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8" r:id="rId2"/>
  </p:sldMasterIdLst>
  <p:notesMasterIdLst>
    <p:notesMasterId r:id="rId51"/>
  </p:notesMasterIdLst>
  <p:sldIdLst>
    <p:sldId id="297" r:id="rId3"/>
    <p:sldId id="257" r:id="rId4"/>
    <p:sldId id="298" r:id="rId5"/>
    <p:sldId id="329" r:id="rId6"/>
    <p:sldId id="330" r:id="rId7"/>
    <p:sldId id="331" r:id="rId8"/>
    <p:sldId id="319" r:id="rId9"/>
    <p:sldId id="263" r:id="rId10"/>
    <p:sldId id="264" r:id="rId11"/>
    <p:sldId id="265" r:id="rId12"/>
    <p:sldId id="266" r:id="rId13"/>
    <p:sldId id="315" r:id="rId14"/>
    <p:sldId id="316" r:id="rId15"/>
    <p:sldId id="314" r:id="rId16"/>
    <p:sldId id="313" r:id="rId17"/>
    <p:sldId id="271" r:id="rId18"/>
    <p:sldId id="306" r:id="rId19"/>
    <p:sldId id="273" r:id="rId20"/>
    <p:sldId id="274" r:id="rId21"/>
    <p:sldId id="275" r:id="rId22"/>
    <p:sldId id="31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12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10DCF5-28AE-4AFD-9547-18745008D15E}">
          <p14:sldIdLst>
            <p14:sldId id="297"/>
            <p14:sldId id="257"/>
            <p14:sldId id="298"/>
            <p14:sldId id="329"/>
            <p14:sldId id="330"/>
            <p14:sldId id="331"/>
            <p14:sldId id="319"/>
            <p14:sldId id="263"/>
            <p14:sldId id="264"/>
            <p14:sldId id="265"/>
            <p14:sldId id="266"/>
            <p14:sldId id="315"/>
            <p14:sldId id="316"/>
            <p14:sldId id="314"/>
            <p14:sldId id="313"/>
            <p14:sldId id="271"/>
            <p14:sldId id="306"/>
            <p14:sldId id="273"/>
            <p14:sldId id="274"/>
            <p14:sldId id="275"/>
            <p14:sldId id="310"/>
            <p14:sldId id="277"/>
            <p14:sldId id="278"/>
            <p14:sldId id="279"/>
            <p14:sldId id="280"/>
            <p14:sldId id="281"/>
            <p14:sldId id="282"/>
            <p14:sldId id="283"/>
            <p14:sldId id="312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32"/>
          </p14:sldIdLst>
        </p14:section>
        <p14:section name="Locations" id="{290A0F8D-8D17-48C6-A7DD-12F89799B4DE}">
          <p14:sldIdLst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EEEEEE"/>
    <a:srgbClr val="F0F0F0"/>
    <a:srgbClr val="DCDCDC"/>
    <a:srgbClr val="FF9933"/>
    <a:srgbClr val="CCCCFF"/>
    <a:srgbClr val="F2CCFF"/>
    <a:srgbClr val="B5FFB5"/>
    <a:srgbClr val="FF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496" autoAdjust="0"/>
  </p:normalViewPr>
  <p:slideViewPr>
    <p:cSldViewPr snapToGrid="0">
      <p:cViewPr varScale="1">
        <p:scale>
          <a:sx n="108" d="100"/>
          <a:sy n="108" d="100"/>
        </p:scale>
        <p:origin x="426" y="108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7249-F1A8-4033-9F77-8407AA2584C7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4D27-8F71-436B-87F3-E7E549914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5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</a:rPr>
              <a:t>IMPORTANTE: NÃO UTILIZE LOGOTIPOS OU IMAGENS DOS CLIENTES SEM PERMISSÃO – RESPEITE A PROPRIEDADE INTELECTUAL.</a:t>
            </a:r>
          </a:p>
          <a:p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Apresente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-se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diga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cargo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</a:rPr>
              <a:t>Objetivos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apresentação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Esclarecer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público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sobre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origens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atual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planos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futuros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Renishaw.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Queremos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abordagem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relação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à P&amp;D,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fabricação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presença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global e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compromisso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com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pessoas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com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ajuda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forma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nós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fornecemos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valores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público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deve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informado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sobre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benefícios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proporciona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colaboradores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podem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utilizar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slides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elaborar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personalizadas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requisitos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específicos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público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95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indústrias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Além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daqueles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slide,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indústrias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farmacêutico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odontológico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ciências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patrimônio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artístico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global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alimentares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países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global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biocombustíveis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um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maquinaria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agropecuária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intensiva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Indústria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automotiva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constante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capacidade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fabricação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atender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global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aumento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eficiência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combustível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tolerâncias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menores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relação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componentes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transmissões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eficiência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custos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processos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automáticos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necessários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cadeia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fornecimento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Indústria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aeroespacial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Nova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aeronaves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atender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global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transporte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aéreo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civil,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sistemas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eficiência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combustível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peças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complexas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medição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rápida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melhor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eficiência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combustível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minimizando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peso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estruturas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aeronaves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Importantes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projetos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infraestrutura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impulsionam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vendas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equipamentos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pesados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escassez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especialização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automatização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fabricação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equipamentos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melhores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padrões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segurança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minas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necessitam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ferramentas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dados.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Geração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Fabricação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componentes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energia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nuclear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eólica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civil e um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maximização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máquinas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usadas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geração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energia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Medicina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distúrbios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neurológicos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terapias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cirúrgicas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precisão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pela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odontologia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cosmética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estética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superior e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necessidade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fazer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diagnósticos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rápidos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doenças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infecciosas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implementar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tratamentos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rápidos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específicos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</a:rPr>
              <a:t>consumo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rápido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consumo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fábricas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telas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planas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gerações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dispositivos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eletrônicos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sistemas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fabricação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precisão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2400" i="1" dirty="0">
              <a:effectLst/>
            </a:endParaRPr>
          </a:p>
          <a:p>
            <a:pPr marL="0" marR="0" indent="0" algn="l" defTabSz="914400" rtl="0" eaLnBrk="0" fontAlgn="base" latinLnBrk="0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effectLst/>
              </a:rPr>
              <a:t>Notice: Some</a:t>
            </a:r>
            <a:r>
              <a:rPr lang="en-GB" sz="2400" i="1" baseline="0" dirty="0">
                <a:effectLst/>
              </a:rPr>
              <a:t> images on this slide are licenced from Getty Images. If you have any questions please contact Group Communications. </a:t>
            </a:r>
            <a:endParaRPr lang="en-GB" sz="2400" i="1" dirty="0">
              <a:effectLst/>
            </a:endParaRP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62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amplitude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cobrem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níveis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-ferramenta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versátil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até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coordenadas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possibilitam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rastreável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Pyramid da Renishaw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 base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871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amplitude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04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Objetivo do slide</a:t>
            </a:r>
          </a:p>
          <a:p>
            <a:r>
              <a:rPr lang="pt-BR" dirty="0"/>
              <a:t>Mostrar a amplitude da tecnologia, engenharia e experiência da Renishaw nos setores de metrologia industrial.</a:t>
            </a:r>
          </a:p>
          <a:p>
            <a:endParaRPr lang="pt-BR" dirty="0"/>
          </a:p>
          <a:p>
            <a:r>
              <a:rPr lang="pt-BR" dirty="0"/>
              <a:t>Diálogo sugerido</a:t>
            </a:r>
          </a:p>
          <a:p>
            <a:r>
              <a:rPr lang="pt-BR" dirty="0"/>
              <a:t>Assim como a tecnologia e os aplicativos para controle de processos de produção, a Renishaw projeta e fabrica leitores de posição, máquinas de manufatura aditiva, equipamentos para exploração em grande escala e muitos produtos de suporte, tais como pontas e fixações.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013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amplitude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75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amplitude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994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Comunicar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serviço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Renishaw, pronto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próximos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4 slides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fornecemos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cotação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Hardware – Software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Aplicativos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Consultoria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OEM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-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Atualizações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usuário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final -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"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chave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"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especiais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Fornecimento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consumo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recursos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avançados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Treinamento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ampla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serviços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abrange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simples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eficaz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encomenda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consumo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até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projeto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implementação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complexas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"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chave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".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Oferecemos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treinamento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capacidade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apoiar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ciclo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projetos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valoriza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relacionamentos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prazo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crescem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329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ajudá-los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alcançar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fortes,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constroem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melhores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inigualável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êxito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para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apropriadas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estabelecer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784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ajudá-los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alcançar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fortes,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tecnológica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P&amp;D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indústria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406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ajudá-los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alcançar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fortes,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alto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excedem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513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aprimorar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Renishaw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usinagem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neurocirurgia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odontologia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molecular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Como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domínios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203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trabalha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ajudá-los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alcançar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parcerias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fortes,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compreensão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Base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(RBE)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peças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tempo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estoque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logística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conjunto com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mantêm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125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atitude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cronológicos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base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1973. &lt;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Parafrasear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9250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18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2552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54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352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5920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7840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Renishaw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2866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conduzido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antes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sejam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slides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14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através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ajudamos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aprimorar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Renishaw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usinagem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produtividade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neurocirurgia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odontologia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molecular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Como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vez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domínios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053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5298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2204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2835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11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1818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05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4384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906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marcos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mostrando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início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&lt;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Destacar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pretendem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descrever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7055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tamanho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global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exibe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longa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história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rentável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maior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vendas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ocorre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fora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Reino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Unido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Por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motivo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concentrados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expandir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com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ênfase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economias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China, América Latina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Índia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Como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resultado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rápido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triplicamos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número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colaboradores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últimos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15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esperamos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aumentar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números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ainda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próximos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706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Definir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missão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faremos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cumprir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missão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A principal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competência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consiste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fornecer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equipamentos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inovadores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protegidos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patentes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e/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know-how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principalmente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internamente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alguns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casos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vitais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porque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essenciais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precisão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associados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sintonia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com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estratégia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usuário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final,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ampliamos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recursos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aplicação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aprimoramos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qualificação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equipes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investimos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redor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0119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tamanho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global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A Renishaw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organização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global.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escolhidos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pelos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pela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desempenho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oferecemos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Você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utilizar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slide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concentrar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-se no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faz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ajudá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-lo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atingir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5201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Slide final – Pare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aqui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lugar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exibir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branco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Obrigado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pela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atenção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Perguntas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442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Definir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missão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faremos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cumprir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missão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A principal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competência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consiste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fornecer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equipamentos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metrologia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inovadores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protegidos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patentes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e/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know-how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principalmente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internamente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alguns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casos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alta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vitais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sucesso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porque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essenciais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precisão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associados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sintonia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com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estratégia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oferecer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usuário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final,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ampliamos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recursos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aplicação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aprimoramos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qualificação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equipes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investimos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redor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3590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Resumir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filosofia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impulsiona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negócio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filosofia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 é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chave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atitude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relação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satisfação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seus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&lt;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Parafrasear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citação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884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Destacar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exercício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Podemos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14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abordagem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Renishaw,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fabricação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suporte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necessários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negócio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soluções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valiosas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essenciais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força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conhecimento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experiência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05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slide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princípios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básicos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sugerido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Pesquisa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contínua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criando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posições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fortes no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inovadores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£ 51,8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milhões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P&amp;D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manter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posições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liderança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várias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Muito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proprietária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protegida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patentes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e/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ou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know-how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processos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internamente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ou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A Renishaw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sempre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visão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seus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projetos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mas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diz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Geoff McFarland,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diretor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 Grupo, "É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preciso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crença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apaixonada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viabilidade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capacidade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manter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calma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porque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tempo entre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incipiente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lançamento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comercial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significativo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."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eficiente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alta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especificações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elevada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exatidão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Renishaw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significam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eficientes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inovadoras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essenciais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plantas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localizadas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Reino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Unido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Irlanda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Índia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Alemanha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EUA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França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Acreditamos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receita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aumentado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graças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máxima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flexibilidade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escalabilidade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proporcionadas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reformamos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6.131 metros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quadrados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área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extra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Miskin,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sul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 País de Gales,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já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possui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área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fábrica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42.828 m²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um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terreno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78 hectares.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Também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concluímos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ampliação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2.414 m²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unidade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existente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perto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Dublin,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Irlanda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Presença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forte no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foco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mercados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emergentes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Estamos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concentrados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expandir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globalmente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possamos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acesso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mercados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com especial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ênfase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economias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China, América Latina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Índia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Estamos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estabelecidos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70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localidades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32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países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enquanto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extensa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distribuidores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cobre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outras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grandes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industrializadas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inauguramos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11º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escritório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China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apoiar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importante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Desenvolvendo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através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aquisições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Desejamos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expandir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linhas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aumentar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penetração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geográfica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ganhar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acesso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através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aquisições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Nos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concentramos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possuem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tecnologias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pessoas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complementares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Este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adquirimos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ativos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LBC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reforçar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atividades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setor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manufatura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aditiva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Concluímos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fração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remanescente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Measurement Devices Limited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transferimos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seus</a:t>
            </a: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Suporte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cliente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Apoiamos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momentos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através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presença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global, o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permite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construir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parcerias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à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medida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direções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consistente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Grupo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longa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história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rentável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excelentes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perspectivas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futuro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impulsionado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mercados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emergentes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exigência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reduzem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consumo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energia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médio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vendas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totais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longo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últimos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30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foi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14%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continuamente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acomodar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crescimento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iniciamos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trabalhos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11.148 m</a:t>
            </a:r>
            <a:r>
              <a:rPr lang="en-GB" altLang="en-US" sz="1200" baseline="30000" dirty="0">
                <a:solidFill>
                  <a:srgbClr val="515151"/>
                </a:solidFill>
                <a:latin typeface="Arial" panose="020B0604020202020204" pitchFamily="34" charset="0"/>
              </a:rPr>
              <a:t>2 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escritórios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parte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primeira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fase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expansão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New Mills,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Reino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Unido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bem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construção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1858. m²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escritórios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grande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escala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metrologia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York,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Reino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Unido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Colaboradores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pessoas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cerne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negócio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propósito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atrair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reter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desenvolver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colaboradores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elevada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qualidade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estejam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totalmente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comprometidos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com a Renishaw.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organização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criar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ambientes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estimulem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um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engajamento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positivo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alto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nível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lealdade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formação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equipe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cultura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trabalho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baseada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desempenho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estamos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sempre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buscando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formas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envolver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capacitar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colaboradores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Foco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para se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tornar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um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fornecedor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fornecimento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é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evidente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linhas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(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odontologia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medição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neurologia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diagnóstico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manufatura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aditiva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).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Isto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é o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ocorre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vez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principais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negócios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produtos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para CMMs,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máquinas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-ferramenta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calibração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Isto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leva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expandir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recursos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aplicação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aprimorar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força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vendas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instalações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soluções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também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alteraram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natureza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Elas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requerem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aplicativos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de software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fornecer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experiência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cliente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área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que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tem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investido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muito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últimos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anos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(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o MODUS, Productivity+, CAD/CAM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odontológico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diagnóstico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planejamento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cirúrgico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e Apex),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utilizando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engenheiros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tanto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no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Reino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Unido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</a:rPr>
              <a:t>Índia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0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/>
            </a:lvl2pPr>
            <a:lvl3pPr marL="0" indent="0" algn="ctr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9F93C0E-3F34-448C-99CA-297FE32D13B1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7D6BF-4674-44F6-8AFC-1C8FBE24BB54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7EFB0A0-EBC7-4DC7-823D-DC821FE236F4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05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5AD2C35-219F-490B-807A-3826C8A60C92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C035BB2-FA96-4197-9F57-B715C24852BE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48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D4E8D2-A54B-4057-A84F-E1C425E8D987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71989A3-53A7-4082-AB65-6EDFAC22330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13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271DE6-E253-4DB9-9098-BC6636CEE23E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E2DF731-03AF-43FF-9E90-C08100D1CA7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13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3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9138F-28BC-496F-A47A-3574A0C217D8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93C3BE3-2954-4E74-B186-BFFE8A10E41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1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87D69-B4FA-4511-9E20-71D28A120398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6A846FF-97B3-44B2-B2EA-EF66FCB4F620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978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340A64E-6ADF-457D-ADC4-F4ACCF6F3F9F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CA0FBA1-B9B3-43E1-B10A-1DC223749127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9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35011B72-68D8-460E-805F-8DF594409021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8F78CE85-90B2-4EDD-A6BB-FDCB1F7BEE5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491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9759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E013E6B-1AE5-4916-AAE3-B2A23ED744D4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C58A27D1-707C-426B-BA32-764304B41A3C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95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9372B88-6575-4E59-88F3-20F327BA9A29}"/>
              </a:ext>
            </a:extLst>
          </p:cNvPr>
          <p:cNvSpPr txBox="1">
            <a:spLocks/>
          </p:cNvSpPr>
          <p:nvPr userDrawn="1"/>
        </p:nvSpPr>
        <p:spPr>
          <a:xfrm>
            <a:off x="3600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9B2A3-1016-4DA2-A778-8E623909346D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BE196A9-AFD1-4573-9CE1-5D873B90217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24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F75A8-4CBA-4BCE-93D6-3F6A57CCDA91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18FE003-37F4-42EA-AEAA-48337CA12B56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24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 wrap="square"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 algn="ctr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06A3293-EBE3-4041-97A9-BA0F6D6EED0D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4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5057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6871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3486516-FB95-4770-A9FB-F0674F4FD666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2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6FB8E8B-D459-430D-BDCD-CA0CF9CC124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E8E3BF-6990-4952-91C0-35D4D1074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596294-8D56-49E1-974E-B7B68D6BDD5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5B5086-E04E-461A-980E-B6738A9E1F80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0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76ABD5-AC33-4B0C-8EF5-39BBB97E52C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42D61B-1CB6-447E-ADB1-B69462CE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1E115F-8817-4371-A7F8-1498F96EEBB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7DB008D-F94F-4245-B156-8D2470BE36B7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C27E38-C076-4640-9443-7C151C59D4E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6CEEE-55D4-4C3F-86D6-B80253D5B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E30F25-C40A-4256-AE78-FC04F0654F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46C1DC7-6365-4B64-A329-980128C27B8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2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CEBCF1-0694-42D1-82BE-0B56D14441AD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401518-5F91-4694-B807-8D7F7DA47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DA823-BFD4-4E90-8259-A584D82F46C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A8D5204-2AE9-4B0B-8D76-B213A01E1277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AE38C4F-A853-49BB-80CC-1F25A5CA2C52}"/>
              </a:ext>
            </a:extLst>
          </p:cNvPr>
          <p:cNvSpPr txBox="1">
            <a:spLocks/>
          </p:cNvSpPr>
          <p:nvPr userDrawn="1"/>
        </p:nvSpPr>
        <p:spPr>
          <a:xfrm>
            <a:off x="8245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05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54811B9-E191-4020-B988-9EE097309F0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7AFEB1-95B0-4046-80BD-7598F3071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B236D5-955D-41E6-9378-A7C3572D7C67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3945600" cy="597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738837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018836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E339D91-5713-43A2-94C6-084E7E0F45EE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3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A279C8-A8D6-46ED-8EC7-F86736A513D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705FD-6E92-48D1-9F76-1D5F00EA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E6E8E-5932-44DA-9056-3F4C0130BB28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B1F14-7317-4027-ADA3-6ABCE7490BDD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02DDC56-3AA1-4AF1-A175-0812AE342DA3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28E59-A87D-4DDD-992E-9343779E0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6B8B25-8B98-43BF-B701-D2CDB14A8595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72B883-9ACA-4531-A775-4D6B0EB63D92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0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BFB3B2B-7AE9-477E-A146-B5B18AD1A65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FAA8AF-1756-4C8F-9EEA-6E1EEB6A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ABDB77-A143-44BB-9346-74D8593203E3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3C2C6B-1500-44EA-89E0-1FC8BFCB6F36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D5F22B-72D1-4A0C-9D97-5B51DEA38094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486F3D-938C-4BE2-A379-DF7ED4649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988617-9048-473A-B618-778DC674F41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1035E3-012C-45BA-BAAF-56D8745DEA16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7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DF2BE7-D8E7-4663-B62C-F4E71A8EAD30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E726E0-70A6-47FB-87FC-C5A38ABA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E50445-A652-429E-AE3C-19C80246EAD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1B32-8F89-4DF3-A8DA-0C32AAB0EB13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EE9DFD-3D49-4C51-A836-76A6A140F8DE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3C7F44-1ED3-49CC-B837-3B8991EE9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5E812D-0B31-4DDC-9277-EA1BD27327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AC343-5372-4251-822C-9BFBF59F1F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86A706-9306-4712-9C1C-711D2CE21917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16AD2B-F652-48DF-A843-0AA26A2AA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9D4D9F-6952-40C5-AECD-180729C02B8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6802CC20-C1CE-425A-9606-4A52C6F5D5BF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8A198EF-6BF6-4155-926B-9B4256C8A29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A1FE70-3B69-426C-BFB3-6C3673D6B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AE8A78-1758-4C05-AAC5-C5A51FFD298C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90689E30-3319-4A0E-9FF8-A41EEB283FD4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8F23268-EECB-4B3F-BFD6-A83357CE2646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EE3C59D-5E30-4C12-9204-52F51446F481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43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2387E-E0FC-4052-B044-7CBADA477B9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E96C75-DD5F-4B2B-9E77-72C07F16D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205616-C5A1-459E-BF3C-2AADBC5DF4B2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AEEED5F-CBFB-483D-9C18-9769C08D353F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586080-3A1C-4832-9EED-65515B5AA82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2116A-9BB9-44C9-9BB0-3785C9E52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22C88-9DAD-4DD6-A0D0-978ABF74A80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83C8C-65DC-4FDA-AF5D-58BADE99FDAD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1E9DC8-66E9-46BF-AC6C-E314B9B43158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E2A25-79C8-40A3-BE87-1A2274BE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46C45-44D6-4474-AB3C-110A135EFF0D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3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3817A92-58E9-490B-A498-C46479101AB3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F3C02A4-687C-4B69-9234-1694D8B0023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73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B26A5FC-2749-4B61-8AA9-208677AA0C23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3B8B360-A8EB-430E-BF43-F7DE0A5ED94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42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1334C42-C0CF-4C16-8D7A-86A350ABB139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E9A4DFC-AB90-4FD0-BE12-E08E5057451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38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30F1D60-3891-4B0F-B26B-8B509CD36996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ED2FF91-94E9-4D18-A804-44F7A56F04A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90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3945600" cy="61595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6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202435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7CC668F-B383-47C2-B0B5-425C02C5AB2B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C784208-515D-4306-9B09-2CF327A6BCBA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29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24F4DC6D-D304-4C51-A358-71ED8232F3D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87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3322053F-DB52-4AC5-AC70-5AD03B858C6B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4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8.png"/><Relationship Id="rId5" Type="http://schemas.openxmlformats.org/officeDocument/2006/relationships/image" Target="../media/image114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335D14-5C10-48CF-A116-CA8FDC662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4922437"/>
            <a:ext cx="11473200" cy="577081"/>
          </a:xfrm>
        </p:spPr>
        <p:txBody>
          <a:bodyPr/>
          <a:lstStyle/>
          <a:p>
            <a:r>
              <a:rPr lang="en-GB" dirty="0"/>
              <a:t>Nome do </a:t>
            </a:r>
            <a:r>
              <a:rPr lang="en-GB" dirty="0" err="1"/>
              <a:t>apresentador</a:t>
            </a:r>
            <a:r>
              <a:rPr lang="en-GB" dirty="0"/>
              <a:t> (</a:t>
            </a:r>
            <a:r>
              <a:rPr lang="en-GB" dirty="0" err="1"/>
              <a:t>Opcional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Local e data (</a:t>
            </a:r>
            <a:r>
              <a:rPr lang="en-GB" dirty="0" err="1"/>
              <a:t>Opcional</a:t>
            </a:r>
            <a:r>
              <a:rPr lang="en-GB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F8D2C-F110-4CC5-BB96-E1DBF0EC9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000" y="1943100"/>
            <a:ext cx="11473200" cy="2618100"/>
          </a:xfrm>
        </p:spPr>
        <p:txBody>
          <a:bodyPr/>
          <a:lstStyle/>
          <a:p>
            <a:pPr lvl="1"/>
            <a:r>
              <a:rPr lang="en-GB" dirty="0" err="1"/>
              <a:t>Apresentando</a:t>
            </a:r>
            <a:r>
              <a:rPr lang="en-GB" dirty="0"/>
              <a:t> a Renishaw plc</a:t>
            </a:r>
          </a:p>
          <a:p>
            <a:pPr lvl="1"/>
            <a:r>
              <a:rPr lang="en-GB" dirty="0"/>
              <a:t>2016 - 2017</a:t>
            </a:r>
          </a:p>
        </p:txBody>
      </p:sp>
    </p:spTree>
    <p:extLst>
      <p:ext uri="{BB962C8B-B14F-4D97-AF65-F5344CB8AC3E}">
        <p14:creationId xmlns:p14="http://schemas.microsoft.com/office/powerpoint/2010/main" val="42614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</p:spPr>
        <p:txBody>
          <a:bodyPr/>
          <a:lstStyle/>
          <a:p>
            <a:r>
              <a:rPr lang="en-GB" dirty="0" err="1"/>
              <a:t>Nossos</a:t>
            </a:r>
            <a:r>
              <a:rPr lang="en-GB" dirty="0"/>
              <a:t> </a:t>
            </a:r>
            <a:r>
              <a:rPr lang="en-GB" dirty="0" err="1"/>
              <a:t>clientes</a:t>
            </a:r>
            <a:endParaRPr lang="en-GB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39047" y="2819357"/>
            <a:ext cx="1616285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Eletrônica</a:t>
            </a:r>
            <a:endParaRPr lang="en-GB" sz="16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07512" y="2819357"/>
            <a:ext cx="1620547" cy="31291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Indústria</a:t>
            </a:r>
            <a:r>
              <a:rPr lang="en-GB" sz="1600" dirty="0"/>
              <a:t> </a:t>
            </a:r>
            <a:r>
              <a:rPr lang="en-GB" sz="1600" dirty="0" err="1"/>
              <a:t>automotiva</a:t>
            </a:r>
            <a:endParaRPr lang="en-GB" sz="1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86904" y="2811382"/>
            <a:ext cx="1617433" cy="32088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Indústria</a:t>
            </a:r>
            <a:r>
              <a:rPr lang="en-GB" sz="1600" dirty="0"/>
              <a:t> </a:t>
            </a:r>
            <a:r>
              <a:rPr lang="en-GB" sz="1600" dirty="0" err="1"/>
              <a:t>aeroespacial</a:t>
            </a:r>
            <a:endParaRPr lang="en-GB" sz="16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07512" y="5145268"/>
            <a:ext cx="1620547" cy="31483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pt-BR" sz="1600" dirty="0"/>
              <a:t>Medicina e cuidados de saúde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351122" y="2811382"/>
            <a:ext cx="1620063" cy="32088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Energia</a:t>
            </a:r>
            <a:endParaRPr lang="en-GB" sz="16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86904" y="5145268"/>
            <a:ext cx="1617433" cy="27494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Indústria</a:t>
            </a:r>
            <a:r>
              <a:rPr lang="en-GB" sz="1600" dirty="0"/>
              <a:t> </a:t>
            </a:r>
            <a:r>
              <a:rPr lang="en-GB" sz="1600" dirty="0" err="1"/>
              <a:t>pesada</a:t>
            </a:r>
            <a:endParaRPr lang="en-GB" sz="16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31234" y="5145268"/>
            <a:ext cx="1624098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Produção</a:t>
            </a:r>
            <a:r>
              <a:rPr lang="en-GB" sz="1600" dirty="0"/>
              <a:t> de </a:t>
            </a:r>
            <a:r>
              <a:rPr lang="en-GB" sz="1600" dirty="0" err="1"/>
              <a:t>precisão</a:t>
            </a:r>
            <a:endParaRPr lang="en-GB" sz="16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214298" y="5145268"/>
            <a:ext cx="1893710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pt-BR" sz="1600" dirty="0"/>
              <a:t>Aplicações científicas, de pesquisa e análise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123" y="3432729"/>
            <a:ext cx="1623241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904" y="1094014"/>
            <a:ext cx="1617433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12" y="1094014"/>
            <a:ext cx="1620547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2"/>
          <a:stretch/>
        </p:blipFill>
        <p:spPr>
          <a:xfrm>
            <a:off x="2286904" y="3432729"/>
            <a:ext cx="1617570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123" y="1094014"/>
            <a:ext cx="1620063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12" y="3432729"/>
            <a:ext cx="1628498" cy="16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234" y="1094014"/>
            <a:ext cx="1616713" cy="16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931" y="3432729"/>
            <a:ext cx="162340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Nossa especialidade – Controle do processo de produção</a:t>
            </a:r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967740" y="1285379"/>
            <a:ext cx="10950032" cy="4378186"/>
            <a:chOff x="-881675" y="1857665"/>
            <a:chExt cx="12048661" cy="4817455"/>
          </a:xfrm>
        </p:grpSpPr>
        <p:grpSp>
          <p:nvGrpSpPr>
            <p:cNvPr id="30" name="Group 18"/>
            <p:cNvGrpSpPr/>
            <p:nvPr/>
          </p:nvGrpSpPr>
          <p:grpSpPr>
            <a:xfrm>
              <a:off x="-881675" y="1941340"/>
              <a:ext cx="12048661" cy="4536000"/>
              <a:chOff x="-3190920" y="1941340"/>
              <a:chExt cx="12048661" cy="4536000"/>
            </a:xfrm>
          </p:grpSpPr>
          <p:pic>
            <p:nvPicPr>
              <p:cNvPr id="46" name="Picture 45" descr="Process Pyramid (RGB) extended stripes no text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707" r="-667"/>
              <a:stretch/>
            </p:blipFill>
            <p:spPr>
              <a:xfrm>
                <a:off x="-3190920" y="1941340"/>
                <a:ext cx="12048661" cy="4536000"/>
              </a:xfrm>
              <a:prstGeom prst="rect">
                <a:avLst/>
              </a:prstGeom>
            </p:spPr>
          </p:pic>
          <p:grpSp>
            <p:nvGrpSpPr>
              <p:cNvPr id="47" name="Group 21"/>
              <p:cNvGrpSpPr/>
              <p:nvPr/>
            </p:nvGrpSpPr>
            <p:grpSpPr>
              <a:xfrm>
                <a:off x="4019761" y="3026474"/>
                <a:ext cx="2674326" cy="3139668"/>
                <a:chOff x="4019761" y="3026474"/>
                <a:chExt cx="2674326" cy="3139668"/>
              </a:xfrm>
            </p:grpSpPr>
            <p:sp>
              <p:nvSpPr>
                <p:cNvPr id="4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19761" y="4926857"/>
                  <a:ext cx="2674326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BC01FF"/>
                      </a:solidFill>
                    </a:rPr>
                    <a:t>Preparação do processo</a:t>
                  </a:r>
                </a:p>
              </p:txBody>
            </p:sp>
            <p:sp>
              <p:nvSpPr>
                <p:cNvPr id="4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137938" y="4068088"/>
                  <a:ext cx="2437971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008A00"/>
                      </a:solidFill>
                    </a:rPr>
                    <a:t>Controle em processo</a:t>
                  </a:r>
                </a:p>
              </p:txBody>
            </p:sp>
            <p:sp>
              <p:nvSpPr>
                <p:cNvPr id="5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695310" y="3026474"/>
                  <a:ext cx="1323227" cy="66037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100" b="1" kern="0" dirty="0">
                      <a:solidFill>
                        <a:srgbClr val="FF0000"/>
                      </a:solidFill>
                    </a:rPr>
                    <a:t>Monitoramento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100" b="1" kern="0" dirty="0">
                      <a:solidFill>
                        <a:srgbClr val="FF0000"/>
                      </a:solidFill>
                    </a:rPr>
                    <a:t> pós-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100" b="1" kern="0" dirty="0">
                      <a:solidFill>
                        <a:srgbClr val="FF0000"/>
                      </a:solidFill>
                    </a:rPr>
                    <a:t>processo</a:t>
                  </a:r>
                </a:p>
              </p:txBody>
            </p:sp>
            <p:sp>
              <p:nvSpPr>
                <p:cNvPr id="51" name="Text Box 24">
                  <a:hlinkClick r:id="" action="ppaction://noaction"/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43426" y="5810553"/>
                  <a:ext cx="2026998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0000FF"/>
                      </a:solidFill>
                    </a:rPr>
                    <a:t>Base do processo</a:t>
                  </a:r>
                </a:p>
              </p:txBody>
            </p:sp>
          </p:grpSp>
        </p:grpSp>
        <p:grpSp>
          <p:nvGrpSpPr>
            <p:cNvPr id="31" name="Group 31"/>
            <p:cNvGrpSpPr/>
            <p:nvPr/>
          </p:nvGrpSpPr>
          <p:grpSpPr>
            <a:xfrm>
              <a:off x="286894" y="4004142"/>
              <a:ext cx="3588538" cy="1260000"/>
              <a:chOff x="301341" y="1387022"/>
              <a:chExt cx="3588538" cy="1260000"/>
            </a:xfrm>
          </p:grpSpPr>
          <p:pic>
            <p:nvPicPr>
              <p:cNvPr id="44" name="Picture 43" descr="Additive 180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1341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 bwMode="auto">
              <a:xfrm>
                <a:off x="1460188" y="1572509"/>
                <a:ext cx="2429691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600" kern="0" dirty="0" err="1">
                    <a:solidFill>
                      <a:srgbClr val="515151"/>
                    </a:solidFill>
                  </a:rPr>
                  <a:t>Apalpadores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 para </a:t>
                </a:r>
                <a:r>
                  <a:rPr lang="en-GB" sz="1600" kern="0" dirty="0" err="1">
                    <a:solidFill>
                      <a:srgbClr val="515151"/>
                    </a:solidFill>
                  </a:rPr>
                  <a:t>máquinas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-ferramenta e </a:t>
                </a:r>
                <a:r>
                  <a:rPr lang="en-GB" sz="1600" kern="0" dirty="0" err="1">
                    <a:solidFill>
                      <a:srgbClr val="515151"/>
                    </a:solidFill>
                  </a:rPr>
                  <a:t>sistemas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 de </a:t>
                </a:r>
                <a:r>
                  <a:rPr lang="en-GB" sz="1600" kern="0" dirty="0" err="1">
                    <a:solidFill>
                      <a:srgbClr val="515151"/>
                    </a:solidFill>
                  </a:rPr>
                  <a:t>preset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 de ferramentas</a:t>
                </a:r>
              </a:p>
            </p:txBody>
          </p:sp>
        </p:grpSp>
        <p:grpSp>
          <p:nvGrpSpPr>
            <p:cNvPr id="32" name="Group 36"/>
            <p:cNvGrpSpPr/>
            <p:nvPr/>
          </p:nvGrpSpPr>
          <p:grpSpPr>
            <a:xfrm>
              <a:off x="436376" y="2197594"/>
              <a:ext cx="2974013" cy="1260000"/>
              <a:chOff x="760480" y="1387022"/>
              <a:chExt cx="2974013" cy="1260000"/>
            </a:xfrm>
          </p:grpSpPr>
          <p:pic>
            <p:nvPicPr>
              <p:cNvPr id="42" name="Picture 41" descr="Additive 180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 bwMode="auto">
              <a:xfrm>
                <a:off x="1965035" y="1572509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 kern="0" dirty="0">
                    <a:solidFill>
                      <a:srgbClr val="515151"/>
                    </a:solidFill>
                  </a:rPr>
                  <a:t>Produtos para medição por coordenadas</a:t>
                </a:r>
              </a:p>
            </p:txBody>
          </p:sp>
        </p:grpSp>
        <p:grpSp>
          <p:nvGrpSpPr>
            <p:cNvPr id="33" name="Group 39"/>
            <p:cNvGrpSpPr/>
            <p:nvPr/>
          </p:nvGrpSpPr>
          <p:grpSpPr>
            <a:xfrm>
              <a:off x="3469670" y="3061452"/>
              <a:ext cx="2928293" cy="1260000"/>
              <a:chOff x="760480" y="1387022"/>
              <a:chExt cx="2928293" cy="1260000"/>
            </a:xfrm>
          </p:grpSpPr>
          <p:pic>
            <p:nvPicPr>
              <p:cNvPr id="40" name="Picture 39" descr="Additive 180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 bwMode="auto">
              <a:xfrm>
                <a:off x="1919315" y="1572509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kern="0" dirty="0" err="1">
                    <a:solidFill>
                      <a:srgbClr val="515151"/>
                    </a:solidFill>
                  </a:rPr>
                  <a:t>Medição</a:t>
                </a:r>
                <a:endParaRPr kumimoji="0" lang="en-GB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515151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4" name="Group 52"/>
            <p:cNvGrpSpPr/>
            <p:nvPr/>
          </p:nvGrpSpPr>
          <p:grpSpPr>
            <a:xfrm>
              <a:off x="4495799" y="1857665"/>
              <a:ext cx="2834641" cy="1059667"/>
              <a:chOff x="854132" y="1465434"/>
              <a:chExt cx="2834641" cy="1059667"/>
            </a:xfrm>
          </p:grpSpPr>
          <p:pic>
            <p:nvPicPr>
              <p:cNvPr id="38" name="Picture 37" descr="Additive 180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132" y="1465434"/>
                <a:ext cx="1059667" cy="1059667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 bwMode="auto">
              <a:xfrm>
                <a:off x="1919315" y="1755389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600" kern="0" dirty="0" err="1">
                    <a:solidFill>
                      <a:srgbClr val="515151"/>
                    </a:solidFill>
                  </a:rPr>
                  <a:t>Fixações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 para </a:t>
                </a:r>
                <a:r>
                  <a:rPr lang="en-GB" sz="1600" kern="0" dirty="0" err="1">
                    <a:solidFill>
                      <a:srgbClr val="515151"/>
                    </a:solidFill>
                  </a:rPr>
                  <a:t>metrologia</a:t>
                </a:r>
                <a:endParaRPr lang="en-GB" sz="1600" kern="0" dirty="0">
                  <a:solidFill>
                    <a:srgbClr val="515151"/>
                  </a:solidFill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39806" y="5415120"/>
              <a:ext cx="3168647" cy="1260000"/>
              <a:chOff x="760480" y="1387022"/>
              <a:chExt cx="3168647" cy="1260000"/>
            </a:xfrm>
          </p:grpSpPr>
          <p:pic>
            <p:nvPicPr>
              <p:cNvPr id="36" name="Picture 35" descr="Additive 180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 bwMode="auto">
              <a:xfrm>
                <a:off x="1919315" y="1572509"/>
                <a:ext cx="2009812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pt-BR" sz="1600" kern="0" dirty="0">
                    <a:solidFill>
                      <a:srgbClr val="515151"/>
                    </a:solidFill>
                  </a:rPr>
                  <a:t>Produtos para calibração e teste de desempenho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6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especialidade</a:t>
            </a:r>
            <a:endParaRPr lang="en-GB" dirty="0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723FA11-EBE6-45F6-A9AE-F65146E010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720725" y="3659402"/>
            <a:ext cx="3463925" cy="2208213"/>
          </a:xfrm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BBAA10FE-96B0-41F4-8BA1-8F6FA60DF6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 b="-283"/>
          <a:stretch/>
        </p:blipFill>
        <p:spPr>
          <a:xfrm>
            <a:off x="8008938" y="3659402"/>
            <a:ext cx="3462337" cy="2208213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6AE05E5F-1308-442D-A508-A4D8230151B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>
            <a:off x="4364038" y="3659402"/>
            <a:ext cx="3463925" cy="2208213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77AE32-C78B-470A-BEF1-6BA777B8E0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276551"/>
            <a:ext cx="3463200" cy="591101"/>
          </a:xfrm>
        </p:spPr>
        <p:txBody>
          <a:bodyPr/>
          <a:lstStyle/>
          <a:p>
            <a:pPr defTabSz="685800"/>
            <a:r>
              <a:rPr lang="pt-BR" sz="1400" b="1" kern="0" dirty="0"/>
              <a:t>Calibração e otimização de máquinas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884858-8740-4A9A-A592-81DD1214D9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481223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Pontas</a:t>
            </a:r>
            <a:r>
              <a:rPr lang="en-GB" sz="1400" b="1" kern="0" dirty="0"/>
              <a:t> para </a:t>
            </a:r>
            <a:r>
              <a:rPr lang="en-GB" sz="1400" b="1" kern="0" dirty="0" err="1"/>
              <a:t>apalpadores</a:t>
            </a:r>
            <a:endParaRPr lang="en-GB" sz="1400" b="1" kern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119423-5D2B-4963-B66D-6968591361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481223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Fixações</a:t>
            </a:r>
            <a:r>
              <a:rPr lang="en-GB" sz="1400" b="1" kern="0" dirty="0"/>
              <a:t> para </a:t>
            </a:r>
            <a:r>
              <a:rPr lang="en-GB" sz="1400" b="1" kern="0" dirty="0" err="1"/>
              <a:t>metrologia</a:t>
            </a:r>
            <a:endParaRPr lang="en-GB" sz="1400" b="1" kern="0" dirty="0"/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14781556-E924-4807-A736-2D3F2ACC0666}"/>
              </a:ext>
            </a:extLst>
          </p:cNvPr>
          <p:cNvSpPr txBox="1">
            <a:spLocks/>
          </p:cNvSpPr>
          <p:nvPr/>
        </p:nvSpPr>
        <p:spPr>
          <a:xfrm>
            <a:off x="720798" y="1327181"/>
            <a:ext cx="3463200" cy="2226006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CCB88B68-DE07-4E8B-9822-27CF884452CC}"/>
              </a:ext>
            </a:extLst>
          </p:cNvPr>
          <p:cNvSpPr txBox="1">
            <a:spLocks/>
          </p:cNvSpPr>
          <p:nvPr/>
        </p:nvSpPr>
        <p:spPr>
          <a:xfrm>
            <a:off x="720798" y="2962086"/>
            <a:ext cx="3463200" cy="59110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pt-BR" sz="1400" b="1" kern="0" dirty="0"/>
              <a:t>Apalpadores, software e atualizações para CMMs</a:t>
            </a:r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F0B70C9C-6409-4442-8241-B0E0BB7FBBA0}"/>
              </a:ext>
            </a:extLst>
          </p:cNvPr>
          <p:cNvSpPr txBox="1">
            <a:spLocks/>
          </p:cNvSpPr>
          <p:nvPr/>
        </p:nvSpPr>
        <p:spPr>
          <a:xfrm>
            <a:off x="4364799" y="1327181"/>
            <a:ext cx="3463200" cy="2226006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90035718-4517-41D5-A299-1D82CAE978C2}"/>
              </a:ext>
            </a:extLst>
          </p:cNvPr>
          <p:cNvSpPr txBox="1">
            <a:spLocks/>
          </p:cNvSpPr>
          <p:nvPr/>
        </p:nvSpPr>
        <p:spPr>
          <a:xfrm>
            <a:off x="4364799" y="2962086"/>
            <a:ext cx="3463200" cy="59110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pt-BR" sz="1400" b="1" kern="0" dirty="0"/>
              <a:t>Apalpadores e software para máquinas-ferramenta</a:t>
            </a:r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CDACD836-3F64-4065-A02C-40865A4A9A3E}"/>
              </a:ext>
            </a:extLst>
          </p:cNvPr>
          <p:cNvSpPr txBox="1">
            <a:spLocks/>
          </p:cNvSpPr>
          <p:nvPr/>
        </p:nvSpPr>
        <p:spPr>
          <a:xfrm>
            <a:off x="8008800" y="1327181"/>
            <a:ext cx="3463200" cy="2226006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BE2A7599-9C5A-47E1-BDEE-CA5CDAEA94E7}"/>
              </a:ext>
            </a:extLst>
          </p:cNvPr>
          <p:cNvSpPr txBox="1">
            <a:spLocks/>
          </p:cNvSpPr>
          <p:nvPr/>
        </p:nvSpPr>
        <p:spPr>
          <a:xfrm>
            <a:off x="8008800" y="3166758"/>
            <a:ext cx="3463200" cy="38642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GB" sz="1400" b="1" kern="0" dirty="0"/>
              <a:t>Sistema de </a:t>
            </a:r>
            <a:r>
              <a:rPr lang="en-GB" sz="1400" b="1" kern="0" dirty="0" err="1"/>
              <a:t>medição</a:t>
            </a:r>
            <a:r>
              <a:rPr lang="en-GB" sz="1400" b="1" kern="0" dirty="0"/>
              <a:t> Equator™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958934-AA80-4881-A497-B86BAA3A86E2}"/>
              </a:ext>
            </a:extLst>
          </p:cNvPr>
          <p:cNvSpPr/>
          <p:nvPr/>
        </p:nvSpPr>
        <p:spPr>
          <a:xfrm>
            <a:off x="4939278" y="797972"/>
            <a:ext cx="231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Metrologia</a:t>
            </a:r>
            <a:r>
              <a:rPr lang="en-GB" dirty="0">
                <a:solidFill>
                  <a:schemeClr val="accent1"/>
                </a:solidFill>
              </a:rPr>
              <a:t> industrial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8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1473200" cy="830997"/>
          </a:xfrm>
        </p:spPr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especialidade</a:t>
            </a:r>
            <a:br>
              <a:rPr lang="en-GB" dirty="0"/>
            </a:b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76018B4-5065-4526-96A4-EF0CFFBCB8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r="25458"/>
          <a:stretch/>
        </p:blipFill>
        <p:spPr>
          <a:xfrm>
            <a:off x="720799" y="1377052"/>
            <a:ext cx="3463200" cy="4319999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896A49E-3376-43F2-8EC1-49A177416C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77052"/>
            <a:ext cx="3463200" cy="4320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C81CAB5-29B4-4D5D-B11F-01CBBE3F9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99" y="1377052"/>
            <a:ext cx="3463200" cy="43200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560C0B-8A32-4A9B-B512-317E871000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0623"/>
            <a:ext cx="3463200" cy="386429"/>
          </a:xfrm>
        </p:spPr>
        <p:txBody>
          <a:bodyPr/>
          <a:lstStyle/>
          <a:p>
            <a:r>
              <a:rPr lang="en-GB" sz="1400" b="1" kern="0" dirty="0" err="1"/>
              <a:t>Sistemas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20CF11-CEF3-4533-A89A-858FFFCB07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310623"/>
            <a:ext cx="3463200" cy="386429"/>
          </a:xfrm>
        </p:spPr>
        <p:txBody>
          <a:bodyPr/>
          <a:lstStyle/>
          <a:p>
            <a:r>
              <a:rPr lang="en-GB" sz="1400" b="1" dirty="0"/>
              <a:t>Software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B1A0CA-E109-450F-9B81-C765A2D5D7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0623"/>
            <a:ext cx="3463200" cy="386429"/>
          </a:xfrm>
        </p:spPr>
        <p:txBody>
          <a:bodyPr/>
          <a:lstStyle/>
          <a:p>
            <a:r>
              <a:rPr lang="en-GB" sz="1400" b="1" dirty="0" err="1"/>
              <a:t>Centros</a:t>
            </a:r>
            <a:r>
              <a:rPr lang="en-GB" sz="1400" b="1" dirty="0"/>
              <a:t> de </a:t>
            </a:r>
            <a:r>
              <a:rPr lang="en-GB" sz="1400" b="1" dirty="0" err="1"/>
              <a:t>soluções</a:t>
            </a:r>
            <a:endParaRPr lang="en-GB" sz="1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7E5E3E-1829-4FCA-A6FB-80A3FA5F2AEB}"/>
              </a:ext>
            </a:extLst>
          </p:cNvPr>
          <p:cNvSpPr/>
          <p:nvPr/>
        </p:nvSpPr>
        <p:spPr>
          <a:xfrm>
            <a:off x="5054689" y="797972"/>
            <a:ext cx="2082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Manufatura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aditiva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8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especialidade</a:t>
            </a:r>
            <a:endParaRPr lang="en-GB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4EB66BB-6F1E-416C-99BC-1FEEA9158A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99" y="1377052"/>
            <a:ext cx="3463200" cy="432000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FE0D3A8-5E30-4223-838F-F442D80DEA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77052"/>
            <a:ext cx="3463200" cy="43200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0E6F4DB-1916-41FF-8182-BD6A58D4FC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799" y="1377052"/>
            <a:ext cx="3463200" cy="43200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6064EC-D732-43DA-9B5A-F7725F085C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0623"/>
            <a:ext cx="3463200" cy="386429"/>
          </a:xfrm>
        </p:spPr>
        <p:txBody>
          <a:bodyPr/>
          <a:lstStyle/>
          <a:p>
            <a:r>
              <a:rPr lang="en-GB" sz="1400" b="1" kern="0" dirty="0" err="1"/>
              <a:t>Magnético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D57D11-DDF1-4909-8788-81585E1A9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310623"/>
            <a:ext cx="3463200" cy="386429"/>
          </a:xfrm>
        </p:spPr>
        <p:txBody>
          <a:bodyPr/>
          <a:lstStyle/>
          <a:p>
            <a:r>
              <a:rPr lang="en-GB" sz="1400" b="1" dirty="0" err="1"/>
              <a:t>Óptico</a:t>
            </a:r>
            <a:endParaRPr lang="en-GB" sz="1400" b="1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01F107-B083-4119-B7BC-41D6D493BA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0623"/>
            <a:ext cx="3463200" cy="386429"/>
          </a:xfrm>
        </p:spPr>
        <p:txBody>
          <a:bodyPr/>
          <a:lstStyle/>
          <a:p>
            <a:r>
              <a:rPr lang="en-GB" sz="1400" b="1" dirty="0"/>
              <a:t>Laser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B481C5-2C8A-4931-A0EE-AA0B3BCEE5ED}"/>
              </a:ext>
            </a:extLst>
          </p:cNvPr>
          <p:cNvSpPr/>
          <p:nvPr/>
        </p:nvSpPr>
        <p:spPr>
          <a:xfrm>
            <a:off x="4926453" y="797972"/>
            <a:ext cx="2339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Sensores</a:t>
            </a:r>
            <a:r>
              <a:rPr lang="en-GB" dirty="0">
                <a:solidFill>
                  <a:schemeClr val="accent1"/>
                </a:solidFill>
              </a:rPr>
              <a:t> de </a:t>
            </a:r>
            <a:r>
              <a:rPr lang="en-GB" dirty="0" err="1">
                <a:solidFill>
                  <a:schemeClr val="accent1"/>
                </a:solidFill>
              </a:rPr>
              <a:t>posição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8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76018B4-5065-4526-96A4-EF0CFFBCB8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99" y="1380464"/>
            <a:ext cx="3463200" cy="4319999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896A49E-3376-43F2-8EC1-49A177416C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80465"/>
            <a:ext cx="3463200" cy="4319998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C81CAB5-29B4-4D5D-B11F-01CBBE3F9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799" y="1380464"/>
            <a:ext cx="3463200" cy="4319999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560C0B-8A32-4A9B-B512-317E871000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4035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Produtos</a:t>
            </a:r>
            <a:r>
              <a:rPr lang="en-GB" sz="1400" b="1" kern="0" dirty="0"/>
              <a:t> e </a:t>
            </a:r>
            <a:r>
              <a:rPr lang="en-GB" sz="1400" b="1" kern="0" dirty="0" err="1"/>
              <a:t>terapias</a:t>
            </a:r>
            <a:r>
              <a:rPr lang="en-GB" sz="1400" b="1" kern="0" dirty="0"/>
              <a:t> </a:t>
            </a:r>
            <a:r>
              <a:rPr lang="en-GB" sz="1400" b="1" kern="0" dirty="0" err="1"/>
              <a:t>neurológicos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20CF11-CEF3-4533-A89A-858FFFCB07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109363"/>
            <a:ext cx="3463200" cy="591101"/>
          </a:xfrm>
        </p:spPr>
        <p:txBody>
          <a:bodyPr/>
          <a:lstStyle/>
          <a:p>
            <a:r>
              <a:rPr lang="pt-BR" sz="1400" b="1" kern="0" dirty="0"/>
              <a:t>Produtos cranianos, maxilofaciais e dentários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B1A0CA-E109-450F-9B81-C765A2D5D7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4035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Espectroscopia</a:t>
            </a:r>
            <a:r>
              <a:rPr lang="en-GB" sz="1400" b="1" kern="0" dirty="0"/>
              <a:t> Raman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32D962-D137-4BDC-9DB6-B46436962D94}"/>
              </a:ext>
            </a:extLst>
          </p:cNvPr>
          <p:cNvSpPr/>
          <p:nvPr/>
        </p:nvSpPr>
        <p:spPr>
          <a:xfrm>
            <a:off x="5035457" y="79797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Proteção</a:t>
            </a:r>
            <a:r>
              <a:rPr lang="en-GB" dirty="0">
                <a:solidFill>
                  <a:schemeClr val="accent1"/>
                </a:solidFill>
              </a:rPr>
              <a:t> da </a:t>
            </a:r>
            <a:r>
              <a:rPr lang="en-GB" dirty="0" err="1">
                <a:solidFill>
                  <a:schemeClr val="accent1"/>
                </a:solidFill>
              </a:rPr>
              <a:t>saúde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B7CA77-246E-4324-9601-94EB1781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especialidade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6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Nosso</a:t>
            </a:r>
            <a:r>
              <a:rPr lang="en-GB" dirty="0"/>
              <a:t> </a:t>
            </a:r>
            <a:r>
              <a:rPr lang="en-GB" dirty="0" err="1"/>
              <a:t>serviço</a:t>
            </a:r>
            <a:r>
              <a:rPr lang="en-GB" dirty="0"/>
              <a:t>, </a:t>
            </a:r>
            <a:r>
              <a:rPr lang="en-GB" dirty="0" err="1"/>
              <a:t>sua</a:t>
            </a:r>
            <a:r>
              <a:rPr lang="en-GB" dirty="0"/>
              <a:t> </a:t>
            </a:r>
            <a:r>
              <a:rPr lang="en-GB" dirty="0" err="1"/>
              <a:t>solução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60000" y="1493240"/>
            <a:ext cx="11473199" cy="4236835"/>
            <a:chOff x="539725" y="1635646"/>
            <a:chExt cx="8064550" cy="2978085"/>
          </a:xfrm>
        </p:grpSpPr>
        <p:pic>
          <p:nvPicPr>
            <p:cNvPr id="7" name="Picture 6" descr="revo_renscan5.jp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2229" y="3653799"/>
              <a:ext cx="945000" cy="945000"/>
            </a:xfrm>
            <a:prstGeom prst="rect">
              <a:avLst/>
            </a:prstGeom>
          </p:spPr>
        </p:pic>
        <p:pic>
          <p:nvPicPr>
            <p:cNvPr id="8" name="Picture 7" descr="OTS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7085" y="2648522"/>
              <a:ext cx="945000" cy="945000"/>
            </a:xfrm>
            <a:prstGeom prst="rect">
              <a:avLst/>
            </a:prstGeom>
          </p:spPr>
        </p:pic>
        <p:pic>
          <p:nvPicPr>
            <p:cNvPr id="9" name="Picture 8" descr="PH20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134" y="2648522"/>
              <a:ext cx="945000" cy="945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602516" y="2648522"/>
              <a:ext cx="945000" cy="945000"/>
              <a:chOff x="4589179" y="4112939"/>
              <a:chExt cx="1260000" cy="1260000"/>
            </a:xfrm>
          </p:grpSpPr>
          <p:sp>
            <p:nvSpPr>
              <p:cNvPr id="37" name="TextBox 36"/>
              <p:cNvSpPr txBox="1"/>
              <p:nvPr/>
            </p:nvSpPr>
            <p:spPr bwMode="auto">
              <a:xfrm>
                <a:off x="4589179" y="4112939"/>
                <a:ext cx="1260000" cy="1260000"/>
              </a:xfrm>
              <a:prstGeom prst="rect">
                <a:avLst/>
              </a:prstGeom>
              <a:solidFill>
                <a:schemeClr val="bg1"/>
              </a:solidFill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8" name="Picture 37" descr="ecommerce-laptop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6587" y="4146551"/>
                <a:ext cx="1200150" cy="1200150"/>
              </a:xfrm>
              <a:prstGeom prst="rect">
                <a:avLst/>
              </a:prstGeom>
            </p:spPr>
          </p:pic>
        </p:grpSp>
        <p:pic>
          <p:nvPicPr>
            <p:cNvPr id="11" name="Picture 10" descr="305_0055.jpg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725" y="1651412"/>
              <a:ext cx="945000" cy="945000"/>
            </a:xfrm>
            <a:prstGeom prst="rect">
              <a:avLst/>
            </a:prstGeom>
          </p:spPr>
        </p:pic>
        <p:pic>
          <p:nvPicPr>
            <p:cNvPr id="12" name="Picture 11" descr="116476_f2e7a349f40445d4be5e452b97b42d7a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373" y="1643244"/>
              <a:ext cx="945000" cy="945000"/>
            </a:xfrm>
            <a:prstGeom prst="rect">
              <a:avLst/>
            </a:prstGeom>
          </p:spPr>
        </p:pic>
        <p:pic>
          <p:nvPicPr>
            <p:cNvPr id="13" name="Picture 12" descr="equator_working_shot.jpg"/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60" y="1643244"/>
              <a:ext cx="945000" cy="945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539725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Hardware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647948" y="1635646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Treinamento</a:t>
              </a:r>
              <a:r>
                <a:rPr lang="en-GB" sz="1100" b="1" dirty="0">
                  <a:solidFill>
                    <a:schemeClr val="bg1"/>
                  </a:solidFill>
                </a:rPr>
                <a:t> de </a:t>
              </a:r>
              <a:r>
                <a:rPr lang="en-GB" sz="1100" b="1" dirty="0" err="1">
                  <a:solidFill>
                    <a:schemeClr val="bg1"/>
                  </a:solidFill>
                </a:rPr>
                <a:t>clientes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7659275" y="3649969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Instalação</a:t>
              </a:r>
              <a:r>
                <a:rPr lang="en-GB" sz="1100" b="1" dirty="0">
                  <a:solidFill>
                    <a:schemeClr val="bg1"/>
                  </a:solidFill>
                </a:rPr>
                <a:t> no OEM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557085" y="1643244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Engenharia</a:t>
              </a:r>
              <a:r>
                <a:rPr lang="en-GB" sz="1100" b="1" dirty="0">
                  <a:solidFill>
                    <a:schemeClr val="bg1"/>
                  </a:solidFill>
                </a:rPr>
                <a:t> de </a:t>
              </a:r>
              <a:r>
                <a:rPr lang="en-GB" sz="1100" b="1" dirty="0" err="1">
                  <a:solidFill>
                    <a:schemeClr val="bg1"/>
                  </a:solidFill>
                </a:rPr>
                <a:t>aplicação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1557085" y="3668731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Produtos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avançados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4602516" y="1643244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Fornecimento de produtos de consumo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3587373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Retrofit no </a:t>
              </a:r>
              <a:r>
                <a:rPr lang="en-GB" sz="1100" b="1" dirty="0" err="1">
                  <a:solidFill>
                    <a:schemeClr val="bg1"/>
                  </a:solidFill>
                </a:rPr>
                <a:t>usuário</a:t>
              </a:r>
              <a:r>
                <a:rPr lang="en-GB" sz="1100" b="1" dirty="0">
                  <a:solidFill>
                    <a:schemeClr val="bg1"/>
                  </a:solidFill>
                </a:rPr>
                <a:t> final</a:t>
              </a: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572229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Consultoria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4602516" y="3653799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Soluções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chave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na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mão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5623323" y="365579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Software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6628107" y="2654236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pt-BR" sz="1100" b="1" dirty="0">
                  <a:solidFill>
                    <a:schemeClr val="bg1"/>
                  </a:solidFill>
                </a:rPr>
                <a:t>Serviço &amp; suporte em todo o mundo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572229" y="1643244"/>
              <a:ext cx="945000" cy="945000"/>
              <a:chOff x="1882129" y="2772568"/>
              <a:chExt cx="1260000" cy="1260000"/>
            </a:xfrm>
          </p:grpSpPr>
          <p:sp>
            <p:nvSpPr>
              <p:cNvPr id="35" name="TextBox 34"/>
              <p:cNvSpPr txBox="1"/>
              <p:nvPr/>
            </p:nvSpPr>
            <p:spPr bwMode="auto">
              <a:xfrm>
                <a:off x="1882129" y="2772568"/>
                <a:ext cx="1260000" cy="1260000"/>
              </a:xfrm>
              <a:prstGeom prst="rect">
                <a:avLst/>
              </a:prstGeom>
              <a:solidFill>
                <a:schemeClr val="bg1"/>
              </a:solidFill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6" name="Picture 35" descr="additive_wafer.jp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5053" y="2867893"/>
                <a:ext cx="1067228" cy="1146282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6632805" y="1643245"/>
              <a:ext cx="949432" cy="945001"/>
              <a:chOff x="7296230" y="2772569"/>
              <a:chExt cx="1265909" cy="1260001"/>
            </a:xfrm>
          </p:grpSpPr>
          <p:pic>
            <p:nvPicPr>
              <p:cNvPr id="33" name="Picture 32" descr="xr20-w_square_image.jp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2139" y="2772570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 bwMode="auto">
              <a:xfrm>
                <a:off x="7296230" y="2772569"/>
                <a:ext cx="1260000" cy="1260000"/>
              </a:xfrm>
              <a:prstGeom prst="rect">
                <a:avLst/>
              </a:prstGeom>
              <a:noFill/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048" y="3668731"/>
              <a:ext cx="945000" cy="94500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630455" y="3655792"/>
              <a:ext cx="958676" cy="957939"/>
              <a:chOff x="7293097" y="5455965"/>
              <a:chExt cx="1278234" cy="1277252"/>
            </a:xfrm>
          </p:grpSpPr>
          <p:pic>
            <p:nvPicPr>
              <p:cNvPr id="31" name="Picture 30"/>
              <p:cNvPicPr>
                <a:picLocks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11331" y="5473217"/>
                <a:ext cx="1260000" cy="1260000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2" name="TextBox 31"/>
              <p:cNvSpPr txBox="1"/>
              <p:nvPr/>
            </p:nvSpPr>
            <p:spPr bwMode="auto">
              <a:xfrm>
                <a:off x="7293097" y="5455965"/>
                <a:ext cx="1260000" cy="1260000"/>
              </a:xfrm>
              <a:prstGeom prst="rect">
                <a:avLst/>
              </a:prstGeom>
              <a:noFill/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1395" y="2654236"/>
              <a:ext cx="938106" cy="945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7373" y="3658558"/>
              <a:ext cx="957433" cy="946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4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Ajudando nossos clientes a serem bem-sucedidos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4145" y="3111745"/>
            <a:ext cx="334160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267075" y="2095596"/>
            <a:ext cx="5657851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/>
              <a:t>Entendendo as necessidades dos clientes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dirty="0"/>
              <a:t>Estabelecendo um relacionamento como um parceiro confiável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020530" y="1233752"/>
            <a:ext cx="6150941" cy="352425"/>
            <a:chOff x="547826" y="1447800"/>
            <a:chExt cx="8201246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47826" y="1447800"/>
              <a:ext cx="1627199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Consultoria</a:t>
              </a:r>
              <a:endParaRPr lang="en-GB" b="1" dirty="0">
                <a:solidFill>
                  <a:schemeClr val="accent1"/>
                </a:solidFill>
              </a:endParaRPr>
            </a:p>
            <a:p>
              <a:pPr algn="ctr"/>
              <a:endParaRPr lang="en-GB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Engenharia</a:t>
              </a:r>
              <a:endParaRPr lang="en-GB" sz="1800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09437" y="1447800"/>
              <a:ext cx="1627198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Implementação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121874" y="1447800"/>
              <a:ext cx="1627198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Suporte</a:t>
              </a:r>
              <a:endParaRPr lang="en-GB" dirty="0"/>
            </a:p>
            <a:p>
              <a:pPr algn="ctr"/>
              <a:endParaRPr lang="en-GB" sz="1800" dirty="0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916153" y="1447800"/>
              <a:ext cx="470699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5197" y="3268635"/>
            <a:ext cx="3254615" cy="2100810"/>
            <a:chOff x="66444" y="3492810"/>
            <a:chExt cx="2911850" cy="2801079"/>
          </a:xfrm>
          <a:solidFill>
            <a:schemeClr val="bg1">
              <a:alpha val="20000"/>
            </a:schemeClr>
          </a:solidFill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71" t="12193" r="5159" b="10582"/>
            <a:stretch/>
          </p:blipFill>
          <p:spPr>
            <a:xfrm>
              <a:off x="66444" y="3492810"/>
              <a:ext cx="385147" cy="360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8" name="Rectangular Callout 18"/>
            <p:cNvSpPr/>
            <p:nvPr/>
          </p:nvSpPr>
          <p:spPr bwMode="auto">
            <a:xfrm>
              <a:off x="512947" y="3573015"/>
              <a:ext cx="2046962" cy="2720874"/>
            </a:xfrm>
            <a:prstGeom prst="wedgeRectCallout">
              <a:avLst>
                <a:gd name="adj1" fmla="val 69541"/>
                <a:gd name="adj2" fmla="val 47882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pt-BR" sz="1600" dirty="0"/>
                <a:t>Observamos o tempo de ciclo completo de produção e em alguns casos fomos capazes de reduzi-lo em até 50%.</a:t>
              </a:r>
            </a:p>
            <a:p>
              <a:pPr>
                <a:defRPr/>
              </a:pPr>
              <a:endParaRPr lang="en-GB" sz="1600" dirty="0"/>
            </a:p>
            <a:p>
              <a:pPr algn="r">
                <a:defRPr/>
              </a:pPr>
              <a:r>
                <a:rPr lang="en-GB" sz="1600" b="1" dirty="0"/>
                <a:t>Alp Aviation (</a:t>
              </a:r>
              <a:r>
                <a:rPr lang="en-GB" sz="1600" b="1" dirty="0" err="1"/>
                <a:t>Turquia</a:t>
              </a:r>
              <a:r>
                <a:rPr lang="en-GB" sz="1600" b="1" dirty="0"/>
                <a:t>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8400" b="11801"/>
            <a:stretch/>
          </p:blipFill>
          <p:spPr>
            <a:xfrm>
              <a:off x="2577945" y="4902589"/>
              <a:ext cx="400349" cy="36000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61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Ajudando nossos clientes a serem bem-sucedidos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029408" y="1244055"/>
            <a:ext cx="6133185" cy="352425"/>
            <a:chOff x="571500" y="1447800"/>
            <a:chExt cx="8177572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715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Consultoria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Engenharia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09436" y="1447800"/>
              <a:ext cx="1627198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Implementação</a:t>
              </a:r>
              <a:endParaRPr lang="en-GB" sz="1800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121873" y="1447800"/>
              <a:ext cx="1627199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Suporte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880649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00000" y="3111745"/>
            <a:ext cx="3772746" cy="2564363"/>
            <a:chOff x="-728840" y="3449256"/>
            <a:chExt cx="3664727" cy="341915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-728840" y="3449256"/>
              <a:ext cx="401467" cy="3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-210699" y="3573016"/>
              <a:ext cx="2795040" cy="3295390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pt-BR" sz="1600" dirty="0"/>
                <a:t>REVO®, o sistema de medição flexível aumenta significativamente nossa capacidade de medição e também digitaliza características com elevada exatidão.</a:t>
              </a:r>
            </a:p>
            <a:p>
              <a:pPr>
                <a:defRPr/>
              </a:pPr>
              <a:endParaRPr lang="en-GB" sz="1200" dirty="0"/>
            </a:p>
            <a:p>
              <a:pPr algn="r">
                <a:defRPr/>
              </a:pPr>
              <a:r>
                <a:rPr lang="en-GB" sz="1600" b="1" dirty="0"/>
                <a:t>MTU Friedrichshafen GmbH (</a:t>
              </a:r>
              <a:r>
                <a:rPr lang="en-GB" sz="1600" b="1" dirty="0" err="1"/>
                <a:t>Alemanha</a:t>
              </a:r>
              <a:r>
                <a:rPr lang="en-GB" sz="1600" b="1" dirty="0"/>
                <a:t>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2571656" y="5537092"/>
              <a:ext cx="364231" cy="36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B7BB84A-0496-48AF-B5AC-6A012ABFA177}"/>
              </a:ext>
            </a:extLst>
          </p:cNvPr>
          <p:cNvSpPr txBox="1">
            <a:spLocks/>
          </p:cNvSpPr>
          <p:nvPr/>
        </p:nvSpPr>
        <p:spPr bwMode="auto">
          <a:xfrm>
            <a:off x="2701290" y="1997938"/>
            <a:ext cx="6789421" cy="70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85750" indent="-28575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kern="0" dirty="0"/>
              <a:t>Nos valemos da experiência adquirida com os clientes e com nossos processos</a:t>
            </a:r>
          </a:p>
          <a:p>
            <a:pPr marL="285750" indent="-28575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pt-BR" kern="0" dirty="0"/>
              <a:t>Alavancando nossa rede de P&amp;D</a:t>
            </a:r>
          </a:p>
        </p:txBody>
      </p:sp>
      <p:pic>
        <p:nvPicPr>
          <p:cNvPr id="23" name="Picture 22" descr="Dental case study image_working proof.jpg">
            <a:extLst>
              <a:ext uri="{FF2B5EF4-FFF2-40B4-BE49-F238E27FC236}">
                <a16:creationId xmlns:a16="http://schemas.microsoft.com/office/drawing/2014/main" id="{FB119043-B551-4643-9549-CC8FFB4746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45" y="3020702"/>
            <a:ext cx="3376566" cy="22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Ajudando nossos clientes a serem bem-sucedidos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2967265" y="1234652"/>
            <a:ext cx="6257471" cy="352425"/>
            <a:chOff x="1571625" y="1268208"/>
            <a:chExt cx="6257471" cy="35242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1571625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Consultoria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155951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Engenharia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4962226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Implementação</a:t>
              </a:r>
              <a:endParaRPr lang="en-GB" b="1" dirty="0">
                <a:solidFill>
                  <a:schemeClr val="accent1"/>
                </a:solidFill>
              </a:endParaRPr>
            </a:p>
            <a:p>
              <a:pPr algn="ctr"/>
              <a:endParaRPr lang="en-GB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6608696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Suporte</a:t>
              </a:r>
              <a:endParaRPr lang="en-GB" sz="1800" dirty="0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797475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81801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454409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4461" y="3269880"/>
            <a:ext cx="3554270" cy="2091655"/>
            <a:chOff x="4653834" y="2862175"/>
            <a:chExt cx="3554270" cy="20916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4653834" y="2862175"/>
              <a:ext cx="396339" cy="27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5131883" y="2913174"/>
              <a:ext cx="2600177" cy="2040656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dirty="0"/>
                <a:t>Para nossa célula de usinagem não houve nenhum outro equipamento de medição de chão de fábrica tão eficaz quanto o Equator.</a:t>
              </a:r>
            </a:p>
            <a:p>
              <a:endParaRPr lang="en-GB" sz="1600" dirty="0"/>
            </a:p>
            <a:p>
              <a:pPr algn="r"/>
              <a:r>
                <a:rPr lang="en-GB" sz="1600" b="1" dirty="0"/>
                <a:t>Conroe (EUA)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7801434" y="3918334"/>
              <a:ext cx="406670" cy="27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03B43A62-951C-48A3-B48A-4E11777D40A0}"/>
              </a:ext>
            </a:extLst>
          </p:cNvPr>
          <p:cNvSpPr txBox="1">
            <a:spLocks/>
          </p:cNvSpPr>
          <p:nvPr/>
        </p:nvSpPr>
        <p:spPr bwMode="auto">
          <a:xfrm>
            <a:off x="2217420" y="1838134"/>
            <a:ext cx="7757160" cy="86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dirty="0"/>
              <a:t>Fornecendo soluções completas a partir de uma diversificada linha de produtos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dirty="0"/>
              <a:t>Utilizando experiência local em 35 países com suporte internacional</a:t>
            </a:r>
          </a:p>
        </p:txBody>
      </p:sp>
      <p:pic>
        <p:nvPicPr>
          <p:cNvPr id="23" name="Picture 22" descr="Dental case study image_working proof.jpg">
            <a:extLst>
              <a:ext uri="{FF2B5EF4-FFF2-40B4-BE49-F238E27FC236}">
                <a16:creationId xmlns:a16="http://schemas.microsoft.com/office/drawing/2014/main" id="{BB89534E-EA6E-4DB6-BCB4-3BE165A544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05" y="3020702"/>
            <a:ext cx="3376566" cy="2251043"/>
          </a:xfrm>
          <a:prstGeom prst="rect">
            <a:avLst/>
          </a:prstGeom>
        </p:spPr>
      </p:pic>
      <p:pic>
        <p:nvPicPr>
          <p:cNvPr id="24" name="Picture 23" descr="Conroe - MAPD - dual Equator cell.jpg">
            <a:extLst>
              <a:ext uri="{FF2B5EF4-FFF2-40B4-BE49-F238E27FC236}">
                <a16:creationId xmlns:a16="http://schemas.microsoft.com/office/drawing/2014/main" id="{9D6A6D9B-B687-48C0-BF17-D2DDB5D9A5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805" y="3020701"/>
            <a:ext cx="3376566" cy="22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</p:spPr>
        <p:txBody>
          <a:bodyPr/>
          <a:lstStyle/>
          <a:p>
            <a:r>
              <a:rPr lang="en-GB" dirty="0" err="1"/>
              <a:t>Sobre</a:t>
            </a:r>
            <a:r>
              <a:rPr lang="en-GB" dirty="0"/>
              <a:t> a Renishaw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766699"/>
            <a:ext cx="5531919" cy="4308097"/>
          </a:xfrm>
        </p:spPr>
        <p:txBody>
          <a:bodyPr numCol="1">
            <a:normAutofit/>
          </a:bodyPr>
          <a:lstStyle/>
          <a:p>
            <a:r>
              <a:rPr lang="pt-BR" dirty="0"/>
              <a:t>Empresa líder mundial em metrologia</a:t>
            </a:r>
          </a:p>
          <a:p>
            <a:pPr lvl="1"/>
            <a:r>
              <a:rPr lang="pt-BR" dirty="0"/>
              <a:t>Uma empresa FTSE 250 com sede no Reino Unido</a:t>
            </a:r>
          </a:p>
          <a:p>
            <a:r>
              <a:rPr lang="en-GB" dirty="0" err="1"/>
              <a:t>Desempenho</a:t>
            </a:r>
            <a:r>
              <a:rPr lang="en-GB" dirty="0"/>
              <a:t> </a:t>
            </a:r>
            <a:r>
              <a:rPr lang="en-GB" dirty="0" err="1"/>
              <a:t>operacional</a:t>
            </a:r>
            <a:r>
              <a:rPr lang="en-GB" dirty="0"/>
              <a:t> </a:t>
            </a:r>
            <a:r>
              <a:rPr lang="en-GB" dirty="0" err="1"/>
              <a:t>avançado</a:t>
            </a:r>
            <a:endParaRPr lang="en-GB" dirty="0"/>
          </a:p>
          <a:p>
            <a:pPr lvl="1"/>
            <a:r>
              <a:rPr lang="pt-BR" dirty="0"/>
              <a:t>Transformando a eficiência produtiva e elevando a qualidade dos produtos</a:t>
            </a:r>
          </a:p>
          <a:p>
            <a:pPr lvl="1"/>
            <a:r>
              <a:rPr lang="pt-BR" dirty="0"/>
              <a:t>Maximizando os recursos de pesquisa </a:t>
            </a:r>
          </a:p>
          <a:p>
            <a:pPr lvl="1"/>
            <a:r>
              <a:rPr lang="pt-BR" dirty="0"/>
              <a:t>Melhorando os procedimentos médicos e os resultados dos pacientes 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3EF6A6-5140-4F7E-8FEA-E7F942C9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944" y="1753293"/>
            <a:ext cx="2802514" cy="18636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642751-53AE-431D-AE87-0B0A59CBE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3893" y="1751806"/>
            <a:ext cx="2804646" cy="18653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922D4D-8B65-4E5D-B28F-4B8C5FE28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3685614"/>
            <a:ext cx="2806000" cy="18646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6F457C-C8DB-40C3-9121-5557F8DFEE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02" y="3685011"/>
            <a:ext cx="2797971" cy="18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Ajudando nossos clientes a serem bem-sucedidos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3007213" y="1232756"/>
            <a:ext cx="6177575" cy="352425"/>
            <a:chOff x="571500" y="1447800"/>
            <a:chExt cx="8236757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715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Consultoria</a:t>
              </a:r>
              <a:endParaRPr lang="en-GB" dirty="0"/>
            </a:p>
            <a:p>
              <a:pPr algn="ctr"/>
              <a:endParaRPr lang="en-GB" sz="1800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Engenharia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21273" y="1447800"/>
              <a:ext cx="1627198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Implementação</a:t>
              </a:r>
              <a:endParaRPr lang="en-GB" dirty="0"/>
            </a:p>
            <a:p>
              <a:pPr algn="ctr"/>
              <a:endParaRPr lang="en-GB" sz="1800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181059" y="1447800"/>
              <a:ext cx="1627198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Suporte</a:t>
              </a:r>
              <a:endParaRPr lang="en-GB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916162" y="1447800"/>
              <a:ext cx="470699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06536" y="2976327"/>
            <a:ext cx="3670172" cy="2596454"/>
            <a:chOff x="58211" y="3488542"/>
            <a:chExt cx="4893557" cy="346193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58211" y="3488542"/>
              <a:ext cx="454735" cy="3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512944" y="3573017"/>
              <a:ext cx="3858816" cy="3377463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pt-BR" sz="1600" dirty="0"/>
                <a:t>Através da utilização de máquinas-ferramenta CNC temos tido um relacionamento muito próximo com Renishaw – a flexibilidade e a disposição para colaborar sempre foram excepcionais.</a:t>
              </a:r>
            </a:p>
            <a:p>
              <a:endParaRPr lang="en-GB" sz="1600" dirty="0"/>
            </a:p>
            <a:p>
              <a:pPr algn="r"/>
              <a:r>
                <a:rPr lang="en-GB" sz="1600" b="1" dirty="0"/>
                <a:t>Castle Precision</a:t>
              </a:r>
            </a:p>
            <a:p>
              <a:pPr algn="r"/>
              <a:r>
                <a:rPr lang="en-GB" sz="1600" b="1" dirty="0"/>
                <a:t>(</a:t>
              </a:r>
              <a:r>
                <a:rPr lang="en-GB" sz="1600" b="1" dirty="0" err="1"/>
                <a:t>Reino</a:t>
              </a:r>
              <a:r>
                <a:rPr lang="en-GB" sz="1600" b="1" dirty="0"/>
                <a:t> </a:t>
              </a:r>
              <a:r>
                <a:rPr lang="en-GB" sz="1600" b="1" dirty="0" err="1"/>
                <a:t>Unido</a:t>
              </a:r>
              <a:r>
                <a:rPr lang="en-GB" sz="1600" b="1" dirty="0"/>
                <a:t>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4493114" y="5457487"/>
              <a:ext cx="458654" cy="36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24F960BD-FCA2-4706-A581-A6FCC0F75E6B}"/>
              </a:ext>
            </a:extLst>
          </p:cNvPr>
          <p:cNvSpPr txBox="1">
            <a:spLocks/>
          </p:cNvSpPr>
          <p:nvPr/>
        </p:nvSpPr>
        <p:spPr bwMode="auto">
          <a:xfrm>
            <a:off x="3044190" y="1767117"/>
            <a:ext cx="610362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dirty="0"/>
              <a:t>Assegurando acesso fácil ao colaboradores dedicados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pt-BR" dirty="0"/>
              <a:t>Envio no mesmo dia de peças sobressalentes e produtos de consumo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24" name="Picture 23" descr="Turret probing.jpg">
            <a:extLst>
              <a:ext uri="{FF2B5EF4-FFF2-40B4-BE49-F238E27FC236}">
                <a16:creationId xmlns:a16="http://schemas.microsoft.com/office/drawing/2014/main" id="{4ABC530E-5C07-41E9-83C2-4384FA5174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804" y="3020701"/>
            <a:ext cx="3376567" cy="23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8DBA4-9F22-44DC-89B7-3B3656817DF2}"/>
              </a:ext>
            </a:extLst>
          </p:cNvPr>
          <p:cNvSpPr/>
          <p:nvPr/>
        </p:nvSpPr>
        <p:spPr>
          <a:xfrm>
            <a:off x="4012358" y="0"/>
            <a:ext cx="8332042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compromisso com a inovação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409583"/>
            <a:ext cx="5692140" cy="4495798"/>
          </a:xfrm>
        </p:spPr>
        <p:txBody>
          <a:bodyPr>
            <a:normAutofit lnSpcReduction="10000"/>
          </a:bodyPr>
          <a:lstStyle/>
          <a:p>
            <a:pPr lvl="1"/>
            <a:r>
              <a:rPr lang="pt-BR" sz="2400" dirty="0"/>
              <a:t>"Temos um compromisso de longo prazo com a Pesquisa &amp; Desenvolvimento, com gastos anuais historicamente entre 14 % e 18% da receita.  Também investimos pesado para criar os nossos próprios canais de distribuição e estamos preparados para fazer aquisições quando encontramos empresas com tecnologias e pessoas complementares."</a:t>
            </a:r>
          </a:p>
          <a:p>
            <a:endParaRPr lang="en-GB" dirty="0"/>
          </a:p>
          <a:p>
            <a:r>
              <a:rPr lang="en-GB" sz="2400" dirty="0"/>
              <a:t>Geoff McFarland</a:t>
            </a:r>
          </a:p>
          <a:p>
            <a:pPr lvl="1"/>
            <a:r>
              <a:rPr lang="pt-BR" dirty="0"/>
              <a:t>Diretor da Engenharia do Grupo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B0BCC-B000-4DC9-B871-69E9F72E2C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609" y="640641"/>
            <a:ext cx="4483822" cy="54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15713" y="479227"/>
            <a:ext cx="6346101" cy="5421168"/>
            <a:chOff x="2364431" y="1822091"/>
            <a:chExt cx="4524841" cy="3816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r="20992"/>
            <a:stretch/>
          </p:blipFill>
          <p:spPr>
            <a:xfrm>
              <a:off x="2364431" y="1822091"/>
              <a:ext cx="4524841" cy="3816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3632931" y="3285821"/>
              <a:ext cx="2097787" cy="30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pt-BR" sz="2400" b="1" kern="0" dirty="0">
                  <a:latin typeface="+mj-lt"/>
                  <a:ea typeface="+mj-ea"/>
                  <a:cs typeface="+mj-cs"/>
                </a:rPr>
                <a:t>Mais de 40 anos de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254610" y="3594550"/>
              <a:ext cx="2854426" cy="30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GB" sz="2400" b="1" kern="0" dirty="0" err="1">
                  <a:solidFill>
                    <a:srgbClr val="FF9933"/>
                  </a:solidFill>
                  <a:latin typeface="+mj-lt"/>
                  <a:ea typeface="+mj-ea"/>
                  <a:cs typeface="+mj-cs"/>
                </a:rPr>
                <a:t>inovações</a:t>
              </a:r>
              <a:r>
                <a:rPr lang="en-GB" sz="2400" b="1" kern="0" dirty="0">
                  <a:solidFill>
                    <a:srgbClr val="FF9933"/>
                  </a:solidFill>
                  <a:latin typeface="+mj-lt"/>
                  <a:ea typeface="+mj-ea"/>
                  <a:cs typeface="+mj-cs"/>
                </a:rPr>
                <a:t> </a:t>
              </a:r>
              <a:r>
                <a:rPr lang="en-GB" sz="2400" b="1" kern="0" dirty="0" err="1">
                  <a:solidFill>
                    <a:srgbClr val="FF9933"/>
                  </a:solidFill>
                  <a:latin typeface="+mj-lt"/>
                  <a:ea typeface="+mj-ea"/>
                  <a:cs typeface="+mj-cs"/>
                </a:rPr>
                <a:t>revolucionárias</a:t>
              </a:r>
              <a:endParaRPr lang="en-GB" sz="240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62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22461" y="1269000"/>
            <a:ext cx="7547079" cy="4320000"/>
            <a:chOff x="1303952" y="1208261"/>
            <a:chExt cx="6544267" cy="374598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851396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apalpador dedicado para máquinas-ferramenta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22684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sistema de interferômetro laser Renishaw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David McMurtry inventa o primeiro apalpador por contato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62952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Lançado o software de digitalização MAETRACE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208261"/>
              <a:ext cx="6531049" cy="2215325"/>
              <a:chOff x="232226" y="1611015"/>
              <a:chExt cx="8708065" cy="2953766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2711135" y="4011886"/>
                <a:ext cx="99676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1977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604409" y="4011886"/>
                <a:ext cx="991260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1972</a:t>
                </a:r>
              </a:p>
            </p:txBody>
          </p:sp>
          <p:pic>
            <p:nvPicPr>
              <p:cNvPr id="15" name="Picture 14" descr="Early probe2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900" y="1611015"/>
                <a:ext cx="1302873" cy="224871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 bwMode="auto">
              <a:xfrm>
                <a:off x="4956042" y="4011886"/>
                <a:ext cx="97281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1987</a:t>
                </a:r>
              </a:p>
            </p:txBody>
          </p:sp>
          <p:pic>
            <p:nvPicPr>
              <p:cNvPr id="17" name="Picture 16" descr="1977_First_machine_tool_probe.TIF"/>
              <p:cNvPicPr>
                <a:picLocks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9276" y="1921004"/>
                <a:ext cx="1909258" cy="1728000"/>
              </a:xfrm>
              <a:prstGeom prst="rect">
                <a:avLst/>
              </a:prstGeom>
            </p:spPr>
          </p:pic>
          <p:pic>
            <p:nvPicPr>
              <p:cNvPr id="18" name="Picture 17" descr="1987_MAETRACE_software.TI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162" y="1921004"/>
                <a:ext cx="1975720" cy="1728000"/>
              </a:xfrm>
              <a:prstGeom prst="rect">
                <a:avLst/>
              </a:prstGeom>
            </p:spPr>
          </p:pic>
          <p:pic>
            <p:nvPicPr>
              <p:cNvPr id="19" name="Picture 18" descr="1987_SL10_Laser_Interferometer.TIF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8205" y="1921004"/>
                <a:ext cx="1685057" cy="1727334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5436095" y="3717064"/>
                <a:ext cx="0" cy="28800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5436095" y="3621023"/>
                <a:ext cx="2265023" cy="292429"/>
                <a:chOff x="3106277" y="3574723"/>
                <a:chExt cx="2265023" cy="292429"/>
              </a:xfrm>
            </p:grpSpPr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3106277" y="3865563"/>
                  <a:ext cx="2265023" cy="15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 flipV="1">
                  <a:off x="5371300" y="3574723"/>
                  <a:ext cx="0" cy="2908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22" name="Straight Connector 21"/>
              <p:cNvCxnSpPr/>
              <p:nvPr/>
            </p:nvCxnSpPr>
            <p:spPr bwMode="auto">
              <a:xfrm flipH="1" flipV="1">
                <a:off x="3162302" y="3717075"/>
                <a:ext cx="1603" cy="38400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1121336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2493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83822" y="1306324"/>
            <a:ext cx="7824356" cy="4320000"/>
            <a:chOff x="1186406" y="1276108"/>
            <a:chExt cx="6661812" cy="367813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Sistema ballbar QC10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44306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Máquina</a:t>
              </a:r>
              <a:r>
                <a:rPr lang="en-GB" sz="1350" dirty="0"/>
                <a:t> de </a:t>
              </a:r>
              <a:r>
                <a:rPr lang="en-GB" sz="1350" dirty="0" err="1"/>
                <a:t>digitalização</a:t>
              </a:r>
              <a:r>
                <a:rPr lang="en-GB" sz="1350" dirty="0"/>
                <a:t> Cyclone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Primeira linha de cabeçotes de leitura e interfaces Renishaw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Microscópio</a:t>
              </a:r>
              <a:r>
                <a:rPr lang="en-GB" sz="1350" dirty="0"/>
                <a:t> Raman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86406" y="1276108"/>
              <a:ext cx="6661812" cy="2147477"/>
              <a:chOff x="57875" y="1701478"/>
              <a:chExt cx="8882416" cy="2863303"/>
            </a:xfrm>
          </p:grpSpPr>
          <p:pic>
            <p:nvPicPr>
              <p:cNvPr id="12" name="Picture 11" descr="1992_Cyclone_scanning_machine_cut out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6647" y="1701478"/>
                <a:ext cx="1945832" cy="2495607"/>
              </a:xfrm>
              <a:prstGeom prst="rect">
                <a:avLst/>
              </a:prstGeom>
            </p:spPr>
          </p:pic>
          <p:pic>
            <p:nvPicPr>
              <p:cNvPr id="13" name="Picture 12" descr="1991_QC10_ballbar_cutout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4506" y="1706504"/>
                <a:ext cx="2173317" cy="2106538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 bwMode="auto">
              <a:xfrm>
                <a:off x="732098" y="4011886"/>
                <a:ext cx="95958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1989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7225162" y="4011886"/>
                <a:ext cx="995244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1992</a:t>
                </a:r>
              </a:p>
            </p:txBody>
          </p:sp>
          <p:pic>
            <p:nvPicPr>
              <p:cNvPr id="17" name="Picture 16" descr="1991_Raman_Microscope_launched.TI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1581" y="1922400"/>
                <a:ext cx="1721957" cy="1728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 bwMode="auto">
              <a:xfrm>
                <a:off x="2727422" y="4011886"/>
                <a:ext cx="98048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1991</a:t>
                </a:r>
              </a:p>
            </p:txBody>
          </p:sp>
          <p:pic>
            <p:nvPicPr>
              <p:cNvPr id="19" name="Picture 18" descr="1989_First_encoder_RG1 cutout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875" y="2201605"/>
                <a:ext cx="2183707" cy="1627194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7645071" y="3676651"/>
                <a:ext cx="0" cy="335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3169877" y="3448049"/>
                <a:ext cx="2312361" cy="465403"/>
                <a:chOff x="3142296" y="3401750"/>
                <a:chExt cx="2312361" cy="465402"/>
              </a:xfrm>
            </p:grpSpPr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3142296" y="3865564"/>
                  <a:ext cx="2312361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 flipV="1">
                  <a:off x="5450681" y="3401750"/>
                  <a:ext cx="0" cy="46540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3163903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1170325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9398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86995" y="1408965"/>
            <a:ext cx="8218011" cy="4320000"/>
            <a:chOff x="1223628" y="1441800"/>
            <a:chExt cx="6681779" cy="3512442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Lançado o software de controle de processo PCMT para máquinas-ferramenta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Sistema de medição em 5 eixos REVO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Escala</a:t>
              </a:r>
              <a:r>
                <a:rPr lang="en-GB" sz="1350" dirty="0"/>
                <a:t> laser HS10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Digitalizador</a:t>
              </a:r>
              <a:r>
                <a:rPr lang="en-GB" sz="1350" dirty="0"/>
                <a:t> </a:t>
              </a:r>
              <a:r>
                <a:rPr lang="en-GB" sz="1350" dirty="0" err="1"/>
                <a:t>odontológico</a:t>
              </a:r>
              <a:r>
                <a:rPr lang="en-GB" sz="1350" dirty="0"/>
                <a:t> </a:t>
              </a:r>
              <a:r>
                <a:rPr lang="en-GB" sz="1350" dirty="0" err="1"/>
                <a:t>Triclone</a:t>
              </a:r>
              <a:r>
                <a:rPr lang="en-GB" sz="1350" dirty="0"/>
                <a:t> 90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223628" y="1441800"/>
              <a:ext cx="6681779" cy="1981786"/>
              <a:chOff x="107504" y="1922400"/>
              <a:chExt cx="8909038" cy="26423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504" y="1994400"/>
                <a:ext cx="2046228" cy="1584000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635563" y="4011886"/>
                <a:ext cx="948007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4956042" y="4011886"/>
                <a:ext cx="96768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2747797" y="4011886"/>
                <a:ext cx="974332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1997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 bwMode="auto">
              <a:xfrm>
                <a:off x="7164287" y="4011886"/>
                <a:ext cx="99447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2005</a:t>
                </a:r>
              </a:p>
            </p:txBody>
          </p:sp>
          <p:pic>
            <p:nvPicPr>
              <p:cNvPr id="18" name="Picture 17" descr="1997_PCMT_software.TI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3004" y="1922400"/>
                <a:ext cx="1818629" cy="1728000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5469021" y="3703900"/>
                <a:ext cx="0" cy="3079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3258789" y="380365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1054575" y="3368233"/>
                <a:ext cx="0" cy="64520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62384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0532" y="1922400"/>
                <a:ext cx="2166010" cy="1728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1967" y="1922400"/>
                <a:ext cx="2088231" cy="17280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7620000" y="3562351"/>
                <a:ext cx="798230" cy="351103"/>
                <a:chOff x="3124593" y="3516050"/>
                <a:chExt cx="798230" cy="351103"/>
              </a:xfrm>
            </p:grpSpPr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3124593" y="3865564"/>
                  <a:ext cx="79692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 flipV="1">
                  <a:off x="3922823" y="3516050"/>
                  <a:ext cx="0" cy="35110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2490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62522" y="1305371"/>
            <a:ext cx="7666957" cy="4320000"/>
            <a:chOff x="1303952" y="1266833"/>
            <a:chExt cx="6544266" cy="3687409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Linha</a:t>
              </a:r>
              <a:r>
                <a:rPr lang="en-GB" sz="1350" dirty="0"/>
                <a:t> de </a:t>
              </a:r>
              <a:r>
                <a:rPr lang="en-GB" sz="1350" dirty="0" err="1"/>
                <a:t>fixações</a:t>
              </a:r>
              <a:endParaRPr lang="en-GB" sz="1350" dirty="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Criada a linha de produtos neurológicos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074832" y="3512236"/>
              <a:ext cx="178519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Medição por comparação e manufatura aditiva</a:t>
              </a:r>
            </a:p>
          </p:txBody>
        </p:sp>
        <p:pic>
          <p:nvPicPr>
            <p:cNvPr id="10" name="Picture 9" descr="additive machine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4579" y="1492851"/>
              <a:ext cx="1100058" cy="1355302"/>
            </a:xfrm>
            <a:prstGeom prst="rect">
              <a:avLst/>
            </a:prstGeom>
          </p:spPr>
        </p:pic>
        <p:pic>
          <p:nvPicPr>
            <p:cNvPr id="11" name="Picture 10" descr="2011_Introduction_gauging_product_li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720" y="1308854"/>
              <a:ext cx="1214021" cy="162197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1317169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13" name="TextBox 12"/>
            <p:cNvSpPr txBox="1"/>
            <p:nvPr/>
          </p:nvSpPr>
          <p:spPr bwMode="auto">
            <a:xfrm>
              <a:off x="1621213" y="3008915"/>
              <a:ext cx="718539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2007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3342178" y="3008915"/>
              <a:ext cx="725766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2011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519043" y="3008915"/>
              <a:ext cx="717253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1933931" y="2853901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6860881" y="2715766"/>
              <a:ext cx="0" cy="288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3755730" y="2852737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3952" y="1266833"/>
              <a:ext cx="1350150" cy="1404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9747" y="1269759"/>
              <a:ext cx="1275844" cy="13500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>
              <a:stCxn id="11" idx="2"/>
            </p:cNvCxnSpPr>
            <p:nvPr/>
          </p:nvCxnSpPr>
          <p:spPr bwMode="auto">
            <a:xfrm>
              <a:off x="3755731" y="2930826"/>
              <a:ext cx="1498877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254608" y="2770064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79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75840" y="1280543"/>
            <a:ext cx="8440321" cy="4320000"/>
            <a:chOff x="1272031" y="1331482"/>
            <a:chExt cx="6900369" cy="3531808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691680" y="3008915"/>
              <a:ext cx="711005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2014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203848" y="3008915"/>
              <a:ext cx="725480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2015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966475" y="3004319"/>
              <a:ext cx="717253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2016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3573611" y="2679790"/>
              <a:ext cx="0" cy="25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 bwMode="auto">
            <a:xfrm>
              <a:off x="1457779" y="3515613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Leitor de posição miniatura ATOM™ 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4864976" y="3511017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Microscópio</a:t>
              </a:r>
              <a:r>
                <a:rPr lang="en-GB" sz="1350" dirty="0"/>
                <a:t> Raman confocal inVia™ </a:t>
              </a:r>
              <a:r>
                <a:rPr lang="en-GB" sz="1350" dirty="0" err="1"/>
                <a:t>Qontor</a:t>
              </a:r>
              <a:r>
                <a:rPr lang="en-GB" sz="1350" dirty="0"/>
                <a:t>®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761" y="1460920"/>
              <a:ext cx="1746004" cy="1161093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5308314" y="2643112"/>
              <a:ext cx="0" cy="361206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021481" y="2647708"/>
              <a:ext cx="0" cy="361206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573611" y="2898742"/>
              <a:ext cx="0" cy="18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7903" y="1331482"/>
              <a:ext cx="801273" cy="12402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2969270" y="3515613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RVP – Sensor sem contato por imagem para REVO-2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1463717"/>
              <a:ext cx="1842310" cy="109196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 bwMode="auto">
            <a:xfrm>
              <a:off x="6385015" y="3493460"/>
              <a:ext cx="1459493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Sistema de calibrador multi-eixos XM-60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6948717" y="2625555"/>
              <a:ext cx="0" cy="27318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573" y="1440532"/>
              <a:ext cx="1696827" cy="1131218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 bwMode="auto">
            <a:xfrm>
              <a:off x="5308314" y="2898742"/>
              <a:ext cx="1640403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61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Mais de 40 anos de inovações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99032" y="1303823"/>
            <a:ext cx="7993937" cy="4288575"/>
            <a:chOff x="1317170" y="1359523"/>
            <a:chExt cx="6531049" cy="350376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351797" y="2831585"/>
              <a:ext cx="0" cy="18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 bwMode="auto">
            <a:xfrm>
              <a:off x="2005663" y="3020585"/>
              <a:ext cx="700660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47605" y="1359523"/>
              <a:ext cx="1908431" cy="1140314"/>
              <a:chOff x="3073486" y="1778465"/>
              <a:chExt cx="2544575" cy="15204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73486" y="1778465"/>
                <a:ext cx="2544575" cy="152041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9739" y="1958732"/>
                <a:ext cx="1911950" cy="1037091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 bwMode="auto">
            <a:xfrm>
              <a:off x="1375683" y="3515612"/>
              <a:ext cx="1728073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Software ADEPT para concepção de implantes craniomaxilofaciais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342" r="16215" b="5873"/>
            <a:stretch/>
          </p:blipFill>
          <p:spPr>
            <a:xfrm>
              <a:off x="3485120" y="1386550"/>
              <a:ext cx="1532193" cy="104035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 flipV="1">
              <a:off x="4237322" y="2609269"/>
              <a:ext cx="1690" cy="39964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351797" y="3007634"/>
              <a:ext cx="1890000" cy="128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2351797" y="2609269"/>
              <a:ext cx="0" cy="45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 bwMode="auto">
            <a:xfrm>
              <a:off x="3446029" y="3515611"/>
              <a:ext cx="1659914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Software de controle de processos inteligente IPC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0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A27C21-BD9B-4C4D-938A-8F0D0B460CB0}"/>
              </a:ext>
            </a:extLst>
          </p:cNvPr>
          <p:cNvSpPr/>
          <p:nvPr/>
        </p:nvSpPr>
        <p:spPr>
          <a:xfrm>
            <a:off x="4044163" y="0"/>
            <a:ext cx="8265367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Visão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168" y="1247208"/>
            <a:ext cx="5567946" cy="306430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</a:pPr>
            <a:r>
              <a:rPr lang="pt-BR" sz="2400" dirty="0"/>
              <a:t>"Ao longo dos anos, John Deer e eu tentamos construir uma empresa diferente de todas as outras.  Diferente no modo como aplicamos a tecnologia aos problemas reais, como investimos pensando no futuro, como produzimos ao invés de terceirizar e como tratamos nossos clientes como parceiros."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E552B-8706-420F-9FDF-7CEF8C3E5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80538" y="1975430"/>
            <a:ext cx="3601464" cy="4151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1F930-0914-4668-BA48-87CB2B7687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9665" r="21307"/>
          <a:stretch/>
        </p:blipFill>
        <p:spPr>
          <a:xfrm>
            <a:off x="6050943" y="2003729"/>
            <a:ext cx="3493070" cy="4124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B85504-7B25-4D6F-B23E-D9904E983F72}"/>
              </a:ext>
            </a:extLst>
          </p:cNvPr>
          <p:cNvSpPr/>
          <p:nvPr/>
        </p:nvSpPr>
        <p:spPr>
          <a:xfrm>
            <a:off x="333114" y="423788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400" b="1" dirty="0">
                <a:solidFill>
                  <a:srgbClr val="FF9933"/>
                </a:solidFill>
              </a:rPr>
              <a:t>à </a:t>
            </a:r>
            <a:r>
              <a:rPr lang="en-GB" sz="2400" b="1" dirty="0" err="1">
                <a:solidFill>
                  <a:srgbClr val="FF9933"/>
                </a:solidFill>
              </a:rPr>
              <a:t>Esquerda</a:t>
            </a:r>
            <a:r>
              <a:rPr lang="en-GB" sz="2400" b="1" dirty="0">
                <a:solidFill>
                  <a:srgbClr val="FF9933"/>
                </a:solidFill>
              </a:rPr>
              <a:t>: Sir David McMurtry </a:t>
            </a:r>
          </a:p>
          <a:p>
            <a:pPr lvl="1"/>
            <a:r>
              <a:rPr lang="en-GB" sz="1600" dirty="0" err="1"/>
              <a:t>Presidente</a:t>
            </a:r>
            <a:r>
              <a:rPr lang="en-GB" sz="1600" dirty="0"/>
              <a:t> </a:t>
            </a:r>
            <a:r>
              <a:rPr lang="en-GB" sz="1600" dirty="0" err="1"/>
              <a:t>Executivo</a:t>
            </a:r>
            <a:endParaRPr lang="en-GB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93BD3-1B61-429C-960F-1A5F8382D0B6}"/>
              </a:ext>
            </a:extLst>
          </p:cNvPr>
          <p:cNvSpPr/>
          <p:nvPr/>
        </p:nvSpPr>
        <p:spPr>
          <a:xfrm>
            <a:off x="333114" y="505677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400" b="1" dirty="0">
                <a:solidFill>
                  <a:srgbClr val="FF9933"/>
                </a:solidFill>
              </a:rPr>
              <a:t>à </a:t>
            </a:r>
            <a:r>
              <a:rPr lang="en-GB" sz="2400" b="1" dirty="0" err="1">
                <a:solidFill>
                  <a:srgbClr val="FF9933"/>
                </a:solidFill>
              </a:rPr>
              <a:t>Direita</a:t>
            </a:r>
            <a:r>
              <a:rPr lang="en-GB" sz="2400" b="1" dirty="0">
                <a:solidFill>
                  <a:srgbClr val="FF9933"/>
                </a:solidFill>
              </a:rPr>
              <a:t>: John Deer </a:t>
            </a:r>
          </a:p>
          <a:p>
            <a:pPr lvl="1"/>
            <a:r>
              <a:rPr lang="en-GB" sz="1600" dirty="0"/>
              <a:t>Vice </a:t>
            </a:r>
            <a:r>
              <a:rPr lang="en-GB" sz="1600" dirty="0" err="1"/>
              <a:t>Presidente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33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Sobre</a:t>
            </a:r>
            <a:r>
              <a:rPr lang="en-GB" dirty="0"/>
              <a:t> a Renishaw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766700"/>
            <a:ext cx="5558400" cy="3324600"/>
          </a:xfrm>
        </p:spPr>
        <p:txBody>
          <a:bodyPr>
            <a:normAutofit/>
          </a:bodyPr>
          <a:lstStyle/>
          <a:p>
            <a:r>
              <a:rPr lang="pt-BR" dirty="0"/>
              <a:t>Empresa líder mundial em metrologia</a:t>
            </a:r>
          </a:p>
          <a:p>
            <a:pPr lvl="1"/>
            <a:r>
              <a:rPr lang="pt-BR" dirty="0"/>
              <a:t>Uma empresa FTSE 250 com sede no Reino Unido</a:t>
            </a:r>
          </a:p>
          <a:p>
            <a:r>
              <a:rPr lang="en-GB" dirty="0" err="1"/>
              <a:t>Desempenho</a:t>
            </a:r>
            <a:r>
              <a:rPr lang="en-GB" dirty="0"/>
              <a:t> </a:t>
            </a:r>
            <a:r>
              <a:rPr lang="en-GB" dirty="0" err="1"/>
              <a:t>operacional</a:t>
            </a:r>
            <a:r>
              <a:rPr lang="en-GB" dirty="0"/>
              <a:t> </a:t>
            </a:r>
            <a:r>
              <a:rPr lang="en-GB" dirty="0" err="1"/>
              <a:t>avançado</a:t>
            </a:r>
            <a:endParaRPr lang="en-GB" dirty="0"/>
          </a:p>
          <a:p>
            <a:pPr lvl="1"/>
            <a:r>
              <a:rPr lang="pt-BR" dirty="0"/>
              <a:t>Transformando a eficiência produtiva e elevando a qualidade dos produtos</a:t>
            </a:r>
          </a:p>
          <a:p>
            <a:pPr lvl="1"/>
            <a:r>
              <a:rPr lang="pt-BR" dirty="0"/>
              <a:t>Maximize a sua produtividade</a:t>
            </a:r>
          </a:p>
          <a:p>
            <a:pPr lvl="1"/>
            <a:r>
              <a:rPr lang="pt-BR" dirty="0"/>
              <a:t>Reduza os tempos de ciclo e inspeção 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3EF6A6-5140-4F7E-8FEA-E7F942C9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944" y="1753293"/>
            <a:ext cx="2802514" cy="18636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6F457C-C8DB-40C3-9121-5557F8DFEE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02" y="3685011"/>
            <a:ext cx="2797971" cy="18653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4C50FB-97B0-4F2D-8A61-7050E767D4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944" y="3685011"/>
            <a:ext cx="2802514" cy="1865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4014A-D2C2-41C5-A2EF-EE802A1B0A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627" y="1751806"/>
            <a:ext cx="2802246" cy="1868164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A8AD6FD2-66BD-4851-9ED8-52B2DCD547B5}"/>
              </a:ext>
            </a:extLst>
          </p:cNvPr>
          <p:cNvSpPr txBox="1"/>
          <p:nvPr/>
        </p:nvSpPr>
        <p:spPr bwMode="auto">
          <a:xfrm>
            <a:off x="9692008" y="325375"/>
            <a:ext cx="21411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Versão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metrologia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favor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remova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este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slide se for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apresentar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audiencia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generalista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8817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75656" y="1239970"/>
            <a:ext cx="7440689" cy="4320000"/>
            <a:chOff x="1303952" y="1154695"/>
            <a:chExt cx="6544267" cy="3799547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apalpador para MMCs disponível comercialmente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caso de patente disputado em conjunto com a Rolls-Royce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Registro</a:t>
              </a:r>
              <a:r>
                <a:rPr lang="en-GB" sz="1350" dirty="0"/>
                <a:t> da Renishaw Electrical Ltd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Adquiridas as primeiras instalações comerciais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154695"/>
              <a:ext cx="6531049" cy="2268891"/>
              <a:chOff x="232226" y="1539593"/>
              <a:chExt cx="8708065" cy="3025188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419549" y="4011886"/>
                <a:ext cx="98409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4812972" y="4011886"/>
                <a:ext cx="100204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1976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7168056" y="4011886"/>
                <a:ext cx="954665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1978</a:t>
                </a:r>
              </a:p>
            </p:txBody>
          </p:sp>
          <p:pic>
            <p:nvPicPr>
              <p:cNvPr id="16" name="Picture 15" descr="1973_First_commercial_probe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962" y="1539593"/>
                <a:ext cx="2062308" cy="2542572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709535" y="3368233"/>
                <a:ext cx="0" cy="64520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86490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9" name="Group 18"/>
              <p:cNvGrpSpPr/>
              <p:nvPr/>
            </p:nvGrpSpPr>
            <p:grpSpPr>
              <a:xfrm>
                <a:off x="862013" y="3634740"/>
                <a:ext cx="702468" cy="278715"/>
                <a:chOff x="2602306" y="3588440"/>
                <a:chExt cx="702468" cy="278714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2602306" y="3865564"/>
                  <a:ext cx="70246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3303222" y="3588440"/>
                  <a:ext cx="0" cy="27871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pic>
            <p:nvPicPr>
              <p:cNvPr id="20" name="Picture 19" descr="Gavel PMS 425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20371" y="2349316"/>
                <a:ext cx="1002351" cy="92042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23927" y="1945530"/>
                <a:ext cx="1891085" cy="1728000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5249096" y="3769743"/>
                <a:ext cx="4391" cy="24214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2549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73111" y="1300261"/>
            <a:ext cx="7645779" cy="4320000"/>
            <a:chOff x="1303952" y="1256614"/>
            <a:chExt cx="6544267" cy="3697628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Queen’s Award</a:t>
              </a:r>
              <a:br>
                <a:rPr lang="pt-BR" sz="1350" dirty="0"/>
              </a:br>
              <a:r>
                <a:rPr lang="pt-BR" sz="1350" dirty="0"/>
                <a:t>(Mérito em Exportação)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4376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Primeira planta de produção no estrangeiro (Irlanda), primeira filial de vendas (EUA)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Vendas atingem £1 milhão (85% exportação)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David McMurtry se une à empresa em tempo integral, primeiro aprendiz contratado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256614"/>
              <a:ext cx="6531049" cy="2166972"/>
              <a:chOff x="232226" y="1675485"/>
              <a:chExt cx="8708065" cy="2889296"/>
            </a:xfrm>
          </p:grpSpPr>
          <p:pic>
            <p:nvPicPr>
              <p:cNvPr id="12" name="Picture 11" descr="198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0244" y="1675485"/>
                <a:ext cx="1871801" cy="2147704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465357" y="4011886"/>
                <a:ext cx="93829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7164216" y="4011886"/>
                <a:ext cx="960177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1981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903947" y="3368234"/>
                <a:ext cx="153" cy="53701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17" name="Group 16"/>
              <p:cNvGrpSpPr/>
              <p:nvPr/>
            </p:nvGrpSpPr>
            <p:grpSpPr>
              <a:xfrm>
                <a:off x="906686" y="3640796"/>
                <a:ext cx="4417791" cy="272663"/>
                <a:chOff x="3124593" y="3594493"/>
                <a:chExt cx="4417791" cy="272662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3124593" y="3865564"/>
                  <a:ext cx="4417791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5129323" y="3594493"/>
                  <a:ext cx="4400" cy="2726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320445" y="3689352"/>
                <a:ext cx="0" cy="22013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7619859" y="3905251"/>
                <a:ext cx="0" cy="1063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0" name="Picture 19" descr="Renishaw financial_42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7241" y="2370852"/>
                <a:ext cx="537242" cy="70254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73382" y="1772816"/>
                <a:ext cx="1694125" cy="180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7919" y="1772816"/>
                <a:ext cx="1870463" cy="18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31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79217" y="1330999"/>
            <a:ext cx="7776636" cy="4320000"/>
            <a:chOff x="1269005" y="1305644"/>
            <a:chExt cx="6579214" cy="365482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75574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Primeiro sistema de patrocínio de estudantes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75574"/>
              <a:ext cx="1355335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Acordo com a Rolls-Royce para obter 100% da propriedade das patentes originais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269005" y="3575574"/>
              <a:ext cx="1556911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As ações da Renishaw entram na lista oficial da Bolsa de Londres; emissão de bônus de subscrição levanta £5,9 milhões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75574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Inauguração do edifício em New Mills (nova sede da empresa)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305644"/>
              <a:ext cx="6531049" cy="2117942"/>
              <a:chOff x="232226" y="1740859"/>
              <a:chExt cx="8708065" cy="2823922"/>
            </a:xfrm>
          </p:grpSpPr>
          <p:pic>
            <p:nvPicPr>
              <p:cNvPr id="12" name="Picture 11" descr="1987.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3628">
                <a:off x="7058900" y="1740859"/>
                <a:ext cx="1251674" cy="1846006"/>
              </a:xfrm>
              <a:prstGeom prst="rect">
                <a:avLst/>
              </a:prstGeom>
              <a:ln w="1270">
                <a:solidFill>
                  <a:schemeClr val="tx1">
                    <a:lumMod val="50000"/>
                  </a:schemeClr>
                </a:solidFill>
              </a:ln>
              <a:effectLst/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4764020" y="4011886"/>
                <a:ext cx="940904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484969" y="4011886"/>
                <a:ext cx="101468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7260298" y="4011886"/>
                <a:ext cx="92918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1987</a:t>
                </a:r>
              </a:p>
            </p:txBody>
          </p:sp>
          <p:pic>
            <p:nvPicPr>
              <p:cNvPr id="17" name="Picture 16" descr="1985_New_Mills_HQ_opened.TI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333" y="1922400"/>
                <a:ext cx="1709873" cy="1728000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212325" y="3750198"/>
                <a:ext cx="0" cy="261389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7737536" y="3541852"/>
                <a:ext cx="0" cy="469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0" name="Picture 19" descr="Acquire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224" y="2378072"/>
                <a:ext cx="1267863" cy="914324"/>
              </a:xfrm>
              <a:prstGeom prst="rect">
                <a:avLst/>
              </a:prstGeom>
            </p:spPr>
          </p:pic>
          <p:pic>
            <p:nvPicPr>
              <p:cNvPr id="21" name="Picture 20" descr="People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60954" y="2171772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904100" y="3556000"/>
                <a:ext cx="0" cy="45743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906686" y="3911865"/>
                <a:ext cx="2005583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2911416" y="3581400"/>
                <a:ext cx="0" cy="33205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6946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60490" y="1409501"/>
            <a:ext cx="8271021" cy="4320000"/>
            <a:chOff x="1115616" y="1437768"/>
            <a:chExt cx="6732603" cy="351647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1000 colaboradores em todo o mundo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427343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David McMurtry recebe o título de "Sir" "por serviços de projeto e inovação"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3 prêmios pelo sistema de produção RAMTIC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Vendas globais atingem £100 milhões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15616" y="1437768"/>
              <a:ext cx="6732603" cy="1985818"/>
              <a:chOff x="-36513" y="1917024"/>
              <a:chExt cx="8976804" cy="2647757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503413" y="4011886"/>
                <a:ext cx="996245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1996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7164218" y="4011886"/>
                <a:ext cx="960176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2775559" y="4011886"/>
                <a:ext cx="941696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1997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4850507" y="4011886"/>
                <a:ext cx="96963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2000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619859" y="3750198"/>
                <a:ext cx="0" cy="261389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261186" y="3305175"/>
                <a:ext cx="0" cy="706412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9" name="Picture 18" descr="People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7796" y="2287139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3216486" y="3606800"/>
                <a:ext cx="0" cy="4047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1" name="Picture 20" descr="Renishaw financial_42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994863" y="2441027"/>
                <a:ext cx="537243" cy="7025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36513" y="1961799"/>
                <a:ext cx="2232249" cy="1728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5118" y="1917024"/>
                <a:ext cx="1438537" cy="1728000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1019604" y="3828110"/>
                <a:ext cx="0" cy="272964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1140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79682" y="1411512"/>
            <a:ext cx="8032636" cy="4320000"/>
            <a:chOff x="1306476" y="1441800"/>
            <a:chExt cx="6531049" cy="3512442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06476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grpSp>
          <p:nvGrpSpPr>
            <p:cNvPr id="8" name="Group 7"/>
            <p:cNvGrpSpPr/>
            <p:nvPr/>
          </p:nvGrpSpPr>
          <p:grpSpPr>
            <a:xfrm>
              <a:off x="2031437" y="1441800"/>
              <a:ext cx="5081126" cy="3512442"/>
              <a:chOff x="1691680" y="1441800"/>
              <a:chExt cx="5081126" cy="3512442"/>
            </a:xfrm>
          </p:grpSpPr>
          <p:sp>
            <p:nvSpPr>
              <p:cNvPr id="9" name="TextBox 8"/>
              <p:cNvSpPr txBox="1"/>
              <p:nvPr/>
            </p:nvSpPr>
            <p:spPr bwMode="auto">
              <a:xfrm>
                <a:off x="1691680" y="3569351"/>
                <a:ext cx="1259958" cy="1347677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350" dirty="0" err="1"/>
                  <a:t>Aquisição</a:t>
                </a:r>
                <a:r>
                  <a:rPr lang="en-GB" sz="1350" dirty="0"/>
                  <a:t> da </a:t>
                </a:r>
                <a:r>
                  <a:rPr lang="en-GB" sz="1350" dirty="0" err="1"/>
                  <a:t>itp</a:t>
                </a:r>
                <a:r>
                  <a:rPr lang="en-GB" sz="1350" dirty="0"/>
                  <a:t> GmbH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 bwMode="auto">
              <a:xfrm>
                <a:off x="3604418" y="3569351"/>
                <a:ext cx="1414912" cy="1384891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pt-BR" sz="1350" dirty="0"/>
                  <a:t>Prêmio da melhor média empresa do ano no Reino Unido (National Business Awards)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 bwMode="auto">
              <a:xfrm>
                <a:off x="5320179" y="3569351"/>
                <a:ext cx="1331729" cy="1384891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pt-BR" sz="1350" dirty="0"/>
                  <a:t>Adquirido um local em Miskin (Gales do Sul)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1908288" y="3008915"/>
                <a:ext cx="739115" cy="414671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2006</a:t>
                </a:r>
              </a:p>
            </p:txBody>
          </p:sp>
          <p:pic>
            <p:nvPicPr>
              <p:cNvPr id="13" name="Picture 12" descr="2011_Purchase_Miskin_site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8117" y="1441800"/>
                <a:ext cx="1614689" cy="12960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 bwMode="auto">
              <a:xfrm>
                <a:off x="3839270" y="3008915"/>
                <a:ext cx="748012" cy="414671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2011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2232256" y="2803967"/>
                <a:ext cx="0" cy="20472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16" name="Group 15"/>
              <p:cNvGrpSpPr/>
              <p:nvPr/>
            </p:nvGrpSpPr>
            <p:grpSpPr>
              <a:xfrm>
                <a:off x="4146331" y="2786063"/>
                <a:ext cx="1802185" cy="149028"/>
                <a:chOff x="3124593" y="3668450"/>
                <a:chExt cx="2402913" cy="198704"/>
              </a:xfrm>
            </p:grpSpPr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3124593" y="3865564"/>
                  <a:ext cx="240291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/>
                <p:cNvCxnSpPr/>
                <p:nvPr/>
              </p:nvCxnSpPr>
              <p:spPr bwMode="auto">
                <a:xfrm flipV="1">
                  <a:off x="5523023" y="3668450"/>
                  <a:ext cx="0" cy="19870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pic>
            <p:nvPicPr>
              <p:cNvPr id="17" name="Picture 16" descr="ITP 9.02.12 223827-Retusch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07050" y="1441800"/>
                <a:ext cx="1440072" cy="1296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6536" y="1441800"/>
                <a:ext cx="1458162" cy="1296000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4146224" y="2803967"/>
                <a:ext cx="107" cy="20472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538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69034" y="1411520"/>
            <a:ext cx="8053932" cy="4320000"/>
            <a:chOff x="1303952" y="1441799"/>
            <a:chExt cx="6548377" cy="3512443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Vendas globais atingem £ 300 milhões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3000 colaboradores em todo o mundo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4597248" y="3569351"/>
              <a:ext cx="1472082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 planta Woodchester recebe o prêmio de Melhor Planta de Produtos Eletrônicos e Elétricos do Reino Unido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Aquisição</a:t>
              </a:r>
              <a:r>
                <a:rPr lang="en-GB" sz="1350" dirty="0"/>
                <a:t> da R&amp;R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69" y="1441799"/>
              <a:ext cx="6535160" cy="1981787"/>
              <a:chOff x="232226" y="1922399"/>
              <a:chExt cx="8713546" cy="2642382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415799" y="4011886"/>
                <a:ext cx="98784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2012</a:t>
                </a:r>
              </a:p>
            </p:txBody>
          </p:sp>
          <p:pic>
            <p:nvPicPr>
              <p:cNvPr id="14" name="Picture 13" descr="2012_Purchased_R&amp;R_Sales_LLC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04000" y="1922399"/>
                <a:ext cx="2341772" cy="1728000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862015" y="3710940"/>
                <a:ext cx="6992937" cy="202515"/>
                <a:chOff x="3079922" y="3664640"/>
                <a:chExt cx="6992937" cy="202514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3079922" y="3865564"/>
                  <a:ext cx="6992937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7542323" y="3664640"/>
                  <a:ext cx="0" cy="20251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86490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851716" y="3706969"/>
                <a:ext cx="3236" cy="206488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8" name="Picture 17" descr="2012.1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7658" y="1922399"/>
                <a:ext cx="2211357" cy="1728000"/>
              </a:xfrm>
              <a:prstGeom prst="rect">
                <a:avLst/>
              </a:prstGeom>
            </p:spPr>
          </p:pic>
          <p:pic>
            <p:nvPicPr>
              <p:cNvPr id="19" name="Picture 18" descr="People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721" y="2077264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862015" y="3706969"/>
                <a:ext cx="0" cy="20251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2974916" y="3383280"/>
                <a:ext cx="0" cy="52461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2" name="Picture 21" descr="Renishaw financial_42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69241" y="2421652"/>
                <a:ext cx="537242" cy="7025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7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06986" y="1209484"/>
            <a:ext cx="8178028" cy="4320000"/>
            <a:chOff x="1317170" y="1321274"/>
            <a:chExt cx="6531049" cy="3449989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3041753" y="3423586"/>
              <a:ext cx="1397081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 Renishaw recebeu o prêmio 17th Queen's Award for Enterprise, primeira no campo da metrologia externa (espectroscopia Raman)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667461" y="3423586"/>
              <a:ext cx="1215000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Recorde de 105 aprendizes em treinamento e admissão de 68 diplomados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04828" y="3423586"/>
              <a:ext cx="1194964" cy="903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Foi criada a </a:t>
              </a:r>
              <a:br>
                <a:rPr lang="pt-BR" sz="1350" dirty="0"/>
              </a:br>
              <a:r>
                <a:rPr lang="pt-BR" sz="1350" dirty="0"/>
                <a:t>LBC Engineering GmbH na sequência da aquisição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17170" y="1321274"/>
              <a:ext cx="6531049" cy="2102312"/>
              <a:chOff x="232226" y="1761699"/>
              <a:chExt cx="8708065" cy="2803082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2946190" y="4011886"/>
                <a:ext cx="94142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2014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3384781" y="3474090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1950" y="1761699"/>
                <a:ext cx="1005662" cy="1642581"/>
              </a:xfrm>
              <a:prstGeom prst="rect">
                <a:avLst/>
              </a:prstGeom>
            </p:spPr>
          </p:pic>
          <p:pic>
            <p:nvPicPr>
              <p:cNvPr id="16" name="Picture 15" descr="Peopl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6403" y="1761699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5509281" y="3323252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528" y="1761699"/>
                <a:ext cx="1829819" cy="145487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 bwMode="auto">
              <a:xfrm>
                <a:off x="799846" y="4011886"/>
                <a:ext cx="971040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2013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1238437" y="3490470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216" y="1761699"/>
                <a:ext cx="1883701" cy="1412776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782066" y="3474090"/>
                <a:ext cx="0" cy="37124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384781" y="3861048"/>
                <a:ext cx="439728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 bwMode="auto">
            <a:xfrm>
              <a:off x="6453050" y="3423586"/>
              <a:ext cx="1143286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Aquisição da ACE Engineering Inc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44264" y="1235541"/>
            <a:ext cx="8303473" cy="3940109"/>
            <a:chOff x="1317170" y="1364538"/>
            <a:chExt cx="6531049" cy="309907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520560" y="3008915"/>
              <a:ext cx="742549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2015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4762918" y="3008915"/>
              <a:ext cx="745186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2016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V="1">
              <a:off x="3464609" y="2703257"/>
              <a:ext cx="0" cy="243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831589" y="2752691"/>
              <a:ext cx="0" cy="297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12" name="Picture 11" descr="People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91" y="1557948"/>
              <a:ext cx="754318" cy="941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27370" y="3423586"/>
              <a:ext cx="1134000" cy="726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Mais de 4000 colaboradores em todo o mundo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3670" y="3423586"/>
              <a:ext cx="1248683" cy="88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O Healthcare Centre of Excellence é inaugurado no Sul de Gales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2693" y="1365478"/>
              <a:ext cx="1092614" cy="113006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8993" y="3423586"/>
              <a:ext cx="1292579" cy="889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O primeiro Centro de Soluções de Manufatura Aditiva é inaugurado na Índia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16748" y="3410563"/>
              <a:ext cx="1134000" cy="1053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O Centro de Inovação Renishaw é inaugurado em New Mills, Reino Unido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1391" y="1365477"/>
              <a:ext cx="1926436" cy="1134984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 flipV="1">
              <a:off x="6857894" y="2653824"/>
              <a:ext cx="0" cy="30359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5088890" y="2653823"/>
              <a:ext cx="0" cy="43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1836684" y="2957414"/>
              <a:ext cx="1620000" cy="22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091862" y="2946258"/>
              <a:ext cx="1766033" cy="1138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572" y="1364538"/>
              <a:ext cx="1839067" cy="113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5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Nosso percurso até o agora...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78493" y="1356320"/>
            <a:ext cx="8835015" cy="3650576"/>
            <a:chOff x="1278627" y="1550125"/>
            <a:chExt cx="6569592" cy="2714515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740527" y="3008915"/>
              <a:ext cx="743241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3772904" y="2643758"/>
              <a:ext cx="0" cy="324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051556" y="2664607"/>
              <a:ext cx="0" cy="43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1327370" y="3423586"/>
              <a:ext cx="1444430" cy="841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A Renishaw Inc. vai para novas instalações com escritório e armazém com 12,356 m2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72032" y="3408025"/>
              <a:ext cx="1543984" cy="5320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350" dirty="0"/>
                <a:t>As vendas anuais a nível mundial alcançam os 560 milhões de euros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8627" y="1550125"/>
              <a:ext cx="1664415" cy="83966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2051912" y="2990199"/>
              <a:ext cx="172800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5" name="Picture 14" descr="Renishaw financial_42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438" y="1768560"/>
              <a:ext cx="402932" cy="526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6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nosso desempenho em 2017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999951" y="1576033"/>
            <a:ext cx="3369001" cy="3899728"/>
          </a:xfrm>
        </p:spPr>
        <p:txBody>
          <a:bodyPr>
            <a:normAutofit/>
          </a:bodyPr>
          <a:lstStyle/>
          <a:p>
            <a:r>
              <a:rPr lang="en-GB" dirty="0"/>
              <a:t>£536,8 </a:t>
            </a:r>
            <a:r>
              <a:rPr lang="en-GB" dirty="0" err="1"/>
              <a:t>milhões</a:t>
            </a:r>
            <a:endParaRPr lang="en-GB" dirty="0"/>
          </a:p>
          <a:p>
            <a:pPr lvl="1"/>
            <a:r>
              <a:rPr lang="en-GB" sz="1700" dirty="0" err="1"/>
              <a:t>em</a:t>
            </a:r>
            <a:r>
              <a:rPr lang="en-GB" sz="1700" dirty="0"/>
              <a:t> </a:t>
            </a:r>
            <a:r>
              <a:rPr lang="en-GB" sz="1700" dirty="0" err="1"/>
              <a:t>vendas</a:t>
            </a:r>
            <a:r>
              <a:rPr lang="en-GB" sz="1700" dirty="0"/>
              <a:t> </a:t>
            </a:r>
            <a:r>
              <a:rPr lang="en-GB" sz="1700" dirty="0" err="1"/>
              <a:t>em</a:t>
            </a:r>
            <a:r>
              <a:rPr lang="en-GB" sz="1700" dirty="0"/>
              <a:t> 2017</a:t>
            </a:r>
          </a:p>
          <a:p>
            <a:pPr>
              <a:buNone/>
            </a:pPr>
            <a:r>
              <a:rPr lang="en-GB" b="1" dirty="0">
                <a:solidFill>
                  <a:schemeClr val="accent1"/>
                </a:solidFill>
              </a:rPr>
              <a:t>4530</a:t>
            </a:r>
          </a:p>
          <a:p>
            <a:pPr lvl="1"/>
            <a:r>
              <a:rPr lang="en-GB" sz="1700" dirty="0" err="1"/>
              <a:t>Colaboradores</a:t>
            </a:r>
            <a:endParaRPr lang="en-GB" sz="1700" dirty="0"/>
          </a:p>
          <a:p>
            <a:pPr>
              <a:buNone/>
            </a:pPr>
            <a:r>
              <a:rPr lang="en-GB" b="1" dirty="0">
                <a:solidFill>
                  <a:schemeClr val="accent1"/>
                </a:solidFill>
              </a:rPr>
              <a:t>35</a:t>
            </a:r>
          </a:p>
          <a:p>
            <a:pPr lvl="1"/>
            <a:r>
              <a:rPr lang="en-GB" sz="1700" dirty="0" err="1"/>
              <a:t>países</a:t>
            </a:r>
            <a:r>
              <a:rPr lang="en-GB" sz="1700" dirty="0"/>
              <a:t> com </a:t>
            </a:r>
            <a:r>
              <a:rPr lang="en-GB" sz="1700" dirty="0" err="1"/>
              <a:t>escritórios</a:t>
            </a:r>
            <a:r>
              <a:rPr lang="en-GB" sz="1700" dirty="0"/>
              <a:t> </a:t>
            </a:r>
            <a:r>
              <a:rPr lang="en-GB" sz="1700" dirty="0" err="1"/>
              <a:t>locais</a:t>
            </a:r>
            <a:endParaRPr lang="en-GB" sz="1700" dirty="0"/>
          </a:p>
          <a:p>
            <a:pPr>
              <a:buNone/>
            </a:pPr>
            <a:r>
              <a:rPr lang="en-GB" b="1" dirty="0">
                <a:solidFill>
                  <a:schemeClr val="accent1"/>
                </a:solidFill>
              </a:rPr>
              <a:t>15%</a:t>
            </a:r>
          </a:p>
          <a:p>
            <a:pPr lvl="1"/>
            <a:r>
              <a:rPr lang="pt-BR" sz="1700" dirty="0"/>
              <a:t>da receita investidos em P&amp;D em 2017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92850" y="1328300"/>
            <a:ext cx="4907788" cy="357372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Vendas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por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região</a:t>
            </a:r>
            <a:endParaRPr lang="en-GB" sz="2000" b="1" dirty="0">
              <a:solidFill>
                <a:schemeClr val="accent1"/>
              </a:solidFill>
            </a:endParaRPr>
          </a:p>
          <a:p>
            <a:pPr marL="685800" lvl="1" indent="-342900"/>
            <a:r>
              <a:rPr lang="en-GB" sz="1600" dirty="0" err="1"/>
              <a:t>Extremo</a:t>
            </a:r>
            <a:r>
              <a:rPr lang="en-GB" sz="1600" dirty="0"/>
              <a:t> </a:t>
            </a:r>
            <a:r>
              <a:rPr lang="en-GB" sz="1600" dirty="0" err="1"/>
              <a:t>Oriente</a:t>
            </a:r>
            <a:r>
              <a:rPr lang="en-GB" sz="1600" dirty="0"/>
              <a:t>		</a:t>
            </a:r>
            <a:r>
              <a:rPr lang="en-GB" sz="1600" dirty="0">
                <a:solidFill>
                  <a:srgbClr val="515151"/>
                </a:solidFill>
              </a:rPr>
              <a:t>47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/>
              <a:t>Europa Continental	</a:t>
            </a:r>
            <a:r>
              <a:rPr lang="en-GB" sz="1600" dirty="0">
                <a:solidFill>
                  <a:srgbClr val="515151"/>
                </a:solidFill>
              </a:rPr>
              <a:t>24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Américas</a:t>
            </a:r>
            <a:r>
              <a:rPr lang="en-GB" sz="1600" dirty="0"/>
              <a:t>		</a:t>
            </a:r>
            <a:r>
              <a:rPr lang="en-GB" sz="1600" dirty="0">
                <a:solidFill>
                  <a:srgbClr val="515151"/>
                </a:solidFill>
              </a:rPr>
              <a:t>21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Reino</a:t>
            </a:r>
            <a:r>
              <a:rPr lang="en-GB" sz="1600" dirty="0"/>
              <a:t> </a:t>
            </a:r>
            <a:r>
              <a:rPr lang="en-GB" sz="1600" dirty="0" err="1"/>
              <a:t>Unido</a:t>
            </a:r>
            <a:r>
              <a:rPr lang="en-GB" sz="1600" dirty="0"/>
              <a:t> e </a:t>
            </a:r>
            <a:r>
              <a:rPr lang="en-GB" sz="1600" dirty="0" err="1"/>
              <a:t>Irlanda</a:t>
            </a:r>
            <a:r>
              <a:rPr lang="en-GB" sz="1600" dirty="0"/>
              <a:t>	</a:t>
            </a:r>
            <a:r>
              <a:rPr lang="en-GB" sz="1600" dirty="0">
                <a:solidFill>
                  <a:srgbClr val="515151"/>
                </a:solidFill>
              </a:rPr>
              <a:t>5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Outras</a:t>
            </a:r>
            <a:r>
              <a:rPr lang="en-GB" sz="1600" dirty="0"/>
              <a:t> </a:t>
            </a:r>
            <a:r>
              <a:rPr lang="en-GB" sz="1600" dirty="0" err="1"/>
              <a:t>regiões</a:t>
            </a:r>
            <a:r>
              <a:rPr lang="en-GB" sz="1600" dirty="0"/>
              <a:t>		</a:t>
            </a:r>
            <a:r>
              <a:rPr lang="en-GB" sz="1600" dirty="0">
                <a:solidFill>
                  <a:srgbClr val="515151"/>
                </a:solidFill>
              </a:rPr>
              <a:t>3</a:t>
            </a:r>
            <a:r>
              <a:rPr lang="en-GB" sz="1600" dirty="0"/>
              <a:t>%</a:t>
            </a:r>
          </a:p>
          <a:p>
            <a:endParaRPr lang="en-GB" sz="1500" dirty="0"/>
          </a:p>
          <a:p>
            <a:r>
              <a:rPr lang="en-GB" sz="2000" b="1" dirty="0" err="1">
                <a:solidFill>
                  <a:schemeClr val="accent1"/>
                </a:solidFill>
              </a:rPr>
              <a:t>Colaboradores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por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região</a:t>
            </a:r>
            <a:endParaRPr lang="en-GB" sz="2000" b="1" dirty="0">
              <a:solidFill>
                <a:schemeClr val="accent1"/>
              </a:solidFill>
            </a:endParaRPr>
          </a:p>
          <a:p>
            <a:pPr marL="685800" lvl="1" indent="-342900"/>
            <a:r>
              <a:rPr lang="en-GB" sz="1600" dirty="0" err="1"/>
              <a:t>Extremo</a:t>
            </a:r>
            <a:r>
              <a:rPr lang="en-GB" sz="1600" dirty="0"/>
              <a:t> </a:t>
            </a:r>
            <a:r>
              <a:rPr lang="en-GB" sz="1600" dirty="0" err="1"/>
              <a:t>Oriente</a:t>
            </a:r>
            <a:r>
              <a:rPr lang="en-GB" sz="1600" dirty="0"/>
              <a:t>		</a:t>
            </a:r>
            <a:r>
              <a:rPr lang="en-GB" sz="1600" dirty="0">
                <a:solidFill>
                  <a:srgbClr val="515151"/>
                </a:solidFill>
              </a:rPr>
              <a:t>8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/>
              <a:t>Europa Continental	</a:t>
            </a:r>
            <a:r>
              <a:rPr lang="en-GB" sz="1600" dirty="0">
                <a:solidFill>
                  <a:srgbClr val="515151"/>
                </a:solidFill>
              </a:rPr>
              <a:t>9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Américas</a:t>
            </a:r>
            <a:r>
              <a:rPr lang="en-GB" sz="1600" dirty="0"/>
              <a:t>	                </a:t>
            </a:r>
            <a:r>
              <a:rPr lang="en-GB" sz="1600" dirty="0">
                <a:solidFill>
                  <a:srgbClr val="515151"/>
                </a:solidFill>
              </a:rPr>
              <a:t>7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Reino</a:t>
            </a:r>
            <a:r>
              <a:rPr lang="en-GB" sz="1600" dirty="0"/>
              <a:t> </a:t>
            </a:r>
            <a:r>
              <a:rPr lang="en-GB" sz="1600" dirty="0" err="1"/>
              <a:t>Unido</a:t>
            </a:r>
            <a:r>
              <a:rPr lang="en-GB" sz="1600" dirty="0"/>
              <a:t> e </a:t>
            </a:r>
            <a:r>
              <a:rPr lang="en-GB" sz="1600" dirty="0" err="1"/>
              <a:t>Irlanda</a:t>
            </a:r>
            <a:r>
              <a:rPr lang="en-GB" sz="1600" dirty="0"/>
              <a:t>	</a:t>
            </a:r>
            <a:r>
              <a:rPr lang="en-GB" sz="1600" dirty="0">
                <a:solidFill>
                  <a:srgbClr val="515151"/>
                </a:solidFill>
              </a:rPr>
              <a:t>66</a:t>
            </a:r>
            <a:r>
              <a:rPr lang="en-GB" sz="1600" dirty="0"/>
              <a:t>%</a:t>
            </a:r>
          </a:p>
          <a:p>
            <a:pPr marL="685800" lvl="1" indent="-342900"/>
            <a:r>
              <a:rPr lang="en-GB" sz="1600" dirty="0" err="1"/>
              <a:t>Outras</a:t>
            </a:r>
            <a:r>
              <a:rPr lang="en-GB" sz="1600" dirty="0"/>
              <a:t> </a:t>
            </a:r>
            <a:r>
              <a:rPr lang="en-GB" sz="1600" dirty="0" err="1"/>
              <a:t>regiões</a:t>
            </a:r>
            <a:r>
              <a:rPr lang="en-GB" sz="1600" dirty="0"/>
              <a:t>	                </a:t>
            </a:r>
            <a:r>
              <a:rPr lang="en-GB" sz="1600" dirty="0">
                <a:solidFill>
                  <a:srgbClr val="515151"/>
                </a:solidFill>
              </a:rPr>
              <a:t>10</a:t>
            </a:r>
            <a:r>
              <a:rPr lang="en-GB" sz="1600" dirty="0"/>
              <a:t>%</a:t>
            </a:r>
          </a:p>
          <a:p>
            <a:pPr marL="685800" lvl="1" indent="-342900"/>
            <a:endParaRPr lang="en-GB" sz="1200" dirty="0"/>
          </a:p>
          <a:p>
            <a:r>
              <a:rPr lang="pt-BR" sz="2000" b="1" dirty="0">
                <a:solidFill>
                  <a:schemeClr val="accent1"/>
                </a:solidFill>
              </a:rPr>
              <a:t>Vendas por unidade de negócios</a:t>
            </a:r>
          </a:p>
          <a:p>
            <a:pPr marL="685800" lvl="1" indent="-342900"/>
            <a:r>
              <a:rPr lang="en-GB" sz="1600" dirty="0" err="1"/>
              <a:t>Metrologia</a:t>
            </a:r>
            <a:r>
              <a:rPr lang="en-GB" sz="1600" dirty="0"/>
              <a:t>		94%</a:t>
            </a:r>
          </a:p>
          <a:p>
            <a:pPr marL="685800" lvl="1" indent="-342900"/>
            <a:r>
              <a:rPr lang="en-GB" sz="1600" dirty="0" err="1"/>
              <a:t>Cuidados</a:t>
            </a:r>
            <a:r>
              <a:rPr lang="en-GB" sz="1600" dirty="0"/>
              <a:t> com a </a:t>
            </a:r>
            <a:r>
              <a:rPr lang="en-GB" sz="1600" dirty="0" err="1"/>
              <a:t>saúde</a:t>
            </a:r>
            <a:r>
              <a:rPr lang="en-GB" sz="1600" dirty="0"/>
              <a:t>	6%</a:t>
            </a:r>
          </a:p>
          <a:p>
            <a:pPr marL="685800" lvl="1" indent="-342900"/>
            <a:endParaRPr lang="en-GB" sz="1500" dirty="0"/>
          </a:p>
          <a:p>
            <a:endParaRPr lang="en-GB" sz="1500" dirty="0"/>
          </a:p>
          <a:p>
            <a:endParaRPr lang="en-GB" sz="1500" dirty="0">
              <a:solidFill>
                <a:srgbClr val="002060"/>
              </a:solidFill>
            </a:endParaRP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8391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missão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13" y="1685832"/>
            <a:ext cx="10228574" cy="1807950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Fornecer soluções de alta tecnologia, promovendo a inovação que atenda os requisitos de nossos clientes.</a:t>
            </a:r>
          </a:p>
          <a:p>
            <a:pPr lvl="2"/>
            <a:r>
              <a:rPr lang="pt-BR" dirty="0"/>
              <a:t>Projetar, fabricar e fornecer sistemas de metrologia da mais alta qualidade e confiabilidade, permitindo medições com base em padrões rastreáveis.</a:t>
            </a:r>
          </a:p>
          <a:p>
            <a:pPr lvl="2"/>
            <a:r>
              <a:rPr lang="pt-BR" dirty="0"/>
              <a:t>Trabalhar para a total satisfação do cliente através do melhor atendimento.</a:t>
            </a:r>
          </a:p>
          <a:p>
            <a:pPr lvl="1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0885B2-8BB0-429E-A941-7109078FDC2E}"/>
              </a:ext>
            </a:extLst>
          </p:cNvPr>
          <p:cNvGrpSpPr/>
          <p:nvPr/>
        </p:nvGrpSpPr>
        <p:grpSpPr>
          <a:xfrm>
            <a:off x="1713284" y="3638347"/>
            <a:ext cx="8676078" cy="1868342"/>
            <a:chOff x="1535023" y="3846512"/>
            <a:chExt cx="8676078" cy="1868342"/>
          </a:xfrm>
        </p:grpSpPr>
        <p:pic>
          <p:nvPicPr>
            <p:cNvPr id="12" name="Picture 11" descr="kishan_auto_man_with_eq 3.jpg">
              <a:extLst>
                <a:ext uri="{FF2B5EF4-FFF2-40B4-BE49-F238E27FC236}">
                  <a16:creationId xmlns:a16="http://schemas.microsoft.com/office/drawing/2014/main" id="{DFC05E4E-67D5-4EF8-97B5-A5E9A81BF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023" y="3846512"/>
              <a:ext cx="2802514" cy="18683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488BB3-D5A6-4F33-8169-480A7A04D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3633" y="3846512"/>
              <a:ext cx="2807468" cy="18683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203D6F-A6D6-4675-8BE1-FC159F213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329" y="3846512"/>
              <a:ext cx="2802512" cy="1868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SD - World Map - Employee Fac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482" y="2177426"/>
            <a:ext cx="7525037" cy="3938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Fornecedor</a:t>
            </a:r>
            <a:r>
              <a:rPr lang="en-GB" dirty="0"/>
              <a:t> de </a:t>
            </a:r>
            <a:r>
              <a:rPr lang="en-GB" dirty="0" err="1"/>
              <a:t>soluções</a:t>
            </a:r>
            <a:r>
              <a:rPr lang="en-GB" dirty="0"/>
              <a:t> </a:t>
            </a:r>
            <a:r>
              <a:rPr lang="en-GB" dirty="0" err="1"/>
              <a:t>globais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60052" y="1064939"/>
            <a:ext cx="9471897" cy="939707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pt-BR" sz="1600" dirty="0"/>
              <a:t>Nosso objetivo é fornecer soluções de alta tecnologia, promovendo a inovação que atenda os requisitos de nossos clientes.</a:t>
            </a:r>
          </a:p>
          <a:p>
            <a:pPr lvl="1"/>
            <a:r>
              <a:rPr lang="pt-BR" sz="1600" dirty="0"/>
              <a:t>Com escritórios próprios em mais de 70 localidades em 35 países, apoiamos os nossos clientes localmente antes, durante e após a venda, para construir relacionamentos de longo prazo e benefícios duradouros.</a:t>
            </a:r>
          </a:p>
        </p:txBody>
      </p:sp>
    </p:spTree>
    <p:extLst>
      <p:ext uri="{BB962C8B-B14F-4D97-AF65-F5344CB8AC3E}">
        <p14:creationId xmlns:p14="http://schemas.microsoft.com/office/powerpoint/2010/main" val="35206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571C-212D-4042-86BB-B80DE579C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238" y="2496886"/>
            <a:ext cx="4280559" cy="1597706"/>
          </a:xfrm>
        </p:spPr>
        <p:txBody>
          <a:bodyPr>
            <a:normAutofit/>
          </a:bodyPr>
          <a:lstStyle/>
          <a:p>
            <a:r>
              <a:rPr lang="en-GB" sz="4400" i="1" dirty="0" err="1"/>
              <a:t>Obrigado</a:t>
            </a:r>
            <a:r>
              <a:rPr lang="en-GB" sz="4400" i="1" dirty="0"/>
              <a:t>!</a:t>
            </a:r>
          </a:p>
          <a:p>
            <a:pPr lvl="1"/>
            <a:r>
              <a:rPr lang="en-GB" dirty="0"/>
              <a:t>Para </a:t>
            </a:r>
            <a:r>
              <a:rPr lang="en-GB" dirty="0" err="1"/>
              <a:t>mais</a:t>
            </a:r>
            <a:r>
              <a:rPr lang="en-GB" dirty="0"/>
              <a:t> </a:t>
            </a:r>
            <a:r>
              <a:rPr lang="en-GB" dirty="0" err="1"/>
              <a:t>informações</a:t>
            </a:r>
            <a:r>
              <a:rPr lang="en-GB" dirty="0"/>
              <a:t> </a:t>
            </a:r>
            <a:r>
              <a:rPr lang="en-GB" dirty="0" err="1"/>
              <a:t>visite</a:t>
            </a:r>
            <a:r>
              <a:rPr lang="en-GB" dirty="0"/>
              <a:t>:</a:t>
            </a:r>
          </a:p>
          <a:p>
            <a:pPr lvl="1"/>
            <a:r>
              <a:rPr lang="en-GB" b="1" dirty="0"/>
              <a:t>www.renishaw.com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47E2D-ABA0-45E8-8DB4-003C0180BB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92399" y="2570602"/>
            <a:ext cx="4083530" cy="793216"/>
          </a:xfrm>
        </p:spPr>
        <p:txBody>
          <a:bodyPr>
            <a:normAutofit/>
          </a:bodyPr>
          <a:lstStyle/>
          <a:p>
            <a:r>
              <a:rPr lang="en-GB" dirty="0" err="1"/>
              <a:t>Seu</a:t>
            </a:r>
            <a:r>
              <a:rPr lang="en-GB" dirty="0"/>
              <a:t> Nome</a:t>
            </a:r>
          </a:p>
          <a:p>
            <a:pPr lvl="1"/>
            <a:r>
              <a:rPr lang="en-GB" dirty="0"/>
              <a:t>Cargo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98DAE69-338A-4D38-96C7-367113CC6F0B}"/>
              </a:ext>
            </a:extLst>
          </p:cNvPr>
          <p:cNvSpPr txBox="1">
            <a:spLocks/>
          </p:cNvSpPr>
          <p:nvPr/>
        </p:nvSpPr>
        <p:spPr>
          <a:xfrm>
            <a:off x="6792398" y="3543758"/>
            <a:ext cx="3694257" cy="9474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dirty="0"/>
              <a:t>seu.email@renishaw.com</a:t>
            </a:r>
          </a:p>
          <a:p>
            <a:pPr lvl="4"/>
            <a:r>
              <a:rPr lang="en-GB" dirty="0"/>
              <a:t>01453 </a:t>
            </a:r>
            <a:r>
              <a:rPr lang="en-GB" dirty="0" err="1"/>
              <a:t>xxxxxx</a:t>
            </a:r>
            <a:endParaRPr lang="en-GB" dirty="0"/>
          </a:p>
        </p:txBody>
      </p:sp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AE001C4C-64BB-41DD-AC24-89476C790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1316" y="3528984"/>
            <a:ext cx="265949" cy="265949"/>
          </a:xfrm>
          <a:prstGeom prst="rect">
            <a:avLst/>
          </a:prstGeom>
        </p:spPr>
      </p:pic>
      <p:pic>
        <p:nvPicPr>
          <p:cNvPr id="13" name="Graphic 12" descr="Call center">
            <a:extLst>
              <a:ext uri="{FF2B5EF4-FFF2-40B4-BE49-F238E27FC236}">
                <a16:creationId xmlns:a16="http://schemas.microsoft.com/office/drawing/2014/main" id="{47213EAB-C689-4D98-ADB6-0C2390D8E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1316" y="3817631"/>
            <a:ext cx="265949" cy="2659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A4DB79-01F8-40B8-A2ED-51AF013A62BD}"/>
              </a:ext>
            </a:extLst>
          </p:cNvPr>
          <p:cNvSpPr/>
          <p:nvPr/>
        </p:nvSpPr>
        <p:spPr>
          <a:xfrm>
            <a:off x="6068899" y="1619479"/>
            <a:ext cx="45719" cy="3404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42DDFD-472A-42E5-B780-261B61CA5306}"/>
              </a:ext>
            </a:extLst>
          </p:cNvPr>
          <p:cNvGrpSpPr/>
          <p:nvPr/>
        </p:nvGrpSpPr>
        <p:grpSpPr>
          <a:xfrm>
            <a:off x="636893" y="-734134"/>
            <a:ext cx="10670939" cy="6818004"/>
            <a:chOff x="636893" y="-734134"/>
            <a:chExt cx="10670939" cy="6818004"/>
          </a:xfrm>
        </p:grpSpPr>
        <p:grpSp>
          <p:nvGrpSpPr>
            <p:cNvPr id="1841" name="Group 1840">
              <a:extLst>
                <a:ext uri="{FF2B5EF4-FFF2-40B4-BE49-F238E27FC236}">
                  <a16:creationId xmlns:a16="http://schemas.microsoft.com/office/drawing/2014/main" id="{A4FE59C4-F059-462E-BF22-3F10FC2D9A76}"/>
                </a:ext>
              </a:extLst>
            </p:cNvPr>
            <p:cNvGrpSpPr/>
            <p:nvPr/>
          </p:nvGrpSpPr>
          <p:grpSpPr>
            <a:xfrm>
              <a:off x="636893" y="-734134"/>
              <a:ext cx="10670939" cy="6818004"/>
              <a:chOff x="-341709" y="-621042"/>
              <a:chExt cx="9985772" cy="6380228"/>
            </a:xfrm>
            <a:solidFill>
              <a:srgbClr val="F5F5F5"/>
            </a:solidFill>
          </p:grpSpPr>
          <p:sp>
            <p:nvSpPr>
              <p:cNvPr id="1842" name="Freeform 247">
                <a:extLst>
                  <a:ext uri="{FF2B5EF4-FFF2-40B4-BE49-F238E27FC236}">
                    <a16:creationId xmlns:a16="http://schemas.microsoft.com/office/drawing/2014/main" id="{6E88ADF5-4E8C-4527-BEA1-962765E94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0829" y="3288732"/>
                <a:ext cx="211665" cy="250784"/>
              </a:xfrm>
              <a:custGeom>
                <a:avLst/>
                <a:gdLst>
                  <a:gd name="connsiteX0" fmla="*/ 74991 w 282220"/>
                  <a:gd name="connsiteY0" fmla="*/ 0 h 334378"/>
                  <a:gd name="connsiteX1" fmla="*/ 80892 w 282220"/>
                  <a:gd name="connsiteY1" fmla="*/ 7868 h 334378"/>
                  <a:gd name="connsiteX2" fmla="*/ 84515 w 282220"/>
                  <a:gd name="connsiteY2" fmla="*/ 7143 h 334378"/>
                  <a:gd name="connsiteX3" fmla="*/ 104968 w 282220"/>
                  <a:gd name="connsiteY3" fmla="*/ 34413 h 334378"/>
                  <a:gd name="connsiteX4" fmla="*/ 117750 w 282220"/>
                  <a:gd name="connsiteY4" fmla="*/ 63629 h 334378"/>
                  <a:gd name="connsiteX5" fmla="*/ 154528 w 282220"/>
                  <a:gd name="connsiteY5" fmla="*/ 63629 h 334378"/>
                  <a:gd name="connsiteX6" fmla="*/ 157469 w 282220"/>
                  <a:gd name="connsiteY6" fmla="*/ 70772 h 334378"/>
                  <a:gd name="connsiteX7" fmla="*/ 164052 w 282220"/>
                  <a:gd name="connsiteY7" fmla="*/ 70772 h 334378"/>
                  <a:gd name="connsiteX8" fmla="*/ 179959 w 282220"/>
                  <a:gd name="connsiteY8" fmla="*/ 109404 h 334378"/>
                  <a:gd name="connsiteX9" fmla="*/ 154962 w 282220"/>
                  <a:gd name="connsiteY9" fmla="*/ 113949 h 334378"/>
                  <a:gd name="connsiteX10" fmla="*/ 148982 w 282220"/>
                  <a:gd name="connsiteY10" fmla="*/ 129894 h 334378"/>
                  <a:gd name="connsiteX11" fmla="*/ 181797 w 282220"/>
                  <a:gd name="connsiteY11" fmla="*/ 145438 h 334378"/>
                  <a:gd name="connsiteX12" fmla="*/ 184776 w 282220"/>
                  <a:gd name="connsiteY12" fmla="*/ 149481 h 334378"/>
                  <a:gd name="connsiteX13" fmla="*/ 191321 w 282220"/>
                  <a:gd name="connsiteY13" fmla="*/ 152581 h 334378"/>
                  <a:gd name="connsiteX14" fmla="*/ 223136 w 282220"/>
                  <a:gd name="connsiteY14" fmla="*/ 195758 h 334378"/>
                  <a:gd name="connsiteX15" fmla="*/ 245861 w 282220"/>
                  <a:gd name="connsiteY15" fmla="*/ 234390 h 334378"/>
                  <a:gd name="connsiteX16" fmla="*/ 273130 w 282220"/>
                  <a:gd name="connsiteY16" fmla="*/ 259387 h 334378"/>
                  <a:gd name="connsiteX17" fmla="*/ 282220 w 282220"/>
                  <a:gd name="connsiteY17" fmla="*/ 286656 h 334378"/>
                  <a:gd name="connsiteX18" fmla="*/ 277675 w 282220"/>
                  <a:gd name="connsiteY18" fmla="*/ 325288 h 334378"/>
                  <a:gd name="connsiteX19" fmla="*/ 239043 w 282220"/>
                  <a:gd name="connsiteY19" fmla="*/ 309381 h 334378"/>
                  <a:gd name="connsiteX20" fmla="*/ 223136 w 282220"/>
                  <a:gd name="connsiteY20" fmla="*/ 334378 h 334378"/>
                  <a:gd name="connsiteX21" fmla="*/ 195866 w 282220"/>
                  <a:gd name="connsiteY21" fmla="*/ 318471 h 334378"/>
                  <a:gd name="connsiteX22" fmla="*/ 196666 w 282220"/>
                  <a:gd name="connsiteY22" fmla="*/ 317351 h 334378"/>
                  <a:gd name="connsiteX23" fmla="*/ 186342 w 282220"/>
                  <a:gd name="connsiteY23" fmla="*/ 311328 h 334378"/>
                  <a:gd name="connsiteX24" fmla="*/ 197705 w 282220"/>
                  <a:gd name="connsiteY24" fmla="*/ 295421 h 334378"/>
                  <a:gd name="connsiteX25" fmla="*/ 197705 w 282220"/>
                  <a:gd name="connsiteY25" fmla="*/ 263606 h 334378"/>
                  <a:gd name="connsiteX26" fmla="*/ 170435 w 282220"/>
                  <a:gd name="connsiteY26" fmla="*/ 231792 h 334378"/>
                  <a:gd name="connsiteX27" fmla="*/ 165890 w 282220"/>
                  <a:gd name="connsiteY27" fmla="*/ 193160 h 334378"/>
                  <a:gd name="connsiteX28" fmla="*/ 144743 w 282220"/>
                  <a:gd name="connsiteY28" fmla="*/ 168488 h 334378"/>
                  <a:gd name="connsiteX29" fmla="*/ 120875 w 282220"/>
                  <a:gd name="connsiteY29" fmla="*/ 168488 h 334378"/>
                  <a:gd name="connsiteX30" fmla="*/ 116330 w 282220"/>
                  <a:gd name="connsiteY30" fmla="*/ 179851 h 334378"/>
                  <a:gd name="connsiteX31" fmla="*/ 89060 w 282220"/>
                  <a:gd name="connsiteY31" fmla="*/ 184396 h 334378"/>
                  <a:gd name="connsiteX32" fmla="*/ 85786 w 282220"/>
                  <a:gd name="connsiteY32" fmla="*/ 176211 h 334378"/>
                  <a:gd name="connsiteX33" fmla="*/ 79536 w 282220"/>
                  <a:gd name="connsiteY33" fmla="*/ 177253 h 334378"/>
                  <a:gd name="connsiteX34" fmla="*/ 79008 w 282220"/>
                  <a:gd name="connsiteY34" fmla="*/ 175932 h 334378"/>
                  <a:gd name="connsiteX35" fmla="*/ 41339 w 282220"/>
                  <a:gd name="connsiteY35" fmla="*/ 195758 h 334378"/>
                  <a:gd name="connsiteX36" fmla="*/ 41339 w 282220"/>
                  <a:gd name="connsiteY36" fmla="*/ 183602 h 334378"/>
                  <a:gd name="connsiteX37" fmla="*/ 31815 w 282220"/>
                  <a:gd name="connsiteY37" fmla="*/ 188615 h 334378"/>
                  <a:gd name="connsiteX38" fmla="*/ 31815 w 282220"/>
                  <a:gd name="connsiteY38" fmla="*/ 156800 h 334378"/>
                  <a:gd name="connsiteX39" fmla="*/ 41619 w 282220"/>
                  <a:gd name="connsiteY39" fmla="*/ 123465 h 334378"/>
                  <a:gd name="connsiteX40" fmla="*/ 25431 w 282220"/>
                  <a:gd name="connsiteY40" fmla="*/ 120767 h 334378"/>
                  <a:gd name="connsiteX41" fmla="*/ 25431 w 282220"/>
                  <a:gd name="connsiteY41" fmla="*/ 115211 h 334378"/>
                  <a:gd name="connsiteX42" fmla="*/ 15907 w 282220"/>
                  <a:gd name="connsiteY42" fmla="*/ 113624 h 334378"/>
                  <a:gd name="connsiteX43" fmla="*/ 15907 w 282220"/>
                  <a:gd name="connsiteY43" fmla="*/ 92600 h 334378"/>
                  <a:gd name="connsiteX44" fmla="*/ 9524 w 282220"/>
                  <a:gd name="connsiteY44" fmla="*/ 88952 h 334378"/>
                  <a:gd name="connsiteX45" fmla="*/ 9896 w 282220"/>
                  <a:gd name="connsiteY45" fmla="*/ 87464 h 334378"/>
                  <a:gd name="connsiteX46" fmla="*/ 0 w 282220"/>
                  <a:gd name="connsiteY46" fmla="*/ 81809 h 334378"/>
                  <a:gd name="connsiteX47" fmla="*/ 4545 w 282220"/>
                  <a:gd name="connsiteY47" fmla="*/ 63629 h 334378"/>
                  <a:gd name="connsiteX48" fmla="*/ 36359 w 282220"/>
                  <a:gd name="connsiteY48" fmla="*/ 38632 h 334378"/>
                  <a:gd name="connsiteX49" fmla="*/ 43177 w 282220"/>
                  <a:gd name="connsiteY49" fmla="*/ 47722 h 334378"/>
                  <a:gd name="connsiteX50" fmla="*/ 43405 w 282220"/>
                  <a:gd name="connsiteY50" fmla="*/ 47722 h 334378"/>
                  <a:gd name="connsiteX51" fmla="*/ 45883 w 282220"/>
                  <a:gd name="connsiteY51" fmla="*/ 45775 h 334378"/>
                  <a:gd name="connsiteX52" fmla="*/ 47343 w 282220"/>
                  <a:gd name="connsiteY52" fmla="*/ 47722 h 334378"/>
                  <a:gd name="connsiteX53" fmla="*/ 59084 w 282220"/>
                  <a:gd name="connsiteY53" fmla="*/ 47722 h 334378"/>
                  <a:gd name="connsiteX54" fmla="*/ 52267 w 282220"/>
                  <a:gd name="connsiteY54" fmla="*/ 4545 h 3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220" h="334378">
                    <a:moveTo>
                      <a:pt x="74991" y="0"/>
                    </a:moveTo>
                    <a:lnTo>
                      <a:pt x="80892" y="7868"/>
                    </a:lnTo>
                    <a:lnTo>
                      <a:pt x="84515" y="7143"/>
                    </a:lnTo>
                    <a:lnTo>
                      <a:pt x="104968" y="34413"/>
                    </a:lnTo>
                    <a:lnTo>
                      <a:pt x="117750" y="63629"/>
                    </a:lnTo>
                    <a:lnTo>
                      <a:pt x="154528" y="63629"/>
                    </a:lnTo>
                    <a:lnTo>
                      <a:pt x="157469" y="70772"/>
                    </a:lnTo>
                    <a:lnTo>
                      <a:pt x="164052" y="70772"/>
                    </a:lnTo>
                    <a:lnTo>
                      <a:pt x="179959" y="109404"/>
                    </a:lnTo>
                    <a:lnTo>
                      <a:pt x="154962" y="113949"/>
                    </a:lnTo>
                    <a:lnTo>
                      <a:pt x="148982" y="129894"/>
                    </a:lnTo>
                    <a:lnTo>
                      <a:pt x="181797" y="145438"/>
                    </a:lnTo>
                    <a:lnTo>
                      <a:pt x="184776" y="149481"/>
                    </a:lnTo>
                    <a:lnTo>
                      <a:pt x="191321" y="152581"/>
                    </a:lnTo>
                    <a:lnTo>
                      <a:pt x="223136" y="195758"/>
                    </a:lnTo>
                    <a:lnTo>
                      <a:pt x="245861" y="234390"/>
                    </a:lnTo>
                    <a:lnTo>
                      <a:pt x="273130" y="259387"/>
                    </a:lnTo>
                    <a:lnTo>
                      <a:pt x="282220" y="286656"/>
                    </a:lnTo>
                    <a:lnTo>
                      <a:pt x="277675" y="325288"/>
                    </a:lnTo>
                    <a:lnTo>
                      <a:pt x="239043" y="309381"/>
                    </a:lnTo>
                    <a:lnTo>
                      <a:pt x="223136" y="334378"/>
                    </a:lnTo>
                    <a:lnTo>
                      <a:pt x="195866" y="318471"/>
                    </a:lnTo>
                    <a:lnTo>
                      <a:pt x="196666" y="317351"/>
                    </a:lnTo>
                    <a:lnTo>
                      <a:pt x="186342" y="311328"/>
                    </a:lnTo>
                    <a:lnTo>
                      <a:pt x="197705" y="295421"/>
                    </a:lnTo>
                    <a:lnTo>
                      <a:pt x="197705" y="263606"/>
                    </a:lnTo>
                    <a:lnTo>
                      <a:pt x="170435" y="231792"/>
                    </a:lnTo>
                    <a:lnTo>
                      <a:pt x="165890" y="193160"/>
                    </a:lnTo>
                    <a:lnTo>
                      <a:pt x="144743" y="168488"/>
                    </a:lnTo>
                    <a:lnTo>
                      <a:pt x="120875" y="168488"/>
                    </a:lnTo>
                    <a:lnTo>
                      <a:pt x="116330" y="179851"/>
                    </a:lnTo>
                    <a:lnTo>
                      <a:pt x="89060" y="184396"/>
                    </a:lnTo>
                    <a:lnTo>
                      <a:pt x="85786" y="176211"/>
                    </a:lnTo>
                    <a:lnTo>
                      <a:pt x="79536" y="177253"/>
                    </a:lnTo>
                    <a:lnTo>
                      <a:pt x="79008" y="175932"/>
                    </a:lnTo>
                    <a:lnTo>
                      <a:pt x="41339" y="195758"/>
                    </a:lnTo>
                    <a:lnTo>
                      <a:pt x="41339" y="183602"/>
                    </a:lnTo>
                    <a:lnTo>
                      <a:pt x="31815" y="188615"/>
                    </a:lnTo>
                    <a:lnTo>
                      <a:pt x="31815" y="156800"/>
                    </a:lnTo>
                    <a:lnTo>
                      <a:pt x="41619" y="123465"/>
                    </a:lnTo>
                    <a:lnTo>
                      <a:pt x="25431" y="120767"/>
                    </a:lnTo>
                    <a:lnTo>
                      <a:pt x="25431" y="115211"/>
                    </a:lnTo>
                    <a:lnTo>
                      <a:pt x="15907" y="113624"/>
                    </a:lnTo>
                    <a:lnTo>
                      <a:pt x="15907" y="92600"/>
                    </a:lnTo>
                    <a:lnTo>
                      <a:pt x="9524" y="88952"/>
                    </a:lnTo>
                    <a:lnTo>
                      <a:pt x="9896" y="87464"/>
                    </a:lnTo>
                    <a:lnTo>
                      <a:pt x="0" y="81809"/>
                    </a:lnTo>
                    <a:lnTo>
                      <a:pt x="4545" y="63629"/>
                    </a:lnTo>
                    <a:lnTo>
                      <a:pt x="36359" y="38632"/>
                    </a:lnTo>
                    <a:lnTo>
                      <a:pt x="43177" y="47722"/>
                    </a:lnTo>
                    <a:lnTo>
                      <a:pt x="43405" y="47722"/>
                    </a:lnTo>
                    <a:lnTo>
                      <a:pt x="45883" y="45775"/>
                    </a:lnTo>
                    <a:lnTo>
                      <a:pt x="47343" y="47722"/>
                    </a:lnTo>
                    <a:lnTo>
                      <a:pt x="59084" y="47722"/>
                    </a:lnTo>
                    <a:lnTo>
                      <a:pt x="5226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3" name="Freeform 246">
                <a:extLst>
                  <a:ext uri="{FF2B5EF4-FFF2-40B4-BE49-F238E27FC236}">
                    <a16:creationId xmlns:a16="http://schemas.microsoft.com/office/drawing/2014/main" id="{2BF91887-DD4E-47AC-957A-D182B5A9C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2346" y="3341404"/>
                <a:ext cx="226760" cy="426413"/>
              </a:xfrm>
              <a:custGeom>
                <a:avLst/>
                <a:gdLst>
                  <a:gd name="connsiteX0" fmla="*/ 102261 w 302346"/>
                  <a:gd name="connsiteY0" fmla="*/ 0 h 568550"/>
                  <a:gd name="connsiteX1" fmla="*/ 118168 w 302346"/>
                  <a:gd name="connsiteY1" fmla="*/ 15907 h 568550"/>
                  <a:gd name="connsiteX2" fmla="*/ 118168 w 302346"/>
                  <a:gd name="connsiteY2" fmla="*/ 23050 h 568550"/>
                  <a:gd name="connsiteX3" fmla="*/ 120549 w 302346"/>
                  <a:gd name="connsiteY3" fmla="*/ 25431 h 568550"/>
                  <a:gd name="connsiteX4" fmla="*/ 120549 w 302346"/>
                  <a:gd name="connsiteY4" fmla="*/ 39029 h 568550"/>
                  <a:gd name="connsiteX5" fmla="*/ 145438 w 302346"/>
                  <a:gd name="connsiteY5" fmla="*/ 43177 h 568550"/>
                  <a:gd name="connsiteX6" fmla="*/ 142879 w 302346"/>
                  <a:gd name="connsiteY6" fmla="*/ 51878 h 568550"/>
                  <a:gd name="connsiteX7" fmla="*/ 147819 w 302346"/>
                  <a:gd name="connsiteY7" fmla="*/ 52701 h 568550"/>
                  <a:gd name="connsiteX8" fmla="*/ 136456 w 302346"/>
                  <a:gd name="connsiteY8" fmla="*/ 91333 h 568550"/>
                  <a:gd name="connsiteX9" fmla="*/ 139561 w 302346"/>
                  <a:gd name="connsiteY9" fmla="*/ 113070 h 568550"/>
                  <a:gd name="connsiteX10" fmla="*/ 177252 w 302346"/>
                  <a:gd name="connsiteY10" fmla="*/ 90899 h 568550"/>
                  <a:gd name="connsiteX11" fmla="*/ 188614 w 302346"/>
                  <a:gd name="connsiteY11" fmla="*/ 97716 h 568550"/>
                  <a:gd name="connsiteX12" fmla="*/ 209067 w 302346"/>
                  <a:gd name="connsiteY12" fmla="*/ 97716 h 568550"/>
                  <a:gd name="connsiteX13" fmla="*/ 213611 w 302346"/>
                  <a:gd name="connsiteY13" fmla="*/ 86354 h 568550"/>
                  <a:gd name="connsiteX14" fmla="*/ 240881 w 302346"/>
                  <a:gd name="connsiteY14" fmla="*/ 86354 h 568550"/>
                  <a:gd name="connsiteX15" fmla="*/ 272695 w 302346"/>
                  <a:gd name="connsiteY15" fmla="*/ 118168 h 568550"/>
                  <a:gd name="connsiteX16" fmla="*/ 272695 w 302346"/>
                  <a:gd name="connsiteY16" fmla="*/ 125311 h 568550"/>
                  <a:gd name="connsiteX17" fmla="*/ 275076 w 302346"/>
                  <a:gd name="connsiteY17" fmla="*/ 127692 h 568550"/>
                  <a:gd name="connsiteX18" fmla="*/ 275076 w 302346"/>
                  <a:gd name="connsiteY18" fmla="*/ 159578 h 568550"/>
                  <a:gd name="connsiteX19" fmla="*/ 299965 w 302346"/>
                  <a:gd name="connsiteY19" fmla="*/ 188615 h 568550"/>
                  <a:gd name="connsiteX20" fmla="*/ 299965 w 302346"/>
                  <a:gd name="connsiteY20" fmla="*/ 195361 h 568550"/>
                  <a:gd name="connsiteX21" fmla="*/ 302346 w 302346"/>
                  <a:gd name="connsiteY21" fmla="*/ 198139 h 568550"/>
                  <a:gd name="connsiteX22" fmla="*/ 302346 w 302346"/>
                  <a:gd name="connsiteY22" fmla="*/ 229953 h 568550"/>
                  <a:gd name="connsiteX23" fmla="*/ 290984 w 302346"/>
                  <a:gd name="connsiteY23" fmla="*/ 245860 h 568550"/>
                  <a:gd name="connsiteX24" fmla="*/ 259169 w 302346"/>
                  <a:gd name="connsiteY24" fmla="*/ 241316 h 568550"/>
                  <a:gd name="connsiteX25" fmla="*/ 211448 w 302346"/>
                  <a:gd name="connsiteY25" fmla="*/ 252678 h 568550"/>
                  <a:gd name="connsiteX26" fmla="*/ 184178 w 302346"/>
                  <a:gd name="connsiteY26" fmla="*/ 279947 h 568550"/>
                  <a:gd name="connsiteX27" fmla="*/ 195540 w 302346"/>
                  <a:gd name="connsiteY27" fmla="*/ 327669 h 568550"/>
                  <a:gd name="connsiteX28" fmla="*/ 163726 w 302346"/>
                  <a:gd name="connsiteY28" fmla="*/ 311762 h 568550"/>
                  <a:gd name="connsiteX29" fmla="*/ 129639 w 302346"/>
                  <a:gd name="connsiteY29" fmla="*/ 311762 h 568550"/>
                  <a:gd name="connsiteX30" fmla="*/ 131680 w 302346"/>
                  <a:gd name="connsiteY30" fmla="*/ 302238 h 568550"/>
                  <a:gd name="connsiteX31" fmla="*/ 127258 w 302346"/>
                  <a:gd name="connsiteY31" fmla="*/ 302238 h 568550"/>
                  <a:gd name="connsiteX32" fmla="*/ 132034 w 302346"/>
                  <a:gd name="connsiteY32" fmla="*/ 279947 h 568550"/>
                  <a:gd name="connsiteX33" fmla="*/ 104642 w 302346"/>
                  <a:gd name="connsiteY33" fmla="*/ 279947 h 568550"/>
                  <a:gd name="connsiteX34" fmla="*/ 97824 w 302346"/>
                  <a:gd name="connsiteY34" fmla="*/ 323124 h 568550"/>
                  <a:gd name="connsiteX35" fmla="*/ 81917 w 302346"/>
                  <a:gd name="connsiteY35" fmla="*/ 375391 h 568550"/>
                  <a:gd name="connsiteX36" fmla="*/ 66010 w 302346"/>
                  <a:gd name="connsiteY36" fmla="*/ 407205 h 568550"/>
                  <a:gd name="connsiteX37" fmla="*/ 68968 w 302346"/>
                  <a:gd name="connsiteY37" fmla="*/ 424951 h 568550"/>
                  <a:gd name="connsiteX38" fmla="*/ 90898 w 302346"/>
                  <a:gd name="connsiteY38" fmla="*/ 424951 h 568550"/>
                  <a:gd name="connsiteX39" fmla="*/ 106806 w 302346"/>
                  <a:gd name="connsiteY39" fmla="*/ 463583 h 568550"/>
                  <a:gd name="connsiteX40" fmla="*/ 107854 w 302346"/>
                  <a:gd name="connsiteY40" fmla="*/ 469869 h 568550"/>
                  <a:gd name="connsiteX41" fmla="*/ 109187 w 302346"/>
                  <a:gd name="connsiteY41" fmla="*/ 473107 h 568550"/>
                  <a:gd name="connsiteX42" fmla="*/ 112323 w 302346"/>
                  <a:gd name="connsiteY42" fmla="*/ 491921 h 568550"/>
                  <a:gd name="connsiteX43" fmla="*/ 134075 w 302346"/>
                  <a:gd name="connsiteY43" fmla="*/ 515849 h 568550"/>
                  <a:gd name="connsiteX44" fmla="*/ 154527 w 302346"/>
                  <a:gd name="connsiteY44" fmla="*/ 515849 h 568550"/>
                  <a:gd name="connsiteX45" fmla="*/ 177252 w 302346"/>
                  <a:gd name="connsiteY45" fmla="*/ 538574 h 568550"/>
                  <a:gd name="connsiteX46" fmla="*/ 174276 w 302346"/>
                  <a:gd name="connsiteY46" fmla="*/ 542741 h 568550"/>
                  <a:gd name="connsiteX47" fmla="*/ 179633 w 302346"/>
                  <a:gd name="connsiteY47" fmla="*/ 548098 h 568550"/>
                  <a:gd name="connsiteX48" fmla="*/ 168271 w 302346"/>
                  <a:gd name="connsiteY48" fmla="*/ 564005 h 568550"/>
                  <a:gd name="connsiteX49" fmla="*/ 141001 w 302346"/>
                  <a:gd name="connsiteY49" fmla="*/ 568550 h 568550"/>
                  <a:gd name="connsiteX50" fmla="*/ 141001 w 302346"/>
                  <a:gd name="connsiteY50" fmla="*/ 558629 h 568550"/>
                  <a:gd name="connsiteX51" fmla="*/ 138620 w 302346"/>
                  <a:gd name="connsiteY51" fmla="*/ 559026 h 568550"/>
                  <a:gd name="connsiteX52" fmla="*/ 138620 w 302346"/>
                  <a:gd name="connsiteY52" fmla="*/ 546908 h 568550"/>
                  <a:gd name="connsiteX53" fmla="*/ 109187 w 302346"/>
                  <a:gd name="connsiteY53" fmla="*/ 532191 h 568550"/>
                  <a:gd name="connsiteX54" fmla="*/ 104642 w 302346"/>
                  <a:gd name="connsiteY54" fmla="*/ 536736 h 568550"/>
                  <a:gd name="connsiteX55" fmla="*/ 88735 w 302346"/>
                  <a:gd name="connsiteY55" fmla="*/ 525373 h 568550"/>
                  <a:gd name="connsiteX56" fmla="*/ 81917 w 302346"/>
                  <a:gd name="connsiteY56" fmla="*/ 504921 h 568550"/>
                  <a:gd name="connsiteX57" fmla="*/ 61465 w 302346"/>
                  <a:gd name="connsiteY57" fmla="*/ 484469 h 568550"/>
                  <a:gd name="connsiteX58" fmla="*/ 45558 w 302346"/>
                  <a:gd name="connsiteY58" fmla="*/ 466289 h 568550"/>
                  <a:gd name="connsiteX59" fmla="*/ 38740 w 302346"/>
                  <a:gd name="connsiteY59" fmla="*/ 489014 h 568550"/>
                  <a:gd name="connsiteX60" fmla="*/ 29651 w 302346"/>
                  <a:gd name="connsiteY60" fmla="*/ 466289 h 568550"/>
                  <a:gd name="connsiteX61" fmla="*/ 30161 w 302346"/>
                  <a:gd name="connsiteY61" fmla="*/ 463994 h 568550"/>
                  <a:gd name="connsiteX62" fmla="*/ 27270 w 302346"/>
                  <a:gd name="connsiteY62" fmla="*/ 456765 h 568550"/>
                  <a:gd name="connsiteX63" fmla="*/ 31814 w 302346"/>
                  <a:gd name="connsiteY63" fmla="*/ 436313 h 568550"/>
                  <a:gd name="connsiteX64" fmla="*/ 43177 w 302346"/>
                  <a:gd name="connsiteY64" fmla="*/ 397681 h 568550"/>
                  <a:gd name="connsiteX65" fmla="*/ 63629 w 302346"/>
                  <a:gd name="connsiteY65" fmla="*/ 361322 h 568550"/>
                  <a:gd name="connsiteX66" fmla="*/ 79271 w 302346"/>
                  <a:gd name="connsiteY66" fmla="*/ 330036 h 568550"/>
                  <a:gd name="connsiteX67" fmla="*/ 70555 w 302346"/>
                  <a:gd name="connsiteY67" fmla="*/ 300400 h 568550"/>
                  <a:gd name="connsiteX68" fmla="*/ 70555 w 302346"/>
                  <a:gd name="connsiteY68" fmla="*/ 298971 h 568550"/>
                  <a:gd name="connsiteX69" fmla="*/ 68174 w 302346"/>
                  <a:gd name="connsiteY69" fmla="*/ 290876 h 568550"/>
                  <a:gd name="connsiteX70" fmla="*/ 68174 w 302346"/>
                  <a:gd name="connsiteY70" fmla="*/ 274968 h 568550"/>
                  <a:gd name="connsiteX71" fmla="*/ 65427 w 302346"/>
                  <a:gd name="connsiteY71" fmla="*/ 261233 h 568550"/>
                  <a:gd name="connsiteX72" fmla="*/ 38740 w 302346"/>
                  <a:gd name="connsiteY72" fmla="*/ 236771 h 568550"/>
                  <a:gd name="connsiteX73" fmla="*/ 36942 w 302346"/>
                  <a:gd name="connsiteY73" fmla="*/ 227781 h 568550"/>
                  <a:gd name="connsiteX74" fmla="*/ 36359 w 302346"/>
                  <a:gd name="connsiteY74" fmla="*/ 227247 h 568550"/>
                  <a:gd name="connsiteX75" fmla="*/ 31814 w 302346"/>
                  <a:gd name="connsiteY75" fmla="*/ 204522 h 568550"/>
                  <a:gd name="connsiteX76" fmla="*/ 43177 w 302346"/>
                  <a:gd name="connsiteY76" fmla="*/ 199977 h 568550"/>
                  <a:gd name="connsiteX77" fmla="*/ 57619 w 302346"/>
                  <a:gd name="connsiteY77" fmla="*/ 171093 h 568550"/>
                  <a:gd name="connsiteX78" fmla="*/ 45558 w 302346"/>
                  <a:gd name="connsiteY78" fmla="*/ 150417 h 568550"/>
                  <a:gd name="connsiteX79" fmla="*/ 22833 w 302346"/>
                  <a:gd name="connsiteY79" fmla="*/ 123147 h 568550"/>
                  <a:gd name="connsiteX80" fmla="*/ 2381 w 302346"/>
                  <a:gd name="connsiteY80" fmla="*/ 91333 h 568550"/>
                  <a:gd name="connsiteX81" fmla="*/ 4945 w 302346"/>
                  <a:gd name="connsiteY81" fmla="*/ 89501 h 568550"/>
                  <a:gd name="connsiteX82" fmla="*/ 0 w 302346"/>
                  <a:gd name="connsiteY82" fmla="*/ 81809 h 568550"/>
                  <a:gd name="connsiteX83" fmla="*/ 15907 w 302346"/>
                  <a:gd name="connsiteY83" fmla="*/ 70447 h 568550"/>
                  <a:gd name="connsiteX84" fmla="*/ 31814 w 302346"/>
                  <a:gd name="connsiteY84" fmla="*/ 31815 h 568550"/>
                  <a:gd name="connsiteX85" fmla="*/ 59084 w 302346"/>
                  <a:gd name="connsiteY85" fmla="*/ 27270 h 568550"/>
                  <a:gd name="connsiteX86" fmla="*/ 79536 w 302346"/>
                  <a:gd name="connsiteY86" fmla="*/ 11363 h 56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2346" h="568550">
                    <a:moveTo>
                      <a:pt x="102261" y="0"/>
                    </a:moveTo>
                    <a:lnTo>
                      <a:pt x="118168" y="15907"/>
                    </a:lnTo>
                    <a:lnTo>
                      <a:pt x="118168" y="23050"/>
                    </a:lnTo>
                    <a:lnTo>
                      <a:pt x="120549" y="25431"/>
                    </a:lnTo>
                    <a:lnTo>
                      <a:pt x="120549" y="39029"/>
                    </a:lnTo>
                    <a:lnTo>
                      <a:pt x="145438" y="43177"/>
                    </a:lnTo>
                    <a:lnTo>
                      <a:pt x="142879" y="51878"/>
                    </a:lnTo>
                    <a:lnTo>
                      <a:pt x="147819" y="52701"/>
                    </a:lnTo>
                    <a:lnTo>
                      <a:pt x="136456" y="91333"/>
                    </a:lnTo>
                    <a:lnTo>
                      <a:pt x="139561" y="113070"/>
                    </a:lnTo>
                    <a:lnTo>
                      <a:pt x="177252" y="90899"/>
                    </a:lnTo>
                    <a:lnTo>
                      <a:pt x="188614" y="97716"/>
                    </a:lnTo>
                    <a:lnTo>
                      <a:pt x="209067" y="97716"/>
                    </a:lnTo>
                    <a:lnTo>
                      <a:pt x="213611" y="86354"/>
                    </a:lnTo>
                    <a:lnTo>
                      <a:pt x="240881" y="86354"/>
                    </a:lnTo>
                    <a:lnTo>
                      <a:pt x="272695" y="118168"/>
                    </a:lnTo>
                    <a:lnTo>
                      <a:pt x="272695" y="125311"/>
                    </a:lnTo>
                    <a:lnTo>
                      <a:pt x="275076" y="127692"/>
                    </a:lnTo>
                    <a:lnTo>
                      <a:pt x="275076" y="159578"/>
                    </a:lnTo>
                    <a:lnTo>
                      <a:pt x="299965" y="188615"/>
                    </a:lnTo>
                    <a:lnTo>
                      <a:pt x="299965" y="195361"/>
                    </a:lnTo>
                    <a:lnTo>
                      <a:pt x="302346" y="198139"/>
                    </a:lnTo>
                    <a:lnTo>
                      <a:pt x="302346" y="229953"/>
                    </a:lnTo>
                    <a:lnTo>
                      <a:pt x="290984" y="245860"/>
                    </a:lnTo>
                    <a:lnTo>
                      <a:pt x="259169" y="241316"/>
                    </a:lnTo>
                    <a:lnTo>
                      <a:pt x="211448" y="252678"/>
                    </a:lnTo>
                    <a:lnTo>
                      <a:pt x="184178" y="279947"/>
                    </a:lnTo>
                    <a:lnTo>
                      <a:pt x="195540" y="327669"/>
                    </a:lnTo>
                    <a:lnTo>
                      <a:pt x="163726" y="311762"/>
                    </a:lnTo>
                    <a:lnTo>
                      <a:pt x="129639" y="311762"/>
                    </a:lnTo>
                    <a:lnTo>
                      <a:pt x="131680" y="302238"/>
                    </a:lnTo>
                    <a:lnTo>
                      <a:pt x="127258" y="302238"/>
                    </a:lnTo>
                    <a:lnTo>
                      <a:pt x="132034" y="279947"/>
                    </a:lnTo>
                    <a:lnTo>
                      <a:pt x="104642" y="279947"/>
                    </a:lnTo>
                    <a:lnTo>
                      <a:pt x="97824" y="323124"/>
                    </a:lnTo>
                    <a:lnTo>
                      <a:pt x="81917" y="375391"/>
                    </a:lnTo>
                    <a:lnTo>
                      <a:pt x="66010" y="407205"/>
                    </a:lnTo>
                    <a:lnTo>
                      <a:pt x="68968" y="424951"/>
                    </a:lnTo>
                    <a:lnTo>
                      <a:pt x="90898" y="424951"/>
                    </a:lnTo>
                    <a:lnTo>
                      <a:pt x="106806" y="463583"/>
                    </a:lnTo>
                    <a:lnTo>
                      <a:pt x="107854" y="469869"/>
                    </a:lnTo>
                    <a:lnTo>
                      <a:pt x="109187" y="473107"/>
                    </a:lnTo>
                    <a:lnTo>
                      <a:pt x="112323" y="491921"/>
                    </a:lnTo>
                    <a:lnTo>
                      <a:pt x="134075" y="515849"/>
                    </a:lnTo>
                    <a:lnTo>
                      <a:pt x="154527" y="515849"/>
                    </a:lnTo>
                    <a:lnTo>
                      <a:pt x="177252" y="538574"/>
                    </a:lnTo>
                    <a:lnTo>
                      <a:pt x="174276" y="542741"/>
                    </a:lnTo>
                    <a:lnTo>
                      <a:pt x="179633" y="548098"/>
                    </a:lnTo>
                    <a:lnTo>
                      <a:pt x="168271" y="564005"/>
                    </a:lnTo>
                    <a:lnTo>
                      <a:pt x="141001" y="568550"/>
                    </a:lnTo>
                    <a:lnTo>
                      <a:pt x="141001" y="558629"/>
                    </a:lnTo>
                    <a:lnTo>
                      <a:pt x="138620" y="559026"/>
                    </a:lnTo>
                    <a:lnTo>
                      <a:pt x="138620" y="546908"/>
                    </a:lnTo>
                    <a:lnTo>
                      <a:pt x="109187" y="532191"/>
                    </a:lnTo>
                    <a:lnTo>
                      <a:pt x="104642" y="536736"/>
                    </a:lnTo>
                    <a:lnTo>
                      <a:pt x="88735" y="525373"/>
                    </a:lnTo>
                    <a:lnTo>
                      <a:pt x="81917" y="504921"/>
                    </a:lnTo>
                    <a:lnTo>
                      <a:pt x="61465" y="484469"/>
                    </a:lnTo>
                    <a:lnTo>
                      <a:pt x="45558" y="466289"/>
                    </a:lnTo>
                    <a:lnTo>
                      <a:pt x="38740" y="489014"/>
                    </a:lnTo>
                    <a:lnTo>
                      <a:pt x="29651" y="466289"/>
                    </a:lnTo>
                    <a:lnTo>
                      <a:pt x="30161" y="463994"/>
                    </a:lnTo>
                    <a:lnTo>
                      <a:pt x="27270" y="456765"/>
                    </a:lnTo>
                    <a:lnTo>
                      <a:pt x="31814" y="436313"/>
                    </a:lnTo>
                    <a:lnTo>
                      <a:pt x="43177" y="397681"/>
                    </a:lnTo>
                    <a:lnTo>
                      <a:pt x="63629" y="361322"/>
                    </a:lnTo>
                    <a:lnTo>
                      <a:pt x="79271" y="330036"/>
                    </a:lnTo>
                    <a:lnTo>
                      <a:pt x="70555" y="300400"/>
                    </a:lnTo>
                    <a:lnTo>
                      <a:pt x="70555" y="298971"/>
                    </a:lnTo>
                    <a:lnTo>
                      <a:pt x="68174" y="290876"/>
                    </a:lnTo>
                    <a:lnTo>
                      <a:pt x="68174" y="274968"/>
                    </a:lnTo>
                    <a:lnTo>
                      <a:pt x="65427" y="261233"/>
                    </a:lnTo>
                    <a:lnTo>
                      <a:pt x="38740" y="236771"/>
                    </a:lnTo>
                    <a:lnTo>
                      <a:pt x="36942" y="227781"/>
                    </a:lnTo>
                    <a:lnTo>
                      <a:pt x="36359" y="227247"/>
                    </a:lnTo>
                    <a:lnTo>
                      <a:pt x="31814" y="204522"/>
                    </a:lnTo>
                    <a:lnTo>
                      <a:pt x="43177" y="199977"/>
                    </a:lnTo>
                    <a:lnTo>
                      <a:pt x="57619" y="171093"/>
                    </a:lnTo>
                    <a:lnTo>
                      <a:pt x="45558" y="150417"/>
                    </a:lnTo>
                    <a:lnTo>
                      <a:pt x="22833" y="123147"/>
                    </a:lnTo>
                    <a:lnTo>
                      <a:pt x="2381" y="91333"/>
                    </a:lnTo>
                    <a:lnTo>
                      <a:pt x="4945" y="89501"/>
                    </a:lnTo>
                    <a:lnTo>
                      <a:pt x="0" y="81809"/>
                    </a:lnTo>
                    <a:lnTo>
                      <a:pt x="15907" y="70447"/>
                    </a:lnTo>
                    <a:lnTo>
                      <a:pt x="31814" y="31815"/>
                    </a:lnTo>
                    <a:lnTo>
                      <a:pt x="59084" y="27270"/>
                    </a:lnTo>
                    <a:lnTo>
                      <a:pt x="79536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4" name="Freeform 244">
                <a:extLst>
                  <a:ext uri="{FF2B5EF4-FFF2-40B4-BE49-F238E27FC236}">
                    <a16:creationId xmlns:a16="http://schemas.microsoft.com/office/drawing/2014/main" id="{E94AF6B5-2799-4757-A25F-4ED7CEE0D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638" y="3109694"/>
                <a:ext cx="88626" cy="53079"/>
              </a:xfrm>
              <a:custGeom>
                <a:avLst/>
                <a:gdLst>
                  <a:gd name="connsiteX0" fmla="*/ 40904 w 118168"/>
                  <a:gd name="connsiteY0" fmla="*/ 0 h 70772"/>
                  <a:gd name="connsiteX1" fmla="*/ 68174 w 118168"/>
                  <a:gd name="connsiteY1" fmla="*/ 4545 h 70772"/>
                  <a:gd name="connsiteX2" fmla="*/ 84081 w 118168"/>
                  <a:gd name="connsiteY2" fmla="*/ 11362 h 70772"/>
                  <a:gd name="connsiteX3" fmla="*/ 99988 w 118168"/>
                  <a:gd name="connsiteY3" fmla="*/ 20452 h 70772"/>
                  <a:gd name="connsiteX4" fmla="*/ 118168 w 118168"/>
                  <a:gd name="connsiteY4" fmla="*/ 31815 h 70772"/>
                  <a:gd name="connsiteX5" fmla="*/ 118168 w 118168"/>
                  <a:gd name="connsiteY5" fmla="*/ 38958 h 70772"/>
                  <a:gd name="connsiteX6" fmla="*/ 118168 w 118168"/>
                  <a:gd name="connsiteY6" fmla="*/ 59084 h 70772"/>
                  <a:gd name="connsiteX7" fmla="*/ 118168 w 118168"/>
                  <a:gd name="connsiteY7" fmla="*/ 66227 h 70772"/>
                  <a:gd name="connsiteX8" fmla="*/ 84081 w 118168"/>
                  <a:gd name="connsiteY8" fmla="*/ 66227 h 70772"/>
                  <a:gd name="connsiteX9" fmla="*/ 52267 w 118168"/>
                  <a:gd name="connsiteY9" fmla="*/ 66227 h 70772"/>
                  <a:gd name="connsiteX10" fmla="*/ 31814 w 118168"/>
                  <a:gd name="connsiteY10" fmla="*/ 70772 h 70772"/>
                  <a:gd name="connsiteX11" fmla="*/ 0 w 118168"/>
                  <a:gd name="connsiteY11" fmla="*/ 54865 h 70772"/>
                  <a:gd name="connsiteX12" fmla="*/ 0 w 118168"/>
                  <a:gd name="connsiteY12" fmla="*/ 47722 h 70772"/>
                  <a:gd name="connsiteX13" fmla="*/ 0 w 118168"/>
                  <a:gd name="connsiteY13" fmla="*/ 45775 h 70772"/>
                  <a:gd name="connsiteX14" fmla="*/ 0 w 118168"/>
                  <a:gd name="connsiteY14" fmla="*/ 38632 h 70772"/>
                  <a:gd name="connsiteX15" fmla="*/ 20452 w 118168"/>
                  <a:gd name="connsiteY15" fmla="*/ 11362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168" h="70772">
                    <a:moveTo>
                      <a:pt x="40904" y="0"/>
                    </a:moveTo>
                    <a:lnTo>
                      <a:pt x="68174" y="4545"/>
                    </a:lnTo>
                    <a:lnTo>
                      <a:pt x="84081" y="11362"/>
                    </a:lnTo>
                    <a:lnTo>
                      <a:pt x="99988" y="20452"/>
                    </a:lnTo>
                    <a:lnTo>
                      <a:pt x="118168" y="31815"/>
                    </a:lnTo>
                    <a:lnTo>
                      <a:pt x="118168" y="38958"/>
                    </a:lnTo>
                    <a:lnTo>
                      <a:pt x="118168" y="59084"/>
                    </a:lnTo>
                    <a:lnTo>
                      <a:pt x="118168" y="66227"/>
                    </a:lnTo>
                    <a:lnTo>
                      <a:pt x="84081" y="66227"/>
                    </a:lnTo>
                    <a:lnTo>
                      <a:pt x="52267" y="66227"/>
                    </a:lnTo>
                    <a:lnTo>
                      <a:pt x="31814" y="70772"/>
                    </a:lnTo>
                    <a:lnTo>
                      <a:pt x="0" y="54865"/>
                    </a:lnTo>
                    <a:lnTo>
                      <a:pt x="0" y="47722"/>
                    </a:lnTo>
                    <a:lnTo>
                      <a:pt x="0" y="45775"/>
                    </a:lnTo>
                    <a:lnTo>
                      <a:pt x="0" y="38632"/>
                    </a:lnTo>
                    <a:lnTo>
                      <a:pt x="20452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5" name="Freeform 242">
                <a:extLst>
                  <a:ext uri="{FF2B5EF4-FFF2-40B4-BE49-F238E27FC236}">
                    <a16:creationId xmlns:a16="http://schemas.microsoft.com/office/drawing/2014/main" id="{9A6F091E-9672-4E57-816D-CC3085536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287" y="3164152"/>
                <a:ext cx="133102" cy="179201"/>
              </a:xfrm>
              <a:custGeom>
                <a:avLst/>
                <a:gdLst>
                  <a:gd name="connsiteX0" fmla="*/ 27487 w 177469"/>
                  <a:gd name="connsiteY0" fmla="*/ 0 h 238934"/>
                  <a:gd name="connsiteX1" fmla="*/ 54756 w 177469"/>
                  <a:gd name="connsiteY1" fmla="*/ 15907 h 238934"/>
                  <a:gd name="connsiteX2" fmla="*/ 70663 w 177469"/>
                  <a:gd name="connsiteY2" fmla="*/ 15907 h 238934"/>
                  <a:gd name="connsiteX3" fmla="*/ 75208 w 177469"/>
                  <a:gd name="connsiteY3" fmla="*/ 47722 h 238934"/>
                  <a:gd name="connsiteX4" fmla="*/ 107023 w 177469"/>
                  <a:gd name="connsiteY4" fmla="*/ 54539 h 238934"/>
                  <a:gd name="connsiteX5" fmla="*/ 145655 w 177469"/>
                  <a:gd name="connsiteY5" fmla="*/ 54539 h 238934"/>
                  <a:gd name="connsiteX6" fmla="*/ 166107 w 177469"/>
                  <a:gd name="connsiteY6" fmla="*/ 59084 h 238934"/>
                  <a:gd name="connsiteX7" fmla="*/ 150199 w 177469"/>
                  <a:gd name="connsiteY7" fmla="*/ 90899 h 238934"/>
                  <a:gd name="connsiteX8" fmla="*/ 148684 w 177469"/>
                  <a:gd name="connsiteY8" fmla="*/ 91548 h 238934"/>
                  <a:gd name="connsiteX9" fmla="*/ 145437 w 177469"/>
                  <a:gd name="connsiteY9" fmla="*/ 98042 h 238934"/>
                  <a:gd name="connsiteX10" fmla="*/ 129530 w 177469"/>
                  <a:gd name="connsiteY10" fmla="*/ 104859 h 238934"/>
                  <a:gd name="connsiteX11" fmla="*/ 118811 w 177469"/>
                  <a:gd name="connsiteY11" fmla="*/ 118641 h 238934"/>
                  <a:gd name="connsiteX12" fmla="*/ 136508 w 177469"/>
                  <a:gd name="connsiteY12" fmla="*/ 138305 h 238934"/>
                  <a:gd name="connsiteX13" fmla="*/ 140893 w 177469"/>
                  <a:gd name="connsiteY13" fmla="*/ 120766 h 238934"/>
                  <a:gd name="connsiteX14" fmla="*/ 143869 w 177469"/>
                  <a:gd name="connsiteY14" fmla="*/ 120766 h 238934"/>
                  <a:gd name="connsiteX15" fmla="*/ 145655 w 177469"/>
                  <a:gd name="connsiteY15" fmla="*/ 113623 h 238934"/>
                  <a:gd name="connsiteX16" fmla="*/ 157017 w 177469"/>
                  <a:gd name="connsiteY16" fmla="*/ 113623 h 238934"/>
                  <a:gd name="connsiteX17" fmla="*/ 177469 w 177469"/>
                  <a:gd name="connsiteY17" fmla="*/ 177252 h 238934"/>
                  <a:gd name="connsiteX18" fmla="*/ 177469 w 177469"/>
                  <a:gd name="connsiteY18" fmla="*/ 204522 h 238934"/>
                  <a:gd name="connsiteX19" fmla="*/ 172707 w 177469"/>
                  <a:gd name="connsiteY19" fmla="*/ 203161 h 238934"/>
                  <a:gd name="connsiteX20" fmla="*/ 172707 w 177469"/>
                  <a:gd name="connsiteY20" fmla="*/ 211665 h 238934"/>
                  <a:gd name="connsiteX21" fmla="*/ 162829 w 177469"/>
                  <a:gd name="connsiteY21" fmla="*/ 208842 h 238934"/>
                  <a:gd name="connsiteX22" fmla="*/ 166107 w 177469"/>
                  <a:gd name="connsiteY22" fmla="*/ 231791 h 238934"/>
                  <a:gd name="connsiteX23" fmla="*/ 157112 w 177469"/>
                  <a:gd name="connsiteY23" fmla="*/ 209305 h 238934"/>
                  <a:gd name="connsiteX24" fmla="*/ 161345 w 177469"/>
                  <a:gd name="connsiteY24" fmla="*/ 238934 h 238934"/>
                  <a:gd name="connsiteX25" fmla="*/ 152255 w 177469"/>
                  <a:gd name="connsiteY25" fmla="*/ 216210 h 238934"/>
                  <a:gd name="connsiteX26" fmla="*/ 145437 w 177469"/>
                  <a:gd name="connsiteY26" fmla="*/ 195757 h 238934"/>
                  <a:gd name="connsiteX27" fmla="*/ 140893 w 177469"/>
                  <a:gd name="connsiteY27" fmla="*/ 179850 h 238934"/>
                  <a:gd name="connsiteX28" fmla="*/ 124985 w 177469"/>
                  <a:gd name="connsiteY28" fmla="*/ 152581 h 238934"/>
                  <a:gd name="connsiteX29" fmla="*/ 99974 w 177469"/>
                  <a:gd name="connsiteY29" fmla="*/ 152581 h 238934"/>
                  <a:gd name="connsiteX30" fmla="*/ 102478 w 177469"/>
                  <a:gd name="connsiteY30" fmla="*/ 161345 h 238934"/>
                  <a:gd name="connsiteX31" fmla="*/ 97647 w 177469"/>
                  <a:gd name="connsiteY31" fmla="*/ 168246 h 238934"/>
                  <a:gd name="connsiteX32" fmla="*/ 97716 w 177469"/>
                  <a:gd name="connsiteY32" fmla="*/ 168488 h 238934"/>
                  <a:gd name="connsiteX33" fmla="*/ 81809 w 177469"/>
                  <a:gd name="connsiteY33" fmla="*/ 191213 h 238934"/>
                  <a:gd name="connsiteX34" fmla="*/ 70446 w 177469"/>
                  <a:gd name="connsiteY34" fmla="*/ 184395 h 238934"/>
                  <a:gd name="connsiteX35" fmla="*/ 65901 w 177469"/>
                  <a:gd name="connsiteY35" fmla="*/ 191213 h 238934"/>
                  <a:gd name="connsiteX36" fmla="*/ 49994 w 177469"/>
                  <a:gd name="connsiteY36" fmla="*/ 184395 h 238934"/>
                  <a:gd name="connsiteX37" fmla="*/ 38632 w 177469"/>
                  <a:gd name="connsiteY37" fmla="*/ 179850 h 238934"/>
                  <a:gd name="connsiteX38" fmla="*/ 34087 w 177469"/>
                  <a:gd name="connsiteY38" fmla="*/ 152581 h 238934"/>
                  <a:gd name="connsiteX39" fmla="*/ 22725 w 177469"/>
                  <a:gd name="connsiteY39" fmla="*/ 120766 h 238934"/>
                  <a:gd name="connsiteX40" fmla="*/ 27270 w 177469"/>
                  <a:gd name="connsiteY40" fmla="*/ 98042 h 238934"/>
                  <a:gd name="connsiteX41" fmla="*/ 0 w 177469"/>
                  <a:gd name="connsiteY41" fmla="*/ 82134 h 238934"/>
                  <a:gd name="connsiteX42" fmla="*/ 6266 w 177469"/>
                  <a:gd name="connsiteY42" fmla="*/ 75868 h 238934"/>
                  <a:gd name="connsiteX43" fmla="*/ 4762 w 177469"/>
                  <a:gd name="connsiteY43" fmla="*/ 74991 h 238934"/>
                  <a:gd name="connsiteX44" fmla="*/ 16124 w 177469"/>
                  <a:gd name="connsiteY44" fmla="*/ 63629 h 238934"/>
                  <a:gd name="connsiteX45" fmla="*/ 31460 w 177469"/>
                  <a:gd name="connsiteY45" fmla="*/ 52894 h 238934"/>
                  <a:gd name="connsiteX46" fmla="*/ 6817 w 177469"/>
                  <a:gd name="connsiteY46" fmla="*/ 34413 h 238934"/>
                  <a:gd name="connsiteX47" fmla="*/ 22725 w 177469"/>
                  <a:gd name="connsiteY47" fmla="*/ 7143 h 238934"/>
                  <a:gd name="connsiteX48" fmla="*/ 23169 w 177469"/>
                  <a:gd name="connsiteY48" fmla="*/ 7402 h 23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7469" h="238934">
                    <a:moveTo>
                      <a:pt x="27487" y="0"/>
                    </a:moveTo>
                    <a:lnTo>
                      <a:pt x="54756" y="15907"/>
                    </a:lnTo>
                    <a:lnTo>
                      <a:pt x="70663" y="15907"/>
                    </a:lnTo>
                    <a:lnTo>
                      <a:pt x="75208" y="47722"/>
                    </a:lnTo>
                    <a:lnTo>
                      <a:pt x="107023" y="54539"/>
                    </a:lnTo>
                    <a:lnTo>
                      <a:pt x="145655" y="54539"/>
                    </a:lnTo>
                    <a:lnTo>
                      <a:pt x="166107" y="59084"/>
                    </a:lnTo>
                    <a:lnTo>
                      <a:pt x="150199" y="90899"/>
                    </a:lnTo>
                    <a:lnTo>
                      <a:pt x="148684" y="91548"/>
                    </a:lnTo>
                    <a:lnTo>
                      <a:pt x="145437" y="98042"/>
                    </a:lnTo>
                    <a:lnTo>
                      <a:pt x="129530" y="104859"/>
                    </a:lnTo>
                    <a:lnTo>
                      <a:pt x="118811" y="118641"/>
                    </a:lnTo>
                    <a:lnTo>
                      <a:pt x="136508" y="138305"/>
                    </a:lnTo>
                    <a:lnTo>
                      <a:pt x="140893" y="120766"/>
                    </a:lnTo>
                    <a:lnTo>
                      <a:pt x="143869" y="120766"/>
                    </a:lnTo>
                    <a:lnTo>
                      <a:pt x="145655" y="113623"/>
                    </a:lnTo>
                    <a:lnTo>
                      <a:pt x="157017" y="113623"/>
                    </a:lnTo>
                    <a:lnTo>
                      <a:pt x="177469" y="177252"/>
                    </a:lnTo>
                    <a:lnTo>
                      <a:pt x="177469" y="204522"/>
                    </a:lnTo>
                    <a:lnTo>
                      <a:pt x="172707" y="203161"/>
                    </a:lnTo>
                    <a:lnTo>
                      <a:pt x="172707" y="211665"/>
                    </a:lnTo>
                    <a:lnTo>
                      <a:pt x="162829" y="208842"/>
                    </a:lnTo>
                    <a:lnTo>
                      <a:pt x="166107" y="231791"/>
                    </a:lnTo>
                    <a:lnTo>
                      <a:pt x="157112" y="209305"/>
                    </a:lnTo>
                    <a:lnTo>
                      <a:pt x="161345" y="238934"/>
                    </a:lnTo>
                    <a:lnTo>
                      <a:pt x="152255" y="216210"/>
                    </a:lnTo>
                    <a:lnTo>
                      <a:pt x="145437" y="195757"/>
                    </a:lnTo>
                    <a:lnTo>
                      <a:pt x="140893" y="179850"/>
                    </a:lnTo>
                    <a:lnTo>
                      <a:pt x="124985" y="152581"/>
                    </a:lnTo>
                    <a:lnTo>
                      <a:pt x="99974" y="152581"/>
                    </a:lnTo>
                    <a:lnTo>
                      <a:pt x="102478" y="161345"/>
                    </a:lnTo>
                    <a:lnTo>
                      <a:pt x="97647" y="168246"/>
                    </a:lnTo>
                    <a:lnTo>
                      <a:pt x="97716" y="168488"/>
                    </a:lnTo>
                    <a:lnTo>
                      <a:pt x="81809" y="191213"/>
                    </a:lnTo>
                    <a:lnTo>
                      <a:pt x="70446" y="184395"/>
                    </a:lnTo>
                    <a:lnTo>
                      <a:pt x="65901" y="191213"/>
                    </a:lnTo>
                    <a:lnTo>
                      <a:pt x="49994" y="184395"/>
                    </a:lnTo>
                    <a:lnTo>
                      <a:pt x="38632" y="179850"/>
                    </a:lnTo>
                    <a:lnTo>
                      <a:pt x="34087" y="152581"/>
                    </a:lnTo>
                    <a:lnTo>
                      <a:pt x="22725" y="120766"/>
                    </a:lnTo>
                    <a:lnTo>
                      <a:pt x="27270" y="98042"/>
                    </a:lnTo>
                    <a:lnTo>
                      <a:pt x="0" y="82134"/>
                    </a:lnTo>
                    <a:lnTo>
                      <a:pt x="6266" y="75868"/>
                    </a:lnTo>
                    <a:lnTo>
                      <a:pt x="4762" y="74991"/>
                    </a:lnTo>
                    <a:lnTo>
                      <a:pt x="16124" y="63629"/>
                    </a:lnTo>
                    <a:lnTo>
                      <a:pt x="31460" y="52894"/>
                    </a:lnTo>
                    <a:lnTo>
                      <a:pt x="6817" y="34413"/>
                    </a:lnTo>
                    <a:lnTo>
                      <a:pt x="22725" y="7143"/>
                    </a:lnTo>
                    <a:lnTo>
                      <a:pt x="23169" y="740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6" name="Freeform 59">
                <a:extLst>
                  <a:ext uri="{FF2B5EF4-FFF2-40B4-BE49-F238E27FC236}">
                    <a16:creationId xmlns:a16="http://schemas.microsoft.com/office/drawing/2014/main" id="{E619210D-BC77-4885-A8CA-C74273736F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1368" y="2179202"/>
                <a:ext cx="1692418" cy="1233948"/>
              </a:xfrm>
              <a:custGeom>
                <a:avLst/>
                <a:gdLst>
                  <a:gd name="T0" fmla="*/ 565 w 993"/>
                  <a:gd name="T1" fmla="*/ 720 h 724"/>
                  <a:gd name="T2" fmla="*/ 600 w 993"/>
                  <a:gd name="T3" fmla="*/ 691 h 724"/>
                  <a:gd name="T4" fmla="*/ 872 w 993"/>
                  <a:gd name="T5" fmla="*/ 97 h 724"/>
                  <a:gd name="T6" fmla="*/ 927 w 993"/>
                  <a:gd name="T7" fmla="*/ 145 h 724"/>
                  <a:gd name="T8" fmla="*/ 984 w 993"/>
                  <a:gd name="T9" fmla="*/ 149 h 724"/>
                  <a:gd name="T10" fmla="*/ 941 w 993"/>
                  <a:gd name="T11" fmla="*/ 201 h 724"/>
                  <a:gd name="T12" fmla="*/ 922 w 993"/>
                  <a:gd name="T13" fmla="*/ 256 h 724"/>
                  <a:gd name="T14" fmla="*/ 879 w 993"/>
                  <a:gd name="T15" fmla="*/ 275 h 724"/>
                  <a:gd name="T16" fmla="*/ 849 w 993"/>
                  <a:gd name="T17" fmla="*/ 294 h 724"/>
                  <a:gd name="T18" fmla="*/ 785 w 993"/>
                  <a:gd name="T19" fmla="*/ 334 h 724"/>
                  <a:gd name="T20" fmla="*/ 785 w 993"/>
                  <a:gd name="T21" fmla="*/ 310 h 724"/>
                  <a:gd name="T22" fmla="*/ 733 w 993"/>
                  <a:gd name="T23" fmla="*/ 334 h 724"/>
                  <a:gd name="T24" fmla="*/ 730 w 993"/>
                  <a:gd name="T25" fmla="*/ 362 h 724"/>
                  <a:gd name="T26" fmla="*/ 778 w 993"/>
                  <a:gd name="T27" fmla="*/ 369 h 724"/>
                  <a:gd name="T28" fmla="*/ 759 w 993"/>
                  <a:gd name="T29" fmla="*/ 398 h 724"/>
                  <a:gd name="T30" fmla="*/ 759 w 993"/>
                  <a:gd name="T31" fmla="*/ 452 h 724"/>
                  <a:gd name="T32" fmla="*/ 768 w 993"/>
                  <a:gd name="T33" fmla="*/ 502 h 724"/>
                  <a:gd name="T34" fmla="*/ 775 w 993"/>
                  <a:gd name="T35" fmla="*/ 549 h 724"/>
                  <a:gd name="T36" fmla="*/ 728 w 993"/>
                  <a:gd name="T37" fmla="*/ 613 h 724"/>
                  <a:gd name="T38" fmla="*/ 655 w 993"/>
                  <a:gd name="T39" fmla="*/ 656 h 724"/>
                  <a:gd name="T40" fmla="*/ 600 w 993"/>
                  <a:gd name="T41" fmla="*/ 670 h 724"/>
                  <a:gd name="T42" fmla="*/ 586 w 993"/>
                  <a:gd name="T43" fmla="*/ 670 h 724"/>
                  <a:gd name="T44" fmla="*/ 532 w 993"/>
                  <a:gd name="T45" fmla="*/ 656 h 724"/>
                  <a:gd name="T46" fmla="*/ 499 w 993"/>
                  <a:gd name="T47" fmla="*/ 644 h 724"/>
                  <a:gd name="T48" fmla="*/ 451 w 993"/>
                  <a:gd name="T49" fmla="*/ 653 h 724"/>
                  <a:gd name="T50" fmla="*/ 444 w 993"/>
                  <a:gd name="T51" fmla="*/ 661 h 724"/>
                  <a:gd name="T52" fmla="*/ 418 w 993"/>
                  <a:gd name="T53" fmla="*/ 642 h 724"/>
                  <a:gd name="T54" fmla="*/ 390 w 993"/>
                  <a:gd name="T55" fmla="*/ 604 h 724"/>
                  <a:gd name="T56" fmla="*/ 397 w 993"/>
                  <a:gd name="T57" fmla="*/ 556 h 724"/>
                  <a:gd name="T58" fmla="*/ 371 w 993"/>
                  <a:gd name="T59" fmla="*/ 537 h 724"/>
                  <a:gd name="T60" fmla="*/ 319 w 993"/>
                  <a:gd name="T61" fmla="*/ 540 h 724"/>
                  <a:gd name="T62" fmla="*/ 276 w 993"/>
                  <a:gd name="T63" fmla="*/ 549 h 724"/>
                  <a:gd name="T64" fmla="*/ 243 w 993"/>
                  <a:gd name="T65" fmla="*/ 549 h 724"/>
                  <a:gd name="T66" fmla="*/ 184 w 993"/>
                  <a:gd name="T67" fmla="*/ 540 h 724"/>
                  <a:gd name="T68" fmla="*/ 139 w 993"/>
                  <a:gd name="T69" fmla="*/ 514 h 724"/>
                  <a:gd name="T70" fmla="*/ 82 w 993"/>
                  <a:gd name="T71" fmla="*/ 488 h 724"/>
                  <a:gd name="T72" fmla="*/ 82 w 993"/>
                  <a:gd name="T73" fmla="*/ 448 h 724"/>
                  <a:gd name="T74" fmla="*/ 35 w 993"/>
                  <a:gd name="T75" fmla="*/ 386 h 724"/>
                  <a:gd name="T76" fmla="*/ 18 w 993"/>
                  <a:gd name="T77" fmla="*/ 353 h 724"/>
                  <a:gd name="T78" fmla="*/ 4 w 993"/>
                  <a:gd name="T79" fmla="*/ 324 h 724"/>
                  <a:gd name="T80" fmla="*/ 44 w 993"/>
                  <a:gd name="T81" fmla="*/ 310 h 724"/>
                  <a:gd name="T82" fmla="*/ 104 w 993"/>
                  <a:gd name="T83" fmla="*/ 272 h 724"/>
                  <a:gd name="T84" fmla="*/ 101 w 993"/>
                  <a:gd name="T85" fmla="*/ 211 h 724"/>
                  <a:gd name="T86" fmla="*/ 184 w 993"/>
                  <a:gd name="T87" fmla="*/ 163 h 724"/>
                  <a:gd name="T88" fmla="*/ 222 w 993"/>
                  <a:gd name="T89" fmla="*/ 109 h 724"/>
                  <a:gd name="T90" fmla="*/ 267 w 993"/>
                  <a:gd name="T91" fmla="*/ 147 h 724"/>
                  <a:gd name="T92" fmla="*/ 298 w 993"/>
                  <a:gd name="T93" fmla="*/ 206 h 724"/>
                  <a:gd name="T94" fmla="*/ 357 w 993"/>
                  <a:gd name="T95" fmla="*/ 246 h 724"/>
                  <a:gd name="T96" fmla="*/ 439 w 993"/>
                  <a:gd name="T97" fmla="*/ 261 h 724"/>
                  <a:gd name="T98" fmla="*/ 506 w 993"/>
                  <a:gd name="T99" fmla="*/ 284 h 724"/>
                  <a:gd name="T100" fmla="*/ 593 w 993"/>
                  <a:gd name="T101" fmla="*/ 256 h 724"/>
                  <a:gd name="T102" fmla="*/ 610 w 993"/>
                  <a:gd name="T103" fmla="*/ 223 h 724"/>
                  <a:gd name="T104" fmla="*/ 659 w 993"/>
                  <a:gd name="T105" fmla="*/ 201 h 724"/>
                  <a:gd name="T106" fmla="*/ 730 w 993"/>
                  <a:gd name="T107" fmla="*/ 166 h 724"/>
                  <a:gd name="T108" fmla="*/ 719 w 993"/>
                  <a:gd name="T109" fmla="*/ 137 h 724"/>
                  <a:gd name="T110" fmla="*/ 676 w 993"/>
                  <a:gd name="T111" fmla="*/ 135 h 724"/>
                  <a:gd name="T112" fmla="*/ 738 w 993"/>
                  <a:gd name="T113" fmla="*/ 85 h 724"/>
                  <a:gd name="T114" fmla="*/ 761 w 993"/>
                  <a:gd name="T115" fmla="*/ 26 h 724"/>
                  <a:gd name="T116" fmla="*/ 806 w 993"/>
                  <a:gd name="T117" fmla="*/ 0 h 724"/>
                  <a:gd name="T118" fmla="*/ 863 w 993"/>
                  <a:gd name="T119" fmla="*/ 55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3" h="724">
                    <a:moveTo>
                      <a:pt x="593" y="715"/>
                    </a:moveTo>
                    <a:lnTo>
                      <a:pt x="593" y="715"/>
                    </a:lnTo>
                    <a:lnTo>
                      <a:pt x="579" y="724"/>
                    </a:lnTo>
                    <a:lnTo>
                      <a:pt x="565" y="720"/>
                    </a:lnTo>
                    <a:lnTo>
                      <a:pt x="565" y="703"/>
                    </a:lnTo>
                    <a:lnTo>
                      <a:pt x="574" y="696"/>
                    </a:lnTo>
                    <a:lnTo>
                      <a:pt x="591" y="691"/>
                    </a:lnTo>
                    <a:lnTo>
                      <a:pt x="600" y="691"/>
                    </a:lnTo>
                    <a:lnTo>
                      <a:pt x="603" y="698"/>
                    </a:lnTo>
                    <a:lnTo>
                      <a:pt x="596" y="706"/>
                    </a:lnTo>
                    <a:lnTo>
                      <a:pt x="593" y="715"/>
                    </a:lnTo>
                    <a:moveTo>
                      <a:pt x="872" y="97"/>
                    </a:moveTo>
                    <a:lnTo>
                      <a:pt x="872" y="97"/>
                    </a:lnTo>
                    <a:lnTo>
                      <a:pt x="901" y="104"/>
                    </a:lnTo>
                    <a:lnTo>
                      <a:pt x="920" y="121"/>
                    </a:lnTo>
                    <a:lnTo>
                      <a:pt x="927" y="145"/>
                    </a:lnTo>
                    <a:lnTo>
                      <a:pt x="950" y="145"/>
                    </a:lnTo>
                    <a:lnTo>
                      <a:pt x="965" y="135"/>
                    </a:lnTo>
                    <a:lnTo>
                      <a:pt x="993" y="128"/>
                    </a:lnTo>
                    <a:lnTo>
                      <a:pt x="984" y="149"/>
                    </a:lnTo>
                    <a:lnTo>
                      <a:pt x="976" y="159"/>
                    </a:lnTo>
                    <a:lnTo>
                      <a:pt x="972" y="185"/>
                    </a:lnTo>
                    <a:lnTo>
                      <a:pt x="960" y="206"/>
                    </a:lnTo>
                    <a:lnTo>
                      <a:pt x="941" y="201"/>
                    </a:lnTo>
                    <a:lnTo>
                      <a:pt x="927" y="211"/>
                    </a:lnTo>
                    <a:lnTo>
                      <a:pt x="931" y="230"/>
                    </a:lnTo>
                    <a:lnTo>
                      <a:pt x="929" y="256"/>
                    </a:lnTo>
                    <a:lnTo>
                      <a:pt x="922" y="256"/>
                    </a:lnTo>
                    <a:lnTo>
                      <a:pt x="922" y="268"/>
                    </a:lnTo>
                    <a:lnTo>
                      <a:pt x="910" y="253"/>
                    </a:lnTo>
                    <a:lnTo>
                      <a:pt x="905" y="268"/>
                    </a:lnTo>
                    <a:lnTo>
                      <a:pt x="879" y="275"/>
                    </a:lnTo>
                    <a:lnTo>
                      <a:pt x="882" y="287"/>
                    </a:lnTo>
                    <a:lnTo>
                      <a:pt x="868" y="287"/>
                    </a:lnTo>
                    <a:lnTo>
                      <a:pt x="861" y="279"/>
                    </a:lnTo>
                    <a:lnTo>
                      <a:pt x="849" y="294"/>
                    </a:lnTo>
                    <a:lnTo>
                      <a:pt x="832" y="308"/>
                    </a:lnTo>
                    <a:lnTo>
                      <a:pt x="818" y="320"/>
                    </a:lnTo>
                    <a:lnTo>
                      <a:pt x="797" y="327"/>
                    </a:lnTo>
                    <a:lnTo>
                      <a:pt x="785" y="334"/>
                    </a:lnTo>
                    <a:lnTo>
                      <a:pt x="766" y="341"/>
                    </a:lnTo>
                    <a:lnTo>
                      <a:pt x="775" y="332"/>
                    </a:lnTo>
                    <a:lnTo>
                      <a:pt x="771" y="324"/>
                    </a:lnTo>
                    <a:lnTo>
                      <a:pt x="785" y="310"/>
                    </a:lnTo>
                    <a:lnTo>
                      <a:pt x="775" y="298"/>
                    </a:lnTo>
                    <a:lnTo>
                      <a:pt x="761" y="306"/>
                    </a:lnTo>
                    <a:lnTo>
                      <a:pt x="742" y="320"/>
                    </a:lnTo>
                    <a:lnTo>
                      <a:pt x="733" y="334"/>
                    </a:lnTo>
                    <a:lnTo>
                      <a:pt x="719" y="334"/>
                    </a:lnTo>
                    <a:lnTo>
                      <a:pt x="709" y="346"/>
                    </a:lnTo>
                    <a:lnTo>
                      <a:pt x="719" y="358"/>
                    </a:lnTo>
                    <a:lnTo>
                      <a:pt x="730" y="362"/>
                    </a:lnTo>
                    <a:lnTo>
                      <a:pt x="733" y="372"/>
                    </a:lnTo>
                    <a:lnTo>
                      <a:pt x="745" y="377"/>
                    </a:lnTo>
                    <a:lnTo>
                      <a:pt x="761" y="362"/>
                    </a:lnTo>
                    <a:lnTo>
                      <a:pt x="778" y="369"/>
                    </a:lnTo>
                    <a:lnTo>
                      <a:pt x="787" y="372"/>
                    </a:lnTo>
                    <a:lnTo>
                      <a:pt x="790" y="381"/>
                    </a:lnTo>
                    <a:lnTo>
                      <a:pt x="766" y="386"/>
                    </a:lnTo>
                    <a:lnTo>
                      <a:pt x="759" y="398"/>
                    </a:lnTo>
                    <a:lnTo>
                      <a:pt x="745" y="407"/>
                    </a:lnTo>
                    <a:lnTo>
                      <a:pt x="735" y="421"/>
                    </a:lnTo>
                    <a:lnTo>
                      <a:pt x="752" y="433"/>
                    </a:lnTo>
                    <a:lnTo>
                      <a:pt x="759" y="452"/>
                    </a:lnTo>
                    <a:lnTo>
                      <a:pt x="768" y="469"/>
                    </a:lnTo>
                    <a:lnTo>
                      <a:pt x="780" y="483"/>
                    </a:lnTo>
                    <a:lnTo>
                      <a:pt x="780" y="497"/>
                    </a:lnTo>
                    <a:lnTo>
                      <a:pt x="768" y="502"/>
                    </a:lnTo>
                    <a:lnTo>
                      <a:pt x="773" y="511"/>
                    </a:lnTo>
                    <a:lnTo>
                      <a:pt x="782" y="519"/>
                    </a:lnTo>
                    <a:lnTo>
                      <a:pt x="780" y="533"/>
                    </a:lnTo>
                    <a:lnTo>
                      <a:pt x="775" y="549"/>
                    </a:lnTo>
                    <a:lnTo>
                      <a:pt x="766" y="549"/>
                    </a:lnTo>
                    <a:lnTo>
                      <a:pt x="756" y="571"/>
                    </a:lnTo>
                    <a:lnTo>
                      <a:pt x="742" y="592"/>
                    </a:lnTo>
                    <a:lnTo>
                      <a:pt x="728" y="613"/>
                    </a:lnTo>
                    <a:lnTo>
                      <a:pt x="704" y="630"/>
                    </a:lnTo>
                    <a:lnTo>
                      <a:pt x="683" y="644"/>
                    </a:lnTo>
                    <a:lnTo>
                      <a:pt x="664" y="646"/>
                    </a:lnTo>
                    <a:lnTo>
                      <a:pt x="655" y="656"/>
                    </a:lnTo>
                    <a:lnTo>
                      <a:pt x="650" y="649"/>
                    </a:lnTo>
                    <a:lnTo>
                      <a:pt x="641" y="658"/>
                    </a:lnTo>
                    <a:lnTo>
                      <a:pt x="617" y="665"/>
                    </a:lnTo>
                    <a:lnTo>
                      <a:pt x="600" y="670"/>
                    </a:lnTo>
                    <a:lnTo>
                      <a:pt x="596" y="687"/>
                    </a:lnTo>
                    <a:lnTo>
                      <a:pt x="586" y="689"/>
                    </a:lnTo>
                    <a:lnTo>
                      <a:pt x="581" y="677"/>
                    </a:lnTo>
                    <a:lnTo>
                      <a:pt x="586" y="670"/>
                    </a:lnTo>
                    <a:lnTo>
                      <a:pt x="562" y="663"/>
                    </a:lnTo>
                    <a:lnTo>
                      <a:pt x="555" y="665"/>
                    </a:lnTo>
                    <a:lnTo>
                      <a:pt x="539" y="661"/>
                    </a:lnTo>
                    <a:lnTo>
                      <a:pt x="532" y="656"/>
                    </a:lnTo>
                    <a:lnTo>
                      <a:pt x="534" y="644"/>
                    </a:lnTo>
                    <a:lnTo>
                      <a:pt x="520" y="642"/>
                    </a:lnTo>
                    <a:lnTo>
                      <a:pt x="510" y="635"/>
                    </a:lnTo>
                    <a:lnTo>
                      <a:pt x="499" y="644"/>
                    </a:lnTo>
                    <a:lnTo>
                      <a:pt x="482" y="646"/>
                    </a:lnTo>
                    <a:lnTo>
                      <a:pt x="468" y="646"/>
                    </a:lnTo>
                    <a:lnTo>
                      <a:pt x="461" y="651"/>
                    </a:lnTo>
                    <a:lnTo>
                      <a:pt x="451" y="653"/>
                    </a:lnTo>
                    <a:lnTo>
                      <a:pt x="454" y="672"/>
                    </a:lnTo>
                    <a:lnTo>
                      <a:pt x="447" y="672"/>
                    </a:lnTo>
                    <a:lnTo>
                      <a:pt x="444" y="668"/>
                    </a:lnTo>
                    <a:lnTo>
                      <a:pt x="444" y="661"/>
                    </a:lnTo>
                    <a:lnTo>
                      <a:pt x="432" y="665"/>
                    </a:lnTo>
                    <a:lnTo>
                      <a:pt x="425" y="663"/>
                    </a:lnTo>
                    <a:lnTo>
                      <a:pt x="413" y="656"/>
                    </a:lnTo>
                    <a:lnTo>
                      <a:pt x="418" y="642"/>
                    </a:lnTo>
                    <a:lnTo>
                      <a:pt x="409" y="639"/>
                    </a:lnTo>
                    <a:lnTo>
                      <a:pt x="404" y="623"/>
                    </a:lnTo>
                    <a:lnTo>
                      <a:pt x="387" y="625"/>
                    </a:lnTo>
                    <a:lnTo>
                      <a:pt x="390" y="604"/>
                    </a:lnTo>
                    <a:lnTo>
                      <a:pt x="404" y="590"/>
                    </a:lnTo>
                    <a:lnTo>
                      <a:pt x="404" y="575"/>
                    </a:lnTo>
                    <a:lnTo>
                      <a:pt x="404" y="561"/>
                    </a:lnTo>
                    <a:lnTo>
                      <a:pt x="397" y="556"/>
                    </a:lnTo>
                    <a:lnTo>
                      <a:pt x="392" y="547"/>
                    </a:lnTo>
                    <a:lnTo>
                      <a:pt x="383" y="547"/>
                    </a:lnTo>
                    <a:lnTo>
                      <a:pt x="364" y="545"/>
                    </a:lnTo>
                    <a:lnTo>
                      <a:pt x="371" y="537"/>
                    </a:lnTo>
                    <a:lnTo>
                      <a:pt x="361" y="526"/>
                    </a:lnTo>
                    <a:lnTo>
                      <a:pt x="352" y="533"/>
                    </a:lnTo>
                    <a:lnTo>
                      <a:pt x="338" y="528"/>
                    </a:lnTo>
                    <a:lnTo>
                      <a:pt x="319" y="540"/>
                    </a:lnTo>
                    <a:lnTo>
                      <a:pt x="305" y="554"/>
                    </a:lnTo>
                    <a:lnTo>
                      <a:pt x="290" y="556"/>
                    </a:lnTo>
                    <a:lnTo>
                      <a:pt x="283" y="552"/>
                    </a:lnTo>
                    <a:lnTo>
                      <a:pt x="276" y="549"/>
                    </a:lnTo>
                    <a:lnTo>
                      <a:pt x="264" y="547"/>
                    </a:lnTo>
                    <a:lnTo>
                      <a:pt x="255" y="552"/>
                    </a:lnTo>
                    <a:lnTo>
                      <a:pt x="246" y="566"/>
                    </a:lnTo>
                    <a:lnTo>
                      <a:pt x="243" y="549"/>
                    </a:lnTo>
                    <a:lnTo>
                      <a:pt x="234" y="554"/>
                    </a:lnTo>
                    <a:lnTo>
                      <a:pt x="215" y="552"/>
                    </a:lnTo>
                    <a:lnTo>
                      <a:pt x="196" y="549"/>
                    </a:lnTo>
                    <a:lnTo>
                      <a:pt x="184" y="540"/>
                    </a:lnTo>
                    <a:lnTo>
                      <a:pt x="170" y="537"/>
                    </a:lnTo>
                    <a:lnTo>
                      <a:pt x="165" y="528"/>
                    </a:lnTo>
                    <a:lnTo>
                      <a:pt x="156" y="526"/>
                    </a:lnTo>
                    <a:lnTo>
                      <a:pt x="139" y="514"/>
                    </a:lnTo>
                    <a:lnTo>
                      <a:pt x="127" y="507"/>
                    </a:lnTo>
                    <a:lnTo>
                      <a:pt x="120" y="511"/>
                    </a:lnTo>
                    <a:lnTo>
                      <a:pt x="97" y="500"/>
                    </a:lnTo>
                    <a:lnTo>
                      <a:pt x="82" y="488"/>
                    </a:lnTo>
                    <a:lnTo>
                      <a:pt x="78" y="466"/>
                    </a:lnTo>
                    <a:lnTo>
                      <a:pt x="89" y="469"/>
                    </a:lnTo>
                    <a:lnTo>
                      <a:pt x="89" y="459"/>
                    </a:lnTo>
                    <a:lnTo>
                      <a:pt x="82" y="448"/>
                    </a:lnTo>
                    <a:lnTo>
                      <a:pt x="85" y="433"/>
                    </a:lnTo>
                    <a:lnTo>
                      <a:pt x="68" y="410"/>
                    </a:lnTo>
                    <a:lnTo>
                      <a:pt x="40" y="403"/>
                    </a:lnTo>
                    <a:lnTo>
                      <a:pt x="35" y="386"/>
                    </a:lnTo>
                    <a:lnTo>
                      <a:pt x="23" y="377"/>
                    </a:lnTo>
                    <a:lnTo>
                      <a:pt x="21" y="372"/>
                    </a:lnTo>
                    <a:lnTo>
                      <a:pt x="18" y="360"/>
                    </a:lnTo>
                    <a:lnTo>
                      <a:pt x="18" y="353"/>
                    </a:lnTo>
                    <a:lnTo>
                      <a:pt x="9" y="348"/>
                    </a:lnTo>
                    <a:lnTo>
                      <a:pt x="4" y="350"/>
                    </a:lnTo>
                    <a:lnTo>
                      <a:pt x="0" y="332"/>
                    </a:lnTo>
                    <a:lnTo>
                      <a:pt x="4" y="324"/>
                    </a:lnTo>
                    <a:lnTo>
                      <a:pt x="2" y="320"/>
                    </a:lnTo>
                    <a:lnTo>
                      <a:pt x="18" y="310"/>
                    </a:lnTo>
                    <a:lnTo>
                      <a:pt x="28" y="308"/>
                    </a:lnTo>
                    <a:lnTo>
                      <a:pt x="44" y="310"/>
                    </a:lnTo>
                    <a:lnTo>
                      <a:pt x="52" y="296"/>
                    </a:lnTo>
                    <a:lnTo>
                      <a:pt x="73" y="294"/>
                    </a:lnTo>
                    <a:lnTo>
                      <a:pt x="78" y="284"/>
                    </a:lnTo>
                    <a:lnTo>
                      <a:pt x="104" y="272"/>
                    </a:lnTo>
                    <a:lnTo>
                      <a:pt x="106" y="268"/>
                    </a:lnTo>
                    <a:lnTo>
                      <a:pt x="104" y="256"/>
                    </a:lnTo>
                    <a:lnTo>
                      <a:pt x="115" y="249"/>
                    </a:lnTo>
                    <a:lnTo>
                      <a:pt x="101" y="211"/>
                    </a:lnTo>
                    <a:lnTo>
                      <a:pt x="134" y="201"/>
                    </a:lnTo>
                    <a:lnTo>
                      <a:pt x="141" y="197"/>
                    </a:lnTo>
                    <a:lnTo>
                      <a:pt x="153" y="154"/>
                    </a:lnTo>
                    <a:lnTo>
                      <a:pt x="184" y="163"/>
                    </a:lnTo>
                    <a:lnTo>
                      <a:pt x="193" y="152"/>
                    </a:lnTo>
                    <a:lnTo>
                      <a:pt x="196" y="128"/>
                    </a:lnTo>
                    <a:lnTo>
                      <a:pt x="208" y="126"/>
                    </a:lnTo>
                    <a:lnTo>
                      <a:pt x="222" y="109"/>
                    </a:lnTo>
                    <a:lnTo>
                      <a:pt x="227" y="107"/>
                    </a:lnTo>
                    <a:lnTo>
                      <a:pt x="231" y="123"/>
                    </a:lnTo>
                    <a:lnTo>
                      <a:pt x="246" y="137"/>
                    </a:lnTo>
                    <a:lnTo>
                      <a:pt x="267" y="147"/>
                    </a:lnTo>
                    <a:lnTo>
                      <a:pt x="279" y="166"/>
                    </a:lnTo>
                    <a:lnTo>
                      <a:pt x="274" y="192"/>
                    </a:lnTo>
                    <a:lnTo>
                      <a:pt x="279" y="204"/>
                    </a:lnTo>
                    <a:lnTo>
                      <a:pt x="298" y="206"/>
                    </a:lnTo>
                    <a:lnTo>
                      <a:pt x="319" y="211"/>
                    </a:lnTo>
                    <a:lnTo>
                      <a:pt x="340" y="225"/>
                    </a:lnTo>
                    <a:lnTo>
                      <a:pt x="350" y="227"/>
                    </a:lnTo>
                    <a:lnTo>
                      <a:pt x="357" y="246"/>
                    </a:lnTo>
                    <a:lnTo>
                      <a:pt x="366" y="261"/>
                    </a:lnTo>
                    <a:lnTo>
                      <a:pt x="385" y="261"/>
                    </a:lnTo>
                    <a:lnTo>
                      <a:pt x="418" y="265"/>
                    </a:lnTo>
                    <a:lnTo>
                      <a:pt x="439" y="261"/>
                    </a:lnTo>
                    <a:lnTo>
                      <a:pt x="456" y="265"/>
                    </a:lnTo>
                    <a:lnTo>
                      <a:pt x="480" y="277"/>
                    </a:lnTo>
                    <a:lnTo>
                      <a:pt x="499" y="277"/>
                    </a:lnTo>
                    <a:lnTo>
                      <a:pt x="506" y="284"/>
                    </a:lnTo>
                    <a:lnTo>
                      <a:pt x="525" y="272"/>
                    </a:lnTo>
                    <a:lnTo>
                      <a:pt x="551" y="265"/>
                    </a:lnTo>
                    <a:lnTo>
                      <a:pt x="574" y="265"/>
                    </a:lnTo>
                    <a:lnTo>
                      <a:pt x="593" y="256"/>
                    </a:lnTo>
                    <a:lnTo>
                      <a:pt x="605" y="246"/>
                    </a:lnTo>
                    <a:lnTo>
                      <a:pt x="617" y="237"/>
                    </a:lnTo>
                    <a:lnTo>
                      <a:pt x="615" y="230"/>
                    </a:lnTo>
                    <a:lnTo>
                      <a:pt x="610" y="223"/>
                    </a:lnTo>
                    <a:lnTo>
                      <a:pt x="617" y="206"/>
                    </a:lnTo>
                    <a:lnTo>
                      <a:pt x="626" y="208"/>
                    </a:lnTo>
                    <a:lnTo>
                      <a:pt x="643" y="213"/>
                    </a:lnTo>
                    <a:lnTo>
                      <a:pt x="659" y="201"/>
                    </a:lnTo>
                    <a:lnTo>
                      <a:pt x="683" y="192"/>
                    </a:lnTo>
                    <a:lnTo>
                      <a:pt x="695" y="178"/>
                    </a:lnTo>
                    <a:lnTo>
                      <a:pt x="707" y="171"/>
                    </a:lnTo>
                    <a:lnTo>
                      <a:pt x="730" y="166"/>
                    </a:lnTo>
                    <a:lnTo>
                      <a:pt x="745" y="171"/>
                    </a:lnTo>
                    <a:lnTo>
                      <a:pt x="745" y="161"/>
                    </a:lnTo>
                    <a:lnTo>
                      <a:pt x="730" y="145"/>
                    </a:lnTo>
                    <a:lnTo>
                      <a:pt x="719" y="137"/>
                    </a:lnTo>
                    <a:lnTo>
                      <a:pt x="704" y="147"/>
                    </a:lnTo>
                    <a:lnTo>
                      <a:pt x="690" y="142"/>
                    </a:lnTo>
                    <a:lnTo>
                      <a:pt x="681" y="145"/>
                    </a:lnTo>
                    <a:lnTo>
                      <a:pt x="676" y="135"/>
                    </a:lnTo>
                    <a:lnTo>
                      <a:pt x="688" y="111"/>
                    </a:lnTo>
                    <a:lnTo>
                      <a:pt x="695" y="92"/>
                    </a:lnTo>
                    <a:lnTo>
                      <a:pt x="714" y="102"/>
                    </a:lnTo>
                    <a:lnTo>
                      <a:pt x="738" y="85"/>
                    </a:lnTo>
                    <a:lnTo>
                      <a:pt x="738" y="76"/>
                    </a:lnTo>
                    <a:lnTo>
                      <a:pt x="752" y="48"/>
                    </a:lnTo>
                    <a:lnTo>
                      <a:pt x="761" y="40"/>
                    </a:lnTo>
                    <a:lnTo>
                      <a:pt x="761" y="26"/>
                    </a:lnTo>
                    <a:lnTo>
                      <a:pt x="752" y="19"/>
                    </a:lnTo>
                    <a:lnTo>
                      <a:pt x="766" y="5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32" y="7"/>
                    </a:lnTo>
                    <a:lnTo>
                      <a:pt x="846" y="17"/>
                    </a:lnTo>
                    <a:lnTo>
                      <a:pt x="856" y="45"/>
                    </a:lnTo>
                    <a:lnTo>
                      <a:pt x="863" y="55"/>
                    </a:lnTo>
                    <a:lnTo>
                      <a:pt x="868" y="71"/>
                    </a:lnTo>
                    <a:lnTo>
                      <a:pt x="872" y="97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847" name="Freeform 241">
                <a:extLst>
                  <a:ext uri="{FF2B5EF4-FFF2-40B4-BE49-F238E27FC236}">
                    <a16:creationId xmlns:a16="http://schemas.microsoft.com/office/drawing/2014/main" id="{96E79579-2EAB-4830-A57F-9AE736000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3500" y="3257892"/>
                <a:ext cx="203062" cy="429821"/>
              </a:xfrm>
              <a:custGeom>
                <a:avLst/>
                <a:gdLst>
                  <a:gd name="connsiteX0" fmla="*/ 118494 w 270749"/>
                  <a:gd name="connsiteY0" fmla="*/ 0 h 573095"/>
                  <a:gd name="connsiteX1" fmla="*/ 141218 w 270749"/>
                  <a:gd name="connsiteY1" fmla="*/ 15907 h 573095"/>
                  <a:gd name="connsiteX2" fmla="*/ 173033 w 270749"/>
                  <a:gd name="connsiteY2" fmla="*/ 24997 h 573095"/>
                  <a:gd name="connsiteX3" fmla="*/ 168488 w 270749"/>
                  <a:gd name="connsiteY3" fmla="*/ 47722 h 573095"/>
                  <a:gd name="connsiteX4" fmla="*/ 184395 w 270749"/>
                  <a:gd name="connsiteY4" fmla="*/ 63629 h 573095"/>
                  <a:gd name="connsiteX5" fmla="*/ 220755 w 270749"/>
                  <a:gd name="connsiteY5" fmla="*/ 74992 h 573095"/>
                  <a:gd name="connsiteX6" fmla="*/ 208749 w 270749"/>
                  <a:gd name="connsiteY6" fmla="*/ 82996 h 573095"/>
                  <a:gd name="connsiteX7" fmla="*/ 213612 w 270749"/>
                  <a:gd name="connsiteY7" fmla="*/ 84516 h 573095"/>
                  <a:gd name="connsiteX8" fmla="*/ 165890 w 270749"/>
                  <a:gd name="connsiteY8" fmla="*/ 116330 h 573095"/>
                  <a:gd name="connsiteX9" fmla="*/ 140865 w 270749"/>
                  <a:gd name="connsiteY9" fmla="*/ 144929 h 573095"/>
                  <a:gd name="connsiteX10" fmla="*/ 136674 w 270749"/>
                  <a:gd name="connsiteY10" fmla="*/ 165890 h 573095"/>
                  <a:gd name="connsiteX11" fmla="*/ 161671 w 270749"/>
                  <a:gd name="connsiteY11" fmla="*/ 209067 h 573095"/>
                  <a:gd name="connsiteX12" fmla="*/ 195758 w 270749"/>
                  <a:gd name="connsiteY12" fmla="*/ 256789 h 573095"/>
                  <a:gd name="connsiteX13" fmla="*/ 232117 w 270749"/>
                  <a:gd name="connsiteY13" fmla="*/ 284058 h 573095"/>
                  <a:gd name="connsiteX14" fmla="*/ 254842 w 270749"/>
                  <a:gd name="connsiteY14" fmla="*/ 311328 h 573095"/>
                  <a:gd name="connsiteX15" fmla="*/ 270749 w 270749"/>
                  <a:gd name="connsiteY15" fmla="*/ 381774 h 573095"/>
                  <a:gd name="connsiteX16" fmla="*/ 263932 w 270749"/>
                  <a:gd name="connsiteY16" fmla="*/ 449948 h 573095"/>
                  <a:gd name="connsiteX17" fmla="*/ 257265 w 270749"/>
                  <a:gd name="connsiteY17" fmla="*/ 454710 h 573095"/>
                  <a:gd name="connsiteX18" fmla="*/ 256789 w 270749"/>
                  <a:gd name="connsiteY18" fmla="*/ 459472 h 573095"/>
                  <a:gd name="connsiteX19" fmla="*/ 224974 w 270749"/>
                  <a:gd name="connsiteY19" fmla="*/ 482197 h 573095"/>
                  <a:gd name="connsiteX20" fmla="*/ 188615 w 270749"/>
                  <a:gd name="connsiteY20" fmla="*/ 509466 h 573095"/>
                  <a:gd name="connsiteX21" fmla="*/ 154528 w 270749"/>
                  <a:gd name="connsiteY21" fmla="*/ 541281 h 573095"/>
                  <a:gd name="connsiteX22" fmla="*/ 106806 w 270749"/>
                  <a:gd name="connsiteY22" fmla="*/ 573095 h 573095"/>
                  <a:gd name="connsiteX23" fmla="*/ 95444 w 270749"/>
                  <a:gd name="connsiteY23" fmla="*/ 545826 h 573095"/>
                  <a:gd name="connsiteX24" fmla="*/ 106806 w 270749"/>
                  <a:gd name="connsiteY24" fmla="*/ 525373 h 573095"/>
                  <a:gd name="connsiteX25" fmla="*/ 79536 w 270749"/>
                  <a:gd name="connsiteY25" fmla="*/ 502649 h 573095"/>
                  <a:gd name="connsiteX26" fmla="*/ 91144 w 270749"/>
                  <a:gd name="connsiteY26" fmla="*/ 496845 h 573095"/>
                  <a:gd name="connsiteX27" fmla="*/ 86679 w 270749"/>
                  <a:gd name="connsiteY27" fmla="*/ 493125 h 573095"/>
                  <a:gd name="connsiteX28" fmla="*/ 118494 w 270749"/>
                  <a:gd name="connsiteY28" fmla="*/ 477218 h 573095"/>
                  <a:gd name="connsiteX29" fmla="*/ 144427 w 270749"/>
                  <a:gd name="connsiteY29" fmla="*/ 477218 h 573095"/>
                  <a:gd name="connsiteX30" fmla="*/ 134075 w 270749"/>
                  <a:gd name="connsiteY30" fmla="*/ 459472 h 573095"/>
                  <a:gd name="connsiteX31" fmla="*/ 144260 w 270749"/>
                  <a:gd name="connsiteY31" fmla="*/ 455163 h 573095"/>
                  <a:gd name="connsiteX32" fmla="*/ 141218 w 270749"/>
                  <a:gd name="connsiteY32" fmla="*/ 449948 h 573095"/>
                  <a:gd name="connsiteX33" fmla="*/ 193876 w 270749"/>
                  <a:gd name="connsiteY33" fmla="*/ 427670 h 573095"/>
                  <a:gd name="connsiteX34" fmla="*/ 197704 w 270749"/>
                  <a:gd name="connsiteY34" fmla="*/ 391298 h 573095"/>
                  <a:gd name="connsiteX35" fmla="*/ 193160 w 270749"/>
                  <a:gd name="connsiteY35" fmla="*/ 364029 h 573095"/>
                  <a:gd name="connsiteX36" fmla="*/ 197704 w 270749"/>
                  <a:gd name="connsiteY36" fmla="*/ 325397 h 573095"/>
                  <a:gd name="connsiteX37" fmla="*/ 188615 w 270749"/>
                  <a:gd name="connsiteY37" fmla="*/ 298127 h 573095"/>
                  <a:gd name="connsiteX38" fmla="*/ 161345 w 270749"/>
                  <a:gd name="connsiteY38" fmla="*/ 273130 h 573095"/>
                  <a:gd name="connsiteX39" fmla="*/ 138620 w 270749"/>
                  <a:gd name="connsiteY39" fmla="*/ 239043 h 573095"/>
                  <a:gd name="connsiteX40" fmla="*/ 106806 w 270749"/>
                  <a:gd name="connsiteY40" fmla="*/ 191321 h 573095"/>
                  <a:gd name="connsiteX41" fmla="*/ 63629 w 270749"/>
                  <a:gd name="connsiteY41" fmla="*/ 170869 h 573095"/>
                  <a:gd name="connsiteX42" fmla="*/ 72387 w 270749"/>
                  <a:gd name="connsiteY42" fmla="*/ 162110 h 573095"/>
                  <a:gd name="connsiteX43" fmla="*/ 70772 w 270749"/>
                  <a:gd name="connsiteY43" fmla="*/ 161345 h 573095"/>
                  <a:gd name="connsiteX44" fmla="*/ 82134 w 270749"/>
                  <a:gd name="connsiteY44" fmla="*/ 149983 h 573095"/>
                  <a:gd name="connsiteX45" fmla="*/ 93582 w 270749"/>
                  <a:gd name="connsiteY45" fmla="*/ 143623 h 573095"/>
                  <a:gd name="connsiteX46" fmla="*/ 79536 w 270749"/>
                  <a:gd name="connsiteY46" fmla="*/ 109513 h 573095"/>
                  <a:gd name="connsiteX47" fmla="*/ 36359 w 270749"/>
                  <a:gd name="connsiteY47" fmla="*/ 109513 h 573095"/>
                  <a:gd name="connsiteX48" fmla="*/ 20452 w 270749"/>
                  <a:gd name="connsiteY48" fmla="*/ 77698 h 573095"/>
                  <a:gd name="connsiteX49" fmla="*/ 0 w 270749"/>
                  <a:gd name="connsiteY49" fmla="*/ 45884 h 573095"/>
                  <a:gd name="connsiteX50" fmla="*/ 9775 w 270749"/>
                  <a:gd name="connsiteY50" fmla="*/ 40453 h 573095"/>
                  <a:gd name="connsiteX51" fmla="*/ 7143 w 270749"/>
                  <a:gd name="connsiteY51" fmla="*/ 36360 h 573095"/>
                  <a:gd name="connsiteX52" fmla="*/ 27595 w 270749"/>
                  <a:gd name="connsiteY52" fmla="*/ 24997 h 573095"/>
                  <a:gd name="connsiteX53" fmla="*/ 54865 w 270749"/>
                  <a:gd name="connsiteY53" fmla="*/ 24997 h 573095"/>
                  <a:gd name="connsiteX54" fmla="*/ 93497 w 270749"/>
                  <a:gd name="connsiteY54" fmla="*/ 24997 h 57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70749" h="573095">
                    <a:moveTo>
                      <a:pt x="118494" y="0"/>
                    </a:moveTo>
                    <a:lnTo>
                      <a:pt x="141218" y="15907"/>
                    </a:lnTo>
                    <a:lnTo>
                      <a:pt x="173033" y="24997"/>
                    </a:lnTo>
                    <a:lnTo>
                      <a:pt x="168488" y="47722"/>
                    </a:lnTo>
                    <a:lnTo>
                      <a:pt x="184395" y="63629"/>
                    </a:lnTo>
                    <a:lnTo>
                      <a:pt x="220755" y="74992"/>
                    </a:lnTo>
                    <a:lnTo>
                      <a:pt x="208749" y="82996"/>
                    </a:lnTo>
                    <a:lnTo>
                      <a:pt x="213612" y="84516"/>
                    </a:lnTo>
                    <a:lnTo>
                      <a:pt x="165890" y="116330"/>
                    </a:lnTo>
                    <a:lnTo>
                      <a:pt x="140865" y="144929"/>
                    </a:lnTo>
                    <a:lnTo>
                      <a:pt x="136674" y="165890"/>
                    </a:lnTo>
                    <a:lnTo>
                      <a:pt x="161671" y="209067"/>
                    </a:lnTo>
                    <a:lnTo>
                      <a:pt x="195758" y="256789"/>
                    </a:lnTo>
                    <a:lnTo>
                      <a:pt x="232117" y="284058"/>
                    </a:lnTo>
                    <a:lnTo>
                      <a:pt x="254842" y="311328"/>
                    </a:lnTo>
                    <a:lnTo>
                      <a:pt x="270749" y="381774"/>
                    </a:lnTo>
                    <a:lnTo>
                      <a:pt x="263932" y="449948"/>
                    </a:lnTo>
                    <a:lnTo>
                      <a:pt x="257265" y="454710"/>
                    </a:lnTo>
                    <a:lnTo>
                      <a:pt x="256789" y="459472"/>
                    </a:lnTo>
                    <a:lnTo>
                      <a:pt x="224974" y="482197"/>
                    </a:lnTo>
                    <a:lnTo>
                      <a:pt x="188615" y="509466"/>
                    </a:lnTo>
                    <a:lnTo>
                      <a:pt x="154528" y="541281"/>
                    </a:lnTo>
                    <a:lnTo>
                      <a:pt x="106806" y="573095"/>
                    </a:lnTo>
                    <a:lnTo>
                      <a:pt x="95444" y="545826"/>
                    </a:lnTo>
                    <a:lnTo>
                      <a:pt x="106806" y="525373"/>
                    </a:lnTo>
                    <a:lnTo>
                      <a:pt x="79536" y="502649"/>
                    </a:lnTo>
                    <a:lnTo>
                      <a:pt x="91144" y="496845"/>
                    </a:lnTo>
                    <a:lnTo>
                      <a:pt x="86679" y="493125"/>
                    </a:lnTo>
                    <a:lnTo>
                      <a:pt x="118494" y="477218"/>
                    </a:lnTo>
                    <a:lnTo>
                      <a:pt x="144427" y="477218"/>
                    </a:lnTo>
                    <a:lnTo>
                      <a:pt x="134075" y="459472"/>
                    </a:lnTo>
                    <a:lnTo>
                      <a:pt x="144260" y="455163"/>
                    </a:lnTo>
                    <a:lnTo>
                      <a:pt x="141218" y="449948"/>
                    </a:lnTo>
                    <a:lnTo>
                      <a:pt x="193876" y="427670"/>
                    </a:lnTo>
                    <a:lnTo>
                      <a:pt x="197704" y="391298"/>
                    </a:lnTo>
                    <a:lnTo>
                      <a:pt x="193160" y="364029"/>
                    </a:lnTo>
                    <a:lnTo>
                      <a:pt x="197704" y="325397"/>
                    </a:lnTo>
                    <a:lnTo>
                      <a:pt x="188615" y="298127"/>
                    </a:lnTo>
                    <a:lnTo>
                      <a:pt x="161345" y="273130"/>
                    </a:lnTo>
                    <a:lnTo>
                      <a:pt x="138620" y="239043"/>
                    </a:lnTo>
                    <a:lnTo>
                      <a:pt x="106806" y="191321"/>
                    </a:lnTo>
                    <a:lnTo>
                      <a:pt x="63629" y="170869"/>
                    </a:lnTo>
                    <a:lnTo>
                      <a:pt x="72387" y="162110"/>
                    </a:lnTo>
                    <a:lnTo>
                      <a:pt x="70772" y="161345"/>
                    </a:lnTo>
                    <a:lnTo>
                      <a:pt x="82134" y="149983"/>
                    </a:lnTo>
                    <a:lnTo>
                      <a:pt x="93582" y="143623"/>
                    </a:lnTo>
                    <a:lnTo>
                      <a:pt x="79536" y="109513"/>
                    </a:lnTo>
                    <a:lnTo>
                      <a:pt x="36359" y="109513"/>
                    </a:lnTo>
                    <a:lnTo>
                      <a:pt x="20452" y="77698"/>
                    </a:lnTo>
                    <a:lnTo>
                      <a:pt x="0" y="45884"/>
                    </a:lnTo>
                    <a:lnTo>
                      <a:pt x="9775" y="40453"/>
                    </a:lnTo>
                    <a:lnTo>
                      <a:pt x="7143" y="36360"/>
                    </a:lnTo>
                    <a:lnTo>
                      <a:pt x="27595" y="24997"/>
                    </a:lnTo>
                    <a:lnTo>
                      <a:pt x="54865" y="24997"/>
                    </a:lnTo>
                    <a:lnTo>
                      <a:pt x="93497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8" name="Freeform 240">
                <a:extLst>
                  <a:ext uri="{FF2B5EF4-FFF2-40B4-BE49-F238E27FC236}">
                    <a16:creationId xmlns:a16="http://schemas.microsoft.com/office/drawing/2014/main" id="{BCAB43CE-84BB-4F60-9120-52698954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955" y="2973428"/>
                <a:ext cx="17126" cy="40904"/>
              </a:xfrm>
              <a:custGeom>
                <a:avLst/>
                <a:gdLst>
                  <a:gd name="connsiteX0" fmla="*/ 4545 w 22834"/>
                  <a:gd name="connsiteY0" fmla="*/ 0 h 54539"/>
                  <a:gd name="connsiteX1" fmla="*/ 6719 w 22834"/>
                  <a:gd name="connsiteY1" fmla="*/ 1553 h 54539"/>
                  <a:gd name="connsiteX2" fmla="*/ 6926 w 22834"/>
                  <a:gd name="connsiteY2" fmla="*/ 0 h 54539"/>
                  <a:gd name="connsiteX3" fmla="*/ 22834 w 22834"/>
                  <a:gd name="connsiteY3" fmla="*/ 11362 h 54539"/>
                  <a:gd name="connsiteX4" fmla="*/ 22834 w 22834"/>
                  <a:gd name="connsiteY4" fmla="*/ 38632 h 54539"/>
                  <a:gd name="connsiteX5" fmla="*/ 18289 w 22834"/>
                  <a:gd name="connsiteY5" fmla="*/ 49994 h 54539"/>
                  <a:gd name="connsiteX6" fmla="*/ 2381 w 22834"/>
                  <a:gd name="connsiteY6" fmla="*/ 54539 h 54539"/>
                  <a:gd name="connsiteX7" fmla="*/ 2381 w 22834"/>
                  <a:gd name="connsiteY7" fmla="*/ 53859 h 54539"/>
                  <a:gd name="connsiteX8" fmla="*/ 0 w 22834"/>
                  <a:gd name="connsiteY8" fmla="*/ 54539 h 54539"/>
                  <a:gd name="connsiteX9" fmla="*/ 0 w 22834"/>
                  <a:gd name="connsiteY9" fmla="*/ 43177 h 54539"/>
                  <a:gd name="connsiteX10" fmla="*/ 9090 w 22834"/>
                  <a:gd name="connsiteY10" fmla="*/ 38632 h 54539"/>
                  <a:gd name="connsiteX11" fmla="*/ 0 w 22834"/>
                  <a:gd name="connsiteY11" fmla="*/ 34087 h 5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34" h="54539">
                    <a:moveTo>
                      <a:pt x="4545" y="0"/>
                    </a:moveTo>
                    <a:lnTo>
                      <a:pt x="6719" y="1553"/>
                    </a:lnTo>
                    <a:lnTo>
                      <a:pt x="6926" y="0"/>
                    </a:lnTo>
                    <a:lnTo>
                      <a:pt x="22834" y="11362"/>
                    </a:lnTo>
                    <a:lnTo>
                      <a:pt x="22834" y="38632"/>
                    </a:lnTo>
                    <a:lnTo>
                      <a:pt x="18289" y="49994"/>
                    </a:lnTo>
                    <a:lnTo>
                      <a:pt x="2381" y="54539"/>
                    </a:lnTo>
                    <a:lnTo>
                      <a:pt x="2381" y="53859"/>
                    </a:lnTo>
                    <a:lnTo>
                      <a:pt x="0" y="54539"/>
                    </a:lnTo>
                    <a:lnTo>
                      <a:pt x="0" y="43177"/>
                    </a:lnTo>
                    <a:lnTo>
                      <a:pt x="9090" y="38632"/>
                    </a:lnTo>
                    <a:lnTo>
                      <a:pt x="0" y="3408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9" name="Freeform 238">
                <a:extLst>
                  <a:ext uri="{FF2B5EF4-FFF2-40B4-BE49-F238E27FC236}">
                    <a16:creationId xmlns:a16="http://schemas.microsoft.com/office/drawing/2014/main" id="{9A79F1EE-F8B1-454C-A74F-601B94695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170" y="2947782"/>
                <a:ext cx="121253" cy="138296"/>
              </a:xfrm>
              <a:custGeom>
                <a:avLst/>
                <a:gdLst>
                  <a:gd name="connsiteX0" fmla="*/ 138621 w 161671"/>
                  <a:gd name="connsiteY0" fmla="*/ 0 h 184395"/>
                  <a:gd name="connsiteX1" fmla="*/ 141471 w 161671"/>
                  <a:gd name="connsiteY1" fmla="*/ 9774 h 184395"/>
                  <a:gd name="connsiteX2" fmla="*/ 145764 w 161671"/>
                  <a:gd name="connsiteY2" fmla="*/ 7143 h 184395"/>
                  <a:gd name="connsiteX3" fmla="*/ 161671 w 161671"/>
                  <a:gd name="connsiteY3" fmla="*/ 61682 h 184395"/>
                  <a:gd name="connsiteX4" fmla="*/ 157126 w 161671"/>
                  <a:gd name="connsiteY4" fmla="*/ 66227 h 184395"/>
                  <a:gd name="connsiteX5" fmla="*/ 82135 w 161671"/>
                  <a:gd name="connsiteY5" fmla="*/ 88952 h 184395"/>
                  <a:gd name="connsiteX6" fmla="*/ 104227 w 161671"/>
                  <a:gd name="connsiteY6" fmla="*/ 111044 h 184395"/>
                  <a:gd name="connsiteX7" fmla="*/ 118494 w 161671"/>
                  <a:gd name="connsiteY7" fmla="*/ 125311 h 184395"/>
                  <a:gd name="connsiteX8" fmla="*/ 102587 w 161671"/>
                  <a:gd name="connsiteY8" fmla="*/ 136673 h 184395"/>
                  <a:gd name="connsiteX9" fmla="*/ 98042 w 161671"/>
                  <a:gd name="connsiteY9" fmla="*/ 152581 h 184395"/>
                  <a:gd name="connsiteX10" fmla="*/ 70772 w 161671"/>
                  <a:gd name="connsiteY10" fmla="*/ 159398 h 184395"/>
                  <a:gd name="connsiteX11" fmla="*/ 59410 w 161671"/>
                  <a:gd name="connsiteY11" fmla="*/ 168488 h 184395"/>
                  <a:gd name="connsiteX12" fmla="*/ 43503 w 161671"/>
                  <a:gd name="connsiteY12" fmla="*/ 184395 h 184395"/>
                  <a:gd name="connsiteX13" fmla="*/ 7143 w 161671"/>
                  <a:gd name="connsiteY13" fmla="*/ 175305 h 184395"/>
                  <a:gd name="connsiteX14" fmla="*/ 7143 w 161671"/>
                  <a:gd name="connsiteY14" fmla="*/ 169948 h 184395"/>
                  <a:gd name="connsiteX15" fmla="*/ 0 w 161671"/>
                  <a:gd name="connsiteY15" fmla="*/ 168162 h 184395"/>
                  <a:gd name="connsiteX16" fmla="*/ 0 w 161671"/>
                  <a:gd name="connsiteY16" fmla="*/ 161345 h 184395"/>
                  <a:gd name="connsiteX17" fmla="*/ 15908 w 161671"/>
                  <a:gd name="connsiteY17" fmla="*/ 97716 h 184395"/>
                  <a:gd name="connsiteX18" fmla="*/ 15908 w 161671"/>
                  <a:gd name="connsiteY18" fmla="*/ 81809 h 184395"/>
                  <a:gd name="connsiteX19" fmla="*/ 20452 w 161671"/>
                  <a:gd name="connsiteY19" fmla="*/ 65902 h 184395"/>
                  <a:gd name="connsiteX20" fmla="*/ 20452 w 161671"/>
                  <a:gd name="connsiteY20" fmla="*/ 43177 h 184395"/>
                  <a:gd name="connsiteX21" fmla="*/ 27270 w 161671"/>
                  <a:gd name="connsiteY21" fmla="*/ 27270 h 184395"/>
                  <a:gd name="connsiteX22" fmla="*/ 68174 w 161671"/>
                  <a:gd name="connsiteY22" fmla="*/ 43177 h 18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1671" h="184395">
                    <a:moveTo>
                      <a:pt x="138621" y="0"/>
                    </a:moveTo>
                    <a:lnTo>
                      <a:pt x="141471" y="9774"/>
                    </a:lnTo>
                    <a:lnTo>
                      <a:pt x="145764" y="7143"/>
                    </a:lnTo>
                    <a:lnTo>
                      <a:pt x="161671" y="61682"/>
                    </a:lnTo>
                    <a:lnTo>
                      <a:pt x="157126" y="66227"/>
                    </a:lnTo>
                    <a:lnTo>
                      <a:pt x="82135" y="88952"/>
                    </a:lnTo>
                    <a:lnTo>
                      <a:pt x="104227" y="111044"/>
                    </a:lnTo>
                    <a:lnTo>
                      <a:pt x="118494" y="125311"/>
                    </a:lnTo>
                    <a:lnTo>
                      <a:pt x="102587" y="136673"/>
                    </a:lnTo>
                    <a:lnTo>
                      <a:pt x="98042" y="152581"/>
                    </a:lnTo>
                    <a:lnTo>
                      <a:pt x="70772" y="159398"/>
                    </a:lnTo>
                    <a:lnTo>
                      <a:pt x="59410" y="168488"/>
                    </a:lnTo>
                    <a:lnTo>
                      <a:pt x="43503" y="184395"/>
                    </a:lnTo>
                    <a:lnTo>
                      <a:pt x="7143" y="175305"/>
                    </a:lnTo>
                    <a:lnTo>
                      <a:pt x="7143" y="169948"/>
                    </a:lnTo>
                    <a:lnTo>
                      <a:pt x="0" y="168162"/>
                    </a:lnTo>
                    <a:lnTo>
                      <a:pt x="0" y="161345"/>
                    </a:lnTo>
                    <a:lnTo>
                      <a:pt x="15908" y="97716"/>
                    </a:lnTo>
                    <a:lnTo>
                      <a:pt x="15908" y="81809"/>
                    </a:lnTo>
                    <a:lnTo>
                      <a:pt x="20452" y="65902"/>
                    </a:lnTo>
                    <a:lnTo>
                      <a:pt x="20452" y="43177"/>
                    </a:lnTo>
                    <a:lnTo>
                      <a:pt x="27270" y="27270"/>
                    </a:lnTo>
                    <a:lnTo>
                      <a:pt x="68174" y="4317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50" name="Freeform 232">
                <a:extLst>
                  <a:ext uri="{FF2B5EF4-FFF2-40B4-BE49-F238E27FC236}">
                    <a16:creationId xmlns:a16="http://schemas.microsoft.com/office/drawing/2014/main" id="{AABA797E-FF32-4C85-B87C-24D9CC5AE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150" y="2910367"/>
                <a:ext cx="42690" cy="51293"/>
              </a:xfrm>
              <a:custGeom>
                <a:avLst/>
                <a:gdLst>
                  <a:gd name="connsiteX0" fmla="*/ 31815 w 56920"/>
                  <a:gd name="connsiteY0" fmla="*/ 0 h 68391"/>
                  <a:gd name="connsiteX1" fmla="*/ 47722 w 56920"/>
                  <a:gd name="connsiteY1" fmla="*/ 0 h 68391"/>
                  <a:gd name="connsiteX2" fmla="*/ 49763 w 56920"/>
                  <a:gd name="connsiteY2" fmla="*/ 4762 h 68391"/>
                  <a:gd name="connsiteX3" fmla="*/ 50103 w 56920"/>
                  <a:gd name="connsiteY3" fmla="*/ 4762 h 68391"/>
                  <a:gd name="connsiteX4" fmla="*/ 56920 w 56920"/>
                  <a:gd name="connsiteY4" fmla="*/ 20669 h 68391"/>
                  <a:gd name="connsiteX5" fmla="*/ 41013 w 56920"/>
                  <a:gd name="connsiteY5" fmla="*/ 36577 h 68391"/>
                  <a:gd name="connsiteX6" fmla="*/ 29651 w 56920"/>
                  <a:gd name="connsiteY6" fmla="*/ 57029 h 68391"/>
                  <a:gd name="connsiteX7" fmla="*/ 18288 w 56920"/>
                  <a:gd name="connsiteY7" fmla="*/ 63846 h 68391"/>
                  <a:gd name="connsiteX8" fmla="*/ 13744 w 56920"/>
                  <a:gd name="connsiteY8" fmla="*/ 68391 h 68391"/>
                  <a:gd name="connsiteX9" fmla="*/ 2381 w 56920"/>
                  <a:gd name="connsiteY9" fmla="*/ 68391 h 68391"/>
                  <a:gd name="connsiteX10" fmla="*/ 4082 w 56920"/>
                  <a:gd name="connsiteY10" fmla="*/ 63629 h 68391"/>
                  <a:gd name="connsiteX11" fmla="*/ 0 w 56920"/>
                  <a:gd name="connsiteY11" fmla="*/ 63629 h 68391"/>
                  <a:gd name="connsiteX12" fmla="*/ 11363 w 56920"/>
                  <a:gd name="connsiteY12" fmla="*/ 31815 h 6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920" h="68391">
                    <a:moveTo>
                      <a:pt x="31815" y="0"/>
                    </a:moveTo>
                    <a:lnTo>
                      <a:pt x="47722" y="0"/>
                    </a:lnTo>
                    <a:lnTo>
                      <a:pt x="49763" y="4762"/>
                    </a:lnTo>
                    <a:lnTo>
                      <a:pt x="50103" y="4762"/>
                    </a:lnTo>
                    <a:lnTo>
                      <a:pt x="56920" y="20669"/>
                    </a:lnTo>
                    <a:lnTo>
                      <a:pt x="41013" y="36577"/>
                    </a:lnTo>
                    <a:lnTo>
                      <a:pt x="29651" y="57029"/>
                    </a:lnTo>
                    <a:lnTo>
                      <a:pt x="18288" y="63846"/>
                    </a:lnTo>
                    <a:lnTo>
                      <a:pt x="13744" y="68391"/>
                    </a:lnTo>
                    <a:lnTo>
                      <a:pt x="2381" y="68391"/>
                    </a:lnTo>
                    <a:lnTo>
                      <a:pt x="4082" y="63629"/>
                    </a:lnTo>
                    <a:lnTo>
                      <a:pt x="0" y="63629"/>
                    </a:lnTo>
                    <a:lnTo>
                      <a:pt x="11363" y="3181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51" name="Freeform 230">
                <a:extLst>
                  <a:ext uri="{FF2B5EF4-FFF2-40B4-BE49-F238E27FC236}">
                    <a16:creationId xmlns:a16="http://schemas.microsoft.com/office/drawing/2014/main" id="{C9614F24-24DA-448B-861D-562EB122E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3194" y="2814842"/>
                <a:ext cx="180661" cy="170680"/>
              </a:xfrm>
              <a:custGeom>
                <a:avLst/>
                <a:gdLst>
                  <a:gd name="connsiteX0" fmla="*/ 240881 w 240881"/>
                  <a:gd name="connsiteY0" fmla="*/ 0 h 227573"/>
                  <a:gd name="connsiteX1" fmla="*/ 235354 w 240881"/>
                  <a:gd name="connsiteY1" fmla="*/ 8598 h 227573"/>
                  <a:gd name="connsiteX2" fmla="*/ 240881 w 240881"/>
                  <a:gd name="connsiteY2" fmla="*/ 7143 h 227573"/>
                  <a:gd name="connsiteX3" fmla="*/ 220429 w 240881"/>
                  <a:gd name="connsiteY3" fmla="*/ 38958 h 227573"/>
                  <a:gd name="connsiteX4" fmla="*/ 203599 w 240881"/>
                  <a:gd name="connsiteY4" fmla="*/ 49476 h 227573"/>
                  <a:gd name="connsiteX5" fmla="*/ 209067 w 240881"/>
                  <a:gd name="connsiteY5" fmla="*/ 74992 h 227573"/>
                  <a:gd name="connsiteX6" fmla="*/ 208184 w 240881"/>
                  <a:gd name="connsiteY6" fmla="*/ 78017 h 227573"/>
                  <a:gd name="connsiteX7" fmla="*/ 209067 w 240881"/>
                  <a:gd name="connsiteY7" fmla="*/ 82135 h 227573"/>
                  <a:gd name="connsiteX8" fmla="*/ 193160 w 240881"/>
                  <a:gd name="connsiteY8" fmla="*/ 136674 h 227573"/>
                  <a:gd name="connsiteX9" fmla="*/ 111351 w 240881"/>
                  <a:gd name="connsiteY9" fmla="*/ 184396 h 227573"/>
                  <a:gd name="connsiteX10" fmla="*/ 40905 w 240881"/>
                  <a:gd name="connsiteY10" fmla="*/ 227573 h 227573"/>
                  <a:gd name="connsiteX11" fmla="*/ 0 w 240881"/>
                  <a:gd name="connsiteY11" fmla="*/ 211666 h 227573"/>
                  <a:gd name="connsiteX12" fmla="*/ 4545 w 240881"/>
                  <a:gd name="connsiteY12" fmla="*/ 207121 h 227573"/>
                  <a:gd name="connsiteX13" fmla="*/ 4545 w 240881"/>
                  <a:gd name="connsiteY13" fmla="*/ 206290 h 227573"/>
                  <a:gd name="connsiteX14" fmla="*/ 0 w 240881"/>
                  <a:gd name="connsiteY14" fmla="*/ 204523 h 227573"/>
                  <a:gd name="connsiteX15" fmla="*/ 4545 w 240881"/>
                  <a:gd name="connsiteY15" fmla="*/ 199978 h 227573"/>
                  <a:gd name="connsiteX16" fmla="*/ 4545 w 240881"/>
                  <a:gd name="connsiteY16" fmla="*/ 184396 h 227573"/>
                  <a:gd name="connsiteX17" fmla="*/ 4545 w 240881"/>
                  <a:gd name="connsiteY17" fmla="*/ 177253 h 227573"/>
                  <a:gd name="connsiteX18" fmla="*/ 9090 w 240881"/>
                  <a:gd name="connsiteY18" fmla="*/ 156801 h 227573"/>
                  <a:gd name="connsiteX19" fmla="*/ 29460 w 240881"/>
                  <a:gd name="connsiteY19" fmla="*/ 142542 h 227573"/>
                  <a:gd name="connsiteX20" fmla="*/ 24997 w 240881"/>
                  <a:gd name="connsiteY20" fmla="*/ 132129 h 227573"/>
                  <a:gd name="connsiteX21" fmla="*/ 9090 w 240881"/>
                  <a:gd name="connsiteY21" fmla="*/ 125312 h 227573"/>
                  <a:gd name="connsiteX22" fmla="*/ 9090 w 240881"/>
                  <a:gd name="connsiteY22" fmla="*/ 118169 h 227573"/>
                  <a:gd name="connsiteX23" fmla="*/ 9090 w 240881"/>
                  <a:gd name="connsiteY23" fmla="*/ 93497 h 227573"/>
                  <a:gd name="connsiteX24" fmla="*/ 9090 w 240881"/>
                  <a:gd name="connsiteY24" fmla="*/ 86354 h 227573"/>
                  <a:gd name="connsiteX25" fmla="*/ 15907 w 240881"/>
                  <a:gd name="connsiteY25" fmla="*/ 65902 h 227573"/>
                  <a:gd name="connsiteX26" fmla="*/ 24997 w 240881"/>
                  <a:gd name="connsiteY26" fmla="*/ 54540 h 227573"/>
                  <a:gd name="connsiteX27" fmla="*/ 36360 w 240881"/>
                  <a:gd name="connsiteY27" fmla="*/ 47722 h 227573"/>
                  <a:gd name="connsiteX28" fmla="*/ 36360 w 240881"/>
                  <a:gd name="connsiteY28" fmla="*/ 29868 h 227573"/>
                  <a:gd name="connsiteX29" fmla="*/ 36360 w 240881"/>
                  <a:gd name="connsiteY29" fmla="*/ 22725 h 227573"/>
                  <a:gd name="connsiteX30" fmla="*/ 47722 w 240881"/>
                  <a:gd name="connsiteY30" fmla="*/ 31815 h 227573"/>
                  <a:gd name="connsiteX31" fmla="*/ 90899 w 240881"/>
                  <a:gd name="connsiteY31" fmla="*/ 15907 h 227573"/>
                  <a:gd name="connsiteX32" fmla="*/ 111351 w 240881"/>
                  <a:gd name="connsiteY32" fmla="*/ 27270 h 227573"/>
                  <a:gd name="connsiteX33" fmla="*/ 138620 w 240881"/>
                  <a:gd name="connsiteY33" fmla="*/ 27270 h 227573"/>
                  <a:gd name="connsiteX34" fmla="*/ 181797 w 240881"/>
                  <a:gd name="connsiteY34" fmla="*/ 11362 h 227573"/>
                  <a:gd name="connsiteX35" fmla="*/ 197704 w 240881"/>
                  <a:gd name="connsiteY35" fmla="*/ 11362 h 22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0881" h="227573">
                    <a:moveTo>
                      <a:pt x="240881" y="0"/>
                    </a:moveTo>
                    <a:lnTo>
                      <a:pt x="235354" y="8598"/>
                    </a:lnTo>
                    <a:lnTo>
                      <a:pt x="240881" y="7143"/>
                    </a:lnTo>
                    <a:lnTo>
                      <a:pt x="220429" y="38958"/>
                    </a:lnTo>
                    <a:lnTo>
                      <a:pt x="203599" y="49476"/>
                    </a:lnTo>
                    <a:lnTo>
                      <a:pt x="209067" y="74992"/>
                    </a:lnTo>
                    <a:lnTo>
                      <a:pt x="208184" y="78017"/>
                    </a:lnTo>
                    <a:lnTo>
                      <a:pt x="209067" y="82135"/>
                    </a:lnTo>
                    <a:lnTo>
                      <a:pt x="193160" y="136674"/>
                    </a:lnTo>
                    <a:lnTo>
                      <a:pt x="111351" y="184396"/>
                    </a:lnTo>
                    <a:lnTo>
                      <a:pt x="40905" y="227573"/>
                    </a:lnTo>
                    <a:lnTo>
                      <a:pt x="0" y="211666"/>
                    </a:lnTo>
                    <a:lnTo>
                      <a:pt x="4545" y="207121"/>
                    </a:lnTo>
                    <a:lnTo>
                      <a:pt x="4545" y="206290"/>
                    </a:lnTo>
                    <a:lnTo>
                      <a:pt x="0" y="204523"/>
                    </a:lnTo>
                    <a:lnTo>
                      <a:pt x="4545" y="199978"/>
                    </a:lnTo>
                    <a:lnTo>
                      <a:pt x="4545" y="184396"/>
                    </a:lnTo>
                    <a:lnTo>
                      <a:pt x="4545" y="177253"/>
                    </a:lnTo>
                    <a:lnTo>
                      <a:pt x="9090" y="156801"/>
                    </a:lnTo>
                    <a:lnTo>
                      <a:pt x="29460" y="142542"/>
                    </a:lnTo>
                    <a:lnTo>
                      <a:pt x="24997" y="132129"/>
                    </a:lnTo>
                    <a:lnTo>
                      <a:pt x="9090" y="125312"/>
                    </a:lnTo>
                    <a:lnTo>
                      <a:pt x="9090" y="118169"/>
                    </a:lnTo>
                    <a:lnTo>
                      <a:pt x="9090" y="93497"/>
                    </a:lnTo>
                    <a:lnTo>
                      <a:pt x="9090" y="86354"/>
                    </a:lnTo>
                    <a:lnTo>
                      <a:pt x="15907" y="65902"/>
                    </a:lnTo>
                    <a:lnTo>
                      <a:pt x="24997" y="54540"/>
                    </a:lnTo>
                    <a:lnTo>
                      <a:pt x="36360" y="47722"/>
                    </a:lnTo>
                    <a:lnTo>
                      <a:pt x="36360" y="29868"/>
                    </a:lnTo>
                    <a:lnTo>
                      <a:pt x="36360" y="22725"/>
                    </a:lnTo>
                    <a:lnTo>
                      <a:pt x="47722" y="31815"/>
                    </a:lnTo>
                    <a:lnTo>
                      <a:pt x="90899" y="15907"/>
                    </a:lnTo>
                    <a:lnTo>
                      <a:pt x="111351" y="27270"/>
                    </a:lnTo>
                    <a:lnTo>
                      <a:pt x="138620" y="27270"/>
                    </a:lnTo>
                    <a:lnTo>
                      <a:pt x="181797" y="11362"/>
                    </a:lnTo>
                    <a:lnTo>
                      <a:pt x="197704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2" name="Freeform 228">
                <a:extLst>
                  <a:ext uri="{FF2B5EF4-FFF2-40B4-BE49-F238E27FC236}">
                    <a16:creationId xmlns:a16="http://schemas.microsoft.com/office/drawing/2014/main" id="{F9B8C34C-B83A-44D1-ABAC-6AD1CF113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50" y="2811434"/>
                <a:ext cx="279920" cy="276186"/>
              </a:xfrm>
              <a:custGeom>
                <a:avLst/>
                <a:gdLst>
                  <a:gd name="connsiteX0" fmla="*/ 145438 w 373227"/>
                  <a:gd name="connsiteY0" fmla="*/ 0 h 368248"/>
                  <a:gd name="connsiteX1" fmla="*/ 188615 w 373227"/>
                  <a:gd name="connsiteY1" fmla="*/ 4545 h 368248"/>
                  <a:gd name="connsiteX2" fmla="*/ 189875 w 373227"/>
                  <a:gd name="connsiteY2" fmla="*/ 5806 h 368248"/>
                  <a:gd name="connsiteX3" fmla="*/ 200520 w 373227"/>
                  <a:gd name="connsiteY3" fmla="*/ 6926 h 368248"/>
                  <a:gd name="connsiteX4" fmla="*/ 210583 w 373227"/>
                  <a:gd name="connsiteY4" fmla="*/ 16989 h 368248"/>
                  <a:gd name="connsiteX5" fmla="*/ 220429 w 373227"/>
                  <a:gd name="connsiteY5" fmla="*/ 11362 h 368248"/>
                  <a:gd name="connsiteX6" fmla="*/ 223628 w 373227"/>
                  <a:gd name="connsiteY6" fmla="*/ 18719 h 368248"/>
                  <a:gd name="connsiteX7" fmla="*/ 232334 w 373227"/>
                  <a:gd name="connsiteY7" fmla="*/ 13743 h 368248"/>
                  <a:gd name="connsiteX8" fmla="*/ 255059 w 373227"/>
                  <a:gd name="connsiteY8" fmla="*/ 66010 h 368248"/>
                  <a:gd name="connsiteX9" fmla="*/ 280056 w 373227"/>
                  <a:gd name="connsiteY9" fmla="*/ 81917 h 368248"/>
                  <a:gd name="connsiteX10" fmla="*/ 280056 w 373227"/>
                  <a:gd name="connsiteY10" fmla="*/ 109187 h 368248"/>
                  <a:gd name="connsiteX11" fmla="*/ 264149 w 373227"/>
                  <a:gd name="connsiteY11" fmla="*/ 125094 h 368248"/>
                  <a:gd name="connsiteX12" fmla="*/ 255059 w 373227"/>
                  <a:gd name="connsiteY12" fmla="*/ 156909 h 368248"/>
                  <a:gd name="connsiteX13" fmla="*/ 280056 w 373227"/>
                  <a:gd name="connsiteY13" fmla="*/ 200086 h 368248"/>
                  <a:gd name="connsiteX14" fmla="*/ 323233 w 373227"/>
                  <a:gd name="connsiteY14" fmla="*/ 222810 h 368248"/>
                  <a:gd name="connsiteX15" fmla="*/ 345958 w 373227"/>
                  <a:gd name="connsiteY15" fmla="*/ 254625 h 368248"/>
                  <a:gd name="connsiteX16" fmla="*/ 341413 w 373227"/>
                  <a:gd name="connsiteY16" fmla="*/ 286439 h 368248"/>
                  <a:gd name="connsiteX17" fmla="*/ 350503 w 373227"/>
                  <a:gd name="connsiteY17" fmla="*/ 286439 h 368248"/>
                  <a:gd name="connsiteX18" fmla="*/ 350503 w 373227"/>
                  <a:gd name="connsiteY18" fmla="*/ 309164 h 368248"/>
                  <a:gd name="connsiteX19" fmla="*/ 373227 w 373227"/>
                  <a:gd name="connsiteY19" fmla="*/ 329616 h 368248"/>
                  <a:gd name="connsiteX20" fmla="*/ 350503 w 373227"/>
                  <a:gd name="connsiteY20" fmla="*/ 329616 h 368248"/>
                  <a:gd name="connsiteX21" fmla="*/ 323233 w 373227"/>
                  <a:gd name="connsiteY21" fmla="*/ 325071 h 368248"/>
                  <a:gd name="connsiteX22" fmla="*/ 298236 w 373227"/>
                  <a:gd name="connsiteY22" fmla="*/ 368248 h 368248"/>
                  <a:gd name="connsiteX23" fmla="*/ 232334 w 373227"/>
                  <a:gd name="connsiteY23" fmla="*/ 361431 h 368248"/>
                  <a:gd name="connsiteX24" fmla="*/ 230653 w 373227"/>
                  <a:gd name="connsiteY24" fmla="*/ 360107 h 368248"/>
                  <a:gd name="connsiteX25" fmla="*/ 220429 w 373227"/>
                  <a:gd name="connsiteY25" fmla="*/ 359050 h 368248"/>
                  <a:gd name="connsiteX26" fmla="*/ 113624 w 373227"/>
                  <a:gd name="connsiteY26" fmla="*/ 274969 h 368248"/>
                  <a:gd name="connsiteX27" fmla="*/ 59084 w 373227"/>
                  <a:gd name="connsiteY27" fmla="*/ 247699 h 368248"/>
                  <a:gd name="connsiteX28" fmla="*/ 15908 w 373227"/>
                  <a:gd name="connsiteY28" fmla="*/ 236337 h 368248"/>
                  <a:gd name="connsiteX29" fmla="*/ 0 w 373227"/>
                  <a:gd name="connsiteY29" fmla="*/ 181797 h 368248"/>
                  <a:gd name="connsiteX30" fmla="*/ 81809 w 373227"/>
                  <a:gd name="connsiteY30" fmla="*/ 134076 h 368248"/>
                  <a:gd name="connsiteX31" fmla="*/ 97716 w 373227"/>
                  <a:gd name="connsiteY31" fmla="*/ 79536 h 368248"/>
                  <a:gd name="connsiteX32" fmla="*/ 90899 w 373227"/>
                  <a:gd name="connsiteY32" fmla="*/ 47722 h 368248"/>
                  <a:gd name="connsiteX33" fmla="*/ 113624 w 373227"/>
                  <a:gd name="connsiteY33" fmla="*/ 36360 h 368248"/>
                  <a:gd name="connsiteX34" fmla="*/ 129531 w 373227"/>
                  <a:gd name="connsiteY34" fmla="*/ 11362 h 3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73227" h="368248">
                    <a:moveTo>
                      <a:pt x="145438" y="0"/>
                    </a:moveTo>
                    <a:lnTo>
                      <a:pt x="188615" y="4545"/>
                    </a:lnTo>
                    <a:lnTo>
                      <a:pt x="189875" y="5806"/>
                    </a:lnTo>
                    <a:lnTo>
                      <a:pt x="200520" y="6926"/>
                    </a:lnTo>
                    <a:lnTo>
                      <a:pt x="210583" y="16989"/>
                    </a:lnTo>
                    <a:lnTo>
                      <a:pt x="220429" y="11362"/>
                    </a:lnTo>
                    <a:lnTo>
                      <a:pt x="223628" y="18719"/>
                    </a:lnTo>
                    <a:lnTo>
                      <a:pt x="232334" y="13743"/>
                    </a:lnTo>
                    <a:lnTo>
                      <a:pt x="255059" y="66010"/>
                    </a:lnTo>
                    <a:lnTo>
                      <a:pt x="280056" y="81917"/>
                    </a:lnTo>
                    <a:lnTo>
                      <a:pt x="280056" y="109187"/>
                    </a:lnTo>
                    <a:lnTo>
                      <a:pt x="264149" y="125094"/>
                    </a:lnTo>
                    <a:lnTo>
                      <a:pt x="255059" y="156909"/>
                    </a:lnTo>
                    <a:lnTo>
                      <a:pt x="280056" y="200086"/>
                    </a:lnTo>
                    <a:lnTo>
                      <a:pt x="323233" y="222810"/>
                    </a:lnTo>
                    <a:lnTo>
                      <a:pt x="345958" y="254625"/>
                    </a:lnTo>
                    <a:lnTo>
                      <a:pt x="341413" y="286439"/>
                    </a:lnTo>
                    <a:lnTo>
                      <a:pt x="350503" y="286439"/>
                    </a:lnTo>
                    <a:lnTo>
                      <a:pt x="350503" y="309164"/>
                    </a:lnTo>
                    <a:lnTo>
                      <a:pt x="373227" y="329616"/>
                    </a:lnTo>
                    <a:lnTo>
                      <a:pt x="350503" y="329616"/>
                    </a:lnTo>
                    <a:lnTo>
                      <a:pt x="323233" y="325071"/>
                    </a:lnTo>
                    <a:lnTo>
                      <a:pt x="298236" y="368248"/>
                    </a:lnTo>
                    <a:lnTo>
                      <a:pt x="232334" y="361431"/>
                    </a:lnTo>
                    <a:lnTo>
                      <a:pt x="230653" y="360107"/>
                    </a:lnTo>
                    <a:lnTo>
                      <a:pt x="220429" y="359050"/>
                    </a:lnTo>
                    <a:lnTo>
                      <a:pt x="113624" y="274969"/>
                    </a:lnTo>
                    <a:lnTo>
                      <a:pt x="59084" y="247699"/>
                    </a:lnTo>
                    <a:lnTo>
                      <a:pt x="15908" y="236337"/>
                    </a:lnTo>
                    <a:lnTo>
                      <a:pt x="0" y="181797"/>
                    </a:lnTo>
                    <a:lnTo>
                      <a:pt x="81809" y="134076"/>
                    </a:lnTo>
                    <a:lnTo>
                      <a:pt x="97716" y="79536"/>
                    </a:lnTo>
                    <a:lnTo>
                      <a:pt x="90899" y="47722"/>
                    </a:lnTo>
                    <a:lnTo>
                      <a:pt x="113624" y="36360"/>
                    </a:lnTo>
                    <a:lnTo>
                      <a:pt x="129531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3" name="Freeform 226">
                <a:extLst>
                  <a:ext uri="{FF2B5EF4-FFF2-40B4-BE49-F238E27FC236}">
                    <a16:creationId xmlns:a16="http://schemas.microsoft.com/office/drawing/2014/main" id="{BDC4E792-EBE2-45AE-A4DC-938B320D1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333" y="2726054"/>
                <a:ext cx="539063" cy="484361"/>
              </a:xfrm>
              <a:custGeom>
                <a:avLst/>
                <a:gdLst>
                  <a:gd name="connsiteX0" fmla="*/ 20452 w 718750"/>
                  <a:gd name="connsiteY0" fmla="*/ 0 h 645814"/>
                  <a:gd name="connsiteX1" fmla="*/ 25871 w 718750"/>
                  <a:gd name="connsiteY1" fmla="*/ 14450 h 645814"/>
                  <a:gd name="connsiteX2" fmla="*/ 34738 w 718750"/>
                  <a:gd name="connsiteY2" fmla="*/ 9524 h 645814"/>
                  <a:gd name="connsiteX3" fmla="*/ 41556 w 718750"/>
                  <a:gd name="connsiteY3" fmla="*/ 27704 h 645814"/>
                  <a:gd name="connsiteX4" fmla="*/ 53845 w 718750"/>
                  <a:gd name="connsiteY4" fmla="*/ 39993 h 645814"/>
                  <a:gd name="connsiteX5" fmla="*/ 68174 w 718750"/>
                  <a:gd name="connsiteY5" fmla="*/ 43177 h 645814"/>
                  <a:gd name="connsiteX6" fmla="*/ 86354 w 718750"/>
                  <a:gd name="connsiteY6" fmla="*/ 43177 h 645814"/>
                  <a:gd name="connsiteX7" fmla="*/ 129531 w 718750"/>
                  <a:gd name="connsiteY7" fmla="*/ 11362 h 645814"/>
                  <a:gd name="connsiteX8" fmla="*/ 138621 w 718750"/>
                  <a:gd name="connsiteY8" fmla="*/ 6818 h 645814"/>
                  <a:gd name="connsiteX9" fmla="*/ 147393 w 718750"/>
                  <a:gd name="connsiteY9" fmla="*/ 19099 h 645814"/>
                  <a:gd name="connsiteX10" fmla="*/ 152907 w 718750"/>
                  <a:gd name="connsiteY10" fmla="*/ 16342 h 645814"/>
                  <a:gd name="connsiteX11" fmla="*/ 164269 w 718750"/>
                  <a:gd name="connsiteY11" fmla="*/ 32249 h 645814"/>
                  <a:gd name="connsiteX12" fmla="*/ 152907 w 718750"/>
                  <a:gd name="connsiteY12" fmla="*/ 52701 h 645814"/>
                  <a:gd name="connsiteX13" fmla="*/ 166107 w 718750"/>
                  <a:gd name="connsiteY13" fmla="*/ 65902 h 645814"/>
                  <a:gd name="connsiteX14" fmla="*/ 170435 w 718750"/>
                  <a:gd name="connsiteY14" fmla="*/ 65902 h 645814"/>
                  <a:gd name="connsiteX15" fmla="*/ 172840 w 718750"/>
                  <a:gd name="connsiteY15" fmla="*/ 72634 h 645814"/>
                  <a:gd name="connsiteX16" fmla="*/ 175631 w 718750"/>
                  <a:gd name="connsiteY16" fmla="*/ 75426 h 645814"/>
                  <a:gd name="connsiteX17" fmla="*/ 184721 w 718750"/>
                  <a:gd name="connsiteY17" fmla="*/ 75426 h 645814"/>
                  <a:gd name="connsiteX18" fmla="*/ 193959 w 718750"/>
                  <a:gd name="connsiteY18" fmla="*/ 101293 h 645814"/>
                  <a:gd name="connsiteX19" fmla="*/ 220429 w 718750"/>
                  <a:gd name="connsiteY19" fmla="*/ 109078 h 645814"/>
                  <a:gd name="connsiteX20" fmla="*/ 232104 w 718750"/>
                  <a:gd name="connsiteY20" fmla="*/ 117834 h 645814"/>
                  <a:gd name="connsiteX21" fmla="*/ 234715 w 718750"/>
                  <a:gd name="connsiteY21" fmla="*/ 118602 h 645814"/>
                  <a:gd name="connsiteX22" fmla="*/ 250024 w 718750"/>
                  <a:gd name="connsiteY22" fmla="*/ 130084 h 645814"/>
                  <a:gd name="connsiteX23" fmla="*/ 295421 w 718750"/>
                  <a:gd name="connsiteY23" fmla="*/ 140893 h 645814"/>
                  <a:gd name="connsiteX24" fmla="*/ 354505 w 718750"/>
                  <a:gd name="connsiteY24" fmla="*/ 129531 h 645814"/>
                  <a:gd name="connsiteX25" fmla="*/ 359050 w 718750"/>
                  <a:gd name="connsiteY25" fmla="*/ 120441 h 645814"/>
                  <a:gd name="connsiteX26" fmla="*/ 390864 w 718750"/>
                  <a:gd name="connsiteY26" fmla="*/ 109078 h 645814"/>
                  <a:gd name="connsiteX27" fmla="*/ 418134 w 718750"/>
                  <a:gd name="connsiteY27" fmla="*/ 81809 h 645814"/>
                  <a:gd name="connsiteX28" fmla="*/ 440858 w 718750"/>
                  <a:gd name="connsiteY28" fmla="*/ 81809 h 645814"/>
                  <a:gd name="connsiteX29" fmla="*/ 456766 w 718750"/>
                  <a:gd name="connsiteY29" fmla="*/ 77264 h 645814"/>
                  <a:gd name="connsiteX30" fmla="*/ 484035 w 718750"/>
                  <a:gd name="connsiteY30" fmla="*/ 81809 h 645814"/>
                  <a:gd name="connsiteX31" fmla="*/ 520395 w 718750"/>
                  <a:gd name="connsiteY31" fmla="*/ 102261 h 645814"/>
                  <a:gd name="connsiteX32" fmla="*/ 552209 w 718750"/>
                  <a:gd name="connsiteY32" fmla="*/ 109078 h 645814"/>
                  <a:gd name="connsiteX33" fmla="*/ 562503 w 718750"/>
                  <a:gd name="connsiteY33" fmla="*/ 117747 h 645814"/>
                  <a:gd name="connsiteX34" fmla="*/ 566495 w 718750"/>
                  <a:gd name="connsiteY34" fmla="*/ 118602 h 645814"/>
                  <a:gd name="connsiteX35" fmla="*/ 599619 w 718750"/>
                  <a:gd name="connsiteY35" fmla="*/ 146496 h 645814"/>
                  <a:gd name="connsiteX36" fmla="*/ 622655 w 718750"/>
                  <a:gd name="connsiteY36" fmla="*/ 152255 h 645814"/>
                  <a:gd name="connsiteX37" fmla="*/ 622655 w 718750"/>
                  <a:gd name="connsiteY37" fmla="*/ 158208 h 645814"/>
                  <a:gd name="connsiteX38" fmla="*/ 636941 w 718750"/>
                  <a:gd name="connsiteY38" fmla="*/ 161779 h 645814"/>
                  <a:gd name="connsiteX39" fmla="*/ 636941 w 718750"/>
                  <a:gd name="connsiteY39" fmla="*/ 198139 h 645814"/>
                  <a:gd name="connsiteX40" fmla="*/ 625579 w 718750"/>
                  <a:gd name="connsiteY40" fmla="*/ 252678 h 645814"/>
                  <a:gd name="connsiteX41" fmla="*/ 617355 w 718750"/>
                  <a:gd name="connsiteY41" fmla="*/ 281462 h 645814"/>
                  <a:gd name="connsiteX42" fmla="*/ 618111 w 718750"/>
                  <a:gd name="connsiteY42" fmla="*/ 281786 h 645814"/>
                  <a:gd name="connsiteX43" fmla="*/ 616572 w 718750"/>
                  <a:gd name="connsiteY43" fmla="*/ 284204 h 645814"/>
                  <a:gd name="connsiteX44" fmla="*/ 616489 w 718750"/>
                  <a:gd name="connsiteY44" fmla="*/ 284492 h 645814"/>
                  <a:gd name="connsiteX45" fmla="*/ 632397 w 718750"/>
                  <a:gd name="connsiteY45" fmla="*/ 291310 h 645814"/>
                  <a:gd name="connsiteX46" fmla="*/ 616489 w 718750"/>
                  <a:gd name="connsiteY46" fmla="*/ 316307 h 645814"/>
                  <a:gd name="connsiteX47" fmla="*/ 625579 w 718750"/>
                  <a:gd name="connsiteY47" fmla="*/ 350394 h 645814"/>
                  <a:gd name="connsiteX48" fmla="*/ 630655 w 718750"/>
                  <a:gd name="connsiteY48" fmla="*/ 369003 h 645814"/>
                  <a:gd name="connsiteX49" fmla="*/ 645380 w 718750"/>
                  <a:gd name="connsiteY49" fmla="*/ 372684 h 645814"/>
                  <a:gd name="connsiteX50" fmla="*/ 645380 w 718750"/>
                  <a:gd name="connsiteY50" fmla="*/ 378637 h 645814"/>
                  <a:gd name="connsiteX51" fmla="*/ 659666 w 718750"/>
                  <a:gd name="connsiteY51" fmla="*/ 382208 h 645814"/>
                  <a:gd name="connsiteX52" fmla="*/ 659666 w 718750"/>
                  <a:gd name="connsiteY52" fmla="*/ 414023 h 645814"/>
                  <a:gd name="connsiteX53" fmla="*/ 625579 w 718750"/>
                  <a:gd name="connsiteY53" fmla="*/ 452655 h 645814"/>
                  <a:gd name="connsiteX54" fmla="*/ 641486 w 718750"/>
                  <a:gd name="connsiteY54" fmla="*/ 473107 h 645814"/>
                  <a:gd name="connsiteX55" fmla="*/ 656585 w 718750"/>
                  <a:gd name="connsiteY55" fmla="*/ 495754 h 645814"/>
                  <a:gd name="connsiteX56" fmla="*/ 681740 w 718750"/>
                  <a:gd name="connsiteY56" fmla="*/ 506760 h 645814"/>
                  <a:gd name="connsiteX57" fmla="*/ 681740 w 718750"/>
                  <a:gd name="connsiteY57" fmla="*/ 510034 h 645814"/>
                  <a:gd name="connsiteX58" fmla="*/ 696026 w 718750"/>
                  <a:gd name="connsiteY58" fmla="*/ 516284 h 645814"/>
                  <a:gd name="connsiteX59" fmla="*/ 696026 w 718750"/>
                  <a:gd name="connsiteY59" fmla="*/ 549473 h 645814"/>
                  <a:gd name="connsiteX60" fmla="*/ 697647 w 718750"/>
                  <a:gd name="connsiteY60" fmla="*/ 549937 h 645814"/>
                  <a:gd name="connsiteX61" fmla="*/ 699652 w 718750"/>
                  <a:gd name="connsiteY61" fmla="*/ 555952 h 645814"/>
                  <a:gd name="connsiteX62" fmla="*/ 711933 w 718750"/>
                  <a:gd name="connsiteY62" fmla="*/ 559461 h 645814"/>
                  <a:gd name="connsiteX63" fmla="*/ 718750 w 718750"/>
                  <a:gd name="connsiteY63" fmla="*/ 579913 h 645814"/>
                  <a:gd name="connsiteX64" fmla="*/ 664211 w 718750"/>
                  <a:gd name="connsiteY64" fmla="*/ 602637 h 645814"/>
                  <a:gd name="connsiteX65" fmla="*/ 648304 w 718750"/>
                  <a:gd name="connsiteY65" fmla="*/ 645814 h 645814"/>
                  <a:gd name="connsiteX66" fmla="*/ 582402 w 718750"/>
                  <a:gd name="connsiteY66" fmla="*/ 634452 h 645814"/>
                  <a:gd name="connsiteX67" fmla="*/ 541498 w 718750"/>
                  <a:gd name="connsiteY67" fmla="*/ 629907 h 645814"/>
                  <a:gd name="connsiteX68" fmla="*/ 498321 w 718750"/>
                  <a:gd name="connsiteY68" fmla="*/ 623090 h 645814"/>
                  <a:gd name="connsiteX69" fmla="*/ 496685 w 718750"/>
                  <a:gd name="connsiteY69" fmla="*/ 615563 h 645814"/>
                  <a:gd name="connsiteX70" fmla="*/ 484035 w 718750"/>
                  <a:gd name="connsiteY70" fmla="*/ 613566 h 645814"/>
                  <a:gd name="connsiteX71" fmla="*/ 473891 w 718750"/>
                  <a:gd name="connsiteY71" fmla="*/ 566903 h 645814"/>
                  <a:gd name="connsiteX72" fmla="*/ 464234 w 718750"/>
                  <a:gd name="connsiteY72" fmla="*/ 564006 h 645814"/>
                  <a:gd name="connsiteX73" fmla="*/ 439237 w 718750"/>
                  <a:gd name="connsiteY73" fmla="*/ 570823 h 645814"/>
                  <a:gd name="connsiteX74" fmla="*/ 400605 w 718750"/>
                  <a:gd name="connsiteY74" fmla="*/ 591275 h 645814"/>
                  <a:gd name="connsiteX75" fmla="*/ 357428 w 718750"/>
                  <a:gd name="connsiteY75" fmla="*/ 575368 h 645814"/>
                  <a:gd name="connsiteX76" fmla="*/ 349017 w 718750"/>
                  <a:gd name="connsiteY76" fmla="*/ 568008 h 645814"/>
                  <a:gd name="connsiteX77" fmla="*/ 343142 w 718750"/>
                  <a:gd name="connsiteY77" fmla="*/ 565844 h 645814"/>
                  <a:gd name="connsiteX78" fmla="*/ 315945 w 718750"/>
                  <a:gd name="connsiteY78" fmla="*/ 542046 h 645814"/>
                  <a:gd name="connsiteX79" fmla="*/ 282437 w 718750"/>
                  <a:gd name="connsiteY79" fmla="*/ 532191 h 645814"/>
                  <a:gd name="connsiteX80" fmla="*/ 279100 w 718750"/>
                  <a:gd name="connsiteY80" fmla="*/ 525887 h 645814"/>
                  <a:gd name="connsiteX81" fmla="*/ 268151 w 718750"/>
                  <a:gd name="connsiteY81" fmla="*/ 522667 h 645814"/>
                  <a:gd name="connsiteX82" fmla="*/ 247699 w 718750"/>
                  <a:gd name="connsiteY82" fmla="*/ 484035 h 645814"/>
                  <a:gd name="connsiteX83" fmla="*/ 226679 w 718750"/>
                  <a:gd name="connsiteY83" fmla="*/ 438493 h 645814"/>
                  <a:gd name="connsiteX84" fmla="*/ 211991 w 718750"/>
                  <a:gd name="connsiteY84" fmla="*/ 445837 h 645814"/>
                  <a:gd name="connsiteX85" fmla="*/ 198947 w 718750"/>
                  <a:gd name="connsiteY85" fmla="*/ 435692 h 645814"/>
                  <a:gd name="connsiteX86" fmla="*/ 197705 w 718750"/>
                  <a:gd name="connsiteY86" fmla="*/ 436313 h 645814"/>
                  <a:gd name="connsiteX87" fmla="*/ 190645 w 718750"/>
                  <a:gd name="connsiteY87" fmla="*/ 430823 h 645814"/>
                  <a:gd name="connsiteX88" fmla="*/ 175631 w 718750"/>
                  <a:gd name="connsiteY88" fmla="*/ 445837 h 645814"/>
                  <a:gd name="connsiteX89" fmla="*/ 163100 w 718750"/>
                  <a:gd name="connsiteY89" fmla="*/ 434559 h 645814"/>
                  <a:gd name="connsiteX90" fmla="*/ 161345 w 718750"/>
                  <a:gd name="connsiteY90" fmla="*/ 436313 h 645814"/>
                  <a:gd name="connsiteX91" fmla="*/ 138621 w 718750"/>
                  <a:gd name="connsiteY91" fmla="*/ 415861 h 645814"/>
                  <a:gd name="connsiteX92" fmla="*/ 138621 w 718750"/>
                  <a:gd name="connsiteY92" fmla="*/ 393136 h 645814"/>
                  <a:gd name="connsiteX93" fmla="*/ 129531 w 718750"/>
                  <a:gd name="connsiteY93" fmla="*/ 393136 h 645814"/>
                  <a:gd name="connsiteX94" fmla="*/ 134076 w 718750"/>
                  <a:gd name="connsiteY94" fmla="*/ 361322 h 645814"/>
                  <a:gd name="connsiteX95" fmla="*/ 120129 w 718750"/>
                  <a:gd name="connsiteY95" fmla="*/ 333429 h 645814"/>
                  <a:gd name="connsiteX96" fmla="*/ 82460 w 718750"/>
                  <a:gd name="connsiteY96" fmla="*/ 316307 h 645814"/>
                  <a:gd name="connsiteX97" fmla="*/ 80079 w 718750"/>
                  <a:gd name="connsiteY97" fmla="*/ 312194 h 645814"/>
                  <a:gd name="connsiteX98" fmla="*/ 68174 w 718750"/>
                  <a:gd name="connsiteY98" fmla="*/ 306783 h 645814"/>
                  <a:gd name="connsiteX99" fmla="*/ 43177 w 718750"/>
                  <a:gd name="connsiteY99" fmla="*/ 263606 h 645814"/>
                  <a:gd name="connsiteX100" fmla="*/ 52267 w 718750"/>
                  <a:gd name="connsiteY100" fmla="*/ 227247 h 645814"/>
                  <a:gd name="connsiteX101" fmla="*/ 68174 w 718750"/>
                  <a:gd name="connsiteY101" fmla="*/ 211339 h 645814"/>
                  <a:gd name="connsiteX102" fmla="*/ 68174 w 718750"/>
                  <a:gd name="connsiteY102" fmla="*/ 189048 h 645814"/>
                  <a:gd name="connsiteX103" fmla="*/ 57463 w 718750"/>
                  <a:gd name="connsiteY103" fmla="*/ 182231 h 645814"/>
                  <a:gd name="connsiteX104" fmla="*/ 57203 w 718750"/>
                  <a:gd name="connsiteY104" fmla="*/ 181633 h 645814"/>
                  <a:gd name="connsiteX105" fmla="*/ 43177 w 718750"/>
                  <a:gd name="connsiteY105" fmla="*/ 172707 h 645814"/>
                  <a:gd name="connsiteX106" fmla="*/ 20452 w 718750"/>
                  <a:gd name="connsiteY106" fmla="*/ 120441 h 645814"/>
                  <a:gd name="connsiteX107" fmla="*/ 0 w 718750"/>
                  <a:gd name="connsiteY107" fmla="*/ 81809 h 645814"/>
                  <a:gd name="connsiteX108" fmla="*/ 4545 w 718750"/>
                  <a:gd name="connsiteY108" fmla="*/ 65902 h 645814"/>
                  <a:gd name="connsiteX109" fmla="*/ 0 w 718750"/>
                  <a:gd name="connsiteY109" fmla="*/ 11362 h 6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18750" h="645814">
                    <a:moveTo>
                      <a:pt x="20452" y="0"/>
                    </a:moveTo>
                    <a:lnTo>
                      <a:pt x="25871" y="14450"/>
                    </a:lnTo>
                    <a:lnTo>
                      <a:pt x="34738" y="9524"/>
                    </a:lnTo>
                    <a:lnTo>
                      <a:pt x="41556" y="27704"/>
                    </a:lnTo>
                    <a:lnTo>
                      <a:pt x="53845" y="39993"/>
                    </a:lnTo>
                    <a:lnTo>
                      <a:pt x="68174" y="43177"/>
                    </a:lnTo>
                    <a:lnTo>
                      <a:pt x="86354" y="43177"/>
                    </a:lnTo>
                    <a:lnTo>
                      <a:pt x="129531" y="11362"/>
                    </a:lnTo>
                    <a:lnTo>
                      <a:pt x="138621" y="6818"/>
                    </a:lnTo>
                    <a:lnTo>
                      <a:pt x="147393" y="19099"/>
                    </a:lnTo>
                    <a:lnTo>
                      <a:pt x="152907" y="16342"/>
                    </a:lnTo>
                    <a:lnTo>
                      <a:pt x="164269" y="32249"/>
                    </a:lnTo>
                    <a:lnTo>
                      <a:pt x="152907" y="52701"/>
                    </a:lnTo>
                    <a:lnTo>
                      <a:pt x="166107" y="65902"/>
                    </a:lnTo>
                    <a:lnTo>
                      <a:pt x="170435" y="65902"/>
                    </a:lnTo>
                    <a:lnTo>
                      <a:pt x="172840" y="72634"/>
                    </a:lnTo>
                    <a:lnTo>
                      <a:pt x="175631" y="75426"/>
                    </a:lnTo>
                    <a:lnTo>
                      <a:pt x="184721" y="75426"/>
                    </a:lnTo>
                    <a:lnTo>
                      <a:pt x="193959" y="101293"/>
                    </a:lnTo>
                    <a:lnTo>
                      <a:pt x="220429" y="109078"/>
                    </a:lnTo>
                    <a:lnTo>
                      <a:pt x="232104" y="117834"/>
                    </a:lnTo>
                    <a:lnTo>
                      <a:pt x="234715" y="118602"/>
                    </a:lnTo>
                    <a:lnTo>
                      <a:pt x="250024" y="130084"/>
                    </a:lnTo>
                    <a:lnTo>
                      <a:pt x="295421" y="140893"/>
                    </a:lnTo>
                    <a:lnTo>
                      <a:pt x="354505" y="129531"/>
                    </a:lnTo>
                    <a:lnTo>
                      <a:pt x="359050" y="120441"/>
                    </a:lnTo>
                    <a:lnTo>
                      <a:pt x="390864" y="109078"/>
                    </a:lnTo>
                    <a:lnTo>
                      <a:pt x="418134" y="81809"/>
                    </a:lnTo>
                    <a:lnTo>
                      <a:pt x="440858" y="81809"/>
                    </a:lnTo>
                    <a:lnTo>
                      <a:pt x="456766" y="77264"/>
                    </a:lnTo>
                    <a:lnTo>
                      <a:pt x="484035" y="81809"/>
                    </a:lnTo>
                    <a:lnTo>
                      <a:pt x="520395" y="102261"/>
                    </a:lnTo>
                    <a:lnTo>
                      <a:pt x="552209" y="109078"/>
                    </a:lnTo>
                    <a:lnTo>
                      <a:pt x="562503" y="117747"/>
                    </a:lnTo>
                    <a:lnTo>
                      <a:pt x="566495" y="118602"/>
                    </a:lnTo>
                    <a:lnTo>
                      <a:pt x="599619" y="146496"/>
                    </a:lnTo>
                    <a:lnTo>
                      <a:pt x="622655" y="152255"/>
                    </a:lnTo>
                    <a:lnTo>
                      <a:pt x="622655" y="158208"/>
                    </a:lnTo>
                    <a:lnTo>
                      <a:pt x="636941" y="161779"/>
                    </a:lnTo>
                    <a:lnTo>
                      <a:pt x="636941" y="198139"/>
                    </a:lnTo>
                    <a:lnTo>
                      <a:pt x="625579" y="252678"/>
                    </a:lnTo>
                    <a:lnTo>
                      <a:pt x="617355" y="281462"/>
                    </a:lnTo>
                    <a:lnTo>
                      <a:pt x="618111" y="281786"/>
                    </a:lnTo>
                    <a:lnTo>
                      <a:pt x="616572" y="284204"/>
                    </a:lnTo>
                    <a:lnTo>
                      <a:pt x="616489" y="284492"/>
                    </a:lnTo>
                    <a:lnTo>
                      <a:pt x="632397" y="291310"/>
                    </a:lnTo>
                    <a:lnTo>
                      <a:pt x="616489" y="316307"/>
                    </a:lnTo>
                    <a:lnTo>
                      <a:pt x="625579" y="350394"/>
                    </a:lnTo>
                    <a:lnTo>
                      <a:pt x="630655" y="369003"/>
                    </a:lnTo>
                    <a:lnTo>
                      <a:pt x="645380" y="372684"/>
                    </a:lnTo>
                    <a:lnTo>
                      <a:pt x="645380" y="378637"/>
                    </a:lnTo>
                    <a:lnTo>
                      <a:pt x="659666" y="382208"/>
                    </a:lnTo>
                    <a:lnTo>
                      <a:pt x="659666" y="414023"/>
                    </a:lnTo>
                    <a:lnTo>
                      <a:pt x="625579" y="452655"/>
                    </a:lnTo>
                    <a:lnTo>
                      <a:pt x="641486" y="473107"/>
                    </a:lnTo>
                    <a:lnTo>
                      <a:pt x="656585" y="495754"/>
                    </a:lnTo>
                    <a:lnTo>
                      <a:pt x="681740" y="506760"/>
                    </a:lnTo>
                    <a:lnTo>
                      <a:pt x="681740" y="510034"/>
                    </a:lnTo>
                    <a:lnTo>
                      <a:pt x="696026" y="516284"/>
                    </a:lnTo>
                    <a:lnTo>
                      <a:pt x="696026" y="549473"/>
                    </a:lnTo>
                    <a:lnTo>
                      <a:pt x="697647" y="549937"/>
                    </a:lnTo>
                    <a:lnTo>
                      <a:pt x="699652" y="555952"/>
                    </a:lnTo>
                    <a:lnTo>
                      <a:pt x="711933" y="559461"/>
                    </a:lnTo>
                    <a:lnTo>
                      <a:pt x="718750" y="579913"/>
                    </a:lnTo>
                    <a:lnTo>
                      <a:pt x="664211" y="602637"/>
                    </a:lnTo>
                    <a:lnTo>
                      <a:pt x="648304" y="645814"/>
                    </a:lnTo>
                    <a:lnTo>
                      <a:pt x="582402" y="634452"/>
                    </a:lnTo>
                    <a:lnTo>
                      <a:pt x="541498" y="629907"/>
                    </a:lnTo>
                    <a:lnTo>
                      <a:pt x="498321" y="623090"/>
                    </a:lnTo>
                    <a:lnTo>
                      <a:pt x="496685" y="615563"/>
                    </a:lnTo>
                    <a:lnTo>
                      <a:pt x="484035" y="613566"/>
                    </a:lnTo>
                    <a:lnTo>
                      <a:pt x="473891" y="566903"/>
                    </a:lnTo>
                    <a:lnTo>
                      <a:pt x="464234" y="564006"/>
                    </a:lnTo>
                    <a:lnTo>
                      <a:pt x="439237" y="570823"/>
                    </a:lnTo>
                    <a:lnTo>
                      <a:pt x="400605" y="591275"/>
                    </a:lnTo>
                    <a:lnTo>
                      <a:pt x="357428" y="575368"/>
                    </a:lnTo>
                    <a:lnTo>
                      <a:pt x="349017" y="568008"/>
                    </a:lnTo>
                    <a:lnTo>
                      <a:pt x="343142" y="565844"/>
                    </a:lnTo>
                    <a:lnTo>
                      <a:pt x="315945" y="542046"/>
                    </a:lnTo>
                    <a:lnTo>
                      <a:pt x="282437" y="532191"/>
                    </a:lnTo>
                    <a:lnTo>
                      <a:pt x="279100" y="525887"/>
                    </a:lnTo>
                    <a:lnTo>
                      <a:pt x="268151" y="522667"/>
                    </a:lnTo>
                    <a:lnTo>
                      <a:pt x="247699" y="484035"/>
                    </a:lnTo>
                    <a:lnTo>
                      <a:pt x="226679" y="438493"/>
                    </a:lnTo>
                    <a:lnTo>
                      <a:pt x="211991" y="445837"/>
                    </a:lnTo>
                    <a:lnTo>
                      <a:pt x="198947" y="435692"/>
                    </a:lnTo>
                    <a:lnTo>
                      <a:pt x="197705" y="436313"/>
                    </a:lnTo>
                    <a:lnTo>
                      <a:pt x="190645" y="430823"/>
                    </a:lnTo>
                    <a:lnTo>
                      <a:pt x="175631" y="445837"/>
                    </a:lnTo>
                    <a:lnTo>
                      <a:pt x="163100" y="434559"/>
                    </a:lnTo>
                    <a:lnTo>
                      <a:pt x="161345" y="436313"/>
                    </a:lnTo>
                    <a:lnTo>
                      <a:pt x="138621" y="415861"/>
                    </a:lnTo>
                    <a:lnTo>
                      <a:pt x="138621" y="393136"/>
                    </a:lnTo>
                    <a:lnTo>
                      <a:pt x="129531" y="393136"/>
                    </a:lnTo>
                    <a:lnTo>
                      <a:pt x="134076" y="361322"/>
                    </a:lnTo>
                    <a:lnTo>
                      <a:pt x="120129" y="333429"/>
                    </a:lnTo>
                    <a:lnTo>
                      <a:pt x="82460" y="316307"/>
                    </a:lnTo>
                    <a:lnTo>
                      <a:pt x="80079" y="312194"/>
                    </a:lnTo>
                    <a:lnTo>
                      <a:pt x="68174" y="306783"/>
                    </a:lnTo>
                    <a:lnTo>
                      <a:pt x="43177" y="263606"/>
                    </a:lnTo>
                    <a:lnTo>
                      <a:pt x="52267" y="227247"/>
                    </a:lnTo>
                    <a:lnTo>
                      <a:pt x="68174" y="211339"/>
                    </a:lnTo>
                    <a:lnTo>
                      <a:pt x="68174" y="189048"/>
                    </a:lnTo>
                    <a:lnTo>
                      <a:pt x="57463" y="182231"/>
                    </a:lnTo>
                    <a:lnTo>
                      <a:pt x="57203" y="181633"/>
                    </a:lnTo>
                    <a:lnTo>
                      <a:pt x="43177" y="172707"/>
                    </a:lnTo>
                    <a:lnTo>
                      <a:pt x="20452" y="120441"/>
                    </a:lnTo>
                    <a:lnTo>
                      <a:pt x="0" y="81809"/>
                    </a:lnTo>
                    <a:lnTo>
                      <a:pt x="4545" y="65902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4" name="Freeform 22">
                <a:extLst>
                  <a:ext uri="{FF2B5EF4-FFF2-40B4-BE49-F238E27FC236}">
                    <a16:creationId xmlns:a16="http://schemas.microsoft.com/office/drawing/2014/main" id="{B92E4B04-8E23-4DB3-AEE5-3B44DD9145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2029" y="2654715"/>
                <a:ext cx="153392" cy="129530"/>
              </a:xfrm>
              <a:custGeom>
                <a:avLst/>
                <a:gdLst>
                  <a:gd name="T0" fmla="*/ 3 w 90"/>
                  <a:gd name="T1" fmla="*/ 45 h 76"/>
                  <a:gd name="T2" fmla="*/ 3 w 90"/>
                  <a:gd name="T3" fmla="*/ 45 h 76"/>
                  <a:gd name="T4" fmla="*/ 7 w 90"/>
                  <a:gd name="T5" fmla="*/ 50 h 76"/>
                  <a:gd name="T6" fmla="*/ 17 w 90"/>
                  <a:gd name="T7" fmla="*/ 50 h 76"/>
                  <a:gd name="T8" fmla="*/ 14 w 90"/>
                  <a:gd name="T9" fmla="*/ 55 h 76"/>
                  <a:gd name="T10" fmla="*/ 21 w 90"/>
                  <a:gd name="T11" fmla="*/ 67 h 76"/>
                  <a:gd name="T12" fmla="*/ 10 w 90"/>
                  <a:gd name="T13" fmla="*/ 64 h 76"/>
                  <a:gd name="T14" fmla="*/ 3 w 90"/>
                  <a:gd name="T15" fmla="*/ 53 h 76"/>
                  <a:gd name="T16" fmla="*/ 0 w 90"/>
                  <a:gd name="T17" fmla="*/ 45 h 76"/>
                  <a:gd name="T18" fmla="*/ 3 w 90"/>
                  <a:gd name="T19" fmla="*/ 45 h 76"/>
                  <a:gd name="T20" fmla="*/ 43 w 90"/>
                  <a:gd name="T21" fmla="*/ 12 h 76"/>
                  <a:gd name="T22" fmla="*/ 43 w 90"/>
                  <a:gd name="T23" fmla="*/ 12 h 76"/>
                  <a:gd name="T24" fmla="*/ 50 w 90"/>
                  <a:gd name="T25" fmla="*/ 15 h 76"/>
                  <a:gd name="T26" fmla="*/ 52 w 90"/>
                  <a:gd name="T27" fmla="*/ 10 h 76"/>
                  <a:gd name="T28" fmla="*/ 62 w 90"/>
                  <a:gd name="T29" fmla="*/ 0 h 76"/>
                  <a:gd name="T30" fmla="*/ 69 w 90"/>
                  <a:gd name="T31" fmla="*/ 12 h 76"/>
                  <a:gd name="T32" fmla="*/ 78 w 90"/>
                  <a:gd name="T33" fmla="*/ 29 h 76"/>
                  <a:gd name="T34" fmla="*/ 85 w 90"/>
                  <a:gd name="T35" fmla="*/ 29 h 76"/>
                  <a:gd name="T36" fmla="*/ 90 w 90"/>
                  <a:gd name="T37" fmla="*/ 34 h 76"/>
                  <a:gd name="T38" fmla="*/ 78 w 90"/>
                  <a:gd name="T39" fmla="*/ 36 h 76"/>
                  <a:gd name="T40" fmla="*/ 74 w 90"/>
                  <a:gd name="T41" fmla="*/ 53 h 76"/>
                  <a:gd name="T42" fmla="*/ 71 w 90"/>
                  <a:gd name="T43" fmla="*/ 60 h 76"/>
                  <a:gd name="T44" fmla="*/ 66 w 90"/>
                  <a:gd name="T45" fmla="*/ 64 h 76"/>
                  <a:gd name="T46" fmla="*/ 66 w 90"/>
                  <a:gd name="T47" fmla="*/ 74 h 76"/>
                  <a:gd name="T48" fmla="*/ 62 w 90"/>
                  <a:gd name="T49" fmla="*/ 76 h 76"/>
                  <a:gd name="T50" fmla="*/ 52 w 90"/>
                  <a:gd name="T51" fmla="*/ 64 h 76"/>
                  <a:gd name="T52" fmla="*/ 57 w 90"/>
                  <a:gd name="T53" fmla="*/ 55 h 76"/>
                  <a:gd name="T54" fmla="*/ 52 w 90"/>
                  <a:gd name="T55" fmla="*/ 48 h 76"/>
                  <a:gd name="T56" fmla="*/ 48 w 90"/>
                  <a:gd name="T57" fmla="*/ 50 h 76"/>
                  <a:gd name="T58" fmla="*/ 29 w 90"/>
                  <a:gd name="T59" fmla="*/ 64 h 76"/>
                  <a:gd name="T60" fmla="*/ 29 w 90"/>
                  <a:gd name="T61" fmla="*/ 50 h 76"/>
                  <a:gd name="T62" fmla="*/ 19 w 90"/>
                  <a:gd name="T63" fmla="*/ 48 h 76"/>
                  <a:gd name="T64" fmla="*/ 14 w 90"/>
                  <a:gd name="T65" fmla="*/ 41 h 76"/>
                  <a:gd name="T66" fmla="*/ 19 w 90"/>
                  <a:gd name="T67" fmla="*/ 36 h 76"/>
                  <a:gd name="T68" fmla="*/ 10 w 90"/>
                  <a:gd name="T69" fmla="*/ 29 h 76"/>
                  <a:gd name="T70" fmla="*/ 12 w 90"/>
                  <a:gd name="T71" fmla="*/ 22 h 76"/>
                  <a:gd name="T72" fmla="*/ 5 w 90"/>
                  <a:gd name="T73" fmla="*/ 19 h 76"/>
                  <a:gd name="T74" fmla="*/ 3 w 90"/>
                  <a:gd name="T75" fmla="*/ 12 h 76"/>
                  <a:gd name="T76" fmla="*/ 7 w 90"/>
                  <a:gd name="T77" fmla="*/ 10 h 76"/>
                  <a:gd name="T78" fmla="*/ 19 w 90"/>
                  <a:gd name="T79" fmla="*/ 15 h 76"/>
                  <a:gd name="T80" fmla="*/ 29 w 90"/>
                  <a:gd name="T81" fmla="*/ 17 h 76"/>
                  <a:gd name="T82" fmla="*/ 31 w 90"/>
                  <a:gd name="T83" fmla="*/ 15 h 76"/>
                  <a:gd name="T84" fmla="*/ 21 w 90"/>
                  <a:gd name="T85" fmla="*/ 3 h 76"/>
                  <a:gd name="T86" fmla="*/ 26 w 90"/>
                  <a:gd name="T87" fmla="*/ 0 h 76"/>
                  <a:gd name="T88" fmla="*/ 31 w 90"/>
                  <a:gd name="T89" fmla="*/ 0 h 76"/>
                  <a:gd name="T90" fmla="*/ 43 w 90"/>
                  <a:gd name="T91" fmla="*/ 1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76">
                    <a:moveTo>
                      <a:pt x="3" y="45"/>
                    </a:moveTo>
                    <a:lnTo>
                      <a:pt x="3" y="45"/>
                    </a:lnTo>
                    <a:lnTo>
                      <a:pt x="7" y="50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21" y="67"/>
                    </a:lnTo>
                    <a:lnTo>
                      <a:pt x="10" y="64"/>
                    </a:lnTo>
                    <a:lnTo>
                      <a:pt x="3" y="53"/>
                    </a:lnTo>
                    <a:lnTo>
                      <a:pt x="0" y="45"/>
                    </a:lnTo>
                    <a:lnTo>
                      <a:pt x="3" y="45"/>
                    </a:lnTo>
                    <a:close/>
                    <a:moveTo>
                      <a:pt x="43" y="12"/>
                    </a:moveTo>
                    <a:lnTo>
                      <a:pt x="43" y="12"/>
                    </a:lnTo>
                    <a:lnTo>
                      <a:pt x="50" y="15"/>
                    </a:lnTo>
                    <a:lnTo>
                      <a:pt x="52" y="10"/>
                    </a:lnTo>
                    <a:lnTo>
                      <a:pt x="62" y="0"/>
                    </a:lnTo>
                    <a:lnTo>
                      <a:pt x="69" y="12"/>
                    </a:lnTo>
                    <a:lnTo>
                      <a:pt x="78" y="29"/>
                    </a:lnTo>
                    <a:lnTo>
                      <a:pt x="85" y="29"/>
                    </a:lnTo>
                    <a:lnTo>
                      <a:pt x="90" y="34"/>
                    </a:lnTo>
                    <a:lnTo>
                      <a:pt x="78" y="36"/>
                    </a:lnTo>
                    <a:lnTo>
                      <a:pt x="74" y="53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6" y="74"/>
                    </a:lnTo>
                    <a:lnTo>
                      <a:pt x="62" y="76"/>
                    </a:lnTo>
                    <a:lnTo>
                      <a:pt x="52" y="64"/>
                    </a:lnTo>
                    <a:lnTo>
                      <a:pt x="57" y="55"/>
                    </a:lnTo>
                    <a:lnTo>
                      <a:pt x="52" y="48"/>
                    </a:lnTo>
                    <a:lnTo>
                      <a:pt x="48" y="50"/>
                    </a:lnTo>
                    <a:lnTo>
                      <a:pt x="29" y="64"/>
                    </a:lnTo>
                    <a:lnTo>
                      <a:pt x="29" y="50"/>
                    </a:lnTo>
                    <a:lnTo>
                      <a:pt x="19" y="48"/>
                    </a:lnTo>
                    <a:lnTo>
                      <a:pt x="14" y="41"/>
                    </a:lnTo>
                    <a:lnTo>
                      <a:pt x="19" y="36"/>
                    </a:lnTo>
                    <a:lnTo>
                      <a:pt x="10" y="2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3" y="12"/>
                    </a:lnTo>
                    <a:lnTo>
                      <a:pt x="7" y="10"/>
                    </a:lnTo>
                    <a:lnTo>
                      <a:pt x="19" y="15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3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5" name="Freeform 225">
                <a:extLst>
                  <a:ext uri="{FF2B5EF4-FFF2-40B4-BE49-F238E27FC236}">
                    <a16:creationId xmlns:a16="http://schemas.microsoft.com/office/drawing/2014/main" id="{27AFEC5D-533E-4CB6-8B17-1DFC47B12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075" y="2673381"/>
                <a:ext cx="90737" cy="93983"/>
              </a:xfrm>
              <a:custGeom>
                <a:avLst/>
                <a:gdLst>
                  <a:gd name="connsiteX0" fmla="*/ 84498 w 120983"/>
                  <a:gd name="connsiteY0" fmla="*/ 86354 h 125311"/>
                  <a:gd name="connsiteX1" fmla="*/ 86354 w 120983"/>
                  <a:gd name="connsiteY1" fmla="*/ 88952 h 125311"/>
                  <a:gd name="connsiteX2" fmla="*/ 91533 w 120983"/>
                  <a:gd name="connsiteY2" fmla="*/ 89988 h 125311"/>
                  <a:gd name="connsiteX3" fmla="*/ 93714 w 120983"/>
                  <a:gd name="connsiteY3" fmla="*/ 86354 h 125311"/>
                  <a:gd name="connsiteX4" fmla="*/ 61899 w 120983"/>
                  <a:gd name="connsiteY4" fmla="*/ 0 h 125311"/>
                  <a:gd name="connsiteX5" fmla="*/ 70989 w 120983"/>
                  <a:gd name="connsiteY5" fmla="*/ 15907 h 125311"/>
                  <a:gd name="connsiteX6" fmla="*/ 82351 w 120983"/>
                  <a:gd name="connsiteY6" fmla="*/ 22725 h 125311"/>
                  <a:gd name="connsiteX7" fmla="*/ 77807 w 120983"/>
                  <a:gd name="connsiteY7" fmla="*/ 38632 h 125311"/>
                  <a:gd name="connsiteX8" fmla="*/ 98259 w 120983"/>
                  <a:gd name="connsiteY8" fmla="*/ 49994 h 125311"/>
                  <a:gd name="connsiteX9" fmla="*/ 86896 w 120983"/>
                  <a:gd name="connsiteY9" fmla="*/ 65902 h 125311"/>
                  <a:gd name="connsiteX10" fmla="*/ 98259 w 120983"/>
                  <a:gd name="connsiteY10" fmla="*/ 81809 h 125311"/>
                  <a:gd name="connsiteX11" fmla="*/ 120983 w 120983"/>
                  <a:gd name="connsiteY11" fmla="*/ 86354 h 125311"/>
                  <a:gd name="connsiteX12" fmla="*/ 120983 w 120983"/>
                  <a:gd name="connsiteY12" fmla="*/ 118168 h 125311"/>
                  <a:gd name="connsiteX13" fmla="*/ 109078 w 120983"/>
                  <a:gd name="connsiteY13" fmla="*/ 118168 h 125311"/>
                  <a:gd name="connsiteX14" fmla="*/ 109078 w 120983"/>
                  <a:gd name="connsiteY14" fmla="*/ 125311 h 125311"/>
                  <a:gd name="connsiteX15" fmla="*/ 90899 w 120983"/>
                  <a:gd name="connsiteY15" fmla="*/ 125311 h 125311"/>
                  <a:gd name="connsiteX16" fmla="*/ 74991 w 120983"/>
                  <a:gd name="connsiteY16" fmla="*/ 104859 h 125311"/>
                  <a:gd name="connsiteX17" fmla="*/ 81809 w 120983"/>
                  <a:gd name="connsiteY17" fmla="*/ 93497 h 125311"/>
                  <a:gd name="connsiteX18" fmla="*/ 65902 w 120983"/>
                  <a:gd name="connsiteY18" fmla="*/ 93497 h 125311"/>
                  <a:gd name="connsiteX19" fmla="*/ 54539 w 120983"/>
                  <a:gd name="connsiteY19" fmla="*/ 82134 h 125311"/>
                  <a:gd name="connsiteX20" fmla="*/ 43177 w 120983"/>
                  <a:gd name="connsiteY20" fmla="*/ 82134 h 125311"/>
                  <a:gd name="connsiteX21" fmla="*/ 31815 w 120983"/>
                  <a:gd name="connsiteY21" fmla="*/ 66227 h 125311"/>
                  <a:gd name="connsiteX22" fmla="*/ 0 w 120983"/>
                  <a:gd name="connsiteY22" fmla="*/ 57137 h 125311"/>
                  <a:gd name="connsiteX23" fmla="*/ 6818 w 120983"/>
                  <a:gd name="connsiteY23" fmla="*/ 34413 h 125311"/>
                  <a:gd name="connsiteX24" fmla="*/ 0 w 120983"/>
                  <a:gd name="connsiteY24" fmla="*/ 18505 h 125311"/>
                  <a:gd name="connsiteX25" fmla="*/ 13638 w 120983"/>
                  <a:gd name="connsiteY25" fmla="*/ 15406 h 125311"/>
                  <a:gd name="connsiteX26" fmla="*/ 11905 w 120983"/>
                  <a:gd name="connsiteY26" fmla="*/ 11362 h 12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983" h="125311">
                    <a:moveTo>
                      <a:pt x="84498" y="86354"/>
                    </a:moveTo>
                    <a:lnTo>
                      <a:pt x="86354" y="88952"/>
                    </a:lnTo>
                    <a:lnTo>
                      <a:pt x="91533" y="89988"/>
                    </a:lnTo>
                    <a:lnTo>
                      <a:pt x="93714" y="86354"/>
                    </a:lnTo>
                    <a:close/>
                    <a:moveTo>
                      <a:pt x="61899" y="0"/>
                    </a:moveTo>
                    <a:lnTo>
                      <a:pt x="70989" y="15907"/>
                    </a:lnTo>
                    <a:lnTo>
                      <a:pt x="82351" y="22725"/>
                    </a:lnTo>
                    <a:lnTo>
                      <a:pt x="77807" y="38632"/>
                    </a:lnTo>
                    <a:lnTo>
                      <a:pt x="98259" y="49994"/>
                    </a:lnTo>
                    <a:lnTo>
                      <a:pt x="86896" y="65902"/>
                    </a:lnTo>
                    <a:lnTo>
                      <a:pt x="98259" y="81809"/>
                    </a:lnTo>
                    <a:lnTo>
                      <a:pt x="120983" y="86354"/>
                    </a:lnTo>
                    <a:lnTo>
                      <a:pt x="120983" y="118168"/>
                    </a:lnTo>
                    <a:lnTo>
                      <a:pt x="109078" y="118168"/>
                    </a:lnTo>
                    <a:lnTo>
                      <a:pt x="109078" y="125311"/>
                    </a:lnTo>
                    <a:lnTo>
                      <a:pt x="90899" y="125311"/>
                    </a:lnTo>
                    <a:lnTo>
                      <a:pt x="74991" y="104859"/>
                    </a:lnTo>
                    <a:lnTo>
                      <a:pt x="81809" y="93497"/>
                    </a:lnTo>
                    <a:lnTo>
                      <a:pt x="65902" y="93497"/>
                    </a:lnTo>
                    <a:lnTo>
                      <a:pt x="54539" y="82134"/>
                    </a:lnTo>
                    <a:lnTo>
                      <a:pt x="43177" y="82134"/>
                    </a:lnTo>
                    <a:lnTo>
                      <a:pt x="31815" y="66227"/>
                    </a:lnTo>
                    <a:lnTo>
                      <a:pt x="0" y="57137"/>
                    </a:lnTo>
                    <a:lnTo>
                      <a:pt x="6818" y="34413"/>
                    </a:lnTo>
                    <a:lnTo>
                      <a:pt x="0" y="18505"/>
                    </a:lnTo>
                    <a:lnTo>
                      <a:pt x="13638" y="15406"/>
                    </a:lnTo>
                    <a:lnTo>
                      <a:pt x="11905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6" name="Freeform 224">
                <a:extLst>
                  <a:ext uri="{FF2B5EF4-FFF2-40B4-BE49-F238E27FC236}">
                    <a16:creationId xmlns:a16="http://schemas.microsoft.com/office/drawing/2014/main" id="{F7281580-DE03-42EE-A324-F0CB64D7A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875" y="2588083"/>
                <a:ext cx="186370" cy="100369"/>
              </a:xfrm>
              <a:custGeom>
                <a:avLst/>
                <a:gdLst>
                  <a:gd name="connsiteX0" fmla="*/ 6818 w 248493"/>
                  <a:gd name="connsiteY0" fmla="*/ 0 h 133825"/>
                  <a:gd name="connsiteX1" fmla="*/ 38632 w 248493"/>
                  <a:gd name="connsiteY1" fmla="*/ 9090 h 133825"/>
                  <a:gd name="connsiteX2" fmla="*/ 90899 w 248493"/>
                  <a:gd name="connsiteY2" fmla="*/ 15907 h 133825"/>
                  <a:gd name="connsiteX3" fmla="*/ 140893 w 248493"/>
                  <a:gd name="connsiteY3" fmla="*/ 43177 h 133825"/>
                  <a:gd name="connsiteX4" fmla="*/ 145438 w 248493"/>
                  <a:gd name="connsiteY4" fmla="*/ 52267 h 133825"/>
                  <a:gd name="connsiteX5" fmla="*/ 165890 w 248493"/>
                  <a:gd name="connsiteY5" fmla="*/ 43177 h 133825"/>
                  <a:gd name="connsiteX6" fmla="*/ 204522 w 248493"/>
                  <a:gd name="connsiteY6" fmla="*/ 52267 h 133825"/>
                  <a:gd name="connsiteX7" fmla="*/ 215885 w 248493"/>
                  <a:gd name="connsiteY7" fmla="*/ 74991 h 133825"/>
                  <a:gd name="connsiteX8" fmla="*/ 236337 w 248493"/>
                  <a:gd name="connsiteY8" fmla="*/ 84081 h 133825"/>
                  <a:gd name="connsiteX9" fmla="*/ 226036 w 248493"/>
                  <a:gd name="connsiteY9" fmla="*/ 90262 h 133825"/>
                  <a:gd name="connsiteX10" fmla="*/ 237131 w 248493"/>
                  <a:gd name="connsiteY10" fmla="*/ 95193 h 133825"/>
                  <a:gd name="connsiteX11" fmla="*/ 231413 w 248493"/>
                  <a:gd name="connsiteY11" fmla="*/ 98624 h 133825"/>
                  <a:gd name="connsiteX12" fmla="*/ 247699 w 248493"/>
                  <a:gd name="connsiteY12" fmla="*/ 118168 h 133825"/>
                  <a:gd name="connsiteX13" fmla="*/ 243154 w 248493"/>
                  <a:gd name="connsiteY13" fmla="*/ 122713 h 133825"/>
                  <a:gd name="connsiteX14" fmla="*/ 242994 w 248493"/>
                  <a:gd name="connsiteY14" fmla="*/ 122681 h 133825"/>
                  <a:gd name="connsiteX15" fmla="*/ 248493 w 248493"/>
                  <a:gd name="connsiteY15" fmla="*/ 129280 h 133825"/>
                  <a:gd name="connsiteX16" fmla="*/ 243948 w 248493"/>
                  <a:gd name="connsiteY16" fmla="*/ 133825 h 133825"/>
                  <a:gd name="connsiteX17" fmla="*/ 221224 w 248493"/>
                  <a:gd name="connsiteY17" fmla="*/ 129280 h 133825"/>
                  <a:gd name="connsiteX18" fmla="*/ 193954 w 248493"/>
                  <a:gd name="connsiteY18" fmla="*/ 117918 h 133825"/>
                  <a:gd name="connsiteX19" fmla="*/ 184864 w 248493"/>
                  <a:gd name="connsiteY19" fmla="*/ 129280 h 133825"/>
                  <a:gd name="connsiteX20" fmla="*/ 134870 w 248493"/>
                  <a:gd name="connsiteY20" fmla="*/ 133825 h 133825"/>
                  <a:gd name="connsiteX21" fmla="*/ 98510 w 248493"/>
                  <a:gd name="connsiteY21" fmla="*/ 113373 h 133825"/>
                  <a:gd name="connsiteX22" fmla="*/ 59878 w 248493"/>
                  <a:gd name="connsiteY22" fmla="*/ 113373 h 133825"/>
                  <a:gd name="connsiteX23" fmla="*/ 63212 w 248493"/>
                  <a:gd name="connsiteY23" fmla="*/ 102261 h 133825"/>
                  <a:gd name="connsiteX24" fmla="*/ 59084 w 248493"/>
                  <a:gd name="connsiteY24" fmla="*/ 102261 h 133825"/>
                  <a:gd name="connsiteX25" fmla="*/ 64452 w 248493"/>
                  <a:gd name="connsiteY25" fmla="*/ 84367 h 133825"/>
                  <a:gd name="connsiteX26" fmla="*/ 55333 w 248493"/>
                  <a:gd name="connsiteY26" fmla="*/ 58834 h 133825"/>
                  <a:gd name="connsiteX27" fmla="*/ 39426 w 248493"/>
                  <a:gd name="connsiteY27" fmla="*/ 36109 h 133825"/>
                  <a:gd name="connsiteX28" fmla="*/ 16702 w 248493"/>
                  <a:gd name="connsiteY28" fmla="*/ 31564 h 133825"/>
                  <a:gd name="connsiteX29" fmla="*/ 794 w 248493"/>
                  <a:gd name="connsiteY29" fmla="*/ 20202 h 133825"/>
                  <a:gd name="connsiteX30" fmla="*/ 5944 w 248493"/>
                  <a:gd name="connsiteY30" fmla="*/ 13336 h 133825"/>
                  <a:gd name="connsiteX31" fmla="*/ 0 w 248493"/>
                  <a:gd name="connsiteY31" fmla="*/ 9090 h 13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8493" h="133825">
                    <a:moveTo>
                      <a:pt x="6818" y="0"/>
                    </a:moveTo>
                    <a:lnTo>
                      <a:pt x="38632" y="9090"/>
                    </a:lnTo>
                    <a:lnTo>
                      <a:pt x="90899" y="15907"/>
                    </a:lnTo>
                    <a:lnTo>
                      <a:pt x="140893" y="43177"/>
                    </a:lnTo>
                    <a:lnTo>
                      <a:pt x="145438" y="52267"/>
                    </a:lnTo>
                    <a:lnTo>
                      <a:pt x="165890" y="43177"/>
                    </a:lnTo>
                    <a:lnTo>
                      <a:pt x="204522" y="52267"/>
                    </a:lnTo>
                    <a:lnTo>
                      <a:pt x="215885" y="74991"/>
                    </a:lnTo>
                    <a:lnTo>
                      <a:pt x="236337" y="84081"/>
                    </a:lnTo>
                    <a:lnTo>
                      <a:pt x="226036" y="90262"/>
                    </a:lnTo>
                    <a:lnTo>
                      <a:pt x="237131" y="95193"/>
                    </a:lnTo>
                    <a:lnTo>
                      <a:pt x="231413" y="98624"/>
                    </a:lnTo>
                    <a:lnTo>
                      <a:pt x="247699" y="118168"/>
                    </a:lnTo>
                    <a:lnTo>
                      <a:pt x="243154" y="122713"/>
                    </a:lnTo>
                    <a:lnTo>
                      <a:pt x="242994" y="122681"/>
                    </a:lnTo>
                    <a:lnTo>
                      <a:pt x="248493" y="129280"/>
                    </a:lnTo>
                    <a:lnTo>
                      <a:pt x="243948" y="133825"/>
                    </a:lnTo>
                    <a:lnTo>
                      <a:pt x="221224" y="129280"/>
                    </a:lnTo>
                    <a:lnTo>
                      <a:pt x="193954" y="117918"/>
                    </a:lnTo>
                    <a:lnTo>
                      <a:pt x="184864" y="129280"/>
                    </a:lnTo>
                    <a:lnTo>
                      <a:pt x="134870" y="133825"/>
                    </a:lnTo>
                    <a:lnTo>
                      <a:pt x="98510" y="113373"/>
                    </a:lnTo>
                    <a:lnTo>
                      <a:pt x="59878" y="113373"/>
                    </a:lnTo>
                    <a:lnTo>
                      <a:pt x="63212" y="102261"/>
                    </a:lnTo>
                    <a:lnTo>
                      <a:pt x="59084" y="102261"/>
                    </a:lnTo>
                    <a:lnTo>
                      <a:pt x="64452" y="84367"/>
                    </a:lnTo>
                    <a:lnTo>
                      <a:pt x="55333" y="58834"/>
                    </a:lnTo>
                    <a:lnTo>
                      <a:pt x="39426" y="36109"/>
                    </a:lnTo>
                    <a:lnTo>
                      <a:pt x="16702" y="31564"/>
                    </a:lnTo>
                    <a:lnTo>
                      <a:pt x="794" y="20202"/>
                    </a:lnTo>
                    <a:lnTo>
                      <a:pt x="5944" y="13336"/>
                    </a:lnTo>
                    <a:lnTo>
                      <a:pt x="0" y="909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7" name="Freeform 472">
                <a:extLst>
                  <a:ext uri="{FF2B5EF4-FFF2-40B4-BE49-F238E27FC236}">
                    <a16:creationId xmlns:a16="http://schemas.microsoft.com/office/drawing/2014/main" id="{1C264A18-CCB0-4BCC-A69C-0729655E8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77" y="2620465"/>
                <a:ext cx="386888" cy="269695"/>
              </a:xfrm>
              <a:custGeom>
                <a:avLst/>
                <a:gdLst>
                  <a:gd name="connsiteX0" fmla="*/ 40905 w 515850"/>
                  <a:gd name="connsiteY0" fmla="*/ 31815 h 359593"/>
                  <a:gd name="connsiteX1" fmla="*/ 15908 w 515850"/>
                  <a:gd name="connsiteY1" fmla="*/ 40905 h 359593"/>
                  <a:gd name="connsiteX2" fmla="*/ 15204 w 515850"/>
                  <a:gd name="connsiteY2" fmla="*/ 44423 h 359593"/>
                  <a:gd name="connsiteX3" fmla="*/ 15908 w 515850"/>
                  <a:gd name="connsiteY3" fmla="*/ 43720 h 359593"/>
                  <a:gd name="connsiteX4" fmla="*/ 42414 w 515850"/>
                  <a:gd name="connsiteY4" fmla="*/ 35436 h 359593"/>
                  <a:gd name="connsiteX5" fmla="*/ 224974 w 515850"/>
                  <a:gd name="connsiteY5" fmla="*/ 0 h 359593"/>
                  <a:gd name="connsiteX6" fmla="*/ 272696 w 515850"/>
                  <a:gd name="connsiteY6" fmla="*/ 24997 h 359593"/>
                  <a:gd name="connsiteX7" fmla="*/ 279514 w 515850"/>
                  <a:gd name="connsiteY7" fmla="*/ 63629 h 359593"/>
                  <a:gd name="connsiteX8" fmla="*/ 288604 w 515850"/>
                  <a:gd name="connsiteY8" fmla="*/ 74992 h 359593"/>
                  <a:gd name="connsiteX9" fmla="*/ 331780 w 515850"/>
                  <a:gd name="connsiteY9" fmla="*/ 68174 h 359593"/>
                  <a:gd name="connsiteX10" fmla="*/ 343143 w 515850"/>
                  <a:gd name="connsiteY10" fmla="*/ 79537 h 359593"/>
                  <a:gd name="connsiteX11" fmla="*/ 363595 w 515850"/>
                  <a:gd name="connsiteY11" fmla="*/ 127258 h 359593"/>
                  <a:gd name="connsiteX12" fmla="*/ 402227 w 515850"/>
                  <a:gd name="connsiteY12" fmla="*/ 161346 h 359593"/>
                  <a:gd name="connsiteX13" fmla="*/ 429496 w 515850"/>
                  <a:gd name="connsiteY13" fmla="*/ 181798 h 359593"/>
                  <a:gd name="connsiteX14" fmla="*/ 465856 w 515850"/>
                  <a:gd name="connsiteY14" fmla="*/ 209067 h 359593"/>
                  <a:gd name="connsiteX15" fmla="*/ 515850 w 515850"/>
                  <a:gd name="connsiteY15" fmla="*/ 224975 h 359593"/>
                  <a:gd name="connsiteX16" fmla="*/ 515850 w 515850"/>
                  <a:gd name="connsiteY16" fmla="*/ 236880 h 359593"/>
                  <a:gd name="connsiteX17" fmla="*/ 515850 w 515850"/>
                  <a:gd name="connsiteY17" fmla="*/ 252244 h 359593"/>
                  <a:gd name="connsiteX18" fmla="*/ 515850 w 515850"/>
                  <a:gd name="connsiteY18" fmla="*/ 264149 h 359593"/>
                  <a:gd name="connsiteX19" fmla="*/ 504488 w 515850"/>
                  <a:gd name="connsiteY19" fmla="*/ 264149 h 359593"/>
                  <a:gd name="connsiteX20" fmla="*/ 488581 w 515850"/>
                  <a:gd name="connsiteY20" fmla="*/ 252787 h 359593"/>
                  <a:gd name="connsiteX21" fmla="*/ 481763 w 515850"/>
                  <a:gd name="connsiteY21" fmla="*/ 268694 h 359593"/>
                  <a:gd name="connsiteX22" fmla="*/ 449949 w 515850"/>
                  <a:gd name="connsiteY22" fmla="*/ 275512 h 359593"/>
                  <a:gd name="connsiteX23" fmla="*/ 440859 w 515850"/>
                  <a:gd name="connsiteY23" fmla="*/ 311871 h 359593"/>
                  <a:gd name="connsiteX24" fmla="*/ 422679 w 515850"/>
                  <a:gd name="connsiteY24" fmla="*/ 327779 h 359593"/>
                  <a:gd name="connsiteX25" fmla="*/ 390865 w 515850"/>
                  <a:gd name="connsiteY25" fmla="*/ 334596 h 359593"/>
                  <a:gd name="connsiteX26" fmla="*/ 386320 w 515850"/>
                  <a:gd name="connsiteY26" fmla="*/ 355048 h 359593"/>
                  <a:gd name="connsiteX27" fmla="*/ 354505 w 515850"/>
                  <a:gd name="connsiteY27" fmla="*/ 359593 h 359593"/>
                  <a:gd name="connsiteX28" fmla="*/ 315873 w 515850"/>
                  <a:gd name="connsiteY28" fmla="*/ 343686 h 359593"/>
                  <a:gd name="connsiteX29" fmla="*/ 315873 w 515850"/>
                  <a:gd name="connsiteY29" fmla="*/ 331781 h 359593"/>
                  <a:gd name="connsiteX30" fmla="*/ 315873 w 515850"/>
                  <a:gd name="connsiteY30" fmla="*/ 307326 h 359593"/>
                  <a:gd name="connsiteX31" fmla="*/ 288604 w 515850"/>
                  <a:gd name="connsiteY31" fmla="*/ 300509 h 359593"/>
                  <a:gd name="connsiteX32" fmla="*/ 245427 w 515850"/>
                  <a:gd name="connsiteY32" fmla="*/ 264149 h 359593"/>
                  <a:gd name="connsiteX33" fmla="*/ 213612 w 515850"/>
                  <a:gd name="connsiteY33" fmla="*/ 257332 h 359593"/>
                  <a:gd name="connsiteX34" fmla="*/ 177253 w 515850"/>
                  <a:gd name="connsiteY34" fmla="*/ 236880 h 359593"/>
                  <a:gd name="connsiteX35" fmla="*/ 149983 w 515850"/>
                  <a:gd name="connsiteY35" fmla="*/ 232335 h 359593"/>
                  <a:gd name="connsiteX36" fmla="*/ 134076 w 515850"/>
                  <a:gd name="connsiteY36" fmla="*/ 236880 h 359593"/>
                  <a:gd name="connsiteX37" fmla="*/ 111351 w 515850"/>
                  <a:gd name="connsiteY37" fmla="*/ 236880 h 359593"/>
                  <a:gd name="connsiteX38" fmla="*/ 84082 w 515850"/>
                  <a:gd name="connsiteY38" fmla="*/ 264149 h 359593"/>
                  <a:gd name="connsiteX39" fmla="*/ 52267 w 515850"/>
                  <a:gd name="connsiteY39" fmla="*/ 275512 h 359593"/>
                  <a:gd name="connsiteX40" fmla="*/ 40905 w 515850"/>
                  <a:gd name="connsiteY40" fmla="*/ 241425 h 359593"/>
                  <a:gd name="connsiteX41" fmla="*/ 42095 w 515850"/>
                  <a:gd name="connsiteY41" fmla="*/ 233091 h 359593"/>
                  <a:gd name="connsiteX42" fmla="*/ 40905 w 515850"/>
                  <a:gd name="connsiteY42" fmla="*/ 229520 h 359593"/>
                  <a:gd name="connsiteX43" fmla="*/ 46152 w 515850"/>
                  <a:gd name="connsiteY43" fmla="*/ 192787 h 359593"/>
                  <a:gd name="connsiteX44" fmla="*/ 20452 w 515850"/>
                  <a:gd name="connsiteY44" fmla="*/ 177795 h 359593"/>
                  <a:gd name="connsiteX45" fmla="*/ 23971 w 515850"/>
                  <a:gd name="connsiteY45" fmla="*/ 167943 h 359593"/>
                  <a:gd name="connsiteX46" fmla="*/ 20452 w 515850"/>
                  <a:gd name="connsiteY46" fmla="*/ 165890 h 359593"/>
                  <a:gd name="connsiteX47" fmla="*/ 27911 w 515850"/>
                  <a:gd name="connsiteY47" fmla="*/ 145005 h 359593"/>
                  <a:gd name="connsiteX48" fmla="*/ 4545 w 515850"/>
                  <a:gd name="connsiteY48" fmla="*/ 139163 h 359593"/>
                  <a:gd name="connsiteX49" fmla="*/ 7996 w 515850"/>
                  <a:gd name="connsiteY49" fmla="*/ 128121 h 359593"/>
                  <a:gd name="connsiteX50" fmla="*/ 4545 w 515850"/>
                  <a:gd name="connsiteY50" fmla="*/ 127258 h 359593"/>
                  <a:gd name="connsiteX51" fmla="*/ 15908 w 515850"/>
                  <a:gd name="connsiteY51" fmla="*/ 90899 h 359593"/>
                  <a:gd name="connsiteX52" fmla="*/ 47722 w 515850"/>
                  <a:gd name="connsiteY52" fmla="*/ 102261 h 359593"/>
                  <a:gd name="connsiteX53" fmla="*/ 71537 w 515850"/>
                  <a:gd name="connsiteY53" fmla="*/ 88653 h 359593"/>
                  <a:gd name="connsiteX54" fmla="*/ 52267 w 515850"/>
                  <a:gd name="connsiteY54" fmla="*/ 70989 h 359593"/>
                  <a:gd name="connsiteX55" fmla="*/ 40905 w 515850"/>
                  <a:gd name="connsiteY55" fmla="*/ 43720 h 359593"/>
                  <a:gd name="connsiteX56" fmla="*/ 15908 w 515850"/>
                  <a:gd name="connsiteY56" fmla="*/ 52810 h 359593"/>
                  <a:gd name="connsiteX57" fmla="*/ 9090 w 515850"/>
                  <a:gd name="connsiteY57" fmla="*/ 86897 h 359593"/>
                  <a:gd name="connsiteX58" fmla="*/ 0 w 515850"/>
                  <a:gd name="connsiteY58" fmla="*/ 59627 h 359593"/>
                  <a:gd name="connsiteX59" fmla="*/ 2977 w 515850"/>
                  <a:gd name="connsiteY59" fmla="*/ 56651 h 359593"/>
                  <a:gd name="connsiteX60" fmla="*/ 0 w 515850"/>
                  <a:gd name="connsiteY60" fmla="*/ 47722 h 359593"/>
                  <a:gd name="connsiteX61" fmla="*/ 15908 w 515850"/>
                  <a:gd name="connsiteY61" fmla="*/ 31815 h 359593"/>
                  <a:gd name="connsiteX62" fmla="*/ 52267 w 515850"/>
                  <a:gd name="connsiteY62" fmla="*/ 20452 h 359593"/>
                  <a:gd name="connsiteX63" fmla="*/ 79537 w 515850"/>
                  <a:gd name="connsiteY63" fmla="*/ 31815 h 359593"/>
                  <a:gd name="connsiteX64" fmla="*/ 106806 w 515850"/>
                  <a:gd name="connsiteY64" fmla="*/ 68174 h 359593"/>
                  <a:gd name="connsiteX65" fmla="*/ 122713 w 515850"/>
                  <a:gd name="connsiteY65" fmla="*/ 68174 h 359593"/>
                  <a:gd name="connsiteX66" fmla="*/ 166467 w 515850"/>
                  <a:gd name="connsiteY66" fmla="*/ 68174 h 359593"/>
                  <a:gd name="connsiteX67" fmla="*/ 161345 w 515850"/>
                  <a:gd name="connsiteY67" fmla="*/ 52810 h 359593"/>
                  <a:gd name="connsiteX68" fmla="*/ 164747 w 515850"/>
                  <a:gd name="connsiteY68" fmla="*/ 51109 h 359593"/>
                  <a:gd name="connsiteX69" fmla="*/ 161345 w 515850"/>
                  <a:gd name="connsiteY69" fmla="*/ 40905 h 359593"/>
                  <a:gd name="connsiteX70" fmla="*/ 193160 w 515850"/>
                  <a:gd name="connsiteY70" fmla="*/ 24997 h 35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15850" h="359593">
                    <a:moveTo>
                      <a:pt x="40905" y="31815"/>
                    </a:moveTo>
                    <a:lnTo>
                      <a:pt x="15908" y="40905"/>
                    </a:lnTo>
                    <a:lnTo>
                      <a:pt x="15204" y="44423"/>
                    </a:lnTo>
                    <a:lnTo>
                      <a:pt x="15908" y="43720"/>
                    </a:lnTo>
                    <a:lnTo>
                      <a:pt x="42414" y="35436"/>
                    </a:lnTo>
                    <a:close/>
                    <a:moveTo>
                      <a:pt x="224974" y="0"/>
                    </a:moveTo>
                    <a:lnTo>
                      <a:pt x="272696" y="24997"/>
                    </a:lnTo>
                    <a:lnTo>
                      <a:pt x="279514" y="63629"/>
                    </a:lnTo>
                    <a:lnTo>
                      <a:pt x="288604" y="74992"/>
                    </a:lnTo>
                    <a:lnTo>
                      <a:pt x="331780" y="68174"/>
                    </a:lnTo>
                    <a:lnTo>
                      <a:pt x="343143" y="79537"/>
                    </a:lnTo>
                    <a:lnTo>
                      <a:pt x="363595" y="127258"/>
                    </a:lnTo>
                    <a:lnTo>
                      <a:pt x="402227" y="161346"/>
                    </a:lnTo>
                    <a:lnTo>
                      <a:pt x="429496" y="181798"/>
                    </a:lnTo>
                    <a:lnTo>
                      <a:pt x="465856" y="209067"/>
                    </a:lnTo>
                    <a:lnTo>
                      <a:pt x="515850" y="224975"/>
                    </a:lnTo>
                    <a:lnTo>
                      <a:pt x="515850" y="236880"/>
                    </a:lnTo>
                    <a:lnTo>
                      <a:pt x="515850" y="252244"/>
                    </a:lnTo>
                    <a:lnTo>
                      <a:pt x="515850" y="264149"/>
                    </a:lnTo>
                    <a:lnTo>
                      <a:pt x="504488" y="264149"/>
                    </a:lnTo>
                    <a:lnTo>
                      <a:pt x="488581" y="252787"/>
                    </a:lnTo>
                    <a:lnTo>
                      <a:pt x="481763" y="268694"/>
                    </a:lnTo>
                    <a:lnTo>
                      <a:pt x="449949" y="275512"/>
                    </a:lnTo>
                    <a:lnTo>
                      <a:pt x="440859" y="311871"/>
                    </a:lnTo>
                    <a:lnTo>
                      <a:pt x="422679" y="327779"/>
                    </a:lnTo>
                    <a:lnTo>
                      <a:pt x="390865" y="334596"/>
                    </a:lnTo>
                    <a:lnTo>
                      <a:pt x="386320" y="355048"/>
                    </a:lnTo>
                    <a:lnTo>
                      <a:pt x="354505" y="359593"/>
                    </a:lnTo>
                    <a:lnTo>
                      <a:pt x="315873" y="343686"/>
                    </a:lnTo>
                    <a:lnTo>
                      <a:pt x="315873" y="331781"/>
                    </a:lnTo>
                    <a:lnTo>
                      <a:pt x="315873" y="307326"/>
                    </a:lnTo>
                    <a:lnTo>
                      <a:pt x="288604" y="300509"/>
                    </a:lnTo>
                    <a:lnTo>
                      <a:pt x="245427" y="264149"/>
                    </a:lnTo>
                    <a:lnTo>
                      <a:pt x="213612" y="257332"/>
                    </a:lnTo>
                    <a:lnTo>
                      <a:pt x="177253" y="236880"/>
                    </a:lnTo>
                    <a:lnTo>
                      <a:pt x="149983" y="232335"/>
                    </a:lnTo>
                    <a:lnTo>
                      <a:pt x="134076" y="236880"/>
                    </a:lnTo>
                    <a:lnTo>
                      <a:pt x="111351" y="236880"/>
                    </a:lnTo>
                    <a:lnTo>
                      <a:pt x="84082" y="264149"/>
                    </a:lnTo>
                    <a:lnTo>
                      <a:pt x="52267" y="275512"/>
                    </a:lnTo>
                    <a:lnTo>
                      <a:pt x="40905" y="241425"/>
                    </a:lnTo>
                    <a:lnTo>
                      <a:pt x="42095" y="233091"/>
                    </a:lnTo>
                    <a:lnTo>
                      <a:pt x="40905" y="229520"/>
                    </a:lnTo>
                    <a:lnTo>
                      <a:pt x="46152" y="192787"/>
                    </a:lnTo>
                    <a:lnTo>
                      <a:pt x="20452" y="177795"/>
                    </a:lnTo>
                    <a:lnTo>
                      <a:pt x="23971" y="167943"/>
                    </a:lnTo>
                    <a:lnTo>
                      <a:pt x="20452" y="165890"/>
                    </a:lnTo>
                    <a:lnTo>
                      <a:pt x="27911" y="145005"/>
                    </a:lnTo>
                    <a:lnTo>
                      <a:pt x="4545" y="139163"/>
                    </a:lnTo>
                    <a:lnTo>
                      <a:pt x="7996" y="128121"/>
                    </a:lnTo>
                    <a:lnTo>
                      <a:pt x="4545" y="127258"/>
                    </a:lnTo>
                    <a:lnTo>
                      <a:pt x="15908" y="90899"/>
                    </a:lnTo>
                    <a:lnTo>
                      <a:pt x="47722" y="102261"/>
                    </a:lnTo>
                    <a:lnTo>
                      <a:pt x="71537" y="88653"/>
                    </a:lnTo>
                    <a:lnTo>
                      <a:pt x="52267" y="70989"/>
                    </a:lnTo>
                    <a:lnTo>
                      <a:pt x="40905" y="43720"/>
                    </a:lnTo>
                    <a:lnTo>
                      <a:pt x="15908" y="52810"/>
                    </a:lnTo>
                    <a:lnTo>
                      <a:pt x="9090" y="86897"/>
                    </a:lnTo>
                    <a:lnTo>
                      <a:pt x="0" y="59627"/>
                    </a:lnTo>
                    <a:lnTo>
                      <a:pt x="2977" y="56651"/>
                    </a:lnTo>
                    <a:lnTo>
                      <a:pt x="0" y="47722"/>
                    </a:lnTo>
                    <a:lnTo>
                      <a:pt x="15908" y="31815"/>
                    </a:lnTo>
                    <a:lnTo>
                      <a:pt x="52267" y="20452"/>
                    </a:lnTo>
                    <a:lnTo>
                      <a:pt x="79537" y="31815"/>
                    </a:lnTo>
                    <a:lnTo>
                      <a:pt x="106806" y="68174"/>
                    </a:lnTo>
                    <a:lnTo>
                      <a:pt x="122713" y="68174"/>
                    </a:lnTo>
                    <a:lnTo>
                      <a:pt x="166467" y="68174"/>
                    </a:lnTo>
                    <a:lnTo>
                      <a:pt x="161345" y="52810"/>
                    </a:lnTo>
                    <a:lnTo>
                      <a:pt x="164747" y="51109"/>
                    </a:lnTo>
                    <a:lnTo>
                      <a:pt x="161345" y="40905"/>
                    </a:lnTo>
                    <a:lnTo>
                      <a:pt x="193160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8" name="Freeform 471">
                <a:extLst>
                  <a:ext uri="{FF2B5EF4-FFF2-40B4-BE49-F238E27FC236}">
                    <a16:creationId xmlns:a16="http://schemas.microsoft.com/office/drawing/2014/main" id="{149C03D0-E47F-4140-A2D6-5BD785923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342" y="2770367"/>
                <a:ext cx="402226" cy="314089"/>
              </a:xfrm>
              <a:custGeom>
                <a:avLst/>
                <a:gdLst>
                  <a:gd name="connsiteX0" fmla="*/ 420069 w 536301"/>
                  <a:gd name="connsiteY0" fmla="*/ 91466 h 418785"/>
                  <a:gd name="connsiteX1" fmla="*/ 413588 w 536301"/>
                  <a:gd name="connsiteY1" fmla="*/ 93171 h 418785"/>
                  <a:gd name="connsiteX2" fmla="*/ 412499 w 536301"/>
                  <a:gd name="connsiteY2" fmla="*/ 94571 h 418785"/>
                  <a:gd name="connsiteX3" fmla="*/ 413588 w 536301"/>
                  <a:gd name="connsiteY3" fmla="*/ 96095 h 418785"/>
                  <a:gd name="connsiteX4" fmla="*/ 374956 w 536301"/>
                  <a:gd name="connsiteY4" fmla="*/ 0 h 418785"/>
                  <a:gd name="connsiteX5" fmla="*/ 397681 w 536301"/>
                  <a:gd name="connsiteY5" fmla="*/ 11362 h 418785"/>
                  <a:gd name="connsiteX6" fmla="*/ 392638 w 536301"/>
                  <a:gd name="connsiteY6" fmla="*/ 23127 h 418785"/>
                  <a:gd name="connsiteX7" fmla="*/ 397681 w 536301"/>
                  <a:gd name="connsiteY7" fmla="*/ 25648 h 418785"/>
                  <a:gd name="connsiteX8" fmla="*/ 396986 w 536301"/>
                  <a:gd name="connsiteY8" fmla="*/ 27270 h 418785"/>
                  <a:gd name="connsiteX9" fmla="*/ 402226 w 536301"/>
                  <a:gd name="connsiteY9" fmla="*/ 27270 h 418785"/>
                  <a:gd name="connsiteX10" fmla="*/ 402226 w 536301"/>
                  <a:gd name="connsiteY10" fmla="*/ 41556 h 418785"/>
                  <a:gd name="connsiteX11" fmla="*/ 402226 w 536301"/>
                  <a:gd name="connsiteY11" fmla="*/ 65902 h 418785"/>
                  <a:gd name="connsiteX12" fmla="*/ 413588 w 536301"/>
                  <a:gd name="connsiteY12" fmla="*/ 81809 h 418785"/>
                  <a:gd name="connsiteX13" fmla="*/ 429495 w 536301"/>
                  <a:gd name="connsiteY13" fmla="*/ 70447 h 418785"/>
                  <a:gd name="connsiteX14" fmla="*/ 445403 w 536301"/>
                  <a:gd name="connsiteY14" fmla="*/ 65902 h 418785"/>
                  <a:gd name="connsiteX15" fmla="*/ 465855 w 536301"/>
                  <a:gd name="connsiteY15" fmla="*/ 49994 h 418785"/>
                  <a:gd name="connsiteX16" fmla="*/ 493124 w 536301"/>
                  <a:gd name="connsiteY16" fmla="*/ 49994 h 418785"/>
                  <a:gd name="connsiteX17" fmla="*/ 531756 w 536301"/>
                  <a:gd name="connsiteY17" fmla="*/ 49994 h 418785"/>
                  <a:gd name="connsiteX18" fmla="*/ 536301 w 536301"/>
                  <a:gd name="connsiteY18" fmla="*/ 65902 h 418785"/>
                  <a:gd name="connsiteX19" fmla="*/ 532463 w 536301"/>
                  <a:gd name="connsiteY19" fmla="*/ 66755 h 418785"/>
                  <a:gd name="connsiteX20" fmla="*/ 536301 w 536301"/>
                  <a:gd name="connsiteY20" fmla="*/ 80188 h 418785"/>
                  <a:gd name="connsiteX21" fmla="*/ 515849 w 536301"/>
                  <a:gd name="connsiteY21" fmla="*/ 84733 h 418785"/>
                  <a:gd name="connsiteX22" fmla="*/ 499942 w 536301"/>
                  <a:gd name="connsiteY22" fmla="*/ 91550 h 418785"/>
                  <a:gd name="connsiteX23" fmla="*/ 456765 w 536301"/>
                  <a:gd name="connsiteY23" fmla="*/ 96095 h 418785"/>
                  <a:gd name="connsiteX24" fmla="*/ 413588 w 536301"/>
                  <a:gd name="connsiteY24" fmla="*/ 107457 h 418785"/>
                  <a:gd name="connsiteX25" fmla="*/ 400666 w 536301"/>
                  <a:gd name="connsiteY25" fmla="*/ 124071 h 418785"/>
                  <a:gd name="connsiteX26" fmla="*/ 402226 w 536301"/>
                  <a:gd name="connsiteY26" fmla="*/ 129531 h 418785"/>
                  <a:gd name="connsiteX27" fmla="*/ 406771 w 536301"/>
                  <a:gd name="connsiteY27" fmla="*/ 152255 h 418785"/>
                  <a:gd name="connsiteX28" fmla="*/ 404498 w 536301"/>
                  <a:gd name="connsiteY28" fmla="*/ 155177 h 418785"/>
                  <a:gd name="connsiteX29" fmla="*/ 406771 w 536301"/>
                  <a:gd name="connsiteY29" fmla="*/ 166541 h 418785"/>
                  <a:gd name="connsiteX30" fmla="*/ 390863 w 536301"/>
                  <a:gd name="connsiteY30" fmla="*/ 186994 h 418785"/>
                  <a:gd name="connsiteX31" fmla="*/ 390863 w 536301"/>
                  <a:gd name="connsiteY31" fmla="*/ 188615 h 418785"/>
                  <a:gd name="connsiteX32" fmla="*/ 390863 w 536301"/>
                  <a:gd name="connsiteY32" fmla="*/ 202901 h 418785"/>
                  <a:gd name="connsiteX33" fmla="*/ 381774 w 536301"/>
                  <a:gd name="connsiteY33" fmla="*/ 218808 h 418785"/>
                  <a:gd name="connsiteX34" fmla="*/ 350731 w 536301"/>
                  <a:gd name="connsiteY34" fmla="*/ 215156 h 418785"/>
                  <a:gd name="connsiteX35" fmla="*/ 359049 w 536301"/>
                  <a:gd name="connsiteY35" fmla="*/ 231792 h 418785"/>
                  <a:gd name="connsiteX36" fmla="*/ 353459 w 536301"/>
                  <a:gd name="connsiteY36" fmla="*/ 234897 h 418785"/>
                  <a:gd name="connsiteX37" fmla="*/ 359049 w 536301"/>
                  <a:gd name="connsiteY37" fmla="*/ 246078 h 418785"/>
                  <a:gd name="connsiteX38" fmla="*/ 338597 w 536301"/>
                  <a:gd name="connsiteY38" fmla="*/ 257440 h 418785"/>
                  <a:gd name="connsiteX39" fmla="*/ 322690 w 536301"/>
                  <a:gd name="connsiteY39" fmla="*/ 284710 h 418785"/>
                  <a:gd name="connsiteX40" fmla="*/ 322690 w 536301"/>
                  <a:gd name="connsiteY40" fmla="*/ 297693 h 418785"/>
                  <a:gd name="connsiteX41" fmla="*/ 322690 w 536301"/>
                  <a:gd name="connsiteY41" fmla="*/ 311979 h 418785"/>
                  <a:gd name="connsiteX42" fmla="*/ 304510 w 536301"/>
                  <a:gd name="connsiteY42" fmla="*/ 321069 h 418785"/>
                  <a:gd name="connsiteX43" fmla="*/ 295420 w 536301"/>
                  <a:gd name="connsiteY43" fmla="*/ 316524 h 418785"/>
                  <a:gd name="connsiteX44" fmla="*/ 268151 w 536301"/>
                  <a:gd name="connsiteY44" fmla="*/ 321069 h 418785"/>
                  <a:gd name="connsiteX45" fmla="*/ 263606 w 536301"/>
                  <a:gd name="connsiteY45" fmla="*/ 339249 h 418785"/>
                  <a:gd name="connsiteX46" fmla="*/ 236336 w 536301"/>
                  <a:gd name="connsiteY46" fmla="*/ 339249 h 418785"/>
                  <a:gd name="connsiteX47" fmla="*/ 213612 w 536301"/>
                  <a:gd name="connsiteY47" fmla="*/ 359701 h 418785"/>
                  <a:gd name="connsiteX48" fmla="*/ 213612 w 536301"/>
                  <a:gd name="connsiteY48" fmla="*/ 384047 h 418785"/>
                  <a:gd name="connsiteX49" fmla="*/ 213612 w 536301"/>
                  <a:gd name="connsiteY49" fmla="*/ 398333 h 418785"/>
                  <a:gd name="connsiteX50" fmla="*/ 165890 w 536301"/>
                  <a:gd name="connsiteY50" fmla="*/ 414240 h 418785"/>
                  <a:gd name="connsiteX51" fmla="*/ 138620 w 536301"/>
                  <a:gd name="connsiteY51" fmla="*/ 407423 h 418785"/>
                  <a:gd name="connsiteX52" fmla="*/ 127258 w 536301"/>
                  <a:gd name="connsiteY52" fmla="*/ 418785 h 418785"/>
                  <a:gd name="connsiteX53" fmla="*/ 111351 w 536301"/>
                  <a:gd name="connsiteY53" fmla="*/ 414240 h 418785"/>
                  <a:gd name="connsiteX54" fmla="*/ 74991 w 536301"/>
                  <a:gd name="connsiteY54" fmla="*/ 418785 h 418785"/>
                  <a:gd name="connsiteX55" fmla="*/ 9090 w 536301"/>
                  <a:gd name="connsiteY55" fmla="*/ 398333 h 418785"/>
                  <a:gd name="connsiteX56" fmla="*/ 18986 w 536301"/>
                  <a:gd name="connsiteY56" fmla="*/ 387118 h 418785"/>
                  <a:gd name="connsiteX57" fmla="*/ 9090 w 536301"/>
                  <a:gd name="connsiteY57" fmla="*/ 384047 h 418785"/>
                  <a:gd name="connsiteX58" fmla="*/ 43177 w 536301"/>
                  <a:gd name="connsiteY58" fmla="*/ 345415 h 418785"/>
                  <a:gd name="connsiteX59" fmla="*/ 43177 w 536301"/>
                  <a:gd name="connsiteY59" fmla="*/ 332431 h 418785"/>
                  <a:gd name="connsiteX60" fmla="*/ 15907 w 536301"/>
                  <a:gd name="connsiteY60" fmla="*/ 327886 h 418785"/>
                  <a:gd name="connsiteX61" fmla="*/ 9090 w 536301"/>
                  <a:gd name="connsiteY61" fmla="*/ 296072 h 418785"/>
                  <a:gd name="connsiteX62" fmla="*/ 0 w 536301"/>
                  <a:gd name="connsiteY62" fmla="*/ 261985 h 418785"/>
                  <a:gd name="connsiteX63" fmla="*/ 2837 w 536301"/>
                  <a:gd name="connsiteY63" fmla="*/ 258337 h 418785"/>
                  <a:gd name="connsiteX64" fmla="*/ 0 w 536301"/>
                  <a:gd name="connsiteY64" fmla="*/ 247699 h 418785"/>
                  <a:gd name="connsiteX65" fmla="*/ 8764 w 536301"/>
                  <a:gd name="connsiteY65" fmla="*/ 236431 h 418785"/>
                  <a:gd name="connsiteX66" fmla="*/ 0 w 536301"/>
                  <a:gd name="connsiteY66" fmla="*/ 230170 h 418785"/>
                  <a:gd name="connsiteX67" fmla="*/ 3390 w 536301"/>
                  <a:gd name="connsiteY67" fmla="*/ 218306 h 418785"/>
                  <a:gd name="connsiteX68" fmla="*/ 0 w 536301"/>
                  <a:gd name="connsiteY68" fmla="*/ 215884 h 418785"/>
                  <a:gd name="connsiteX69" fmla="*/ 9090 w 536301"/>
                  <a:gd name="connsiteY69" fmla="*/ 184070 h 418785"/>
                  <a:gd name="connsiteX70" fmla="*/ 20452 w 536301"/>
                  <a:gd name="connsiteY70" fmla="*/ 129531 h 418785"/>
                  <a:gd name="connsiteX71" fmla="*/ 59084 w 536301"/>
                  <a:gd name="connsiteY71" fmla="*/ 145438 h 418785"/>
                  <a:gd name="connsiteX72" fmla="*/ 90899 w 536301"/>
                  <a:gd name="connsiteY72" fmla="*/ 140893 h 418785"/>
                  <a:gd name="connsiteX73" fmla="*/ 95444 w 536301"/>
                  <a:gd name="connsiteY73" fmla="*/ 120441 h 418785"/>
                  <a:gd name="connsiteX74" fmla="*/ 127258 w 536301"/>
                  <a:gd name="connsiteY74" fmla="*/ 113623 h 418785"/>
                  <a:gd name="connsiteX75" fmla="*/ 145438 w 536301"/>
                  <a:gd name="connsiteY75" fmla="*/ 97716 h 418785"/>
                  <a:gd name="connsiteX76" fmla="*/ 154528 w 536301"/>
                  <a:gd name="connsiteY76" fmla="*/ 65902 h 418785"/>
                  <a:gd name="connsiteX77" fmla="*/ 186342 w 536301"/>
                  <a:gd name="connsiteY77" fmla="*/ 54539 h 418785"/>
                  <a:gd name="connsiteX78" fmla="*/ 193160 w 536301"/>
                  <a:gd name="connsiteY78" fmla="*/ 38632 h 418785"/>
                  <a:gd name="connsiteX79" fmla="*/ 209067 w 536301"/>
                  <a:gd name="connsiteY79" fmla="*/ 49994 h 418785"/>
                  <a:gd name="connsiteX80" fmla="*/ 220429 w 536301"/>
                  <a:gd name="connsiteY80" fmla="*/ 49994 h 418785"/>
                  <a:gd name="connsiteX81" fmla="*/ 240881 w 536301"/>
                  <a:gd name="connsiteY81" fmla="*/ 49994 h 418785"/>
                  <a:gd name="connsiteX82" fmla="*/ 268151 w 536301"/>
                  <a:gd name="connsiteY82" fmla="*/ 61357 h 418785"/>
                  <a:gd name="connsiteX83" fmla="*/ 279513 w 536301"/>
                  <a:gd name="connsiteY83" fmla="*/ 70447 h 418785"/>
                  <a:gd name="connsiteX84" fmla="*/ 304510 w 536301"/>
                  <a:gd name="connsiteY84" fmla="*/ 54539 h 418785"/>
                  <a:gd name="connsiteX85" fmla="*/ 315872 w 536301"/>
                  <a:gd name="connsiteY85" fmla="*/ 61357 h 418785"/>
                  <a:gd name="connsiteX86" fmla="*/ 331779 w 536301"/>
                  <a:gd name="connsiteY86" fmla="*/ 43177 h 418785"/>
                  <a:gd name="connsiteX87" fmla="*/ 354504 w 536301"/>
                  <a:gd name="connsiteY87" fmla="*/ 43177 h 418785"/>
                  <a:gd name="connsiteX88" fmla="*/ 354504 w 536301"/>
                  <a:gd name="connsiteY88" fmla="*/ 38632 h 418785"/>
                  <a:gd name="connsiteX89" fmla="*/ 359049 w 536301"/>
                  <a:gd name="connsiteY89" fmla="*/ 18180 h 4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36301" h="418785">
                    <a:moveTo>
                      <a:pt x="420069" y="91466"/>
                    </a:moveTo>
                    <a:lnTo>
                      <a:pt x="413588" y="93171"/>
                    </a:lnTo>
                    <a:lnTo>
                      <a:pt x="412499" y="94571"/>
                    </a:lnTo>
                    <a:lnTo>
                      <a:pt x="413588" y="96095"/>
                    </a:lnTo>
                    <a:close/>
                    <a:moveTo>
                      <a:pt x="374956" y="0"/>
                    </a:moveTo>
                    <a:lnTo>
                      <a:pt x="397681" y="11362"/>
                    </a:lnTo>
                    <a:lnTo>
                      <a:pt x="392638" y="23127"/>
                    </a:lnTo>
                    <a:lnTo>
                      <a:pt x="397681" y="25648"/>
                    </a:lnTo>
                    <a:lnTo>
                      <a:pt x="396986" y="27270"/>
                    </a:lnTo>
                    <a:lnTo>
                      <a:pt x="402226" y="27270"/>
                    </a:lnTo>
                    <a:lnTo>
                      <a:pt x="402226" y="41556"/>
                    </a:lnTo>
                    <a:lnTo>
                      <a:pt x="402226" y="65902"/>
                    </a:lnTo>
                    <a:lnTo>
                      <a:pt x="413588" y="81809"/>
                    </a:lnTo>
                    <a:lnTo>
                      <a:pt x="429495" y="70447"/>
                    </a:lnTo>
                    <a:lnTo>
                      <a:pt x="445403" y="65902"/>
                    </a:lnTo>
                    <a:lnTo>
                      <a:pt x="465855" y="49994"/>
                    </a:lnTo>
                    <a:lnTo>
                      <a:pt x="493124" y="49994"/>
                    </a:lnTo>
                    <a:lnTo>
                      <a:pt x="531756" y="49994"/>
                    </a:lnTo>
                    <a:lnTo>
                      <a:pt x="536301" y="65902"/>
                    </a:lnTo>
                    <a:lnTo>
                      <a:pt x="532463" y="66755"/>
                    </a:lnTo>
                    <a:lnTo>
                      <a:pt x="536301" y="80188"/>
                    </a:lnTo>
                    <a:lnTo>
                      <a:pt x="515849" y="84733"/>
                    </a:lnTo>
                    <a:lnTo>
                      <a:pt x="499942" y="91550"/>
                    </a:lnTo>
                    <a:lnTo>
                      <a:pt x="456765" y="96095"/>
                    </a:lnTo>
                    <a:lnTo>
                      <a:pt x="413588" y="107457"/>
                    </a:lnTo>
                    <a:lnTo>
                      <a:pt x="400666" y="124071"/>
                    </a:lnTo>
                    <a:lnTo>
                      <a:pt x="402226" y="129531"/>
                    </a:lnTo>
                    <a:lnTo>
                      <a:pt x="406771" y="152255"/>
                    </a:lnTo>
                    <a:lnTo>
                      <a:pt x="404498" y="155177"/>
                    </a:lnTo>
                    <a:lnTo>
                      <a:pt x="406771" y="166541"/>
                    </a:lnTo>
                    <a:lnTo>
                      <a:pt x="390863" y="186994"/>
                    </a:lnTo>
                    <a:lnTo>
                      <a:pt x="390863" y="188615"/>
                    </a:lnTo>
                    <a:lnTo>
                      <a:pt x="390863" y="202901"/>
                    </a:lnTo>
                    <a:lnTo>
                      <a:pt x="381774" y="218808"/>
                    </a:lnTo>
                    <a:lnTo>
                      <a:pt x="350731" y="215156"/>
                    </a:lnTo>
                    <a:lnTo>
                      <a:pt x="359049" y="231792"/>
                    </a:lnTo>
                    <a:lnTo>
                      <a:pt x="353459" y="234897"/>
                    </a:lnTo>
                    <a:lnTo>
                      <a:pt x="359049" y="246078"/>
                    </a:lnTo>
                    <a:lnTo>
                      <a:pt x="338597" y="257440"/>
                    </a:lnTo>
                    <a:lnTo>
                      <a:pt x="322690" y="284710"/>
                    </a:lnTo>
                    <a:lnTo>
                      <a:pt x="322690" y="297693"/>
                    </a:lnTo>
                    <a:lnTo>
                      <a:pt x="322690" y="311979"/>
                    </a:lnTo>
                    <a:lnTo>
                      <a:pt x="304510" y="321069"/>
                    </a:lnTo>
                    <a:lnTo>
                      <a:pt x="295420" y="316524"/>
                    </a:lnTo>
                    <a:lnTo>
                      <a:pt x="268151" y="321069"/>
                    </a:lnTo>
                    <a:lnTo>
                      <a:pt x="263606" y="339249"/>
                    </a:lnTo>
                    <a:lnTo>
                      <a:pt x="236336" y="339249"/>
                    </a:lnTo>
                    <a:lnTo>
                      <a:pt x="213612" y="359701"/>
                    </a:lnTo>
                    <a:lnTo>
                      <a:pt x="213612" y="384047"/>
                    </a:lnTo>
                    <a:lnTo>
                      <a:pt x="213612" y="398333"/>
                    </a:lnTo>
                    <a:lnTo>
                      <a:pt x="165890" y="414240"/>
                    </a:lnTo>
                    <a:lnTo>
                      <a:pt x="138620" y="407423"/>
                    </a:lnTo>
                    <a:lnTo>
                      <a:pt x="127258" y="418785"/>
                    </a:lnTo>
                    <a:lnTo>
                      <a:pt x="111351" y="414240"/>
                    </a:lnTo>
                    <a:lnTo>
                      <a:pt x="74991" y="418785"/>
                    </a:lnTo>
                    <a:lnTo>
                      <a:pt x="9090" y="398333"/>
                    </a:lnTo>
                    <a:lnTo>
                      <a:pt x="18986" y="387118"/>
                    </a:lnTo>
                    <a:lnTo>
                      <a:pt x="9090" y="384047"/>
                    </a:lnTo>
                    <a:lnTo>
                      <a:pt x="43177" y="345415"/>
                    </a:lnTo>
                    <a:lnTo>
                      <a:pt x="43177" y="332431"/>
                    </a:lnTo>
                    <a:lnTo>
                      <a:pt x="15907" y="327886"/>
                    </a:lnTo>
                    <a:lnTo>
                      <a:pt x="9090" y="296072"/>
                    </a:lnTo>
                    <a:lnTo>
                      <a:pt x="0" y="261985"/>
                    </a:lnTo>
                    <a:lnTo>
                      <a:pt x="2837" y="258337"/>
                    </a:lnTo>
                    <a:lnTo>
                      <a:pt x="0" y="247699"/>
                    </a:lnTo>
                    <a:lnTo>
                      <a:pt x="8764" y="236431"/>
                    </a:lnTo>
                    <a:lnTo>
                      <a:pt x="0" y="230170"/>
                    </a:lnTo>
                    <a:lnTo>
                      <a:pt x="3390" y="218306"/>
                    </a:lnTo>
                    <a:lnTo>
                      <a:pt x="0" y="215884"/>
                    </a:lnTo>
                    <a:lnTo>
                      <a:pt x="9090" y="184070"/>
                    </a:lnTo>
                    <a:lnTo>
                      <a:pt x="20452" y="129531"/>
                    </a:lnTo>
                    <a:lnTo>
                      <a:pt x="59084" y="145438"/>
                    </a:lnTo>
                    <a:lnTo>
                      <a:pt x="90899" y="140893"/>
                    </a:lnTo>
                    <a:lnTo>
                      <a:pt x="95444" y="120441"/>
                    </a:lnTo>
                    <a:lnTo>
                      <a:pt x="127258" y="113623"/>
                    </a:lnTo>
                    <a:lnTo>
                      <a:pt x="145438" y="97716"/>
                    </a:lnTo>
                    <a:lnTo>
                      <a:pt x="154528" y="65902"/>
                    </a:lnTo>
                    <a:lnTo>
                      <a:pt x="186342" y="54539"/>
                    </a:lnTo>
                    <a:lnTo>
                      <a:pt x="193160" y="38632"/>
                    </a:lnTo>
                    <a:lnTo>
                      <a:pt x="209067" y="49994"/>
                    </a:lnTo>
                    <a:lnTo>
                      <a:pt x="220429" y="49994"/>
                    </a:lnTo>
                    <a:lnTo>
                      <a:pt x="240881" y="49994"/>
                    </a:lnTo>
                    <a:lnTo>
                      <a:pt x="268151" y="61357"/>
                    </a:lnTo>
                    <a:lnTo>
                      <a:pt x="279513" y="70447"/>
                    </a:lnTo>
                    <a:lnTo>
                      <a:pt x="304510" y="54539"/>
                    </a:lnTo>
                    <a:lnTo>
                      <a:pt x="315872" y="61357"/>
                    </a:lnTo>
                    <a:lnTo>
                      <a:pt x="331779" y="43177"/>
                    </a:lnTo>
                    <a:lnTo>
                      <a:pt x="354504" y="43177"/>
                    </a:lnTo>
                    <a:lnTo>
                      <a:pt x="354504" y="38632"/>
                    </a:lnTo>
                    <a:lnTo>
                      <a:pt x="359049" y="1818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9" name="Freeform 470">
                <a:extLst>
                  <a:ext uri="{FF2B5EF4-FFF2-40B4-BE49-F238E27FC236}">
                    <a16:creationId xmlns:a16="http://schemas.microsoft.com/office/drawing/2014/main" id="{7C304E3C-30D8-42F5-B20C-A4C588764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525" y="2683526"/>
                <a:ext cx="209636" cy="160697"/>
              </a:xfrm>
              <a:custGeom>
                <a:avLst/>
                <a:gdLst>
                  <a:gd name="connsiteX0" fmla="*/ 118169 w 279514"/>
                  <a:gd name="connsiteY0" fmla="*/ 0 h 214263"/>
                  <a:gd name="connsiteX1" fmla="*/ 115169 w 279514"/>
                  <a:gd name="connsiteY1" fmla="*/ 15000 h 214263"/>
                  <a:gd name="connsiteX2" fmla="*/ 118169 w 279514"/>
                  <a:gd name="connsiteY2" fmla="*/ 14286 h 214263"/>
                  <a:gd name="connsiteX3" fmla="*/ 115305 w 279514"/>
                  <a:gd name="connsiteY3" fmla="*/ 28607 h 214263"/>
                  <a:gd name="connsiteX4" fmla="*/ 118169 w 279514"/>
                  <a:gd name="connsiteY4" fmla="*/ 38632 h 214263"/>
                  <a:gd name="connsiteX5" fmla="*/ 134076 w 279514"/>
                  <a:gd name="connsiteY5" fmla="*/ 34087 h 214263"/>
                  <a:gd name="connsiteX6" fmla="*/ 118169 w 279514"/>
                  <a:gd name="connsiteY6" fmla="*/ 49994 h 214263"/>
                  <a:gd name="connsiteX7" fmla="*/ 117289 w 279514"/>
                  <a:gd name="connsiteY7" fmla="*/ 49839 h 214263"/>
                  <a:gd name="connsiteX8" fmla="*/ 118169 w 279514"/>
                  <a:gd name="connsiteY8" fmla="*/ 52918 h 214263"/>
                  <a:gd name="connsiteX9" fmla="*/ 134076 w 279514"/>
                  <a:gd name="connsiteY9" fmla="*/ 48373 h 214263"/>
                  <a:gd name="connsiteX10" fmla="*/ 118169 w 279514"/>
                  <a:gd name="connsiteY10" fmla="*/ 64280 h 214263"/>
                  <a:gd name="connsiteX11" fmla="*/ 79537 w 279514"/>
                  <a:gd name="connsiteY11" fmla="*/ 57463 h 214263"/>
                  <a:gd name="connsiteX12" fmla="*/ 77421 w 279514"/>
                  <a:gd name="connsiteY12" fmla="*/ 70161 h 214263"/>
                  <a:gd name="connsiteX13" fmla="*/ 113624 w 279514"/>
                  <a:gd name="connsiteY13" fmla="*/ 65902 h 214263"/>
                  <a:gd name="connsiteX14" fmla="*/ 161345 w 279514"/>
                  <a:gd name="connsiteY14" fmla="*/ 81809 h 214263"/>
                  <a:gd name="connsiteX15" fmla="*/ 231792 w 279514"/>
                  <a:gd name="connsiteY15" fmla="*/ 77264 h 214263"/>
                  <a:gd name="connsiteX16" fmla="*/ 240882 w 279514"/>
                  <a:gd name="connsiteY16" fmla="*/ 118168 h 214263"/>
                  <a:gd name="connsiteX17" fmla="*/ 252244 w 279514"/>
                  <a:gd name="connsiteY17" fmla="*/ 113623 h 214263"/>
                  <a:gd name="connsiteX18" fmla="*/ 272697 w 279514"/>
                  <a:gd name="connsiteY18" fmla="*/ 124986 h 214263"/>
                  <a:gd name="connsiteX19" fmla="*/ 272697 w 279514"/>
                  <a:gd name="connsiteY19" fmla="*/ 139272 h 214263"/>
                  <a:gd name="connsiteX20" fmla="*/ 272697 w 279514"/>
                  <a:gd name="connsiteY20" fmla="*/ 140893 h 214263"/>
                  <a:gd name="connsiteX21" fmla="*/ 279514 w 279514"/>
                  <a:gd name="connsiteY21" fmla="*/ 168163 h 214263"/>
                  <a:gd name="connsiteX22" fmla="*/ 275943 w 279514"/>
                  <a:gd name="connsiteY22" fmla="*/ 168163 h 214263"/>
                  <a:gd name="connsiteX23" fmla="*/ 279514 w 279514"/>
                  <a:gd name="connsiteY23" fmla="*/ 182449 h 214263"/>
                  <a:gd name="connsiteX24" fmla="*/ 240882 w 279514"/>
                  <a:gd name="connsiteY24" fmla="*/ 182449 h 214263"/>
                  <a:gd name="connsiteX25" fmla="*/ 213612 w 279514"/>
                  <a:gd name="connsiteY25" fmla="*/ 175631 h 214263"/>
                  <a:gd name="connsiteX26" fmla="*/ 193160 w 279514"/>
                  <a:gd name="connsiteY26" fmla="*/ 198356 h 214263"/>
                  <a:gd name="connsiteX27" fmla="*/ 177253 w 279514"/>
                  <a:gd name="connsiteY27" fmla="*/ 202901 h 214263"/>
                  <a:gd name="connsiteX28" fmla="*/ 161345 w 279514"/>
                  <a:gd name="connsiteY28" fmla="*/ 214263 h 214263"/>
                  <a:gd name="connsiteX29" fmla="*/ 149983 w 279514"/>
                  <a:gd name="connsiteY29" fmla="*/ 198356 h 214263"/>
                  <a:gd name="connsiteX30" fmla="*/ 149983 w 279514"/>
                  <a:gd name="connsiteY30" fmla="*/ 184070 h 214263"/>
                  <a:gd name="connsiteX31" fmla="*/ 149983 w 279514"/>
                  <a:gd name="connsiteY31" fmla="*/ 159724 h 214263"/>
                  <a:gd name="connsiteX32" fmla="*/ 138621 w 279514"/>
                  <a:gd name="connsiteY32" fmla="*/ 159724 h 214263"/>
                  <a:gd name="connsiteX33" fmla="*/ 144743 w 279514"/>
                  <a:gd name="connsiteY33" fmla="*/ 145438 h 214263"/>
                  <a:gd name="connsiteX34" fmla="*/ 138621 w 279514"/>
                  <a:gd name="connsiteY34" fmla="*/ 145438 h 214263"/>
                  <a:gd name="connsiteX35" fmla="*/ 140396 w 279514"/>
                  <a:gd name="connsiteY35" fmla="*/ 141296 h 214263"/>
                  <a:gd name="connsiteX36" fmla="*/ 122713 w 279514"/>
                  <a:gd name="connsiteY36" fmla="*/ 132454 h 214263"/>
                  <a:gd name="connsiteX37" fmla="*/ 106806 w 279514"/>
                  <a:gd name="connsiteY37" fmla="*/ 150634 h 214263"/>
                  <a:gd name="connsiteX38" fmla="*/ 102261 w 279514"/>
                  <a:gd name="connsiteY38" fmla="*/ 166541 h 214263"/>
                  <a:gd name="connsiteX39" fmla="*/ 102261 w 279514"/>
                  <a:gd name="connsiteY39" fmla="*/ 171086 h 214263"/>
                  <a:gd name="connsiteX40" fmla="*/ 79537 w 279514"/>
                  <a:gd name="connsiteY40" fmla="*/ 171086 h 214263"/>
                  <a:gd name="connsiteX41" fmla="*/ 63629 w 279514"/>
                  <a:gd name="connsiteY41" fmla="*/ 193811 h 214263"/>
                  <a:gd name="connsiteX42" fmla="*/ 52267 w 279514"/>
                  <a:gd name="connsiteY42" fmla="*/ 186994 h 214263"/>
                  <a:gd name="connsiteX43" fmla="*/ 27270 w 279514"/>
                  <a:gd name="connsiteY43" fmla="*/ 202901 h 214263"/>
                  <a:gd name="connsiteX44" fmla="*/ 15908 w 279514"/>
                  <a:gd name="connsiteY44" fmla="*/ 193811 h 214263"/>
                  <a:gd name="connsiteX45" fmla="*/ 20815 w 279514"/>
                  <a:gd name="connsiteY45" fmla="*/ 183451 h 214263"/>
                  <a:gd name="connsiteX46" fmla="*/ 15908 w 279514"/>
                  <a:gd name="connsiteY46" fmla="*/ 179525 h 214263"/>
                  <a:gd name="connsiteX47" fmla="*/ 35013 w 279514"/>
                  <a:gd name="connsiteY47" fmla="*/ 139190 h 214263"/>
                  <a:gd name="connsiteX48" fmla="*/ 31815 w 279514"/>
                  <a:gd name="connsiteY48" fmla="*/ 112002 h 214263"/>
                  <a:gd name="connsiteX49" fmla="*/ 0 w 279514"/>
                  <a:gd name="connsiteY49" fmla="*/ 100640 h 214263"/>
                  <a:gd name="connsiteX50" fmla="*/ 6623 w 279514"/>
                  <a:gd name="connsiteY50" fmla="*/ 88719 h 214263"/>
                  <a:gd name="connsiteX51" fmla="*/ 0 w 279514"/>
                  <a:gd name="connsiteY51" fmla="*/ 86354 h 214263"/>
                  <a:gd name="connsiteX52" fmla="*/ 11363 w 279514"/>
                  <a:gd name="connsiteY52" fmla="*/ 65902 h 214263"/>
                  <a:gd name="connsiteX53" fmla="*/ 43177 w 279514"/>
                  <a:gd name="connsiteY53" fmla="*/ 70447 h 214263"/>
                  <a:gd name="connsiteX54" fmla="*/ 59084 w 279514"/>
                  <a:gd name="connsiteY54" fmla="*/ 43177 h 214263"/>
                  <a:gd name="connsiteX55" fmla="*/ 70447 w 279514"/>
                  <a:gd name="connsiteY55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9514" h="214263">
                    <a:moveTo>
                      <a:pt x="118169" y="0"/>
                    </a:moveTo>
                    <a:lnTo>
                      <a:pt x="115169" y="15000"/>
                    </a:lnTo>
                    <a:lnTo>
                      <a:pt x="118169" y="14286"/>
                    </a:lnTo>
                    <a:lnTo>
                      <a:pt x="115305" y="28607"/>
                    </a:lnTo>
                    <a:lnTo>
                      <a:pt x="118169" y="38632"/>
                    </a:lnTo>
                    <a:lnTo>
                      <a:pt x="134076" y="34087"/>
                    </a:lnTo>
                    <a:lnTo>
                      <a:pt x="118169" y="49994"/>
                    </a:lnTo>
                    <a:lnTo>
                      <a:pt x="117289" y="49839"/>
                    </a:lnTo>
                    <a:lnTo>
                      <a:pt x="118169" y="52918"/>
                    </a:lnTo>
                    <a:lnTo>
                      <a:pt x="134076" y="48373"/>
                    </a:lnTo>
                    <a:lnTo>
                      <a:pt x="118169" y="64280"/>
                    </a:lnTo>
                    <a:lnTo>
                      <a:pt x="79537" y="57463"/>
                    </a:lnTo>
                    <a:lnTo>
                      <a:pt x="77421" y="70161"/>
                    </a:lnTo>
                    <a:lnTo>
                      <a:pt x="113624" y="65902"/>
                    </a:lnTo>
                    <a:lnTo>
                      <a:pt x="161345" y="81809"/>
                    </a:lnTo>
                    <a:lnTo>
                      <a:pt x="231792" y="77264"/>
                    </a:lnTo>
                    <a:lnTo>
                      <a:pt x="240882" y="118168"/>
                    </a:lnTo>
                    <a:lnTo>
                      <a:pt x="252244" y="113623"/>
                    </a:lnTo>
                    <a:lnTo>
                      <a:pt x="272697" y="124986"/>
                    </a:lnTo>
                    <a:lnTo>
                      <a:pt x="272697" y="139272"/>
                    </a:lnTo>
                    <a:lnTo>
                      <a:pt x="272697" y="140893"/>
                    </a:lnTo>
                    <a:lnTo>
                      <a:pt x="279514" y="168163"/>
                    </a:lnTo>
                    <a:lnTo>
                      <a:pt x="275943" y="168163"/>
                    </a:lnTo>
                    <a:lnTo>
                      <a:pt x="279514" y="182449"/>
                    </a:lnTo>
                    <a:lnTo>
                      <a:pt x="240882" y="182449"/>
                    </a:lnTo>
                    <a:lnTo>
                      <a:pt x="213612" y="175631"/>
                    </a:lnTo>
                    <a:lnTo>
                      <a:pt x="193160" y="198356"/>
                    </a:lnTo>
                    <a:lnTo>
                      <a:pt x="177253" y="202901"/>
                    </a:lnTo>
                    <a:lnTo>
                      <a:pt x="161345" y="214263"/>
                    </a:lnTo>
                    <a:lnTo>
                      <a:pt x="149983" y="198356"/>
                    </a:lnTo>
                    <a:lnTo>
                      <a:pt x="149983" y="184070"/>
                    </a:lnTo>
                    <a:lnTo>
                      <a:pt x="149983" y="159724"/>
                    </a:lnTo>
                    <a:lnTo>
                      <a:pt x="138621" y="159724"/>
                    </a:lnTo>
                    <a:lnTo>
                      <a:pt x="144743" y="145438"/>
                    </a:lnTo>
                    <a:lnTo>
                      <a:pt x="138621" y="145438"/>
                    </a:lnTo>
                    <a:lnTo>
                      <a:pt x="140396" y="141296"/>
                    </a:lnTo>
                    <a:lnTo>
                      <a:pt x="122713" y="132454"/>
                    </a:lnTo>
                    <a:lnTo>
                      <a:pt x="106806" y="150634"/>
                    </a:lnTo>
                    <a:lnTo>
                      <a:pt x="102261" y="166541"/>
                    </a:lnTo>
                    <a:lnTo>
                      <a:pt x="102261" y="171086"/>
                    </a:lnTo>
                    <a:lnTo>
                      <a:pt x="79537" y="171086"/>
                    </a:lnTo>
                    <a:lnTo>
                      <a:pt x="63629" y="193811"/>
                    </a:lnTo>
                    <a:lnTo>
                      <a:pt x="52267" y="186994"/>
                    </a:lnTo>
                    <a:lnTo>
                      <a:pt x="27270" y="202901"/>
                    </a:lnTo>
                    <a:lnTo>
                      <a:pt x="15908" y="193811"/>
                    </a:lnTo>
                    <a:lnTo>
                      <a:pt x="20815" y="183451"/>
                    </a:lnTo>
                    <a:lnTo>
                      <a:pt x="15908" y="179525"/>
                    </a:lnTo>
                    <a:lnTo>
                      <a:pt x="35013" y="139190"/>
                    </a:lnTo>
                    <a:lnTo>
                      <a:pt x="31815" y="112002"/>
                    </a:lnTo>
                    <a:lnTo>
                      <a:pt x="0" y="100640"/>
                    </a:lnTo>
                    <a:lnTo>
                      <a:pt x="6623" y="88719"/>
                    </a:lnTo>
                    <a:lnTo>
                      <a:pt x="0" y="86354"/>
                    </a:lnTo>
                    <a:lnTo>
                      <a:pt x="11363" y="65902"/>
                    </a:lnTo>
                    <a:lnTo>
                      <a:pt x="43177" y="70447"/>
                    </a:lnTo>
                    <a:lnTo>
                      <a:pt x="59084" y="43177"/>
                    </a:lnTo>
                    <a:lnTo>
                      <a:pt x="70447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0" name="Freeform 469">
                <a:extLst>
                  <a:ext uri="{FF2B5EF4-FFF2-40B4-BE49-F238E27FC236}">
                    <a16:creationId xmlns:a16="http://schemas.microsoft.com/office/drawing/2014/main" id="{C0F36F93-0A55-44B0-A33E-830EA7A5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982" y="2596686"/>
                <a:ext cx="305405" cy="160697"/>
              </a:xfrm>
              <a:custGeom>
                <a:avLst/>
                <a:gdLst>
                  <a:gd name="connsiteX0" fmla="*/ 177253 w 407206"/>
                  <a:gd name="connsiteY0" fmla="*/ 0 h 214263"/>
                  <a:gd name="connsiteX1" fmla="*/ 224974 w 407206"/>
                  <a:gd name="connsiteY1" fmla="*/ 22725 h 214263"/>
                  <a:gd name="connsiteX2" fmla="*/ 240882 w 407206"/>
                  <a:gd name="connsiteY2" fmla="*/ 15907 h 214263"/>
                  <a:gd name="connsiteX3" fmla="*/ 299966 w 407206"/>
                  <a:gd name="connsiteY3" fmla="*/ 22725 h 214263"/>
                  <a:gd name="connsiteX4" fmla="*/ 359050 w 407206"/>
                  <a:gd name="connsiteY4" fmla="*/ 27270 h 214263"/>
                  <a:gd name="connsiteX5" fmla="*/ 377230 w 407206"/>
                  <a:gd name="connsiteY5" fmla="*/ 43177 h 214263"/>
                  <a:gd name="connsiteX6" fmla="*/ 397682 w 407206"/>
                  <a:gd name="connsiteY6" fmla="*/ 49994 h 214263"/>
                  <a:gd name="connsiteX7" fmla="*/ 393137 w 407206"/>
                  <a:gd name="connsiteY7" fmla="*/ 59084 h 214263"/>
                  <a:gd name="connsiteX8" fmla="*/ 392500 w 407206"/>
                  <a:gd name="connsiteY8" fmla="*/ 59378 h 214263"/>
                  <a:gd name="connsiteX9" fmla="*/ 407206 w 407206"/>
                  <a:gd name="connsiteY9" fmla="*/ 64280 h 214263"/>
                  <a:gd name="connsiteX10" fmla="*/ 402661 w 407206"/>
                  <a:gd name="connsiteY10" fmla="*/ 73370 h 214263"/>
                  <a:gd name="connsiteX11" fmla="*/ 343577 w 407206"/>
                  <a:gd name="connsiteY11" fmla="*/ 100640 h 214263"/>
                  <a:gd name="connsiteX12" fmla="*/ 332215 w 407206"/>
                  <a:gd name="connsiteY12" fmla="*/ 123364 h 214263"/>
                  <a:gd name="connsiteX13" fmla="*/ 284493 w 407206"/>
                  <a:gd name="connsiteY13" fmla="*/ 127909 h 214263"/>
                  <a:gd name="connsiteX14" fmla="*/ 273130 w 407206"/>
                  <a:gd name="connsiteY14" fmla="*/ 155179 h 214263"/>
                  <a:gd name="connsiteX15" fmla="*/ 229953 w 407206"/>
                  <a:gd name="connsiteY15" fmla="*/ 150634 h 214263"/>
                  <a:gd name="connsiteX16" fmla="*/ 207229 w 407206"/>
                  <a:gd name="connsiteY16" fmla="*/ 159724 h 214263"/>
                  <a:gd name="connsiteX17" fmla="*/ 170869 w 407206"/>
                  <a:gd name="connsiteY17" fmla="*/ 182449 h 214263"/>
                  <a:gd name="connsiteX18" fmla="*/ 175414 w 407206"/>
                  <a:gd name="connsiteY18" fmla="*/ 191538 h 214263"/>
                  <a:gd name="connsiteX19" fmla="*/ 166324 w 407206"/>
                  <a:gd name="connsiteY19" fmla="*/ 202901 h 214263"/>
                  <a:gd name="connsiteX20" fmla="*/ 95878 w 407206"/>
                  <a:gd name="connsiteY20" fmla="*/ 214263 h 214263"/>
                  <a:gd name="connsiteX21" fmla="*/ 48156 w 407206"/>
                  <a:gd name="connsiteY21" fmla="*/ 198356 h 214263"/>
                  <a:gd name="connsiteX22" fmla="*/ 9524 w 407206"/>
                  <a:gd name="connsiteY22" fmla="*/ 198356 h 214263"/>
                  <a:gd name="connsiteX23" fmla="*/ 11905 w 407206"/>
                  <a:gd name="connsiteY23" fmla="*/ 184070 h 214263"/>
                  <a:gd name="connsiteX24" fmla="*/ 0 w 407206"/>
                  <a:gd name="connsiteY24" fmla="*/ 184070 h 214263"/>
                  <a:gd name="connsiteX25" fmla="*/ 4545 w 407206"/>
                  <a:gd name="connsiteY25" fmla="*/ 156800 h 214263"/>
                  <a:gd name="connsiteX26" fmla="*/ 43177 w 407206"/>
                  <a:gd name="connsiteY26" fmla="*/ 168163 h 214263"/>
                  <a:gd name="connsiteX27" fmla="*/ 59084 w 407206"/>
                  <a:gd name="connsiteY27" fmla="*/ 152255 h 214263"/>
                  <a:gd name="connsiteX28" fmla="*/ 86354 w 407206"/>
                  <a:gd name="connsiteY28" fmla="*/ 156800 h 214263"/>
                  <a:gd name="connsiteX29" fmla="*/ 127705 w 407206"/>
                  <a:gd name="connsiteY29" fmla="*/ 129233 h 214263"/>
                  <a:gd name="connsiteX30" fmla="*/ 100423 w 407206"/>
                  <a:gd name="connsiteY30" fmla="*/ 112002 h 214263"/>
                  <a:gd name="connsiteX31" fmla="*/ 73153 w 407206"/>
                  <a:gd name="connsiteY31" fmla="*/ 123364 h 214263"/>
                  <a:gd name="connsiteX32" fmla="*/ 48156 w 407206"/>
                  <a:gd name="connsiteY32" fmla="*/ 107457 h 214263"/>
                  <a:gd name="connsiteX33" fmla="*/ 52972 w 407206"/>
                  <a:gd name="connsiteY33" fmla="*/ 102297 h 214263"/>
                  <a:gd name="connsiteX34" fmla="*/ 38632 w 407206"/>
                  <a:gd name="connsiteY34" fmla="*/ 93171 h 214263"/>
                  <a:gd name="connsiteX35" fmla="*/ 66525 w 407206"/>
                  <a:gd name="connsiteY35" fmla="*/ 63286 h 214263"/>
                  <a:gd name="connsiteX36" fmla="*/ 68624 w 407206"/>
                  <a:gd name="connsiteY36" fmla="*/ 58563 h 214263"/>
                  <a:gd name="connsiteX37" fmla="*/ 54539 w 407206"/>
                  <a:gd name="connsiteY37" fmla="*/ 54539 h 214263"/>
                  <a:gd name="connsiteX38" fmla="*/ 63629 w 407206"/>
                  <a:gd name="connsiteY38" fmla="*/ 34087 h 214263"/>
                  <a:gd name="connsiteX39" fmla="*/ 86354 w 407206"/>
                  <a:gd name="connsiteY39" fmla="*/ 27270 h 214263"/>
                  <a:gd name="connsiteX40" fmla="*/ 149983 w 407206"/>
                  <a:gd name="connsiteY40" fmla="*/ 43177 h 214263"/>
                  <a:gd name="connsiteX41" fmla="*/ 156800 w 407206"/>
                  <a:gd name="connsiteY41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07206" h="214263">
                    <a:moveTo>
                      <a:pt x="177253" y="0"/>
                    </a:moveTo>
                    <a:lnTo>
                      <a:pt x="224974" y="22725"/>
                    </a:lnTo>
                    <a:lnTo>
                      <a:pt x="240882" y="15907"/>
                    </a:lnTo>
                    <a:lnTo>
                      <a:pt x="299966" y="22725"/>
                    </a:lnTo>
                    <a:lnTo>
                      <a:pt x="359050" y="27270"/>
                    </a:lnTo>
                    <a:lnTo>
                      <a:pt x="377230" y="43177"/>
                    </a:lnTo>
                    <a:lnTo>
                      <a:pt x="397682" y="49994"/>
                    </a:lnTo>
                    <a:lnTo>
                      <a:pt x="393137" y="59084"/>
                    </a:lnTo>
                    <a:lnTo>
                      <a:pt x="392500" y="59378"/>
                    </a:lnTo>
                    <a:lnTo>
                      <a:pt x="407206" y="64280"/>
                    </a:lnTo>
                    <a:lnTo>
                      <a:pt x="402661" y="73370"/>
                    </a:lnTo>
                    <a:lnTo>
                      <a:pt x="343577" y="100640"/>
                    </a:lnTo>
                    <a:lnTo>
                      <a:pt x="332215" y="123364"/>
                    </a:lnTo>
                    <a:lnTo>
                      <a:pt x="284493" y="127909"/>
                    </a:lnTo>
                    <a:lnTo>
                      <a:pt x="273130" y="155179"/>
                    </a:lnTo>
                    <a:lnTo>
                      <a:pt x="229953" y="150634"/>
                    </a:lnTo>
                    <a:lnTo>
                      <a:pt x="207229" y="159724"/>
                    </a:lnTo>
                    <a:lnTo>
                      <a:pt x="170869" y="182449"/>
                    </a:lnTo>
                    <a:lnTo>
                      <a:pt x="175414" y="191538"/>
                    </a:lnTo>
                    <a:lnTo>
                      <a:pt x="166324" y="202901"/>
                    </a:lnTo>
                    <a:lnTo>
                      <a:pt x="95878" y="214263"/>
                    </a:lnTo>
                    <a:lnTo>
                      <a:pt x="48156" y="198356"/>
                    </a:lnTo>
                    <a:lnTo>
                      <a:pt x="9524" y="198356"/>
                    </a:lnTo>
                    <a:lnTo>
                      <a:pt x="11905" y="184070"/>
                    </a:lnTo>
                    <a:lnTo>
                      <a:pt x="0" y="184070"/>
                    </a:lnTo>
                    <a:lnTo>
                      <a:pt x="4545" y="156800"/>
                    </a:lnTo>
                    <a:lnTo>
                      <a:pt x="43177" y="168163"/>
                    </a:lnTo>
                    <a:lnTo>
                      <a:pt x="59084" y="152255"/>
                    </a:lnTo>
                    <a:lnTo>
                      <a:pt x="86354" y="156800"/>
                    </a:lnTo>
                    <a:lnTo>
                      <a:pt x="127705" y="129233"/>
                    </a:lnTo>
                    <a:lnTo>
                      <a:pt x="100423" y="112002"/>
                    </a:lnTo>
                    <a:lnTo>
                      <a:pt x="73153" y="123364"/>
                    </a:lnTo>
                    <a:lnTo>
                      <a:pt x="48156" y="107457"/>
                    </a:lnTo>
                    <a:lnTo>
                      <a:pt x="52972" y="102297"/>
                    </a:lnTo>
                    <a:lnTo>
                      <a:pt x="38632" y="93171"/>
                    </a:lnTo>
                    <a:lnTo>
                      <a:pt x="66525" y="63286"/>
                    </a:lnTo>
                    <a:lnTo>
                      <a:pt x="68624" y="58563"/>
                    </a:lnTo>
                    <a:lnTo>
                      <a:pt x="54539" y="54539"/>
                    </a:lnTo>
                    <a:lnTo>
                      <a:pt x="63629" y="34087"/>
                    </a:lnTo>
                    <a:lnTo>
                      <a:pt x="86354" y="27270"/>
                    </a:lnTo>
                    <a:lnTo>
                      <a:pt x="149983" y="43177"/>
                    </a:lnTo>
                    <a:lnTo>
                      <a:pt x="15680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1" name="Freeform 468">
                <a:extLst>
                  <a:ext uri="{FF2B5EF4-FFF2-40B4-BE49-F238E27FC236}">
                    <a16:creationId xmlns:a16="http://schemas.microsoft.com/office/drawing/2014/main" id="{DCFC32AE-807C-4AD3-8564-FF974B02B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435" y="2514959"/>
                <a:ext cx="479248" cy="310355"/>
              </a:xfrm>
              <a:custGeom>
                <a:avLst/>
                <a:gdLst>
                  <a:gd name="connsiteX0" fmla="*/ 102695 w 638997"/>
                  <a:gd name="connsiteY0" fmla="*/ 0 h 413806"/>
                  <a:gd name="connsiteX1" fmla="*/ 107240 w 638997"/>
                  <a:gd name="connsiteY1" fmla="*/ 4545 h 413806"/>
                  <a:gd name="connsiteX2" fmla="*/ 166324 w 638997"/>
                  <a:gd name="connsiteY2" fmla="*/ 36360 h 413806"/>
                  <a:gd name="connsiteX3" fmla="*/ 198139 w 638997"/>
                  <a:gd name="connsiteY3" fmla="*/ 59084 h 413806"/>
                  <a:gd name="connsiteX4" fmla="*/ 229953 w 638997"/>
                  <a:gd name="connsiteY4" fmla="*/ 106806 h 413806"/>
                  <a:gd name="connsiteX5" fmla="*/ 273130 w 638997"/>
                  <a:gd name="connsiteY5" fmla="*/ 95444 h 413806"/>
                  <a:gd name="connsiteX6" fmla="*/ 339032 w 638997"/>
                  <a:gd name="connsiteY6" fmla="*/ 90899 h 413806"/>
                  <a:gd name="connsiteX7" fmla="*/ 382209 w 638997"/>
                  <a:gd name="connsiteY7" fmla="*/ 127258 h 413806"/>
                  <a:gd name="connsiteX8" fmla="*/ 382209 w 638997"/>
                  <a:gd name="connsiteY8" fmla="*/ 177253 h 413806"/>
                  <a:gd name="connsiteX9" fmla="*/ 398116 w 638997"/>
                  <a:gd name="connsiteY9" fmla="*/ 177253 h 413806"/>
                  <a:gd name="connsiteX10" fmla="*/ 402661 w 638997"/>
                  <a:gd name="connsiteY10" fmla="*/ 220429 h 413806"/>
                  <a:gd name="connsiteX11" fmla="*/ 450383 w 638997"/>
                  <a:gd name="connsiteY11" fmla="*/ 220429 h 413806"/>
                  <a:gd name="connsiteX12" fmla="*/ 461745 w 638997"/>
                  <a:gd name="connsiteY12" fmla="*/ 247699 h 413806"/>
                  <a:gd name="connsiteX13" fmla="*/ 466104 w 638997"/>
                  <a:gd name="connsiteY13" fmla="*/ 247699 h 413806"/>
                  <a:gd name="connsiteX14" fmla="*/ 484035 w 638997"/>
                  <a:gd name="connsiteY14" fmla="*/ 213829 h 413806"/>
                  <a:gd name="connsiteX15" fmla="*/ 527212 w 638997"/>
                  <a:gd name="connsiteY15" fmla="*/ 182015 h 413806"/>
                  <a:gd name="connsiteX16" fmla="*/ 536736 w 638997"/>
                  <a:gd name="connsiteY16" fmla="*/ 177253 h 413806"/>
                  <a:gd name="connsiteX17" fmla="*/ 536736 w 638997"/>
                  <a:gd name="connsiteY17" fmla="*/ 177253 h 413806"/>
                  <a:gd name="connsiteX18" fmla="*/ 544525 w 638997"/>
                  <a:gd name="connsiteY18" fmla="*/ 173358 h 413806"/>
                  <a:gd name="connsiteX19" fmla="*/ 549937 w 638997"/>
                  <a:gd name="connsiteY19" fmla="*/ 170652 h 413806"/>
                  <a:gd name="connsiteX20" fmla="*/ 549937 w 638997"/>
                  <a:gd name="connsiteY20" fmla="*/ 170652 h 413806"/>
                  <a:gd name="connsiteX21" fmla="*/ 559461 w 638997"/>
                  <a:gd name="connsiteY21" fmla="*/ 165890 h 413806"/>
                  <a:gd name="connsiteX22" fmla="*/ 568551 w 638997"/>
                  <a:gd name="connsiteY22" fmla="*/ 170435 h 413806"/>
                  <a:gd name="connsiteX23" fmla="*/ 543553 w 638997"/>
                  <a:gd name="connsiteY23" fmla="*/ 204522 h 413806"/>
                  <a:gd name="connsiteX24" fmla="*/ 564006 w 638997"/>
                  <a:gd name="connsiteY24" fmla="*/ 220429 h 413806"/>
                  <a:gd name="connsiteX25" fmla="*/ 595820 w 638997"/>
                  <a:gd name="connsiteY25" fmla="*/ 209067 h 413806"/>
                  <a:gd name="connsiteX26" fmla="*/ 638997 w 638997"/>
                  <a:gd name="connsiteY26" fmla="*/ 236337 h 413806"/>
                  <a:gd name="connsiteX27" fmla="*/ 591275 w 638997"/>
                  <a:gd name="connsiteY27" fmla="*/ 268151 h 413806"/>
                  <a:gd name="connsiteX28" fmla="*/ 589370 w 638997"/>
                  <a:gd name="connsiteY28" fmla="*/ 267834 h 413806"/>
                  <a:gd name="connsiteX29" fmla="*/ 581751 w 638997"/>
                  <a:gd name="connsiteY29" fmla="*/ 272913 h 413806"/>
                  <a:gd name="connsiteX30" fmla="*/ 554482 w 638997"/>
                  <a:gd name="connsiteY30" fmla="*/ 268368 h 413806"/>
                  <a:gd name="connsiteX31" fmla="*/ 538574 w 638997"/>
                  <a:gd name="connsiteY31" fmla="*/ 272913 h 413806"/>
                  <a:gd name="connsiteX32" fmla="*/ 534029 w 638997"/>
                  <a:gd name="connsiteY32" fmla="*/ 257006 h 413806"/>
                  <a:gd name="connsiteX33" fmla="*/ 538574 w 638997"/>
                  <a:gd name="connsiteY33" fmla="*/ 234281 h 413806"/>
                  <a:gd name="connsiteX34" fmla="*/ 499403 w 638997"/>
                  <a:gd name="connsiteY34" fmla="*/ 243608 h 413806"/>
                  <a:gd name="connsiteX35" fmla="*/ 489014 w 638997"/>
                  <a:gd name="connsiteY35" fmla="*/ 272696 h 413806"/>
                  <a:gd name="connsiteX36" fmla="*/ 473107 w 638997"/>
                  <a:gd name="connsiteY36" fmla="*/ 299966 h 413806"/>
                  <a:gd name="connsiteX37" fmla="*/ 466880 w 638997"/>
                  <a:gd name="connsiteY37" fmla="*/ 299076 h 413806"/>
                  <a:gd name="connsiteX38" fmla="*/ 463583 w 638997"/>
                  <a:gd name="connsiteY38" fmla="*/ 304728 h 413806"/>
                  <a:gd name="connsiteX39" fmla="*/ 438141 w 638997"/>
                  <a:gd name="connsiteY39" fmla="*/ 301093 h 413806"/>
                  <a:gd name="connsiteX40" fmla="*/ 429930 w 638997"/>
                  <a:gd name="connsiteY40" fmla="*/ 315873 h 413806"/>
                  <a:gd name="connsiteX41" fmla="*/ 457200 w 638997"/>
                  <a:gd name="connsiteY41" fmla="*/ 327235 h 413806"/>
                  <a:gd name="connsiteX42" fmla="*/ 466290 w 638997"/>
                  <a:gd name="connsiteY42" fmla="*/ 365867 h 413806"/>
                  <a:gd name="connsiteX43" fmla="*/ 445838 w 638997"/>
                  <a:gd name="connsiteY43" fmla="*/ 409044 h 413806"/>
                  <a:gd name="connsiteX44" fmla="*/ 439767 w 638997"/>
                  <a:gd name="connsiteY44" fmla="*/ 406515 h 413806"/>
                  <a:gd name="connsiteX45" fmla="*/ 436314 w 638997"/>
                  <a:gd name="connsiteY45" fmla="*/ 413806 h 413806"/>
                  <a:gd name="connsiteX46" fmla="*/ 409044 w 638997"/>
                  <a:gd name="connsiteY46" fmla="*/ 402444 h 413806"/>
                  <a:gd name="connsiteX47" fmla="*/ 388592 w 638997"/>
                  <a:gd name="connsiteY47" fmla="*/ 402444 h 413806"/>
                  <a:gd name="connsiteX48" fmla="*/ 388592 w 638997"/>
                  <a:gd name="connsiteY48" fmla="*/ 375174 h 413806"/>
                  <a:gd name="connsiteX49" fmla="*/ 338598 w 638997"/>
                  <a:gd name="connsiteY49" fmla="*/ 359267 h 413806"/>
                  <a:gd name="connsiteX50" fmla="*/ 302238 w 638997"/>
                  <a:gd name="connsiteY50" fmla="*/ 331997 h 413806"/>
                  <a:gd name="connsiteX51" fmla="*/ 274969 w 638997"/>
                  <a:gd name="connsiteY51" fmla="*/ 311545 h 413806"/>
                  <a:gd name="connsiteX52" fmla="*/ 236337 w 638997"/>
                  <a:gd name="connsiteY52" fmla="*/ 277458 h 413806"/>
                  <a:gd name="connsiteX53" fmla="*/ 215884 w 638997"/>
                  <a:gd name="connsiteY53" fmla="*/ 229736 h 413806"/>
                  <a:gd name="connsiteX54" fmla="*/ 204522 w 638997"/>
                  <a:gd name="connsiteY54" fmla="*/ 218374 h 413806"/>
                  <a:gd name="connsiteX55" fmla="*/ 161345 w 638997"/>
                  <a:gd name="connsiteY55" fmla="*/ 225191 h 413806"/>
                  <a:gd name="connsiteX56" fmla="*/ 152255 w 638997"/>
                  <a:gd name="connsiteY56" fmla="*/ 213829 h 413806"/>
                  <a:gd name="connsiteX57" fmla="*/ 145438 w 638997"/>
                  <a:gd name="connsiteY57" fmla="*/ 175197 h 413806"/>
                  <a:gd name="connsiteX58" fmla="*/ 99794 w 638997"/>
                  <a:gd name="connsiteY58" fmla="*/ 151288 h 413806"/>
                  <a:gd name="connsiteX59" fmla="*/ 75426 w 638997"/>
                  <a:gd name="connsiteY59" fmla="*/ 170435 h 413806"/>
                  <a:gd name="connsiteX60" fmla="*/ 59298 w 638997"/>
                  <a:gd name="connsiteY60" fmla="*/ 178499 h 413806"/>
                  <a:gd name="connsiteX61" fmla="*/ 43611 w 638997"/>
                  <a:gd name="connsiteY61" fmla="*/ 186342 h 413806"/>
                  <a:gd name="connsiteX62" fmla="*/ 52701 w 638997"/>
                  <a:gd name="connsiteY62" fmla="*/ 213612 h 413806"/>
                  <a:gd name="connsiteX63" fmla="*/ 41590 w 638997"/>
                  <a:gd name="connsiteY63" fmla="*/ 213612 h 413806"/>
                  <a:gd name="connsiteX64" fmla="*/ 43177 w 638997"/>
                  <a:gd name="connsiteY64" fmla="*/ 218374 h 413806"/>
                  <a:gd name="connsiteX65" fmla="*/ 0 w 638997"/>
                  <a:gd name="connsiteY65" fmla="*/ 218374 h 413806"/>
                  <a:gd name="connsiteX66" fmla="*/ 0 w 638997"/>
                  <a:gd name="connsiteY66" fmla="*/ 29759 h 413806"/>
                  <a:gd name="connsiteX67" fmla="*/ 9524 w 638997"/>
                  <a:gd name="connsiteY67" fmla="*/ 27204 h 413806"/>
                  <a:gd name="connsiteX68" fmla="*/ 9524 w 638997"/>
                  <a:gd name="connsiteY68" fmla="*/ 24997 h 41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38997" h="413806">
                    <a:moveTo>
                      <a:pt x="102695" y="0"/>
                    </a:moveTo>
                    <a:lnTo>
                      <a:pt x="107240" y="4545"/>
                    </a:lnTo>
                    <a:lnTo>
                      <a:pt x="166324" y="36360"/>
                    </a:lnTo>
                    <a:lnTo>
                      <a:pt x="198139" y="59084"/>
                    </a:lnTo>
                    <a:lnTo>
                      <a:pt x="229953" y="106806"/>
                    </a:lnTo>
                    <a:lnTo>
                      <a:pt x="273130" y="95444"/>
                    </a:lnTo>
                    <a:lnTo>
                      <a:pt x="339032" y="90899"/>
                    </a:lnTo>
                    <a:lnTo>
                      <a:pt x="382209" y="127258"/>
                    </a:lnTo>
                    <a:lnTo>
                      <a:pt x="382209" y="177253"/>
                    </a:lnTo>
                    <a:lnTo>
                      <a:pt x="398116" y="177253"/>
                    </a:lnTo>
                    <a:lnTo>
                      <a:pt x="402661" y="220429"/>
                    </a:lnTo>
                    <a:lnTo>
                      <a:pt x="450383" y="220429"/>
                    </a:lnTo>
                    <a:lnTo>
                      <a:pt x="461745" y="247699"/>
                    </a:lnTo>
                    <a:lnTo>
                      <a:pt x="466104" y="247699"/>
                    </a:lnTo>
                    <a:lnTo>
                      <a:pt x="484035" y="213829"/>
                    </a:lnTo>
                    <a:lnTo>
                      <a:pt x="527212" y="182015"/>
                    </a:lnTo>
                    <a:lnTo>
                      <a:pt x="536736" y="177253"/>
                    </a:lnTo>
                    <a:lnTo>
                      <a:pt x="536736" y="177253"/>
                    </a:lnTo>
                    <a:lnTo>
                      <a:pt x="544525" y="173358"/>
                    </a:lnTo>
                    <a:lnTo>
                      <a:pt x="549937" y="170652"/>
                    </a:lnTo>
                    <a:lnTo>
                      <a:pt x="549937" y="170652"/>
                    </a:lnTo>
                    <a:lnTo>
                      <a:pt x="559461" y="165890"/>
                    </a:lnTo>
                    <a:lnTo>
                      <a:pt x="568551" y="170435"/>
                    </a:lnTo>
                    <a:lnTo>
                      <a:pt x="543553" y="204522"/>
                    </a:lnTo>
                    <a:lnTo>
                      <a:pt x="564006" y="220429"/>
                    </a:lnTo>
                    <a:lnTo>
                      <a:pt x="595820" y="209067"/>
                    </a:lnTo>
                    <a:lnTo>
                      <a:pt x="638997" y="236337"/>
                    </a:lnTo>
                    <a:lnTo>
                      <a:pt x="591275" y="268151"/>
                    </a:lnTo>
                    <a:lnTo>
                      <a:pt x="589370" y="267834"/>
                    </a:lnTo>
                    <a:lnTo>
                      <a:pt x="581751" y="272913"/>
                    </a:lnTo>
                    <a:lnTo>
                      <a:pt x="554482" y="268368"/>
                    </a:lnTo>
                    <a:lnTo>
                      <a:pt x="538574" y="272913"/>
                    </a:lnTo>
                    <a:lnTo>
                      <a:pt x="534029" y="257006"/>
                    </a:lnTo>
                    <a:lnTo>
                      <a:pt x="538574" y="234281"/>
                    </a:lnTo>
                    <a:lnTo>
                      <a:pt x="499403" y="243608"/>
                    </a:lnTo>
                    <a:lnTo>
                      <a:pt x="489014" y="272696"/>
                    </a:lnTo>
                    <a:lnTo>
                      <a:pt x="473107" y="299966"/>
                    </a:lnTo>
                    <a:lnTo>
                      <a:pt x="466880" y="299076"/>
                    </a:lnTo>
                    <a:lnTo>
                      <a:pt x="463583" y="304728"/>
                    </a:lnTo>
                    <a:lnTo>
                      <a:pt x="438141" y="301093"/>
                    </a:lnTo>
                    <a:lnTo>
                      <a:pt x="429930" y="315873"/>
                    </a:lnTo>
                    <a:lnTo>
                      <a:pt x="457200" y="327235"/>
                    </a:lnTo>
                    <a:lnTo>
                      <a:pt x="466290" y="365867"/>
                    </a:lnTo>
                    <a:lnTo>
                      <a:pt x="445838" y="409044"/>
                    </a:lnTo>
                    <a:lnTo>
                      <a:pt x="439767" y="406515"/>
                    </a:lnTo>
                    <a:lnTo>
                      <a:pt x="436314" y="413806"/>
                    </a:lnTo>
                    <a:lnTo>
                      <a:pt x="409044" y="402444"/>
                    </a:lnTo>
                    <a:lnTo>
                      <a:pt x="388592" y="402444"/>
                    </a:lnTo>
                    <a:lnTo>
                      <a:pt x="388592" y="375174"/>
                    </a:lnTo>
                    <a:lnTo>
                      <a:pt x="338598" y="359267"/>
                    </a:lnTo>
                    <a:lnTo>
                      <a:pt x="302238" y="331997"/>
                    </a:lnTo>
                    <a:lnTo>
                      <a:pt x="274969" y="311545"/>
                    </a:lnTo>
                    <a:lnTo>
                      <a:pt x="236337" y="277458"/>
                    </a:lnTo>
                    <a:lnTo>
                      <a:pt x="215884" y="229736"/>
                    </a:lnTo>
                    <a:lnTo>
                      <a:pt x="204522" y="218374"/>
                    </a:lnTo>
                    <a:lnTo>
                      <a:pt x="161345" y="225191"/>
                    </a:lnTo>
                    <a:lnTo>
                      <a:pt x="152255" y="213829"/>
                    </a:lnTo>
                    <a:lnTo>
                      <a:pt x="145438" y="175197"/>
                    </a:lnTo>
                    <a:lnTo>
                      <a:pt x="99794" y="151288"/>
                    </a:lnTo>
                    <a:lnTo>
                      <a:pt x="75426" y="170435"/>
                    </a:lnTo>
                    <a:lnTo>
                      <a:pt x="59298" y="178499"/>
                    </a:lnTo>
                    <a:lnTo>
                      <a:pt x="43611" y="186342"/>
                    </a:lnTo>
                    <a:lnTo>
                      <a:pt x="52701" y="213612"/>
                    </a:lnTo>
                    <a:lnTo>
                      <a:pt x="41590" y="213612"/>
                    </a:lnTo>
                    <a:lnTo>
                      <a:pt x="43177" y="218374"/>
                    </a:lnTo>
                    <a:lnTo>
                      <a:pt x="0" y="218374"/>
                    </a:lnTo>
                    <a:lnTo>
                      <a:pt x="0" y="29759"/>
                    </a:lnTo>
                    <a:lnTo>
                      <a:pt x="9524" y="27204"/>
                    </a:lnTo>
                    <a:lnTo>
                      <a:pt x="9524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2" name="Freeform 467">
                <a:extLst>
                  <a:ext uri="{FF2B5EF4-FFF2-40B4-BE49-F238E27FC236}">
                    <a16:creationId xmlns:a16="http://schemas.microsoft.com/office/drawing/2014/main" id="{C59B03EF-96A6-4916-B603-3C376276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4311" y="2085382"/>
                <a:ext cx="1137207" cy="620708"/>
              </a:xfrm>
              <a:custGeom>
                <a:avLst/>
                <a:gdLst>
                  <a:gd name="connsiteX0" fmla="*/ 831722 w 1516276"/>
                  <a:gd name="connsiteY0" fmla="*/ 0 h 827611"/>
                  <a:gd name="connsiteX1" fmla="*/ 897623 w 1516276"/>
                  <a:gd name="connsiteY1" fmla="*/ 15907 h 827611"/>
                  <a:gd name="connsiteX2" fmla="*/ 898607 w 1516276"/>
                  <a:gd name="connsiteY2" fmla="*/ 22795 h 827611"/>
                  <a:gd name="connsiteX3" fmla="*/ 909528 w 1516276"/>
                  <a:gd name="connsiteY3" fmla="*/ 25431 h 827611"/>
                  <a:gd name="connsiteX4" fmla="*/ 916672 w 1516276"/>
                  <a:gd name="connsiteY4" fmla="*/ 75436 h 827611"/>
                  <a:gd name="connsiteX5" fmla="*/ 945345 w 1516276"/>
                  <a:gd name="connsiteY5" fmla="*/ 63629 h 827611"/>
                  <a:gd name="connsiteX6" fmla="*/ 993067 w 1516276"/>
                  <a:gd name="connsiteY6" fmla="*/ 90899 h 827611"/>
                  <a:gd name="connsiteX7" fmla="*/ 992653 w 1516276"/>
                  <a:gd name="connsiteY7" fmla="*/ 93383 h 827611"/>
                  <a:gd name="connsiteX8" fmla="*/ 1004972 w 1516276"/>
                  <a:gd name="connsiteY8" fmla="*/ 100423 h 827611"/>
                  <a:gd name="connsiteX9" fmla="*/ 1002014 w 1516276"/>
                  <a:gd name="connsiteY9" fmla="*/ 118168 h 827611"/>
                  <a:gd name="connsiteX10" fmla="*/ 1024881 w 1516276"/>
                  <a:gd name="connsiteY10" fmla="*/ 118168 h 827611"/>
                  <a:gd name="connsiteX11" fmla="*/ 1118052 w 1516276"/>
                  <a:gd name="connsiteY11" fmla="*/ 59084 h 827611"/>
                  <a:gd name="connsiteX12" fmla="*/ 1099873 w 1516276"/>
                  <a:gd name="connsiteY12" fmla="*/ 79536 h 827611"/>
                  <a:gd name="connsiteX13" fmla="*/ 1104860 w 1516276"/>
                  <a:gd name="connsiteY13" fmla="*/ 84523 h 827611"/>
                  <a:gd name="connsiteX14" fmla="*/ 1129957 w 1516276"/>
                  <a:gd name="connsiteY14" fmla="*/ 68608 h 827611"/>
                  <a:gd name="connsiteX15" fmla="*/ 1111777 w 1516276"/>
                  <a:gd name="connsiteY15" fmla="*/ 89060 h 827611"/>
                  <a:gd name="connsiteX16" fmla="*/ 1161772 w 1516276"/>
                  <a:gd name="connsiteY16" fmla="*/ 139055 h 827611"/>
                  <a:gd name="connsiteX17" fmla="*/ 1233337 w 1516276"/>
                  <a:gd name="connsiteY17" fmla="*/ 274006 h 827611"/>
                  <a:gd name="connsiteX18" fmla="*/ 1252127 w 1516276"/>
                  <a:gd name="connsiteY18" fmla="*/ 247699 h 827611"/>
                  <a:gd name="connsiteX19" fmla="*/ 1304394 w 1516276"/>
                  <a:gd name="connsiteY19" fmla="*/ 279513 h 827611"/>
                  <a:gd name="connsiteX20" fmla="*/ 1354388 w 1516276"/>
                  <a:gd name="connsiteY20" fmla="*/ 263606 h 827611"/>
                  <a:gd name="connsiteX21" fmla="*/ 1374841 w 1516276"/>
                  <a:gd name="connsiteY21" fmla="*/ 272696 h 827611"/>
                  <a:gd name="connsiteX22" fmla="*/ 1376974 w 1516276"/>
                  <a:gd name="connsiteY22" fmla="*/ 277877 h 827611"/>
                  <a:gd name="connsiteX23" fmla="*/ 1386746 w 1516276"/>
                  <a:gd name="connsiteY23" fmla="*/ 282220 h 827611"/>
                  <a:gd name="connsiteX24" fmla="*/ 1400385 w 1516276"/>
                  <a:gd name="connsiteY24" fmla="*/ 315343 h 827611"/>
                  <a:gd name="connsiteX25" fmla="*/ 1418017 w 1516276"/>
                  <a:gd name="connsiteY25" fmla="*/ 322690 h 827611"/>
                  <a:gd name="connsiteX26" fmla="*/ 1423269 w 1516276"/>
                  <a:gd name="connsiteY26" fmla="*/ 329442 h 827611"/>
                  <a:gd name="connsiteX27" fmla="*/ 1429922 w 1516276"/>
                  <a:gd name="connsiteY27" fmla="*/ 332214 h 827611"/>
                  <a:gd name="connsiteX28" fmla="*/ 1438112 w 1516276"/>
                  <a:gd name="connsiteY28" fmla="*/ 342743 h 827611"/>
                  <a:gd name="connsiteX29" fmla="*/ 1481646 w 1516276"/>
                  <a:gd name="connsiteY29" fmla="*/ 338597 h 827611"/>
                  <a:gd name="connsiteX30" fmla="*/ 1488774 w 1516276"/>
                  <a:gd name="connsiteY30" fmla="*/ 348576 h 827611"/>
                  <a:gd name="connsiteX31" fmla="*/ 1493551 w 1516276"/>
                  <a:gd name="connsiteY31" fmla="*/ 348121 h 827611"/>
                  <a:gd name="connsiteX32" fmla="*/ 1516276 w 1516276"/>
                  <a:gd name="connsiteY32" fmla="*/ 379936 h 827611"/>
                  <a:gd name="connsiteX33" fmla="*/ 1484461 w 1516276"/>
                  <a:gd name="connsiteY33" fmla="*/ 418568 h 827611"/>
                  <a:gd name="connsiteX34" fmla="*/ 1457192 w 1516276"/>
                  <a:gd name="connsiteY34" fmla="*/ 423113 h 827611"/>
                  <a:gd name="connsiteX35" fmla="*/ 1450375 w 1516276"/>
                  <a:gd name="connsiteY35" fmla="*/ 477652 h 827611"/>
                  <a:gd name="connsiteX36" fmla="*/ 1429922 w 1516276"/>
                  <a:gd name="connsiteY36" fmla="*/ 502649 h 827611"/>
                  <a:gd name="connsiteX37" fmla="*/ 1359476 w 1516276"/>
                  <a:gd name="connsiteY37" fmla="*/ 482197 h 827611"/>
                  <a:gd name="connsiteX38" fmla="*/ 1332206 w 1516276"/>
                  <a:gd name="connsiteY38" fmla="*/ 579913 h 827611"/>
                  <a:gd name="connsiteX39" fmla="*/ 1316299 w 1516276"/>
                  <a:gd name="connsiteY39" fmla="*/ 589002 h 827611"/>
                  <a:gd name="connsiteX40" fmla="*/ 1241308 w 1516276"/>
                  <a:gd name="connsiteY40" fmla="*/ 611727 h 827611"/>
                  <a:gd name="connsiteX41" fmla="*/ 1273122 w 1516276"/>
                  <a:gd name="connsiteY41" fmla="*/ 698081 h 827611"/>
                  <a:gd name="connsiteX42" fmla="*/ 1248125 w 1516276"/>
                  <a:gd name="connsiteY42" fmla="*/ 713988 h 827611"/>
                  <a:gd name="connsiteX43" fmla="*/ 1252670 w 1516276"/>
                  <a:gd name="connsiteY43" fmla="*/ 741258 h 827611"/>
                  <a:gd name="connsiteX44" fmla="*/ 1232218 w 1516276"/>
                  <a:gd name="connsiteY44" fmla="*/ 734440 h 827611"/>
                  <a:gd name="connsiteX45" fmla="*/ 1221961 w 1516276"/>
                  <a:gd name="connsiteY45" fmla="*/ 725466 h 827611"/>
                  <a:gd name="connsiteX46" fmla="*/ 1220313 w 1516276"/>
                  <a:gd name="connsiteY46" fmla="*/ 724916 h 827611"/>
                  <a:gd name="connsiteX47" fmla="*/ 1212919 w 1516276"/>
                  <a:gd name="connsiteY47" fmla="*/ 718447 h 827611"/>
                  <a:gd name="connsiteX48" fmla="*/ 1154954 w 1516276"/>
                  <a:gd name="connsiteY48" fmla="*/ 713988 h 827611"/>
                  <a:gd name="connsiteX49" fmla="*/ 1095870 w 1516276"/>
                  <a:gd name="connsiteY49" fmla="*/ 707171 h 827611"/>
                  <a:gd name="connsiteX50" fmla="*/ 1079963 w 1516276"/>
                  <a:gd name="connsiteY50" fmla="*/ 713988 h 827611"/>
                  <a:gd name="connsiteX51" fmla="*/ 1032241 w 1516276"/>
                  <a:gd name="connsiteY51" fmla="*/ 691263 h 827611"/>
                  <a:gd name="connsiteX52" fmla="*/ 1011789 w 1516276"/>
                  <a:gd name="connsiteY52" fmla="*/ 702626 h 827611"/>
                  <a:gd name="connsiteX53" fmla="*/ 1004972 w 1516276"/>
                  <a:gd name="connsiteY53" fmla="*/ 734440 h 827611"/>
                  <a:gd name="connsiteX54" fmla="*/ 941343 w 1516276"/>
                  <a:gd name="connsiteY54" fmla="*/ 718533 h 827611"/>
                  <a:gd name="connsiteX55" fmla="*/ 918618 w 1516276"/>
                  <a:gd name="connsiteY55" fmla="*/ 725350 h 827611"/>
                  <a:gd name="connsiteX56" fmla="*/ 909528 w 1516276"/>
                  <a:gd name="connsiteY56" fmla="*/ 745802 h 827611"/>
                  <a:gd name="connsiteX57" fmla="*/ 886804 w 1516276"/>
                  <a:gd name="connsiteY57" fmla="*/ 757165 h 827611"/>
                  <a:gd name="connsiteX58" fmla="*/ 843627 w 1516276"/>
                  <a:gd name="connsiteY58" fmla="*/ 788979 h 827611"/>
                  <a:gd name="connsiteX59" fmla="*/ 823175 w 1516276"/>
                  <a:gd name="connsiteY59" fmla="*/ 827611 h 827611"/>
                  <a:gd name="connsiteX60" fmla="*/ 811812 w 1516276"/>
                  <a:gd name="connsiteY60" fmla="*/ 827611 h 827611"/>
                  <a:gd name="connsiteX61" fmla="*/ 807844 w 1516276"/>
                  <a:gd name="connsiteY61" fmla="*/ 818087 h 827611"/>
                  <a:gd name="connsiteX62" fmla="*/ 799907 w 1516276"/>
                  <a:gd name="connsiteY62" fmla="*/ 818087 h 827611"/>
                  <a:gd name="connsiteX63" fmla="*/ 792513 w 1516276"/>
                  <a:gd name="connsiteY63" fmla="*/ 800342 h 827611"/>
                  <a:gd name="connsiteX64" fmla="*/ 752728 w 1516276"/>
                  <a:gd name="connsiteY64" fmla="*/ 800342 h 827611"/>
                  <a:gd name="connsiteX65" fmla="*/ 751726 w 1516276"/>
                  <a:gd name="connsiteY65" fmla="*/ 790818 h 827611"/>
                  <a:gd name="connsiteX66" fmla="*/ 740823 w 1516276"/>
                  <a:gd name="connsiteY66" fmla="*/ 790818 h 827611"/>
                  <a:gd name="connsiteX67" fmla="*/ 737281 w 1516276"/>
                  <a:gd name="connsiteY67" fmla="*/ 757165 h 827611"/>
                  <a:gd name="connsiteX68" fmla="*/ 732276 w 1516276"/>
                  <a:gd name="connsiteY68" fmla="*/ 757165 h 827611"/>
                  <a:gd name="connsiteX69" fmla="*/ 732276 w 1516276"/>
                  <a:gd name="connsiteY69" fmla="*/ 747641 h 827611"/>
                  <a:gd name="connsiteX70" fmla="*/ 720371 w 1516276"/>
                  <a:gd name="connsiteY70" fmla="*/ 747641 h 827611"/>
                  <a:gd name="connsiteX71" fmla="*/ 720371 w 1516276"/>
                  <a:gd name="connsiteY71" fmla="*/ 697647 h 827611"/>
                  <a:gd name="connsiteX72" fmla="*/ 688549 w 1516276"/>
                  <a:gd name="connsiteY72" fmla="*/ 670849 h 827611"/>
                  <a:gd name="connsiteX73" fmla="*/ 623198 w 1516276"/>
                  <a:gd name="connsiteY73" fmla="*/ 675356 h 827611"/>
                  <a:gd name="connsiteX74" fmla="*/ 580021 w 1516276"/>
                  <a:gd name="connsiteY74" fmla="*/ 686718 h 827611"/>
                  <a:gd name="connsiteX75" fmla="*/ 572843 w 1516276"/>
                  <a:gd name="connsiteY75" fmla="*/ 675951 h 827611"/>
                  <a:gd name="connsiteX76" fmla="*/ 568116 w 1516276"/>
                  <a:gd name="connsiteY76" fmla="*/ 677194 h 827611"/>
                  <a:gd name="connsiteX77" fmla="*/ 537601 w 1516276"/>
                  <a:gd name="connsiteY77" fmla="*/ 631421 h 827611"/>
                  <a:gd name="connsiteX78" fmla="*/ 516392 w 1516276"/>
                  <a:gd name="connsiteY78" fmla="*/ 616272 h 827611"/>
                  <a:gd name="connsiteX79" fmla="*/ 457308 w 1516276"/>
                  <a:gd name="connsiteY79" fmla="*/ 584458 h 827611"/>
                  <a:gd name="connsiteX80" fmla="*/ 452763 w 1516276"/>
                  <a:gd name="connsiteY80" fmla="*/ 579913 h 827611"/>
                  <a:gd name="connsiteX81" fmla="*/ 359592 w 1516276"/>
                  <a:gd name="connsiteY81" fmla="*/ 604910 h 827611"/>
                  <a:gd name="connsiteX82" fmla="*/ 359592 w 1516276"/>
                  <a:gd name="connsiteY82" fmla="*/ 793524 h 827611"/>
                  <a:gd name="connsiteX83" fmla="*/ 339140 w 1516276"/>
                  <a:gd name="connsiteY83" fmla="*/ 793524 h 827611"/>
                  <a:gd name="connsiteX84" fmla="*/ 333188 w 1516276"/>
                  <a:gd name="connsiteY84" fmla="*/ 784000 h 827611"/>
                  <a:gd name="connsiteX85" fmla="*/ 327235 w 1516276"/>
                  <a:gd name="connsiteY85" fmla="*/ 784000 h 827611"/>
                  <a:gd name="connsiteX86" fmla="*/ 308101 w 1516276"/>
                  <a:gd name="connsiteY86" fmla="*/ 753385 h 827611"/>
                  <a:gd name="connsiteX87" fmla="*/ 291418 w 1516276"/>
                  <a:gd name="connsiteY87" fmla="*/ 745802 h 827611"/>
                  <a:gd name="connsiteX88" fmla="*/ 248241 w 1516276"/>
                  <a:gd name="connsiteY88" fmla="*/ 750347 h 827611"/>
                  <a:gd name="connsiteX89" fmla="*/ 232334 w 1516276"/>
                  <a:gd name="connsiteY89" fmla="*/ 766255 h 827611"/>
                  <a:gd name="connsiteX90" fmla="*/ 232334 w 1516276"/>
                  <a:gd name="connsiteY90" fmla="*/ 757165 h 827611"/>
                  <a:gd name="connsiteX91" fmla="*/ 235419 w 1516276"/>
                  <a:gd name="connsiteY91" fmla="*/ 741740 h 827611"/>
                  <a:gd name="connsiteX92" fmla="*/ 220429 w 1516276"/>
                  <a:gd name="connsiteY92" fmla="*/ 756731 h 827611"/>
                  <a:gd name="connsiteX93" fmla="*/ 220429 w 1516276"/>
                  <a:gd name="connsiteY93" fmla="*/ 747641 h 827611"/>
                  <a:gd name="connsiteX94" fmla="*/ 224974 w 1516276"/>
                  <a:gd name="connsiteY94" fmla="*/ 724916 h 827611"/>
                  <a:gd name="connsiteX95" fmla="*/ 222070 w 1516276"/>
                  <a:gd name="connsiteY95" fmla="*/ 714751 h 827611"/>
                  <a:gd name="connsiteX96" fmla="*/ 189157 w 1516276"/>
                  <a:gd name="connsiteY96" fmla="*/ 702626 h 827611"/>
                  <a:gd name="connsiteX97" fmla="*/ 187205 w 1516276"/>
                  <a:gd name="connsiteY97" fmla="*/ 696768 h 827611"/>
                  <a:gd name="connsiteX98" fmla="*/ 177252 w 1516276"/>
                  <a:gd name="connsiteY98" fmla="*/ 693102 h 827611"/>
                  <a:gd name="connsiteX99" fmla="*/ 162774 w 1516276"/>
                  <a:gd name="connsiteY99" fmla="*/ 649666 h 827611"/>
                  <a:gd name="connsiteX100" fmla="*/ 150526 w 1516276"/>
                  <a:gd name="connsiteY100" fmla="*/ 643542 h 827611"/>
                  <a:gd name="connsiteX101" fmla="*/ 150526 w 1516276"/>
                  <a:gd name="connsiteY101" fmla="*/ 639970 h 827611"/>
                  <a:gd name="connsiteX102" fmla="*/ 138621 w 1516276"/>
                  <a:gd name="connsiteY102" fmla="*/ 634018 h 827611"/>
                  <a:gd name="connsiteX103" fmla="*/ 138621 w 1516276"/>
                  <a:gd name="connsiteY103" fmla="*/ 618110 h 827611"/>
                  <a:gd name="connsiteX104" fmla="*/ 177252 w 1516276"/>
                  <a:gd name="connsiteY104" fmla="*/ 622655 h 827611"/>
                  <a:gd name="connsiteX105" fmla="*/ 177252 w 1516276"/>
                  <a:gd name="connsiteY105" fmla="*/ 586296 h 827611"/>
                  <a:gd name="connsiteX106" fmla="*/ 209067 w 1516276"/>
                  <a:gd name="connsiteY106" fmla="*/ 579478 h 827611"/>
                  <a:gd name="connsiteX107" fmla="*/ 240881 w 1516276"/>
                  <a:gd name="connsiteY107" fmla="*/ 586296 h 827611"/>
                  <a:gd name="connsiteX108" fmla="*/ 245426 w 1516276"/>
                  <a:gd name="connsiteY108" fmla="*/ 531757 h 827611"/>
                  <a:gd name="connsiteX109" fmla="*/ 242242 w 1516276"/>
                  <a:gd name="connsiteY109" fmla="*/ 509466 h 827611"/>
                  <a:gd name="connsiteX110" fmla="*/ 214155 w 1516276"/>
                  <a:gd name="connsiteY110" fmla="*/ 509466 h 827611"/>
                  <a:gd name="connsiteX111" fmla="*/ 182340 w 1516276"/>
                  <a:gd name="connsiteY111" fmla="*/ 498104 h 827611"/>
                  <a:gd name="connsiteX112" fmla="*/ 139163 w 1516276"/>
                  <a:gd name="connsiteY112" fmla="*/ 525373 h 827611"/>
                  <a:gd name="connsiteX113" fmla="*/ 107349 w 1516276"/>
                  <a:gd name="connsiteY113" fmla="*/ 536736 h 827611"/>
                  <a:gd name="connsiteX114" fmla="*/ 86897 w 1516276"/>
                  <a:gd name="connsiteY114" fmla="*/ 525373 h 827611"/>
                  <a:gd name="connsiteX115" fmla="*/ 87341 w 1516276"/>
                  <a:gd name="connsiteY115" fmla="*/ 522710 h 827611"/>
                  <a:gd name="connsiteX116" fmla="*/ 74992 w 1516276"/>
                  <a:gd name="connsiteY116" fmla="*/ 515849 h 827611"/>
                  <a:gd name="connsiteX117" fmla="*/ 79536 w 1516276"/>
                  <a:gd name="connsiteY117" fmla="*/ 488580 h 827611"/>
                  <a:gd name="connsiteX118" fmla="*/ 64441 w 1516276"/>
                  <a:gd name="connsiteY118" fmla="*/ 461744 h 827611"/>
                  <a:gd name="connsiteX119" fmla="*/ 36902 w 1516276"/>
                  <a:gd name="connsiteY119" fmla="*/ 461744 h 827611"/>
                  <a:gd name="connsiteX120" fmla="*/ 29918 w 1516276"/>
                  <a:gd name="connsiteY120" fmla="*/ 452220 h 827611"/>
                  <a:gd name="connsiteX121" fmla="*/ 24997 w 1516276"/>
                  <a:gd name="connsiteY121" fmla="*/ 452220 h 827611"/>
                  <a:gd name="connsiteX122" fmla="*/ 0 w 1516276"/>
                  <a:gd name="connsiteY122" fmla="*/ 418133 h 827611"/>
                  <a:gd name="connsiteX123" fmla="*/ 20452 w 1516276"/>
                  <a:gd name="connsiteY123" fmla="*/ 374957 h 827611"/>
                  <a:gd name="connsiteX124" fmla="*/ 9090 w 1516276"/>
                  <a:gd name="connsiteY124" fmla="*/ 365867 h 827611"/>
                  <a:gd name="connsiteX125" fmla="*/ 36360 w 1516276"/>
                  <a:gd name="connsiteY125" fmla="*/ 299965 h 827611"/>
                  <a:gd name="connsiteX126" fmla="*/ 48178 w 1516276"/>
                  <a:gd name="connsiteY126" fmla="*/ 309698 h 827611"/>
                  <a:gd name="connsiteX127" fmla="*/ 48265 w 1516276"/>
                  <a:gd name="connsiteY127" fmla="*/ 309489 h 827611"/>
                  <a:gd name="connsiteX128" fmla="*/ 75024 w 1516276"/>
                  <a:gd name="connsiteY128" fmla="*/ 331526 h 827611"/>
                  <a:gd name="connsiteX129" fmla="*/ 79536 w 1516276"/>
                  <a:gd name="connsiteY129" fmla="*/ 295420 h 827611"/>
                  <a:gd name="connsiteX130" fmla="*/ 154528 w 1516276"/>
                  <a:gd name="connsiteY130" fmla="*/ 231791 h 827611"/>
                  <a:gd name="connsiteX131" fmla="*/ 213612 w 1516276"/>
                  <a:gd name="connsiteY131" fmla="*/ 224974 h 827611"/>
                  <a:gd name="connsiteX132" fmla="*/ 295421 w 1516276"/>
                  <a:gd name="connsiteY132" fmla="*/ 268151 h 827611"/>
                  <a:gd name="connsiteX133" fmla="*/ 338597 w 1516276"/>
                  <a:gd name="connsiteY133" fmla="*/ 295420 h 827611"/>
                  <a:gd name="connsiteX134" fmla="*/ 374957 w 1516276"/>
                  <a:gd name="connsiteY134" fmla="*/ 268151 h 827611"/>
                  <a:gd name="connsiteX135" fmla="*/ 434041 w 1516276"/>
                  <a:gd name="connsiteY135" fmla="*/ 263606 h 827611"/>
                  <a:gd name="connsiteX136" fmla="*/ 481763 w 1516276"/>
                  <a:gd name="connsiteY136" fmla="*/ 295420 h 827611"/>
                  <a:gd name="connsiteX137" fmla="*/ 493125 w 1516276"/>
                  <a:gd name="connsiteY137" fmla="*/ 279513 h 827611"/>
                  <a:gd name="connsiteX138" fmla="*/ 547664 w 1516276"/>
                  <a:gd name="connsiteY138" fmla="*/ 284058 h 827611"/>
                  <a:gd name="connsiteX139" fmla="*/ 551981 w 1516276"/>
                  <a:gd name="connsiteY139" fmla="*/ 253835 h 827611"/>
                  <a:gd name="connsiteX140" fmla="*/ 505030 w 1516276"/>
                  <a:gd name="connsiteY140" fmla="*/ 223136 h 827611"/>
                  <a:gd name="connsiteX141" fmla="*/ 506367 w 1516276"/>
                  <a:gd name="connsiteY141" fmla="*/ 222270 h 827611"/>
                  <a:gd name="connsiteX142" fmla="*/ 493125 w 1516276"/>
                  <a:gd name="connsiteY142" fmla="*/ 213612 h 827611"/>
                  <a:gd name="connsiteX143" fmla="*/ 531757 w 1516276"/>
                  <a:gd name="connsiteY143" fmla="*/ 188615 h 827611"/>
                  <a:gd name="connsiteX144" fmla="*/ 520394 w 1516276"/>
                  <a:gd name="connsiteY144" fmla="*/ 165890 h 827611"/>
                  <a:gd name="connsiteX145" fmla="*/ 559026 w 1516276"/>
                  <a:gd name="connsiteY145" fmla="*/ 149983 h 827611"/>
                  <a:gd name="connsiteX146" fmla="*/ 531757 w 1516276"/>
                  <a:gd name="connsiteY146" fmla="*/ 111351 h 827611"/>
                  <a:gd name="connsiteX147" fmla="*/ 547664 w 1516276"/>
                  <a:gd name="connsiteY147" fmla="*/ 90899 h 827611"/>
                  <a:gd name="connsiteX148" fmla="*/ 686284 w 1516276"/>
                  <a:gd name="connsiteY148" fmla="*/ 70447 h 827611"/>
                  <a:gd name="connsiteX149" fmla="*/ 702192 w 1516276"/>
                  <a:gd name="connsiteY149" fmla="*/ 52267 h 827611"/>
                  <a:gd name="connsiteX150" fmla="*/ 795363 w 1516276"/>
                  <a:gd name="connsiteY150" fmla="*/ 27270 h 82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276" h="827611">
                    <a:moveTo>
                      <a:pt x="831722" y="0"/>
                    </a:moveTo>
                    <a:lnTo>
                      <a:pt x="897623" y="15907"/>
                    </a:lnTo>
                    <a:lnTo>
                      <a:pt x="898607" y="22795"/>
                    </a:lnTo>
                    <a:lnTo>
                      <a:pt x="909528" y="25431"/>
                    </a:lnTo>
                    <a:lnTo>
                      <a:pt x="916672" y="75436"/>
                    </a:lnTo>
                    <a:lnTo>
                      <a:pt x="945345" y="63629"/>
                    </a:lnTo>
                    <a:lnTo>
                      <a:pt x="993067" y="90899"/>
                    </a:lnTo>
                    <a:lnTo>
                      <a:pt x="992653" y="93383"/>
                    </a:lnTo>
                    <a:lnTo>
                      <a:pt x="1004972" y="100423"/>
                    </a:lnTo>
                    <a:lnTo>
                      <a:pt x="1002014" y="118168"/>
                    </a:lnTo>
                    <a:lnTo>
                      <a:pt x="1024881" y="118168"/>
                    </a:lnTo>
                    <a:lnTo>
                      <a:pt x="1118052" y="59084"/>
                    </a:lnTo>
                    <a:lnTo>
                      <a:pt x="1099873" y="79536"/>
                    </a:lnTo>
                    <a:lnTo>
                      <a:pt x="1104860" y="84523"/>
                    </a:lnTo>
                    <a:lnTo>
                      <a:pt x="1129957" y="68608"/>
                    </a:lnTo>
                    <a:lnTo>
                      <a:pt x="1111777" y="89060"/>
                    </a:lnTo>
                    <a:lnTo>
                      <a:pt x="1161772" y="139055"/>
                    </a:lnTo>
                    <a:lnTo>
                      <a:pt x="1233337" y="274006"/>
                    </a:lnTo>
                    <a:lnTo>
                      <a:pt x="1252127" y="247699"/>
                    </a:lnTo>
                    <a:lnTo>
                      <a:pt x="1304394" y="279513"/>
                    </a:lnTo>
                    <a:lnTo>
                      <a:pt x="1354388" y="263606"/>
                    </a:lnTo>
                    <a:lnTo>
                      <a:pt x="1374841" y="272696"/>
                    </a:lnTo>
                    <a:lnTo>
                      <a:pt x="1376974" y="277877"/>
                    </a:lnTo>
                    <a:lnTo>
                      <a:pt x="1386746" y="282220"/>
                    </a:lnTo>
                    <a:lnTo>
                      <a:pt x="1400385" y="315343"/>
                    </a:lnTo>
                    <a:lnTo>
                      <a:pt x="1418017" y="322690"/>
                    </a:lnTo>
                    <a:lnTo>
                      <a:pt x="1423269" y="329442"/>
                    </a:lnTo>
                    <a:lnTo>
                      <a:pt x="1429922" y="332214"/>
                    </a:lnTo>
                    <a:lnTo>
                      <a:pt x="1438112" y="342743"/>
                    </a:lnTo>
                    <a:lnTo>
                      <a:pt x="1481646" y="338597"/>
                    </a:lnTo>
                    <a:lnTo>
                      <a:pt x="1488774" y="348576"/>
                    </a:lnTo>
                    <a:lnTo>
                      <a:pt x="1493551" y="348121"/>
                    </a:lnTo>
                    <a:lnTo>
                      <a:pt x="1516276" y="379936"/>
                    </a:lnTo>
                    <a:lnTo>
                      <a:pt x="1484461" y="418568"/>
                    </a:lnTo>
                    <a:lnTo>
                      <a:pt x="1457192" y="423113"/>
                    </a:lnTo>
                    <a:lnTo>
                      <a:pt x="1450375" y="477652"/>
                    </a:lnTo>
                    <a:lnTo>
                      <a:pt x="1429922" y="502649"/>
                    </a:lnTo>
                    <a:lnTo>
                      <a:pt x="1359476" y="482197"/>
                    </a:lnTo>
                    <a:lnTo>
                      <a:pt x="1332206" y="579913"/>
                    </a:lnTo>
                    <a:lnTo>
                      <a:pt x="1316299" y="589002"/>
                    </a:lnTo>
                    <a:lnTo>
                      <a:pt x="1241308" y="611727"/>
                    </a:lnTo>
                    <a:lnTo>
                      <a:pt x="1273122" y="698081"/>
                    </a:lnTo>
                    <a:lnTo>
                      <a:pt x="1248125" y="713988"/>
                    </a:lnTo>
                    <a:lnTo>
                      <a:pt x="1252670" y="741258"/>
                    </a:lnTo>
                    <a:lnTo>
                      <a:pt x="1232218" y="734440"/>
                    </a:lnTo>
                    <a:lnTo>
                      <a:pt x="1221961" y="725466"/>
                    </a:lnTo>
                    <a:lnTo>
                      <a:pt x="1220313" y="724916"/>
                    </a:lnTo>
                    <a:lnTo>
                      <a:pt x="1212919" y="718447"/>
                    </a:lnTo>
                    <a:lnTo>
                      <a:pt x="1154954" y="713988"/>
                    </a:lnTo>
                    <a:lnTo>
                      <a:pt x="1095870" y="707171"/>
                    </a:lnTo>
                    <a:lnTo>
                      <a:pt x="1079963" y="713988"/>
                    </a:lnTo>
                    <a:lnTo>
                      <a:pt x="1032241" y="691263"/>
                    </a:lnTo>
                    <a:lnTo>
                      <a:pt x="1011789" y="702626"/>
                    </a:lnTo>
                    <a:lnTo>
                      <a:pt x="1004972" y="734440"/>
                    </a:lnTo>
                    <a:lnTo>
                      <a:pt x="941343" y="718533"/>
                    </a:lnTo>
                    <a:lnTo>
                      <a:pt x="918618" y="725350"/>
                    </a:lnTo>
                    <a:lnTo>
                      <a:pt x="909528" y="745802"/>
                    </a:lnTo>
                    <a:lnTo>
                      <a:pt x="886804" y="757165"/>
                    </a:lnTo>
                    <a:lnTo>
                      <a:pt x="843627" y="788979"/>
                    </a:lnTo>
                    <a:lnTo>
                      <a:pt x="823175" y="827611"/>
                    </a:lnTo>
                    <a:lnTo>
                      <a:pt x="811812" y="827611"/>
                    </a:lnTo>
                    <a:lnTo>
                      <a:pt x="807844" y="818087"/>
                    </a:lnTo>
                    <a:lnTo>
                      <a:pt x="799907" y="818087"/>
                    </a:lnTo>
                    <a:lnTo>
                      <a:pt x="792513" y="800342"/>
                    </a:lnTo>
                    <a:lnTo>
                      <a:pt x="752728" y="800342"/>
                    </a:lnTo>
                    <a:lnTo>
                      <a:pt x="751726" y="790818"/>
                    </a:lnTo>
                    <a:lnTo>
                      <a:pt x="740823" y="790818"/>
                    </a:lnTo>
                    <a:lnTo>
                      <a:pt x="737281" y="757165"/>
                    </a:lnTo>
                    <a:lnTo>
                      <a:pt x="732276" y="757165"/>
                    </a:lnTo>
                    <a:lnTo>
                      <a:pt x="732276" y="747641"/>
                    </a:lnTo>
                    <a:lnTo>
                      <a:pt x="720371" y="747641"/>
                    </a:lnTo>
                    <a:lnTo>
                      <a:pt x="720371" y="697647"/>
                    </a:lnTo>
                    <a:lnTo>
                      <a:pt x="688549" y="670849"/>
                    </a:lnTo>
                    <a:lnTo>
                      <a:pt x="623198" y="675356"/>
                    </a:lnTo>
                    <a:lnTo>
                      <a:pt x="580021" y="686718"/>
                    </a:lnTo>
                    <a:lnTo>
                      <a:pt x="572843" y="675951"/>
                    </a:lnTo>
                    <a:lnTo>
                      <a:pt x="568116" y="677194"/>
                    </a:lnTo>
                    <a:lnTo>
                      <a:pt x="537601" y="631421"/>
                    </a:lnTo>
                    <a:lnTo>
                      <a:pt x="516392" y="616272"/>
                    </a:lnTo>
                    <a:lnTo>
                      <a:pt x="457308" y="584458"/>
                    </a:lnTo>
                    <a:lnTo>
                      <a:pt x="452763" y="579913"/>
                    </a:lnTo>
                    <a:lnTo>
                      <a:pt x="359592" y="604910"/>
                    </a:lnTo>
                    <a:lnTo>
                      <a:pt x="359592" y="793524"/>
                    </a:lnTo>
                    <a:lnTo>
                      <a:pt x="339140" y="793524"/>
                    </a:lnTo>
                    <a:lnTo>
                      <a:pt x="333188" y="784000"/>
                    </a:lnTo>
                    <a:lnTo>
                      <a:pt x="327235" y="784000"/>
                    </a:lnTo>
                    <a:lnTo>
                      <a:pt x="308101" y="753385"/>
                    </a:lnTo>
                    <a:lnTo>
                      <a:pt x="291418" y="745802"/>
                    </a:lnTo>
                    <a:lnTo>
                      <a:pt x="248241" y="750347"/>
                    </a:lnTo>
                    <a:lnTo>
                      <a:pt x="232334" y="766255"/>
                    </a:lnTo>
                    <a:lnTo>
                      <a:pt x="232334" y="757165"/>
                    </a:lnTo>
                    <a:lnTo>
                      <a:pt x="235419" y="741740"/>
                    </a:lnTo>
                    <a:lnTo>
                      <a:pt x="220429" y="756731"/>
                    </a:lnTo>
                    <a:lnTo>
                      <a:pt x="220429" y="747641"/>
                    </a:lnTo>
                    <a:lnTo>
                      <a:pt x="224974" y="724916"/>
                    </a:lnTo>
                    <a:lnTo>
                      <a:pt x="222070" y="714751"/>
                    </a:lnTo>
                    <a:lnTo>
                      <a:pt x="189157" y="702626"/>
                    </a:lnTo>
                    <a:lnTo>
                      <a:pt x="187205" y="696768"/>
                    </a:lnTo>
                    <a:lnTo>
                      <a:pt x="177252" y="693102"/>
                    </a:lnTo>
                    <a:lnTo>
                      <a:pt x="162774" y="649666"/>
                    </a:lnTo>
                    <a:lnTo>
                      <a:pt x="150526" y="643542"/>
                    </a:lnTo>
                    <a:lnTo>
                      <a:pt x="150526" y="639970"/>
                    </a:lnTo>
                    <a:lnTo>
                      <a:pt x="138621" y="634018"/>
                    </a:lnTo>
                    <a:lnTo>
                      <a:pt x="138621" y="618110"/>
                    </a:lnTo>
                    <a:lnTo>
                      <a:pt x="177252" y="622655"/>
                    </a:lnTo>
                    <a:lnTo>
                      <a:pt x="177252" y="586296"/>
                    </a:lnTo>
                    <a:lnTo>
                      <a:pt x="209067" y="579478"/>
                    </a:lnTo>
                    <a:lnTo>
                      <a:pt x="240881" y="586296"/>
                    </a:lnTo>
                    <a:lnTo>
                      <a:pt x="245426" y="531757"/>
                    </a:lnTo>
                    <a:lnTo>
                      <a:pt x="242242" y="509466"/>
                    </a:lnTo>
                    <a:lnTo>
                      <a:pt x="214155" y="509466"/>
                    </a:lnTo>
                    <a:lnTo>
                      <a:pt x="182340" y="498104"/>
                    </a:lnTo>
                    <a:lnTo>
                      <a:pt x="139163" y="525373"/>
                    </a:lnTo>
                    <a:lnTo>
                      <a:pt x="107349" y="536736"/>
                    </a:lnTo>
                    <a:lnTo>
                      <a:pt x="86897" y="525373"/>
                    </a:lnTo>
                    <a:lnTo>
                      <a:pt x="87341" y="522710"/>
                    </a:lnTo>
                    <a:lnTo>
                      <a:pt x="74992" y="515849"/>
                    </a:lnTo>
                    <a:lnTo>
                      <a:pt x="79536" y="488580"/>
                    </a:lnTo>
                    <a:lnTo>
                      <a:pt x="64441" y="461744"/>
                    </a:lnTo>
                    <a:lnTo>
                      <a:pt x="36902" y="461744"/>
                    </a:lnTo>
                    <a:lnTo>
                      <a:pt x="29918" y="452220"/>
                    </a:lnTo>
                    <a:lnTo>
                      <a:pt x="24997" y="452220"/>
                    </a:lnTo>
                    <a:lnTo>
                      <a:pt x="0" y="418133"/>
                    </a:lnTo>
                    <a:lnTo>
                      <a:pt x="20452" y="374957"/>
                    </a:lnTo>
                    <a:lnTo>
                      <a:pt x="9090" y="365867"/>
                    </a:lnTo>
                    <a:lnTo>
                      <a:pt x="36360" y="299965"/>
                    </a:lnTo>
                    <a:lnTo>
                      <a:pt x="48178" y="309698"/>
                    </a:lnTo>
                    <a:lnTo>
                      <a:pt x="48265" y="309489"/>
                    </a:lnTo>
                    <a:lnTo>
                      <a:pt x="75024" y="331526"/>
                    </a:lnTo>
                    <a:lnTo>
                      <a:pt x="79536" y="295420"/>
                    </a:lnTo>
                    <a:lnTo>
                      <a:pt x="154528" y="231791"/>
                    </a:lnTo>
                    <a:lnTo>
                      <a:pt x="213612" y="224974"/>
                    </a:lnTo>
                    <a:lnTo>
                      <a:pt x="295421" y="268151"/>
                    </a:lnTo>
                    <a:lnTo>
                      <a:pt x="338597" y="295420"/>
                    </a:lnTo>
                    <a:lnTo>
                      <a:pt x="374957" y="268151"/>
                    </a:lnTo>
                    <a:lnTo>
                      <a:pt x="434041" y="263606"/>
                    </a:lnTo>
                    <a:lnTo>
                      <a:pt x="481763" y="295420"/>
                    </a:lnTo>
                    <a:lnTo>
                      <a:pt x="493125" y="279513"/>
                    </a:lnTo>
                    <a:lnTo>
                      <a:pt x="547664" y="284058"/>
                    </a:lnTo>
                    <a:lnTo>
                      <a:pt x="551981" y="253835"/>
                    </a:lnTo>
                    <a:lnTo>
                      <a:pt x="505030" y="223136"/>
                    </a:lnTo>
                    <a:lnTo>
                      <a:pt x="506367" y="222270"/>
                    </a:lnTo>
                    <a:lnTo>
                      <a:pt x="493125" y="213612"/>
                    </a:lnTo>
                    <a:lnTo>
                      <a:pt x="531757" y="188615"/>
                    </a:lnTo>
                    <a:lnTo>
                      <a:pt x="520394" y="165890"/>
                    </a:lnTo>
                    <a:lnTo>
                      <a:pt x="559026" y="149983"/>
                    </a:lnTo>
                    <a:lnTo>
                      <a:pt x="531757" y="111351"/>
                    </a:lnTo>
                    <a:lnTo>
                      <a:pt x="547664" y="90899"/>
                    </a:lnTo>
                    <a:lnTo>
                      <a:pt x="686284" y="70447"/>
                    </a:lnTo>
                    <a:lnTo>
                      <a:pt x="702192" y="52267"/>
                    </a:lnTo>
                    <a:lnTo>
                      <a:pt x="795363" y="2727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3" name="Freeform 466">
                <a:extLst>
                  <a:ext uri="{FF2B5EF4-FFF2-40B4-BE49-F238E27FC236}">
                    <a16:creationId xmlns:a16="http://schemas.microsoft.com/office/drawing/2014/main" id="{7B01DFD7-8968-4060-965A-0E9D54E67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469" y="2238609"/>
                <a:ext cx="888209" cy="431770"/>
              </a:xfrm>
              <a:custGeom>
                <a:avLst/>
                <a:gdLst>
                  <a:gd name="connsiteX0" fmla="*/ 406771 w 1184279"/>
                  <a:gd name="connsiteY0" fmla="*/ 0 h 575693"/>
                  <a:gd name="connsiteX1" fmla="*/ 449948 w 1184279"/>
                  <a:gd name="connsiteY1" fmla="*/ 27270 h 575693"/>
                  <a:gd name="connsiteX2" fmla="*/ 481762 w 1184279"/>
                  <a:gd name="connsiteY2" fmla="*/ 31815 h 575693"/>
                  <a:gd name="connsiteX3" fmla="*/ 524939 w 1184279"/>
                  <a:gd name="connsiteY3" fmla="*/ 47722 h 575693"/>
                  <a:gd name="connsiteX4" fmla="*/ 527292 w 1184279"/>
                  <a:gd name="connsiteY4" fmla="*/ 62624 h 575693"/>
                  <a:gd name="connsiteX5" fmla="*/ 532082 w 1184279"/>
                  <a:gd name="connsiteY5" fmla="*/ 64389 h 575693"/>
                  <a:gd name="connsiteX6" fmla="*/ 536600 w 1184279"/>
                  <a:gd name="connsiteY6" fmla="*/ 93005 h 575693"/>
                  <a:gd name="connsiteX7" fmla="*/ 584023 w 1184279"/>
                  <a:gd name="connsiteY7" fmla="*/ 113623 h 575693"/>
                  <a:gd name="connsiteX8" fmla="*/ 622655 w 1184279"/>
                  <a:gd name="connsiteY8" fmla="*/ 102261 h 575693"/>
                  <a:gd name="connsiteX9" fmla="*/ 665832 w 1184279"/>
                  <a:gd name="connsiteY9" fmla="*/ 97716 h 575693"/>
                  <a:gd name="connsiteX10" fmla="*/ 702191 w 1184279"/>
                  <a:gd name="connsiteY10" fmla="*/ 102261 h 575693"/>
                  <a:gd name="connsiteX11" fmla="*/ 740823 w 1184279"/>
                  <a:gd name="connsiteY11" fmla="*/ 129531 h 575693"/>
                  <a:gd name="connsiteX12" fmla="*/ 761275 w 1184279"/>
                  <a:gd name="connsiteY12" fmla="*/ 161345 h 575693"/>
                  <a:gd name="connsiteX13" fmla="*/ 795362 w 1184279"/>
                  <a:gd name="connsiteY13" fmla="*/ 161345 h 575693"/>
                  <a:gd name="connsiteX14" fmla="*/ 843084 w 1184279"/>
                  <a:gd name="connsiteY14" fmla="*/ 165890 h 575693"/>
                  <a:gd name="connsiteX15" fmla="*/ 874898 w 1184279"/>
                  <a:gd name="connsiteY15" fmla="*/ 156800 h 575693"/>
                  <a:gd name="connsiteX16" fmla="*/ 922620 w 1184279"/>
                  <a:gd name="connsiteY16" fmla="*/ 145438 h 575693"/>
                  <a:gd name="connsiteX17" fmla="*/ 977159 w 1184279"/>
                  <a:gd name="connsiteY17" fmla="*/ 106806 h 575693"/>
                  <a:gd name="connsiteX18" fmla="*/ 1004429 w 1184279"/>
                  <a:gd name="connsiteY18" fmla="*/ 113623 h 575693"/>
                  <a:gd name="connsiteX19" fmla="*/ 1020336 w 1184279"/>
                  <a:gd name="connsiteY19" fmla="*/ 129531 h 575693"/>
                  <a:gd name="connsiteX20" fmla="*/ 1063513 w 1184279"/>
                  <a:gd name="connsiteY20" fmla="*/ 122713 h 575693"/>
                  <a:gd name="connsiteX21" fmla="*/ 1056552 w 1184279"/>
                  <a:gd name="connsiteY21" fmla="*/ 141607 h 575693"/>
                  <a:gd name="connsiteX22" fmla="*/ 1070656 w 1184279"/>
                  <a:gd name="connsiteY22" fmla="*/ 139380 h 575693"/>
                  <a:gd name="connsiteX23" fmla="*/ 1054749 w 1184279"/>
                  <a:gd name="connsiteY23" fmla="*/ 182557 h 575693"/>
                  <a:gd name="connsiteX24" fmla="*/ 1027479 w 1184279"/>
                  <a:gd name="connsiteY24" fmla="*/ 237096 h 575693"/>
                  <a:gd name="connsiteX25" fmla="*/ 1031859 w 1184279"/>
                  <a:gd name="connsiteY25" fmla="*/ 247609 h 575693"/>
                  <a:gd name="connsiteX26" fmla="*/ 1052151 w 1184279"/>
                  <a:gd name="connsiteY26" fmla="*/ 236336 h 575693"/>
                  <a:gd name="connsiteX27" fmla="*/ 1083965 w 1184279"/>
                  <a:gd name="connsiteY27" fmla="*/ 247699 h 575693"/>
                  <a:gd name="connsiteX28" fmla="*/ 1118052 w 1184279"/>
                  <a:gd name="connsiteY28" fmla="*/ 224974 h 575693"/>
                  <a:gd name="connsiteX29" fmla="*/ 1143049 w 1184279"/>
                  <a:gd name="connsiteY29" fmla="*/ 243154 h 575693"/>
                  <a:gd name="connsiteX30" fmla="*/ 1177136 w 1184279"/>
                  <a:gd name="connsiteY30" fmla="*/ 279513 h 575693"/>
                  <a:gd name="connsiteX31" fmla="*/ 1177136 w 1184279"/>
                  <a:gd name="connsiteY31" fmla="*/ 288561 h 575693"/>
                  <a:gd name="connsiteX32" fmla="*/ 1184279 w 1184279"/>
                  <a:gd name="connsiteY32" fmla="*/ 296180 h 575693"/>
                  <a:gd name="connsiteX33" fmla="*/ 1184279 w 1184279"/>
                  <a:gd name="connsiteY33" fmla="*/ 318905 h 575693"/>
                  <a:gd name="connsiteX34" fmla="*/ 1150192 w 1184279"/>
                  <a:gd name="connsiteY34" fmla="*/ 312087 h 575693"/>
                  <a:gd name="connsiteX35" fmla="*/ 1097925 w 1184279"/>
                  <a:gd name="connsiteY35" fmla="*/ 318905 h 575693"/>
                  <a:gd name="connsiteX36" fmla="*/ 1070656 w 1184279"/>
                  <a:gd name="connsiteY36" fmla="*/ 334812 h 575693"/>
                  <a:gd name="connsiteX37" fmla="*/ 1047931 w 1184279"/>
                  <a:gd name="connsiteY37" fmla="*/ 371171 h 575693"/>
                  <a:gd name="connsiteX38" fmla="*/ 988847 w 1184279"/>
                  <a:gd name="connsiteY38" fmla="*/ 387079 h 575693"/>
                  <a:gd name="connsiteX39" fmla="*/ 952488 w 1184279"/>
                  <a:gd name="connsiteY39" fmla="*/ 414348 h 575693"/>
                  <a:gd name="connsiteX40" fmla="*/ 913856 w 1184279"/>
                  <a:gd name="connsiteY40" fmla="*/ 402986 h 575693"/>
                  <a:gd name="connsiteX41" fmla="*/ 893404 w 1184279"/>
                  <a:gd name="connsiteY41" fmla="*/ 398441 h 575693"/>
                  <a:gd name="connsiteX42" fmla="*/ 879238 w 1184279"/>
                  <a:gd name="connsiteY42" fmla="*/ 432844 h 575693"/>
                  <a:gd name="connsiteX43" fmla="*/ 881716 w 1184279"/>
                  <a:gd name="connsiteY43" fmla="*/ 436313 h 575693"/>
                  <a:gd name="connsiteX44" fmla="*/ 884891 w 1184279"/>
                  <a:gd name="connsiteY44" fmla="*/ 447425 h 575693"/>
                  <a:gd name="connsiteX45" fmla="*/ 888859 w 1184279"/>
                  <a:gd name="connsiteY45" fmla="*/ 452980 h 575693"/>
                  <a:gd name="connsiteX46" fmla="*/ 893404 w 1184279"/>
                  <a:gd name="connsiteY46" fmla="*/ 468887 h 575693"/>
                  <a:gd name="connsiteX47" fmla="*/ 866134 w 1184279"/>
                  <a:gd name="connsiteY47" fmla="*/ 489340 h 575693"/>
                  <a:gd name="connsiteX48" fmla="*/ 838865 w 1184279"/>
                  <a:gd name="connsiteY48" fmla="*/ 512064 h 575693"/>
                  <a:gd name="connsiteX49" fmla="*/ 795688 w 1184279"/>
                  <a:gd name="connsiteY49" fmla="*/ 532516 h 575693"/>
                  <a:gd name="connsiteX50" fmla="*/ 743421 w 1184279"/>
                  <a:gd name="connsiteY50" fmla="*/ 532516 h 575693"/>
                  <a:gd name="connsiteX51" fmla="*/ 684337 w 1184279"/>
                  <a:gd name="connsiteY51" fmla="*/ 548424 h 575693"/>
                  <a:gd name="connsiteX52" fmla="*/ 641160 w 1184279"/>
                  <a:gd name="connsiteY52" fmla="*/ 575693 h 575693"/>
                  <a:gd name="connsiteX53" fmla="*/ 625253 w 1184279"/>
                  <a:gd name="connsiteY53" fmla="*/ 559786 h 575693"/>
                  <a:gd name="connsiteX54" fmla="*/ 582076 w 1184279"/>
                  <a:gd name="connsiteY54" fmla="*/ 559786 h 575693"/>
                  <a:gd name="connsiteX55" fmla="*/ 527537 w 1184279"/>
                  <a:gd name="connsiteY55" fmla="*/ 532516 h 575693"/>
                  <a:gd name="connsiteX56" fmla="*/ 488905 w 1184279"/>
                  <a:gd name="connsiteY56" fmla="*/ 523426 h 575693"/>
                  <a:gd name="connsiteX57" fmla="*/ 441183 w 1184279"/>
                  <a:gd name="connsiteY57" fmla="*/ 532516 h 575693"/>
                  <a:gd name="connsiteX58" fmla="*/ 361647 w 1184279"/>
                  <a:gd name="connsiteY58" fmla="*/ 523426 h 575693"/>
                  <a:gd name="connsiteX59" fmla="*/ 323015 w 1184279"/>
                  <a:gd name="connsiteY59" fmla="*/ 523426 h 575693"/>
                  <a:gd name="connsiteX60" fmla="*/ 302563 w 1184279"/>
                  <a:gd name="connsiteY60" fmla="*/ 489340 h 575693"/>
                  <a:gd name="connsiteX61" fmla="*/ 298018 w 1184279"/>
                  <a:gd name="connsiteY61" fmla="*/ 477002 h 575693"/>
                  <a:gd name="connsiteX62" fmla="*/ 295420 w 1184279"/>
                  <a:gd name="connsiteY62" fmla="*/ 472673 h 575693"/>
                  <a:gd name="connsiteX63" fmla="*/ 285574 w 1184279"/>
                  <a:gd name="connsiteY63" fmla="*/ 445946 h 575693"/>
                  <a:gd name="connsiteX64" fmla="*/ 263931 w 1184279"/>
                  <a:gd name="connsiteY64" fmla="*/ 441618 h 575693"/>
                  <a:gd name="connsiteX65" fmla="*/ 216210 w 1184279"/>
                  <a:gd name="connsiteY65" fmla="*/ 409803 h 575693"/>
                  <a:gd name="connsiteX66" fmla="*/ 168488 w 1184279"/>
                  <a:gd name="connsiteY66" fmla="*/ 398441 h 575693"/>
                  <a:gd name="connsiteX67" fmla="*/ 125311 w 1184279"/>
                  <a:gd name="connsiteY67" fmla="*/ 393896 h 575693"/>
                  <a:gd name="connsiteX68" fmla="*/ 113949 w 1184279"/>
                  <a:gd name="connsiteY68" fmla="*/ 371171 h 575693"/>
                  <a:gd name="connsiteX69" fmla="*/ 114262 w 1184279"/>
                  <a:gd name="connsiteY69" fmla="*/ 369417 h 575693"/>
                  <a:gd name="connsiteX70" fmla="*/ 106806 w 1184279"/>
                  <a:gd name="connsiteY70" fmla="*/ 354504 h 575693"/>
                  <a:gd name="connsiteX71" fmla="*/ 117422 w 1184279"/>
                  <a:gd name="connsiteY71" fmla="*/ 295052 h 575693"/>
                  <a:gd name="connsiteX72" fmla="*/ 98042 w 1184279"/>
                  <a:gd name="connsiteY72" fmla="*/ 264366 h 575693"/>
                  <a:gd name="connsiteX73" fmla="*/ 50320 w 1184279"/>
                  <a:gd name="connsiteY73" fmla="*/ 241641 h 575693"/>
                  <a:gd name="connsiteX74" fmla="*/ 16233 w 1184279"/>
                  <a:gd name="connsiteY74" fmla="*/ 216644 h 575693"/>
                  <a:gd name="connsiteX75" fmla="*/ 12983 w 1184279"/>
                  <a:gd name="connsiteY75" fmla="*/ 202832 h 575693"/>
                  <a:gd name="connsiteX76" fmla="*/ 9090 w 1184279"/>
                  <a:gd name="connsiteY76" fmla="*/ 199977 h 575693"/>
                  <a:gd name="connsiteX77" fmla="*/ 0 w 1184279"/>
                  <a:gd name="connsiteY77" fmla="*/ 161345 h 575693"/>
                  <a:gd name="connsiteX78" fmla="*/ 43177 w 1184279"/>
                  <a:gd name="connsiteY78" fmla="*/ 149983 h 575693"/>
                  <a:gd name="connsiteX79" fmla="*/ 106806 w 1184279"/>
                  <a:gd name="connsiteY79" fmla="*/ 102261 h 575693"/>
                  <a:gd name="connsiteX80" fmla="*/ 165890 w 1184279"/>
                  <a:gd name="connsiteY80" fmla="*/ 74991 h 575693"/>
                  <a:gd name="connsiteX81" fmla="*/ 197704 w 1184279"/>
                  <a:gd name="connsiteY81" fmla="*/ 90899 h 575693"/>
                  <a:gd name="connsiteX82" fmla="*/ 236336 w 1184279"/>
                  <a:gd name="connsiteY82" fmla="*/ 90899 h 575693"/>
                  <a:gd name="connsiteX83" fmla="*/ 263606 w 1184279"/>
                  <a:gd name="connsiteY83" fmla="*/ 118168 h 575693"/>
                  <a:gd name="connsiteX84" fmla="*/ 295420 w 1184279"/>
                  <a:gd name="connsiteY84" fmla="*/ 118168 h 575693"/>
                  <a:gd name="connsiteX85" fmla="*/ 347687 w 1184279"/>
                  <a:gd name="connsiteY85" fmla="*/ 134075 h 575693"/>
                  <a:gd name="connsiteX86" fmla="*/ 385878 w 1184279"/>
                  <a:gd name="connsiteY86" fmla="*/ 98131 h 575693"/>
                  <a:gd name="connsiteX87" fmla="*/ 377555 w 1184279"/>
                  <a:gd name="connsiteY87" fmla="*/ 80296 h 575693"/>
                  <a:gd name="connsiteX88" fmla="*/ 377904 w 1184279"/>
                  <a:gd name="connsiteY88" fmla="*/ 79685 h 575693"/>
                  <a:gd name="connsiteX89" fmla="*/ 370412 w 1184279"/>
                  <a:gd name="connsiteY89" fmla="*/ 63629 h 57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184279" h="575693">
                    <a:moveTo>
                      <a:pt x="406771" y="0"/>
                    </a:moveTo>
                    <a:lnTo>
                      <a:pt x="449948" y="27270"/>
                    </a:lnTo>
                    <a:lnTo>
                      <a:pt x="481762" y="31815"/>
                    </a:lnTo>
                    <a:lnTo>
                      <a:pt x="524939" y="47722"/>
                    </a:lnTo>
                    <a:lnTo>
                      <a:pt x="527292" y="62624"/>
                    </a:lnTo>
                    <a:lnTo>
                      <a:pt x="532082" y="64389"/>
                    </a:lnTo>
                    <a:lnTo>
                      <a:pt x="536600" y="93005"/>
                    </a:lnTo>
                    <a:lnTo>
                      <a:pt x="584023" y="113623"/>
                    </a:lnTo>
                    <a:lnTo>
                      <a:pt x="622655" y="102261"/>
                    </a:lnTo>
                    <a:lnTo>
                      <a:pt x="665832" y="97716"/>
                    </a:lnTo>
                    <a:lnTo>
                      <a:pt x="702191" y="102261"/>
                    </a:lnTo>
                    <a:lnTo>
                      <a:pt x="740823" y="129531"/>
                    </a:lnTo>
                    <a:lnTo>
                      <a:pt x="761275" y="161345"/>
                    </a:lnTo>
                    <a:lnTo>
                      <a:pt x="795362" y="161345"/>
                    </a:lnTo>
                    <a:lnTo>
                      <a:pt x="843084" y="165890"/>
                    </a:lnTo>
                    <a:lnTo>
                      <a:pt x="874898" y="156800"/>
                    </a:lnTo>
                    <a:lnTo>
                      <a:pt x="922620" y="145438"/>
                    </a:lnTo>
                    <a:lnTo>
                      <a:pt x="977159" y="106806"/>
                    </a:lnTo>
                    <a:lnTo>
                      <a:pt x="1004429" y="113623"/>
                    </a:lnTo>
                    <a:lnTo>
                      <a:pt x="1020336" y="129531"/>
                    </a:lnTo>
                    <a:lnTo>
                      <a:pt x="1063513" y="122713"/>
                    </a:lnTo>
                    <a:lnTo>
                      <a:pt x="1056552" y="141607"/>
                    </a:lnTo>
                    <a:lnTo>
                      <a:pt x="1070656" y="139380"/>
                    </a:lnTo>
                    <a:lnTo>
                      <a:pt x="1054749" y="182557"/>
                    </a:lnTo>
                    <a:lnTo>
                      <a:pt x="1027479" y="237096"/>
                    </a:lnTo>
                    <a:lnTo>
                      <a:pt x="1031859" y="247609"/>
                    </a:lnTo>
                    <a:lnTo>
                      <a:pt x="1052151" y="236336"/>
                    </a:lnTo>
                    <a:lnTo>
                      <a:pt x="1083965" y="247699"/>
                    </a:lnTo>
                    <a:lnTo>
                      <a:pt x="1118052" y="224974"/>
                    </a:lnTo>
                    <a:lnTo>
                      <a:pt x="1143049" y="243154"/>
                    </a:lnTo>
                    <a:lnTo>
                      <a:pt x="1177136" y="279513"/>
                    </a:lnTo>
                    <a:lnTo>
                      <a:pt x="1177136" y="288561"/>
                    </a:lnTo>
                    <a:lnTo>
                      <a:pt x="1184279" y="296180"/>
                    </a:lnTo>
                    <a:lnTo>
                      <a:pt x="1184279" y="318905"/>
                    </a:lnTo>
                    <a:lnTo>
                      <a:pt x="1150192" y="312087"/>
                    </a:lnTo>
                    <a:lnTo>
                      <a:pt x="1097925" y="318905"/>
                    </a:lnTo>
                    <a:lnTo>
                      <a:pt x="1070656" y="334812"/>
                    </a:lnTo>
                    <a:lnTo>
                      <a:pt x="1047931" y="371171"/>
                    </a:lnTo>
                    <a:lnTo>
                      <a:pt x="988847" y="387079"/>
                    </a:lnTo>
                    <a:lnTo>
                      <a:pt x="952488" y="414348"/>
                    </a:lnTo>
                    <a:lnTo>
                      <a:pt x="913856" y="402986"/>
                    </a:lnTo>
                    <a:lnTo>
                      <a:pt x="893404" y="398441"/>
                    </a:lnTo>
                    <a:lnTo>
                      <a:pt x="879238" y="432844"/>
                    </a:lnTo>
                    <a:lnTo>
                      <a:pt x="881716" y="436313"/>
                    </a:lnTo>
                    <a:lnTo>
                      <a:pt x="884891" y="447425"/>
                    </a:lnTo>
                    <a:lnTo>
                      <a:pt x="888859" y="452980"/>
                    </a:lnTo>
                    <a:lnTo>
                      <a:pt x="893404" y="468887"/>
                    </a:lnTo>
                    <a:lnTo>
                      <a:pt x="866134" y="489340"/>
                    </a:lnTo>
                    <a:lnTo>
                      <a:pt x="838865" y="512064"/>
                    </a:lnTo>
                    <a:lnTo>
                      <a:pt x="795688" y="532516"/>
                    </a:lnTo>
                    <a:lnTo>
                      <a:pt x="743421" y="532516"/>
                    </a:lnTo>
                    <a:lnTo>
                      <a:pt x="684337" y="548424"/>
                    </a:lnTo>
                    <a:lnTo>
                      <a:pt x="641160" y="575693"/>
                    </a:lnTo>
                    <a:lnTo>
                      <a:pt x="625253" y="559786"/>
                    </a:lnTo>
                    <a:lnTo>
                      <a:pt x="582076" y="559786"/>
                    </a:lnTo>
                    <a:lnTo>
                      <a:pt x="527537" y="532516"/>
                    </a:lnTo>
                    <a:lnTo>
                      <a:pt x="488905" y="523426"/>
                    </a:lnTo>
                    <a:lnTo>
                      <a:pt x="441183" y="532516"/>
                    </a:lnTo>
                    <a:lnTo>
                      <a:pt x="361647" y="523426"/>
                    </a:lnTo>
                    <a:lnTo>
                      <a:pt x="323015" y="523426"/>
                    </a:lnTo>
                    <a:lnTo>
                      <a:pt x="302563" y="489340"/>
                    </a:lnTo>
                    <a:lnTo>
                      <a:pt x="298018" y="477002"/>
                    </a:lnTo>
                    <a:lnTo>
                      <a:pt x="295420" y="472673"/>
                    </a:lnTo>
                    <a:lnTo>
                      <a:pt x="285574" y="445946"/>
                    </a:lnTo>
                    <a:lnTo>
                      <a:pt x="263931" y="441618"/>
                    </a:lnTo>
                    <a:lnTo>
                      <a:pt x="216210" y="409803"/>
                    </a:lnTo>
                    <a:lnTo>
                      <a:pt x="168488" y="398441"/>
                    </a:lnTo>
                    <a:lnTo>
                      <a:pt x="125311" y="393896"/>
                    </a:lnTo>
                    <a:lnTo>
                      <a:pt x="113949" y="371171"/>
                    </a:lnTo>
                    <a:lnTo>
                      <a:pt x="114262" y="369417"/>
                    </a:lnTo>
                    <a:lnTo>
                      <a:pt x="106806" y="354504"/>
                    </a:lnTo>
                    <a:lnTo>
                      <a:pt x="117422" y="295052"/>
                    </a:lnTo>
                    <a:lnTo>
                      <a:pt x="98042" y="264366"/>
                    </a:lnTo>
                    <a:lnTo>
                      <a:pt x="50320" y="241641"/>
                    </a:lnTo>
                    <a:lnTo>
                      <a:pt x="16233" y="216644"/>
                    </a:lnTo>
                    <a:lnTo>
                      <a:pt x="12983" y="202832"/>
                    </a:lnTo>
                    <a:lnTo>
                      <a:pt x="9090" y="199977"/>
                    </a:lnTo>
                    <a:lnTo>
                      <a:pt x="0" y="161345"/>
                    </a:lnTo>
                    <a:lnTo>
                      <a:pt x="43177" y="149983"/>
                    </a:lnTo>
                    <a:lnTo>
                      <a:pt x="106806" y="102261"/>
                    </a:lnTo>
                    <a:lnTo>
                      <a:pt x="165890" y="74991"/>
                    </a:lnTo>
                    <a:lnTo>
                      <a:pt x="197704" y="90899"/>
                    </a:lnTo>
                    <a:lnTo>
                      <a:pt x="236336" y="90899"/>
                    </a:lnTo>
                    <a:lnTo>
                      <a:pt x="263606" y="118168"/>
                    </a:lnTo>
                    <a:lnTo>
                      <a:pt x="295420" y="118168"/>
                    </a:lnTo>
                    <a:lnTo>
                      <a:pt x="347687" y="134075"/>
                    </a:lnTo>
                    <a:lnTo>
                      <a:pt x="385878" y="98131"/>
                    </a:lnTo>
                    <a:lnTo>
                      <a:pt x="377555" y="80296"/>
                    </a:lnTo>
                    <a:lnTo>
                      <a:pt x="377904" y="79685"/>
                    </a:lnTo>
                    <a:lnTo>
                      <a:pt x="370412" y="6362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4" name="Freeform 461">
                <a:extLst>
                  <a:ext uri="{FF2B5EF4-FFF2-40B4-BE49-F238E27FC236}">
                    <a16:creationId xmlns:a16="http://schemas.microsoft.com/office/drawing/2014/main" id="{97017A74-87F8-4DEB-8BE2-39CFB590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6835" y="3041358"/>
                <a:ext cx="228708" cy="126367"/>
              </a:xfrm>
              <a:custGeom>
                <a:avLst/>
                <a:gdLst>
                  <a:gd name="connsiteX0" fmla="*/ 61791 w 304944"/>
                  <a:gd name="connsiteY0" fmla="*/ 0 h 168489"/>
                  <a:gd name="connsiteX1" fmla="*/ 89060 w 304944"/>
                  <a:gd name="connsiteY1" fmla="*/ 11363 h 168489"/>
                  <a:gd name="connsiteX2" fmla="*/ 127692 w 304944"/>
                  <a:gd name="connsiteY2" fmla="*/ 38632 h 168489"/>
                  <a:gd name="connsiteX3" fmla="*/ 148144 w 304944"/>
                  <a:gd name="connsiteY3" fmla="*/ 43177 h 168489"/>
                  <a:gd name="connsiteX4" fmla="*/ 159506 w 304944"/>
                  <a:gd name="connsiteY4" fmla="*/ 63630 h 168489"/>
                  <a:gd name="connsiteX5" fmla="*/ 191321 w 304944"/>
                  <a:gd name="connsiteY5" fmla="*/ 70447 h 168489"/>
                  <a:gd name="connsiteX6" fmla="*/ 218590 w 304944"/>
                  <a:gd name="connsiteY6" fmla="*/ 90899 h 168489"/>
                  <a:gd name="connsiteX7" fmla="*/ 261767 w 304944"/>
                  <a:gd name="connsiteY7" fmla="*/ 97717 h 168489"/>
                  <a:gd name="connsiteX8" fmla="*/ 304944 w 304944"/>
                  <a:gd name="connsiteY8" fmla="*/ 102262 h 168489"/>
                  <a:gd name="connsiteX9" fmla="*/ 298127 w 304944"/>
                  <a:gd name="connsiteY9" fmla="*/ 118169 h 168489"/>
                  <a:gd name="connsiteX10" fmla="*/ 304944 w 304944"/>
                  <a:gd name="connsiteY10" fmla="*/ 145439 h 168489"/>
                  <a:gd name="connsiteX11" fmla="*/ 298127 w 304944"/>
                  <a:gd name="connsiteY11" fmla="*/ 161346 h 168489"/>
                  <a:gd name="connsiteX12" fmla="*/ 291664 w 304944"/>
                  <a:gd name="connsiteY12" fmla="*/ 161346 h 168489"/>
                  <a:gd name="connsiteX13" fmla="*/ 288603 w 304944"/>
                  <a:gd name="connsiteY13" fmla="*/ 168489 h 168489"/>
                  <a:gd name="connsiteX14" fmla="*/ 256788 w 304944"/>
                  <a:gd name="connsiteY14" fmla="*/ 168489 h 168489"/>
                  <a:gd name="connsiteX15" fmla="*/ 213611 w 304944"/>
                  <a:gd name="connsiteY15" fmla="*/ 163944 h 168489"/>
                  <a:gd name="connsiteX16" fmla="*/ 186342 w 304944"/>
                  <a:gd name="connsiteY16" fmla="*/ 157127 h 168489"/>
                  <a:gd name="connsiteX17" fmla="*/ 165890 w 304944"/>
                  <a:gd name="connsiteY17" fmla="*/ 136674 h 168489"/>
                  <a:gd name="connsiteX18" fmla="*/ 118168 w 304944"/>
                  <a:gd name="connsiteY18" fmla="*/ 132129 h 168489"/>
                  <a:gd name="connsiteX19" fmla="*/ 68174 w 304944"/>
                  <a:gd name="connsiteY19" fmla="*/ 109405 h 168489"/>
                  <a:gd name="connsiteX20" fmla="*/ 36359 w 304944"/>
                  <a:gd name="connsiteY20" fmla="*/ 88952 h 168489"/>
                  <a:gd name="connsiteX21" fmla="*/ 0 w 304944"/>
                  <a:gd name="connsiteY21" fmla="*/ 70773 h 168489"/>
                  <a:gd name="connsiteX22" fmla="*/ 9090 w 304944"/>
                  <a:gd name="connsiteY22" fmla="*/ 34413 h 168489"/>
                  <a:gd name="connsiteX23" fmla="*/ 36359 w 304944"/>
                  <a:gd name="connsiteY23" fmla="*/ 11688 h 168489"/>
                  <a:gd name="connsiteX24" fmla="*/ 37809 w 304944"/>
                  <a:gd name="connsiteY24" fmla="*/ 11274 h 168489"/>
                  <a:gd name="connsiteX25" fmla="*/ 45883 w 304944"/>
                  <a:gd name="connsiteY25" fmla="*/ 4545 h 16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4944" h="168489">
                    <a:moveTo>
                      <a:pt x="61791" y="0"/>
                    </a:moveTo>
                    <a:lnTo>
                      <a:pt x="89060" y="11363"/>
                    </a:lnTo>
                    <a:lnTo>
                      <a:pt x="127692" y="38632"/>
                    </a:lnTo>
                    <a:lnTo>
                      <a:pt x="148144" y="43177"/>
                    </a:lnTo>
                    <a:lnTo>
                      <a:pt x="159506" y="63630"/>
                    </a:lnTo>
                    <a:lnTo>
                      <a:pt x="191321" y="70447"/>
                    </a:lnTo>
                    <a:lnTo>
                      <a:pt x="218590" y="90899"/>
                    </a:lnTo>
                    <a:lnTo>
                      <a:pt x="261767" y="97717"/>
                    </a:lnTo>
                    <a:lnTo>
                      <a:pt x="304944" y="102262"/>
                    </a:lnTo>
                    <a:lnTo>
                      <a:pt x="298127" y="118169"/>
                    </a:lnTo>
                    <a:lnTo>
                      <a:pt x="304944" y="145439"/>
                    </a:lnTo>
                    <a:lnTo>
                      <a:pt x="298127" y="161346"/>
                    </a:lnTo>
                    <a:lnTo>
                      <a:pt x="291664" y="161346"/>
                    </a:lnTo>
                    <a:lnTo>
                      <a:pt x="288603" y="168489"/>
                    </a:lnTo>
                    <a:lnTo>
                      <a:pt x="256788" y="168489"/>
                    </a:lnTo>
                    <a:lnTo>
                      <a:pt x="213611" y="163944"/>
                    </a:lnTo>
                    <a:lnTo>
                      <a:pt x="186342" y="157127"/>
                    </a:lnTo>
                    <a:lnTo>
                      <a:pt x="165890" y="136674"/>
                    </a:lnTo>
                    <a:lnTo>
                      <a:pt x="118168" y="132129"/>
                    </a:lnTo>
                    <a:lnTo>
                      <a:pt x="68174" y="109405"/>
                    </a:lnTo>
                    <a:lnTo>
                      <a:pt x="36359" y="88952"/>
                    </a:lnTo>
                    <a:lnTo>
                      <a:pt x="0" y="70773"/>
                    </a:lnTo>
                    <a:lnTo>
                      <a:pt x="9090" y="34413"/>
                    </a:lnTo>
                    <a:lnTo>
                      <a:pt x="36359" y="11688"/>
                    </a:lnTo>
                    <a:lnTo>
                      <a:pt x="37809" y="11274"/>
                    </a:lnTo>
                    <a:lnTo>
                      <a:pt x="45883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5" name="Freeform 460">
                <a:extLst>
                  <a:ext uri="{FF2B5EF4-FFF2-40B4-BE49-F238E27FC236}">
                    <a16:creationId xmlns:a16="http://schemas.microsoft.com/office/drawing/2014/main" id="{9D028789-D7B0-45B1-9078-3637F5B6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977" y="2871437"/>
                <a:ext cx="813301" cy="827963"/>
              </a:xfrm>
              <a:custGeom>
                <a:avLst/>
                <a:gdLst>
                  <a:gd name="connsiteX0" fmla="*/ 364030 w 1084401"/>
                  <a:gd name="connsiteY0" fmla="*/ 0 h 1103951"/>
                  <a:gd name="connsiteX1" fmla="*/ 400389 w 1084401"/>
                  <a:gd name="connsiteY1" fmla="*/ 52267 h 1103951"/>
                  <a:gd name="connsiteX2" fmla="*/ 400389 w 1084401"/>
                  <a:gd name="connsiteY2" fmla="*/ 86354 h 1103951"/>
                  <a:gd name="connsiteX3" fmla="*/ 411751 w 1084401"/>
                  <a:gd name="connsiteY3" fmla="*/ 111351 h 1103951"/>
                  <a:gd name="connsiteX4" fmla="*/ 411751 w 1084401"/>
                  <a:gd name="connsiteY4" fmla="*/ 134076 h 1103951"/>
                  <a:gd name="connsiteX5" fmla="*/ 402226 w 1084401"/>
                  <a:gd name="connsiteY5" fmla="*/ 130901 h 1103951"/>
                  <a:gd name="connsiteX6" fmla="*/ 402226 w 1084401"/>
                  <a:gd name="connsiteY6" fmla="*/ 140426 h 1103951"/>
                  <a:gd name="connsiteX7" fmla="*/ 392192 w 1084401"/>
                  <a:gd name="connsiteY7" fmla="*/ 137081 h 1103951"/>
                  <a:gd name="connsiteX8" fmla="*/ 395844 w 1084401"/>
                  <a:gd name="connsiteY8" fmla="*/ 177252 h 1103951"/>
                  <a:gd name="connsiteX9" fmla="*/ 434476 w 1084401"/>
                  <a:gd name="connsiteY9" fmla="*/ 204522 h 1103951"/>
                  <a:gd name="connsiteX10" fmla="*/ 486743 w 1084401"/>
                  <a:gd name="connsiteY10" fmla="*/ 229519 h 1103951"/>
                  <a:gd name="connsiteX11" fmla="*/ 459473 w 1084401"/>
                  <a:gd name="connsiteY11" fmla="*/ 252244 h 1103951"/>
                  <a:gd name="connsiteX12" fmla="*/ 450383 w 1084401"/>
                  <a:gd name="connsiteY12" fmla="*/ 288603 h 1103951"/>
                  <a:gd name="connsiteX13" fmla="*/ 482198 w 1084401"/>
                  <a:gd name="connsiteY13" fmla="*/ 306783 h 1103951"/>
                  <a:gd name="connsiteX14" fmla="*/ 518557 w 1084401"/>
                  <a:gd name="connsiteY14" fmla="*/ 327235 h 1103951"/>
                  <a:gd name="connsiteX15" fmla="*/ 568551 w 1084401"/>
                  <a:gd name="connsiteY15" fmla="*/ 349960 h 1103951"/>
                  <a:gd name="connsiteX16" fmla="*/ 616273 w 1084401"/>
                  <a:gd name="connsiteY16" fmla="*/ 354505 h 1103951"/>
                  <a:gd name="connsiteX17" fmla="*/ 636725 w 1084401"/>
                  <a:gd name="connsiteY17" fmla="*/ 374957 h 1103951"/>
                  <a:gd name="connsiteX18" fmla="*/ 663995 w 1084401"/>
                  <a:gd name="connsiteY18" fmla="*/ 381774 h 1103951"/>
                  <a:gd name="connsiteX19" fmla="*/ 713989 w 1084401"/>
                  <a:gd name="connsiteY19" fmla="*/ 386319 h 1103951"/>
                  <a:gd name="connsiteX20" fmla="*/ 732183 w 1084401"/>
                  <a:gd name="connsiteY20" fmla="*/ 386319 h 1103951"/>
                  <a:gd name="connsiteX21" fmla="*/ 736279 w 1084401"/>
                  <a:gd name="connsiteY21" fmla="*/ 376762 h 1103951"/>
                  <a:gd name="connsiteX22" fmla="*/ 729461 w 1084401"/>
                  <a:gd name="connsiteY22" fmla="*/ 349492 h 1103951"/>
                  <a:gd name="connsiteX23" fmla="*/ 736279 w 1084401"/>
                  <a:gd name="connsiteY23" fmla="*/ 333585 h 1103951"/>
                  <a:gd name="connsiteX24" fmla="*/ 745209 w 1084401"/>
                  <a:gd name="connsiteY24" fmla="*/ 328624 h 1103951"/>
                  <a:gd name="connsiteX25" fmla="*/ 745804 w 1084401"/>
                  <a:gd name="connsiteY25" fmla="*/ 327235 h 1103951"/>
                  <a:gd name="connsiteX26" fmla="*/ 766256 w 1084401"/>
                  <a:gd name="connsiteY26" fmla="*/ 315873 h 1103951"/>
                  <a:gd name="connsiteX27" fmla="*/ 773073 w 1084401"/>
                  <a:gd name="connsiteY27" fmla="*/ 349960 h 1103951"/>
                  <a:gd name="connsiteX28" fmla="*/ 773073 w 1084401"/>
                  <a:gd name="connsiteY28" fmla="*/ 359050 h 1103951"/>
                  <a:gd name="connsiteX29" fmla="*/ 804888 w 1084401"/>
                  <a:gd name="connsiteY29" fmla="*/ 374957 h 1103951"/>
                  <a:gd name="connsiteX30" fmla="*/ 825340 w 1084401"/>
                  <a:gd name="connsiteY30" fmla="*/ 370412 h 1103951"/>
                  <a:gd name="connsiteX31" fmla="*/ 857154 w 1084401"/>
                  <a:gd name="connsiteY31" fmla="*/ 370412 h 1103951"/>
                  <a:gd name="connsiteX32" fmla="*/ 881716 w 1084401"/>
                  <a:gd name="connsiteY32" fmla="*/ 370412 h 1103951"/>
                  <a:gd name="connsiteX33" fmla="*/ 881716 w 1084401"/>
                  <a:gd name="connsiteY33" fmla="*/ 349492 h 1103951"/>
                  <a:gd name="connsiteX34" fmla="*/ 863537 w 1084401"/>
                  <a:gd name="connsiteY34" fmla="*/ 338130 h 1103951"/>
                  <a:gd name="connsiteX35" fmla="*/ 879761 w 1084401"/>
                  <a:gd name="connsiteY35" fmla="*/ 335967 h 1103951"/>
                  <a:gd name="connsiteX36" fmla="*/ 873062 w 1084401"/>
                  <a:gd name="connsiteY36" fmla="*/ 331780 h 1103951"/>
                  <a:gd name="connsiteX37" fmla="*/ 903485 w 1084401"/>
                  <a:gd name="connsiteY37" fmla="*/ 327724 h 1103951"/>
                  <a:gd name="connsiteX38" fmla="*/ 929438 w 1084401"/>
                  <a:gd name="connsiteY38" fmla="*/ 301771 h 1103951"/>
                  <a:gd name="connsiteX39" fmla="*/ 938056 w 1084401"/>
                  <a:gd name="connsiteY39" fmla="*/ 296328 h 1103951"/>
                  <a:gd name="connsiteX40" fmla="*/ 938963 w 1084401"/>
                  <a:gd name="connsiteY40" fmla="*/ 295421 h 1103951"/>
                  <a:gd name="connsiteX41" fmla="*/ 982140 w 1084401"/>
                  <a:gd name="connsiteY41" fmla="*/ 268151 h 1103951"/>
                  <a:gd name="connsiteX42" fmla="*/ 1013955 w 1084401"/>
                  <a:gd name="connsiteY42" fmla="*/ 279513 h 1103951"/>
                  <a:gd name="connsiteX43" fmla="*/ 1041224 w 1084401"/>
                  <a:gd name="connsiteY43" fmla="*/ 263606 h 1103951"/>
                  <a:gd name="connsiteX44" fmla="*/ 1057131 w 1084401"/>
                  <a:gd name="connsiteY44" fmla="*/ 288603 h 1103951"/>
                  <a:gd name="connsiteX45" fmla="*/ 1045769 w 1084401"/>
                  <a:gd name="connsiteY45" fmla="*/ 306783 h 1103951"/>
                  <a:gd name="connsiteX46" fmla="*/ 1084401 w 1084401"/>
                  <a:gd name="connsiteY46" fmla="*/ 311328 h 1103951"/>
                  <a:gd name="connsiteX47" fmla="*/ 1084401 w 1084401"/>
                  <a:gd name="connsiteY47" fmla="*/ 327235 h 1103951"/>
                  <a:gd name="connsiteX48" fmla="*/ 1074876 w 1084401"/>
                  <a:gd name="connsiteY48" fmla="*/ 331045 h 1103951"/>
                  <a:gd name="connsiteX49" fmla="*/ 1074876 w 1084401"/>
                  <a:gd name="connsiteY49" fmla="*/ 333585 h 1103951"/>
                  <a:gd name="connsiteX50" fmla="*/ 1073436 w 1084401"/>
                  <a:gd name="connsiteY50" fmla="*/ 334161 h 1103951"/>
                  <a:gd name="connsiteX51" fmla="*/ 1077584 w 1084401"/>
                  <a:gd name="connsiteY51" fmla="*/ 359050 h 1103951"/>
                  <a:gd name="connsiteX52" fmla="*/ 1066471 w 1084401"/>
                  <a:gd name="connsiteY52" fmla="*/ 355875 h 1103951"/>
                  <a:gd name="connsiteX53" fmla="*/ 1068059 w 1084401"/>
                  <a:gd name="connsiteY53" fmla="*/ 365400 h 1103951"/>
                  <a:gd name="connsiteX54" fmla="*/ 1036898 w 1084401"/>
                  <a:gd name="connsiteY54" fmla="*/ 356497 h 1103951"/>
                  <a:gd name="connsiteX55" fmla="*/ 1002592 w 1084401"/>
                  <a:gd name="connsiteY55" fmla="*/ 381774 h 1103951"/>
                  <a:gd name="connsiteX56" fmla="*/ 1002592 w 1084401"/>
                  <a:gd name="connsiteY56" fmla="*/ 402227 h 1103951"/>
                  <a:gd name="connsiteX57" fmla="*/ 982140 w 1084401"/>
                  <a:gd name="connsiteY57" fmla="*/ 440859 h 1103951"/>
                  <a:gd name="connsiteX58" fmla="*/ 982140 w 1084401"/>
                  <a:gd name="connsiteY58" fmla="*/ 456766 h 1103951"/>
                  <a:gd name="connsiteX59" fmla="*/ 966233 w 1084401"/>
                  <a:gd name="connsiteY59" fmla="*/ 488580 h 1103951"/>
                  <a:gd name="connsiteX60" fmla="*/ 960280 w 1084401"/>
                  <a:gd name="connsiteY60" fmla="*/ 487786 h 1103951"/>
                  <a:gd name="connsiteX61" fmla="*/ 956708 w 1084401"/>
                  <a:gd name="connsiteY61" fmla="*/ 494930 h 1103951"/>
                  <a:gd name="connsiteX62" fmla="*/ 932146 w 1084401"/>
                  <a:gd name="connsiteY62" fmla="*/ 491655 h 1103951"/>
                  <a:gd name="connsiteX63" fmla="*/ 932146 w 1084401"/>
                  <a:gd name="connsiteY63" fmla="*/ 520395 h 1103951"/>
                  <a:gd name="connsiteX64" fmla="*/ 923056 w 1084401"/>
                  <a:gd name="connsiteY64" fmla="*/ 536302 h 1103951"/>
                  <a:gd name="connsiteX65" fmla="*/ 927601 w 1084401"/>
                  <a:gd name="connsiteY65" fmla="*/ 552209 h 1103951"/>
                  <a:gd name="connsiteX66" fmla="*/ 911694 w 1084401"/>
                  <a:gd name="connsiteY66" fmla="*/ 563572 h 1103951"/>
                  <a:gd name="connsiteX67" fmla="*/ 911575 w 1084401"/>
                  <a:gd name="connsiteY67" fmla="*/ 563203 h 1103951"/>
                  <a:gd name="connsiteX68" fmla="*/ 902169 w 1084401"/>
                  <a:gd name="connsiteY68" fmla="*/ 569922 h 1103951"/>
                  <a:gd name="connsiteX69" fmla="*/ 881716 w 1084401"/>
                  <a:gd name="connsiteY69" fmla="*/ 506293 h 1103951"/>
                  <a:gd name="connsiteX70" fmla="*/ 878292 w 1084401"/>
                  <a:gd name="connsiteY70" fmla="*/ 506293 h 1103951"/>
                  <a:gd name="connsiteX71" fmla="*/ 873062 w 1084401"/>
                  <a:gd name="connsiteY71" fmla="*/ 527212 h 1103951"/>
                  <a:gd name="connsiteX72" fmla="*/ 866850 w 1084401"/>
                  <a:gd name="connsiteY72" fmla="*/ 520310 h 1103951"/>
                  <a:gd name="connsiteX73" fmla="*/ 863537 w 1084401"/>
                  <a:gd name="connsiteY73" fmla="*/ 533562 h 1103951"/>
                  <a:gd name="connsiteX74" fmla="*/ 843085 w 1084401"/>
                  <a:gd name="connsiteY74" fmla="*/ 510838 h 1103951"/>
                  <a:gd name="connsiteX75" fmla="*/ 858992 w 1084401"/>
                  <a:gd name="connsiteY75" fmla="*/ 490385 h 1103951"/>
                  <a:gd name="connsiteX76" fmla="*/ 865871 w 1084401"/>
                  <a:gd name="connsiteY76" fmla="*/ 487437 h 1103951"/>
                  <a:gd name="connsiteX77" fmla="*/ 868517 w 1084401"/>
                  <a:gd name="connsiteY77" fmla="*/ 484035 h 1103951"/>
                  <a:gd name="connsiteX78" fmla="*/ 876342 w 1084401"/>
                  <a:gd name="connsiteY78" fmla="*/ 480682 h 1103951"/>
                  <a:gd name="connsiteX79" fmla="*/ 890806 w 1084401"/>
                  <a:gd name="connsiteY79" fmla="*/ 451754 h 1103951"/>
                  <a:gd name="connsiteX80" fmla="*/ 870354 w 1084401"/>
                  <a:gd name="connsiteY80" fmla="*/ 447209 h 1103951"/>
                  <a:gd name="connsiteX81" fmla="*/ 838540 w 1084401"/>
                  <a:gd name="connsiteY81" fmla="*/ 447209 h 1103951"/>
                  <a:gd name="connsiteX82" fmla="*/ 799908 w 1084401"/>
                  <a:gd name="connsiteY82" fmla="*/ 440391 h 1103951"/>
                  <a:gd name="connsiteX83" fmla="*/ 795363 w 1084401"/>
                  <a:gd name="connsiteY83" fmla="*/ 408577 h 1103951"/>
                  <a:gd name="connsiteX84" fmla="*/ 779456 w 1084401"/>
                  <a:gd name="connsiteY84" fmla="*/ 408577 h 1103951"/>
                  <a:gd name="connsiteX85" fmla="*/ 756529 w 1084401"/>
                  <a:gd name="connsiteY85" fmla="*/ 395203 h 1103951"/>
                  <a:gd name="connsiteX86" fmla="*/ 745804 w 1084401"/>
                  <a:gd name="connsiteY86" fmla="*/ 413589 h 1103951"/>
                  <a:gd name="connsiteX87" fmla="*/ 773073 w 1084401"/>
                  <a:gd name="connsiteY87" fmla="*/ 434041 h 1103951"/>
                  <a:gd name="connsiteX88" fmla="*/ 750349 w 1084401"/>
                  <a:gd name="connsiteY88" fmla="*/ 449948 h 1103951"/>
                  <a:gd name="connsiteX89" fmla="*/ 738986 w 1084401"/>
                  <a:gd name="connsiteY89" fmla="*/ 461311 h 1103951"/>
                  <a:gd name="connsiteX90" fmla="*/ 766256 w 1084401"/>
                  <a:gd name="connsiteY90" fmla="*/ 477218 h 1103951"/>
                  <a:gd name="connsiteX91" fmla="*/ 761711 w 1084401"/>
                  <a:gd name="connsiteY91" fmla="*/ 499943 h 1103951"/>
                  <a:gd name="connsiteX92" fmla="*/ 773073 w 1084401"/>
                  <a:gd name="connsiteY92" fmla="*/ 531757 h 1103951"/>
                  <a:gd name="connsiteX93" fmla="*/ 777618 w 1084401"/>
                  <a:gd name="connsiteY93" fmla="*/ 559027 h 1103951"/>
                  <a:gd name="connsiteX94" fmla="*/ 773073 w 1084401"/>
                  <a:gd name="connsiteY94" fmla="*/ 574934 h 1103951"/>
                  <a:gd name="connsiteX95" fmla="*/ 765362 w 1084401"/>
                  <a:gd name="connsiteY95" fmla="*/ 574934 h 1103951"/>
                  <a:gd name="connsiteX96" fmla="*/ 763548 w 1084401"/>
                  <a:gd name="connsiteY96" fmla="*/ 581284 h 1103951"/>
                  <a:gd name="connsiteX97" fmla="*/ 736279 w 1084401"/>
                  <a:gd name="connsiteY97" fmla="*/ 581284 h 1103951"/>
                  <a:gd name="connsiteX98" fmla="*/ 702627 w 1084401"/>
                  <a:gd name="connsiteY98" fmla="*/ 590140 h 1103951"/>
                  <a:gd name="connsiteX99" fmla="*/ 702627 w 1084401"/>
                  <a:gd name="connsiteY99" fmla="*/ 611294 h 1103951"/>
                  <a:gd name="connsiteX100" fmla="*/ 686720 w 1084401"/>
                  <a:gd name="connsiteY100" fmla="*/ 634018 h 1103951"/>
                  <a:gd name="connsiteX101" fmla="*/ 678905 w 1084401"/>
                  <a:gd name="connsiteY101" fmla="*/ 637926 h 1103951"/>
                  <a:gd name="connsiteX102" fmla="*/ 677195 w 1084401"/>
                  <a:gd name="connsiteY102" fmla="*/ 640368 h 1103951"/>
                  <a:gd name="connsiteX103" fmla="*/ 629557 w 1084401"/>
                  <a:gd name="connsiteY103" fmla="*/ 664187 h 1103951"/>
                  <a:gd name="connsiteX104" fmla="*/ 589004 w 1084401"/>
                  <a:gd name="connsiteY104" fmla="*/ 709010 h 1103951"/>
                  <a:gd name="connsiteX105" fmla="*/ 561734 w 1084401"/>
                  <a:gd name="connsiteY105" fmla="*/ 731734 h 1103951"/>
                  <a:gd name="connsiteX106" fmla="*/ 525375 w 1084401"/>
                  <a:gd name="connsiteY106" fmla="*/ 756731 h 1103951"/>
                  <a:gd name="connsiteX107" fmla="*/ 525375 w 1084401"/>
                  <a:gd name="connsiteY107" fmla="*/ 774911 h 1103951"/>
                  <a:gd name="connsiteX108" fmla="*/ 515850 w 1084401"/>
                  <a:gd name="connsiteY108" fmla="*/ 780354 h 1103951"/>
                  <a:gd name="connsiteX109" fmla="*/ 515850 w 1084401"/>
                  <a:gd name="connsiteY109" fmla="*/ 781261 h 1103951"/>
                  <a:gd name="connsiteX110" fmla="*/ 499942 w 1084401"/>
                  <a:gd name="connsiteY110" fmla="*/ 790351 h 1103951"/>
                  <a:gd name="connsiteX111" fmla="*/ 461310 w 1084401"/>
                  <a:gd name="connsiteY111" fmla="*/ 806258 h 1103951"/>
                  <a:gd name="connsiteX112" fmla="*/ 452282 w 1084401"/>
                  <a:gd name="connsiteY112" fmla="*/ 806258 h 1103951"/>
                  <a:gd name="connsiteX113" fmla="*/ 443566 w 1084401"/>
                  <a:gd name="connsiteY113" fmla="*/ 827178 h 1103951"/>
                  <a:gd name="connsiteX114" fmla="*/ 454928 w 1084401"/>
                  <a:gd name="connsiteY114" fmla="*/ 874900 h 1103951"/>
                  <a:gd name="connsiteX115" fmla="*/ 454928 w 1084401"/>
                  <a:gd name="connsiteY115" fmla="*/ 908987 h 1103951"/>
                  <a:gd name="connsiteX116" fmla="*/ 439021 w 1084401"/>
                  <a:gd name="connsiteY116" fmla="*/ 945346 h 1103951"/>
                  <a:gd name="connsiteX117" fmla="*/ 439021 w 1084401"/>
                  <a:gd name="connsiteY117" fmla="*/ 1004430 h 1103951"/>
                  <a:gd name="connsiteX118" fmla="*/ 429496 w 1084401"/>
                  <a:gd name="connsiteY118" fmla="*/ 1007288 h 1103951"/>
                  <a:gd name="connsiteX119" fmla="*/ 429496 w 1084401"/>
                  <a:gd name="connsiteY119" fmla="*/ 1010780 h 1103951"/>
                  <a:gd name="connsiteX120" fmla="*/ 413549 w 1084401"/>
                  <a:gd name="connsiteY120" fmla="*/ 1015564 h 1103951"/>
                  <a:gd name="connsiteX121" fmla="*/ 400389 w 1084401"/>
                  <a:gd name="connsiteY121" fmla="*/ 1036245 h 1103951"/>
                  <a:gd name="connsiteX122" fmla="*/ 411751 w 1084401"/>
                  <a:gd name="connsiteY122" fmla="*/ 1047607 h 1103951"/>
                  <a:gd name="connsiteX123" fmla="*/ 400054 w 1084401"/>
                  <a:gd name="connsiteY123" fmla="*/ 1051785 h 1103951"/>
                  <a:gd name="connsiteX124" fmla="*/ 402226 w 1084401"/>
                  <a:gd name="connsiteY124" fmla="*/ 1053957 h 1103951"/>
                  <a:gd name="connsiteX125" fmla="*/ 378494 w 1084401"/>
                  <a:gd name="connsiteY125" fmla="*/ 1062433 h 1103951"/>
                  <a:gd name="connsiteX126" fmla="*/ 368574 w 1084401"/>
                  <a:gd name="connsiteY126" fmla="*/ 1086239 h 1103951"/>
                  <a:gd name="connsiteX127" fmla="*/ 352667 w 1084401"/>
                  <a:gd name="connsiteY127" fmla="*/ 1097601 h 1103951"/>
                  <a:gd name="connsiteX128" fmla="*/ 352432 w 1084401"/>
                  <a:gd name="connsiteY128" fmla="*/ 1097316 h 1103951"/>
                  <a:gd name="connsiteX129" fmla="*/ 343142 w 1084401"/>
                  <a:gd name="connsiteY129" fmla="*/ 1103951 h 1103951"/>
                  <a:gd name="connsiteX130" fmla="*/ 311328 w 1084401"/>
                  <a:gd name="connsiteY130" fmla="*/ 1065319 h 1103951"/>
                  <a:gd name="connsiteX131" fmla="*/ 288603 w 1084401"/>
                  <a:gd name="connsiteY131" fmla="*/ 1017598 h 1103951"/>
                  <a:gd name="connsiteX132" fmla="*/ 279513 w 1084401"/>
                  <a:gd name="connsiteY132" fmla="*/ 978966 h 1103951"/>
                  <a:gd name="connsiteX133" fmla="*/ 263606 w 1084401"/>
                  <a:gd name="connsiteY133" fmla="*/ 958513 h 1103951"/>
                  <a:gd name="connsiteX134" fmla="*/ 245426 w 1084401"/>
                  <a:gd name="connsiteY134" fmla="*/ 924426 h 1103951"/>
                  <a:gd name="connsiteX135" fmla="*/ 236336 w 1084401"/>
                  <a:gd name="connsiteY135" fmla="*/ 876705 h 1103951"/>
                  <a:gd name="connsiteX136" fmla="*/ 229519 w 1084401"/>
                  <a:gd name="connsiteY136" fmla="*/ 856252 h 1103951"/>
                  <a:gd name="connsiteX137" fmla="*/ 197704 w 1084401"/>
                  <a:gd name="connsiteY137" fmla="*/ 801713 h 1103951"/>
                  <a:gd name="connsiteX138" fmla="*/ 181797 w 1084401"/>
                  <a:gd name="connsiteY138" fmla="*/ 726722 h 1103951"/>
                  <a:gd name="connsiteX139" fmla="*/ 170435 w 1084401"/>
                  <a:gd name="connsiteY139" fmla="*/ 679000 h 1103951"/>
                  <a:gd name="connsiteX140" fmla="*/ 170435 w 1084401"/>
                  <a:gd name="connsiteY140" fmla="*/ 635823 h 1103951"/>
                  <a:gd name="connsiteX141" fmla="*/ 165890 w 1084401"/>
                  <a:gd name="connsiteY141" fmla="*/ 597191 h 1103951"/>
                  <a:gd name="connsiteX142" fmla="*/ 111351 w 1084401"/>
                  <a:gd name="connsiteY142" fmla="*/ 617644 h 1103951"/>
                  <a:gd name="connsiteX143" fmla="*/ 86354 w 1084401"/>
                  <a:gd name="connsiteY143" fmla="*/ 613099 h 1103951"/>
                  <a:gd name="connsiteX144" fmla="*/ 36359 w 1084401"/>
                  <a:gd name="connsiteY144" fmla="*/ 565377 h 1103951"/>
                  <a:gd name="connsiteX145" fmla="*/ 52267 w 1084401"/>
                  <a:gd name="connsiteY145" fmla="*/ 554014 h 1103951"/>
                  <a:gd name="connsiteX146" fmla="*/ 43177 w 1084401"/>
                  <a:gd name="connsiteY146" fmla="*/ 538107 h 1103951"/>
                  <a:gd name="connsiteX147" fmla="*/ 0 w 1084401"/>
                  <a:gd name="connsiteY147" fmla="*/ 499475 h 1103951"/>
                  <a:gd name="connsiteX148" fmla="*/ 24997 w 1084401"/>
                  <a:gd name="connsiteY148" fmla="*/ 479023 h 1103951"/>
                  <a:gd name="connsiteX149" fmla="*/ 26761 w 1084401"/>
                  <a:gd name="connsiteY149" fmla="*/ 479023 h 1103951"/>
                  <a:gd name="connsiteX150" fmla="*/ 34522 w 1084401"/>
                  <a:gd name="connsiteY150" fmla="*/ 472673 h 1103951"/>
                  <a:gd name="connsiteX151" fmla="*/ 104938 w 1084401"/>
                  <a:gd name="connsiteY151" fmla="*/ 472673 h 1103951"/>
                  <a:gd name="connsiteX152" fmla="*/ 95444 w 1084401"/>
                  <a:gd name="connsiteY152" fmla="*/ 440391 h 1103951"/>
                  <a:gd name="connsiteX153" fmla="*/ 74991 w 1084401"/>
                  <a:gd name="connsiteY153" fmla="*/ 419939 h 1103951"/>
                  <a:gd name="connsiteX154" fmla="*/ 68174 w 1084401"/>
                  <a:gd name="connsiteY154" fmla="*/ 392669 h 1103951"/>
                  <a:gd name="connsiteX155" fmla="*/ 47722 w 1084401"/>
                  <a:gd name="connsiteY155" fmla="*/ 372217 h 1103951"/>
                  <a:gd name="connsiteX156" fmla="*/ 90899 w 1084401"/>
                  <a:gd name="connsiteY156" fmla="*/ 329040 h 1103951"/>
                  <a:gd name="connsiteX157" fmla="*/ 93772 w 1084401"/>
                  <a:gd name="connsiteY157" fmla="*/ 329343 h 1103951"/>
                  <a:gd name="connsiteX158" fmla="*/ 100424 w 1084401"/>
                  <a:gd name="connsiteY158" fmla="*/ 322690 h 1103951"/>
                  <a:gd name="connsiteX159" fmla="*/ 139763 w 1084401"/>
                  <a:gd name="connsiteY159" fmla="*/ 326831 h 1103951"/>
                  <a:gd name="connsiteX160" fmla="*/ 170435 w 1084401"/>
                  <a:gd name="connsiteY160" fmla="*/ 290408 h 1103951"/>
                  <a:gd name="connsiteX161" fmla="*/ 193160 w 1084401"/>
                  <a:gd name="connsiteY161" fmla="*/ 247232 h 1103951"/>
                  <a:gd name="connsiteX162" fmla="*/ 229519 w 1084401"/>
                  <a:gd name="connsiteY162" fmla="*/ 204055 h 1103951"/>
                  <a:gd name="connsiteX163" fmla="*/ 229519 w 1084401"/>
                  <a:gd name="connsiteY163" fmla="*/ 172240 h 1103951"/>
                  <a:gd name="connsiteX164" fmla="*/ 256789 w 1084401"/>
                  <a:gd name="connsiteY164" fmla="*/ 151788 h 1103951"/>
                  <a:gd name="connsiteX165" fmla="*/ 229519 w 1084401"/>
                  <a:gd name="connsiteY165" fmla="*/ 124518 h 1103951"/>
                  <a:gd name="connsiteX166" fmla="*/ 220429 w 1084401"/>
                  <a:gd name="connsiteY166" fmla="*/ 97249 h 1103951"/>
                  <a:gd name="connsiteX167" fmla="*/ 204522 w 1084401"/>
                  <a:gd name="connsiteY167" fmla="*/ 58617 h 1103951"/>
                  <a:gd name="connsiteX168" fmla="*/ 220429 w 1084401"/>
                  <a:gd name="connsiteY168" fmla="*/ 38165 h 1103951"/>
                  <a:gd name="connsiteX169" fmla="*/ 224419 w 1084401"/>
                  <a:gd name="connsiteY169" fmla="*/ 38932 h 1103951"/>
                  <a:gd name="connsiteX170" fmla="*/ 229954 w 1084401"/>
                  <a:gd name="connsiteY170" fmla="*/ 31815 h 1103951"/>
                  <a:gd name="connsiteX171" fmla="*/ 289038 w 1084401"/>
                  <a:gd name="connsiteY171" fmla="*/ 43177 h 1103951"/>
                  <a:gd name="connsiteX172" fmla="*/ 327610 w 1084401"/>
                  <a:gd name="connsiteY172" fmla="*/ 37087 h 1103951"/>
                  <a:gd name="connsiteX173" fmla="*/ 354505 w 1084401"/>
                  <a:gd name="connsiteY173" fmla="*/ 6350 h 1103951"/>
                  <a:gd name="connsiteX174" fmla="*/ 356263 w 1084401"/>
                  <a:gd name="connsiteY174" fmla="*/ 8877 h 110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084401" h="1103951">
                    <a:moveTo>
                      <a:pt x="364030" y="0"/>
                    </a:moveTo>
                    <a:lnTo>
                      <a:pt x="400389" y="52267"/>
                    </a:lnTo>
                    <a:lnTo>
                      <a:pt x="400389" y="86354"/>
                    </a:lnTo>
                    <a:lnTo>
                      <a:pt x="411751" y="111351"/>
                    </a:lnTo>
                    <a:lnTo>
                      <a:pt x="411751" y="134076"/>
                    </a:lnTo>
                    <a:lnTo>
                      <a:pt x="402226" y="130901"/>
                    </a:lnTo>
                    <a:lnTo>
                      <a:pt x="402226" y="140426"/>
                    </a:lnTo>
                    <a:lnTo>
                      <a:pt x="392192" y="137081"/>
                    </a:lnTo>
                    <a:lnTo>
                      <a:pt x="395844" y="177252"/>
                    </a:lnTo>
                    <a:lnTo>
                      <a:pt x="434476" y="204522"/>
                    </a:lnTo>
                    <a:lnTo>
                      <a:pt x="486743" y="229519"/>
                    </a:lnTo>
                    <a:lnTo>
                      <a:pt x="459473" y="252244"/>
                    </a:lnTo>
                    <a:lnTo>
                      <a:pt x="450383" y="288603"/>
                    </a:lnTo>
                    <a:lnTo>
                      <a:pt x="482198" y="306783"/>
                    </a:lnTo>
                    <a:lnTo>
                      <a:pt x="518557" y="327235"/>
                    </a:lnTo>
                    <a:lnTo>
                      <a:pt x="568551" y="349960"/>
                    </a:lnTo>
                    <a:lnTo>
                      <a:pt x="616273" y="354505"/>
                    </a:lnTo>
                    <a:lnTo>
                      <a:pt x="636725" y="374957"/>
                    </a:lnTo>
                    <a:lnTo>
                      <a:pt x="663995" y="381774"/>
                    </a:lnTo>
                    <a:lnTo>
                      <a:pt x="713989" y="386319"/>
                    </a:lnTo>
                    <a:lnTo>
                      <a:pt x="732183" y="386319"/>
                    </a:lnTo>
                    <a:lnTo>
                      <a:pt x="736279" y="376762"/>
                    </a:lnTo>
                    <a:lnTo>
                      <a:pt x="729461" y="349492"/>
                    </a:lnTo>
                    <a:lnTo>
                      <a:pt x="736279" y="333585"/>
                    </a:lnTo>
                    <a:lnTo>
                      <a:pt x="745209" y="328624"/>
                    </a:lnTo>
                    <a:lnTo>
                      <a:pt x="745804" y="327235"/>
                    </a:lnTo>
                    <a:lnTo>
                      <a:pt x="766256" y="315873"/>
                    </a:lnTo>
                    <a:lnTo>
                      <a:pt x="773073" y="349960"/>
                    </a:lnTo>
                    <a:lnTo>
                      <a:pt x="773073" y="359050"/>
                    </a:lnTo>
                    <a:lnTo>
                      <a:pt x="804888" y="374957"/>
                    </a:lnTo>
                    <a:lnTo>
                      <a:pt x="825340" y="370412"/>
                    </a:lnTo>
                    <a:lnTo>
                      <a:pt x="857154" y="370412"/>
                    </a:lnTo>
                    <a:lnTo>
                      <a:pt x="881716" y="370412"/>
                    </a:lnTo>
                    <a:lnTo>
                      <a:pt x="881716" y="349492"/>
                    </a:lnTo>
                    <a:lnTo>
                      <a:pt x="863537" y="338130"/>
                    </a:lnTo>
                    <a:lnTo>
                      <a:pt x="879761" y="335967"/>
                    </a:lnTo>
                    <a:lnTo>
                      <a:pt x="873062" y="331780"/>
                    </a:lnTo>
                    <a:lnTo>
                      <a:pt x="903485" y="327724"/>
                    </a:lnTo>
                    <a:lnTo>
                      <a:pt x="929438" y="301771"/>
                    </a:lnTo>
                    <a:lnTo>
                      <a:pt x="938056" y="296328"/>
                    </a:lnTo>
                    <a:lnTo>
                      <a:pt x="938963" y="295421"/>
                    </a:lnTo>
                    <a:lnTo>
                      <a:pt x="982140" y="268151"/>
                    </a:lnTo>
                    <a:lnTo>
                      <a:pt x="1013955" y="279513"/>
                    </a:lnTo>
                    <a:lnTo>
                      <a:pt x="1041224" y="263606"/>
                    </a:lnTo>
                    <a:lnTo>
                      <a:pt x="1057131" y="288603"/>
                    </a:lnTo>
                    <a:lnTo>
                      <a:pt x="1045769" y="306783"/>
                    </a:lnTo>
                    <a:lnTo>
                      <a:pt x="1084401" y="311328"/>
                    </a:lnTo>
                    <a:lnTo>
                      <a:pt x="1084401" y="327235"/>
                    </a:lnTo>
                    <a:lnTo>
                      <a:pt x="1074876" y="331045"/>
                    </a:lnTo>
                    <a:lnTo>
                      <a:pt x="1074876" y="333585"/>
                    </a:lnTo>
                    <a:lnTo>
                      <a:pt x="1073436" y="334161"/>
                    </a:lnTo>
                    <a:lnTo>
                      <a:pt x="1077584" y="359050"/>
                    </a:lnTo>
                    <a:lnTo>
                      <a:pt x="1066471" y="355875"/>
                    </a:lnTo>
                    <a:lnTo>
                      <a:pt x="1068059" y="365400"/>
                    </a:lnTo>
                    <a:lnTo>
                      <a:pt x="1036898" y="356497"/>
                    </a:lnTo>
                    <a:lnTo>
                      <a:pt x="1002592" y="381774"/>
                    </a:lnTo>
                    <a:lnTo>
                      <a:pt x="1002592" y="402227"/>
                    </a:lnTo>
                    <a:lnTo>
                      <a:pt x="982140" y="440859"/>
                    </a:lnTo>
                    <a:lnTo>
                      <a:pt x="982140" y="456766"/>
                    </a:lnTo>
                    <a:lnTo>
                      <a:pt x="966233" y="488580"/>
                    </a:lnTo>
                    <a:lnTo>
                      <a:pt x="960280" y="487786"/>
                    </a:lnTo>
                    <a:lnTo>
                      <a:pt x="956708" y="494930"/>
                    </a:lnTo>
                    <a:lnTo>
                      <a:pt x="932146" y="491655"/>
                    </a:lnTo>
                    <a:lnTo>
                      <a:pt x="932146" y="520395"/>
                    </a:lnTo>
                    <a:lnTo>
                      <a:pt x="923056" y="536302"/>
                    </a:lnTo>
                    <a:lnTo>
                      <a:pt x="927601" y="552209"/>
                    </a:lnTo>
                    <a:lnTo>
                      <a:pt x="911694" y="563572"/>
                    </a:lnTo>
                    <a:lnTo>
                      <a:pt x="911575" y="563203"/>
                    </a:lnTo>
                    <a:lnTo>
                      <a:pt x="902169" y="569922"/>
                    </a:lnTo>
                    <a:lnTo>
                      <a:pt x="881716" y="506293"/>
                    </a:lnTo>
                    <a:lnTo>
                      <a:pt x="878292" y="506293"/>
                    </a:lnTo>
                    <a:lnTo>
                      <a:pt x="873062" y="527212"/>
                    </a:lnTo>
                    <a:lnTo>
                      <a:pt x="866850" y="520310"/>
                    </a:lnTo>
                    <a:lnTo>
                      <a:pt x="863537" y="533562"/>
                    </a:lnTo>
                    <a:lnTo>
                      <a:pt x="843085" y="510838"/>
                    </a:lnTo>
                    <a:lnTo>
                      <a:pt x="858992" y="490385"/>
                    </a:lnTo>
                    <a:lnTo>
                      <a:pt x="865871" y="487437"/>
                    </a:lnTo>
                    <a:lnTo>
                      <a:pt x="868517" y="484035"/>
                    </a:lnTo>
                    <a:lnTo>
                      <a:pt x="876342" y="480682"/>
                    </a:lnTo>
                    <a:lnTo>
                      <a:pt x="890806" y="451754"/>
                    </a:lnTo>
                    <a:lnTo>
                      <a:pt x="870354" y="447209"/>
                    </a:lnTo>
                    <a:lnTo>
                      <a:pt x="838540" y="447209"/>
                    </a:lnTo>
                    <a:lnTo>
                      <a:pt x="799908" y="440391"/>
                    </a:lnTo>
                    <a:lnTo>
                      <a:pt x="795363" y="408577"/>
                    </a:lnTo>
                    <a:lnTo>
                      <a:pt x="779456" y="408577"/>
                    </a:lnTo>
                    <a:lnTo>
                      <a:pt x="756529" y="395203"/>
                    </a:lnTo>
                    <a:lnTo>
                      <a:pt x="745804" y="413589"/>
                    </a:lnTo>
                    <a:lnTo>
                      <a:pt x="773073" y="434041"/>
                    </a:lnTo>
                    <a:lnTo>
                      <a:pt x="750349" y="449948"/>
                    </a:lnTo>
                    <a:lnTo>
                      <a:pt x="738986" y="461311"/>
                    </a:lnTo>
                    <a:lnTo>
                      <a:pt x="766256" y="477218"/>
                    </a:lnTo>
                    <a:lnTo>
                      <a:pt x="761711" y="499943"/>
                    </a:lnTo>
                    <a:lnTo>
                      <a:pt x="773073" y="531757"/>
                    </a:lnTo>
                    <a:lnTo>
                      <a:pt x="777618" y="559027"/>
                    </a:lnTo>
                    <a:lnTo>
                      <a:pt x="773073" y="574934"/>
                    </a:lnTo>
                    <a:lnTo>
                      <a:pt x="765362" y="574934"/>
                    </a:lnTo>
                    <a:lnTo>
                      <a:pt x="763548" y="581284"/>
                    </a:lnTo>
                    <a:lnTo>
                      <a:pt x="736279" y="581284"/>
                    </a:lnTo>
                    <a:lnTo>
                      <a:pt x="702627" y="590140"/>
                    </a:lnTo>
                    <a:lnTo>
                      <a:pt x="702627" y="611294"/>
                    </a:lnTo>
                    <a:lnTo>
                      <a:pt x="686720" y="634018"/>
                    </a:lnTo>
                    <a:lnTo>
                      <a:pt x="678905" y="637926"/>
                    </a:lnTo>
                    <a:lnTo>
                      <a:pt x="677195" y="640368"/>
                    </a:lnTo>
                    <a:lnTo>
                      <a:pt x="629557" y="664187"/>
                    </a:lnTo>
                    <a:lnTo>
                      <a:pt x="589004" y="709010"/>
                    </a:lnTo>
                    <a:lnTo>
                      <a:pt x="561734" y="731734"/>
                    </a:lnTo>
                    <a:lnTo>
                      <a:pt x="525375" y="756731"/>
                    </a:lnTo>
                    <a:lnTo>
                      <a:pt x="525375" y="774911"/>
                    </a:lnTo>
                    <a:lnTo>
                      <a:pt x="515850" y="780354"/>
                    </a:lnTo>
                    <a:lnTo>
                      <a:pt x="515850" y="781261"/>
                    </a:lnTo>
                    <a:lnTo>
                      <a:pt x="499942" y="790351"/>
                    </a:lnTo>
                    <a:lnTo>
                      <a:pt x="461310" y="806258"/>
                    </a:lnTo>
                    <a:lnTo>
                      <a:pt x="452282" y="806258"/>
                    </a:lnTo>
                    <a:lnTo>
                      <a:pt x="443566" y="827178"/>
                    </a:lnTo>
                    <a:lnTo>
                      <a:pt x="454928" y="874900"/>
                    </a:lnTo>
                    <a:lnTo>
                      <a:pt x="454928" y="908987"/>
                    </a:lnTo>
                    <a:lnTo>
                      <a:pt x="439021" y="945346"/>
                    </a:lnTo>
                    <a:lnTo>
                      <a:pt x="439021" y="1004430"/>
                    </a:lnTo>
                    <a:lnTo>
                      <a:pt x="429496" y="1007288"/>
                    </a:lnTo>
                    <a:lnTo>
                      <a:pt x="429496" y="1010780"/>
                    </a:lnTo>
                    <a:lnTo>
                      <a:pt x="413549" y="1015564"/>
                    </a:lnTo>
                    <a:lnTo>
                      <a:pt x="400389" y="1036245"/>
                    </a:lnTo>
                    <a:lnTo>
                      <a:pt x="411751" y="1047607"/>
                    </a:lnTo>
                    <a:lnTo>
                      <a:pt x="400054" y="1051785"/>
                    </a:lnTo>
                    <a:lnTo>
                      <a:pt x="402226" y="1053957"/>
                    </a:lnTo>
                    <a:lnTo>
                      <a:pt x="378494" y="1062433"/>
                    </a:lnTo>
                    <a:lnTo>
                      <a:pt x="368574" y="1086239"/>
                    </a:lnTo>
                    <a:lnTo>
                      <a:pt x="352667" y="1097601"/>
                    </a:lnTo>
                    <a:lnTo>
                      <a:pt x="352432" y="1097316"/>
                    </a:lnTo>
                    <a:lnTo>
                      <a:pt x="343142" y="1103951"/>
                    </a:lnTo>
                    <a:lnTo>
                      <a:pt x="311328" y="1065319"/>
                    </a:lnTo>
                    <a:lnTo>
                      <a:pt x="288603" y="1017598"/>
                    </a:lnTo>
                    <a:lnTo>
                      <a:pt x="279513" y="978966"/>
                    </a:lnTo>
                    <a:lnTo>
                      <a:pt x="263606" y="958513"/>
                    </a:lnTo>
                    <a:lnTo>
                      <a:pt x="245426" y="924426"/>
                    </a:lnTo>
                    <a:lnTo>
                      <a:pt x="236336" y="876705"/>
                    </a:lnTo>
                    <a:lnTo>
                      <a:pt x="229519" y="856252"/>
                    </a:lnTo>
                    <a:lnTo>
                      <a:pt x="197704" y="801713"/>
                    </a:lnTo>
                    <a:lnTo>
                      <a:pt x="181797" y="726722"/>
                    </a:lnTo>
                    <a:lnTo>
                      <a:pt x="170435" y="679000"/>
                    </a:lnTo>
                    <a:lnTo>
                      <a:pt x="170435" y="635823"/>
                    </a:lnTo>
                    <a:lnTo>
                      <a:pt x="165890" y="597191"/>
                    </a:lnTo>
                    <a:lnTo>
                      <a:pt x="111351" y="617644"/>
                    </a:lnTo>
                    <a:lnTo>
                      <a:pt x="86354" y="613099"/>
                    </a:lnTo>
                    <a:lnTo>
                      <a:pt x="36359" y="565377"/>
                    </a:lnTo>
                    <a:lnTo>
                      <a:pt x="52267" y="554014"/>
                    </a:lnTo>
                    <a:lnTo>
                      <a:pt x="43177" y="538107"/>
                    </a:lnTo>
                    <a:lnTo>
                      <a:pt x="0" y="499475"/>
                    </a:lnTo>
                    <a:lnTo>
                      <a:pt x="24997" y="479023"/>
                    </a:lnTo>
                    <a:lnTo>
                      <a:pt x="26761" y="479023"/>
                    </a:lnTo>
                    <a:lnTo>
                      <a:pt x="34522" y="472673"/>
                    </a:lnTo>
                    <a:lnTo>
                      <a:pt x="104938" y="472673"/>
                    </a:lnTo>
                    <a:lnTo>
                      <a:pt x="95444" y="440391"/>
                    </a:lnTo>
                    <a:lnTo>
                      <a:pt x="74991" y="419939"/>
                    </a:lnTo>
                    <a:lnTo>
                      <a:pt x="68174" y="392669"/>
                    </a:lnTo>
                    <a:lnTo>
                      <a:pt x="47722" y="372217"/>
                    </a:lnTo>
                    <a:lnTo>
                      <a:pt x="90899" y="329040"/>
                    </a:lnTo>
                    <a:lnTo>
                      <a:pt x="93772" y="329343"/>
                    </a:lnTo>
                    <a:lnTo>
                      <a:pt x="100424" y="322690"/>
                    </a:lnTo>
                    <a:lnTo>
                      <a:pt x="139763" y="326831"/>
                    </a:lnTo>
                    <a:lnTo>
                      <a:pt x="170435" y="290408"/>
                    </a:lnTo>
                    <a:lnTo>
                      <a:pt x="193160" y="247232"/>
                    </a:lnTo>
                    <a:lnTo>
                      <a:pt x="229519" y="204055"/>
                    </a:lnTo>
                    <a:lnTo>
                      <a:pt x="229519" y="172240"/>
                    </a:lnTo>
                    <a:lnTo>
                      <a:pt x="256789" y="151788"/>
                    </a:lnTo>
                    <a:lnTo>
                      <a:pt x="229519" y="124518"/>
                    </a:lnTo>
                    <a:lnTo>
                      <a:pt x="220429" y="97249"/>
                    </a:lnTo>
                    <a:lnTo>
                      <a:pt x="204522" y="58617"/>
                    </a:lnTo>
                    <a:lnTo>
                      <a:pt x="220429" y="38165"/>
                    </a:lnTo>
                    <a:lnTo>
                      <a:pt x="224419" y="38932"/>
                    </a:lnTo>
                    <a:lnTo>
                      <a:pt x="229954" y="31815"/>
                    </a:lnTo>
                    <a:lnTo>
                      <a:pt x="289038" y="43177"/>
                    </a:lnTo>
                    <a:lnTo>
                      <a:pt x="327610" y="37087"/>
                    </a:lnTo>
                    <a:lnTo>
                      <a:pt x="354505" y="6350"/>
                    </a:lnTo>
                    <a:lnTo>
                      <a:pt x="356263" y="887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866" name="Freeform 459">
                <a:extLst>
                  <a:ext uri="{FF2B5EF4-FFF2-40B4-BE49-F238E27FC236}">
                    <a16:creationId xmlns:a16="http://schemas.microsoft.com/office/drawing/2014/main" id="{80C0B6E5-1D6B-413C-93B8-76C3B2140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1212" y="3179655"/>
                <a:ext cx="136511" cy="112650"/>
              </a:xfrm>
              <a:custGeom>
                <a:avLst/>
                <a:gdLst>
                  <a:gd name="connsiteX0" fmla="*/ 168162 w 182014"/>
                  <a:gd name="connsiteY0" fmla="*/ 0 h 150200"/>
                  <a:gd name="connsiteX1" fmla="*/ 170781 w 182014"/>
                  <a:gd name="connsiteY1" fmla="*/ 6548 h 150200"/>
                  <a:gd name="connsiteX2" fmla="*/ 172924 w 182014"/>
                  <a:gd name="connsiteY2" fmla="*/ 4762 h 150200"/>
                  <a:gd name="connsiteX3" fmla="*/ 177469 w 182014"/>
                  <a:gd name="connsiteY3" fmla="*/ 16125 h 150200"/>
                  <a:gd name="connsiteX4" fmla="*/ 182014 w 182014"/>
                  <a:gd name="connsiteY4" fmla="*/ 47939 h 150200"/>
                  <a:gd name="connsiteX5" fmla="*/ 161562 w 182014"/>
                  <a:gd name="connsiteY5" fmla="*/ 47939 h 150200"/>
                  <a:gd name="connsiteX6" fmla="*/ 161562 w 182014"/>
                  <a:gd name="connsiteY6" fmla="*/ 75209 h 150200"/>
                  <a:gd name="connsiteX7" fmla="*/ 166107 w 182014"/>
                  <a:gd name="connsiteY7" fmla="*/ 79754 h 150200"/>
                  <a:gd name="connsiteX8" fmla="*/ 150200 w 182014"/>
                  <a:gd name="connsiteY8" fmla="*/ 91116 h 150200"/>
                  <a:gd name="connsiteX9" fmla="*/ 150200 w 182014"/>
                  <a:gd name="connsiteY9" fmla="*/ 107023 h 150200"/>
                  <a:gd name="connsiteX10" fmla="*/ 141110 w 182014"/>
                  <a:gd name="connsiteY10" fmla="*/ 122931 h 150200"/>
                  <a:gd name="connsiteX11" fmla="*/ 134293 w 182014"/>
                  <a:gd name="connsiteY11" fmla="*/ 138838 h 150200"/>
                  <a:gd name="connsiteX12" fmla="*/ 129748 w 182014"/>
                  <a:gd name="connsiteY12" fmla="*/ 150200 h 150200"/>
                  <a:gd name="connsiteX13" fmla="*/ 20669 w 182014"/>
                  <a:gd name="connsiteY13" fmla="*/ 129748 h 150200"/>
                  <a:gd name="connsiteX14" fmla="*/ 19138 w 182014"/>
                  <a:gd name="connsiteY14" fmla="*/ 125592 h 150200"/>
                  <a:gd name="connsiteX15" fmla="*/ 15907 w 182014"/>
                  <a:gd name="connsiteY15" fmla="*/ 124986 h 150200"/>
                  <a:gd name="connsiteX16" fmla="*/ 0 w 182014"/>
                  <a:gd name="connsiteY16" fmla="*/ 81809 h 150200"/>
                  <a:gd name="connsiteX17" fmla="*/ 0 w 182014"/>
                  <a:gd name="connsiteY17" fmla="*/ 70447 h 150200"/>
                  <a:gd name="connsiteX18" fmla="*/ 6818 w 182014"/>
                  <a:gd name="connsiteY18" fmla="*/ 70447 h 150200"/>
                  <a:gd name="connsiteX19" fmla="*/ 6818 w 182014"/>
                  <a:gd name="connsiteY19" fmla="*/ 75209 h 150200"/>
                  <a:gd name="connsiteX20" fmla="*/ 11580 w 182014"/>
                  <a:gd name="connsiteY20" fmla="*/ 75209 h 150200"/>
                  <a:gd name="connsiteX21" fmla="*/ 11580 w 182014"/>
                  <a:gd name="connsiteY21" fmla="*/ 80789 h 150200"/>
                  <a:gd name="connsiteX22" fmla="*/ 38632 w 182014"/>
                  <a:gd name="connsiteY22" fmla="*/ 74992 h 150200"/>
                  <a:gd name="connsiteX23" fmla="*/ 65902 w 182014"/>
                  <a:gd name="connsiteY23" fmla="*/ 74992 h 150200"/>
                  <a:gd name="connsiteX24" fmla="*/ 86354 w 182014"/>
                  <a:gd name="connsiteY24" fmla="*/ 74992 h 150200"/>
                  <a:gd name="connsiteX25" fmla="*/ 113623 w 182014"/>
                  <a:gd name="connsiteY25" fmla="*/ 47722 h 150200"/>
                  <a:gd name="connsiteX26" fmla="*/ 140893 w 182014"/>
                  <a:gd name="connsiteY26" fmla="*/ 22725 h 15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014" h="150200">
                    <a:moveTo>
                      <a:pt x="168162" y="0"/>
                    </a:moveTo>
                    <a:lnTo>
                      <a:pt x="170781" y="6548"/>
                    </a:lnTo>
                    <a:lnTo>
                      <a:pt x="172924" y="4762"/>
                    </a:lnTo>
                    <a:lnTo>
                      <a:pt x="177469" y="16125"/>
                    </a:lnTo>
                    <a:lnTo>
                      <a:pt x="182014" y="47939"/>
                    </a:lnTo>
                    <a:lnTo>
                      <a:pt x="161562" y="47939"/>
                    </a:lnTo>
                    <a:lnTo>
                      <a:pt x="161562" y="75209"/>
                    </a:lnTo>
                    <a:lnTo>
                      <a:pt x="166107" y="79754"/>
                    </a:lnTo>
                    <a:lnTo>
                      <a:pt x="150200" y="91116"/>
                    </a:lnTo>
                    <a:lnTo>
                      <a:pt x="150200" y="107023"/>
                    </a:lnTo>
                    <a:lnTo>
                      <a:pt x="141110" y="122931"/>
                    </a:lnTo>
                    <a:lnTo>
                      <a:pt x="134293" y="138838"/>
                    </a:lnTo>
                    <a:lnTo>
                      <a:pt x="129748" y="150200"/>
                    </a:lnTo>
                    <a:lnTo>
                      <a:pt x="20669" y="129748"/>
                    </a:lnTo>
                    <a:lnTo>
                      <a:pt x="19138" y="125592"/>
                    </a:lnTo>
                    <a:lnTo>
                      <a:pt x="15907" y="124986"/>
                    </a:lnTo>
                    <a:lnTo>
                      <a:pt x="0" y="81809"/>
                    </a:lnTo>
                    <a:lnTo>
                      <a:pt x="0" y="70447"/>
                    </a:lnTo>
                    <a:lnTo>
                      <a:pt x="6818" y="70447"/>
                    </a:lnTo>
                    <a:lnTo>
                      <a:pt x="6818" y="75209"/>
                    </a:lnTo>
                    <a:lnTo>
                      <a:pt x="11580" y="75209"/>
                    </a:lnTo>
                    <a:lnTo>
                      <a:pt x="11580" y="80789"/>
                    </a:lnTo>
                    <a:lnTo>
                      <a:pt x="38632" y="74992"/>
                    </a:lnTo>
                    <a:lnTo>
                      <a:pt x="65902" y="74992"/>
                    </a:lnTo>
                    <a:lnTo>
                      <a:pt x="86354" y="74992"/>
                    </a:lnTo>
                    <a:lnTo>
                      <a:pt x="113623" y="47722"/>
                    </a:lnTo>
                    <a:lnTo>
                      <a:pt x="140893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7" name="Freeform 241">
                <a:extLst>
                  <a:ext uri="{FF2B5EF4-FFF2-40B4-BE49-F238E27FC236}">
                    <a16:creationId xmlns:a16="http://schemas.microsoft.com/office/drawing/2014/main" id="{B7EAD1A4-CEF9-4B03-92C5-6201A0E3F3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33142" y="3167724"/>
                <a:ext cx="214748" cy="291444"/>
              </a:xfrm>
              <a:custGeom>
                <a:avLst/>
                <a:gdLst>
                  <a:gd name="T0" fmla="*/ 109 w 126"/>
                  <a:gd name="T1" fmla="*/ 95 h 171"/>
                  <a:gd name="T2" fmla="*/ 109 w 126"/>
                  <a:gd name="T3" fmla="*/ 95 h 171"/>
                  <a:gd name="T4" fmla="*/ 105 w 126"/>
                  <a:gd name="T5" fmla="*/ 107 h 171"/>
                  <a:gd name="T6" fmla="*/ 97 w 126"/>
                  <a:gd name="T7" fmla="*/ 104 h 171"/>
                  <a:gd name="T8" fmla="*/ 93 w 126"/>
                  <a:gd name="T9" fmla="*/ 109 h 171"/>
                  <a:gd name="T10" fmla="*/ 90 w 126"/>
                  <a:gd name="T11" fmla="*/ 118 h 171"/>
                  <a:gd name="T12" fmla="*/ 93 w 126"/>
                  <a:gd name="T13" fmla="*/ 128 h 171"/>
                  <a:gd name="T14" fmla="*/ 90 w 126"/>
                  <a:gd name="T15" fmla="*/ 130 h 171"/>
                  <a:gd name="T16" fmla="*/ 83 w 126"/>
                  <a:gd name="T17" fmla="*/ 130 h 171"/>
                  <a:gd name="T18" fmla="*/ 74 w 126"/>
                  <a:gd name="T19" fmla="*/ 137 h 171"/>
                  <a:gd name="T20" fmla="*/ 71 w 126"/>
                  <a:gd name="T21" fmla="*/ 147 h 171"/>
                  <a:gd name="T22" fmla="*/ 69 w 126"/>
                  <a:gd name="T23" fmla="*/ 149 h 171"/>
                  <a:gd name="T24" fmla="*/ 60 w 126"/>
                  <a:gd name="T25" fmla="*/ 149 h 171"/>
                  <a:gd name="T26" fmla="*/ 53 w 126"/>
                  <a:gd name="T27" fmla="*/ 154 h 171"/>
                  <a:gd name="T28" fmla="*/ 53 w 126"/>
                  <a:gd name="T29" fmla="*/ 161 h 171"/>
                  <a:gd name="T30" fmla="*/ 45 w 126"/>
                  <a:gd name="T31" fmla="*/ 166 h 171"/>
                  <a:gd name="T32" fmla="*/ 36 w 126"/>
                  <a:gd name="T33" fmla="*/ 163 h 171"/>
                  <a:gd name="T34" fmla="*/ 24 w 126"/>
                  <a:gd name="T35" fmla="*/ 168 h 171"/>
                  <a:gd name="T36" fmla="*/ 17 w 126"/>
                  <a:gd name="T37" fmla="*/ 171 h 171"/>
                  <a:gd name="T38" fmla="*/ 12 w 126"/>
                  <a:gd name="T39" fmla="*/ 159 h 171"/>
                  <a:gd name="T40" fmla="*/ 0 w 126"/>
                  <a:gd name="T41" fmla="*/ 130 h 171"/>
                  <a:gd name="T42" fmla="*/ 48 w 126"/>
                  <a:gd name="T43" fmla="*/ 114 h 171"/>
                  <a:gd name="T44" fmla="*/ 60 w 126"/>
                  <a:gd name="T45" fmla="*/ 78 h 171"/>
                  <a:gd name="T46" fmla="*/ 50 w 126"/>
                  <a:gd name="T47" fmla="*/ 66 h 171"/>
                  <a:gd name="T48" fmla="*/ 53 w 126"/>
                  <a:gd name="T49" fmla="*/ 59 h 171"/>
                  <a:gd name="T50" fmla="*/ 57 w 126"/>
                  <a:gd name="T51" fmla="*/ 52 h 171"/>
                  <a:gd name="T52" fmla="*/ 57 w 126"/>
                  <a:gd name="T53" fmla="*/ 45 h 171"/>
                  <a:gd name="T54" fmla="*/ 62 w 126"/>
                  <a:gd name="T55" fmla="*/ 40 h 171"/>
                  <a:gd name="T56" fmla="*/ 60 w 126"/>
                  <a:gd name="T57" fmla="*/ 38 h 171"/>
                  <a:gd name="T58" fmla="*/ 62 w 126"/>
                  <a:gd name="T59" fmla="*/ 28 h 171"/>
                  <a:gd name="T60" fmla="*/ 69 w 126"/>
                  <a:gd name="T61" fmla="*/ 28 h 171"/>
                  <a:gd name="T62" fmla="*/ 79 w 126"/>
                  <a:gd name="T63" fmla="*/ 40 h 171"/>
                  <a:gd name="T64" fmla="*/ 86 w 126"/>
                  <a:gd name="T65" fmla="*/ 45 h 171"/>
                  <a:gd name="T66" fmla="*/ 97 w 126"/>
                  <a:gd name="T67" fmla="*/ 47 h 171"/>
                  <a:gd name="T68" fmla="*/ 107 w 126"/>
                  <a:gd name="T69" fmla="*/ 52 h 171"/>
                  <a:gd name="T70" fmla="*/ 114 w 126"/>
                  <a:gd name="T71" fmla="*/ 62 h 171"/>
                  <a:gd name="T72" fmla="*/ 119 w 126"/>
                  <a:gd name="T73" fmla="*/ 66 h 171"/>
                  <a:gd name="T74" fmla="*/ 126 w 126"/>
                  <a:gd name="T75" fmla="*/ 69 h 171"/>
                  <a:gd name="T76" fmla="*/ 126 w 126"/>
                  <a:gd name="T77" fmla="*/ 73 h 171"/>
                  <a:gd name="T78" fmla="*/ 119 w 126"/>
                  <a:gd name="T79" fmla="*/ 83 h 171"/>
                  <a:gd name="T80" fmla="*/ 116 w 126"/>
                  <a:gd name="T81" fmla="*/ 88 h 171"/>
                  <a:gd name="T82" fmla="*/ 109 w 126"/>
                  <a:gd name="T83" fmla="*/ 95 h 171"/>
                  <a:gd name="T84" fmla="*/ 69 w 126"/>
                  <a:gd name="T85" fmla="*/ 10 h 171"/>
                  <a:gd name="T86" fmla="*/ 69 w 126"/>
                  <a:gd name="T87" fmla="*/ 10 h 171"/>
                  <a:gd name="T88" fmla="*/ 67 w 126"/>
                  <a:gd name="T89" fmla="*/ 12 h 171"/>
                  <a:gd name="T90" fmla="*/ 64 w 126"/>
                  <a:gd name="T91" fmla="*/ 7 h 171"/>
                  <a:gd name="T92" fmla="*/ 69 w 126"/>
                  <a:gd name="T93" fmla="*/ 0 h 171"/>
                  <a:gd name="T94" fmla="*/ 71 w 126"/>
                  <a:gd name="T95" fmla="*/ 2 h 171"/>
                  <a:gd name="T96" fmla="*/ 69 w 126"/>
                  <a:gd name="T97" fmla="*/ 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" h="171">
                    <a:moveTo>
                      <a:pt x="109" y="95"/>
                    </a:moveTo>
                    <a:lnTo>
                      <a:pt x="109" y="95"/>
                    </a:lnTo>
                    <a:lnTo>
                      <a:pt x="105" y="107"/>
                    </a:lnTo>
                    <a:lnTo>
                      <a:pt x="97" y="104"/>
                    </a:lnTo>
                    <a:lnTo>
                      <a:pt x="93" y="109"/>
                    </a:lnTo>
                    <a:lnTo>
                      <a:pt x="90" y="118"/>
                    </a:lnTo>
                    <a:lnTo>
                      <a:pt x="93" y="128"/>
                    </a:lnTo>
                    <a:lnTo>
                      <a:pt x="90" y="130"/>
                    </a:lnTo>
                    <a:lnTo>
                      <a:pt x="83" y="130"/>
                    </a:lnTo>
                    <a:lnTo>
                      <a:pt x="74" y="13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0" y="149"/>
                    </a:lnTo>
                    <a:lnTo>
                      <a:pt x="53" y="154"/>
                    </a:lnTo>
                    <a:lnTo>
                      <a:pt x="53" y="161"/>
                    </a:lnTo>
                    <a:lnTo>
                      <a:pt x="45" y="166"/>
                    </a:lnTo>
                    <a:lnTo>
                      <a:pt x="36" y="163"/>
                    </a:lnTo>
                    <a:lnTo>
                      <a:pt x="24" y="168"/>
                    </a:lnTo>
                    <a:lnTo>
                      <a:pt x="17" y="171"/>
                    </a:lnTo>
                    <a:lnTo>
                      <a:pt x="12" y="159"/>
                    </a:lnTo>
                    <a:lnTo>
                      <a:pt x="0" y="130"/>
                    </a:lnTo>
                    <a:lnTo>
                      <a:pt x="48" y="114"/>
                    </a:lnTo>
                    <a:lnTo>
                      <a:pt x="60" y="78"/>
                    </a:lnTo>
                    <a:lnTo>
                      <a:pt x="50" y="66"/>
                    </a:lnTo>
                    <a:lnTo>
                      <a:pt x="53" y="59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2" y="40"/>
                    </a:lnTo>
                    <a:lnTo>
                      <a:pt x="60" y="38"/>
                    </a:lnTo>
                    <a:lnTo>
                      <a:pt x="62" y="28"/>
                    </a:lnTo>
                    <a:lnTo>
                      <a:pt x="69" y="28"/>
                    </a:lnTo>
                    <a:lnTo>
                      <a:pt x="79" y="40"/>
                    </a:lnTo>
                    <a:lnTo>
                      <a:pt x="86" y="45"/>
                    </a:lnTo>
                    <a:lnTo>
                      <a:pt x="97" y="47"/>
                    </a:lnTo>
                    <a:lnTo>
                      <a:pt x="107" y="52"/>
                    </a:lnTo>
                    <a:lnTo>
                      <a:pt x="114" y="62"/>
                    </a:lnTo>
                    <a:lnTo>
                      <a:pt x="119" y="66"/>
                    </a:lnTo>
                    <a:lnTo>
                      <a:pt x="126" y="69"/>
                    </a:lnTo>
                    <a:lnTo>
                      <a:pt x="126" y="73"/>
                    </a:lnTo>
                    <a:lnTo>
                      <a:pt x="119" y="83"/>
                    </a:lnTo>
                    <a:lnTo>
                      <a:pt x="116" y="88"/>
                    </a:lnTo>
                    <a:lnTo>
                      <a:pt x="109" y="95"/>
                    </a:lnTo>
                    <a:moveTo>
                      <a:pt x="69" y="10"/>
                    </a:moveTo>
                    <a:lnTo>
                      <a:pt x="69" y="10"/>
                    </a:lnTo>
                    <a:lnTo>
                      <a:pt x="67" y="12"/>
                    </a:lnTo>
                    <a:lnTo>
                      <a:pt x="64" y="7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69" y="10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68" name="Freeform 458">
                <a:extLst>
                  <a:ext uri="{FF2B5EF4-FFF2-40B4-BE49-F238E27FC236}">
                    <a16:creationId xmlns:a16="http://schemas.microsoft.com/office/drawing/2014/main" id="{5B79AA54-4917-4590-B93C-D552DEDCE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377" y="3387503"/>
                <a:ext cx="295097" cy="184151"/>
              </a:xfrm>
              <a:custGeom>
                <a:avLst/>
                <a:gdLst>
                  <a:gd name="connsiteX0" fmla="*/ 350285 w 393462"/>
                  <a:gd name="connsiteY0" fmla="*/ 0 h 245535"/>
                  <a:gd name="connsiteX1" fmla="*/ 382100 w 393462"/>
                  <a:gd name="connsiteY1" fmla="*/ 65902 h 245535"/>
                  <a:gd name="connsiteX2" fmla="*/ 393462 w 393462"/>
                  <a:gd name="connsiteY2" fmla="*/ 93171 h 245535"/>
                  <a:gd name="connsiteX3" fmla="*/ 366193 w 393462"/>
                  <a:gd name="connsiteY3" fmla="*/ 102261 h 245535"/>
                  <a:gd name="connsiteX4" fmla="*/ 354830 w 393462"/>
                  <a:gd name="connsiteY4" fmla="*/ 118169 h 245535"/>
                  <a:gd name="connsiteX5" fmla="*/ 354830 w 393462"/>
                  <a:gd name="connsiteY5" fmla="*/ 129531 h 245535"/>
                  <a:gd name="connsiteX6" fmla="*/ 323016 w 393462"/>
                  <a:gd name="connsiteY6" fmla="*/ 145438 h 245535"/>
                  <a:gd name="connsiteX7" fmla="*/ 317857 w 393462"/>
                  <a:gd name="connsiteY7" fmla="*/ 146827 h 245535"/>
                  <a:gd name="connsiteX8" fmla="*/ 315873 w 393462"/>
                  <a:gd name="connsiteY8" fmla="*/ 147819 h 245535"/>
                  <a:gd name="connsiteX9" fmla="*/ 263153 w 393462"/>
                  <a:gd name="connsiteY9" fmla="*/ 162013 h 245535"/>
                  <a:gd name="connsiteX10" fmla="*/ 232117 w 393462"/>
                  <a:gd name="connsiteY10" fmla="*/ 188615 h 245535"/>
                  <a:gd name="connsiteX11" fmla="*/ 225570 w 393462"/>
                  <a:gd name="connsiteY11" fmla="*/ 190486 h 245535"/>
                  <a:gd name="connsiteX12" fmla="*/ 224974 w 393462"/>
                  <a:gd name="connsiteY12" fmla="*/ 190996 h 245535"/>
                  <a:gd name="connsiteX13" fmla="*/ 209067 w 393462"/>
                  <a:gd name="connsiteY13" fmla="*/ 195541 h 245535"/>
                  <a:gd name="connsiteX14" fmla="*/ 199521 w 393462"/>
                  <a:gd name="connsiteY14" fmla="*/ 191723 h 245535"/>
                  <a:gd name="connsiteX15" fmla="*/ 177578 w 393462"/>
                  <a:gd name="connsiteY15" fmla="*/ 204522 h 245535"/>
                  <a:gd name="connsiteX16" fmla="*/ 170435 w 393462"/>
                  <a:gd name="connsiteY16" fmla="*/ 206903 h 245535"/>
                  <a:gd name="connsiteX17" fmla="*/ 170435 w 393462"/>
                  <a:gd name="connsiteY17" fmla="*/ 206903 h 245535"/>
                  <a:gd name="connsiteX18" fmla="*/ 149983 w 393462"/>
                  <a:gd name="connsiteY18" fmla="*/ 213721 h 245535"/>
                  <a:gd name="connsiteX19" fmla="*/ 122713 w 393462"/>
                  <a:gd name="connsiteY19" fmla="*/ 218266 h 245535"/>
                  <a:gd name="connsiteX20" fmla="*/ 116589 w 393462"/>
                  <a:gd name="connsiteY20" fmla="*/ 218266 h 245535"/>
                  <a:gd name="connsiteX21" fmla="*/ 109404 w 393462"/>
                  <a:gd name="connsiteY21" fmla="*/ 227247 h 245535"/>
                  <a:gd name="connsiteX22" fmla="*/ 98042 w 393462"/>
                  <a:gd name="connsiteY22" fmla="*/ 231792 h 245535"/>
                  <a:gd name="connsiteX23" fmla="*/ 93497 w 393462"/>
                  <a:gd name="connsiteY23" fmla="*/ 236337 h 245535"/>
                  <a:gd name="connsiteX24" fmla="*/ 88735 w 393462"/>
                  <a:gd name="connsiteY24" fmla="*/ 236337 h 245535"/>
                  <a:gd name="connsiteX25" fmla="*/ 86354 w 393462"/>
                  <a:gd name="connsiteY25" fmla="*/ 238718 h 245535"/>
                  <a:gd name="connsiteX26" fmla="*/ 72143 w 393462"/>
                  <a:gd name="connsiteY26" fmla="*/ 238718 h 245535"/>
                  <a:gd name="connsiteX27" fmla="*/ 66227 w 393462"/>
                  <a:gd name="connsiteY27" fmla="*/ 243154 h 245535"/>
                  <a:gd name="connsiteX28" fmla="*/ 62259 w 393462"/>
                  <a:gd name="connsiteY28" fmla="*/ 243154 h 245535"/>
                  <a:gd name="connsiteX29" fmla="*/ 59084 w 393462"/>
                  <a:gd name="connsiteY29" fmla="*/ 245535 h 245535"/>
                  <a:gd name="connsiteX30" fmla="*/ 31815 w 393462"/>
                  <a:gd name="connsiteY30" fmla="*/ 245535 h 245535"/>
                  <a:gd name="connsiteX31" fmla="*/ 20452 w 393462"/>
                  <a:gd name="connsiteY31" fmla="*/ 222811 h 245535"/>
                  <a:gd name="connsiteX32" fmla="*/ 20452 w 393462"/>
                  <a:gd name="connsiteY32" fmla="*/ 202358 h 245535"/>
                  <a:gd name="connsiteX33" fmla="*/ 15908 w 393462"/>
                  <a:gd name="connsiteY33" fmla="*/ 190996 h 245535"/>
                  <a:gd name="connsiteX34" fmla="*/ 9090 w 393462"/>
                  <a:gd name="connsiteY34" fmla="*/ 159181 h 245535"/>
                  <a:gd name="connsiteX35" fmla="*/ 0 w 393462"/>
                  <a:gd name="connsiteY35" fmla="*/ 147819 h 245535"/>
                  <a:gd name="connsiteX36" fmla="*/ 4545 w 393462"/>
                  <a:gd name="connsiteY36" fmla="*/ 143274 h 245535"/>
                  <a:gd name="connsiteX37" fmla="*/ 4545 w 393462"/>
                  <a:gd name="connsiteY37" fmla="*/ 127367 h 245535"/>
                  <a:gd name="connsiteX38" fmla="*/ 9090 w 393462"/>
                  <a:gd name="connsiteY38" fmla="*/ 120550 h 245535"/>
                  <a:gd name="connsiteX39" fmla="*/ 4545 w 393462"/>
                  <a:gd name="connsiteY39" fmla="*/ 104642 h 245535"/>
                  <a:gd name="connsiteX40" fmla="*/ 20452 w 393462"/>
                  <a:gd name="connsiteY40" fmla="*/ 95552 h 245535"/>
                  <a:gd name="connsiteX41" fmla="*/ 15908 w 393462"/>
                  <a:gd name="connsiteY41" fmla="*/ 72828 h 245535"/>
                  <a:gd name="connsiteX42" fmla="*/ 27270 w 393462"/>
                  <a:gd name="connsiteY42" fmla="*/ 56920 h 245535"/>
                  <a:gd name="connsiteX43" fmla="*/ 30874 w 393462"/>
                  <a:gd name="connsiteY43" fmla="*/ 59494 h 245535"/>
                  <a:gd name="connsiteX44" fmla="*/ 34413 w 393462"/>
                  <a:gd name="connsiteY44" fmla="*/ 54539 h 245535"/>
                  <a:gd name="connsiteX45" fmla="*/ 50320 w 393462"/>
                  <a:gd name="connsiteY45" fmla="*/ 65902 h 245535"/>
                  <a:gd name="connsiteX46" fmla="*/ 59410 w 393462"/>
                  <a:gd name="connsiteY46" fmla="*/ 65902 h 245535"/>
                  <a:gd name="connsiteX47" fmla="*/ 102587 w 393462"/>
                  <a:gd name="connsiteY47" fmla="*/ 59084 h 245535"/>
                  <a:gd name="connsiteX48" fmla="*/ 109404 w 393462"/>
                  <a:gd name="connsiteY48" fmla="*/ 65902 h 245535"/>
                  <a:gd name="connsiteX49" fmla="*/ 144856 w 393462"/>
                  <a:gd name="connsiteY49" fmla="*/ 70333 h 245535"/>
                  <a:gd name="connsiteX50" fmla="*/ 149983 w 393462"/>
                  <a:gd name="connsiteY50" fmla="*/ 68283 h 245535"/>
                  <a:gd name="connsiteX51" fmla="*/ 150380 w 393462"/>
                  <a:gd name="connsiteY51" fmla="*/ 68600 h 245535"/>
                  <a:gd name="connsiteX52" fmla="*/ 157126 w 393462"/>
                  <a:gd name="connsiteY52" fmla="*/ 65902 h 245535"/>
                  <a:gd name="connsiteX53" fmla="*/ 168488 w 393462"/>
                  <a:gd name="connsiteY53" fmla="*/ 74992 h 245535"/>
                  <a:gd name="connsiteX54" fmla="*/ 177553 w 393462"/>
                  <a:gd name="connsiteY54" fmla="*/ 72402 h 245535"/>
                  <a:gd name="connsiteX55" fmla="*/ 204522 w 393462"/>
                  <a:gd name="connsiteY55" fmla="*/ 34196 h 245535"/>
                  <a:gd name="connsiteX56" fmla="*/ 236337 w 393462"/>
                  <a:gd name="connsiteY56" fmla="*/ 18289 h 245535"/>
                  <a:gd name="connsiteX57" fmla="*/ 239728 w 393462"/>
                  <a:gd name="connsiteY57" fmla="*/ 17784 h 245535"/>
                  <a:gd name="connsiteX58" fmla="*/ 243480 w 393462"/>
                  <a:gd name="connsiteY58" fmla="*/ 15908 h 24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93462" h="245535">
                    <a:moveTo>
                      <a:pt x="350285" y="0"/>
                    </a:moveTo>
                    <a:lnTo>
                      <a:pt x="382100" y="65902"/>
                    </a:lnTo>
                    <a:lnTo>
                      <a:pt x="393462" y="93171"/>
                    </a:lnTo>
                    <a:lnTo>
                      <a:pt x="366193" y="102261"/>
                    </a:lnTo>
                    <a:lnTo>
                      <a:pt x="354830" y="118169"/>
                    </a:lnTo>
                    <a:lnTo>
                      <a:pt x="354830" y="129531"/>
                    </a:lnTo>
                    <a:lnTo>
                      <a:pt x="323016" y="145438"/>
                    </a:lnTo>
                    <a:lnTo>
                      <a:pt x="317857" y="146827"/>
                    </a:lnTo>
                    <a:lnTo>
                      <a:pt x="315873" y="147819"/>
                    </a:lnTo>
                    <a:lnTo>
                      <a:pt x="263153" y="162013"/>
                    </a:lnTo>
                    <a:lnTo>
                      <a:pt x="232117" y="188615"/>
                    </a:lnTo>
                    <a:lnTo>
                      <a:pt x="225570" y="190486"/>
                    </a:lnTo>
                    <a:lnTo>
                      <a:pt x="224974" y="190996"/>
                    </a:lnTo>
                    <a:lnTo>
                      <a:pt x="209067" y="195541"/>
                    </a:lnTo>
                    <a:lnTo>
                      <a:pt x="199521" y="191723"/>
                    </a:lnTo>
                    <a:lnTo>
                      <a:pt x="177578" y="204522"/>
                    </a:lnTo>
                    <a:lnTo>
                      <a:pt x="170435" y="206903"/>
                    </a:lnTo>
                    <a:lnTo>
                      <a:pt x="170435" y="206903"/>
                    </a:lnTo>
                    <a:lnTo>
                      <a:pt x="149983" y="213721"/>
                    </a:lnTo>
                    <a:lnTo>
                      <a:pt x="122713" y="218266"/>
                    </a:lnTo>
                    <a:lnTo>
                      <a:pt x="116589" y="218266"/>
                    </a:lnTo>
                    <a:lnTo>
                      <a:pt x="109404" y="227247"/>
                    </a:lnTo>
                    <a:lnTo>
                      <a:pt x="98042" y="231792"/>
                    </a:lnTo>
                    <a:lnTo>
                      <a:pt x="93497" y="236337"/>
                    </a:lnTo>
                    <a:lnTo>
                      <a:pt x="88735" y="236337"/>
                    </a:lnTo>
                    <a:lnTo>
                      <a:pt x="86354" y="238718"/>
                    </a:lnTo>
                    <a:lnTo>
                      <a:pt x="72143" y="238718"/>
                    </a:lnTo>
                    <a:lnTo>
                      <a:pt x="66227" y="243154"/>
                    </a:lnTo>
                    <a:lnTo>
                      <a:pt x="62259" y="243154"/>
                    </a:lnTo>
                    <a:lnTo>
                      <a:pt x="59084" y="245535"/>
                    </a:lnTo>
                    <a:lnTo>
                      <a:pt x="31815" y="245535"/>
                    </a:lnTo>
                    <a:lnTo>
                      <a:pt x="20452" y="222811"/>
                    </a:lnTo>
                    <a:lnTo>
                      <a:pt x="20452" y="202358"/>
                    </a:lnTo>
                    <a:lnTo>
                      <a:pt x="15908" y="190996"/>
                    </a:lnTo>
                    <a:lnTo>
                      <a:pt x="9090" y="159181"/>
                    </a:lnTo>
                    <a:lnTo>
                      <a:pt x="0" y="147819"/>
                    </a:lnTo>
                    <a:lnTo>
                      <a:pt x="4545" y="143274"/>
                    </a:lnTo>
                    <a:lnTo>
                      <a:pt x="4545" y="127367"/>
                    </a:lnTo>
                    <a:lnTo>
                      <a:pt x="9090" y="120550"/>
                    </a:lnTo>
                    <a:lnTo>
                      <a:pt x="4545" y="104642"/>
                    </a:lnTo>
                    <a:lnTo>
                      <a:pt x="20452" y="95552"/>
                    </a:lnTo>
                    <a:lnTo>
                      <a:pt x="15908" y="72828"/>
                    </a:lnTo>
                    <a:lnTo>
                      <a:pt x="27270" y="56920"/>
                    </a:lnTo>
                    <a:lnTo>
                      <a:pt x="30874" y="59494"/>
                    </a:lnTo>
                    <a:lnTo>
                      <a:pt x="34413" y="54539"/>
                    </a:lnTo>
                    <a:lnTo>
                      <a:pt x="50320" y="65902"/>
                    </a:lnTo>
                    <a:lnTo>
                      <a:pt x="59410" y="65902"/>
                    </a:lnTo>
                    <a:lnTo>
                      <a:pt x="102587" y="59084"/>
                    </a:lnTo>
                    <a:lnTo>
                      <a:pt x="109404" y="65902"/>
                    </a:lnTo>
                    <a:lnTo>
                      <a:pt x="144856" y="70333"/>
                    </a:lnTo>
                    <a:lnTo>
                      <a:pt x="149983" y="68283"/>
                    </a:lnTo>
                    <a:lnTo>
                      <a:pt x="150380" y="68600"/>
                    </a:lnTo>
                    <a:lnTo>
                      <a:pt x="157126" y="65902"/>
                    </a:lnTo>
                    <a:lnTo>
                      <a:pt x="168488" y="74992"/>
                    </a:lnTo>
                    <a:lnTo>
                      <a:pt x="177553" y="72402"/>
                    </a:lnTo>
                    <a:lnTo>
                      <a:pt x="204522" y="34196"/>
                    </a:lnTo>
                    <a:lnTo>
                      <a:pt x="236337" y="18289"/>
                    </a:lnTo>
                    <a:lnTo>
                      <a:pt x="239728" y="17784"/>
                    </a:lnTo>
                    <a:lnTo>
                      <a:pt x="243480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9" name="Freeform 457">
                <a:extLst>
                  <a:ext uri="{FF2B5EF4-FFF2-40B4-BE49-F238E27FC236}">
                    <a16:creationId xmlns:a16="http://schemas.microsoft.com/office/drawing/2014/main" id="{52304771-EBC9-477E-9679-DEE9D6805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0648" y="2986899"/>
                <a:ext cx="586541" cy="482657"/>
              </a:xfrm>
              <a:custGeom>
                <a:avLst/>
                <a:gdLst>
                  <a:gd name="connsiteX0" fmla="*/ 165890 w 782054"/>
                  <a:gd name="connsiteY0" fmla="*/ 0 h 643542"/>
                  <a:gd name="connsiteX1" fmla="*/ 209067 w 782054"/>
                  <a:gd name="connsiteY1" fmla="*/ 11362 h 643542"/>
                  <a:gd name="connsiteX2" fmla="*/ 263606 w 782054"/>
                  <a:gd name="connsiteY2" fmla="*/ 38632 h 643542"/>
                  <a:gd name="connsiteX3" fmla="*/ 370412 w 782054"/>
                  <a:gd name="connsiteY3" fmla="*/ 122713 h 643542"/>
                  <a:gd name="connsiteX4" fmla="*/ 436314 w 782054"/>
                  <a:gd name="connsiteY4" fmla="*/ 129531 h 643542"/>
                  <a:gd name="connsiteX5" fmla="*/ 468128 w 782054"/>
                  <a:gd name="connsiteY5" fmla="*/ 129531 h 643542"/>
                  <a:gd name="connsiteX6" fmla="*/ 473419 w 782054"/>
                  <a:gd name="connsiteY6" fmla="*/ 139055 h 643542"/>
                  <a:gd name="connsiteX7" fmla="*/ 475271 w 782054"/>
                  <a:gd name="connsiteY7" fmla="*/ 139055 h 643542"/>
                  <a:gd name="connsiteX8" fmla="*/ 481343 w 782054"/>
                  <a:gd name="connsiteY8" fmla="*/ 149983 h 643542"/>
                  <a:gd name="connsiteX9" fmla="*/ 504488 w 782054"/>
                  <a:gd name="connsiteY9" fmla="*/ 149983 h 643542"/>
                  <a:gd name="connsiteX10" fmla="*/ 509250 w 782054"/>
                  <a:gd name="connsiteY10" fmla="*/ 159507 h 643542"/>
                  <a:gd name="connsiteX11" fmla="*/ 511631 w 782054"/>
                  <a:gd name="connsiteY11" fmla="*/ 159507 h 643542"/>
                  <a:gd name="connsiteX12" fmla="*/ 523858 w 782054"/>
                  <a:gd name="connsiteY12" fmla="*/ 183962 h 643542"/>
                  <a:gd name="connsiteX13" fmla="*/ 538575 w 782054"/>
                  <a:gd name="connsiteY13" fmla="*/ 193160 h 643542"/>
                  <a:gd name="connsiteX14" fmla="*/ 540335 w 782054"/>
                  <a:gd name="connsiteY14" fmla="*/ 199319 h 643542"/>
                  <a:gd name="connsiteX15" fmla="*/ 545718 w 782054"/>
                  <a:gd name="connsiteY15" fmla="*/ 202684 h 643542"/>
                  <a:gd name="connsiteX16" fmla="*/ 548426 w 782054"/>
                  <a:gd name="connsiteY16" fmla="*/ 212163 h 643542"/>
                  <a:gd name="connsiteX17" fmla="*/ 570389 w 782054"/>
                  <a:gd name="connsiteY17" fmla="*/ 224974 h 643542"/>
                  <a:gd name="connsiteX18" fmla="*/ 570389 w 782054"/>
                  <a:gd name="connsiteY18" fmla="*/ 230332 h 643542"/>
                  <a:gd name="connsiteX19" fmla="*/ 577532 w 782054"/>
                  <a:gd name="connsiteY19" fmla="*/ 234498 h 643542"/>
                  <a:gd name="connsiteX20" fmla="*/ 577532 w 782054"/>
                  <a:gd name="connsiteY20" fmla="*/ 250406 h 643542"/>
                  <a:gd name="connsiteX21" fmla="*/ 577532 w 782054"/>
                  <a:gd name="connsiteY21" fmla="*/ 268585 h 643542"/>
                  <a:gd name="connsiteX22" fmla="*/ 577532 w 782054"/>
                  <a:gd name="connsiteY22" fmla="*/ 277080 h 643542"/>
                  <a:gd name="connsiteX23" fmla="*/ 579479 w 782054"/>
                  <a:gd name="connsiteY23" fmla="*/ 279514 h 643542"/>
                  <a:gd name="connsiteX24" fmla="*/ 580029 w 782054"/>
                  <a:gd name="connsiteY24" fmla="*/ 280796 h 643542"/>
                  <a:gd name="connsiteX25" fmla="*/ 586622 w 782054"/>
                  <a:gd name="connsiteY25" fmla="*/ 289038 h 643542"/>
                  <a:gd name="connsiteX26" fmla="*/ 591511 w 782054"/>
                  <a:gd name="connsiteY26" fmla="*/ 300444 h 643542"/>
                  <a:gd name="connsiteX27" fmla="*/ 606749 w 782054"/>
                  <a:gd name="connsiteY27" fmla="*/ 311328 h 643542"/>
                  <a:gd name="connsiteX28" fmla="*/ 613566 w 782054"/>
                  <a:gd name="connsiteY28" fmla="*/ 306783 h 643542"/>
                  <a:gd name="connsiteX29" fmla="*/ 619478 w 782054"/>
                  <a:gd name="connsiteY29" fmla="*/ 317128 h 643542"/>
                  <a:gd name="connsiteX30" fmla="*/ 620709 w 782054"/>
                  <a:gd name="connsiteY30" fmla="*/ 316307 h 643542"/>
                  <a:gd name="connsiteX31" fmla="*/ 629799 w 782054"/>
                  <a:gd name="connsiteY31" fmla="*/ 332214 h 643542"/>
                  <a:gd name="connsiteX32" fmla="*/ 629799 w 782054"/>
                  <a:gd name="connsiteY32" fmla="*/ 343577 h 643542"/>
                  <a:gd name="connsiteX33" fmla="*/ 642404 w 782054"/>
                  <a:gd name="connsiteY33" fmla="*/ 377790 h 643542"/>
                  <a:gd name="connsiteX34" fmla="*/ 747642 w 782054"/>
                  <a:gd name="connsiteY34" fmla="*/ 393137 h 643542"/>
                  <a:gd name="connsiteX35" fmla="*/ 752187 w 782054"/>
                  <a:gd name="connsiteY35" fmla="*/ 386319 h 643542"/>
                  <a:gd name="connsiteX36" fmla="*/ 774911 w 782054"/>
                  <a:gd name="connsiteY36" fmla="*/ 413589 h 643542"/>
                  <a:gd name="connsiteX37" fmla="*/ 774670 w 782054"/>
                  <a:gd name="connsiteY37" fmla="*/ 414252 h 643542"/>
                  <a:gd name="connsiteX38" fmla="*/ 782054 w 782054"/>
                  <a:gd name="connsiteY38" fmla="*/ 423113 h 643542"/>
                  <a:gd name="connsiteX39" fmla="*/ 754785 w 782054"/>
                  <a:gd name="connsiteY39" fmla="*/ 498104 h 643542"/>
                  <a:gd name="connsiteX40" fmla="*/ 645706 w 782054"/>
                  <a:gd name="connsiteY40" fmla="*/ 541281 h 643542"/>
                  <a:gd name="connsiteX41" fmla="*/ 538900 w 782054"/>
                  <a:gd name="connsiteY41" fmla="*/ 557189 h 643542"/>
                  <a:gd name="connsiteX42" fmla="*/ 502541 w 782054"/>
                  <a:gd name="connsiteY42" fmla="*/ 573096 h 643542"/>
                  <a:gd name="connsiteX43" fmla="*/ 479816 w 782054"/>
                  <a:gd name="connsiteY43" fmla="*/ 611728 h 643542"/>
                  <a:gd name="connsiteX44" fmla="*/ 459364 w 782054"/>
                  <a:gd name="connsiteY44" fmla="*/ 616273 h 643542"/>
                  <a:gd name="connsiteX45" fmla="*/ 452547 w 782054"/>
                  <a:gd name="connsiteY45" fmla="*/ 607183 h 643542"/>
                  <a:gd name="connsiteX46" fmla="*/ 436639 w 782054"/>
                  <a:gd name="connsiteY46" fmla="*/ 607183 h 643542"/>
                  <a:gd name="connsiteX47" fmla="*/ 400280 w 782054"/>
                  <a:gd name="connsiteY47" fmla="*/ 607183 h 643542"/>
                  <a:gd name="connsiteX48" fmla="*/ 393463 w 782054"/>
                  <a:gd name="connsiteY48" fmla="*/ 600365 h 643542"/>
                  <a:gd name="connsiteX49" fmla="*/ 350286 w 782054"/>
                  <a:gd name="connsiteY49" fmla="*/ 600365 h 643542"/>
                  <a:gd name="connsiteX50" fmla="*/ 341196 w 782054"/>
                  <a:gd name="connsiteY50" fmla="*/ 607183 h 643542"/>
                  <a:gd name="connsiteX51" fmla="*/ 325289 w 782054"/>
                  <a:gd name="connsiteY51" fmla="*/ 595820 h 643542"/>
                  <a:gd name="connsiteX52" fmla="*/ 313926 w 782054"/>
                  <a:gd name="connsiteY52" fmla="*/ 611728 h 643542"/>
                  <a:gd name="connsiteX53" fmla="*/ 318471 w 782054"/>
                  <a:gd name="connsiteY53" fmla="*/ 627635 h 643542"/>
                  <a:gd name="connsiteX54" fmla="*/ 302564 w 782054"/>
                  <a:gd name="connsiteY54" fmla="*/ 643542 h 643542"/>
                  <a:gd name="connsiteX55" fmla="*/ 302564 w 782054"/>
                  <a:gd name="connsiteY55" fmla="*/ 627635 h 643542"/>
                  <a:gd name="connsiteX56" fmla="*/ 302121 w 782054"/>
                  <a:gd name="connsiteY56" fmla="*/ 627319 h 643542"/>
                  <a:gd name="connsiteX57" fmla="*/ 295421 w 782054"/>
                  <a:gd name="connsiteY57" fmla="*/ 634018 h 643542"/>
                  <a:gd name="connsiteX58" fmla="*/ 295421 w 782054"/>
                  <a:gd name="connsiteY58" fmla="*/ 622533 h 643542"/>
                  <a:gd name="connsiteX59" fmla="*/ 286657 w 782054"/>
                  <a:gd name="connsiteY59" fmla="*/ 616273 h 643542"/>
                  <a:gd name="connsiteX60" fmla="*/ 286657 w 782054"/>
                  <a:gd name="connsiteY60" fmla="*/ 611851 h 643542"/>
                  <a:gd name="connsiteX61" fmla="*/ 279514 w 782054"/>
                  <a:gd name="connsiteY61" fmla="*/ 606749 h 643542"/>
                  <a:gd name="connsiteX62" fmla="*/ 279514 w 782054"/>
                  <a:gd name="connsiteY62" fmla="*/ 594810 h 643542"/>
                  <a:gd name="connsiteX63" fmla="*/ 266204 w 782054"/>
                  <a:gd name="connsiteY63" fmla="*/ 584458 h 643542"/>
                  <a:gd name="connsiteX64" fmla="*/ 262123 w 782054"/>
                  <a:gd name="connsiteY64" fmla="*/ 577315 h 643542"/>
                  <a:gd name="connsiteX65" fmla="*/ 259061 w 782054"/>
                  <a:gd name="connsiteY65" fmla="*/ 574934 h 643542"/>
                  <a:gd name="connsiteX66" fmla="*/ 240882 w 782054"/>
                  <a:gd name="connsiteY66" fmla="*/ 543120 h 643542"/>
                  <a:gd name="connsiteX67" fmla="*/ 232744 w 782054"/>
                  <a:gd name="connsiteY67" fmla="*/ 514639 h 643542"/>
                  <a:gd name="connsiteX68" fmla="*/ 211665 w 782054"/>
                  <a:gd name="connsiteY68" fmla="*/ 493559 h 643542"/>
                  <a:gd name="connsiteX69" fmla="*/ 195758 w 782054"/>
                  <a:gd name="connsiteY69" fmla="*/ 489015 h 643542"/>
                  <a:gd name="connsiteX70" fmla="*/ 190467 w 782054"/>
                  <a:gd name="connsiteY70" fmla="*/ 480020 h 643542"/>
                  <a:gd name="connsiteX71" fmla="*/ 188615 w 782054"/>
                  <a:gd name="connsiteY71" fmla="*/ 479491 h 643542"/>
                  <a:gd name="connsiteX72" fmla="*/ 165890 w 782054"/>
                  <a:gd name="connsiteY72" fmla="*/ 440859 h 643542"/>
                  <a:gd name="connsiteX73" fmla="*/ 161345 w 782054"/>
                  <a:gd name="connsiteY73" fmla="*/ 413589 h 643542"/>
                  <a:gd name="connsiteX74" fmla="*/ 161345 w 782054"/>
                  <a:gd name="connsiteY74" fmla="*/ 393137 h 643542"/>
                  <a:gd name="connsiteX75" fmla="*/ 141963 w 782054"/>
                  <a:gd name="connsiteY75" fmla="*/ 350495 h 643542"/>
                  <a:gd name="connsiteX76" fmla="*/ 129856 w 782054"/>
                  <a:gd name="connsiteY76" fmla="*/ 343577 h 643542"/>
                  <a:gd name="connsiteX77" fmla="*/ 109404 w 782054"/>
                  <a:gd name="connsiteY77" fmla="*/ 332214 h 643542"/>
                  <a:gd name="connsiteX78" fmla="*/ 105558 w 782054"/>
                  <a:gd name="connsiteY78" fmla="*/ 324522 h 643542"/>
                  <a:gd name="connsiteX79" fmla="*/ 102261 w 782054"/>
                  <a:gd name="connsiteY79" fmla="*/ 322690 h 643542"/>
                  <a:gd name="connsiteX80" fmla="*/ 90899 w 782054"/>
                  <a:gd name="connsiteY80" fmla="*/ 299966 h 643542"/>
                  <a:gd name="connsiteX81" fmla="*/ 90899 w 782054"/>
                  <a:gd name="connsiteY81" fmla="*/ 290876 h 643542"/>
                  <a:gd name="connsiteX82" fmla="*/ 83505 w 782054"/>
                  <a:gd name="connsiteY82" fmla="*/ 276088 h 643542"/>
                  <a:gd name="connsiteX83" fmla="*/ 77590 w 782054"/>
                  <a:gd name="connsiteY83" fmla="*/ 273130 h 643542"/>
                  <a:gd name="connsiteX84" fmla="*/ 73621 w 782054"/>
                  <a:gd name="connsiteY84" fmla="*/ 265194 h 643542"/>
                  <a:gd name="connsiteX85" fmla="*/ 70447 w 782054"/>
                  <a:gd name="connsiteY85" fmla="*/ 263606 h 643542"/>
                  <a:gd name="connsiteX86" fmla="*/ 54539 w 782054"/>
                  <a:gd name="connsiteY86" fmla="*/ 231792 h 643542"/>
                  <a:gd name="connsiteX87" fmla="*/ 38632 w 782054"/>
                  <a:gd name="connsiteY87" fmla="*/ 199977 h 643542"/>
                  <a:gd name="connsiteX88" fmla="*/ 22257 w 782054"/>
                  <a:gd name="connsiteY88" fmla="*/ 175414 h 643542"/>
                  <a:gd name="connsiteX89" fmla="*/ 7143 w 782054"/>
                  <a:gd name="connsiteY89" fmla="*/ 175414 h 643542"/>
                  <a:gd name="connsiteX90" fmla="*/ 9260 w 782054"/>
                  <a:gd name="connsiteY90" fmla="*/ 165890 h 643542"/>
                  <a:gd name="connsiteX91" fmla="*/ 0 w 782054"/>
                  <a:gd name="connsiteY91" fmla="*/ 165890 h 643542"/>
                  <a:gd name="connsiteX92" fmla="*/ 4545 w 782054"/>
                  <a:gd name="connsiteY92" fmla="*/ 145438 h 643542"/>
                  <a:gd name="connsiteX93" fmla="*/ 4545 w 782054"/>
                  <a:gd name="connsiteY93" fmla="*/ 134076 h 643542"/>
                  <a:gd name="connsiteX94" fmla="*/ 11363 w 782054"/>
                  <a:gd name="connsiteY94" fmla="*/ 113623 h 643542"/>
                  <a:gd name="connsiteX95" fmla="*/ 47722 w 782054"/>
                  <a:gd name="connsiteY95" fmla="*/ 122713 h 643542"/>
                  <a:gd name="connsiteX96" fmla="*/ 63629 w 782054"/>
                  <a:gd name="connsiteY96" fmla="*/ 106806 h 643542"/>
                  <a:gd name="connsiteX97" fmla="*/ 74992 w 782054"/>
                  <a:gd name="connsiteY97" fmla="*/ 97716 h 643542"/>
                  <a:gd name="connsiteX98" fmla="*/ 102261 w 782054"/>
                  <a:gd name="connsiteY98" fmla="*/ 90899 h 643542"/>
                  <a:gd name="connsiteX99" fmla="*/ 106806 w 782054"/>
                  <a:gd name="connsiteY99" fmla="*/ 74992 h 643542"/>
                  <a:gd name="connsiteX100" fmla="*/ 121324 w 782054"/>
                  <a:gd name="connsiteY100" fmla="*/ 64621 h 643542"/>
                  <a:gd name="connsiteX101" fmla="*/ 93497 w 782054"/>
                  <a:gd name="connsiteY101" fmla="*/ 36794 h 643542"/>
                  <a:gd name="connsiteX102" fmla="*/ 95324 w 782054"/>
                  <a:gd name="connsiteY102" fmla="*/ 36240 h 643542"/>
                  <a:gd name="connsiteX103" fmla="*/ 86354 w 782054"/>
                  <a:gd name="connsiteY103" fmla="*/ 27270 h 643542"/>
                  <a:gd name="connsiteX104" fmla="*/ 161345 w 782054"/>
                  <a:gd name="connsiteY104" fmla="*/ 4545 h 64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782054" h="643542">
                    <a:moveTo>
                      <a:pt x="165890" y="0"/>
                    </a:moveTo>
                    <a:lnTo>
                      <a:pt x="209067" y="11362"/>
                    </a:lnTo>
                    <a:lnTo>
                      <a:pt x="263606" y="38632"/>
                    </a:lnTo>
                    <a:lnTo>
                      <a:pt x="370412" y="122713"/>
                    </a:lnTo>
                    <a:lnTo>
                      <a:pt x="436314" y="129531"/>
                    </a:lnTo>
                    <a:lnTo>
                      <a:pt x="468128" y="129531"/>
                    </a:lnTo>
                    <a:lnTo>
                      <a:pt x="473419" y="139055"/>
                    </a:lnTo>
                    <a:lnTo>
                      <a:pt x="475271" y="139055"/>
                    </a:lnTo>
                    <a:lnTo>
                      <a:pt x="481343" y="149983"/>
                    </a:lnTo>
                    <a:lnTo>
                      <a:pt x="504488" y="149983"/>
                    </a:lnTo>
                    <a:lnTo>
                      <a:pt x="509250" y="159507"/>
                    </a:lnTo>
                    <a:lnTo>
                      <a:pt x="511631" y="159507"/>
                    </a:lnTo>
                    <a:lnTo>
                      <a:pt x="523858" y="183962"/>
                    </a:lnTo>
                    <a:lnTo>
                      <a:pt x="538575" y="193160"/>
                    </a:lnTo>
                    <a:lnTo>
                      <a:pt x="540335" y="199319"/>
                    </a:lnTo>
                    <a:lnTo>
                      <a:pt x="545718" y="202684"/>
                    </a:lnTo>
                    <a:lnTo>
                      <a:pt x="548426" y="212163"/>
                    </a:lnTo>
                    <a:lnTo>
                      <a:pt x="570389" y="224974"/>
                    </a:lnTo>
                    <a:lnTo>
                      <a:pt x="570389" y="230332"/>
                    </a:lnTo>
                    <a:lnTo>
                      <a:pt x="577532" y="234498"/>
                    </a:lnTo>
                    <a:lnTo>
                      <a:pt x="577532" y="250406"/>
                    </a:lnTo>
                    <a:lnTo>
                      <a:pt x="577532" y="268585"/>
                    </a:lnTo>
                    <a:lnTo>
                      <a:pt x="577532" y="277080"/>
                    </a:lnTo>
                    <a:lnTo>
                      <a:pt x="579479" y="279514"/>
                    </a:lnTo>
                    <a:lnTo>
                      <a:pt x="580029" y="280796"/>
                    </a:lnTo>
                    <a:lnTo>
                      <a:pt x="586622" y="289038"/>
                    </a:lnTo>
                    <a:lnTo>
                      <a:pt x="591511" y="300444"/>
                    </a:lnTo>
                    <a:lnTo>
                      <a:pt x="606749" y="311328"/>
                    </a:lnTo>
                    <a:lnTo>
                      <a:pt x="613566" y="306783"/>
                    </a:lnTo>
                    <a:lnTo>
                      <a:pt x="619478" y="317128"/>
                    </a:lnTo>
                    <a:lnTo>
                      <a:pt x="620709" y="316307"/>
                    </a:lnTo>
                    <a:lnTo>
                      <a:pt x="629799" y="332214"/>
                    </a:lnTo>
                    <a:lnTo>
                      <a:pt x="629799" y="343577"/>
                    </a:lnTo>
                    <a:lnTo>
                      <a:pt x="642404" y="377790"/>
                    </a:lnTo>
                    <a:lnTo>
                      <a:pt x="747642" y="393137"/>
                    </a:lnTo>
                    <a:lnTo>
                      <a:pt x="752187" y="386319"/>
                    </a:lnTo>
                    <a:lnTo>
                      <a:pt x="774911" y="413589"/>
                    </a:lnTo>
                    <a:lnTo>
                      <a:pt x="774670" y="414252"/>
                    </a:lnTo>
                    <a:lnTo>
                      <a:pt x="782054" y="423113"/>
                    </a:lnTo>
                    <a:lnTo>
                      <a:pt x="754785" y="498104"/>
                    </a:lnTo>
                    <a:lnTo>
                      <a:pt x="645706" y="541281"/>
                    </a:lnTo>
                    <a:lnTo>
                      <a:pt x="538900" y="557189"/>
                    </a:lnTo>
                    <a:lnTo>
                      <a:pt x="502541" y="573096"/>
                    </a:lnTo>
                    <a:lnTo>
                      <a:pt x="479816" y="611728"/>
                    </a:lnTo>
                    <a:lnTo>
                      <a:pt x="459364" y="616273"/>
                    </a:lnTo>
                    <a:lnTo>
                      <a:pt x="452547" y="607183"/>
                    </a:lnTo>
                    <a:lnTo>
                      <a:pt x="436639" y="607183"/>
                    </a:lnTo>
                    <a:lnTo>
                      <a:pt x="400280" y="607183"/>
                    </a:lnTo>
                    <a:lnTo>
                      <a:pt x="393463" y="600365"/>
                    </a:lnTo>
                    <a:lnTo>
                      <a:pt x="350286" y="600365"/>
                    </a:lnTo>
                    <a:lnTo>
                      <a:pt x="341196" y="607183"/>
                    </a:lnTo>
                    <a:lnTo>
                      <a:pt x="325289" y="595820"/>
                    </a:lnTo>
                    <a:lnTo>
                      <a:pt x="313926" y="611728"/>
                    </a:lnTo>
                    <a:lnTo>
                      <a:pt x="318471" y="627635"/>
                    </a:lnTo>
                    <a:lnTo>
                      <a:pt x="302564" y="643542"/>
                    </a:lnTo>
                    <a:lnTo>
                      <a:pt x="302564" y="627635"/>
                    </a:lnTo>
                    <a:lnTo>
                      <a:pt x="302121" y="627319"/>
                    </a:lnTo>
                    <a:lnTo>
                      <a:pt x="295421" y="634018"/>
                    </a:lnTo>
                    <a:lnTo>
                      <a:pt x="295421" y="622533"/>
                    </a:lnTo>
                    <a:lnTo>
                      <a:pt x="286657" y="616273"/>
                    </a:lnTo>
                    <a:lnTo>
                      <a:pt x="286657" y="611851"/>
                    </a:lnTo>
                    <a:lnTo>
                      <a:pt x="279514" y="606749"/>
                    </a:lnTo>
                    <a:lnTo>
                      <a:pt x="279514" y="594810"/>
                    </a:lnTo>
                    <a:lnTo>
                      <a:pt x="266204" y="584458"/>
                    </a:lnTo>
                    <a:lnTo>
                      <a:pt x="262123" y="577315"/>
                    </a:lnTo>
                    <a:lnTo>
                      <a:pt x="259061" y="574934"/>
                    </a:lnTo>
                    <a:lnTo>
                      <a:pt x="240882" y="543120"/>
                    </a:lnTo>
                    <a:lnTo>
                      <a:pt x="232744" y="514639"/>
                    </a:lnTo>
                    <a:lnTo>
                      <a:pt x="211665" y="493559"/>
                    </a:lnTo>
                    <a:lnTo>
                      <a:pt x="195758" y="489015"/>
                    </a:lnTo>
                    <a:lnTo>
                      <a:pt x="190467" y="480020"/>
                    </a:lnTo>
                    <a:lnTo>
                      <a:pt x="188615" y="479491"/>
                    </a:lnTo>
                    <a:lnTo>
                      <a:pt x="165890" y="440859"/>
                    </a:lnTo>
                    <a:lnTo>
                      <a:pt x="161345" y="413589"/>
                    </a:lnTo>
                    <a:lnTo>
                      <a:pt x="161345" y="393137"/>
                    </a:lnTo>
                    <a:lnTo>
                      <a:pt x="141963" y="350495"/>
                    </a:lnTo>
                    <a:lnTo>
                      <a:pt x="129856" y="343577"/>
                    </a:lnTo>
                    <a:lnTo>
                      <a:pt x="109404" y="332214"/>
                    </a:lnTo>
                    <a:lnTo>
                      <a:pt x="105558" y="324522"/>
                    </a:lnTo>
                    <a:lnTo>
                      <a:pt x="102261" y="322690"/>
                    </a:lnTo>
                    <a:lnTo>
                      <a:pt x="90899" y="299966"/>
                    </a:lnTo>
                    <a:lnTo>
                      <a:pt x="90899" y="290876"/>
                    </a:lnTo>
                    <a:lnTo>
                      <a:pt x="83505" y="276088"/>
                    </a:lnTo>
                    <a:lnTo>
                      <a:pt x="77590" y="273130"/>
                    </a:lnTo>
                    <a:lnTo>
                      <a:pt x="73621" y="265194"/>
                    </a:lnTo>
                    <a:lnTo>
                      <a:pt x="70447" y="263606"/>
                    </a:lnTo>
                    <a:lnTo>
                      <a:pt x="54539" y="231792"/>
                    </a:lnTo>
                    <a:lnTo>
                      <a:pt x="38632" y="199977"/>
                    </a:lnTo>
                    <a:lnTo>
                      <a:pt x="22257" y="175414"/>
                    </a:lnTo>
                    <a:lnTo>
                      <a:pt x="7143" y="175414"/>
                    </a:lnTo>
                    <a:lnTo>
                      <a:pt x="9260" y="165890"/>
                    </a:lnTo>
                    <a:lnTo>
                      <a:pt x="0" y="165890"/>
                    </a:lnTo>
                    <a:lnTo>
                      <a:pt x="4545" y="145438"/>
                    </a:lnTo>
                    <a:lnTo>
                      <a:pt x="4545" y="134076"/>
                    </a:lnTo>
                    <a:lnTo>
                      <a:pt x="11363" y="113623"/>
                    </a:lnTo>
                    <a:lnTo>
                      <a:pt x="47722" y="122713"/>
                    </a:lnTo>
                    <a:lnTo>
                      <a:pt x="63629" y="106806"/>
                    </a:lnTo>
                    <a:lnTo>
                      <a:pt x="74992" y="97716"/>
                    </a:lnTo>
                    <a:lnTo>
                      <a:pt x="102261" y="90899"/>
                    </a:lnTo>
                    <a:lnTo>
                      <a:pt x="106806" y="74992"/>
                    </a:lnTo>
                    <a:lnTo>
                      <a:pt x="121324" y="64621"/>
                    </a:lnTo>
                    <a:lnTo>
                      <a:pt x="93497" y="36794"/>
                    </a:lnTo>
                    <a:lnTo>
                      <a:pt x="95324" y="36240"/>
                    </a:lnTo>
                    <a:lnTo>
                      <a:pt x="86354" y="27270"/>
                    </a:lnTo>
                    <a:lnTo>
                      <a:pt x="161345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0" name="Freeform 456">
                <a:extLst>
                  <a:ext uri="{FF2B5EF4-FFF2-40B4-BE49-F238E27FC236}">
                    <a16:creationId xmlns:a16="http://schemas.microsoft.com/office/drawing/2014/main" id="{5D6CE75D-04B0-4CE0-B218-EDC0D1EF3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516" y="3566541"/>
                <a:ext cx="46099" cy="54621"/>
              </a:xfrm>
              <a:custGeom>
                <a:avLst/>
                <a:gdLst>
                  <a:gd name="connsiteX0" fmla="*/ 47722 w 61465"/>
                  <a:gd name="connsiteY0" fmla="*/ 0 h 72828"/>
                  <a:gd name="connsiteX1" fmla="*/ 50103 w 61465"/>
                  <a:gd name="connsiteY1" fmla="*/ 2381 h 72828"/>
                  <a:gd name="connsiteX2" fmla="*/ 50103 w 61465"/>
                  <a:gd name="connsiteY2" fmla="*/ 2381 h 72828"/>
                  <a:gd name="connsiteX3" fmla="*/ 61465 w 61465"/>
                  <a:gd name="connsiteY3" fmla="*/ 13744 h 72828"/>
                  <a:gd name="connsiteX4" fmla="*/ 54648 w 61465"/>
                  <a:gd name="connsiteY4" fmla="*/ 29651 h 72828"/>
                  <a:gd name="connsiteX5" fmla="*/ 38741 w 61465"/>
                  <a:gd name="connsiteY5" fmla="*/ 41013 h 72828"/>
                  <a:gd name="connsiteX6" fmla="*/ 50103 w 61465"/>
                  <a:gd name="connsiteY6" fmla="*/ 52376 h 72828"/>
                  <a:gd name="connsiteX7" fmla="*/ 38741 w 61465"/>
                  <a:gd name="connsiteY7" fmla="*/ 72828 h 72828"/>
                  <a:gd name="connsiteX8" fmla="*/ 35320 w 61465"/>
                  <a:gd name="connsiteY8" fmla="*/ 69407 h 72828"/>
                  <a:gd name="connsiteX9" fmla="*/ 34196 w 61465"/>
                  <a:gd name="connsiteY9" fmla="*/ 68283 h 72828"/>
                  <a:gd name="connsiteX10" fmla="*/ 22833 w 61465"/>
                  <a:gd name="connsiteY10" fmla="*/ 68283 h 72828"/>
                  <a:gd name="connsiteX11" fmla="*/ 2381 w 61465"/>
                  <a:gd name="connsiteY11" fmla="*/ 68283 h 72828"/>
                  <a:gd name="connsiteX12" fmla="*/ 2381 w 61465"/>
                  <a:gd name="connsiteY12" fmla="*/ 65902 h 72828"/>
                  <a:gd name="connsiteX13" fmla="*/ 0 w 61465"/>
                  <a:gd name="connsiteY13" fmla="*/ 65902 h 72828"/>
                  <a:gd name="connsiteX14" fmla="*/ 0 w 61465"/>
                  <a:gd name="connsiteY14" fmla="*/ 54540 h 72828"/>
                  <a:gd name="connsiteX15" fmla="*/ 0 w 61465"/>
                  <a:gd name="connsiteY15" fmla="*/ 43177 h 72828"/>
                  <a:gd name="connsiteX16" fmla="*/ 9090 w 61465"/>
                  <a:gd name="connsiteY16" fmla="*/ 22725 h 72828"/>
                  <a:gd name="connsiteX17" fmla="*/ 20452 w 61465"/>
                  <a:gd name="connsiteY17" fmla="*/ 6818 h 72828"/>
                  <a:gd name="connsiteX18" fmla="*/ 36360 w 61465"/>
                  <a:gd name="connsiteY18" fmla="*/ 11363 h 7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465" h="72828">
                    <a:moveTo>
                      <a:pt x="47722" y="0"/>
                    </a:moveTo>
                    <a:lnTo>
                      <a:pt x="50103" y="2381"/>
                    </a:lnTo>
                    <a:lnTo>
                      <a:pt x="50103" y="2381"/>
                    </a:lnTo>
                    <a:lnTo>
                      <a:pt x="61465" y="13744"/>
                    </a:lnTo>
                    <a:lnTo>
                      <a:pt x="54648" y="29651"/>
                    </a:lnTo>
                    <a:lnTo>
                      <a:pt x="38741" y="41013"/>
                    </a:lnTo>
                    <a:lnTo>
                      <a:pt x="50103" y="52376"/>
                    </a:lnTo>
                    <a:lnTo>
                      <a:pt x="38741" y="72828"/>
                    </a:lnTo>
                    <a:lnTo>
                      <a:pt x="35320" y="69407"/>
                    </a:lnTo>
                    <a:lnTo>
                      <a:pt x="34196" y="68283"/>
                    </a:lnTo>
                    <a:lnTo>
                      <a:pt x="22833" y="68283"/>
                    </a:lnTo>
                    <a:lnTo>
                      <a:pt x="2381" y="68283"/>
                    </a:lnTo>
                    <a:lnTo>
                      <a:pt x="2381" y="65902"/>
                    </a:lnTo>
                    <a:lnTo>
                      <a:pt x="0" y="65902"/>
                    </a:lnTo>
                    <a:lnTo>
                      <a:pt x="0" y="54540"/>
                    </a:lnTo>
                    <a:lnTo>
                      <a:pt x="0" y="43177"/>
                    </a:lnTo>
                    <a:lnTo>
                      <a:pt x="9090" y="22725"/>
                    </a:lnTo>
                    <a:lnTo>
                      <a:pt x="20452" y="6818"/>
                    </a:lnTo>
                    <a:lnTo>
                      <a:pt x="36360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1" name="Freeform 455">
                <a:extLst>
                  <a:ext uri="{FF2B5EF4-FFF2-40B4-BE49-F238E27FC236}">
                    <a16:creationId xmlns:a16="http://schemas.microsoft.com/office/drawing/2014/main" id="{4109BE77-9F22-457A-8C42-B661DEE9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806" y="3604037"/>
                <a:ext cx="184395" cy="100720"/>
              </a:xfrm>
              <a:custGeom>
                <a:avLst/>
                <a:gdLst>
                  <a:gd name="connsiteX0" fmla="*/ 20452 w 245860"/>
                  <a:gd name="connsiteY0" fmla="*/ 0 h 134293"/>
                  <a:gd name="connsiteX1" fmla="*/ 31815 w 245860"/>
                  <a:gd name="connsiteY1" fmla="*/ 4545 h 134293"/>
                  <a:gd name="connsiteX2" fmla="*/ 32122 w 245860"/>
                  <a:gd name="connsiteY2" fmla="*/ 5621 h 134293"/>
                  <a:gd name="connsiteX3" fmla="*/ 41339 w 245860"/>
                  <a:gd name="connsiteY3" fmla="*/ 9307 h 134293"/>
                  <a:gd name="connsiteX4" fmla="*/ 45884 w 245860"/>
                  <a:gd name="connsiteY4" fmla="*/ 25215 h 134293"/>
                  <a:gd name="connsiteX5" fmla="*/ 61805 w 245860"/>
                  <a:gd name="connsiteY5" fmla="*/ 36360 h 134293"/>
                  <a:gd name="connsiteX6" fmla="*/ 74991 w 245860"/>
                  <a:gd name="connsiteY6" fmla="*/ 36360 h 134293"/>
                  <a:gd name="connsiteX7" fmla="*/ 106806 w 245860"/>
                  <a:gd name="connsiteY7" fmla="*/ 27270 h 134293"/>
                  <a:gd name="connsiteX8" fmla="*/ 149983 w 245860"/>
                  <a:gd name="connsiteY8" fmla="*/ 20453 h 134293"/>
                  <a:gd name="connsiteX9" fmla="*/ 181797 w 245860"/>
                  <a:gd name="connsiteY9" fmla="*/ 9090 h 134293"/>
                  <a:gd name="connsiteX10" fmla="*/ 197704 w 245860"/>
                  <a:gd name="connsiteY10" fmla="*/ 9090 h 134293"/>
                  <a:gd name="connsiteX11" fmla="*/ 213612 w 245860"/>
                  <a:gd name="connsiteY11" fmla="*/ 0 h 134293"/>
                  <a:gd name="connsiteX12" fmla="*/ 236336 w 245860"/>
                  <a:gd name="connsiteY12" fmla="*/ 0 h 134293"/>
                  <a:gd name="connsiteX13" fmla="*/ 236336 w 245860"/>
                  <a:gd name="connsiteY13" fmla="*/ 4762 h 134293"/>
                  <a:gd name="connsiteX14" fmla="*/ 245860 w 245860"/>
                  <a:gd name="connsiteY14" fmla="*/ 4762 h 134293"/>
                  <a:gd name="connsiteX15" fmla="*/ 245860 w 245860"/>
                  <a:gd name="connsiteY15" fmla="*/ 20670 h 134293"/>
                  <a:gd name="connsiteX16" fmla="*/ 245860 w 245860"/>
                  <a:gd name="connsiteY16" fmla="*/ 57029 h 134293"/>
                  <a:gd name="connsiteX17" fmla="*/ 245860 w 245860"/>
                  <a:gd name="connsiteY17" fmla="*/ 79754 h 134293"/>
                  <a:gd name="connsiteX18" fmla="*/ 223136 w 245860"/>
                  <a:gd name="connsiteY18" fmla="*/ 100206 h 134293"/>
                  <a:gd name="connsiteX19" fmla="*/ 202683 w 245860"/>
                  <a:gd name="connsiteY19" fmla="*/ 134293 h 134293"/>
                  <a:gd name="connsiteX20" fmla="*/ 170869 w 245860"/>
                  <a:gd name="connsiteY20" fmla="*/ 134293 h 134293"/>
                  <a:gd name="connsiteX21" fmla="*/ 52701 w 245860"/>
                  <a:gd name="connsiteY21" fmla="*/ 91116 h 134293"/>
                  <a:gd name="connsiteX22" fmla="*/ 51052 w 245860"/>
                  <a:gd name="connsiteY22" fmla="*/ 89232 h 134293"/>
                  <a:gd name="connsiteX23" fmla="*/ 43177 w 245860"/>
                  <a:gd name="connsiteY23" fmla="*/ 86354 h 134293"/>
                  <a:gd name="connsiteX24" fmla="*/ 27270 w 245860"/>
                  <a:gd name="connsiteY24" fmla="*/ 68174 h 134293"/>
                  <a:gd name="connsiteX25" fmla="*/ 15907 w 245860"/>
                  <a:gd name="connsiteY25" fmla="*/ 52267 h 134293"/>
                  <a:gd name="connsiteX26" fmla="*/ 0 w 245860"/>
                  <a:gd name="connsiteY26" fmla="*/ 31815 h 134293"/>
                  <a:gd name="connsiteX27" fmla="*/ 9090 w 245860"/>
                  <a:gd name="connsiteY27" fmla="*/ 15908 h 13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860" h="134293">
                    <a:moveTo>
                      <a:pt x="20452" y="0"/>
                    </a:moveTo>
                    <a:lnTo>
                      <a:pt x="31815" y="4545"/>
                    </a:lnTo>
                    <a:lnTo>
                      <a:pt x="32122" y="5621"/>
                    </a:lnTo>
                    <a:lnTo>
                      <a:pt x="41339" y="9307"/>
                    </a:lnTo>
                    <a:lnTo>
                      <a:pt x="45884" y="25215"/>
                    </a:lnTo>
                    <a:lnTo>
                      <a:pt x="61805" y="36360"/>
                    </a:lnTo>
                    <a:lnTo>
                      <a:pt x="74991" y="36360"/>
                    </a:lnTo>
                    <a:lnTo>
                      <a:pt x="106806" y="27270"/>
                    </a:lnTo>
                    <a:lnTo>
                      <a:pt x="149983" y="20453"/>
                    </a:lnTo>
                    <a:lnTo>
                      <a:pt x="181797" y="9090"/>
                    </a:lnTo>
                    <a:lnTo>
                      <a:pt x="197704" y="9090"/>
                    </a:lnTo>
                    <a:lnTo>
                      <a:pt x="213612" y="0"/>
                    </a:lnTo>
                    <a:lnTo>
                      <a:pt x="236336" y="0"/>
                    </a:lnTo>
                    <a:lnTo>
                      <a:pt x="236336" y="4762"/>
                    </a:lnTo>
                    <a:lnTo>
                      <a:pt x="245860" y="4762"/>
                    </a:lnTo>
                    <a:lnTo>
                      <a:pt x="245860" y="20670"/>
                    </a:lnTo>
                    <a:lnTo>
                      <a:pt x="245860" y="57029"/>
                    </a:lnTo>
                    <a:lnTo>
                      <a:pt x="245860" y="79754"/>
                    </a:lnTo>
                    <a:lnTo>
                      <a:pt x="223136" y="100206"/>
                    </a:lnTo>
                    <a:lnTo>
                      <a:pt x="202683" y="134293"/>
                    </a:lnTo>
                    <a:lnTo>
                      <a:pt x="170869" y="134293"/>
                    </a:lnTo>
                    <a:lnTo>
                      <a:pt x="52701" y="91116"/>
                    </a:lnTo>
                    <a:lnTo>
                      <a:pt x="51052" y="89232"/>
                    </a:lnTo>
                    <a:lnTo>
                      <a:pt x="43177" y="86354"/>
                    </a:lnTo>
                    <a:lnTo>
                      <a:pt x="27270" y="68174"/>
                    </a:lnTo>
                    <a:lnTo>
                      <a:pt x="15907" y="52267"/>
                    </a:lnTo>
                    <a:lnTo>
                      <a:pt x="0" y="31815"/>
                    </a:lnTo>
                    <a:lnTo>
                      <a:pt x="9090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2" name="Freeform 454">
                <a:extLst>
                  <a:ext uri="{FF2B5EF4-FFF2-40B4-BE49-F238E27FC236}">
                    <a16:creationId xmlns:a16="http://schemas.microsoft.com/office/drawing/2014/main" id="{910AEA8F-B02A-4D8E-AC37-E6C838BE5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6748" y="3418263"/>
                <a:ext cx="187560" cy="162158"/>
              </a:xfrm>
              <a:custGeom>
                <a:avLst/>
                <a:gdLst>
                  <a:gd name="connsiteX0" fmla="*/ 77373 w 250080"/>
                  <a:gd name="connsiteY0" fmla="*/ 0 h 216210"/>
                  <a:gd name="connsiteX1" fmla="*/ 100097 w 250080"/>
                  <a:gd name="connsiteY1" fmla="*/ 47722 h 216210"/>
                  <a:gd name="connsiteX2" fmla="*/ 109187 w 250080"/>
                  <a:gd name="connsiteY2" fmla="*/ 79537 h 216210"/>
                  <a:gd name="connsiteX3" fmla="*/ 131912 w 250080"/>
                  <a:gd name="connsiteY3" fmla="*/ 102261 h 216210"/>
                  <a:gd name="connsiteX4" fmla="*/ 179634 w 250080"/>
                  <a:gd name="connsiteY4" fmla="*/ 134076 h 216210"/>
                  <a:gd name="connsiteX5" fmla="*/ 202358 w 250080"/>
                  <a:gd name="connsiteY5" fmla="*/ 154528 h 216210"/>
                  <a:gd name="connsiteX6" fmla="*/ 222811 w 250080"/>
                  <a:gd name="connsiteY6" fmla="*/ 177253 h 216210"/>
                  <a:gd name="connsiteX7" fmla="*/ 234173 w 250080"/>
                  <a:gd name="connsiteY7" fmla="*/ 193160 h 216210"/>
                  <a:gd name="connsiteX8" fmla="*/ 250080 w 250080"/>
                  <a:gd name="connsiteY8" fmla="*/ 197705 h 216210"/>
                  <a:gd name="connsiteX9" fmla="*/ 243995 w 250080"/>
                  <a:gd name="connsiteY9" fmla="*/ 203790 h 216210"/>
                  <a:gd name="connsiteX10" fmla="*/ 247699 w 250080"/>
                  <a:gd name="connsiteY10" fmla="*/ 204848 h 216210"/>
                  <a:gd name="connsiteX11" fmla="*/ 236337 w 250080"/>
                  <a:gd name="connsiteY11" fmla="*/ 216210 h 216210"/>
                  <a:gd name="connsiteX12" fmla="*/ 220430 w 250080"/>
                  <a:gd name="connsiteY12" fmla="*/ 216210 h 216210"/>
                  <a:gd name="connsiteX13" fmla="*/ 209067 w 250080"/>
                  <a:gd name="connsiteY13" fmla="*/ 204848 h 216210"/>
                  <a:gd name="connsiteX14" fmla="*/ 193160 w 250080"/>
                  <a:gd name="connsiteY14" fmla="*/ 179851 h 216210"/>
                  <a:gd name="connsiteX15" fmla="*/ 177253 w 250080"/>
                  <a:gd name="connsiteY15" fmla="*/ 168488 h 216210"/>
                  <a:gd name="connsiteX16" fmla="*/ 165890 w 250080"/>
                  <a:gd name="connsiteY16" fmla="*/ 157126 h 216210"/>
                  <a:gd name="connsiteX17" fmla="*/ 140893 w 250080"/>
                  <a:gd name="connsiteY17" fmla="*/ 141219 h 216210"/>
                  <a:gd name="connsiteX18" fmla="*/ 113624 w 250080"/>
                  <a:gd name="connsiteY18" fmla="*/ 141219 h 216210"/>
                  <a:gd name="connsiteX19" fmla="*/ 102261 w 250080"/>
                  <a:gd name="connsiteY19" fmla="*/ 129856 h 216210"/>
                  <a:gd name="connsiteX20" fmla="*/ 79537 w 250080"/>
                  <a:gd name="connsiteY20" fmla="*/ 141219 h 216210"/>
                  <a:gd name="connsiteX21" fmla="*/ 59084 w 250080"/>
                  <a:gd name="connsiteY21" fmla="*/ 125312 h 216210"/>
                  <a:gd name="connsiteX22" fmla="*/ 47722 w 250080"/>
                  <a:gd name="connsiteY22" fmla="*/ 152581 h 216210"/>
                  <a:gd name="connsiteX23" fmla="*/ 4545 w 250080"/>
                  <a:gd name="connsiteY23" fmla="*/ 145764 h 216210"/>
                  <a:gd name="connsiteX24" fmla="*/ 0 w 250080"/>
                  <a:gd name="connsiteY24" fmla="*/ 129856 h 216210"/>
                  <a:gd name="connsiteX25" fmla="*/ 15908 w 250080"/>
                  <a:gd name="connsiteY25" fmla="*/ 70772 h 216210"/>
                  <a:gd name="connsiteX26" fmla="*/ 15908 w 250080"/>
                  <a:gd name="connsiteY26" fmla="*/ 50320 h 216210"/>
                  <a:gd name="connsiteX27" fmla="*/ 18289 w 250080"/>
                  <a:gd name="connsiteY27" fmla="*/ 47939 h 216210"/>
                  <a:gd name="connsiteX28" fmla="*/ 18289 w 250080"/>
                  <a:gd name="connsiteY28" fmla="*/ 43177 h 216210"/>
                  <a:gd name="connsiteX29" fmla="*/ 34196 w 250080"/>
                  <a:gd name="connsiteY29" fmla="*/ 27270 h 216210"/>
                  <a:gd name="connsiteX30" fmla="*/ 61465 w 250080"/>
                  <a:gd name="connsiteY30" fmla="*/ 20452 h 21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0080" h="216210">
                    <a:moveTo>
                      <a:pt x="77373" y="0"/>
                    </a:moveTo>
                    <a:lnTo>
                      <a:pt x="100097" y="47722"/>
                    </a:lnTo>
                    <a:lnTo>
                      <a:pt x="109187" y="79537"/>
                    </a:lnTo>
                    <a:lnTo>
                      <a:pt x="131912" y="102261"/>
                    </a:lnTo>
                    <a:lnTo>
                      <a:pt x="179634" y="134076"/>
                    </a:lnTo>
                    <a:lnTo>
                      <a:pt x="202358" y="154528"/>
                    </a:lnTo>
                    <a:lnTo>
                      <a:pt x="222811" y="177253"/>
                    </a:lnTo>
                    <a:lnTo>
                      <a:pt x="234173" y="193160"/>
                    </a:lnTo>
                    <a:lnTo>
                      <a:pt x="250080" y="197705"/>
                    </a:lnTo>
                    <a:lnTo>
                      <a:pt x="243995" y="203790"/>
                    </a:lnTo>
                    <a:lnTo>
                      <a:pt x="247699" y="204848"/>
                    </a:lnTo>
                    <a:lnTo>
                      <a:pt x="236337" y="216210"/>
                    </a:lnTo>
                    <a:lnTo>
                      <a:pt x="220430" y="216210"/>
                    </a:lnTo>
                    <a:lnTo>
                      <a:pt x="209067" y="204848"/>
                    </a:lnTo>
                    <a:lnTo>
                      <a:pt x="193160" y="179851"/>
                    </a:lnTo>
                    <a:lnTo>
                      <a:pt x="177253" y="168488"/>
                    </a:lnTo>
                    <a:lnTo>
                      <a:pt x="165890" y="157126"/>
                    </a:lnTo>
                    <a:lnTo>
                      <a:pt x="140893" y="141219"/>
                    </a:lnTo>
                    <a:lnTo>
                      <a:pt x="113624" y="141219"/>
                    </a:lnTo>
                    <a:lnTo>
                      <a:pt x="102261" y="129856"/>
                    </a:lnTo>
                    <a:lnTo>
                      <a:pt x="79537" y="141219"/>
                    </a:lnTo>
                    <a:lnTo>
                      <a:pt x="59084" y="125312"/>
                    </a:lnTo>
                    <a:lnTo>
                      <a:pt x="47722" y="152581"/>
                    </a:lnTo>
                    <a:lnTo>
                      <a:pt x="4545" y="145764"/>
                    </a:lnTo>
                    <a:lnTo>
                      <a:pt x="0" y="129856"/>
                    </a:lnTo>
                    <a:lnTo>
                      <a:pt x="15908" y="70772"/>
                    </a:lnTo>
                    <a:lnTo>
                      <a:pt x="15908" y="50320"/>
                    </a:lnTo>
                    <a:lnTo>
                      <a:pt x="18289" y="47939"/>
                    </a:lnTo>
                    <a:lnTo>
                      <a:pt x="18289" y="43177"/>
                    </a:lnTo>
                    <a:lnTo>
                      <a:pt x="34196" y="27270"/>
                    </a:lnTo>
                    <a:lnTo>
                      <a:pt x="61465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3" name="Freeform 453">
                <a:extLst>
                  <a:ext uri="{FF2B5EF4-FFF2-40B4-BE49-F238E27FC236}">
                    <a16:creationId xmlns:a16="http://schemas.microsoft.com/office/drawing/2014/main" id="{A6588DCA-478F-4173-9A0C-B4FDE687D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928" y="3503481"/>
                <a:ext cx="414320" cy="329265"/>
              </a:xfrm>
              <a:custGeom>
                <a:avLst/>
                <a:gdLst>
                  <a:gd name="connsiteX0" fmla="*/ 186559 w 552426"/>
                  <a:gd name="connsiteY0" fmla="*/ 0 h 439020"/>
                  <a:gd name="connsiteX1" fmla="*/ 207012 w 552426"/>
                  <a:gd name="connsiteY1" fmla="*/ 20452 h 439020"/>
                  <a:gd name="connsiteX2" fmla="*/ 229736 w 552426"/>
                  <a:gd name="connsiteY2" fmla="*/ 9090 h 439020"/>
                  <a:gd name="connsiteX3" fmla="*/ 241099 w 552426"/>
                  <a:gd name="connsiteY3" fmla="*/ 15908 h 439020"/>
                  <a:gd name="connsiteX4" fmla="*/ 268368 w 552426"/>
                  <a:gd name="connsiteY4" fmla="*/ 20452 h 439020"/>
                  <a:gd name="connsiteX5" fmla="*/ 300183 w 552426"/>
                  <a:gd name="connsiteY5" fmla="*/ 31815 h 439020"/>
                  <a:gd name="connsiteX6" fmla="*/ 309273 w 552426"/>
                  <a:gd name="connsiteY6" fmla="*/ 47722 h 439020"/>
                  <a:gd name="connsiteX7" fmla="*/ 320635 w 552426"/>
                  <a:gd name="connsiteY7" fmla="*/ 59084 h 439020"/>
                  <a:gd name="connsiteX8" fmla="*/ 336542 w 552426"/>
                  <a:gd name="connsiteY8" fmla="*/ 79537 h 439020"/>
                  <a:gd name="connsiteX9" fmla="*/ 347904 w 552426"/>
                  <a:gd name="connsiteY9" fmla="*/ 90899 h 439020"/>
                  <a:gd name="connsiteX10" fmla="*/ 341952 w 552426"/>
                  <a:gd name="connsiteY10" fmla="*/ 99232 h 439020"/>
                  <a:gd name="connsiteX11" fmla="*/ 343142 w 552426"/>
                  <a:gd name="connsiteY11" fmla="*/ 100423 h 439020"/>
                  <a:gd name="connsiteX12" fmla="*/ 333181 w 552426"/>
                  <a:gd name="connsiteY12" fmla="*/ 114370 h 439020"/>
                  <a:gd name="connsiteX13" fmla="*/ 327452 w 552426"/>
                  <a:gd name="connsiteY13" fmla="*/ 127258 h 439020"/>
                  <a:gd name="connsiteX14" fmla="*/ 327452 w 552426"/>
                  <a:gd name="connsiteY14" fmla="*/ 138621 h 439020"/>
                  <a:gd name="connsiteX15" fmla="*/ 327452 w 552426"/>
                  <a:gd name="connsiteY15" fmla="*/ 149983 h 439020"/>
                  <a:gd name="connsiteX16" fmla="*/ 347904 w 552426"/>
                  <a:gd name="connsiteY16" fmla="*/ 149983 h 439020"/>
                  <a:gd name="connsiteX17" fmla="*/ 359267 w 552426"/>
                  <a:gd name="connsiteY17" fmla="*/ 143166 h 439020"/>
                  <a:gd name="connsiteX18" fmla="*/ 368357 w 552426"/>
                  <a:gd name="connsiteY18" fmla="*/ 149983 h 439020"/>
                  <a:gd name="connsiteX19" fmla="*/ 363119 w 552426"/>
                  <a:gd name="connsiteY19" fmla="*/ 159150 h 439020"/>
                  <a:gd name="connsiteX20" fmla="*/ 363595 w 552426"/>
                  <a:gd name="connsiteY20" fmla="*/ 159507 h 439020"/>
                  <a:gd name="connsiteX21" fmla="*/ 359659 w 552426"/>
                  <a:gd name="connsiteY21" fmla="*/ 166394 h 439020"/>
                  <a:gd name="connsiteX22" fmla="*/ 375174 w 552426"/>
                  <a:gd name="connsiteY22" fmla="*/ 186342 h 439020"/>
                  <a:gd name="connsiteX23" fmla="*/ 386536 w 552426"/>
                  <a:gd name="connsiteY23" fmla="*/ 202250 h 439020"/>
                  <a:gd name="connsiteX24" fmla="*/ 402444 w 552426"/>
                  <a:gd name="connsiteY24" fmla="*/ 220429 h 439020"/>
                  <a:gd name="connsiteX25" fmla="*/ 520612 w 552426"/>
                  <a:gd name="connsiteY25" fmla="*/ 263606 h 439020"/>
                  <a:gd name="connsiteX26" fmla="*/ 552426 w 552426"/>
                  <a:gd name="connsiteY26" fmla="*/ 263606 h 439020"/>
                  <a:gd name="connsiteX27" fmla="*/ 542902 w 552426"/>
                  <a:gd name="connsiteY27" fmla="*/ 273130 h 439020"/>
                  <a:gd name="connsiteX28" fmla="*/ 547664 w 552426"/>
                  <a:gd name="connsiteY28" fmla="*/ 273130 h 439020"/>
                  <a:gd name="connsiteX29" fmla="*/ 440858 w 552426"/>
                  <a:gd name="connsiteY29" fmla="*/ 379936 h 439020"/>
                  <a:gd name="connsiteX30" fmla="*/ 390864 w 552426"/>
                  <a:gd name="connsiteY30" fmla="*/ 379936 h 439020"/>
                  <a:gd name="connsiteX31" fmla="*/ 359050 w 552426"/>
                  <a:gd name="connsiteY31" fmla="*/ 407206 h 439020"/>
                  <a:gd name="connsiteX32" fmla="*/ 338597 w 552426"/>
                  <a:gd name="connsiteY32" fmla="*/ 407206 h 439020"/>
                  <a:gd name="connsiteX33" fmla="*/ 327235 w 552426"/>
                  <a:gd name="connsiteY33" fmla="*/ 416296 h 439020"/>
                  <a:gd name="connsiteX34" fmla="*/ 304511 w 552426"/>
                  <a:gd name="connsiteY34" fmla="*/ 416296 h 439020"/>
                  <a:gd name="connsiteX35" fmla="*/ 288603 w 552426"/>
                  <a:gd name="connsiteY35" fmla="*/ 407206 h 439020"/>
                  <a:gd name="connsiteX36" fmla="*/ 252244 w 552426"/>
                  <a:gd name="connsiteY36" fmla="*/ 423113 h 439020"/>
                  <a:gd name="connsiteX37" fmla="*/ 240882 w 552426"/>
                  <a:gd name="connsiteY37" fmla="*/ 439020 h 439020"/>
                  <a:gd name="connsiteX38" fmla="*/ 220429 w 552426"/>
                  <a:gd name="connsiteY38" fmla="*/ 434475 h 439020"/>
                  <a:gd name="connsiteX39" fmla="*/ 209067 w 552426"/>
                  <a:gd name="connsiteY39" fmla="*/ 427658 h 439020"/>
                  <a:gd name="connsiteX40" fmla="*/ 202250 w 552426"/>
                  <a:gd name="connsiteY40" fmla="*/ 434475 h 439020"/>
                  <a:gd name="connsiteX41" fmla="*/ 193160 w 552426"/>
                  <a:gd name="connsiteY41" fmla="*/ 434475 h 439020"/>
                  <a:gd name="connsiteX42" fmla="*/ 143166 w 552426"/>
                  <a:gd name="connsiteY42" fmla="*/ 400388 h 439020"/>
                  <a:gd name="connsiteX43" fmla="*/ 118168 w 552426"/>
                  <a:gd name="connsiteY43" fmla="*/ 400388 h 439020"/>
                  <a:gd name="connsiteX44" fmla="*/ 106806 w 552426"/>
                  <a:gd name="connsiteY44" fmla="*/ 391298 h 439020"/>
                  <a:gd name="connsiteX45" fmla="*/ 106806 w 552426"/>
                  <a:gd name="connsiteY45" fmla="*/ 368574 h 439020"/>
                  <a:gd name="connsiteX46" fmla="*/ 84081 w 552426"/>
                  <a:gd name="connsiteY46" fmla="*/ 364029 h 439020"/>
                  <a:gd name="connsiteX47" fmla="*/ 63629 w 552426"/>
                  <a:gd name="connsiteY47" fmla="*/ 320852 h 439020"/>
                  <a:gd name="connsiteX48" fmla="*/ 47722 w 552426"/>
                  <a:gd name="connsiteY48" fmla="*/ 314035 h 439020"/>
                  <a:gd name="connsiteX49" fmla="*/ 43177 w 552426"/>
                  <a:gd name="connsiteY49" fmla="*/ 298127 h 439020"/>
                  <a:gd name="connsiteX50" fmla="*/ 20452 w 552426"/>
                  <a:gd name="connsiteY50" fmla="*/ 282220 h 439020"/>
                  <a:gd name="connsiteX51" fmla="*/ 0 w 552426"/>
                  <a:gd name="connsiteY51" fmla="*/ 277675 h 439020"/>
                  <a:gd name="connsiteX52" fmla="*/ 9090 w 552426"/>
                  <a:gd name="connsiteY52" fmla="*/ 254951 h 439020"/>
                  <a:gd name="connsiteX53" fmla="*/ 10043 w 552426"/>
                  <a:gd name="connsiteY53" fmla="*/ 254951 h 439020"/>
                  <a:gd name="connsiteX54" fmla="*/ 13852 w 552426"/>
                  <a:gd name="connsiteY54" fmla="*/ 245427 h 439020"/>
                  <a:gd name="connsiteX55" fmla="*/ 36360 w 552426"/>
                  <a:gd name="connsiteY55" fmla="*/ 245427 h 439020"/>
                  <a:gd name="connsiteX56" fmla="*/ 36360 w 552426"/>
                  <a:gd name="connsiteY56" fmla="*/ 211774 h 439020"/>
                  <a:gd name="connsiteX57" fmla="*/ 47722 w 552426"/>
                  <a:gd name="connsiteY57" fmla="*/ 175414 h 439020"/>
                  <a:gd name="connsiteX58" fmla="*/ 50021 w 552426"/>
                  <a:gd name="connsiteY58" fmla="*/ 173772 h 439020"/>
                  <a:gd name="connsiteX59" fmla="*/ 52484 w 552426"/>
                  <a:gd name="connsiteY59" fmla="*/ 165890 h 439020"/>
                  <a:gd name="connsiteX60" fmla="*/ 65827 w 552426"/>
                  <a:gd name="connsiteY60" fmla="*/ 156359 h 439020"/>
                  <a:gd name="connsiteX61" fmla="*/ 68174 w 552426"/>
                  <a:gd name="connsiteY61" fmla="*/ 148145 h 439020"/>
                  <a:gd name="connsiteX62" fmla="*/ 84081 w 552426"/>
                  <a:gd name="connsiteY62" fmla="*/ 116330 h 439020"/>
                  <a:gd name="connsiteX63" fmla="*/ 84081 w 552426"/>
                  <a:gd name="connsiteY63" fmla="*/ 116330 h 439020"/>
                  <a:gd name="connsiteX64" fmla="*/ 88843 w 552426"/>
                  <a:gd name="connsiteY64" fmla="*/ 106806 h 439020"/>
                  <a:gd name="connsiteX65" fmla="*/ 110388 w 552426"/>
                  <a:gd name="connsiteY65" fmla="*/ 91725 h 439020"/>
                  <a:gd name="connsiteX66" fmla="*/ 122713 w 552426"/>
                  <a:gd name="connsiteY66" fmla="*/ 61791 h 439020"/>
                  <a:gd name="connsiteX67" fmla="*/ 127258 w 552426"/>
                  <a:gd name="connsiteY67" fmla="*/ 29976 h 439020"/>
                  <a:gd name="connsiteX68" fmla="*/ 130536 w 552426"/>
                  <a:gd name="connsiteY68" fmla="*/ 30839 h 439020"/>
                  <a:gd name="connsiteX69" fmla="*/ 132020 w 552426"/>
                  <a:gd name="connsiteY69" fmla="*/ 20452 h 439020"/>
                  <a:gd name="connsiteX70" fmla="*/ 173953 w 552426"/>
                  <a:gd name="connsiteY70" fmla="*/ 31487 h 439020"/>
                  <a:gd name="connsiteX71" fmla="*/ 181797 w 552426"/>
                  <a:gd name="connsiteY71" fmla="*/ 9524 h 439020"/>
                  <a:gd name="connsiteX72" fmla="*/ 182800 w 552426"/>
                  <a:gd name="connsiteY72" fmla="*/ 10527 h 43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52426" h="439020">
                    <a:moveTo>
                      <a:pt x="186559" y="0"/>
                    </a:moveTo>
                    <a:lnTo>
                      <a:pt x="207012" y="20452"/>
                    </a:lnTo>
                    <a:lnTo>
                      <a:pt x="229736" y="9090"/>
                    </a:lnTo>
                    <a:lnTo>
                      <a:pt x="241099" y="15908"/>
                    </a:lnTo>
                    <a:lnTo>
                      <a:pt x="268368" y="20452"/>
                    </a:lnTo>
                    <a:lnTo>
                      <a:pt x="300183" y="31815"/>
                    </a:lnTo>
                    <a:lnTo>
                      <a:pt x="309273" y="47722"/>
                    </a:lnTo>
                    <a:lnTo>
                      <a:pt x="320635" y="59084"/>
                    </a:lnTo>
                    <a:lnTo>
                      <a:pt x="336542" y="79537"/>
                    </a:lnTo>
                    <a:lnTo>
                      <a:pt x="347904" y="90899"/>
                    </a:lnTo>
                    <a:lnTo>
                      <a:pt x="341952" y="99232"/>
                    </a:lnTo>
                    <a:lnTo>
                      <a:pt x="343142" y="100423"/>
                    </a:lnTo>
                    <a:lnTo>
                      <a:pt x="333181" y="114370"/>
                    </a:lnTo>
                    <a:lnTo>
                      <a:pt x="327452" y="127258"/>
                    </a:lnTo>
                    <a:lnTo>
                      <a:pt x="327452" y="138621"/>
                    </a:lnTo>
                    <a:lnTo>
                      <a:pt x="327452" y="149983"/>
                    </a:lnTo>
                    <a:lnTo>
                      <a:pt x="347904" y="149983"/>
                    </a:lnTo>
                    <a:lnTo>
                      <a:pt x="359267" y="143166"/>
                    </a:lnTo>
                    <a:lnTo>
                      <a:pt x="368357" y="149983"/>
                    </a:lnTo>
                    <a:lnTo>
                      <a:pt x="363119" y="159150"/>
                    </a:lnTo>
                    <a:lnTo>
                      <a:pt x="363595" y="159507"/>
                    </a:lnTo>
                    <a:lnTo>
                      <a:pt x="359659" y="166394"/>
                    </a:lnTo>
                    <a:lnTo>
                      <a:pt x="375174" y="186342"/>
                    </a:lnTo>
                    <a:lnTo>
                      <a:pt x="386536" y="202250"/>
                    </a:lnTo>
                    <a:lnTo>
                      <a:pt x="402444" y="220429"/>
                    </a:lnTo>
                    <a:lnTo>
                      <a:pt x="520612" y="263606"/>
                    </a:lnTo>
                    <a:lnTo>
                      <a:pt x="552426" y="263606"/>
                    </a:lnTo>
                    <a:lnTo>
                      <a:pt x="542902" y="273130"/>
                    </a:lnTo>
                    <a:lnTo>
                      <a:pt x="547664" y="273130"/>
                    </a:lnTo>
                    <a:lnTo>
                      <a:pt x="440858" y="379936"/>
                    </a:lnTo>
                    <a:lnTo>
                      <a:pt x="390864" y="379936"/>
                    </a:lnTo>
                    <a:lnTo>
                      <a:pt x="359050" y="407206"/>
                    </a:lnTo>
                    <a:lnTo>
                      <a:pt x="338597" y="407206"/>
                    </a:lnTo>
                    <a:lnTo>
                      <a:pt x="327235" y="416296"/>
                    </a:lnTo>
                    <a:lnTo>
                      <a:pt x="304511" y="416296"/>
                    </a:lnTo>
                    <a:lnTo>
                      <a:pt x="288603" y="407206"/>
                    </a:lnTo>
                    <a:lnTo>
                      <a:pt x="252244" y="423113"/>
                    </a:lnTo>
                    <a:lnTo>
                      <a:pt x="240882" y="439020"/>
                    </a:lnTo>
                    <a:lnTo>
                      <a:pt x="220429" y="434475"/>
                    </a:lnTo>
                    <a:lnTo>
                      <a:pt x="209067" y="427658"/>
                    </a:lnTo>
                    <a:lnTo>
                      <a:pt x="202250" y="434475"/>
                    </a:lnTo>
                    <a:lnTo>
                      <a:pt x="193160" y="434475"/>
                    </a:lnTo>
                    <a:lnTo>
                      <a:pt x="143166" y="400388"/>
                    </a:lnTo>
                    <a:lnTo>
                      <a:pt x="118168" y="400388"/>
                    </a:lnTo>
                    <a:lnTo>
                      <a:pt x="106806" y="391298"/>
                    </a:lnTo>
                    <a:lnTo>
                      <a:pt x="106806" y="368574"/>
                    </a:lnTo>
                    <a:lnTo>
                      <a:pt x="84081" y="364029"/>
                    </a:lnTo>
                    <a:lnTo>
                      <a:pt x="63629" y="320852"/>
                    </a:lnTo>
                    <a:lnTo>
                      <a:pt x="47722" y="314035"/>
                    </a:lnTo>
                    <a:lnTo>
                      <a:pt x="43177" y="298127"/>
                    </a:lnTo>
                    <a:lnTo>
                      <a:pt x="20452" y="282220"/>
                    </a:lnTo>
                    <a:lnTo>
                      <a:pt x="0" y="277675"/>
                    </a:lnTo>
                    <a:lnTo>
                      <a:pt x="9090" y="254951"/>
                    </a:lnTo>
                    <a:lnTo>
                      <a:pt x="10043" y="254951"/>
                    </a:lnTo>
                    <a:lnTo>
                      <a:pt x="13852" y="245427"/>
                    </a:lnTo>
                    <a:lnTo>
                      <a:pt x="36360" y="245427"/>
                    </a:lnTo>
                    <a:lnTo>
                      <a:pt x="36360" y="211774"/>
                    </a:lnTo>
                    <a:lnTo>
                      <a:pt x="47722" y="175414"/>
                    </a:lnTo>
                    <a:lnTo>
                      <a:pt x="50021" y="173772"/>
                    </a:lnTo>
                    <a:lnTo>
                      <a:pt x="52484" y="165890"/>
                    </a:lnTo>
                    <a:lnTo>
                      <a:pt x="65827" y="156359"/>
                    </a:lnTo>
                    <a:lnTo>
                      <a:pt x="68174" y="148145"/>
                    </a:lnTo>
                    <a:lnTo>
                      <a:pt x="84081" y="116330"/>
                    </a:lnTo>
                    <a:lnTo>
                      <a:pt x="84081" y="116330"/>
                    </a:lnTo>
                    <a:lnTo>
                      <a:pt x="88843" y="106806"/>
                    </a:lnTo>
                    <a:lnTo>
                      <a:pt x="110388" y="91725"/>
                    </a:lnTo>
                    <a:lnTo>
                      <a:pt x="122713" y="61791"/>
                    </a:lnTo>
                    <a:lnTo>
                      <a:pt x="127258" y="29976"/>
                    </a:lnTo>
                    <a:lnTo>
                      <a:pt x="130536" y="30839"/>
                    </a:lnTo>
                    <a:lnTo>
                      <a:pt x="132020" y="20452"/>
                    </a:lnTo>
                    <a:lnTo>
                      <a:pt x="173953" y="31487"/>
                    </a:lnTo>
                    <a:lnTo>
                      <a:pt x="181797" y="9524"/>
                    </a:lnTo>
                    <a:lnTo>
                      <a:pt x="182800" y="1052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4" name="Freeform 452">
                <a:extLst>
                  <a:ext uri="{FF2B5EF4-FFF2-40B4-BE49-F238E27FC236}">
                    <a16:creationId xmlns:a16="http://schemas.microsoft.com/office/drawing/2014/main" id="{58B74B6F-FECB-4B16-AC4E-BECF6A988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716" y="3300663"/>
                <a:ext cx="455061" cy="528511"/>
              </a:xfrm>
              <a:custGeom>
                <a:avLst/>
                <a:gdLst>
                  <a:gd name="connsiteX0" fmla="*/ 113623 w 606748"/>
                  <a:gd name="connsiteY0" fmla="*/ 0 h 704681"/>
                  <a:gd name="connsiteX1" fmla="*/ 263606 w 606748"/>
                  <a:gd name="connsiteY1" fmla="*/ 0 h 704681"/>
                  <a:gd name="connsiteX2" fmla="*/ 409044 w 606748"/>
                  <a:gd name="connsiteY2" fmla="*/ 0 h 704681"/>
                  <a:gd name="connsiteX3" fmla="*/ 547664 w 606748"/>
                  <a:gd name="connsiteY3" fmla="*/ 0 h 704681"/>
                  <a:gd name="connsiteX4" fmla="*/ 563571 w 606748"/>
                  <a:gd name="connsiteY4" fmla="*/ 38632 h 704681"/>
                  <a:gd name="connsiteX5" fmla="*/ 561888 w 606748"/>
                  <a:gd name="connsiteY5" fmla="*/ 39306 h 704681"/>
                  <a:gd name="connsiteX6" fmla="*/ 563571 w 606748"/>
                  <a:gd name="connsiteY6" fmla="*/ 43394 h 704681"/>
                  <a:gd name="connsiteX7" fmla="*/ 552916 w 606748"/>
                  <a:gd name="connsiteY7" fmla="*/ 47656 h 704681"/>
                  <a:gd name="connsiteX8" fmla="*/ 559026 w 606748"/>
                  <a:gd name="connsiteY8" fmla="*/ 86354 h 704681"/>
                  <a:gd name="connsiteX9" fmla="*/ 574934 w 606748"/>
                  <a:gd name="connsiteY9" fmla="*/ 134076 h 704681"/>
                  <a:gd name="connsiteX10" fmla="*/ 590841 w 606748"/>
                  <a:gd name="connsiteY10" fmla="*/ 140893 h 704681"/>
                  <a:gd name="connsiteX11" fmla="*/ 606748 w 606748"/>
                  <a:gd name="connsiteY11" fmla="*/ 156800 h 704681"/>
                  <a:gd name="connsiteX12" fmla="*/ 604665 w 606748"/>
                  <a:gd name="connsiteY12" fmla="*/ 159479 h 704681"/>
                  <a:gd name="connsiteX13" fmla="*/ 606748 w 606748"/>
                  <a:gd name="connsiteY13" fmla="*/ 161562 h 704681"/>
                  <a:gd name="connsiteX14" fmla="*/ 590841 w 606748"/>
                  <a:gd name="connsiteY14" fmla="*/ 182014 h 704681"/>
                  <a:gd name="connsiteX15" fmla="*/ 563571 w 606748"/>
                  <a:gd name="connsiteY15" fmla="*/ 188832 h 704681"/>
                  <a:gd name="connsiteX16" fmla="*/ 547664 w 606748"/>
                  <a:gd name="connsiteY16" fmla="*/ 197922 h 704681"/>
                  <a:gd name="connsiteX17" fmla="*/ 547664 w 606748"/>
                  <a:gd name="connsiteY17" fmla="*/ 220429 h 704681"/>
                  <a:gd name="connsiteX18" fmla="*/ 547664 w 606748"/>
                  <a:gd name="connsiteY18" fmla="*/ 225191 h 704681"/>
                  <a:gd name="connsiteX19" fmla="*/ 532444 w 606748"/>
                  <a:gd name="connsiteY19" fmla="*/ 277374 h 704681"/>
                  <a:gd name="connsiteX20" fmla="*/ 536302 w 606748"/>
                  <a:gd name="connsiteY20" fmla="*/ 290876 h 704681"/>
                  <a:gd name="connsiteX21" fmla="*/ 535848 w 606748"/>
                  <a:gd name="connsiteY21" fmla="*/ 294050 h 704681"/>
                  <a:gd name="connsiteX22" fmla="*/ 536302 w 606748"/>
                  <a:gd name="connsiteY22" fmla="*/ 295638 h 704681"/>
                  <a:gd name="connsiteX23" fmla="*/ 531757 w 606748"/>
                  <a:gd name="connsiteY23" fmla="*/ 327452 h 704681"/>
                  <a:gd name="connsiteX24" fmla="*/ 515850 w 606748"/>
                  <a:gd name="connsiteY24" fmla="*/ 366084 h 704681"/>
                  <a:gd name="connsiteX25" fmla="*/ 493125 w 606748"/>
                  <a:gd name="connsiteY25" fmla="*/ 381991 h 704681"/>
                  <a:gd name="connsiteX26" fmla="*/ 477218 w 606748"/>
                  <a:gd name="connsiteY26" fmla="*/ 413806 h 704681"/>
                  <a:gd name="connsiteX27" fmla="*/ 472673 w 606748"/>
                  <a:gd name="connsiteY27" fmla="*/ 429713 h 704681"/>
                  <a:gd name="connsiteX28" fmla="*/ 456766 w 606748"/>
                  <a:gd name="connsiteY28" fmla="*/ 441075 h 704681"/>
                  <a:gd name="connsiteX29" fmla="*/ 445403 w 606748"/>
                  <a:gd name="connsiteY29" fmla="*/ 477435 h 704681"/>
                  <a:gd name="connsiteX30" fmla="*/ 445403 w 606748"/>
                  <a:gd name="connsiteY30" fmla="*/ 506760 h 704681"/>
                  <a:gd name="connsiteX31" fmla="*/ 445403 w 606748"/>
                  <a:gd name="connsiteY31" fmla="*/ 511522 h 704681"/>
                  <a:gd name="connsiteX32" fmla="*/ 440858 w 606748"/>
                  <a:gd name="connsiteY32" fmla="*/ 520612 h 704681"/>
                  <a:gd name="connsiteX33" fmla="*/ 418134 w 606748"/>
                  <a:gd name="connsiteY33" fmla="*/ 520612 h 704681"/>
                  <a:gd name="connsiteX34" fmla="*/ 410793 w 606748"/>
                  <a:gd name="connsiteY34" fmla="*/ 538963 h 704681"/>
                  <a:gd name="connsiteX35" fmla="*/ 429496 w 606748"/>
                  <a:gd name="connsiteY35" fmla="*/ 543119 h 704681"/>
                  <a:gd name="connsiteX36" fmla="*/ 445403 w 606748"/>
                  <a:gd name="connsiteY36" fmla="*/ 559026 h 704681"/>
                  <a:gd name="connsiteX37" fmla="*/ 456766 w 606748"/>
                  <a:gd name="connsiteY37" fmla="*/ 574934 h 704681"/>
                  <a:gd name="connsiteX38" fmla="*/ 472673 w 606748"/>
                  <a:gd name="connsiteY38" fmla="*/ 581751 h 704681"/>
                  <a:gd name="connsiteX39" fmla="*/ 493125 w 606748"/>
                  <a:gd name="connsiteY39" fmla="*/ 624928 h 704681"/>
                  <a:gd name="connsiteX40" fmla="*/ 491500 w 606748"/>
                  <a:gd name="connsiteY40" fmla="*/ 626258 h 704681"/>
                  <a:gd name="connsiteX41" fmla="*/ 493125 w 606748"/>
                  <a:gd name="connsiteY41" fmla="*/ 629690 h 704681"/>
                  <a:gd name="connsiteX42" fmla="*/ 468128 w 606748"/>
                  <a:gd name="connsiteY42" fmla="*/ 650142 h 704681"/>
                  <a:gd name="connsiteX43" fmla="*/ 445403 w 606748"/>
                  <a:gd name="connsiteY43" fmla="*/ 672867 h 704681"/>
                  <a:gd name="connsiteX44" fmla="*/ 424951 w 606748"/>
                  <a:gd name="connsiteY44" fmla="*/ 693319 h 704681"/>
                  <a:gd name="connsiteX45" fmla="*/ 397682 w 606748"/>
                  <a:gd name="connsiteY45" fmla="*/ 693319 h 704681"/>
                  <a:gd name="connsiteX46" fmla="*/ 365867 w 606748"/>
                  <a:gd name="connsiteY46" fmla="*/ 700136 h 704681"/>
                  <a:gd name="connsiteX47" fmla="*/ 343142 w 606748"/>
                  <a:gd name="connsiteY47" fmla="*/ 693319 h 704681"/>
                  <a:gd name="connsiteX48" fmla="*/ 334053 w 606748"/>
                  <a:gd name="connsiteY48" fmla="*/ 704681 h 704681"/>
                  <a:gd name="connsiteX49" fmla="*/ 295421 w 606748"/>
                  <a:gd name="connsiteY49" fmla="*/ 677412 h 704681"/>
                  <a:gd name="connsiteX50" fmla="*/ 290876 w 606748"/>
                  <a:gd name="connsiteY50" fmla="*/ 661504 h 704681"/>
                  <a:gd name="connsiteX51" fmla="*/ 268151 w 606748"/>
                  <a:gd name="connsiteY51" fmla="*/ 666049 h 704681"/>
                  <a:gd name="connsiteX52" fmla="*/ 252244 w 606748"/>
                  <a:gd name="connsiteY52" fmla="*/ 666049 h 704681"/>
                  <a:gd name="connsiteX53" fmla="*/ 240881 w 606748"/>
                  <a:gd name="connsiteY53" fmla="*/ 672867 h 704681"/>
                  <a:gd name="connsiteX54" fmla="*/ 224974 w 606748"/>
                  <a:gd name="connsiteY54" fmla="*/ 666049 h 704681"/>
                  <a:gd name="connsiteX55" fmla="*/ 204522 w 606748"/>
                  <a:gd name="connsiteY55" fmla="*/ 638780 h 704681"/>
                  <a:gd name="connsiteX56" fmla="*/ 197705 w 606748"/>
                  <a:gd name="connsiteY56" fmla="*/ 629690 h 704681"/>
                  <a:gd name="connsiteX57" fmla="*/ 165890 w 606748"/>
                  <a:gd name="connsiteY57" fmla="*/ 613783 h 704681"/>
                  <a:gd name="connsiteX58" fmla="*/ 161345 w 606748"/>
                  <a:gd name="connsiteY58" fmla="*/ 591058 h 704681"/>
                  <a:gd name="connsiteX59" fmla="*/ 145438 w 606748"/>
                  <a:gd name="connsiteY59" fmla="*/ 575151 h 704681"/>
                  <a:gd name="connsiteX60" fmla="*/ 118168 w 606748"/>
                  <a:gd name="connsiteY60" fmla="*/ 554699 h 704681"/>
                  <a:gd name="connsiteX61" fmla="*/ 118168 w 606748"/>
                  <a:gd name="connsiteY61" fmla="*/ 549937 h 704681"/>
                  <a:gd name="connsiteX62" fmla="*/ 118168 w 606748"/>
                  <a:gd name="connsiteY62" fmla="*/ 543336 h 704681"/>
                  <a:gd name="connsiteX63" fmla="*/ 95444 w 606748"/>
                  <a:gd name="connsiteY63" fmla="*/ 527429 h 704681"/>
                  <a:gd name="connsiteX64" fmla="*/ 70447 w 606748"/>
                  <a:gd name="connsiteY64" fmla="*/ 511522 h 704681"/>
                  <a:gd name="connsiteX65" fmla="*/ 59084 w 606748"/>
                  <a:gd name="connsiteY65" fmla="*/ 500159 h 704681"/>
                  <a:gd name="connsiteX66" fmla="*/ 54539 w 606748"/>
                  <a:gd name="connsiteY66" fmla="*/ 488797 h 704681"/>
                  <a:gd name="connsiteX67" fmla="*/ 55660 w 606748"/>
                  <a:gd name="connsiteY67" fmla="*/ 486836 h 704681"/>
                  <a:gd name="connsiteX68" fmla="*/ 54539 w 606748"/>
                  <a:gd name="connsiteY68" fmla="*/ 484035 h 704681"/>
                  <a:gd name="connsiteX69" fmla="*/ 63629 w 606748"/>
                  <a:gd name="connsiteY69" fmla="*/ 468128 h 704681"/>
                  <a:gd name="connsiteX70" fmla="*/ 63629 w 606748"/>
                  <a:gd name="connsiteY70" fmla="*/ 461528 h 704681"/>
                  <a:gd name="connsiteX71" fmla="*/ 36360 w 606748"/>
                  <a:gd name="connsiteY71" fmla="*/ 436530 h 704681"/>
                  <a:gd name="connsiteX72" fmla="*/ 36360 w 606748"/>
                  <a:gd name="connsiteY72" fmla="*/ 431768 h 704681"/>
                  <a:gd name="connsiteX73" fmla="*/ 36360 w 606748"/>
                  <a:gd name="connsiteY73" fmla="*/ 418351 h 704681"/>
                  <a:gd name="connsiteX74" fmla="*/ 36360 w 606748"/>
                  <a:gd name="connsiteY74" fmla="*/ 413806 h 704681"/>
                  <a:gd name="connsiteX75" fmla="*/ 20452 w 606748"/>
                  <a:gd name="connsiteY75" fmla="*/ 397899 h 704681"/>
                  <a:gd name="connsiteX76" fmla="*/ 20452 w 606748"/>
                  <a:gd name="connsiteY76" fmla="*/ 393137 h 704681"/>
                  <a:gd name="connsiteX77" fmla="*/ 20452 w 606748"/>
                  <a:gd name="connsiteY77" fmla="*/ 377446 h 704681"/>
                  <a:gd name="connsiteX78" fmla="*/ 15908 w 606748"/>
                  <a:gd name="connsiteY78" fmla="*/ 366084 h 704681"/>
                  <a:gd name="connsiteX79" fmla="*/ 0 w 606748"/>
                  <a:gd name="connsiteY79" fmla="*/ 366084 h 704681"/>
                  <a:gd name="connsiteX80" fmla="*/ 1905 w 606748"/>
                  <a:gd name="connsiteY80" fmla="*/ 361322 h 704681"/>
                  <a:gd name="connsiteX81" fmla="*/ 0 w 606748"/>
                  <a:gd name="connsiteY81" fmla="*/ 361322 h 704681"/>
                  <a:gd name="connsiteX82" fmla="*/ 4545 w 606748"/>
                  <a:gd name="connsiteY82" fmla="*/ 349960 h 704681"/>
                  <a:gd name="connsiteX83" fmla="*/ 14936 w 606748"/>
                  <a:gd name="connsiteY83" fmla="*/ 335413 h 704681"/>
                  <a:gd name="connsiteX84" fmla="*/ 11363 w 606748"/>
                  <a:gd name="connsiteY84" fmla="*/ 322907 h 704681"/>
                  <a:gd name="connsiteX85" fmla="*/ 12365 w 606748"/>
                  <a:gd name="connsiteY85" fmla="*/ 321654 h 704681"/>
                  <a:gd name="connsiteX86" fmla="*/ 11363 w 606748"/>
                  <a:gd name="connsiteY86" fmla="*/ 318145 h 704681"/>
                  <a:gd name="connsiteX87" fmla="*/ 19182 w 606748"/>
                  <a:gd name="connsiteY87" fmla="*/ 308370 h 704681"/>
                  <a:gd name="connsiteX88" fmla="*/ 15908 w 606748"/>
                  <a:gd name="connsiteY88" fmla="*/ 300183 h 704681"/>
                  <a:gd name="connsiteX89" fmla="*/ 16921 w 606748"/>
                  <a:gd name="connsiteY89" fmla="*/ 297954 h 704681"/>
                  <a:gd name="connsiteX90" fmla="*/ 15908 w 606748"/>
                  <a:gd name="connsiteY90" fmla="*/ 295421 h 704681"/>
                  <a:gd name="connsiteX91" fmla="*/ 27270 w 606748"/>
                  <a:gd name="connsiteY91" fmla="*/ 270423 h 704681"/>
                  <a:gd name="connsiteX92" fmla="*/ 43177 w 606748"/>
                  <a:gd name="connsiteY92" fmla="*/ 243154 h 704681"/>
                  <a:gd name="connsiteX93" fmla="*/ 74992 w 606748"/>
                  <a:gd name="connsiteY93" fmla="*/ 247699 h 704681"/>
                  <a:gd name="connsiteX94" fmla="*/ 74992 w 606748"/>
                  <a:gd name="connsiteY94" fmla="*/ 102478 h 704681"/>
                  <a:gd name="connsiteX95" fmla="*/ 74992 w 606748"/>
                  <a:gd name="connsiteY95" fmla="*/ 97716 h 704681"/>
                  <a:gd name="connsiteX96" fmla="*/ 74992 w 606748"/>
                  <a:gd name="connsiteY96" fmla="*/ 79754 h 704681"/>
                  <a:gd name="connsiteX97" fmla="*/ 74992 w 606748"/>
                  <a:gd name="connsiteY97" fmla="*/ 74992 h 704681"/>
                  <a:gd name="connsiteX98" fmla="*/ 113623 w 606748"/>
                  <a:gd name="connsiteY98" fmla="*/ 74992 h 704681"/>
                  <a:gd name="connsiteX99" fmla="*/ 113623 w 606748"/>
                  <a:gd name="connsiteY99" fmla="*/ 4762 h 70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06748" h="704681">
                    <a:moveTo>
                      <a:pt x="113623" y="0"/>
                    </a:moveTo>
                    <a:lnTo>
                      <a:pt x="263606" y="0"/>
                    </a:lnTo>
                    <a:lnTo>
                      <a:pt x="409044" y="0"/>
                    </a:lnTo>
                    <a:lnTo>
                      <a:pt x="547664" y="0"/>
                    </a:lnTo>
                    <a:lnTo>
                      <a:pt x="563571" y="38632"/>
                    </a:lnTo>
                    <a:lnTo>
                      <a:pt x="561888" y="39306"/>
                    </a:lnTo>
                    <a:lnTo>
                      <a:pt x="563571" y="43394"/>
                    </a:lnTo>
                    <a:lnTo>
                      <a:pt x="552916" y="47656"/>
                    </a:lnTo>
                    <a:lnTo>
                      <a:pt x="559026" y="86354"/>
                    </a:lnTo>
                    <a:lnTo>
                      <a:pt x="574934" y="134076"/>
                    </a:lnTo>
                    <a:lnTo>
                      <a:pt x="590841" y="140893"/>
                    </a:lnTo>
                    <a:lnTo>
                      <a:pt x="606748" y="156800"/>
                    </a:lnTo>
                    <a:lnTo>
                      <a:pt x="604665" y="159479"/>
                    </a:lnTo>
                    <a:lnTo>
                      <a:pt x="606748" y="161562"/>
                    </a:lnTo>
                    <a:lnTo>
                      <a:pt x="590841" y="182014"/>
                    </a:lnTo>
                    <a:lnTo>
                      <a:pt x="563571" y="188832"/>
                    </a:lnTo>
                    <a:lnTo>
                      <a:pt x="547664" y="197922"/>
                    </a:lnTo>
                    <a:lnTo>
                      <a:pt x="547664" y="220429"/>
                    </a:lnTo>
                    <a:lnTo>
                      <a:pt x="547664" y="225191"/>
                    </a:lnTo>
                    <a:lnTo>
                      <a:pt x="532444" y="277374"/>
                    </a:lnTo>
                    <a:lnTo>
                      <a:pt x="536302" y="290876"/>
                    </a:lnTo>
                    <a:lnTo>
                      <a:pt x="535848" y="294050"/>
                    </a:lnTo>
                    <a:lnTo>
                      <a:pt x="536302" y="295638"/>
                    </a:lnTo>
                    <a:lnTo>
                      <a:pt x="531757" y="327452"/>
                    </a:lnTo>
                    <a:lnTo>
                      <a:pt x="515850" y="366084"/>
                    </a:lnTo>
                    <a:lnTo>
                      <a:pt x="493125" y="381991"/>
                    </a:lnTo>
                    <a:lnTo>
                      <a:pt x="477218" y="413806"/>
                    </a:lnTo>
                    <a:lnTo>
                      <a:pt x="472673" y="429713"/>
                    </a:lnTo>
                    <a:lnTo>
                      <a:pt x="456766" y="441075"/>
                    </a:lnTo>
                    <a:lnTo>
                      <a:pt x="445403" y="477435"/>
                    </a:lnTo>
                    <a:lnTo>
                      <a:pt x="445403" y="506760"/>
                    </a:lnTo>
                    <a:lnTo>
                      <a:pt x="445403" y="511522"/>
                    </a:lnTo>
                    <a:lnTo>
                      <a:pt x="440858" y="520612"/>
                    </a:lnTo>
                    <a:lnTo>
                      <a:pt x="418134" y="520612"/>
                    </a:lnTo>
                    <a:lnTo>
                      <a:pt x="410793" y="538963"/>
                    </a:lnTo>
                    <a:lnTo>
                      <a:pt x="429496" y="543119"/>
                    </a:lnTo>
                    <a:lnTo>
                      <a:pt x="445403" y="559026"/>
                    </a:lnTo>
                    <a:lnTo>
                      <a:pt x="456766" y="574934"/>
                    </a:lnTo>
                    <a:lnTo>
                      <a:pt x="472673" y="581751"/>
                    </a:lnTo>
                    <a:lnTo>
                      <a:pt x="493125" y="624928"/>
                    </a:lnTo>
                    <a:lnTo>
                      <a:pt x="491500" y="626258"/>
                    </a:lnTo>
                    <a:lnTo>
                      <a:pt x="493125" y="629690"/>
                    </a:lnTo>
                    <a:lnTo>
                      <a:pt x="468128" y="650142"/>
                    </a:lnTo>
                    <a:lnTo>
                      <a:pt x="445403" y="672867"/>
                    </a:lnTo>
                    <a:lnTo>
                      <a:pt x="424951" y="693319"/>
                    </a:lnTo>
                    <a:lnTo>
                      <a:pt x="397682" y="693319"/>
                    </a:lnTo>
                    <a:lnTo>
                      <a:pt x="365867" y="700136"/>
                    </a:lnTo>
                    <a:lnTo>
                      <a:pt x="343142" y="693319"/>
                    </a:lnTo>
                    <a:lnTo>
                      <a:pt x="334053" y="704681"/>
                    </a:lnTo>
                    <a:lnTo>
                      <a:pt x="295421" y="677412"/>
                    </a:lnTo>
                    <a:lnTo>
                      <a:pt x="290876" y="661504"/>
                    </a:lnTo>
                    <a:lnTo>
                      <a:pt x="268151" y="666049"/>
                    </a:lnTo>
                    <a:lnTo>
                      <a:pt x="252244" y="666049"/>
                    </a:lnTo>
                    <a:lnTo>
                      <a:pt x="240881" y="672867"/>
                    </a:lnTo>
                    <a:lnTo>
                      <a:pt x="224974" y="666049"/>
                    </a:lnTo>
                    <a:lnTo>
                      <a:pt x="204522" y="638780"/>
                    </a:lnTo>
                    <a:lnTo>
                      <a:pt x="197705" y="629690"/>
                    </a:lnTo>
                    <a:lnTo>
                      <a:pt x="165890" y="613783"/>
                    </a:lnTo>
                    <a:lnTo>
                      <a:pt x="161345" y="591058"/>
                    </a:lnTo>
                    <a:lnTo>
                      <a:pt x="145438" y="575151"/>
                    </a:lnTo>
                    <a:lnTo>
                      <a:pt x="118168" y="554699"/>
                    </a:lnTo>
                    <a:lnTo>
                      <a:pt x="118168" y="549937"/>
                    </a:lnTo>
                    <a:lnTo>
                      <a:pt x="118168" y="543336"/>
                    </a:lnTo>
                    <a:lnTo>
                      <a:pt x="95444" y="527429"/>
                    </a:lnTo>
                    <a:lnTo>
                      <a:pt x="70447" y="511522"/>
                    </a:lnTo>
                    <a:lnTo>
                      <a:pt x="59084" y="500159"/>
                    </a:lnTo>
                    <a:lnTo>
                      <a:pt x="54539" y="488797"/>
                    </a:lnTo>
                    <a:lnTo>
                      <a:pt x="55660" y="486836"/>
                    </a:lnTo>
                    <a:lnTo>
                      <a:pt x="54539" y="484035"/>
                    </a:lnTo>
                    <a:lnTo>
                      <a:pt x="63629" y="468128"/>
                    </a:lnTo>
                    <a:lnTo>
                      <a:pt x="63629" y="461528"/>
                    </a:lnTo>
                    <a:lnTo>
                      <a:pt x="36360" y="436530"/>
                    </a:lnTo>
                    <a:lnTo>
                      <a:pt x="36360" y="431768"/>
                    </a:lnTo>
                    <a:lnTo>
                      <a:pt x="36360" y="418351"/>
                    </a:lnTo>
                    <a:lnTo>
                      <a:pt x="36360" y="413806"/>
                    </a:lnTo>
                    <a:lnTo>
                      <a:pt x="20452" y="397899"/>
                    </a:lnTo>
                    <a:lnTo>
                      <a:pt x="20452" y="393137"/>
                    </a:lnTo>
                    <a:lnTo>
                      <a:pt x="20452" y="377446"/>
                    </a:lnTo>
                    <a:lnTo>
                      <a:pt x="15908" y="366084"/>
                    </a:lnTo>
                    <a:lnTo>
                      <a:pt x="0" y="366084"/>
                    </a:lnTo>
                    <a:lnTo>
                      <a:pt x="1905" y="361322"/>
                    </a:lnTo>
                    <a:lnTo>
                      <a:pt x="0" y="361322"/>
                    </a:lnTo>
                    <a:lnTo>
                      <a:pt x="4545" y="349960"/>
                    </a:lnTo>
                    <a:lnTo>
                      <a:pt x="14936" y="335413"/>
                    </a:lnTo>
                    <a:lnTo>
                      <a:pt x="11363" y="322907"/>
                    </a:lnTo>
                    <a:lnTo>
                      <a:pt x="12365" y="321654"/>
                    </a:lnTo>
                    <a:lnTo>
                      <a:pt x="11363" y="318145"/>
                    </a:lnTo>
                    <a:lnTo>
                      <a:pt x="19182" y="308370"/>
                    </a:lnTo>
                    <a:lnTo>
                      <a:pt x="15908" y="300183"/>
                    </a:lnTo>
                    <a:lnTo>
                      <a:pt x="16921" y="297954"/>
                    </a:lnTo>
                    <a:lnTo>
                      <a:pt x="15908" y="295421"/>
                    </a:lnTo>
                    <a:lnTo>
                      <a:pt x="27270" y="270423"/>
                    </a:lnTo>
                    <a:lnTo>
                      <a:pt x="43177" y="243154"/>
                    </a:lnTo>
                    <a:lnTo>
                      <a:pt x="74992" y="247699"/>
                    </a:lnTo>
                    <a:lnTo>
                      <a:pt x="74992" y="102478"/>
                    </a:lnTo>
                    <a:lnTo>
                      <a:pt x="74992" y="97716"/>
                    </a:lnTo>
                    <a:lnTo>
                      <a:pt x="74992" y="79754"/>
                    </a:lnTo>
                    <a:lnTo>
                      <a:pt x="74992" y="74992"/>
                    </a:lnTo>
                    <a:lnTo>
                      <a:pt x="113623" y="74992"/>
                    </a:lnTo>
                    <a:lnTo>
                      <a:pt x="113623" y="47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5" name="Freeform 448">
                <a:extLst>
                  <a:ext uri="{FF2B5EF4-FFF2-40B4-BE49-F238E27FC236}">
                    <a16:creationId xmlns:a16="http://schemas.microsoft.com/office/drawing/2014/main" id="{469343A7-6174-424A-B4D1-54F6AE904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2758" y="3798169"/>
                <a:ext cx="151769" cy="160372"/>
              </a:xfrm>
              <a:custGeom>
                <a:avLst/>
                <a:gdLst>
                  <a:gd name="connsiteX0" fmla="*/ 163726 w 202358"/>
                  <a:gd name="connsiteY0" fmla="*/ 0 h 213829"/>
                  <a:gd name="connsiteX1" fmla="*/ 179634 w 202358"/>
                  <a:gd name="connsiteY1" fmla="*/ 27270 h 213829"/>
                  <a:gd name="connsiteX2" fmla="*/ 186451 w 202358"/>
                  <a:gd name="connsiteY2" fmla="*/ 43177 h 213829"/>
                  <a:gd name="connsiteX3" fmla="*/ 202358 w 202358"/>
                  <a:gd name="connsiteY3" fmla="*/ 86354 h 213829"/>
                  <a:gd name="connsiteX4" fmla="*/ 190996 w 202358"/>
                  <a:gd name="connsiteY4" fmla="*/ 111351 h 213829"/>
                  <a:gd name="connsiteX5" fmla="*/ 190446 w 202358"/>
                  <a:gd name="connsiteY5" fmla="*/ 112084 h 213829"/>
                  <a:gd name="connsiteX6" fmla="*/ 188615 w 202358"/>
                  <a:gd name="connsiteY6" fmla="*/ 116113 h 213829"/>
                  <a:gd name="connsiteX7" fmla="*/ 168163 w 202358"/>
                  <a:gd name="connsiteY7" fmla="*/ 143383 h 213829"/>
                  <a:gd name="connsiteX8" fmla="*/ 159181 w 202358"/>
                  <a:gd name="connsiteY8" fmla="*/ 155957 h 213829"/>
                  <a:gd name="connsiteX9" fmla="*/ 159181 w 202358"/>
                  <a:gd name="connsiteY9" fmla="*/ 193160 h 213829"/>
                  <a:gd name="connsiteX10" fmla="*/ 156800 w 202358"/>
                  <a:gd name="connsiteY10" fmla="*/ 193160 h 213829"/>
                  <a:gd name="connsiteX11" fmla="*/ 156800 w 202358"/>
                  <a:gd name="connsiteY11" fmla="*/ 197922 h 213829"/>
                  <a:gd name="connsiteX12" fmla="*/ 86354 w 202358"/>
                  <a:gd name="connsiteY12" fmla="*/ 197922 h 213829"/>
                  <a:gd name="connsiteX13" fmla="*/ 43177 w 202358"/>
                  <a:gd name="connsiteY13" fmla="*/ 197922 h 213829"/>
                  <a:gd name="connsiteX14" fmla="*/ 31815 w 202358"/>
                  <a:gd name="connsiteY14" fmla="*/ 202467 h 213829"/>
                  <a:gd name="connsiteX15" fmla="*/ 11363 w 202358"/>
                  <a:gd name="connsiteY15" fmla="*/ 213829 h 213829"/>
                  <a:gd name="connsiteX16" fmla="*/ 0 w 202358"/>
                  <a:gd name="connsiteY16" fmla="*/ 209284 h 213829"/>
                  <a:gd name="connsiteX17" fmla="*/ 0 w 202358"/>
                  <a:gd name="connsiteY17" fmla="*/ 182015 h 213829"/>
                  <a:gd name="connsiteX18" fmla="*/ 2381 w 202358"/>
                  <a:gd name="connsiteY18" fmla="*/ 178681 h 213829"/>
                  <a:gd name="connsiteX19" fmla="*/ 2381 w 202358"/>
                  <a:gd name="connsiteY19" fmla="*/ 177253 h 213829"/>
                  <a:gd name="connsiteX20" fmla="*/ 11363 w 202358"/>
                  <a:gd name="connsiteY20" fmla="*/ 164679 h 213829"/>
                  <a:gd name="connsiteX21" fmla="*/ 11363 w 202358"/>
                  <a:gd name="connsiteY21" fmla="*/ 138838 h 213829"/>
                  <a:gd name="connsiteX22" fmla="*/ 13744 w 202358"/>
                  <a:gd name="connsiteY22" fmla="*/ 135504 h 213829"/>
                  <a:gd name="connsiteX23" fmla="*/ 13744 w 202358"/>
                  <a:gd name="connsiteY23" fmla="*/ 134076 h 213829"/>
                  <a:gd name="connsiteX24" fmla="*/ 24023 w 202358"/>
                  <a:gd name="connsiteY24" fmla="*/ 119684 h 213829"/>
                  <a:gd name="connsiteX25" fmla="*/ 31815 w 202358"/>
                  <a:gd name="connsiteY25" fmla="*/ 100206 h 213829"/>
                  <a:gd name="connsiteX26" fmla="*/ 32344 w 202358"/>
                  <a:gd name="connsiteY26" fmla="*/ 100073 h 213829"/>
                  <a:gd name="connsiteX27" fmla="*/ 34196 w 202358"/>
                  <a:gd name="connsiteY27" fmla="*/ 95444 h 213829"/>
                  <a:gd name="connsiteX28" fmla="*/ 52375 w 202358"/>
                  <a:gd name="connsiteY28" fmla="*/ 90899 h 213829"/>
                  <a:gd name="connsiteX29" fmla="*/ 58811 w 202358"/>
                  <a:gd name="connsiteY29" fmla="*/ 79637 h 213829"/>
                  <a:gd name="connsiteX30" fmla="*/ 43177 w 202358"/>
                  <a:gd name="connsiteY30" fmla="*/ 72936 h 213829"/>
                  <a:gd name="connsiteX31" fmla="*/ 49994 w 202358"/>
                  <a:gd name="connsiteY31" fmla="*/ 32032 h 213829"/>
                  <a:gd name="connsiteX32" fmla="*/ 51999 w 202358"/>
                  <a:gd name="connsiteY32" fmla="*/ 29526 h 213829"/>
                  <a:gd name="connsiteX33" fmla="*/ 52375 w 202358"/>
                  <a:gd name="connsiteY33" fmla="*/ 27270 h 213829"/>
                  <a:gd name="connsiteX34" fmla="*/ 61465 w 202358"/>
                  <a:gd name="connsiteY34" fmla="*/ 15908 h 213829"/>
                  <a:gd name="connsiteX35" fmla="*/ 88735 w 202358"/>
                  <a:gd name="connsiteY35" fmla="*/ 27270 h 213829"/>
                  <a:gd name="connsiteX36" fmla="*/ 116005 w 202358"/>
                  <a:gd name="connsiteY36" fmla="*/ 15908 h 213829"/>
                  <a:gd name="connsiteX37" fmla="*/ 143274 w 202358"/>
                  <a:gd name="connsiteY37" fmla="*/ 15908 h 21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358" h="213829">
                    <a:moveTo>
                      <a:pt x="163726" y="0"/>
                    </a:moveTo>
                    <a:lnTo>
                      <a:pt x="179634" y="27270"/>
                    </a:lnTo>
                    <a:lnTo>
                      <a:pt x="186451" y="43177"/>
                    </a:lnTo>
                    <a:lnTo>
                      <a:pt x="202358" y="86354"/>
                    </a:lnTo>
                    <a:lnTo>
                      <a:pt x="190996" y="111351"/>
                    </a:lnTo>
                    <a:lnTo>
                      <a:pt x="190446" y="112084"/>
                    </a:lnTo>
                    <a:lnTo>
                      <a:pt x="188615" y="116113"/>
                    </a:lnTo>
                    <a:lnTo>
                      <a:pt x="168163" y="143383"/>
                    </a:lnTo>
                    <a:lnTo>
                      <a:pt x="159181" y="155957"/>
                    </a:lnTo>
                    <a:lnTo>
                      <a:pt x="159181" y="193160"/>
                    </a:lnTo>
                    <a:lnTo>
                      <a:pt x="156800" y="193160"/>
                    </a:lnTo>
                    <a:lnTo>
                      <a:pt x="156800" y="197922"/>
                    </a:lnTo>
                    <a:lnTo>
                      <a:pt x="86354" y="197922"/>
                    </a:lnTo>
                    <a:lnTo>
                      <a:pt x="43177" y="197922"/>
                    </a:lnTo>
                    <a:lnTo>
                      <a:pt x="31815" y="202467"/>
                    </a:lnTo>
                    <a:lnTo>
                      <a:pt x="11363" y="213829"/>
                    </a:lnTo>
                    <a:lnTo>
                      <a:pt x="0" y="209284"/>
                    </a:lnTo>
                    <a:lnTo>
                      <a:pt x="0" y="182015"/>
                    </a:lnTo>
                    <a:lnTo>
                      <a:pt x="2381" y="178681"/>
                    </a:lnTo>
                    <a:lnTo>
                      <a:pt x="2381" y="177253"/>
                    </a:lnTo>
                    <a:lnTo>
                      <a:pt x="11363" y="164679"/>
                    </a:lnTo>
                    <a:lnTo>
                      <a:pt x="11363" y="138838"/>
                    </a:lnTo>
                    <a:lnTo>
                      <a:pt x="13744" y="135504"/>
                    </a:lnTo>
                    <a:lnTo>
                      <a:pt x="13744" y="134076"/>
                    </a:lnTo>
                    <a:lnTo>
                      <a:pt x="24023" y="119684"/>
                    </a:lnTo>
                    <a:lnTo>
                      <a:pt x="31815" y="100206"/>
                    </a:lnTo>
                    <a:lnTo>
                      <a:pt x="32344" y="100073"/>
                    </a:lnTo>
                    <a:lnTo>
                      <a:pt x="34196" y="95444"/>
                    </a:lnTo>
                    <a:lnTo>
                      <a:pt x="52375" y="90899"/>
                    </a:lnTo>
                    <a:lnTo>
                      <a:pt x="58811" y="79637"/>
                    </a:lnTo>
                    <a:lnTo>
                      <a:pt x="43177" y="72936"/>
                    </a:lnTo>
                    <a:lnTo>
                      <a:pt x="49994" y="32032"/>
                    </a:lnTo>
                    <a:lnTo>
                      <a:pt x="51999" y="29526"/>
                    </a:lnTo>
                    <a:lnTo>
                      <a:pt x="52375" y="27270"/>
                    </a:lnTo>
                    <a:lnTo>
                      <a:pt x="61465" y="15908"/>
                    </a:lnTo>
                    <a:lnTo>
                      <a:pt x="88735" y="27270"/>
                    </a:lnTo>
                    <a:lnTo>
                      <a:pt x="116005" y="15908"/>
                    </a:lnTo>
                    <a:lnTo>
                      <a:pt x="143274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6" name="Freeform 447">
                <a:extLst>
                  <a:ext uri="{FF2B5EF4-FFF2-40B4-BE49-F238E27FC236}">
                    <a16:creationId xmlns:a16="http://schemas.microsoft.com/office/drawing/2014/main" id="{AE9CD2A7-CE9F-4DEA-A39C-DA91AA65A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788" y="3760430"/>
                <a:ext cx="226922" cy="288524"/>
              </a:xfrm>
              <a:custGeom>
                <a:avLst/>
                <a:gdLst>
                  <a:gd name="connsiteX0" fmla="*/ 59410 w 302563"/>
                  <a:gd name="connsiteY0" fmla="*/ 0 h 384698"/>
                  <a:gd name="connsiteX1" fmla="*/ 82134 w 302563"/>
                  <a:gd name="connsiteY1" fmla="*/ 4545 h 384698"/>
                  <a:gd name="connsiteX2" fmla="*/ 82134 w 302563"/>
                  <a:gd name="connsiteY2" fmla="*/ 27270 h 384698"/>
                  <a:gd name="connsiteX3" fmla="*/ 93497 w 302563"/>
                  <a:gd name="connsiteY3" fmla="*/ 36360 h 384698"/>
                  <a:gd name="connsiteX4" fmla="*/ 118494 w 302563"/>
                  <a:gd name="connsiteY4" fmla="*/ 36360 h 384698"/>
                  <a:gd name="connsiteX5" fmla="*/ 161671 w 302563"/>
                  <a:gd name="connsiteY5" fmla="*/ 70447 h 384698"/>
                  <a:gd name="connsiteX6" fmla="*/ 177578 w 302563"/>
                  <a:gd name="connsiteY6" fmla="*/ 70447 h 384698"/>
                  <a:gd name="connsiteX7" fmla="*/ 184395 w 302563"/>
                  <a:gd name="connsiteY7" fmla="*/ 70447 h 384698"/>
                  <a:gd name="connsiteX8" fmla="*/ 195758 w 302563"/>
                  <a:gd name="connsiteY8" fmla="*/ 70447 h 384698"/>
                  <a:gd name="connsiteX9" fmla="*/ 216210 w 302563"/>
                  <a:gd name="connsiteY9" fmla="*/ 74992 h 384698"/>
                  <a:gd name="connsiteX10" fmla="*/ 227572 w 302563"/>
                  <a:gd name="connsiteY10" fmla="*/ 59084 h 384698"/>
                  <a:gd name="connsiteX11" fmla="*/ 263931 w 302563"/>
                  <a:gd name="connsiteY11" fmla="*/ 43177 h 384698"/>
                  <a:gd name="connsiteX12" fmla="*/ 279839 w 302563"/>
                  <a:gd name="connsiteY12" fmla="*/ 59084 h 384698"/>
                  <a:gd name="connsiteX13" fmla="*/ 302563 w 302563"/>
                  <a:gd name="connsiteY13" fmla="*/ 59084 h 384698"/>
                  <a:gd name="connsiteX14" fmla="*/ 290063 w 302563"/>
                  <a:gd name="connsiteY14" fmla="*/ 73370 h 384698"/>
                  <a:gd name="connsiteX15" fmla="*/ 295420 w 302563"/>
                  <a:gd name="connsiteY15" fmla="*/ 73370 h 384698"/>
                  <a:gd name="connsiteX16" fmla="*/ 270749 w 302563"/>
                  <a:gd name="connsiteY16" fmla="*/ 101566 h 384698"/>
                  <a:gd name="connsiteX17" fmla="*/ 270749 w 302563"/>
                  <a:gd name="connsiteY17" fmla="*/ 231792 h 384698"/>
                  <a:gd name="connsiteX18" fmla="*/ 291201 w 302563"/>
                  <a:gd name="connsiteY18" fmla="*/ 263606 h 384698"/>
                  <a:gd name="connsiteX19" fmla="*/ 278502 w 302563"/>
                  <a:gd name="connsiteY19" fmla="*/ 269250 h 384698"/>
                  <a:gd name="connsiteX20" fmla="*/ 284058 w 302563"/>
                  <a:gd name="connsiteY20" fmla="*/ 277892 h 384698"/>
                  <a:gd name="connsiteX21" fmla="*/ 263606 w 302563"/>
                  <a:gd name="connsiteY21" fmla="*/ 286982 h 384698"/>
                  <a:gd name="connsiteX22" fmla="*/ 252243 w 302563"/>
                  <a:gd name="connsiteY22" fmla="*/ 305162 h 384698"/>
                  <a:gd name="connsiteX23" fmla="*/ 241336 w 302563"/>
                  <a:gd name="connsiteY23" fmla="*/ 308278 h 384698"/>
                  <a:gd name="connsiteX24" fmla="*/ 238934 w 302563"/>
                  <a:gd name="connsiteY24" fmla="*/ 322690 h 384698"/>
                  <a:gd name="connsiteX25" fmla="*/ 233220 w 302563"/>
                  <a:gd name="connsiteY25" fmla="*/ 328405 h 384698"/>
                  <a:gd name="connsiteX26" fmla="*/ 231791 w 302563"/>
                  <a:gd name="connsiteY26" fmla="*/ 336976 h 384698"/>
                  <a:gd name="connsiteX27" fmla="*/ 224894 w 302563"/>
                  <a:gd name="connsiteY27" fmla="*/ 343874 h 384698"/>
                  <a:gd name="connsiteX28" fmla="*/ 220755 w 302563"/>
                  <a:gd name="connsiteY28" fmla="*/ 359050 h 384698"/>
                  <a:gd name="connsiteX29" fmla="*/ 216722 w 302563"/>
                  <a:gd name="connsiteY29" fmla="*/ 361930 h 384698"/>
                  <a:gd name="connsiteX30" fmla="*/ 213612 w 302563"/>
                  <a:gd name="connsiteY30" fmla="*/ 373336 h 384698"/>
                  <a:gd name="connsiteX31" fmla="*/ 197704 w 302563"/>
                  <a:gd name="connsiteY31" fmla="*/ 384698 h 384698"/>
                  <a:gd name="connsiteX32" fmla="*/ 145438 w 302563"/>
                  <a:gd name="connsiteY32" fmla="*/ 348339 h 384698"/>
                  <a:gd name="connsiteX33" fmla="*/ 138620 w 302563"/>
                  <a:gd name="connsiteY33" fmla="*/ 330159 h 384698"/>
                  <a:gd name="connsiteX34" fmla="*/ 4545 w 302563"/>
                  <a:gd name="connsiteY34" fmla="*/ 255168 h 384698"/>
                  <a:gd name="connsiteX35" fmla="*/ 0 w 302563"/>
                  <a:gd name="connsiteY35" fmla="*/ 250623 h 384698"/>
                  <a:gd name="connsiteX36" fmla="*/ 0 w 302563"/>
                  <a:gd name="connsiteY36" fmla="*/ 211991 h 384698"/>
                  <a:gd name="connsiteX37" fmla="*/ 7143 w 302563"/>
                  <a:gd name="connsiteY37" fmla="*/ 201991 h 384698"/>
                  <a:gd name="connsiteX38" fmla="*/ 7143 w 302563"/>
                  <a:gd name="connsiteY38" fmla="*/ 197705 h 384698"/>
                  <a:gd name="connsiteX39" fmla="*/ 18506 w 302563"/>
                  <a:gd name="connsiteY39" fmla="*/ 181798 h 384698"/>
                  <a:gd name="connsiteX40" fmla="*/ 37310 w 302563"/>
                  <a:gd name="connsiteY40" fmla="*/ 156725 h 384698"/>
                  <a:gd name="connsiteX41" fmla="*/ 43177 w 302563"/>
                  <a:gd name="connsiteY41" fmla="*/ 143817 h 384698"/>
                  <a:gd name="connsiteX42" fmla="*/ 27270 w 302563"/>
                  <a:gd name="connsiteY42" fmla="*/ 100640 h 384698"/>
                  <a:gd name="connsiteX43" fmla="*/ 20452 w 302563"/>
                  <a:gd name="connsiteY43" fmla="*/ 84733 h 384698"/>
                  <a:gd name="connsiteX44" fmla="*/ 4545 w 302563"/>
                  <a:gd name="connsiteY44" fmla="*/ 57463 h 384698"/>
                  <a:gd name="connsiteX45" fmla="*/ 14320 w 302563"/>
                  <a:gd name="connsiteY45" fmla="*/ 47689 h 384698"/>
                  <a:gd name="connsiteX46" fmla="*/ 11688 w 302563"/>
                  <a:gd name="connsiteY46" fmla="*/ 43177 h 384698"/>
                  <a:gd name="connsiteX47" fmla="*/ 34413 w 302563"/>
                  <a:gd name="connsiteY47" fmla="*/ 20452 h 38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2563" h="384698">
                    <a:moveTo>
                      <a:pt x="59410" y="0"/>
                    </a:moveTo>
                    <a:lnTo>
                      <a:pt x="82134" y="4545"/>
                    </a:lnTo>
                    <a:lnTo>
                      <a:pt x="82134" y="27270"/>
                    </a:lnTo>
                    <a:lnTo>
                      <a:pt x="93497" y="36360"/>
                    </a:lnTo>
                    <a:lnTo>
                      <a:pt x="118494" y="36360"/>
                    </a:lnTo>
                    <a:lnTo>
                      <a:pt x="161671" y="70447"/>
                    </a:lnTo>
                    <a:lnTo>
                      <a:pt x="177578" y="70447"/>
                    </a:lnTo>
                    <a:lnTo>
                      <a:pt x="184395" y="70447"/>
                    </a:lnTo>
                    <a:lnTo>
                      <a:pt x="195758" y="70447"/>
                    </a:lnTo>
                    <a:lnTo>
                      <a:pt x="216210" y="74992"/>
                    </a:lnTo>
                    <a:lnTo>
                      <a:pt x="227572" y="59084"/>
                    </a:lnTo>
                    <a:lnTo>
                      <a:pt x="263931" y="43177"/>
                    </a:lnTo>
                    <a:lnTo>
                      <a:pt x="279839" y="59084"/>
                    </a:lnTo>
                    <a:lnTo>
                      <a:pt x="302563" y="59084"/>
                    </a:lnTo>
                    <a:lnTo>
                      <a:pt x="290063" y="73370"/>
                    </a:lnTo>
                    <a:lnTo>
                      <a:pt x="295420" y="73370"/>
                    </a:lnTo>
                    <a:lnTo>
                      <a:pt x="270749" y="101566"/>
                    </a:lnTo>
                    <a:lnTo>
                      <a:pt x="270749" y="231792"/>
                    </a:lnTo>
                    <a:lnTo>
                      <a:pt x="291201" y="263606"/>
                    </a:lnTo>
                    <a:lnTo>
                      <a:pt x="278502" y="269250"/>
                    </a:lnTo>
                    <a:lnTo>
                      <a:pt x="284058" y="277892"/>
                    </a:lnTo>
                    <a:lnTo>
                      <a:pt x="263606" y="286982"/>
                    </a:lnTo>
                    <a:lnTo>
                      <a:pt x="252243" y="305162"/>
                    </a:lnTo>
                    <a:lnTo>
                      <a:pt x="241336" y="308278"/>
                    </a:lnTo>
                    <a:lnTo>
                      <a:pt x="238934" y="322690"/>
                    </a:lnTo>
                    <a:lnTo>
                      <a:pt x="233220" y="328405"/>
                    </a:lnTo>
                    <a:lnTo>
                      <a:pt x="231791" y="336976"/>
                    </a:lnTo>
                    <a:lnTo>
                      <a:pt x="224894" y="343874"/>
                    </a:lnTo>
                    <a:lnTo>
                      <a:pt x="220755" y="359050"/>
                    </a:lnTo>
                    <a:lnTo>
                      <a:pt x="216722" y="361930"/>
                    </a:lnTo>
                    <a:lnTo>
                      <a:pt x="213612" y="373336"/>
                    </a:lnTo>
                    <a:lnTo>
                      <a:pt x="197704" y="384698"/>
                    </a:lnTo>
                    <a:lnTo>
                      <a:pt x="145438" y="348339"/>
                    </a:lnTo>
                    <a:lnTo>
                      <a:pt x="138620" y="330159"/>
                    </a:lnTo>
                    <a:lnTo>
                      <a:pt x="4545" y="255168"/>
                    </a:lnTo>
                    <a:lnTo>
                      <a:pt x="0" y="250623"/>
                    </a:lnTo>
                    <a:lnTo>
                      <a:pt x="0" y="211991"/>
                    </a:lnTo>
                    <a:lnTo>
                      <a:pt x="7143" y="201991"/>
                    </a:lnTo>
                    <a:lnTo>
                      <a:pt x="7143" y="197705"/>
                    </a:lnTo>
                    <a:lnTo>
                      <a:pt x="18506" y="181798"/>
                    </a:lnTo>
                    <a:lnTo>
                      <a:pt x="37310" y="156725"/>
                    </a:lnTo>
                    <a:lnTo>
                      <a:pt x="43177" y="143817"/>
                    </a:lnTo>
                    <a:lnTo>
                      <a:pt x="27270" y="100640"/>
                    </a:lnTo>
                    <a:lnTo>
                      <a:pt x="20452" y="84733"/>
                    </a:lnTo>
                    <a:lnTo>
                      <a:pt x="4545" y="57463"/>
                    </a:lnTo>
                    <a:lnTo>
                      <a:pt x="14320" y="47689"/>
                    </a:lnTo>
                    <a:lnTo>
                      <a:pt x="11688" y="43177"/>
                    </a:lnTo>
                    <a:lnTo>
                      <a:pt x="34413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7" name="Freeform 446">
                <a:extLst>
                  <a:ext uri="{FF2B5EF4-FFF2-40B4-BE49-F238E27FC236}">
                    <a16:creationId xmlns:a16="http://schemas.microsoft.com/office/drawing/2014/main" id="{03D407F0-66DC-47BF-B2AB-D72D37131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7421" y="3948234"/>
                <a:ext cx="51293" cy="54784"/>
              </a:xfrm>
              <a:custGeom>
                <a:avLst/>
                <a:gdLst>
                  <a:gd name="connsiteX0" fmla="*/ 57029 w 68391"/>
                  <a:gd name="connsiteY0" fmla="*/ 0 h 73045"/>
                  <a:gd name="connsiteX1" fmla="*/ 68391 w 68391"/>
                  <a:gd name="connsiteY1" fmla="*/ 22725 h 73045"/>
                  <a:gd name="connsiteX2" fmla="*/ 68391 w 68391"/>
                  <a:gd name="connsiteY2" fmla="*/ 43177 h 73045"/>
                  <a:gd name="connsiteX3" fmla="*/ 63629 w 68391"/>
                  <a:gd name="connsiteY3" fmla="*/ 46034 h 73045"/>
                  <a:gd name="connsiteX4" fmla="*/ 63629 w 68391"/>
                  <a:gd name="connsiteY4" fmla="*/ 50320 h 73045"/>
                  <a:gd name="connsiteX5" fmla="*/ 52267 w 68391"/>
                  <a:gd name="connsiteY5" fmla="*/ 57138 h 73045"/>
                  <a:gd name="connsiteX6" fmla="*/ 36360 w 68391"/>
                  <a:gd name="connsiteY6" fmla="*/ 50320 h 73045"/>
                  <a:gd name="connsiteX7" fmla="*/ 20452 w 68391"/>
                  <a:gd name="connsiteY7" fmla="*/ 73045 h 73045"/>
                  <a:gd name="connsiteX8" fmla="*/ 0 w 68391"/>
                  <a:gd name="connsiteY8" fmla="*/ 73045 h 73045"/>
                  <a:gd name="connsiteX9" fmla="*/ 4545 w 68391"/>
                  <a:gd name="connsiteY9" fmla="*/ 50320 h 73045"/>
                  <a:gd name="connsiteX10" fmla="*/ 8712 w 68391"/>
                  <a:gd name="connsiteY10" fmla="*/ 46153 h 73045"/>
                  <a:gd name="connsiteX11" fmla="*/ 9090 w 68391"/>
                  <a:gd name="connsiteY11" fmla="*/ 44262 h 73045"/>
                  <a:gd name="connsiteX12" fmla="*/ 9090 w 68391"/>
                  <a:gd name="connsiteY12" fmla="*/ 23051 h 73045"/>
                  <a:gd name="connsiteX13" fmla="*/ 13852 w 68391"/>
                  <a:gd name="connsiteY13" fmla="*/ 19241 h 73045"/>
                  <a:gd name="connsiteX14" fmla="*/ 13852 w 68391"/>
                  <a:gd name="connsiteY14" fmla="*/ 15908 h 73045"/>
                  <a:gd name="connsiteX15" fmla="*/ 25214 w 68391"/>
                  <a:gd name="connsiteY15" fmla="*/ 6817 h 73045"/>
                  <a:gd name="connsiteX16" fmla="*/ 36577 w 68391"/>
                  <a:gd name="connsiteY16" fmla="*/ 11363 h 7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91" h="73045">
                    <a:moveTo>
                      <a:pt x="57029" y="0"/>
                    </a:moveTo>
                    <a:lnTo>
                      <a:pt x="68391" y="22725"/>
                    </a:lnTo>
                    <a:lnTo>
                      <a:pt x="68391" y="43177"/>
                    </a:lnTo>
                    <a:lnTo>
                      <a:pt x="63629" y="46034"/>
                    </a:lnTo>
                    <a:lnTo>
                      <a:pt x="63629" y="50320"/>
                    </a:lnTo>
                    <a:lnTo>
                      <a:pt x="52267" y="57138"/>
                    </a:lnTo>
                    <a:lnTo>
                      <a:pt x="36360" y="50320"/>
                    </a:lnTo>
                    <a:lnTo>
                      <a:pt x="20452" y="73045"/>
                    </a:lnTo>
                    <a:lnTo>
                      <a:pt x="0" y="73045"/>
                    </a:lnTo>
                    <a:lnTo>
                      <a:pt x="4545" y="50320"/>
                    </a:lnTo>
                    <a:lnTo>
                      <a:pt x="8712" y="46153"/>
                    </a:lnTo>
                    <a:lnTo>
                      <a:pt x="9090" y="44262"/>
                    </a:lnTo>
                    <a:lnTo>
                      <a:pt x="9090" y="23051"/>
                    </a:lnTo>
                    <a:lnTo>
                      <a:pt x="13852" y="19241"/>
                    </a:lnTo>
                    <a:lnTo>
                      <a:pt x="13852" y="15908"/>
                    </a:lnTo>
                    <a:lnTo>
                      <a:pt x="25214" y="6817"/>
                    </a:lnTo>
                    <a:lnTo>
                      <a:pt x="3657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8" name="Freeform 445">
                <a:extLst>
                  <a:ext uri="{FF2B5EF4-FFF2-40B4-BE49-F238E27FC236}">
                    <a16:creationId xmlns:a16="http://schemas.microsoft.com/office/drawing/2014/main" id="{C14E9F53-1032-42C2-9A2E-8343CD764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667" y="3943039"/>
                <a:ext cx="310517" cy="301996"/>
              </a:xfrm>
              <a:custGeom>
                <a:avLst/>
                <a:gdLst>
                  <a:gd name="connsiteX0" fmla="*/ 54539 w 414022"/>
                  <a:gd name="connsiteY0" fmla="*/ 0 h 402661"/>
                  <a:gd name="connsiteX1" fmla="*/ 97716 w 414022"/>
                  <a:gd name="connsiteY1" fmla="*/ 0 h 402661"/>
                  <a:gd name="connsiteX2" fmla="*/ 172707 w 414022"/>
                  <a:gd name="connsiteY2" fmla="*/ 0 h 402661"/>
                  <a:gd name="connsiteX3" fmla="*/ 172707 w 414022"/>
                  <a:gd name="connsiteY3" fmla="*/ 4545 h 402661"/>
                  <a:gd name="connsiteX4" fmla="*/ 181609 w 414022"/>
                  <a:gd name="connsiteY4" fmla="*/ 9524 h 402661"/>
                  <a:gd name="connsiteX5" fmla="*/ 182231 w 414022"/>
                  <a:gd name="connsiteY5" fmla="*/ 9524 h 402661"/>
                  <a:gd name="connsiteX6" fmla="*/ 182231 w 414022"/>
                  <a:gd name="connsiteY6" fmla="*/ 9872 h 402661"/>
                  <a:gd name="connsiteX7" fmla="*/ 306782 w 414022"/>
                  <a:gd name="connsiteY7" fmla="*/ 79537 h 402661"/>
                  <a:gd name="connsiteX8" fmla="*/ 308774 w 414022"/>
                  <a:gd name="connsiteY8" fmla="*/ 84848 h 402661"/>
                  <a:gd name="connsiteX9" fmla="*/ 316306 w 414022"/>
                  <a:gd name="connsiteY9" fmla="*/ 89061 h 402661"/>
                  <a:gd name="connsiteX10" fmla="*/ 321653 w 414022"/>
                  <a:gd name="connsiteY10" fmla="*/ 103319 h 402661"/>
                  <a:gd name="connsiteX11" fmla="*/ 365866 w 414022"/>
                  <a:gd name="connsiteY11" fmla="*/ 134076 h 402661"/>
                  <a:gd name="connsiteX12" fmla="*/ 365016 w 414022"/>
                  <a:gd name="connsiteY12" fmla="*/ 136383 h 402661"/>
                  <a:gd name="connsiteX13" fmla="*/ 375390 w 414022"/>
                  <a:gd name="connsiteY13" fmla="*/ 143600 h 402661"/>
                  <a:gd name="connsiteX14" fmla="*/ 359483 w 414022"/>
                  <a:gd name="connsiteY14" fmla="*/ 186777 h 402661"/>
                  <a:gd name="connsiteX15" fmla="*/ 359483 w 414022"/>
                  <a:gd name="connsiteY15" fmla="*/ 205324 h 402661"/>
                  <a:gd name="connsiteX16" fmla="*/ 372684 w 414022"/>
                  <a:gd name="connsiteY16" fmla="*/ 215885 h 402661"/>
                  <a:gd name="connsiteX17" fmla="*/ 377229 w 414022"/>
                  <a:gd name="connsiteY17" fmla="*/ 220430 h 402661"/>
                  <a:gd name="connsiteX18" fmla="*/ 376918 w 414022"/>
                  <a:gd name="connsiteY18" fmla="*/ 221177 h 402661"/>
                  <a:gd name="connsiteX19" fmla="*/ 382208 w 414022"/>
                  <a:gd name="connsiteY19" fmla="*/ 225409 h 402661"/>
                  <a:gd name="connsiteX20" fmla="*/ 386753 w 414022"/>
                  <a:gd name="connsiteY20" fmla="*/ 229954 h 402661"/>
                  <a:gd name="connsiteX21" fmla="*/ 375390 w 414022"/>
                  <a:gd name="connsiteY21" fmla="*/ 257223 h 402661"/>
                  <a:gd name="connsiteX22" fmla="*/ 375390 w 414022"/>
                  <a:gd name="connsiteY22" fmla="*/ 268586 h 402661"/>
                  <a:gd name="connsiteX23" fmla="*/ 375390 w 414022"/>
                  <a:gd name="connsiteY23" fmla="*/ 284493 h 402661"/>
                  <a:gd name="connsiteX24" fmla="*/ 386753 w 414022"/>
                  <a:gd name="connsiteY24" fmla="*/ 304945 h 402661"/>
                  <a:gd name="connsiteX25" fmla="*/ 401490 w 414022"/>
                  <a:gd name="connsiteY25" fmla="*/ 340736 h 402661"/>
                  <a:gd name="connsiteX26" fmla="*/ 404498 w 414022"/>
                  <a:gd name="connsiteY26" fmla="*/ 343143 h 402661"/>
                  <a:gd name="connsiteX27" fmla="*/ 403332 w 414022"/>
                  <a:gd name="connsiteY27" fmla="*/ 344115 h 402661"/>
                  <a:gd name="connsiteX28" fmla="*/ 414022 w 414022"/>
                  <a:gd name="connsiteY28" fmla="*/ 352667 h 402661"/>
                  <a:gd name="connsiteX29" fmla="*/ 386753 w 414022"/>
                  <a:gd name="connsiteY29" fmla="*/ 375392 h 402661"/>
                  <a:gd name="connsiteX30" fmla="*/ 348121 w 414022"/>
                  <a:gd name="connsiteY30" fmla="*/ 386754 h 402661"/>
                  <a:gd name="connsiteX31" fmla="*/ 323124 w 414022"/>
                  <a:gd name="connsiteY31" fmla="*/ 386754 h 402661"/>
                  <a:gd name="connsiteX32" fmla="*/ 311762 w 414022"/>
                  <a:gd name="connsiteY32" fmla="*/ 395844 h 402661"/>
                  <a:gd name="connsiteX33" fmla="*/ 284492 w 414022"/>
                  <a:gd name="connsiteY33" fmla="*/ 395844 h 402661"/>
                  <a:gd name="connsiteX34" fmla="*/ 273130 w 414022"/>
                  <a:gd name="connsiteY34" fmla="*/ 402661 h 402661"/>
                  <a:gd name="connsiteX35" fmla="*/ 229953 w 414022"/>
                  <a:gd name="connsiteY35" fmla="*/ 395844 h 402661"/>
                  <a:gd name="connsiteX36" fmla="*/ 204956 w 414022"/>
                  <a:gd name="connsiteY36" fmla="*/ 395844 h 402661"/>
                  <a:gd name="connsiteX37" fmla="*/ 202688 w 414022"/>
                  <a:gd name="connsiteY37" fmla="*/ 386320 h 402661"/>
                  <a:gd name="connsiteX38" fmla="*/ 195432 w 414022"/>
                  <a:gd name="connsiteY38" fmla="*/ 386320 h 402661"/>
                  <a:gd name="connsiteX39" fmla="*/ 184070 w 414022"/>
                  <a:gd name="connsiteY39" fmla="*/ 338598 h 402661"/>
                  <a:gd name="connsiteX40" fmla="*/ 173532 w 414022"/>
                  <a:gd name="connsiteY40" fmla="*/ 319630 h 402661"/>
                  <a:gd name="connsiteX41" fmla="*/ 139055 w 414022"/>
                  <a:gd name="connsiteY41" fmla="*/ 309490 h 402661"/>
                  <a:gd name="connsiteX42" fmla="*/ 118602 w 414022"/>
                  <a:gd name="connsiteY42" fmla="*/ 300400 h 402661"/>
                  <a:gd name="connsiteX43" fmla="*/ 91333 w 414022"/>
                  <a:gd name="connsiteY43" fmla="*/ 293583 h 402661"/>
                  <a:gd name="connsiteX44" fmla="*/ 79971 w 414022"/>
                  <a:gd name="connsiteY44" fmla="*/ 289038 h 402661"/>
                  <a:gd name="connsiteX45" fmla="*/ 64063 w 414022"/>
                  <a:gd name="connsiteY45" fmla="*/ 277675 h 402661"/>
                  <a:gd name="connsiteX46" fmla="*/ 62383 w 414022"/>
                  <a:gd name="connsiteY46" fmla="*/ 273754 h 402661"/>
                  <a:gd name="connsiteX47" fmla="*/ 54539 w 414022"/>
                  <a:gd name="connsiteY47" fmla="*/ 268151 h 402661"/>
                  <a:gd name="connsiteX48" fmla="*/ 35836 w 414022"/>
                  <a:gd name="connsiteY48" fmla="*/ 224511 h 402661"/>
                  <a:gd name="connsiteX49" fmla="*/ 20887 w 414022"/>
                  <a:gd name="connsiteY49" fmla="*/ 214046 h 402661"/>
                  <a:gd name="connsiteX50" fmla="*/ 20348 w 414022"/>
                  <a:gd name="connsiteY50" fmla="*/ 210812 h 402661"/>
                  <a:gd name="connsiteX51" fmla="*/ 11363 w 414022"/>
                  <a:gd name="connsiteY51" fmla="*/ 204522 h 402661"/>
                  <a:gd name="connsiteX52" fmla="*/ 6817 w 414022"/>
                  <a:gd name="connsiteY52" fmla="*/ 177253 h 402661"/>
                  <a:gd name="connsiteX53" fmla="*/ 11363 w 414022"/>
                  <a:gd name="connsiteY53" fmla="*/ 161345 h 402661"/>
                  <a:gd name="connsiteX54" fmla="*/ 0 w 414022"/>
                  <a:gd name="connsiteY54" fmla="*/ 129531 h 402661"/>
                  <a:gd name="connsiteX55" fmla="*/ 18180 w 414022"/>
                  <a:gd name="connsiteY55" fmla="*/ 129531 h 402661"/>
                  <a:gd name="connsiteX56" fmla="*/ 34087 w 414022"/>
                  <a:gd name="connsiteY56" fmla="*/ 113624 h 402661"/>
                  <a:gd name="connsiteX57" fmla="*/ 43177 w 414022"/>
                  <a:gd name="connsiteY57" fmla="*/ 90899 h 402661"/>
                  <a:gd name="connsiteX58" fmla="*/ 54539 w 414022"/>
                  <a:gd name="connsiteY58" fmla="*/ 86354 h 402661"/>
                  <a:gd name="connsiteX59" fmla="*/ 54539 w 414022"/>
                  <a:gd name="connsiteY59" fmla="*/ 74992 h 402661"/>
                  <a:gd name="connsiteX60" fmla="*/ 49994 w 414022"/>
                  <a:gd name="connsiteY60" fmla="*/ 63629 h 402661"/>
                  <a:gd name="connsiteX61" fmla="*/ 43177 w 414022"/>
                  <a:gd name="connsiteY61" fmla="*/ 54539 h 402661"/>
                  <a:gd name="connsiteX62" fmla="*/ 54539 w 414022"/>
                  <a:gd name="connsiteY62" fmla="*/ 47722 h 402661"/>
                  <a:gd name="connsiteX63" fmla="*/ 61357 w 414022"/>
                  <a:gd name="connsiteY63" fmla="*/ 27270 h 402661"/>
                  <a:gd name="connsiteX64" fmla="*/ 43177 w 414022"/>
                  <a:gd name="connsiteY64" fmla="*/ 4545 h 40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14022" h="402661">
                    <a:moveTo>
                      <a:pt x="54539" y="0"/>
                    </a:moveTo>
                    <a:lnTo>
                      <a:pt x="97716" y="0"/>
                    </a:lnTo>
                    <a:lnTo>
                      <a:pt x="172707" y="0"/>
                    </a:lnTo>
                    <a:lnTo>
                      <a:pt x="172707" y="4545"/>
                    </a:lnTo>
                    <a:lnTo>
                      <a:pt x="181609" y="9524"/>
                    </a:lnTo>
                    <a:lnTo>
                      <a:pt x="182231" y="9524"/>
                    </a:lnTo>
                    <a:lnTo>
                      <a:pt x="182231" y="9872"/>
                    </a:lnTo>
                    <a:lnTo>
                      <a:pt x="306782" y="79537"/>
                    </a:lnTo>
                    <a:lnTo>
                      <a:pt x="308774" y="84848"/>
                    </a:lnTo>
                    <a:lnTo>
                      <a:pt x="316306" y="89061"/>
                    </a:lnTo>
                    <a:lnTo>
                      <a:pt x="321653" y="103319"/>
                    </a:lnTo>
                    <a:lnTo>
                      <a:pt x="365866" y="134076"/>
                    </a:lnTo>
                    <a:lnTo>
                      <a:pt x="365016" y="136383"/>
                    </a:lnTo>
                    <a:lnTo>
                      <a:pt x="375390" y="143600"/>
                    </a:lnTo>
                    <a:lnTo>
                      <a:pt x="359483" y="186777"/>
                    </a:lnTo>
                    <a:lnTo>
                      <a:pt x="359483" y="205324"/>
                    </a:lnTo>
                    <a:lnTo>
                      <a:pt x="372684" y="215885"/>
                    </a:lnTo>
                    <a:lnTo>
                      <a:pt x="377229" y="220430"/>
                    </a:lnTo>
                    <a:lnTo>
                      <a:pt x="376918" y="221177"/>
                    </a:lnTo>
                    <a:lnTo>
                      <a:pt x="382208" y="225409"/>
                    </a:lnTo>
                    <a:lnTo>
                      <a:pt x="386753" y="229954"/>
                    </a:lnTo>
                    <a:lnTo>
                      <a:pt x="375390" y="257223"/>
                    </a:lnTo>
                    <a:lnTo>
                      <a:pt x="375390" y="268586"/>
                    </a:lnTo>
                    <a:lnTo>
                      <a:pt x="375390" y="284493"/>
                    </a:lnTo>
                    <a:lnTo>
                      <a:pt x="386753" y="304945"/>
                    </a:lnTo>
                    <a:lnTo>
                      <a:pt x="401490" y="340736"/>
                    </a:lnTo>
                    <a:lnTo>
                      <a:pt x="404498" y="343143"/>
                    </a:lnTo>
                    <a:lnTo>
                      <a:pt x="403332" y="344115"/>
                    </a:lnTo>
                    <a:lnTo>
                      <a:pt x="414022" y="352667"/>
                    </a:lnTo>
                    <a:lnTo>
                      <a:pt x="386753" y="375392"/>
                    </a:lnTo>
                    <a:lnTo>
                      <a:pt x="348121" y="386754"/>
                    </a:lnTo>
                    <a:lnTo>
                      <a:pt x="323124" y="386754"/>
                    </a:lnTo>
                    <a:lnTo>
                      <a:pt x="311762" y="395844"/>
                    </a:lnTo>
                    <a:lnTo>
                      <a:pt x="284492" y="395844"/>
                    </a:lnTo>
                    <a:lnTo>
                      <a:pt x="273130" y="402661"/>
                    </a:lnTo>
                    <a:lnTo>
                      <a:pt x="229953" y="395844"/>
                    </a:lnTo>
                    <a:lnTo>
                      <a:pt x="204956" y="395844"/>
                    </a:lnTo>
                    <a:lnTo>
                      <a:pt x="202688" y="386320"/>
                    </a:lnTo>
                    <a:lnTo>
                      <a:pt x="195432" y="386320"/>
                    </a:lnTo>
                    <a:lnTo>
                      <a:pt x="184070" y="338598"/>
                    </a:lnTo>
                    <a:lnTo>
                      <a:pt x="173532" y="319630"/>
                    </a:lnTo>
                    <a:lnTo>
                      <a:pt x="139055" y="309490"/>
                    </a:lnTo>
                    <a:lnTo>
                      <a:pt x="118602" y="300400"/>
                    </a:lnTo>
                    <a:lnTo>
                      <a:pt x="91333" y="293583"/>
                    </a:lnTo>
                    <a:lnTo>
                      <a:pt x="79971" y="289038"/>
                    </a:lnTo>
                    <a:lnTo>
                      <a:pt x="64063" y="277675"/>
                    </a:lnTo>
                    <a:lnTo>
                      <a:pt x="62383" y="273754"/>
                    </a:lnTo>
                    <a:lnTo>
                      <a:pt x="54539" y="268151"/>
                    </a:lnTo>
                    <a:lnTo>
                      <a:pt x="35836" y="224511"/>
                    </a:lnTo>
                    <a:lnTo>
                      <a:pt x="20887" y="214046"/>
                    </a:lnTo>
                    <a:lnTo>
                      <a:pt x="20348" y="210812"/>
                    </a:lnTo>
                    <a:lnTo>
                      <a:pt x="11363" y="204522"/>
                    </a:lnTo>
                    <a:lnTo>
                      <a:pt x="6817" y="177253"/>
                    </a:lnTo>
                    <a:lnTo>
                      <a:pt x="11363" y="161345"/>
                    </a:lnTo>
                    <a:lnTo>
                      <a:pt x="0" y="129531"/>
                    </a:lnTo>
                    <a:lnTo>
                      <a:pt x="18180" y="129531"/>
                    </a:lnTo>
                    <a:lnTo>
                      <a:pt x="34087" y="113624"/>
                    </a:lnTo>
                    <a:lnTo>
                      <a:pt x="43177" y="90899"/>
                    </a:lnTo>
                    <a:lnTo>
                      <a:pt x="54539" y="86354"/>
                    </a:lnTo>
                    <a:lnTo>
                      <a:pt x="54539" y="74992"/>
                    </a:lnTo>
                    <a:lnTo>
                      <a:pt x="49994" y="63629"/>
                    </a:lnTo>
                    <a:lnTo>
                      <a:pt x="43177" y="54539"/>
                    </a:lnTo>
                    <a:lnTo>
                      <a:pt x="54539" y="47722"/>
                    </a:lnTo>
                    <a:lnTo>
                      <a:pt x="61357" y="27270"/>
                    </a:lnTo>
                    <a:lnTo>
                      <a:pt x="4317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9" name="Freeform 444">
                <a:extLst>
                  <a:ext uri="{FF2B5EF4-FFF2-40B4-BE49-F238E27FC236}">
                    <a16:creationId xmlns:a16="http://schemas.microsoft.com/office/drawing/2014/main" id="{B663EFC3-E274-40FA-841E-11248AAC4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976" y="4166228"/>
                <a:ext cx="88789" cy="220105"/>
              </a:xfrm>
              <a:custGeom>
                <a:avLst/>
                <a:gdLst>
                  <a:gd name="connsiteX0" fmla="*/ 9307 w 118385"/>
                  <a:gd name="connsiteY0" fmla="*/ 0 h 293473"/>
                  <a:gd name="connsiteX1" fmla="*/ 47939 w 118385"/>
                  <a:gd name="connsiteY1" fmla="*/ 11363 h 293473"/>
                  <a:gd name="connsiteX2" fmla="*/ 52484 w 118385"/>
                  <a:gd name="connsiteY2" fmla="*/ 22725 h 293473"/>
                  <a:gd name="connsiteX3" fmla="*/ 63846 w 118385"/>
                  <a:gd name="connsiteY3" fmla="*/ 38632 h 293473"/>
                  <a:gd name="connsiteX4" fmla="*/ 75209 w 118385"/>
                  <a:gd name="connsiteY4" fmla="*/ 86354 h 293473"/>
                  <a:gd name="connsiteX5" fmla="*/ 63846 w 118385"/>
                  <a:gd name="connsiteY5" fmla="*/ 120441 h 293473"/>
                  <a:gd name="connsiteX6" fmla="*/ 75209 w 118385"/>
                  <a:gd name="connsiteY6" fmla="*/ 161345 h 293473"/>
                  <a:gd name="connsiteX7" fmla="*/ 91116 w 118385"/>
                  <a:gd name="connsiteY7" fmla="*/ 161345 h 293473"/>
                  <a:gd name="connsiteX8" fmla="*/ 100206 w 118385"/>
                  <a:gd name="connsiteY8" fmla="*/ 179525 h 293473"/>
                  <a:gd name="connsiteX9" fmla="*/ 118385 w 118385"/>
                  <a:gd name="connsiteY9" fmla="*/ 204522 h 293473"/>
                  <a:gd name="connsiteX10" fmla="*/ 118385 w 118385"/>
                  <a:gd name="connsiteY10" fmla="*/ 254516 h 293473"/>
                  <a:gd name="connsiteX11" fmla="*/ 113623 w 118385"/>
                  <a:gd name="connsiteY11" fmla="*/ 255706 h 293473"/>
                  <a:gd name="connsiteX12" fmla="*/ 113623 w 118385"/>
                  <a:gd name="connsiteY12" fmla="*/ 261659 h 293473"/>
                  <a:gd name="connsiteX13" fmla="*/ 98041 w 118385"/>
                  <a:gd name="connsiteY13" fmla="*/ 265554 h 293473"/>
                  <a:gd name="connsiteX14" fmla="*/ 91116 w 118385"/>
                  <a:gd name="connsiteY14" fmla="*/ 286330 h 293473"/>
                  <a:gd name="connsiteX15" fmla="*/ 89330 w 118385"/>
                  <a:gd name="connsiteY15" fmla="*/ 284545 h 293473"/>
                  <a:gd name="connsiteX16" fmla="*/ 86354 w 118385"/>
                  <a:gd name="connsiteY16" fmla="*/ 293473 h 293473"/>
                  <a:gd name="connsiteX17" fmla="*/ 63629 w 118385"/>
                  <a:gd name="connsiteY17" fmla="*/ 270749 h 293473"/>
                  <a:gd name="connsiteX18" fmla="*/ 59084 w 118385"/>
                  <a:gd name="connsiteY18" fmla="*/ 245752 h 293473"/>
                  <a:gd name="connsiteX19" fmla="*/ 70447 w 118385"/>
                  <a:gd name="connsiteY19" fmla="*/ 227572 h 293473"/>
                  <a:gd name="connsiteX20" fmla="*/ 63629 w 118385"/>
                  <a:gd name="connsiteY20" fmla="*/ 211665 h 293473"/>
                  <a:gd name="connsiteX21" fmla="*/ 54539 w 118385"/>
                  <a:gd name="connsiteY21" fmla="*/ 202575 h 293473"/>
                  <a:gd name="connsiteX22" fmla="*/ 43177 w 118385"/>
                  <a:gd name="connsiteY22" fmla="*/ 202575 h 293473"/>
                  <a:gd name="connsiteX23" fmla="*/ 20452 w 118385"/>
                  <a:gd name="connsiteY23" fmla="*/ 186668 h 293473"/>
                  <a:gd name="connsiteX24" fmla="*/ 0 w 118385"/>
                  <a:gd name="connsiteY24" fmla="*/ 175305 h 293473"/>
                  <a:gd name="connsiteX25" fmla="*/ 15907 w 118385"/>
                  <a:gd name="connsiteY25" fmla="*/ 143491 h 293473"/>
                  <a:gd name="connsiteX26" fmla="*/ 20452 w 118385"/>
                  <a:gd name="connsiteY26" fmla="*/ 132129 h 293473"/>
                  <a:gd name="connsiteX27" fmla="*/ 15907 w 118385"/>
                  <a:gd name="connsiteY27" fmla="*/ 100314 h 293473"/>
                  <a:gd name="connsiteX28" fmla="*/ 20452 w 118385"/>
                  <a:gd name="connsiteY28" fmla="*/ 66227 h 293473"/>
                  <a:gd name="connsiteX29" fmla="*/ 24717 w 118385"/>
                  <a:gd name="connsiteY29" fmla="*/ 62816 h 293473"/>
                  <a:gd name="connsiteX30" fmla="*/ 25214 w 118385"/>
                  <a:gd name="connsiteY30" fmla="*/ 59084 h 293473"/>
                  <a:gd name="connsiteX31" fmla="*/ 30773 w 118385"/>
                  <a:gd name="connsiteY31" fmla="*/ 54637 h 293473"/>
                  <a:gd name="connsiteX32" fmla="*/ 20452 w 118385"/>
                  <a:gd name="connsiteY32" fmla="*/ 29868 h 293473"/>
                  <a:gd name="connsiteX33" fmla="*/ 4545 w 118385"/>
                  <a:gd name="connsiteY33" fmla="*/ 7143 h 293473"/>
                  <a:gd name="connsiteX34" fmla="*/ 16838 w 118385"/>
                  <a:gd name="connsiteY34" fmla="*/ 10759 h 29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8385" h="293473">
                    <a:moveTo>
                      <a:pt x="9307" y="0"/>
                    </a:moveTo>
                    <a:lnTo>
                      <a:pt x="47939" y="11363"/>
                    </a:lnTo>
                    <a:lnTo>
                      <a:pt x="52484" y="22725"/>
                    </a:lnTo>
                    <a:lnTo>
                      <a:pt x="63846" y="38632"/>
                    </a:lnTo>
                    <a:lnTo>
                      <a:pt x="75209" y="86354"/>
                    </a:lnTo>
                    <a:lnTo>
                      <a:pt x="63846" y="120441"/>
                    </a:lnTo>
                    <a:lnTo>
                      <a:pt x="75209" y="161345"/>
                    </a:lnTo>
                    <a:lnTo>
                      <a:pt x="91116" y="161345"/>
                    </a:lnTo>
                    <a:lnTo>
                      <a:pt x="100206" y="179525"/>
                    </a:lnTo>
                    <a:lnTo>
                      <a:pt x="118385" y="204522"/>
                    </a:lnTo>
                    <a:lnTo>
                      <a:pt x="118385" y="254516"/>
                    </a:lnTo>
                    <a:lnTo>
                      <a:pt x="113623" y="255706"/>
                    </a:lnTo>
                    <a:lnTo>
                      <a:pt x="113623" y="261659"/>
                    </a:lnTo>
                    <a:lnTo>
                      <a:pt x="98041" y="265554"/>
                    </a:lnTo>
                    <a:lnTo>
                      <a:pt x="91116" y="286330"/>
                    </a:lnTo>
                    <a:lnTo>
                      <a:pt x="89330" y="284545"/>
                    </a:lnTo>
                    <a:lnTo>
                      <a:pt x="86354" y="293473"/>
                    </a:lnTo>
                    <a:lnTo>
                      <a:pt x="63629" y="270749"/>
                    </a:lnTo>
                    <a:lnTo>
                      <a:pt x="59084" y="245752"/>
                    </a:lnTo>
                    <a:lnTo>
                      <a:pt x="70447" y="227572"/>
                    </a:lnTo>
                    <a:lnTo>
                      <a:pt x="63629" y="211665"/>
                    </a:lnTo>
                    <a:lnTo>
                      <a:pt x="54539" y="202575"/>
                    </a:lnTo>
                    <a:lnTo>
                      <a:pt x="43177" y="202575"/>
                    </a:lnTo>
                    <a:lnTo>
                      <a:pt x="20452" y="186668"/>
                    </a:lnTo>
                    <a:lnTo>
                      <a:pt x="0" y="175305"/>
                    </a:lnTo>
                    <a:lnTo>
                      <a:pt x="15907" y="143491"/>
                    </a:lnTo>
                    <a:lnTo>
                      <a:pt x="20452" y="132129"/>
                    </a:lnTo>
                    <a:lnTo>
                      <a:pt x="15907" y="100314"/>
                    </a:lnTo>
                    <a:lnTo>
                      <a:pt x="20452" y="66227"/>
                    </a:lnTo>
                    <a:lnTo>
                      <a:pt x="24717" y="62816"/>
                    </a:lnTo>
                    <a:lnTo>
                      <a:pt x="25214" y="59084"/>
                    </a:lnTo>
                    <a:lnTo>
                      <a:pt x="30773" y="54637"/>
                    </a:lnTo>
                    <a:lnTo>
                      <a:pt x="20452" y="29868"/>
                    </a:lnTo>
                    <a:lnTo>
                      <a:pt x="4545" y="7143"/>
                    </a:lnTo>
                    <a:lnTo>
                      <a:pt x="16838" y="1075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0" name="Freeform 443">
                <a:extLst>
                  <a:ext uri="{FF2B5EF4-FFF2-40B4-BE49-F238E27FC236}">
                    <a16:creationId xmlns:a16="http://schemas.microsoft.com/office/drawing/2014/main" id="{B7A4A1FF-68E9-449D-8999-A9379693D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46" y="4202181"/>
                <a:ext cx="300291" cy="484361"/>
              </a:xfrm>
              <a:custGeom>
                <a:avLst/>
                <a:gdLst>
                  <a:gd name="connsiteX0" fmla="*/ 379936 w 400388"/>
                  <a:gd name="connsiteY0" fmla="*/ 0 h 645815"/>
                  <a:gd name="connsiteX1" fmla="*/ 391298 w 400388"/>
                  <a:gd name="connsiteY1" fmla="*/ 15907 h 645815"/>
                  <a:gd name="connsiteX2" fmla="*/ 384481 w 400388"/>
                  <a:gd name="connsiteY2" fmla="*/ 54539 h 645815"/>
                  <a:gd name="connsiteX3" fmla="*/ 391298 w 400388"/>
                  <a:gd name="connsiteY3" fmla="*/ 86354 h 645815"/>
                  <a:gd name="connsiteX4" fmla="*/ 395843 w 400388"/>
                  <a:gd name="connsiteY4" fmla="*/ 145438 h 645815"/>
                  <a:gd name="connsiteX5" fmla="*/ 400388 w 400388"/>
                  <a:gd name="connsiteY5" fmla="*/ 161345 h 645815"/>
                  <a:gd name="connsiteX6" fmla="*/ 391298 w 400388"/>
                  <a:gd name="connsiteY6" fmla="*/ 188615 h 645815"/>
                  <a:gd name="connsiteX7" fmla="*/ 375391 w 400388"/>
                  <a:gd name="connsiteY7" fmla="*/ 215884 h 645815"/>
                  <a:gd name="connsiteX8" fmla="*/ 352666 w 400388"/>
                  <a:gd name="connsiteY8" fmla="*/ 243154 h 645815"/>
                  <a:gd name="connsiteX9" fmla="*/ 351616 w 400388"/>
                  <a:gd name="connsiteY9" fmla="*/ 243463 h 645815"/>
                  <a:gd name="connsiteX10" fmla="*/ 347904 w 400388"/>
                  <a:gd name="connsiteY10" fmla="*/ 247917 h 645815"/>
                  <a:gd name="connsiteX11" fmla="*/ 346853 w 400388"/>
                  <a:gd name="connsiteY11" fmla="*/ 248226 h 645815"/>
                  <a:gd name="connsiteX12" fmla="*/ 343142 w 400388"/>
                  <a:gd name="connsiteY12" fmla="*/ 252679 h 645815"/>
                  <a:gd name="connsiteX13" fmla="*/ 304511 w 400388"/>
                  <a:gd name="connsiteY13" fmla="*/ 264041 h 645815"/>
                  <a:gd name="connsiteX14" fmla="*/ 268151 w 400388"/>
                  <a:gd name="connsiteY14" fmla="*/ 284493 h 645815"/>
                  <a:gd name="connsiteX15" fmla="*/ 224974 w 400388"/>
                  <a:gd name="connsiteY15" fmla="*/ 323125 h 645815"/>
                  <a:gd name="connsiteX16" fmla="*/ 210868 w 400388"/>
                  <a:gd name="connsiteY16" fmla="*/ 327156 h 645815"/>
                  <a:gd name="connsiteX17" fmla="*/ 191321 w 400388"/>
                  <a:gd name="connsiteY17" fmla="*/ 349960 h 645815"/>
                  <a:gd name="connsiteX18" fmla="*/ 189923 w 400388"/>
                  <a:gd name="connsiteY18" fmla="*/ 350799 h 645815"/>
                  <a:gd name="connsiteX19" fmla="*/ 186559 w 400388"/>
                  <a:gd name="connsiteY19" fmla="*/ 354723 h 645815"/>
                  <a:gd name="connsiteX20" fmla="*/ 185159 w 400388"/>
                  <a:gd name="connsiteY20" fmla="*/ 355563 h 645815"/>
                  <a:gd name="connsiteX21" fmla="*/ 181797 w 400388"/>
                  <a:gd name="connsiteY21" fmla="*/ 359485 h 645815"/>
                  <a:gd name="connsiteX22" fmla="*/ 179182 w 400388"/>
                  <a:gd name="connsiteY22" fmla="*/ 361054 h 645815"/>
                  <a:gd name="connsiteX23" fmla="*/ 175414 w 400388"/>
                  <a:gd name="connsiteY23" fmla="*/ 381774 h 645815"/>
                  <a:gd name="connsiteX24" fmla="*/ 191321 w 400388"/>
                  <a:gd name="connsiteY24" fmla="*/ 415861 h 645815"/>
                  <a:gd name="connsiteX25" fmla="*/ 202684 w 400388"/>
                  <a:gd name="connsiteY25" fmla="*/ 436313 h 645815"/>
                  <a:gd name="connsiteX26" fmla="*/ 202684 w 400388"/>
                  <a:gd name="connsiteY26" fmla="*/ 447676 h 645815"/>
                  <a:gd name="connsiteX27" fmla="*/ 207229 w 400388"/>
                  <a:gd name="connsiteY27" fmla="*/ 447676 h 645815"/>
                  <a:gd name="connsiteX28" fmla="*/ 207229 w 400388"/>
                  <a:gd name="connsiteY28" fmla="*/ 484035 h 645815"/>
                  <a:gd name="connsiteX29" fmla="*/ 202684 w 400388"/>
                  <a:gd name="connsiteY29" fmla="*/ 506760 h 645815"/>
                  <a:gd name="connsiteX30" fmla="*/ 207229 w 400388"/>
                  <a:gd name="connsiteY30" fmla="*/ 511305 h 645815"/>
                  <a:gd name="connsiteX31" fmla="*/ 202684 w 400388"/>
                  <a:gd name="connsiteY31" fmla="*/ 527212 h 645815"/>
                  <a:gd name="connsiteX32" fmla="*/ 197923 w 400388"/>
                  <a:gd name="connsiteY32" fmla="*/ 531974 h 645815"/>
                  <a:gd name="connsiteX33" fmla="*/ 197922 w 400388"/>
                  <a:gd name="connsiteY33" fmla="*/ 531975 h 645815"/>
                  <a:gd name="connsiteX34" fmla="*/ 182015 w 400388"/>
                  <a:gd name="connsiteY34" fmla="*/ 547882 h 645815"/>
                  <a:gd name="connsiteX35" fmla="*/ 182014 w 400388"/>
                  <a:gd name="connsiteY35" fmla="*/ 547882 h 645815"/>
                  <a:gd name="connsiteX36" fmla="*/ 177253 w 400388"/>
                  <a:gd name="connsiteY36" fmla="*/ 552644 h 645815"/>
                  <a:gd name="connsiteX37" fmla="*/ 149983 w 400388"/>
                  <a:gd name="connsiteY37" fmla="*/ 564007 h 645815"/>
                  <a:gd name="connsiteX38" fmla="*/ 106806 w 400388"/>
                  <a:gd name="connsiteY38" fmla="*/ 586731 h 645815"/>
                  <a:gd name="connsiteX39" fmla="*/ 100423 w 400388"/>
                  <a:gd name="connsiteY39" fmla="*/ 593114 h 645815"/>
                  <a:gd name="connsiteX40" fmla="*/ 100423 w 400388"/>
                  <a:gd name="connsiteY40" fmla="*/ 609021 h 645815"/>
                  <a:gd name="connsiteX41" fmla="*/ 111785 w 400388"/>
                  <a:gd name="connsiteY41" fmla="*/ 613566 h 645815"/>
                  <a:gd name="connsiteX42" fmla="*/ 104968 w 400388"/>
                  <a:gd name="connsiteY42" fmla="*/ 636290 h 645815"/>
                  <a:gd name="connsiteX43" fmla="*/ 101868 w 400388"/>
                  <a:gd name="connsiteY43" fmla="*/ 635515 h 645815"/>
                  <a:gd name="connsiteX44" fmla="*/ 100206 w 400388"/>
                  <a:gd name="connsiteY44" fmla="*/ 641053 h 645815"/>
                  <a:gd name="connsiteX45" fmla="*/ 97105 w 400388"/>
                  <a:gd name="connsiteY45" fmla="*/ 640278 h 645815"/>
                  <a:gd name="connsiteX46" fmla="*/ 95444 w 400388"/>
                  <a:gd name="connsiteY46" fmla="*/ 645815 h 645815"/>
                  <a:gd name="connsiteX47" fmla="*/ 68174 w 400388"/>
                  <a:gd name="connsiteY47" fmla="*/ 638998 h 645815"/>
                  <a:gd name="connsiteX48" fmla="*/ 68174 w 400388"/>
                  <a:gd name="connsiteY48" fmla="*/ 623091 h 645815"/>
                  <a:gd name="connsiteX49" fmla="*/ 63629 w 400388"/>
                  <a:gd name="connsiteY49" fmla="*/ 607183 h 645815"/>
                  <a:gd name="connsiteX50" fmla="*/ 59084 w 400388"/>
                  <a:gd name="connsiteY50" fmla="*/ 591276 h 645815"/>
                  <a:gd name="connsiteX51" fmla="*/ 63629 w 400388"/>
                  <a:gd name="connsiteY51" fmla="*/ 548099 h 645815"/>
                  <a:gd name="connsiteX52" fmla="*/ 52267 w 400388"/>
                  <a:gd name="connsiteY52" fmla="*/ 520830 h 645815"/>
                  <a:gd name="connsiteX53" fmla="*/ 36360 w 400388"/>
                  <a:gd name="connsiteY53" fmla="*/ 461746 h 645815"/>
                  <a:gd name="connsiteX54" fmla="*/ 74992 w 400388"/>
                  <a:gd name="connsiteY54" fmla="*/ 418569 h 645815"/>
                  <a:gd name="connsiteX55" fmla="*/ 86354 w 400388"/>
                  <a:gd name="connsiteY55" fmla="*/ 391299 h 645815"/>
                  <a:gd name="connsiteX56" fmla="*/ 90899 w 400388"/>
                  <a:gd name="connsiteY56" fmla="*/ 386754 h 645815"/>
                  <a:gd name="connsiteX57" fmla="*/ 95444 w 400388"/>
                  <a:gd name="connsiteY57" fmla="*/ 366302 h 645815"/>
                  <a:gd name="connsiteX58" fmla="*/ 90899 w 400388"/>
                  <a:gd name="connsiteY58" fmla="*/ 354940 h 645815"/>
                  <a:gd name="connsiteX59" fmla="*/ 90899 w 400388"/>
                  <a:gd name="connsiteY59" fmla="*/ 323125 h 645815"/>
                  <a:gd name="connsiteX60" fmla="*/ 102261 w 400388"/>
                  <a:gd name="connsiteY60" fmla="*/ 300401 h 645815"/>
                  <a:gd name="connsiteX61" fmla="*/ 102261 w 400388"/>
                  <a:gd name="connsiteY61" fmla="*/ 248134 h 645815"/>
                  <a:gd name="connsiteX62" fmla="*/ 79537 w 400388"/>
                  <a:gd name="connsiteY62" fmla="*/ 236772 h 645815"/>
                  <a:gd name="connsiteX63" fmla="*/ 63629 w 400388"/>
                  <a:gd name="connsiteY63" fmla="*/ 229954 h 645815"/>
                  <a:gd name="connsiteX64" fmla="*/ 52267 w 400388"/>
                  <a:gd name="connsiteY64" fmla="*/ 225409 h 645815"/>
                  <a:gd name="connsiteX65" fmla="*/ 36360 w 400388"/>
                  <a:gd name="connsiteY65" fmla="*/ 214047 h 645815"/>
                  <a:gd name="connsiteX66" fmla="*/ 4545 w 400388"/>
                  <a:gd name="connsiteY66" fmla="*/ 214047 h 645815"/>
                  <a:gd name="connsiteX67" fmla="*/ 4545 w 400388"/>
                  <a:gd name="connsiteY67" fmla="*/ 204957 h 645815"/>
                  <a:gd name="connsiteX68" fmla="*/ 0 w 400388"/>
                  <a:gd name="connsiteY68" fmla="*/ 177688 h 645815"/>
                  <a:gd name="connsiteX69" fmla="*/ 5303 w 400388"/>
                  <a:gd name="connsiteY69" fmla="*/ 176173 h 645815"/>
                  <a:gd name="connsiteX70" fmla="*/ 4762 w 400388"/>
                  <a:gd name="connsiteY70" fmla="*/ 172926 h 645815"/>
                  <a:gd name="connsiteX71" fmla="*/ 4762 w 400388"/>
                  <a:gd name="connsiteY71" fmla="*/ 172926 h 645815"/>
                  <a:gd name="connsiteX72" fmla="*/ 4762 w 400388"/>
                  <a:gd name="connsiteY72" fmla="*/ 172925 h 645815"/>
                  <a:gd name="connsiteX73" fmla="*/ 10065 w 400388"/>
                  <a:gd name="connsiteY73" fmla="*/ 171410 h 645815"/>
                  <a:gd name="connsiteX74" fmla="*/ 9524 w 400388"/>
                  <a:gd name="connsiteY74" fmla="*/ 168163 h 645815"/>
                  <a:gd name="connsiteX75" fmla="*/ 120875 w 400388"/>
                  <a:gd name="connsiteY75" fmla="*/ 136348 h 645815"/>
                  <a:gd name="connsiteX76" fmla="*/ 143600 w 400388"/>
                  <a:gd name="connsiteY76" fmla="*/ 152255 h 645815"/>
                  <a:gd name="connsiteX77" fmla="*/ 154962 w 400388"/>
                  <a:gd name="connsiteY77" fmla="*/ 152255 h 645815"/>
                  <a:gd name="connsiteX78" fmla="*/ 170869 w 400388"/>
                  <a:gd name="connsiteY78" fmla="*/ 156800 h 645815"/>
                  <a:gd name="connsiteX79" fmla="*/ 170869 w 400388"/>
                  <a:gd name="connsiteY79" fmla="*/ 172708 h 645815"/>
                  <a:gd name="connsiteX80" fmla="*/ 159507 w 400388"/>
                  <a:gd name="connsiteY80" fmla="*/ 195432 h 645815"/>
                  <a:gd name="connsiteX81" fmla="*/ 164052 w 400388"/>
                  <a:gd name="connsiteY81" fmla="*/ 215884 h 645815"/>
                  <a:gd name="connsiteX82" fmla="*/ 182242 w 400388"/>
                  <a:gd name="connsiteY82" fmla="*/ 237712 h 645815"/>
                  <a:gd name="connsiteX83" fmla="*/ 186342 w 400388"/>
                  <a:gd name="connsiteY83" fmla="*/ 225409 h 645815"/>
                  <a:gd name="connsiteX84" fmla="*/ 189743 w 400388"/>
                  <a:gd name="connsiteY84" fmla="*/ 224729 h 645815"/>
                  <a:gd name="connsiteX85" fmla="*/ 191104 w 400388"/>
                  <a:gd name="connsiteY85" fmla="*/ 220646 h 645815"/>
                  <a:gd name="connsiteX86" fmla="*/ 194506 w 400388"/>
                  <a:gd name="connsiteY86" fmla="*/ 219966 h 645815"/>
                  <a:gd name="connsiteX87" fmla="*/ 195866 w 400388"/>
                  <a:gd name="connsiteY87" fmla="*/ 215884 h 645815"/>
                  <a:gd name="connsiteX88" fmla="*/ 208443 w 400388"/>
                  <a:gd name="connsiteY88" fmla="*/ 213369 h 645815"/>
                  <a:gd name="connsiteX89" fmla="*/ 204522 w 400388"/>
                  <a:gd name="connsiteY89" fmla="*/ 166325 h 645815"/>
                  <a:gd name="connsiteX90" fmla="*/ 186342 w 400388"/>
                  <a:gd name="connsiteY90" fmla="*/ 139056 h 645815"/>
                  <a:gd name="connsiteX91" fmla="*/ 177253 w 400388"/>
                  <a:gd name="connsiteY91" fmla="*/ 127693 h 645815"/>
                  <a:gd name="connsiteX92" fmla="*/ 161345 w 400388"/>
                  <a:gd name="connsiteY92" fmla="*/ 127693 h 645815"/>
                  <a:gd name="connsiteX93" fmla="*/ 149983 w 400388"/>
                  <a:gd name="connsiteY93" fmla="*/ 79972 h 645815"/>
                  <a:gd name="connsiteX94" fmla="*/ 161345 w 400388"/>
                  <a:gd name="connsiteY94" fmla="*/ 52702 h 645815"/>
                  <a:gd name="connsiteX95" fmla="*/ 164123 w 400388"/>
                  <a:gd name="connsiteY95" fmla="*/ 52702 h 645815"/>
                  <a:gd name="connsiteX96" fmla="*/ 166107 w 400388"/>
                  <a:gd name="connsiteY96" fmla="*/ 47939 h 645815"/>
                  <a:gd name="connsiteX97" fmla="*/ 168885 w 400388"/>
                  <a:gd name="connsiteY97" fmla="*/ 47939 h 645815"/>
                  <a:gd name="connsiteX98" fmla="*/ 170869 w 400388"/>
                  <a:gd name="connsiteY98" fmla="*/ 43177 h 645815"/>
                  <a:gd name="connsiteX99" fmla="*/ 195866 w 400388"/>
                  <a:gd name="connsiteY99" fmla="*/ 43177 h 645815"/>
                  <a:gd name="connsiteX100" fmla="*/ 239043 w 400388"/>
                  <a:gd name="connsiteY100" fmla="*/ 49994 h 645815"/>
                  <a:gd name="connsiteX101" fmla="*/ 250406 w 400388"/>
                  <a:gd name="connsiteY101" fmla="*/ 43177 h 645815"/>
                  <a:gd name="connsiteX102" fmla="*/ 277675 w 400388"/>
                  <a:gd name="connsiteY102" fmla="*/ 43177 h 645815"/>
                  <a:gd name="connsiteX103" fmla="*/ 293582 w 400388"/>
                  <a:gd name="connsiteY103" fmla="*/ 34087 h 645815"/>
                  <a:gd name="connsiteX104" fmla="*/ 314035 w 400388"/>
                  <a:gd name="connsiteY104" fmla="*/ 34087 h 645815"/>
                  <a:gd name="connsiteX105" fmla="*/ 352666 w 400388"/>
                  <a:gd name="connsiteY105" fmla="*/ 22725 h 6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00388" h="645815">
                    <a:moveTo>
                      <a:pt x="379936" y="0"/>
                    </a:moveTo>
                    <a:lnTo>
                      <a:pt x="391298" y="15907"/>
                    </a:lnTo>
                    <a:lnTo>
                      <a:pt x="384481" y="54539"/>
                    </a:lnTo>
                    <a:lnTo>
                      <a:pt x="391298" y="86354"/>
                    </a:lnTo>
                    <a:lnTo>
                      <a:pt x="395843" y="145438"/>
                    </a:lnTo>
                    <a:lnTo>
                      <a:pt x="400388" y="161345"/>
                    </a:lnTo>
                    <a:lnTo>
                      <a:pt x="391298" y="188615"/>
                    </a:lnTo>
                    <a:lnTo>
                      <a:pt x="375391" y="215884"/>
                    </a:lnTo>
                    <a:lnTo>
                      <a:pt x="352666" y="243154"/>
                    </a:lnTo>
                    <a:lnTo>
                      <a:pt x="351616" y="243463"/>
                    </a:lnTo>
                    <a:lnTo>
                      <a:pt x="347904" y="247917"/>
                    </a:lnTo>
                    <a:lnTo>
                      <a:pt x="346853" y="248226"/>
                    </a:lnTo>
                    <a:lnTo>
                      <a:pt x="343142" y="252679"/>
                    </a:lnTo>
                    <a:lnTo>
                      <a:pt x="304511" y="264041"/>
                    </a:lnTo>
                    <a:lnTo>
                      <a:pt x="268151" y="284493"/>
                    </a:lnTo>
                    <a:lnTo>
                      <a:pt x="224974" y="323125"/>
                    </a:lnTo>
                    <a:lnTo>
                      <a:pt x="210868" y="327156"/>
                    </a:lnTo>
                    <a:lnTo>
                      <a:pt x="191321" y="349960"/>
                    </a:lnTo>
                    <a:lnTo>
                      <a:pt x="189923" y="350799"/>
                    </a:lnTo>
                    <a:lnTo>
                      <a:pt x="186559" y="354723"/>
                    </a:lnTo>
                    <a:lnTo>
                      <a:pt x="185159" y="355563"/>
                    </a:lnTo>
                    <a:lnTo>
                      <a:pt x="181797" y="359485"/>
                    </a:lnTo>
                    <a:lnTo>
                      <a:pt x="179182" y="361054"/>
                    </a:lnTo>
                    <a:lnTo>
                      <a:pt x="175414" y="381774"/>
                    </a:lnTo>
                    <a:lnTo>
                      <a:pt x="191321" y="415861"/>
                    </a:lnTo>
                    <a:lnTo>
                      <a:pt x="202684" y="436313"/>
                    </a:lnTo>
                    <a:lnTo>
                      <a:pt x="202684" y="447676"/>
                    </a:lnTo>
                    <a:lnTo>
                      <a:pt x="207229" y="447676"/>
                    </a:lnTo>
                    <a:lnTo>
                      <a:pt x="207229" y="484035"/>
                    </a:lnTo>
                    <a:lnTo>
                      <a:pt x="202684" y="506760"/>
                    </a:lnTo>
                    <a:lnTo>
                      <a:pt x="207229" y="511305"/>
                    </a:lnTo>
                    <a:lnTo>
                      <a:pt x="202684" y="527212"/>
                    </a:lnTo>
                    <a:lnTo>
                      <a:pt x="197923" y="531974"/>
                    </a:lnTo>
                    <a:lnTo>
                      <a:pt x="197922" y="531975"/>
                    </a:lnTo>
                    <a:lnTo>
                      <a:pt x="182015" y="547882"/>
                    </a:lnTo>
                    <a:lnTo>
                      <a:pt x="182014" y="547882"/>
                    </a:lnTo>
                    <a:lnTo>
                      <a:pt x="177253" y="552644"/>
                    </a:lnTo>
                    <a:lnTo>
                      <a:pt x="149983" y="564007"/>
                    </a:lnTo>
                    <a:lnTo>
                      <a:pt x="106806" y="586731"/>
                    </a:lnTo>
                    <a:lnTo>
                      <a:pt x="100423" y="593114"/>
                    </a:lnTo>
                    <a:lnTo>
                      <a:pt x="100423" y="609021"/>
                    </a:lnTo>
                    <a:lnTo>
                      <a:pt x="111785" y="613566"/>
                    </a:lnTo>
                    <a:lnTo>
                      <a:pt x="104968" y="636290"/>
                    </a:lnTo>
                    <a:lnTo>
                      <a:pt x="101868" y="635515"/>
                    </a:lnTo>
                    <a:lnTo>
                      <a:pt x="100206" y="641053"/>
                    </a:lnTo>
                    <a:lnTo>
                      <a:pt x="97105" y="640278"/>
                    </a:lnTo>
                    <a:lnTo>
                      <a:pt x="95444" y="645815"/>
                    </a:lnTo>
                    <a:lnTo>
                      <a:pt x="68174" y="638998"/>
                    </a:lnTo>
                    <a:lnTo>
                      <a:pt x="68174" y="623091"/>
                    </a:lnTo>
                    <a:lnTo>
                      <a:pt x="63629" y="607183"/>
                    </a:lnTo>
                    <a:lnTo>
                      <a:pt x="59084" y="591276"/>
                    </a:lnTo>
                    <a:lnTo>
                      <a:pt x="63629" y="548099"/>
                    </a:lnTo>
                    <a:lnTo>
                      <a:pt x="52267" y="520830"/>
                    </a:lnTo>
                    <a:lnTo>
                      <a:pt x="36360" y="461746"/>
                    </a:lnTo>
                    <a:lnTo>
                      <a:pt x="74992" y="418569"/>
                    </a:lnTo>
                    <a:lnTo>
                      <a:pt x="86354" y="391299"/>
                    </a:lnTo>
                    <a:lnTo>
                      <a:pt x="90899" y="386754"/>
                    </a:lnTo>
                    <a:lnTo>
                      <a:pt x="95444" y="366302"/>
                    </a:lnTo>
                    <a:lnTo>
                      <a:pt x="90899" y="354940"/>
                    </a:lnTo>
                    <a:lnTo>
                      <a:pt x="90899" y="323125"/>
                    </a:lnTo>
                    <a:lnTo>
                      <a:pt x="102261" y="300401"/>
                    </a:lnTo>
                    <a:lnTo>
                      <a:pt x="102261" y="248134"/>
                    </a:lnTo>
                    <a:lnTo>
                      <a:pt x="79537" y="236772"/>
                    </a:lnTo>
                    <a:lnTo>
                      <a:pt x="63629" y="229954"/>
                    </a:lnTo>
                    <a:lnTo>
                      <a:pt x="52267" y="225409"/>
                    </a:lnTo>
                    <a:lnTo>
                      <a:pt x="36360" y="214047"/>
                    </a:lnTo>
                    <a:lnTo>
                      <a:pt x="4545" y="214047"/>
                    </a:lnTo>
                    <a:lnTo>
                      <a:pt x="4545" y="204957"/>
                    </a:lnTo>
                    <a:lnTo>
                      <a:pt x="0" y="177688"/>
                    </a:lnTo>
                    <a:lnTo>
                      <a:pt x="5303" y="176173"/>
                    </a:lnTo>
                    <a:lnTo>
                      <a:pt x="4762" y="172926"/>
                    </a:lnTo>
                    <a:lnTo>
                      <a:pt x="4762" y="172926"/>
                    </a:lnTo>
                    <a:lnTo>
                      <a:pt x="4762" y="172925"/>
                    </a:lnTo>
                    <a:lnTo>
                      <a:pt x="10065" y="171410"/>
                    </a:lnTo>
                    <a:lnTo>
                      <a:pt x="9524" y="168163"/>
                    </a:lnTo>
                    <a:lnTo>
                      <a:pt x="120875" y="136348"/>
                    </a:lnTo>
                    <a:lnTo>
                      <a:pt x="143600" y="152255"/>
                    </a:lnTo>
                    <a:lnTo>
                      <a:pt x="154962" y="152255"/>
                    </a:lnTo>
                    <a:lnTo>
                      <a:pt x="170869" y="156800"/>
                    </a:lnTo>
                    <a:lnTo>
                      <a:pt x="170869" y="172708"/>
                    </a:lnTo>
                    <a:lnTo>
                      <a:pt x="159507" y="195432"/>
                    </a:lnTo>
                    <a:lnTo>
                      <a:pt x="164052" y="215884"/>
                    </a:lnTo>
                    <a:lnTo>
                      <a:pt x="182242" y="237712"/>
                    </a:lnTo>
                    <a:lnTo>
                      <a:pt x="186342" y="225409"/>
                    </a:lnTo>
                    <a:lnTo>
                      <a:pt x="189743" y="224729"/>
                    </a:lnTo>
                    <a:lnTo>
                      <a:pt x="191104" y="220646"/>
                    </a:lnTo>
                    <a:lnTo>
                      <a:pt x="194506" y="219966"/>
                    </a:lnTo>
                    <a:lnTo>
                      <a:pt x="195866" y="215884"/>
                    </a:lnTo>
                    <a:lnTo>
                      <a:pt x="208443" y="213369"/>
                    </a:lnTo>
                    <a:lnTo>
                      <a:pt x="204522" y="166325"/>
                    </a:lnTo>
                    <a:lnTo>
                      <a:pt x="186342" y="139056"/>
                    </a:lnTo>
                    <a:lnTo>
                      <a:pt x="177253" y="127693"/>
                    </a:lnTo>
                    <a:lnTo>
                      <a:pt x="161345" y="127693"/>
                    </a:lnTo>
                    <a:lnTo>
                      <a:pt x="149983" y="79972"/>
                    </a:lnTo>
                    <a:lnTo>
                      <a:pt x="161345" y="52702"/>
                    </a:lnTo>
                    <a:lnTo>
                      <a:pt x="164123" y="52702"/>
                    </a:lnTo>
                    <a:lnTo>
                      <a:pt x="166107" y="47939"/>
                    </a:lnTo>
                    <a:lnTo>
                      <a:pt x="168885" y="47939"/>
                    </a:lnTo>
                    <a:lnTo>
                      <a:pt x="170869" y="43177"/>
                    </a:lnTo>
                    <a:lnTo>
                      <a:pt x="195866" y="43177"/>
                    </a:lnTo>
                    <a:lnTo>
                      <a:pt x="239043" y="49994"/>
                    </a:lnTo>
                    <a:lnTo>
                      <a:pt x="250406" y="43177"/>
                    </a:lnTo>
                    <a:lnTo>
                      <a:pt x="277675" y="43177"/>
                    </a:lnTo>
                    <a:lnTo>
                      <a:pt x="293582" y="34087"/>
                    </a:lnTo>
                    <a:lnTo>
                      <a:pt x="314035" y="34087"/>
                    </a:lnTo>
                    <a:lnTo>
                      <a:pt x="352666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1" name="Freeform 439">
                <a:extLst>
                  <a:ext uri="{FF2B5EF4-FFF2-40B4-BE49-F238E27FC236}">
                    <a16:creationId xmlns:a16="http://schemas.microsoft.com/office/drawing/2014/main" id="{6258FDC7-3238-44F9-85FE-46C2E777B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5634" y="3982403"/>
                <a:ext cx="49508" cy="77223"/>
              </a:xfrm>
              <a:custGeom>
                <a:avLst/>
                <a:gdLst>
                  <a:gd name="connsiteX0" fmla="*/ 38741 w 66010"/>
                  <a:gd name="connsiteY0" fmla="*/ 0 h 102964"/>
                  <a:gd name="connsiteX1" fmla="*/ 54648 w 66010"/>
                  <a:gd name="connsiteY1" fmla="*/ 6818 h 102964"/>
                  <a:gd name="connsiteX2" fmla="*/ 61465 w 66010"/>
                  <a:gd name="connsiteY2" fmla="*/ 15908 h 102964"/>
                  <a:gd name="connsiteX3" fmla="*/ 66010 w 66010"/>
                  <a:gd name="connsiteY3" fmla="*/ 27270 h 102964"/>
                  <a:gd name="connsiteX4" fmla="*/ 66010 w 66010"/>
                  <a:gd name="connsiteY4" fmla="*/ 38632 h 102964"/>
                  <a:gd name="connsiteX5" fmla="*/ 63629 w 66010"/>
                  <a:gd name="connsiteY5" fmla="*/ 39585 h 102964"/>
                  <a:gd name="connsiteX6" fmla="*/ 63629 w 66010"/>
                  <a:gd name="connsiteY6" fmla="*/ 49878 h 102964"/>
                  <a:gd name="connsiteX7" fmla="*/ 52267 w 66010"/>
                  <a:gd name="connsiteY7" fmla="*/ 55466 h 102964"/>
                  <a:gd name="connsiteX8" fmla="*/ 43177 w 66010"/>
                  <a:gd name="connsiteY8" fmla="*/ 83406 h 102964"/>
                  <a:gd name="connsiteX9" fmla="*/ 27270 w 66010"/>
                  <a:gd name="connsiteY9" fmla="*/ 94582 h 102964"/>
                  <a:gd name="connsiteX10" fmla="*/ 9090 w 66010"/>
                  <a:gd name="connsiteY10" fmla="*/ 102964 h 102964"/>
                  <a:gd name="connsiteX11" fmla="*/ 9090 w 66010"/>
                  <a:gd name="connsiteY11" fmla="*/ 49878 h 102964"/>
                  <a:gd name="connsiteX12" fmla="*/ 0 w 66010"/>
                  <a:gd name="connsiteY12" fmla="*/ 30320 h 102964"/>
                  <a:gd name="connsiteX13" fmla="*/ 6722 w 66010"/>
                  <a:gd name="connsiteY13" fmla="*/ 30320 h 102964"/>
                  <a:gd name="connsiteX14" fmla="*/ 2381 w 66010"/>
                  <a:gd name="connsiteY14" fmla="*/ 22725 h 102964"/>
                  <a:gd name="connsiteX15" fmla="*/ 22833 w 66010"/>
                  <a:gd name="connsiteY15" fmla="*/ 22725 h 102964"/>
                  <a:gd name="connsiteX16" fmla="*/ 33245 w 66010"/>
                  <a:gd name="connsiteY16" fmla="*/ 7852 h 102964"/>
                  <a:gd name="connsiteX17" fmla="*/ 36360 w 66010"/>
                  <a:gd name="connsiteY17" fmla="*/ 2380 h 102964"/>
                  <a:gd name="connsiteX18" fmla="*/ 36882 w 66010"/>
                  <a:gd name="connsiteY18" fmla="*/ 2655 h 10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10" h="102964">
                    <a:moveTo>
                      <a:pt x="38741" y="0"/>
                    </a:moveTo>
                    <a:lnTo>
                      <a:pt x="54648" y="6818"/>
                    </a:lnTo>
                    <a:lnTo>
                      <a:pt x="61465" y="15908"/>
                    </a:lnTo>
                    <a:lnTo>
                      <a:pt x="66010" y="27270"/>
                    </a:lnTo>
                    <a:lnTo>
                      <a:pt x="66010" y="38632"/>
                    </a:lnTo>
                    <a:lnTo>
                      <a:pt x="63629" y="39585"/>
                    </a:lnTo>
                    <a:lnTo>
                      <a:pt x="63629" y="49878"/>
                    </a:lnTo>
                    <a:lnTo>
                      <a:pt x="52267" y="55466"/>
                    </a:lnTo>
                    <a:lnTo>
                      <a:pt x="43177" y="83406"/>
                    </a:lnTo>
                    <a:lnTo>
                      <a:pt x="27270" y="94582"/>
                    </a:lnTo>
                    <a:lnTo>
                      <a:pt x="9090" y="102964"/>
                    </a:lnTo>
                    <a:lnTo>
                      <a:pt x="9090" y="49878"/>
                    </a:lnTo>
                    <a:lnTo>
                      <a:pt x="0" y="30320"/>
                    </a:lnTo>
                    <a:lnTo>
                      <a:pt x="6722" y="30320"/>
                    </a:lnTo>
                    <a:lnTo>
                      <a:pt x="2381" y="22725"/>
                    </a:lnTo>
                    <a:lnTo>
                      <a:pt x="22833" y="22725"/>
                    </a:lnTo>
                    <a:lnTo>
                      <a:pt x="33245" y="7852"/>
                    </a:lnTo>
                    <a:lnTo>
                      <a:pt x="36360" y="2380"/>
                    </a:lnTo>
                    <a:lnTo>
                      <a:pt x="36882" y="265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2" name="Freeform 438">
                <a:extLst>
                  <a:ext uri="{FF2B5EF4-FFF2-40B4-BE49-F238E27FC236}">
                    <a16:creationId xmlns:a16="http://schemas.microsoft.com/office/drawing/2014/main" id="{1E21D43A-CE75-4795-892D-CFB7FA1AA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931" y="4145938"/>
                <a:ext cx="325694" cy="276349"/>
              </a:xfrm>
              <a:custGeom>
                <a:avLst/>
                <a:gdLst>
                  <a:gd name="connsiteX0" fmla="*/ 316090 w 434258"/>
                  <a:gd name="connsiteY0" fmla="*/ 0 h 368465"/>
                  <a:gd name="connsiteX1" fmla="*/ 331997 w 434258"/>
                  <a:gd name="connsiteY1" fmla="*/ 0 h 368465"/>
                  <a:gd name="connsiteX2" fmla="*/ 347905 w 434258"/>
                  <a:gd name="connsiteY2" fmla="*/ 11363 h 368465"/>
                  <a:gd name="connsiteX3" fmla="*/ 359267 w 434258"/>
                  <a:gd name="connsiteY3" fmla="*/ 15908 h 368465"/>
                  <a:gd name="connsiteX4" fmla="*/ 386536 w 434258"/>
                  <a:gd name="connsiteY4" fmla="*/ 27270 h 368465"/>
                  <a:gd name="connsiteX5" fmla="*/ 406989 w 434258"/>
                  <a:gd name="connsiteY5" fmla="*/ 31815 h 368465"/>
                  <a:gd name="connsiteX6" fmla="*/ 422896 w 434258"/>
                  <a:gd name="connsiteY6" fmla="*/ 54539 h 368465"/>
                  <a:gd name="connsiteX7" fmla="*/ 434258 w 434258"/>
                  <a:gd name="connsiteY7" fmla="*/ 81809 h 368465"/>
                  <a:gd name="connsiteX8" fmla="*/ 428454 w 434258"/>
                  <a:gd name="connsiteY8" fmla="*/ 86452 h 368465"/>
                  <a:gd name="connsiteX9" fmla="*/ 429496 w 434258"/>
                  <a:gd name="connsiteY9" fmla="*/ 88952 h 368465"/>
                  <a:gd name="connsiteX10" fmla="*/ 422398 w 434258"/>
                  <a:gd name="connsiteY10" fmla="*/ 94630 h 368465"/>
                  <a:gd name="connsiteX11" fmla="*/ 418351 w 434258"/>
                  <a:gd name="connsiteY11" fmla="*/ 124986 h 368465"/>
                  <a:gd name="connsiteX12" fmla="*/ 422896 w 434258"/>
                  <a:gd name="connsiteY12" fmla="*/ 156800 h 368465"/>
                  <a:gd name="connsiteX13" fmla="*/ 417989 w 434258"/>
                  <a:gd name="connsiteY13" fmla="*/ 162933 h 368465"/>
                  <a:gd name="connsiteX14" fmla="*/ 418134 w 434258"/>
                  <a:gd name="connsiteY14" fmla="*/ 163943 h 368465"/>
                  <a:gd name="connsiteX15" fmla="*/ 413038 w 434258"/>
                  <a:gd name="connsiteY15" fmla="*/ 170313 h 368465"/>
                  <a:gd name="connsiteX16" fmla="*/ 402444 w 434258"/>
                  <a:gd name="connsiteY16" fmla="*/ 199977 h 368465"/>
                  <a:gd name="connsiteX17" fmla="*/ 422896 w 434258"/>
                  <a:gd name="connsiteY17" fmla="*/ 211340 h 368465"/>
                  <a:gd name="connsiteX18" fmla="*/ 411260 w 434258"/>
                  <a:gd name="connsiteY18" fmla="*/ 214664 h 368465"/>
                  <a:gd name="connsiteX19" fmla="*/ 418134 w 434258"/>
                  <a:gd name="connsiteY19" fmla="*/ 218483 h 368465"/>
                  <a:gd name="connsiteX20" fmla="*/ 312465 w 434258"/>
                  <a:gd name="connsiteY20" fmla="*/ 248674 h 368465"/>
                  <a:gd name="connsiteX21" fmla="*/ 316090 w 434258"/>
                  <a:gd name="connsiteY21" fmla="*/ 270424 h 368465"/>
                  <a:gd name="connsiteX22" fmla="*/ 310276 w 434258"/>
                  <a:gd name="connsiteY22" fmla="*/ 271254 h 368465"/>
                  <a:gd name="connsiteX23" fmla="*/ 311328 w 434258"/>
                  <a:gd name="connsiteY23" fmla="*/ 277567 h 368465"/>
                  <a:gd name="connsiteX24" fmla="*/ 279514 w 434258"/>
                  <a:gd name="connsiteY24" fmla="*/ 282112 h 368465"/>
                  <a:gd name="connsiteX25" fmla="*/ 264797 w 434258"/>
                  <a:gd name="connsiteY25" fmla="*/ 296828 h 368465"/>
                  <a:gd name="connsiteX26" fmla="*/ 261551 w 434258"/>
                  <a:gd name="connsiteY26" fmla="*/ 302238 h 368465"/>
                  <a:gd name="connsiteX27" fmla="*/ 260976 w 434258"/>
                  <a:gd name="connsiteY27" fmla="*/ 302402 h 368465"/>
                  <a:gd name="connsiteX28" fmla="*/ 256789 w 434258"/>
                  <a:gd name="connsiteY28" fmla="*/ 309381 h 368465"/>
                  <a:gd name="connsiteX29" fmla="*/ 240882 w 434258"/>
                  <a:gd name="connsiteY29" fmla="*/ 313926 h 368465"/>
                  <a:gd name="connsiteX30" fmla="*/ 209067 w 434258"/>
                  <a:gd name="connsiteY30" fmla="*/ 345741 h 368465"/>
                  <a:gd name="connsiteX31" fmla="*/ 193160 w 434258"/>
                  <a:gd name="connsiteY31" fmla="*/ 368465 h 368465"/>
                  <a:gd name="connsiteX32" fmla="*/ 177253 w 434258"/>
                  <a:gd name="connsiteY32" fmla="*/ 368465 h 368465"/>
                  <a:gd name="connsiteX33" fmla="*/ 165890 w 434258"/>
                  <a:gd name="connsiteY33" fmla="*/ 368465 h 368465"/>
                  <a:gd name="connsiteX34" fmla="*/ 122713 w 434258"/>
                  <a:gd name="connsiteY34" fmla="*/ 361648 h 368465"/>
                  <a:gd name="connsiteX35" fmla="*/ 118168 w 434258"/>
                  <a:gd name="connsiteY35" fmla="*/ 357103 h 368465"/>
                  <a:gd name="connsiteX36" fmla="*/ 102261 w 434258"/>
                  <a:gd name="connsiteY36" fmla="*/ 345741 h 368465"/>
                  <a:gd name="connsiteX37" fmla="*/ 79537 w 434258"/>
                  <a:gd name="connsiteY37" fmla="*/ 345741 h 368465"/>
                  <a:gd name="connsiteX38" fmla="*/ 47722 w 434258"/>
                  <a:gd name="connsiteY38" fmla="*/ 352558 h 368465"/>
                  <a:gd name="connsiteX39" fmla="*/ 27270 w 434258"/>
                  <a:gd name="connsiteY39" fmla="*/ 329833 h 368465"/>
                  <a:gd name="connsiteX40" fmla="*/ 0 w 434258"/>
                  <a:gd name="connsiteY40" fmla="*/ 298019 h 368465"/>
                  <a:gd name="connsiteX41" fmla="*/ 4545 w 434258"/>
                  <a:gd name="connsiteY41" fmla="*/ 179851 h 368465"/>
                  <a:gd name="connsiteX42" fmla="*/ 9033 w 434258"/>
                  <a:gd name="connsiteY42" fmla="*/ 179851 h 368465"/>
                  <a:gd name="connsiteX43" fmla="*/ 9307 w 434258"/>
                  <a:gd name="connsiteY43" fmla="*/ 172708 h 368465"/>
                  <a:gd name="connsiteX44" fmla="*/ 79537 w 434258"/>
                  <a:gd name="connsiteY44" fmla="*/ 172708 h 368465"/>
                  <a:gd name="connsiteX45" fmla="*/ 79537 w 434258"/>
                  <a:gd name="connsiteY45" fmla="*/ 168488 h 368465"/>
                  <a:gd name="connsiteX46" fmla="*/ 86354 w 434258"/>
                  <a:gd name="connsiteY46" fmla="*/ 152581 h 368465"/>
                  <a:gd name="connsiteX47" fmla="*/ 74992 w 434258"/>
                  <a:gd name="connsiteY47" fmla="*/ 132129 h 368465"/>
                  <a:gd name="connsiteX48" fmla="*/ 79537 w 434258"/>
                  <a:gd name="connsiteY48" fmla="*/ 116222 h 368465"/>
                  <a:gd name="connsiteX49" fmla="*/ 74992 w 434258"/>
                  <a:gd name="connsiteY49" fmla="*/ 104859 h 368465"/>
                  <a:gd name="connsiteX50" fmla="*/ 82611 w 434258"/>
                  <a:gd name="connsiteY50" fmla="*/ 104859 h 368465"/>
                  <a:gd name="connsiteX51" fmla="*/ 79754 w 434258"/>
                  <a:gd name="connsiteY51" fmla="*/ 97716 h 368465"/>
                  <a:gd name="connsiteX52" fmla="*/ 95661 w 434258"/>
                  <a:gd name="connsiteY52" fmla="*/ 97716 h 368465"/>
                  <a:gd name="connsiteX53" fmla="*/ 95661 w 434258"/>
                  <a:gd name="connsiteY53" fmla="*/ 113624 h 368465"/>
                  <a:gd name="connsiteX54" fmla="*/ 111568 w 434258"/>
                  <a:gd name="connsiteY54" fmla="*/ 109079 h 368465"/>
                  <a:gd name="connsiteX55" fmla="*/ 138838 w 434258"/>
                  <a:gd name="connsiteY55" fmla="*/ 113624 h 368465"/>
                  <a:gd name="connsiteX56" fmla="*/ 150200 w 434258"/>
                  <a:gd name="connsiteY56" fmla="*/ 129531 h 368465"/>
                  <a:gd name="connsiteX57" fmla="*/ 177470 w 434258"/>
                  <a:gd name="connsiteY57" fmla="*/ 134076 h 368465"/>
                  <a:gd name="connsiteX58" fmla="*/ 202467 w 434258"/>
                  <a:gd name="connsiteY58" fmla="*/ 124986 h 368465"/>
                  <a:gd name="connsiteX59" fmla="*/ 209284 w 434258"/>
                  <a:gd name="connsiteY59" fmla="*/ 140893 h 368465"/>
                  <a:gd name="connsiteX60" fmla="*/ 236554 w 434258"/>
                  <a:gd name="connsiteY60" fmla="*/ 145438 h 368465"/>
                  <a:gd name="connsiteX61" fmla="*/ 252461 w 434258"/>
                  <a:gd name="connsiteY61" fmla="*/ 161345 h 368465"/>
                  <a:gd name="connsiteX62" fmla="*/ 268368 w 434258"/>
                  <a:gd name="connsiteY62" fmla="*/ 184070 h 368465"/>
                  <a:gd name="connsiteX63" fmla="*/ 289615 w 434258"/>
                  <a:gd name="connsiteY63" fmla="*/ 184070 h 368465"/>
                  <a:gd name="connsiteX64" fmla="*/ 284058 w 434258"/>
                  <a:gd name="connsiteY64" fmla="*/ 152581 h 368465"/>
                  <a:gd name="connsiteX65" fmla="*/ 272696 w 434258"/>
                  <a:gd name="connsiteY65" fmla="*/ 159398 h 368465"/>
                  <a:gd name="connsiteX66" fmla="*/ 252244 w 434258"/>
                  <a:gd name="connsiteY66" fmla="*/ 141219 h 368465"/>
                  <a:gd name="connsiteX67" fmla="*/ 240882 w 434258"/>
                  <a:gd name="connsiteY67" fmla="*/ 136674 h 368465"/>
                  <a:gd name="connsiteX68" fmla="*/ 247699 w 434258"/>
                  <a:gd name="connsiteY68" fmla="*/ 98042 h 368465"/>
                  <a:gd name="connsiteX69" fmla="*/ 252244 w 434258"/>
                  <a:gd name="connsiteY69" fmla="*/ 57137 h 368465"/>
                  <a:gd name="connsiteX70" fmla="*/ 240882 w 434258"/>
                  <a:gd name="connsiteY70" fmla="*/ 38958 h 368465"/>
                  <a:gd name="connsiteX71" fmla="*/ 252244 w 434258"/>
                  <a:gd name="connsiteY71" fmla="*/ 18506 h 368465"/>
                  <a:gd name="connsiteX72" fmla="*/ 253264 w 434258"/>
                  <a:gd name="connsiteY72" fmla="*/ 18098 h 368465"/>
                  <a:gd name="connsiteX73" fmla="*/ 257006 w 434258"/>
                  <a:gd name="connsiteY73" fmla="*/ 11363 h 368465"/>
                  <a:gd name="connsiteX74" fmla="*/ 268368 w 434258"/>
                  <a:gd name="connsiteY74" fmla="*/ 6818 h 3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34258" h="368465">
                    <a:moveTo>
                      <a:pt x="316090" y="0"/>
                    </a:moveTo>
                    <a:lnTo>
                      <a:pt x="331997" y="0"/>
                    </a:lnTo>
                    <a:lnTo>
                      <a:pt x="347905" y="11363"/>
                    </a:lnTo>
                    <a:lnTo>
                      <a:pt x="359267" y="15908"/>
                    </a:lnTo>
                    <a:lnTo>
                      <a:pt x="386536" y="27270"/>
                    </a:lnTo>
                    <a:lnTo>
                      <a:pt x="406989" y="31815"/>
                    </a:lnTo>
                    <a:lnTo>
                      <a:pt x="422896" y="54539"/>
                    </a:lnTo>
                    <a:lnTo>
                      <a:pt x="434258" y="81809"/>
                    </a:lnTo>
                    <a:lnTo>
                      <a:pt x="428454" y="86452"/>
                    </a:lnTo>
                    <a:lnTo>
                      <a:pt x="429496" y="88952"/>
                    </a:lnTo>
                    <a:lnTo>
                      <a:pt x="422398" y="94630"/>
                    </a:lnTo>
                    <a:lnTo>
                      <a:pt x="418351" y="124986"/>
                    </a:lnTo>
                    <a:lnTo>
                      <a:pt x="422896" y="156800"/>
                    </a:lnTo>
                    <a:lnTo>
                      <a:pt x="417989" y="162933"/>
                    </a:lnTo>
                    <a:lnTo>
                      <a:pt x="418134" y="163943"/>
                    </a:lnTo>
                    <a:lnTo>
                      <a:pt x="413038" y="170313"/>
                    </a:lnTo>
                    <a:lnTo>
                      <a:pt x="402444" y="199977"/>
                    </a:lnTo>
                    <a:lnTo>
                      <a:pt x="422896" y="211340"/>
                    </a:lnTo>
                    <a:lnTo>
                      <a:pt x="411260" y="214664"/>
                    </a:lnTo>
                    <a:lnTo>
                      <a:pt x="418134" y="218483"/>
                    </a:lnTo>
                    <a:lnTo>
                      <a:pt x="312465" y="248674"/>
                    </a:lnTo>
                    <a:lnTo>
                      <a:pt x="316090" y="270424"/>
                    </a:lnTo>
                    <a:lnTo>
                      <a:pt x="310276" y="271254"/>
                    </a:lnTo>
                    <a:lnTo>
                      <a:pt x="311328" y="277567"/>
                    </a:lnTo>
                    <a:lnTo>
                      <a:pt x="279514" y="282112"/>
                    </a:lnTo>
                    <a:lnTo>
                      <a:pt x="264797" y="296828"/>
                    </a:lnTo>
                    <a:lnTo>
                      <a:pt x="261551" y="302238"/>
                    </a:lnTo>
                    <a:lnTo>
                      <a:pt x="260976" y="302402"/>
                    </a:lnTo>
                    <a:lnTo>
                      <a:pt x="256789" y="309381"/>
                    </a:lnTo>
                    <a:lnTo>
                      <a:pt x="240882" y="313926"/>
                    </a:lnTo>
                    <a:lnTo>
                      <a:pt x="209067" y="345741"/>
                    </a:lnTo>
                    <a:lnTo>
                      <a:pt x="193160" y="368465"/>
                    </a:lnTo>
                    <a:lnTo>
                      <a:pt x="177253" y="368465"/>
                    </a:lnTo>
                    <a:lnTo>
                      <a:pt x="165890" y="368465"/>
                    </a:lnTo>
                    <a:lnTo>
                      <a:pt x="122713" y="361648"/>
                    </a:lnTo>
                    <a:lnTo>
                      <a:pt x="118168" y="357103"/>
                    </a:lnTo>
                    <a:lnTo>
                      <a:pt x="102261" y="345741"/>
                    </a:lnTo>
                    <a:lnTo>
                      <a:pt x="79537" y="345741"/>
                    </a:lnTo>
                    <a:lnTo>
                      <a:pt x="47722" y="352558"/>
                    </a:lnTo>
                    <a:lnTo>
                      <a:pt x="27270" y="329833"/>
                    </a:lnTo>
                    <a:lnTo>
                      <a:pt x="0" y="298019"/>
                    </a:lnTo>
                    <a:lnTo>
                      <a:pt x="4545" y="179851"/>
                    </a:lnTo>
                    <a:lnTo>
                      <a:pt x="9033" y="179851"/>
                    </a:lnTo>
                    <a:lnTo>
                      <a:pt x="9307" y="172708"/>
                    </a:lnTo>
                    <a:lnTo>
                      <a:pt x="79537" y="172708"/>
                    </a:lnTo>
                    <a:lnTo>
                      <a:pt x="79537" y="168488"/>
                    </a:lnTo>
                    <a:lnTo>
                      <a:pt x="86354" y="152581"/>
                    </a:lnTo>
                    <a:lnTo>
                      <a:pt x="74992" y="132129"/>
                    </a:lnTo>
                    <a:lnTo>
                      <a:pt x="79537" y="116222"/>
                    </a:lnTo>
                    <a:lnTo>
                      <a:pt x="74992" y="104859"/>
                    </a:lnTo>
                    <a:lnTo>
                      <a:pt x="82611" y="104859"/>
                    </a:lnTo>
                    <a:lnTo>
                      <a:pt x="79754" y="97716"/>
                    </a:lnTo>
                    <a:lnTo>
                      <a:pt x="95661" y="97716"/>
                    </a:lnTo>
                    <a:lnTo>
                      <a:pt x="95661" y="113624"/>
                    </a:lnTo>
                    <a:lnTo>
                      <a:pt x="111568" y="109079"/>
                    </a:lnTo>
                    <a:lnTo>
                      <a:pt x="138838" y="113624"/>
                    </a:lnTo>
                    <a:lnTo>
                      <a:pt x="150200" y="129531"/>
                    </a:lnTo>
                    <a:lnTo>
                      <a:pt x="177470" y="134076"/>
                    </a:lnTo>
                    <a:lnTo>
                      <a:pt x="202467" y="124986"/>
                    </a:lnTo>
                    <a:lnTo>
                      <a:pt x="209284" y="140893"/>
                    </a:lnTo>
                    <a:lnTo>
                      <a:pt x="236554" y="145438"/>
                    </a:lnTo>
                    <a:lnTo>
                      <a:pt x="252461" y="161345"/>
                    </a:lnTo>
                    <a:lnTo>
                      <a:pt x="268368" y="184070"/>
                    </a:lnTo>
                    <a:lnTo>
                      <a:pt x="289615" y="184070"/>
                    </a:lnTo>
                    <a:lnTo>
                      <a:pt x="284058" y="152581"/>
                    </a:lnTo>
                    <a:lnTo>
                      <a:pt x="272696" y="159398"/>
                    </a:lnTo>
                    <a:lnTo>
                      <a:pt x="252244" y="141219"/>
                    </a:lnTo>
                    <a:lnTo>
                      <a:pt x="240882" y="136674"/>
                    </a:lnTo>
                    <a:lnTo>
                      <a:pt x="247699" y="98042"/>
                    </a:lnTo>
                    <a:lnTo>
                      <a:pt x="252244" y="57137"/>
                    </a:lnTo>
                    <a:lnTo>
                      <a:pt x="240882" y="38958"/>
                    </a:lnTo>
                    <a:lnTo>
                      <a:pt x="252244" y="18506"/>
                    </a:lnTo>
                    <a:lnTo>
                      <a:pt x="253264" y="18098"/>
                    </a:lnTo>
                    <a:lnTo>
                      <a:pt x="257006" y="11363"/>
                    </a:lnTo>
                    <a:lnTo>
                      <a:pt x="268368" y="681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3" name="Freeform 437">
                <a:extLst>
                  <a:ext uri="{FF2B5EF4-FFF2-40B4-BE49-F238E27FC236}">
                    <a16:creationId xmlns:a16="http://schemas.microsoft.com/office/drawing/2014/main" id="{A367A51A-1D0C-4CEB-8D56-0ADF94A57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113" y="4401264"/>
                <a:ext cx="281952" cy="292258"/>
              </a:xfrm>
              <a:custGeom>
                <a:avLst/>
                <a:gdLst>
                  <a:gd name="connsiteX0" fmla="*/ 214591 w 375936"/>
                  <a:gd name="connsiteY0" fmla="*/ 0 h 389677"/>
                  <a:gd name="connsiteX1" fmla="*/ 219136 w 375936"/>
                  <a:gd name="connsiteY1" fmla="*/ 4545 h 389677"/>
                  <a:gd name="connsiteX2" fmla="*/ 235044 w 375936"/>
                  <a:gd name="connsiteY2" fmla="*/ 31815 h 389677"/>
                  <a:gd name="connsiteX3" fmla="*/ 241861 w 375936"/>
                  <a:gd name="connsiteY3" fmla="*/ 43177 h 389677"/>
                  <a:gd name="connsiteX4" fmla="*/ 250951 w 375936"/>
                  <a:gd name="connsiteY4" fmla="*/ 65902 h 389677"/>
                  <a:gd name="connsiteX5" fmla="*/ 294128 w 375936"/>
                  <a:gd name="connsiteY5" fmla="*/ 106806 h 389677"/>
                  <a:gd name="connsiteX6" fmla="*/ 310035 w 375936"/>
                  <a:gd name="connsiteY6" fmla="*/ 113624 h 389677"/>
                  <a:gd name="connsiteX7" fmla="*/ 310035 w 375936"/>
                  <a:gd name="connsiteY7" fmla="*/ 124986 h 389677"/>
                  <a:gd name="connsiteX8" fmla="*/ 321397 w 375936"/>
                  <a:gd name="connsiteY8" fmla="*/ 149983 h 389677"/>
                  <a:gd name="connsiteX9" fmla="*/ 353212 w 375936"/>
                  <a:gd name="connsiteY9" fmla="*/ 156800 h 389677"/>
                  <a:gd name="connsiteX10" fmla="*/ 375936 w 375936"/>
                  <a:gd name="connsiteY10" fmla="*/ 172708 h 389677"/>
                  <a:gd name="connsiteX11" fmla="*/ 368328 w 375936"/>
                  <a:gd name="connsiteY11" fmla="*/ 177146 h 389677"/>
                  <a:gd name="connsiteX12" fmla="*/ 368791 w 375936"/>
                  <a:gd name="connsiteY12" fmla="*/ 177470 h 389677"/>
                  <a:gd name="connsiteX13" fmla="*/ 365824 w 375936"/>
                  <a:gd name="connsiteY13" fmla="*/ 179201 h 389677"/>
                  <a:gd name="connsiteX14" fmla="*/ 373555 w 375936"/>
                  <a:gd name="connsiteY14" fmla="*/ 184613 h 389677"/>
                  <a:gd name="connsiteX15" fmla="*/ 365947 w 375936"/>
                  <a:gd name="connsiteY15" fmla="*/ 189051 h 389677"/>
                  <a:gd name="connsiteX16" fmla="*/ 366410 w 375936"/>
                  <a:gd name="connsiteY16" fmla="*/ 189375 h 389677"/>
                  <a:gd name="connsiteX17" fmla="*/ 354350 w 375936"/>
                  <a:gd name="connsiteY17" fmla="*/ 196410 h 389677"/>
                  <a:gd name="connsiteX18" fmla="*/ 354504 w 375936"/>
                  <a:gd name="connsiteY18" fmla="*/ 196518 h 389677"/>
                  <a:gd name="connsiteX19" fmla="*/ 316125 w 375936"/>
                  <a:gd name="connsiteY19" fmla="*/ 218906 h 389677"/>
                  <a:gd name="connsiteX20" fmla="*/ 287202 w 375936"/>
                  <a:gd name="connsiteY20" fmla="*/ 243697 h 389677"/>
                  <a:gd name="connsiteX21" fmla="*/ 275839 w 375936"/>
                  <a:gd name="connsiteY21" fmla="*/ 270966 h 389677"/>
                  <a:gd name="connsiteX22" fmla="*/ 266750 w 375936"/>
                  <a:gd name="connsiteY22" fmla="*/ 286874 h 389677"/>
                  <a:gd name="connsiteX23" fmla="*/ 261755 w 375936"/>
                  <a:gd name="connsiteY23" fmla="*/ 287873 h 389677"/>
                  <a:gd name="connsiteX24" fmla="*/ 259605 w 375936"/>
                  <a:gd name="connsiteY24" fmla="*/ 291636 h 389677"/>
                  <a:gd name="connsiteX25" fmla="*/ 255766 w 375936"/>
                  <a:gd name="connsiteY25" fmla="*/ 292404 h 389677"/>
                  <a:gd name="connsiteX26" fmla="*/ 254844 w 375936"/>
                  <a:gd name="connsiteY26" fmla="*/ 294017 h 389677"/>
                  <a:gd name="connsiteX27" fmla="*/ 249849 w 375936"/>
                  <a:gd name="connsiteY27" fmla="*/ 295016 h 389677"/>
                  <a:gd name="connsiteX28" fmla="*/ 247699 w 375936"/>
                  <a:gd name="connsiteY28" fmla="*/ 298779 h 389677"/>
                  <a:gd name="connsiteX29" fmla="*/ 241572 w 375936"/>
                  <a:gd name="connsiteY29" fmla="*/ 300005 h 389677"/>
                  <a:gd name="connsiteX30" fmla="*/ 239480 w 375936"/>
                  <a:gd name="connsiteY30" fmla="*/ 307326 h 389677"/>
                  <a:gd name="connsiteX31" fmla="*/ 232663 w 375936"/>
                  <a:gd name="connsiteY31" fmla="*/ 318688 h 389677"/>
                  <a:gd name="connsiteX32" fmla="*/ 226232 w 375936"/>
                  <a:gd name="connsiteY32" fmla="*/ 322261 h 389677"/>
                  <a:gd name="connsiteX33" fmla="*/ 225518 w 375936"/>
                  <a:gd name="connsiteY33" fmla="*/ 323450 h 389677"/>
                  <a:gd name="connsiteX34" fmla="*/ 214089 w 375936"/>
                  <a:gd name="connsiteY34" fmla="*/ 329799 h 389677"/>
                  <a:gd name="connsiteX35" fmla="*/ 213612 w 375936"/>
                  <a:gd name="connsiteY35" fmla="*/ 330593 h 389677"/>
                  <a:gd name="connsiteX36" fmla="*/ 193159 w 375936"/>
                  <a:gd name="connsiteY36" fmla="*/ 341955 h 389677"/>
                  <a:gd name="connsiteX37" fmla="*/ 161345 w 375936"/>
                  <a:gd name="connsiteY37" fmla="*/ 341955 h 389677"/>
                  <a:gd name="connsiteX38" fmla="*/ 145438 w 375936"/>
                  <a:gd name="connsiteY38" fmla="*/ 330593 h 389677"/>
                  <a:gd name="connsiteX39" fmla="*/ 129531 w 375936"/>
                  <a:gd name="connsiteY39" fmla="*/ 326048 h 389677"/>
                  <a:gd name="connsiteX40" fmla="*/ 128500 w 375936"/>
                  <a:gd name="connsiteY40" fmla="*/ 326564 h 389677"/>
                  <a:gd name="connsiteX41" fmla="*/ 121312 w 375936"/>
                  <a:gd name="connsiteY41" fmla="*/ 339140 h 389677"/>
                  <a:gd name="connsiteX42" fmla="*/ 105405 w 375936"/>
                  <a:gd name="connsiteY42" fmla="*/ 350503 h 389677"/>
                  <a:gd name="connsiteX43" fmla="*/ 82680 w 375936"/>
                  <a:gd name="connsiteY43" fmla="*/ 373227 h 389677"/>
                  <a:gd name="connsiteX44" fmla="*/ 79821 w 375936"/>
                  <a:gd name="connsiteY44" fmla="*/ 373704 h 389677"/>
                  <a:gd name="connsiteX45" fmla="*/ 75535 w 375936"/>
                  <a:gd name="connsiteY45" fmla="*/ 377989 h 389677"/>
                  <a:gd name="connsiteX46" fmla="*/ 72679 w 375936"/>
                  <a:gd name="connsiteY46" fmla="*/ 378465 h 389677"/>
                  <a:gd name="connsiteX47" fmla="*/ 70774 w 375936"/>
                  <a:gd name="connsiteY47" fmla="*/ 380370 h 389677"/>
                  <a:gd name="connsiteX48" fmla="*/ 67915 w 375936"/>
                  <a:gd name="connsiteY48" fmla="*/ 380847 h 389677"/>
                  <a:gd name="connsiteX49" fmla="*/ 63629 w 375936"/>
                  <a:gd name="connsiteY49" fmla="*/ 385132 h 389677"/>
                  <a:gd name="connsiteX50" fmla="*/ 36360 w 375936"/>
                  <a:gd name="connsiteY50" fmla="*/ 389677 h 389677"/>
                  <a:gd name="connsiteX51" fmla="*/ 31815 w 375936"/>
                  <a:gd name="connsiteY51" fmla="*/ 373770 h 389677"/>
                  <a:gd name="connsiteX52" fmla="*/ 36360 w 375936"/>
                  <a:gd name="connsiteY52" fmla="*/ 346500 h 389677"/>
                  <a:gd name="connsiteX53" fmla="*/ 9090 w 375936"/>
                  <a:gd name="connsiteY53" fmla="*/ 310141 h 389677"/>
                  <a:gd name="connsiteX54" fmla="*/ 0 w 375936"/>
                  <a:gd name="connsiteY54" fmla="*/ 303324 h 389677"/>
                  <a:gd name="connsiteX55" fmla="*/ 0 w 375936"/>
                  <a:gd name="connsiteY55" fmla="*/ 185155 h 389677"/>
                  <a:gd name="connsiteX56" fmla="*/ 2381 w 375936"/>
                  <a:gd name="connsiteY56" fmla="*/ 185155 h 389677"/>
                  <a:gd name="connsiteX57" fmla="*/ 2381 w 375936"/>
                  <a:gd name="connsiteY57" fmla="*/ 173250 h 389677"/>
                  <a:gd name="connsiteX58" fmla="*/ 9526 w 375936"/>
                  <a:gd name="connsiteY58" fmla="*/ 173250 h 389677"/>
                  <a:gd name="connsiteX59" fmla="*/ 9526 w 375936"/>
                  <a:gd name="connsiteY59" fmla="*/ 168488 h 389677"/>
                  <a:gd name="connsiteX60" fmla="*/ 14287 w 375936"/>
                  <a:gd name="connsiteY60" fmla="*/ 168488 h 389677"/>
                  <a:gd name="connsiteX61" fmla="*/ 14287 w 375936"/>
                  <a:gd name="connsiteY61" fmla="*/ 166107 h 389677"/>
                  <a:gd name="connsiteX62" fmla="*/ 21432 w 375936"/>
                  <a:gd name="connsiteY62" fmla="*/ 166107 h 389677"/>
                  <a:gd name="connsiteX63" fmla="*/ 21432 w 375936"/>
                  <a:gd name="connsiteY63" fmla="*/ 161345 h 389677"/>
                  <a:gd name="connsiteX64" fmla="*/ 37531 w 375936"/>
                  <a:gd name="connsiteY64" fmla="*/ 161345 h 389677"/>
                  <a:gd name="connsiteX65" fmla="*/ 43177 w 375936"/>
                  <a:gd name="connsiteY65" fmla="*/ 46535 h 389677"/>
                  <a:gd name="connsiteX66" fmla="*/ 44973 w 375936"/>
                  <a:gd name="connsiteY66" fmla="*/ 46535 h 389677"/>
                  <a:gd name="connsiteX67" fmla="*/ 45558 w 375936"/>
                  <a:gd name="connsiteY67" fmla="*/ 34630 h 389677"/>
                  <a:gd name="connsiteX68" fmla="*/ 52469 w 375936"/>
                  <a:gd name="connsiteY68" fmla="*/ 34630 h 389677"/>
                  <a:gd name="connsiteX69" fmla="*/ 52703 w 375936"/>
                  <a:gd name="connsiteY69" fmla="*/ 29868 h 389677"/>
                  <a:gd name="connsiteX70" fmla="*/ 57347 w 375936"/>
                  <a:gd name="connsiteY70" fmla="*/ 29868 h 389677"/>
                  <a:gd name="connsiteX71" fmla="*/ 57464 w 375936"/>
                  <a:gd name="connsiteY71" fmla="*/ 27487 h 389677"/>
                  <a:gd name="connsiteX72" fmla="*/ 64375 w 375936"/>
                  <a:gd name="connsiteY72" fmla="*/ 27487 h 389677"/>
                  <a:gd name="connsiteX73" fmla="*/ 64609 w 375936"/>
                  <a:gd name="connsiteY73" fmla="*/ 22725 h 389677"/>
                  <a:gd name="connsiteX74" fmla="*/ 89606 w 375936"/>
                  <a:gd name="connsiteY74" fmla="*/ 22725 h 389677"/>
                  <a:gd name="connsiteX75" fmla="*/ 144145 w 375936"/>
                  <a:gd name="connsiteY75" fmla="*/ 11363 h 389677"/>
                  <a:gd name="connsiteX76" fmla="*/ 160052 w 375936"/>
                  <a:gd name="connsiteY76" fmla="*/ 22725 h 389677"/>
                  <a:gd name="connsiteX77" fmla="*/ 182777 w 375936"/>
                  <a:gd name="connsiteY77" fmla="*/ 11363 h 389677"/>
                  <a:gd name="connsiteX78" fmla="*/ 191867 w 375936"/>
                  <a:gd name="connsiteY78" fmla="*/ 11363 h 38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75936" h="389677">
                    <a:moveTo>
                      <a:pt x="214591" y="0"/>
                    </a:moveTo>
                    <a:lnTo>
                      <a:pt x="219136" y="4545"/>
                    </a:lnTo>
                    <a:lnTo>
                      <a:pt x="235044" y="31815"/>
                    </a:lnTo>
                    <a:lnTo>
                      <a:pt x="241861" y="43177"/>
                    </a:lnTo>
                    <a:lnTo>
                      <a:pt x="250951" y="65902"/>
                    </a:lnTo>
                    <a:lnTo>
                      <a:pt x="294128" y="106806"/>
                    </a:lnTo>
                    <a:lnTo>
                      <a:pt x="310035" y="113624"/>
                    </a:lnTo>
                    <a:lnTo>
                      <a:pt x="310035" y="124986"/>
                    </a:lnTo>
                    <a:lnTo>
                      <a:pt x="321397" y="149983"/>
                    </a:lnTo>
                    <a:lnTo>
                      <a:pt x="353212" y="156800"/>
                    </a:lnTo>
                    <a:lnTo>
                      <a:pt x="375936" y="172708"/>
                    </a:lnTo>
                    <a:lnTo>
                      <a:pt x="368328" y="177146"/>
                    </a:lnTo>
                    <a:lnTo>
                      <a:pt x="368791" y="177470"/>
                    </a:lnTo>
                    <a:lnTo>
                      <a:pt x="365824" y="179201"/>
                    </a:lnTo>
                    <a:lnTo>
                      <a:pt x="373555" y="184613"/>
                    </a:lnTo>
                    <a:lnTo>
                      <a:pt x="365947" y="189051"/>
                    </a:lnTo>
                    <a:lnTo>
                      <a:pt x="366410" y="189375"/>
                    </a:lnTo>
                    <a:lnTo>
                      <a:pt x="354350" y="196410"/>
                    </a:lnTo>
                    <a:lnTo>
                      <a:pt x="354504" y="196518"/>
                    </a:lnTo>
                    <a:lnTo>
                      <a:pt x="316125" y="218906"/>
                    </a:lnTo>
                    <a:lnTo>
                      <a:pt x="287202" y="243697"/>
                    </a:lnTo>
                    <a:lnTo>
                      <a:pt x="275839" y="270966"/>
                    </a:lnTo>
                    <a:lnTo>
                      <a:pt x="266750" y="286874"/>
                    </a:lnTo>
                    <a:lnTo>
                      <a:pt x="261755" y="287873"/>
                    </a:lnTo>
                    <a:lnTo>
                      <a:pt x="259605" y="291636"/>
                    </a:lnTo>
                    <a:lnTo>
                      <a:pt x="255766" y="292404"/>
                    </a:lnTo>
                    <a:lnTo>
                      <a:pt x="254844" y="294017"/>
                    </a:lnTo>
                    <a:lnTo>
                      <a:pt x="249849" y="295016"/>
                    </a:lnTo>
                    <a:lnTo>
                      <a:pt x="247699" y="298779"/>
                    </a:lnTo>
                    <a:lnTo>
                      <a:pt x="241572" y="300005"/>
                    </a:lnTo>
                    <a:lnTo>
                      <a:pt x="239480" y="307326"/>
                    </a:lnTo>
                    <a:lnTo>
                      <a:pt x="232663" y="318688"/>
                    </a:lnTo>
                    <a:lnTo>
                      <a:pt x="226232" y="322261"/>
                    </a:lnTo>
                    <a:lnTo>
                      <a:pt x="225518" y="323450"/>
                    </a:lnTo>
                    <a:lnTo>
                      <a:pt x="214089" y="329799"/>
                    </a:lnTo>
                    <a:lnTo>
                      <a:pt x="213612" y="330593"/>
                    </a:lnTo>
                    <a:lnTo>
                      <a:pt x="193159" y="341955"/>
                    </a:lnTo>
                    <a:lnTo>
                      <a:pt x="161345" y="341955"/>
                    </a:lnTo>
                    <a:lnTo>
                      <a:pt x="145438" y="330593"/>
                    </a:lnTo>
                    <a:lnTo>
                      <a:pt x="129531" y="326048"/>
                    </a:lnTo>
                    <a:lnTo>
                      <a:pt x="128500" y="326564"/>
                    </a:lnTo>
                    <a:lnTo>
                      <a:pt x="121312" y="339140"/>
                    </a:lnTo>
                    <a:lnTo>
                      <a:pt x="105405" y="350503"/>
                    </a:lnTo>
                    <a:lnTo>
                      <a:pt x="82680" y="373227"/>
                    </a:lnTo>
                    <a:lnTo>
                      <a:pt x="79821" y="373704"/>
                    </a:lnTo>
                    <a:lnTo>
                      <a:pt x="75535" y="377989"/>
                    </a:lnTo>
                    <a:lnTo>
                      <a:pt x="72679" y="378465"/>
                    </a:lnTo>
                    <a:lnTo>
                      <a:pt x="70774" y="380370"/>
                    </a:lnTo>
                    <a:lnTo>
                      <a:pt x="67915" y="380847"/>
                    </a:lnTo>
                    <a:lnTo>
                      <a:pt x="63629" y="385132"/>
                    </a:lnTo>
                    <a:lnTo>
                      <a:pt x="36360" y="389677"/>
                    </a:lnTo>
                    <a:lnTo>
                      <a:pt x="31815" y="373770"/>
                    </a:lnTo>
                    <a:lnTo>
                      <a:pt x="36360" y="346500"/>
                    </a:lnTo>
                    <a:lnTo>
                      <a:pt x="9090" y="310141"/>
                    </a:lnTo>
                    <a:lnTo>
                      <a:pt x="0" y="303324"/>
                    </a:lnTo>
                    <a:lnTo>
                      <a:pt x="0" y="185155"/>
                    </a:lnTo>
                    <a:lnTo>
                      <a:pt x="2381" y="185155"/>
                    </a:lnTo>
                    <a:lnTo>
                      <a:pt x="2381" y="173250"/>
                    </a:lnTo>
                    <a:lnTo>
                      <a:pt x="9526" y="173250"/>
                    </a:lnTo>
                    <a:lnTo>
                      <a:pt x="9526" y="168488"/>
                    </a:lnTo>
                    <a:lnTo>
                      <a:pt x="14287" y="168488"/>
                    </a:lnTo>
                    <a:lnTo>
                      <a:pt x="14287" y="166107"/>
                    </a:lnTo>
                    <a:lnTo>
                      <a:pt x="21432" y="166107"/>
                    </a:lnTo>
                    <a:lnTo>
                      <a:pt x="21432" y="161345"/>
                    </a:lnTo>
                    <a:lnTo>
                      <a:pt x="37531" y="161345"/>
                    </a:lnTo>
                    <a:lnTo>
                      <a:pt x="43177" y="46535"/>
                    </a:lnTo>
                    <a:lnTo>
                      <a:pt x="44973" y="46535"/>
                    </a:lnTo>
                    <a:lnTo>
                      <a:pt x="45558" y="34630"/>
                    </a:lnTo>
                    <a:lnTo>
                      <a:pt x="52469" y="34630"/>
                    </a:lnTo>
                    <a:lnTo>
                      <a:pt x="52703" y="29868"/>
                    </a:lnTo>
                    <a:lnTo>
                      <a:pt x="57347" y="29868"/>
                    </a:lnTo>
                    <a:lnTo>
                      <a:pt x="57464" y="27487"/>
                    </a:lnTo>
                    <a:lnTo>
                      <a:pt x="64375" y="27487"/>
                    </a:lnTo>
                    <a:lnTo>
                      <a:pt x="64609" y="22725"/>
                    </a:lnTo>
                    <a:lnTo>
                      <a:pt x="89606" y="22725"/>
                    </a:lnTo>
                    <a:lnTo>
                      <a:pt x="144145" y="11363"/>
                    </a:lnTo>
                    <a:lnTo>
                      <a:pt x="160052" y="22725"/>
                    </a:lnTo>
                    <a:lnTo>
                      <a:pt x="182777" y="11363"/>
                    </a:lnTo>
                    <a:lnTo>
                      <a:pt x="19186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4" name="Freeform 435">
                <a:extLst>
                  <a:ext uri="{FF2B5EF4-FFF2-40B4-BE49-F238E27FC236}">
                    <a16:creationId xmlns:a16="http://schemas.microsoft.com/office/drawing/2014/main" id="{01E670BF-1C5B-4F3A-9C55-1D8DFBFAB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751" y="4341016"/>
                <a:ext cx="214398" cy="214373"/>
              </a:xfrm>
              <a:custGeom>
                <a:avLst/>
                <a:gdLst>
                  <a:gd name="connsiteX0" fmla="*/ 194965 w 285864"/>
                  <a:gd name="connsiteY0" fmla="*/ 0 h 285831"/>
                  <a:gd name="connsiteX1" fmla="*/ 194965 w 285864"/>
                  <a:gd name="connsiteY1" fmla="*/ 15908 h 285831"/>
                  <a:gd name="connsiteX2" fmla="*/ 226780 w 285864"/>
                  <a:gd name="connsiteY2" fmla="*/ 15908 h 285831"/>
                  <a:gd name="connsiteX3" fmla="*/ 242687 w 285864"/>
                  <a:gd name="connsiteY3" fmla="*/ 20452 h 285831"/>
                  <a:gd name="connsiteX4" fmla="*/ 249505 w 285864"/>
                  <a:gd name="connsiteY4" fmla="*/ 31815 h 285831"/>
                  <a:gd name="connsiteX5" fmla="*/ 269957 w 285864"/>
                  <a:gd name="connsiteY5" fmla="*/ 31815 h 285831"/>
                  <a:gd name="connsiteX6" fmla="*/ 285864 w 285864"/>
                  <a:gd name="connsiteY6" fmla="*/ 43177 h 285831"/>
                  <a:gd name="connsiteX7" fmla="*/ 285864 w 285864"/>
                  <a:gd name="connsiteY7" fmla="*/ 95444 h 285831"/>
                  <a:gd name="connsiteX8" fmla="*/ 281319 w 285864"/>
                  <a:gd name="connsiteY8" fmla="*/ 122713 h 285831"/>
                  <a:gd name="connsiteX9" fmla="*/ 281319 w 285864"/>
                  <a:gd name="connsiteY9" fmla="*/ 149983 h 285831"/>
                  <a:gd name="connsiteX10" fmla="*/ 285864 w 285864"/>
                  <a:gd name="connsiteY10" fmla="*/ 161345 h 285831"/>
                  <a:gd name="connsiteX11" fmla="*/ 281319 w 285864"/>
                  <a:gd name="connsiteY11" fmla="*/ 181797 h 285831"/>
                  <a:gd name="connsiteX12" fmla="*/ 279505 w 285864"/>
                  <a:gd name="connsiteY12" fmla="*/ 183611 h 285831"/>
                  <a:gd name="connsiteX13" fmla="*/ 274969 w 285864"/>
                  <a:gd name="connsiteY13" fmla="*/ 204022 h 285831"/>
                  <a:gd name="connsiteX14" fmla="*/ 270424 w 285864"/>
                  <a:gd name="connsiteY14" fmla="*/ 208567 h 285831"/>
                  <a:gd name="connsiteX15" fmla="*/ 259062 w 285864"/>
                  <a:gd name="connsiteY15" fmla="*/ 235837 h 285831"/>
                  <a:gd name="connsiteX16" fmla="*/ 220430 w 285864"/>
                  <a:gd name="connsiteY16" fmla="*/ 285831 h 285831"/>
                  <a:gd name="connsiteX17" fmla="*/ 199978 w 285864"/>
                  <a:gd name="connsiteY17" fmla="*/ 279014 h 285831"/>
                  <a:gd name="connsiteX18" fmla="*/ 188615 w 285864"/>
                  <a:gd name="connsiteY18" fmla="*/ 285831 h 285831"/>
                  <a:gd name="connsiteX19" fmla="*/ 172708 w 285864"/>
                  <a:gd name="connsiteY19" fmla="*/ 274469 h 285831"/>
                  <a:gd name="connsiteX20" fmla="*/ 156801 w 285864"/>
                  <a:gd name="connsiteY20" fmla="*/ 274469 h 285831"/>
                  <a:gd name="connsiteX21" fmla="*/ 134076 w 285864"/>
                  <a:gd name="connsiteY21" fmla="*/ 258562 h 285831"/>
                  <a:gd name="connsiteX22" fmla="*/ 102261 w 285864"/>
                  <a:gd name="connsiteY22" fmla="*/ 251744 h 285831"/>
                  <a:gd name="connsiteX23" fmla="*/ 90899 w 285864"/>
                  <a:gd name="connsiteY23" fmla="*/ 226747 h 285831"/>
                  <a:gd name="connsiteX24" fmla="*/ 90899 w 285864"/>
                  <a:gd name="connsiteY24" fmla="*/ 215385 h 285831"/>
                  <a:gd name="connsiteX25" fmla="*/ 74992 w 285864"/>
                  <a:gd name="connsiteY25" fmla="*/ 208567 h 285831"/>
                  <a:gd name="connsiteX26" fmla="*/ 31815 w 285864"/>
                  <a:gd name="connsiteY26" fmla="*/ 167663 h 285831"/>
                  <a:gd name="connsiteX27" fmla="*/ 27270 w 285864"/>
                  <a:gd name="connsiteY27" fmla="*/ 144938 h 285831"/>
                  <a:gd name="connsiteX28" fmla="*/ 15908 w 285864"/>
                  <a:gd name="connsiteY28" fmla="*/ 140393 h 285831"/>
                  <a:gd name="connsiteX29" fmla="*/ 0 w 285864"/>
                  <a:gd name="connsiteY29" fmla="*/ 106306 h 285831"/>
                  <a:gd name="connsiteX30" fmla="*/ 18052 w 285864"/>
                  <a:gd name="connsiteY30" fmla="*/ 109157 h 285831"/>
                  <a:gd name="connsiteX31" fmla="*/ 6350 w 285864"/>
                  <a:gd name="connsiteY31" fmla="*/ 84081 h 285831"/>
                  <a:gd name="connsiteX32" fmla="*/ 49527 w 285864"/>
                  <a:gd name="connsiteY32" fmla="*/ 90899 h 285831"/>
                  <a:gd name="connsiteX33" fmla="*/ 60890 w 285864"/>
                  <a:gd name="connsiteY33" fmla="*/ 90899 h 285831"/>
                  <a:gd name="connsiteX34" fmla="*/ 76797 w 285864"/>
                  <a:gd name="connsiteY34" fmla="*/ 90899 h 285831"/>
                  <a:gd name="connsiteX35" fmla="*/ 92704 w 285864"/>
                  <a:gd name="connsiteY35" fmla="*/ 68174 h 285831"/>
                  <a:gd name="connsiteX36" fmla="*/ 124519 w 285864"/>
                  <a:gd name="connsiteY36" fmla="*/ 36360 h 285831"/>
                  <a:gd name="connsiteX37" fmla="*/ 140426 w 285864"/>
                  <a:gd name="connsiteY37" fmla="*/ 31815 h 285831"/>
                  <a:gd name="connsiteX38" fmla="*/ 140426 w 285864"/>
                  <a:gd name="connsiteY38" fmla="*/ 20452 h 285831"/>
                  <a:gd name="connsiteX39" fmla="*/ 163151 w 285864"/>
                  <a:gd name="connsiteY39" fmla="*/ 4545 h 28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85864" h="285831">
                    <a:moveTo>
                      <a:pt x="194965" y="0"/>
                    </a:moveTo>
                    <a:lnTo>
                      <a:pt x="194965" y="15908"/>
                    </a:lnTo>
                    <a:lnTo>
                      <a:pt x="226780" y="15908"/>
                    </a:lnTo>
                    <a:lnTo>
                      <a:pt x="242687" y="20452"/>
                    </a:lnTo>
                    <a:lnTo>
                      <a:pt x="249505" y="31815"/>
                    </a:lnTo>
                    <a:lnTo>
                      <a:pt x="269957" y="31815"/>
                    </a:lnTo>
                    <a:lnTo>
                      <a:pt x="285864" y="43177"/>
                    </a:lnTo>
                    <a:lnTo>
                      <a:pt x="285864" y="95444"/>
                    </a:lnTo>
                    <a:lnTo>
                      <a:pt x="281319" y="122713"/>
                    </a:lnTo>
                    <a:lnTo>
                      <a:pt x="281319" y="149983"/>
                    </a:lnTo>
                    <a:lnTo>
                      <a:pt x="285864" y="161345"/>
                    </a:lnTo>
                    <a:lnTo>
                      <a:pt x="281319" y="181797"/>
                    </a:lnTo>
                    <a:lnTo>
                      <a:pt x="279505" y="183611"/>
                    </a:lnTo>
                    <a:lnTo>
                      <a:pt x="274969" y="204022"/>
                    </a:lnTo>
                    <a:lnTo>
                      <a:pt x="270424" y="208567"/>
                    </a:lnTo>
                    <a:lnTo>
                      <a:pt x="259062" y="235837"/>
                    </a:lnTo>
                    <a:lnTo>
                      <a:pt x="220430" y="285831"/>
                    </a:lnTo>
                    <a:lnTo>
                      <a:pt x="199978" y="279014"/>
                    </a:lnTo>
                    <a:lnTo>
                      <a:pt x="188615" y="285831"/>
                    </a:lnTo>
                    <a:lnTo>
                      <a:pt x="172708" y="274469"/>
                    </a:lnTo>
                    <a:lnTo>
                      <a:pt x="156801" y="274469"/>
                    </a:lnTo>
                    <a:lnTo>
                      <a:pt x="134076" y="258562"/>
                    </a:lnTo>
                    <a:lnTo>
                      <a:pt x="102261" y="251744"/>
                    </a:lnTo>
                    <a:lnTo>
                      <a:pt x="90899" y="226747"/>
                    </a:lnTo>
                    <a:lnTo>
                      <a:pt x="90899" y="215385"/>
                    </a:lnTo>
                    <a:lnTo>
                      <a:pt x="74992" y="208567"/>
                    </a:lnTo>
                    <a:lnTo>
                      <a:pt x="31815" y="167663"/>
                    </a:lnTo>
                    <a:lnTo>
                      <a:pt x="27270" y="144938"/>
                    </a:lnTo>
                    <a:lnTo>
                      <a:pt x="15908" y="140393"/>
                    </a:lnTo>
                    <a:lnTo>
                      <a:pt x="0" y="106306"/>
                    </a:lnTo>
                    <a:lnTo>
                      <a:pt x="18052" y="109157"/>
                    </a:lnTo>
                    <a:lnTo>
                      <a:pt x="6350" y="84081"/>
                    </a:lnTo>
                    <a:lnTo>
                      <a:pt x="49527" y="90899"/>
                    </a:lnTo>
                    <a:lnTo>
                      <a:pt x="60890" y="90899"/>
                    </a:lnTo>
                    <a:lnTo>
                      <a:pt x="76797" y="90899"/>
                    </a:lnTo>
                    <a:lnTo>
                      <a:pt x="92704" y="68174"/>
                    </a:lnTo>
                    <a:lnTo>
                      <a:pt x="124519" y="36360"/>
                    </a:lnTo>
                    <a:lnTo>
                      <a:pt x="140426" y="31815"/>
                    </a:lnTo>
                    <a:lnTo>
                      <a:pt x="140426" y="20452"/>
                    </a:lnTo>
                    <a:lnTo>
                      <a:pt x="163151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5" name="Freeform 351">
                <a:extLst>
                  <a:ext uri="{FF2B5EF4-FFF2-40B4-BE49-F238E27FC236}">
                    <a16:creationId xmlns:a16="http://schemas.microsoft.com/office/drawing/2014/main" id="{1D10A46B-0BE5-4FD4-AB2C-354A12D21E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325" y="4543296"/>
                <a:ext cx="455061" cy="398818"/>
              </a:xfrm>
              <a:custGeom>
                <a:avLst/>
                <a:gdLst>
                  <a:gd name="T0" fmla="*/ 220 w 267"/>
                  <a:gd name="T1" fmla="*/ 0 h 234"/>
                  <a:gd name="T2" fmla="*/ 234 w 267"/>
                  <a:gd name="T3" fmla="*/ 2 h 234"/>
                  <a:gd name="T4" fmla="*/ 248 w 267"/>
                  <a:gd name="T5" fmla="*/ 28 h 234"/>
                  <a:gd name="T6" fmla="*/ 251 w 267"/>
                  <a:gd name="T7" fmla="*/ 59 h 234"/>
                  <a:gd name="T8" fmla="*/ 244 w 267"/>
                  <a:gd name="T9" fmla="*/ 64 h 234"/>
                  <a:gd name="T10" fmla="*/ 239 w 267"/>
                  <a:gd name="T11" fmla="*/ 68 h 234"/>
                  <a:gd name="T12" fmla="*/ 234 w 267"/>
                  <a:gd name="T13" fmla="*/ 83 h 234"/>
                  <a:gd name="T14" fmla="*/ 253 w 267"/>
                  <a:gd name="T15" fmla="*/ 90 h 234"/>
                  <a:gd name="T16" fmla="*/ 267 w 267"/>
                  <a:gd name="T17" fmla="*/ 83 h 234"/>
                  <a:gd name="T18" fmla="*/ 263 w 267"/>
                  <a:gd name="T19" fmla="*/ 111 h 234"/>
                  <a:gd name="T20" fmla="*/ 246 w 267"/>
                  <a:gd name="T21" fmla="*/ 128 h 234"/>
                  <a:gd name="T22" fmla="*/ 237 w 267"/>
                  <a:gd name="T23" fmla="*/ 139 h 234"/>
                  <a:gd name="T24" fmla="*/ 222 w 267"/>
                  <a:gd name="T25" fmla="*/ 163 h 234"/>
                  <a:gd name="T26" fmla="*/ 194 w 267"/>
                  <a:gd name="T27" fmla="*/ 194 h 234"/>
                  <a:gd name="T28" fmla="*/ 163 w 267"/>
                  <a:gd name="T29" fmla="*/ 211 h 234"/>
                  <a:gd name="T30" fmla="*/ 154 w 267"/>
                  <a:gd name="T31" fmla="*/ 218 h 234"/>
                  <a:gd name="T32" fmla="*/ 135 w 267"/>
                  <a:gd name="T33" fmla="*/ 218 h 234"/>
                  <a:gd name="T34" fmla="*/ 109 w 267"/>
                  <a:gd name="T35" fmla="*/ 218 h 234"/>
                  <a:gd name="T36" fmla="*/ 85 w 267"/>
                  <a:gd name="T37" fmla="*/ 225 h 234"/>
                  <a:gd name="T38" fmla="*/ 61 w 267"/>
                  <a:gd name="T39" fmla="*/ 234 h 234"/>
                  <a:gd name="T40" fmla="*/ 47 w 267"/>
                  <a:gd name="T41" fmla="*/ 227 h 234"/>
                  <a:gd name="T42" fmla="*/ 35 w 267"/>
                  <a:gd name="T43" fmla="*/ 218 h 234"/>
                  <a:gd name="T44" fmla="*/ 31 w 267"/>
                  <a:gd name="T45" fmla="*/ 215 h 234"/>
                  <a:gd name="T46" fmla="*/ 26 w 267"/>
                  <a:gd name="T47" fmla="*/ 192 h 234"/>
                  <a:gd name="T48" fmla="*/ 31 w 267"/>
                  <a:gd name="T49" fmla="*/ 173 h 234"/>
                  <a:gd name="T50" fmla="*/ 14 w 267"/>
                  <a:gd name="T51" fmla="*/ 139 h 234"/>
                  <a:gd name="T52" fmla="*/ 0 w 267"/>
                  <a:gd name="T53" fmla="*/ 116 h 234"/>
                  <a:gd name="T54" fmla="*/ 14 w 267"/>
                  <a:gd name="T55" fmla="*/ 111 h 234"/>
                  <a:gd name="T56" fmla="*/ 26 w 267"/>
                  <a:gd name="T57" fmla="*/ 121 h 234"/>
                  <a:gd name="T58" fmla="*/ 45 w 267"/>
                  <a:gd name="T59" fmla="*/ 123 h 234"/>
                  <a:gd name="T60" fmla="*/ 59 w 267"/>
                  <a:gd name="T61" fmla="*/ 47 h 234"/>
                  <a:gd name="T62" fmla="*/ 73 w 267"/>
                  <a:gd name="T63" fmla="*/ 66 h 234"/>
                  <a:gd name="T64" fmla="*/ 76 w 267"/>
                  <a:gd name="T65" fmla="*/ 85 h 234"/>
                  <a:gd name="T66" fmla="*/ 95 w 267"/>
                  <a:gd name="T67" fmla="*/ 73 h 234"/>
                  <a:gd name="T68" fmla="*/ 106 w 267"/>
                  <a:gd name="T69" fmla="*/ 61 h 234"/>
                  <a:gd name="T70" fmla="*/ 121 w 267"/>
                  <a:gd name="T71" fmla="*/ 59 h 234"/>
                  <a:gd name="T72" fmla="*/ 142 w 267"/>
                  <a:gd name="T73" fmla="*/ 64 h 234"/>
                  <a:gd name="T74" fmla="*/ 154 w 267"/>
                  <a:gd name="T75" fmla="*/ 54 h 234"/>
                  <a:gd name="T76" fmla="*/ 166 w 267"/>
                  <a:gd name="T77" fmla="*/ 45 h 234"/>
                  <a:gd name="T78" fmla="*/ 175 w 267"/>
                  <a:gd name="T79" fmla="*/ 26 h 234"/>
                  <a:gd name="T80" fmla="*/ 213 w 267"/>
                  <a:gd name="T81" fmla="*/ 0 h 234"/>
                  <a:gd name="T82" fmla="*/ 192 w 267"/>
                  <a:gd name="T83" fmla="*/ 121 h 234"/>
                  <a:gd name="T84" fmla="*/ 182 w 267"/>
                  <a:gd name="T85" fmla="*/ 128 h 234"/>
                  <a:gd name="T86" fmla="*/ 187 w 267"/>
                  <a:gd name="T87" fmla="*/ 154 h 234"/>
                  <a:gd name="T88" fmla="*/ 194 w 267"/>
                  <a:gd name="T89" fmla="*/ 147 h 234"/>
                  <a:gd name="T90" fmla="*/ 206 w 267"/>
                  <a:gd name="T91" fmla="*/ 137 h 234"/>
                  <a:gd name="T92" fmla="*/ 206 w 267"/>
                  <a:gd name="T93" fmla="*/ 123 h 234"/>
                  <a:gd name="T94" fmla="*/ 192 w 267"/>
                  <a:gd name="T95" fmla="*/ 12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7" h="234">
                    <a:moveTo>
                      <a:pt x="220" y="0"/>
                    </a:moveTo>
                    <a:lnTo>
                      <a:pt x="220" y="0"/>
                    </a:lnTo>
                    <a:lnTo>
                      <a:pt x="227" y="2"/>
                    </a:lnTo>
                    <a:lnTo>
                      <a:pt x="234" y="2"/>
                    </a:lnTo>
                    <a:lnTo>
                      <a:pt x="241" y="2"/>
                    </a:lnTo>
                    <a:lnTo>
                      <a:pt x="248" y="28"/>
                    </a:lnTo>
                    <a:lnTo>
                      <a:pt x="253" y="40"/>
                    </a:lnTo>
                    <a:lnTo>
                      <a:pt x="251" y="59"/>
                    </a:lnTo>
                    <a:lnTo>
                      <a:pt x="253" y="66"/>
                    </a:lnTo>
                    <a:lnTo>
                      <a:pt x="244" y="64"/>
                    </a:lnTo>
                    <a:lnTo>
                      <a:pt x="239" y="64"/>
                    </a:lnTo>
                    <a:lnTo>
                      <a:pt x="239" y="68"/>
                    </a:lnTo>
                    <a:lnTo>
                      <a:pt x="234" y="76"/>
                    </a:lnTo>
                    <a:lnTo>
                      <a:pt x="234" y="83"/>
                    </a:lnTo>
                    <a:lnTo>
                      <a:pt x="244" y="92"/>
                    </a:lnTo>
                    <a:lnTo>
                      <a:pt x="253" y="90"/>
                    </a:lnTo>
                    <a:lnTo>
                      <a:pt x="255" y="83"/>
                    </a:lnTo>
                    <a:lnTo>
                      <a:pt x="267" y="83"/>
                    </a:lnTo>
                    <a:lnTo>
                      <a:pt x="265" y="95"/>
                    </a:lnTo>
                    <a:lnTo>
                      <a:pt x="263" y="111"/>
                    </a:lnTo>
                    <a:lnTo>
                      <a:pt x="258" y="118"/>
                    </a:lnTo>
                    <a:lnTo>
                      <a:pt x="246" y="128"/>
                    </a:lnTo>
                    <a:lnTo>
                      <a:pt x="244" y="132"/>
                    </a:lnTo>
                    <a:lnTo>
                      <a:pt x="237" y="139"/>
                    </a:lnTo>
                    <a:lnTo>
                      <a:pt x="232" y="149"/>
                    </a:lnTo>
                    <a:lnTo>
                      <a:pt x="222" y="163"/>
                    </a:lnTo>
                    <a:lnTo>
                      <a:pt x="206" y="182"/>
                    </a:lnTo>
                    <a:lnTo>
                      <a:pt x="194" y="194"/>
                    </a:lnTo>
                    <a:lnTo>
                      <a:pt x="182" y="203"/>
                    </a:lnTo>
                    <a:lnTo>
                      <a:pt x="163" y="211"/>
                    </a:lnTo>
                    <a:lnTo>
                      <a:pt x="156" y="211"/>
                    </a:lnTo>
                    <a:lnTo>
                      <a:pt x="154" y="218"/>
                    </a:lnTo>
                    <a:lnTo>
                      <a:pt x="144" y="215"/>
                    </a:lnTo>
                    <a:lnTo>
                      <a:pt x="135" y="218"/>
                    </a:lnTo>
                    <a:lnTo>
                      <a:pt x="118" y="215"/>
                    </a:lnTo>
                    <a:lnTo>
                      <a:pt x="109" y="218"/>
                    </a:lnTo>
                    <a:lnTo>
                      <a:pt x="102" y="215"/>
                    </a:lnTo>
                    <a:lnTo>
                      <a:pt x="85" y="225"/>
                    </a:lnTo>
                    <a:lnTo>
                      <a:pt x="71" y="225"/>
                    </a:lnTo>
                    <a:lnTo>
                      <a:pt x="61" y="234"/>
                    </a:lnTo>
                    <a:lnTo>
                      <a:pt x="54" y="234"/>
                    </a:lnTo>
                    <a:lnTo>
                      <a:pt x="47" y="227"/>
                    </a:lnTo>
                    <a:lnTo>
                      <a:pt x="43" y="227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1" y="215"/>
                    </a:lnTo>
                    <a:lnTo>
                      <a:pt x="31" y="203"/>
                    </a:lnTo>
                    <a:lnTo>
                      <a:pt x="26" y="192"/>
                    </a:lnTo>
                    <a:lnTo>
                      <a:pt x="31" y="187"/>
                    </a:lnTo>
                    <a:lnTo>
                      <a:pt x="31" y="173"/>
                    </a:lnTo>
                    <a:lnTo>
                      <a:pt x="21" y="156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0" y="116"/>
                    </a:lnTo>
                    <a:lnTo>
                      <a:pt x="9" y="106"/>
                    </a:lnTo>
                    <a:lnTo>
                      <a:pt x="14" y="111"/>
                    </a:lnTo>
                    <a:lnTo>
                      <a:pt x="19" y="121"/>
                    </a:lnTo>
                    <a:lnTo>
                      <a:pt x="26" y="121"/>
                    </a:lnTo>
                    <a:lnTo>
                      <a:pt x="35" y="125"/>
                    </a:lnTo>
                    <a:lnTo>
                      <a:pt x="45" y="123"/>
                    </a:lnTo>
                    <a:lnTo>
                      <a:pt x="59" y="113"/>
                    </a:lnTo>
                    <a:lnTo>
                      <a:pt x="59" y="47"/>
                    </a:lnTo>
                    <a:lnTo>
                      <a:pt x="61" y="50"/>
                    </a:lnTo>
                    <a:lnTo>
                      <a:pt x="73" y="66"/>
                    </a:lnTo>
                    <a:lnTo>
                      <a:pt x="71" y="78"/>
                    </a:lnTo>
                    <a:lnTo>
                      <a:pt x="76" y="85"/>
                    </a:lnTo>
                    <a:lnTo>
                      <a:pt x="85" y="83"/>
                    </a:lnTo>
                    <a:lnTo>
                      <a:pt x="95" y="73"/>
                    </a:lnTo>
                    <a:lnTo>
                      <a:pt x="102" y="68"/>
                    </a:lnTo>
                    <a:lnTo>
                      <a:pt x="106" y="61"/>
                    </a:lnTo>
                    <a:lnTo>
                      <a:pt x="114" y="57"/>
                    </a:lnTo>
                    <a:lnTo>
                      <a:pt x="121" y="59"/>
                    </a:lnTo>
                    <a:lnTo>
                      <a:pt x="130" y="64"/>
                    </a:lnTo>
                    <a:lnTo>
                      <a:pt x="142" y="64"/>
                    </a:lnTo>
                    <a:lnTo>
                      <a:pt x="151" y="59"/>
                    </a:lnTo>
                    <a:lnTo>
                      <a:pt x="154" y="54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0" y="38"/>
                    </a:lnTo>
                    <a:lnTo>
                      <a:pt x="175" y="26"/>
                    </a:lnTo>
                    <a:lnTo>
                      <a:pt x="189" y="14"/>
                    </a:lnTo>
                    <a:lnTo>
                      <a:pt x="213" y="0"/>
                    </a:lnTo>
                    <a:lnTo>
                      <a:pt x="220" y="0"/>
                    </a:lnTo>
                    <a:moveTo>
                      <a:pt x="192" y="121"/>
                    </a:moveTo>
                    <a:lnTo>
                      <a:pt x="192" y="121"/>
                    </a:lnTo>
                    <a:lnTo>
                      <a:pt x="182" y="128"/>
                    </a:lnTo>
                    <a:lnTo>
                      <a:pt x="173" y="139"/>
                    </a:lnTo>
                    <a:lnTo>
                      <a:pt x="187" y="154"/>
                    </a:lnTo>
                    <a:lnTo>
                      <a:pt x="192" y="151"/>
                    </a:lnTo>
                    <a:lnTo>
                      <a:pt x="194" y="147"/>
                    </a:lnTo>
                    <a:lnTo>
                      <a:pt x="203" y="144"/>
                    </a:lnTo>
                    <a:lnTo>
                      <a:pt x="206" y="137"/>
                    </a:lnTo>
                    <a:lnTo>
                      <a:pt x="210" y="128"/>
                    </a:lnTo>
                    <a:lnTo>
                      <a:pt x="206" y="123"/>
                    </a:lnTo>
                    <a:lnTo>
                      <a:pt x="199" y="116"/>
                    </a:lnTo>
                    <a:lnTo>
                      <a:pt x="192" y="121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86" name="Freeform 429">
                <a:extLst>
                  <a:ext uri="{FF2B5EF4-FFF2-40B4-BE49-F238E27FC236}">
                    <a16:creationId xmlns:a16="http://schemas.microsoft.com/office/drawing/2014/main" id="{3D0060BD-BB00-4B49-9B0D-AA3AC4214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907" y="4384384"/>
                <a:ext cx="366435" cy="370333"/>
              </a:xfrm>
              <a:custGeom>
                <a:avLst/>
                <a:gdLst>
                  <a:gd name="connsiteX0" fmla="*/ 379218 w 488580"/>
                  <a:gd name="connsiteY0" fmla="*/ 46740 h 493777"/>
                  <a:gd name="connsiteX1" fmla="*/ 363595 w 488580"/>
                  <a:gd name="connsiteY1" fmla="*/ 49995 h 493777"/>
                  <a:gd name="connsiteX2" fmla="*/ 338598 w 488580"/>
                  <a:gd name="connsiteY2" fmla="*/ 49995 h 493777"/>
                  <a:gd name="connsiteX3" fmla="*/ 338513 w 488580"/>
                  <a:gd name="connsiteY3" fmla="*/ 51719 h 493777"/>
                  <a:gd name="connsiteX4" fmla="*/ 354505 w 488580"/>
                  <a:gd name="connsiteY4" fmla="*/ 52918 h 493777"/>
                  <a:gd name="connsiteX5" fmla="*/ 36360 w 488580"/>
                  <a:gd name="connsiteY5" fmla="*/ 0 h 493777"/>
                  <a:gd name="connsiteX6" fmla="*/ 59084 w 488580"/>
                  <a:gd name="connsiteY6" fmla="*/ 6817 h 493777"/>
                  <a:gd name="connsiteX7" fmla="*/ 79537 w 488580"/>
                  <a:gd name="connsiteY7" fmla="*/ 22725 h 493777"/>
                  <a:gd name="connsiteX8" fmla="*/ 90899 w 488580"/>
                  <a:gd name="connsiteY8" fmla="*/ 15908 h 493777"/>
                  <a:gd name="connsiteX9" fmla="*/ 236337 w 488580"/>
                  <a:gd name="connsiteY9" fmla="*/ 15908 h 493777"/>
                  <a:gd name="connsiteX10" fmla="*/ 263606 w 488580"/>
                  <a:gd name="connsiteY10" fmla="*/ 31815 h 493777"/>
                  <a:gd name="connsiteX11" fmla="*/ 354505 w 488580"/>
                  <a:gd name="connsiteY11" fmla="*/ 38632 h 493777"/>
                  <a:gd name="connsiteX12" fmla="*/ 418134 w 488580"/>
                  <a:gd name="connsiteY12" fmla="*/ 22725 h 493777"/>
                  <a:gd name="connsiteX13" fmla="*/ 449948 w 488580"/>
                  <a:gd name="connsiteY13" fmla="*/ 15908 h 493777"/>
                  <a:gd name="connsiteX14" fmla="*/ 472673 w 488580"/>
                  <a:gd name="connsiteY14" fmla="*/ 15908 h 493777"/>
                  <a:gd name="connsiteX15" fmla="*/ 488580 w 488580"/>
                  <a:gd name="connsiteY15" fmla="*/ 27270 h 493777"/>
                  <a:gd name="connsiteX16" fmla="*/ 478580 w 488580"/>
                  <a:gd name="connsiteY16" fmla="*/ 34413 h 493777"/>
                  <a:gd name="connsiteX17" fmla="*/ 488580 w 488580"/>
                  <a:gd name="connsiteY17" fmla="*/ 41556 h 493777"/>
                  <a:gd name="connsiteX18" fmla="*/ 472673 w 488580"/>
                  <a:gd name="connsiteY18" fmla="*/ 52918 h 493777"/>
                  <a:gd name="connsiteX19" fmla="*/ 461311 w 488580"/>
                  <a:gd name="connsiteY19" fmla="*/ 52918 h 493777"/>
                  <a:gd name="connsiteX20" fmla="*/ 434041 w 488580"/>
                  <a:gd name="connsiteY20" fmla="*/ 68826 h 493777"/>
                  <a:gd name="connsiteX21" fmla="*/ 418134 w 488580"/>
                  <a:gd name="connsiteY21" fmla="*/ 52918 h 493777"/>
                  <a:gd name="connsiteX22" fmla="*/ 363595 w 488580"/>
                  <a:gd name="connsiteY22" fmla="*/ 64281 h 493777"/>
                  <a:gd name="connsiteX23" fmla="*/ 338598 w 488580"/>
                  <a:gd name="connsiteY23" fmla="*/ 64281 h 493777"/>
                  <a:gd name="connsiteX24" fmla="*/ 331780 w 488580"/>
                  <a:gd name="connsiteY24" fmla="*/ 202901 h 493777"/>
                  <a:gd name="connsiteX25" fmla="*/ 299966 w 488580"/>
                  <a:gd name="connsiteY25" fmla="*/ 202901 h 493777"/>
                  <a:gd name="connsiteX26" fmla="*/ 299966 w 488580"/>
                  <a:gd name="connsiteY26" fmla="*/ 306784 h 493777"/>
                  <a:gd name="connsiteX27" fmla="*/ 299966 w 488580"/>
                  <a:gd name="connsiteY27" fmla="*/ 321070 h 493777"/>
                  <a:gd name="connsiteX28" fmla="*/ 299966 w 488580"/>
                  <a:gd name="connsiteY28" fmla="*/ 456767 h 493777"/>
                  <a:gd name="connsiteX29" fmla="*/ 299966 w 488580"/>
                  <a:gd name="connsiteY29" fmla="*/ 471053 h 493777"/>
                  <a:gd name="connsiteX30" fmla="*/ 263606 w 488580"/>
                  <a:gd name="connsiteY30" fmla="*/ 493777 h 493777"/>
                  <a:gd name="connsiteX31" fmla="*/ 245426 w 488580"/>
                  <a:gd name="connsiteY31" fmla="*/ 493777 h 493777"/>
                  <a:gd name="connsiteX32" fmla="*/ 224974 w 488580"/>
                  <a:gd name="connsiteY32" fmla="*/ 489232 h 493777"/>
                  <a:gd name="connsiteX33" fmla="*/ 204522 w 488580"/>
                  <a:gd name="connsiteY33" fmla="*/ 489232 h 493777"/>
                  <a:gd name="connsiteX34" fmla="*/ 197705 w 488580"/>
                  <a:gd name="connsiteY34" fmla="*/ 466508 h 493777"/>
                  <a:gd name="connsiteX35" fmla="*/ 186342 w 488580"/>
                  <a:gd name="connsiteY35" fmla="*/ 455145 h 493777"/>
                  <a:gd name="connsiteX36" fmla="*/ 165890 w 488580"/>
                  <a:gd name="connsiteY36" fmla="*/ 477870 h 493777"/>
                  <a:gd name="connsiteX37" fmla="*/ 138621 w 488580"/>
                  <a:gd name="connsiteY37" fmla="*/ 446055 h 493777"/>
                  <a:gd name="connsiteX38" fmla="*/ 122713 w 488580"/>
                  <a:gd name="connsiteY38" fmla="*/ 411968 h 493777"/>
                  <a:gd name="connsiteX39" fmla="*/ 118168 w 488580"/>
                  <a:gd name="connsiteY39" fmla="*/ 375609 h 493777"/>
                  <a:gd name="connsiteX40" fmla="*/ 106806 w 488580"/>
                  <a:gd name="connsiteY40" fmla="*/ 348339 h 493777"/>
                  <a:gd name="connsiteX41" fmla="*/ 95444 w 488580"/>
                  <a:gd name="connsiteY41" fmla="*/ 284710 h 493777"/>
                  <a:gd name="connsiteX42" fmla="*/ 95444 w 488580"/>
                  <a:gd name="connsiteY42" fmla="*/ 270424 h 493777"/>
                  <a:gd name="connsiteX43" fmla="*/ 95444 w 488580"/>
                  <a:gd name="connsiteY43" fmla="*/ 234716 h 493777"/>
                  <a:gd name="connsiteX44" fmla="*/ 90899 w 488580"/>
                  <a:gd name="connsiteY44" fmla="*/ 214264 h 493777"/>
                  <a:gd name="connsiteX45" fmla="*/ 74992 w 488580"/>
                  <a:gd name="connsiteY45" fmla="*/ 198356 h 493777"/>
                  <a:gd name="connsiteX46" fmla="*/ 59084 w 488580"/>
                  <a:gd name="connsiteY46" fmla="*/ 166542 h 493777"/>
                  <a:gd name="connsiteX47" fmla="*/ 36360 w 488580"/>
                  <a:gd name="connsiteY47" fmla="*/ 123365 h 493777"/>
                  <a:gd name="connsiteX48" fmla="*/ 31815 w 488580"/>
                  <a:gd name="connsiteY48" fmla="*/ 96095 h 493777"/>
                  <a:gd name="connsiteX49" fmla="*/ 0 w 488580"/>
                  <a:gd name="connsiteY49" fmla="*/ 64281 h 493777"/>
                  <a:gd name="connsiteX50" fmla="*/ 0 w 488580"/>
                  <a:gd name="connsiteY50" fmla="*/ 49995 h 493777"/>
                  <a:gd name="connsiteX51" fmla="*/ 0 w 488580"/>
                  <a:gd name="connsiteY51" fmla="*/ 30194 h 493777"/>
                  <a:gd name="connsiteX52" fmla="*/ 0 w 488580"/>
                  <a:gd name="connsiteY52" fmla="*/ 15908 h 493777"/>
                  <a:gd name="connsiteX53" fmla="*/ 15908 w 488580"/>
                  <a:gd name="connsiteY53" fmla="*/ 6817 h 49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88580" h="493777">
                    <a:moveTo>
                      <a:pt x="379218" y="46740"/>
                    </a:moveTo>
                    <a:lnTo>
                      <a:pt x="363595" y="49995"/>
                    </a:lnTo>
                    <a:lnTo>
                      <a:pt x="338598" y="49995"/>
                    </a:lnTo>
                    <a:lnTo>
                      <a:pt x="338513" y="51719"/>
                    </a:lnTo>
                    <a:lnTo>
                      <a:pt x="354505" y="52918"/>
                    </a:lnTo>
                    <a:close/>
                    <a:moveTo>
                      <a:pt x="36360" y="0"/>
                    </a:moveTo>
                    <a:lnTo>
                      <a:pt x="59084" y="6817"/>
                    </a:lnTo>
                    <a:lnTo>
                      <a:pt x="79537" y="22725"/>
                    </a:lnTo>
                    <a:lnTo>
                      <a:pt x="90899" y="15908"/>
                    </a:lnTo>
                    <a:lnTo>
                      <a:pt x="236337" y="15908"/>
                    </a:lnTo>
                    <a:lnTo>
                      <a:pt x="263606" y="31815"/>
                    </a:lnTo>
                    <a:lnTo>
                      <a:pt x="354505" y="38632"/>
                    </a:lnTo>
                    <a:lnTo>
                      <a:pt x="418134" y="22725"/>
                    </a:lnTo>
                    <a:lnTo>
                      <a:pt x="449948" y="15908"/>
                    </a:lnTo>
                    <a:lnTo>
                      <a:pt x="472673" y="15908"/>
                    </a:lnTo>
                    <a:lnTo>
                      <a:pt x="488580" y="27270"/>
                    </a:lnTo>
                    <a:lnTo>
                      <a:pt x="478580" y="34413"/>
                    </a:lnTo>
                    <a:lnTo>
                      <a:pt x="488580" y="41556"/>
                    </a:lnTo>
                    <a:lnTo>
                      <a:pt x="472673" y="52918"/>
                    </a:lnTo>
                    <a:lnTo>
                      <a:pt x="461311" y="52918"/>
                    </a:lnTo>
                    <a:lnTo>
                      <a:pt x="434041" y="68826"/>
                    </a:lnTo>
                    <a:lnTo>
                      <a:pt x="418134" y="52918"/>
                    </a:lnTo>
                    <a:lnTo>
                      <a:pt x="363595" y="64281"/>
                    </a:lnTo>
                    <a:lnTo>
                      <a:pt x="338598" y="64281"/>
                    </a:lnTo>
                    <a:lnTo>
                      <a:pt x="331780" y="202901"/>
                    </a:lnTo>
                    <a:lnTo>
                      <a:pt x="299966" y="202901"/>
                    </a:lnTo>
                    <a:lnTo>
                      <a:pt x="299966" y="306784"/>
                    </a:lnTo>
                    <a:lnTo>
                      <a:pt x="299966" y="321070"/>
                    </a:lnTo>
                    <a:lnTo>
                      <a:pt x="299966" y="456767"/>
                    </a:lnTo>
                    <a:lnTo>
                      <a:pt x="299966" y="471053"/>
                    </a:lnTo>
                    <a:lnTo>
                      <a:pt x="263606" y="493777"/>
                    </a:lnTo>
                    <a:lnTo>
                      <a:pt x="245426" y="493777"/>
                    </a:lnTo>
                    <a:lnTo>
                      <a:pt x="224974" y="489232"/>
                    </a:lnTo>
                    <a:lnTo>
                      <a:pt x="204522" y="489232"/>
                    </a:lnTo>
                    <a:lnTo>
                      <a:pt x="197705" y="466508"/>
                    </a:lnTo>
                    <a:lnTo>
                      <a:pt x="186342" y="455145"/>
                    </a:lnTo>
                    <a:lnTo>
                      <a:pt x="165890" y="477870"/>
                    </a:lnTo>
                    <a:lnTo>
                      <a:pt x="138621" y="446055"/>
                    </a:lnTo>
                    <a:lnTo>
                      <a:pt x="122713" y="411968"/>
                    </a:lnTo>
                    <a:lnTo>
                      <a:pt x="118168" y="375609"/>
                    </a:lnTo>
                    <a:lnTo>
                      <a:pt x="106806" y="348339"/>
                    </a:lnTo>
                    <a:lnTo>
                      <a:pt x="95444" y="284710"/>
                    </a:lnTo>
                    <a:lnTo>
                      <a:pt x="95444" y="270424"/>
                    </a:lnTo>
                    <a:lnTo>
                      <a:pt x="95444" y="234716"/>
                    </a:lnTo>
                    <a:lnTo>
                      <a:pt x="90899" y="214264"/>
                    </a:lnTo>
                    <a:lnTo>
                      <a:pt x="74992" y="198356"/>
                    </a:lnTo>
                    <a:lnTo>
                      <a:pt x="59084" y="166542"/>
                    </a:lnTo>
                    <a:lnTo>
                      <a:pt x="36360" y="123365"/>
                    </a:lnTo>
                    <a:lnTo>
                      <a:pt x="31815" y="96095"/>
                    </a:lnTo>
                    <a:lnTo>
                      <a:pt x="0" y="64281"/>
                    </a:lnTo>
                    <a:lnTo>
                      <a:pt x="0" y="49995"/>
                    </a:lnTo>
                    <a:lnTo>
                      <a:pt x="0" y="30194"/>
                    </a:lnTo>
                    <a:lnTo>
                      <a:pt x="0" y="15908"/>
                    </a:lnTo>
                    <a:lnTo>
                      <a:pt x="15908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7" name="Freeform 427">
                <a:extLst>
                  <a:ext uri="{FF2B5EF4-FFF2-40B4-BE49-F238E27FC236}">
                    <a16:creationId xmlns:a16="http://schemas.microsoft.com/office/drawing/2014/main" id="{48884647-26A0-49E9-8BEC-1313EA841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838" y="3776176"/>
                <a:ext cx="530379" cy="514958"/>
              </a:xfrm>
              <a:custGeom>
                <a:avLst/>
                <a:gdLst>
                  <a:gd name="connsiteX0" fmla="*/ 493125 w 707172"/>
                  <a:gd name="connsiteY0" fmla="*/ 0 h 686611"/>
                  <a:gd name="connsiteX1" fmla="*/ 520395 w 707172"/>
                  <a:gd name="connsiteY1" fmla="*/ 6817 h 686611"/>
                  <a:gd name="connsiteX2" fmla="*/ 543120 w 707172"/>
                  <a:gd name="connsiteY2" fmla="*/ 6817 h 686611"/>
                  <a:gd name="connsiteX3" fmla="*/ 559027 w 707172"/>
                  <a:gd name="connsiteY3" fmla="*/ 0 h 686611"/>
                  <a:gd name="connsiteX4" fmla="*/ 564385 w 707172"/>
                  <a:gd name="connsiteY4" fmla="*/ 8930 h 686611"/>
                  <a:gd name="connsiteX5" fmla="*/ 568552 w 707172"/>
                  <a:gd name="connsiteY5" fmla="*/ 7144 h 686611"/>
                  <a:gd name="connsiteX6" fmla="*/ 585802 w 707172"/>
                  <a:gd name="connsiteY6" fmla="*/ 35894 h 686611"/>
                  <a:gd name="connsiteX7" fmla="*/ 595386 w 707172"/>
                  <a:gd name="connsiteY7" fmla="*/ 38632 h 686611"/>
                  <a:gd name="connsiteX8" fmla="*/ 606749 w 707172"/>
                  <a:gd name="connsiteY8" fmla="*/ 27270 h 686611"/>
                  <a:gd name="connsiteX9" fmla="*/ 622656 w 707172"/>
                  <a:gd name="connsiteY9" fmla="*/ 34087 h 686611"/>
                  <a:gd name="connsiteX10" fmla="*/ 645381 w 707172"/>
                  <a:gd name="connsiteY10" fmla="*/ 22725 h 686611"/>
                  <a:gd name="connsiteX11" fmla="*/ 650672 w 707172"/>
                  <a:gd name="connsiteY11" fmla="*/ 31985 h 686611"/>
                  <a:gd name="connsiteX12" fmla="*/ 654906 w 707172"/>
                  <a:gd name="connsiteY12" fmla="*/ 29869 h 686611"/>
                  <a:gd name="connsiteX13" fmla="*/ 663995 w 707172"/>
                  <a:gd name="connsiteY13" fmla="*/ 45776 h 686611"/>
                  <a:gd name="connsiteX14" fmla="*/ 698082 w 707172"/>
                  <a:gd name="connsiteY14" fmla="*/ 73046 h 686611"/>
                  <a:gd name="connsiteX15" fmla="*/ 691797 w 707172"/>
                  <a:gd name="connsiteY15" fmla="*/ 106571 h 686611"/>
                  <a:gd name="connsiteX16" fmla="*/ 697647 w 707172"/>
                  <a:gd name="connsiteY16" fmla="*/ 109079 h 686611"/>
                  <a:gd name="connsiteX17" fmla="*/ 696242 w 707172"/>
                  <a:gd name="connsiteY17" fmla="*/ 111538 h 686611"/>
                  <a:gd name="connsiteX18" fmla="*/ 707172 w 707172"/>
                  <a:gd name="connsiteY18" fmla="*/ 116223 h 686611"/>
                  <a:gd name="connsiteX19" fmla="*/ 698082 w 707172"/>
                  <a:gd name="connsiteY19" fmla="*/ 132130 h 686611"/>
                  <a:gd name="connsiteX20" fmla="*/ 679903 w 707172"/>
                  <a:gd name="connsiteY20" fmla="*/ 143492 h 686611"/>
                  <a:gd name="connsiteX21" fmla="*/ 670813 w 707172"/>
                  <a:gd name="connsiteY21" fmla="*/ 159399 h 686611"/>
                  <a:gd name="connsiteX22" fmla="*/ 659450 w 707172"/>
                  <a:gd name="connsiteY22" fmla="*/ 179852 h 686611"/>
                  <a:gd name="connsiteX23" fmla="*/ 659450 w 707172"/>
                  <a:gd name="connsiteY23" fmla="*/ 207121 h 686611"/>
                  <a:gd name="connsiteX24" fmla="*/ 648088 w 707172"/>
                  <a:gd name="connsiteY24" fmla="*/ 218483 h 686611"/>
                  <a:gd name="connsiteX25" fmla="*/ 648088 w 707172"/>
                  <a:gd name="connsiteY25" fmla="*/ 245753 h 686611"/>
                  <a:gd name="connsiteX26" fmla="*/ 636726 w 707172"/>
                  <a:gd name="connsiteY26" fmla="*/ 254843 h 686611"/>
                  <a:gd name="connsiteX27" fmla="*/ 636726 w 707172"/>
                  <a:gd name="connsiteY27" fmla="*/ 282112 h 686611"/>
                  <a:gd name="connsiteX28" fmla="*/ 632181 w 707172"/>
                  <a:gd name="connsiteY28" fmla="*/ 282112 h 686611"/>
                  <a:gd name="connsiteX29" fmla="*/ 627636 w 707172"/>
                  <a:gd name="connsiteY29" fmla="*/ 304837 h 686611"/>
                  <a:gd name="connsiteX30" fmla="*/ 636726 w 707172"/>
                  <a:gd name="connsiteY30" fmla="*/ 320744 h 686611"/>
                  <a:gd name="connsiteX31" fmla="*/ 636726 w 707172"/>
                  <a:gd name="connsiteY31" fmla="*/ 363921 h 686611"/>
                  <a:gd name="connsiteX32" fmla="*/ 643543 w 707172"/>
                  <a:gd name="connsiteY32" fmla="*/ 395736 h 686611"/>
                  <a:gd name="connsiteX33" fmla="*/ 643543 w 707172"/>
                  <a:gd name="connsiteY33" fmla="*/ 416188 h 686611"/>
                  <a:gd name="connsiteX34" fmla="*/ 648088 w 707172"/>
                  <a:gd name="connsiteY34" fmla="*/ 438913 h 686611"/>
                  <a:gd name="connsiteX35" fmla="*/ 670813 w 707172"/>
                  <a:gd name="connsiteY35" fmla="*/ 459365 h 686611"/>
                  <a:gd name="connsiteX36" fmla="*/ 691265 w 707172"/>
                  <a:gd name="connsiteY36" fmla="*/ 502542 h 686611"/>
                  <a:gd name="connsiteX37" fmla="*/ 675358 w 707172"/>
                  <a:gd name="connsiteY37" fmla="*/ 502542 h 686611"/>
                  <a:gd name="connsiteX38" fmla="*/ 627636 w 707172"/>
                  <a:gd name="connsiteY38" fmla="*/ 509359 h 686611"/>
                  <a:gd name="connsiteX39" fmla="*/ 616274 w 707172"/>
                  <a:gd name="connsiteY39" fmla="*/ 513904 h 686611"/>
                  <a:gd name="connsiteX40" fmla="*/ 604911 w 707172"/>
                  <a:gd name="connsiteY40" fmla="*/ 534356 h 686611"/>
                  <a:gd name="connsiteX41" fmla="*/ 616274 w 707172"/>
                  <a:gd name="connsiteY41" fmla="*/ 552536 h 686611"/>
                  <a:gd name="connsiteX42" fmla="*/ 611729 w 707172"/>
                  <a:gd name="connsiteY42" fmla="*/ 593440 h 686611"/>
                  <a:gd name="connsiteX43" fmla="*/ 605461 w 707172"/>
                  <a:gd name="connsiteY43" fmla="*/ 628958 h 686611"/>
                  <a:gd name="connsiteX44" fmla="*/ 606749 w 707172"/>
                  <a:gd name="connsiteY44" fmla="*/ 629473 h 686611"/>
                  <a:gd name="connsiteX45" fmla="*/ 613568 w 707172"/>
                  <a:gd name="connsiteY45" fmla="*/ 635535 h 686611"/>
                  <a:gd name="connsiteX46" fmla="*/ 616274 w 707172"/>
                  <a:gd name="connsiteY46" fmla="*/ 636617 h 686611"/>
                  <a:gd name="connsiteX47" fmla="*/ 628089 w 707172"/>
                  <a:gd name="connsiteY47" fmla="*/ 647120 h 686611"/>
                  <a:gd name="connsiteX48" fmla="*/ 638563 w 707172"/>
                  <a:gd name="connsiteY48" fmla="*/ 640835 h 686611"/>
                  <a:gd name="connsiteX49" fmla="*/ 640615 w 707172"/>
                  <a:gd name="connsiteY49" fmla="*/ 652463 h 686611"/>
                  <a:gd name="connsiteX50" fmla="*/ 648088 w 707172"/>
                  <a:gd name="connsiteY50" fmla="*/ 647979 h 686611"/>
                  <a:gd name="connsiteX51" fmla="*/ 654906 w 707172"/>
                  <a:gd name="connsiteY51" fmla="*/ 686611 h 686611"/>
                  <a:gd name="connsiteX52" fmla="*/ 620819 w 707172"/>
                  <a:gd name="connsiteY52" fmla="*/ 686611 h 686611"/>
                  <a:gd name="connsiteX53" fmla="*/ 617961 w 707172"/>
                  <a:gd name="connsiteY53" fmla="*/ 679467 h 686611"/>
                  <a:gd name="connsiteX54" fmla="*/ 611294 w 707172"/>
                  <a:gd name="connsiteY54" fmla="*/ 679467 h 686611"/>
                  <a:gd name="connsiteX55" fmla="*/ 602204 w 707172"/>
                  <a:gd name="connsiteY55" fmla="*/ 656743 h 686611"/>
                  <a:gd name="connsiteX56" fmla="*/ 592964 w 707172"/>
                  <a:gd name="connsiteY56" fmla="*/ 647503 h 686611"/>
                  <a:gd name="connsiteX57" fmla="*/ 568552 w 707172"/>
                  <a:gd name="connsiteY57" fmla="*/ 643434 h 686611"/>
                  <a:gd name="connsiteX58" fmla="*/ 564046 w 707172"/>
                  <a:gd name="connsiteY58" fmla="*/ 637127 h 686611"/>
                  <a:gd name="connsiteX59" fmla="*/ 559027 w 707172"/>
                  <a:gd name="connsiteY59" fmla="*/ 636290 h 686611"/>
                  <a:gd name="connsiteX60" fmla="*/ 553833 w 707172"/>
                  <a:gd name="connsiteY60" fmla="*/ 629019 h 686611"/>
                  <a:gd name="connsiteX61" fmla="*/ 536737 w 707172"/>
                  <a:gd name="connsiteY61" fmla="*/ 636617 h 686611"/>
                  <a:gd name="connsiteX62" fmla="*/ 509468 w 707172"/>
                  <a:gd name="connsiteY62" fmla="*/ 632072 h 686611"/>
                  <a:gd name="connsiteX63" fmla="*/ 502800 w 707172"/>
                  <a:gd name="connsiteY63" fmla="*/ 625404 h 686611"/>
                  <a:gd name="connsiteX64" fmla="*/ 499943 w 707172"/>
                  <a:gd name="connsiteY64" fmla="*/ 624928 h 686611"/>
                  <a:gd name="connsiteX65" fmla="*/ 490584 w 707172"/>
                  <a:gd name="connsiteY65" fmla="*/ 615569 h 686611"/>
                  <a:gd name="connsiteX66" fmla="*/ 470836 w 707172"/>
                  <a:gd name="connsiteY66" fmla="*/ 611620 h 686611"/>
                  <a:gd name="connsiteX67" fmla="*/ 454929 w 707172"/>
                  <a:gd name="connsiteY67" fmla="*/ 611620 h 686611"/>
                  <a:gd name="connsiteX68" fmla="*/ 452071 w 707172"/>
                  <a:gd name="connsiteY68" fmla="*/ 604476 h 686611"/>
                  <a:gd name="connsiteX69" fmla="*/ 445404 w 707172"/>
                  <a:gd name="connsiteY69" fmla="*/ 604476 h 686611"/>
                  <a:gd name="connsiteX70" fmla="*/ 443716 w 707172"/>
                  <a:gd name="connsiteY70" fmla="*/ 600258 h 686611"/>
                  <a:gd name="connsiteX71" fmla="*/ 439021 w 707172"/>
                  <a:gd name="connsiteY71" fmla="*/ 600258 h 686611"/>
                  <a:gd name="connsiteX72" fmla="*/ 423114 w 707172"/>
                  <a:gd name="connsiteY72" fmla="*/ 600258 h 686611"/>
                  <a:gd name="connsiteX73" fmla="*/ 400389 w 707172"/>
                  <a:gd name="connsiteY73" fmla="*/ 604802 h 686611"/>
                  <a:gd name="connsiteX74" fmla="*/ 384482 w 707172"/>
                  <a:gd name="connsiteY74" fmla="*/ 604802 h 686611"/>
                  <a:gd name="connsiteX75" fmla="*/ 375392 w 707172"/>
                  <a:gd name="connsiteY75" fmla="*/ 604802 h 686611"/>
                  <a:gd name="connsiteX76" fmla="*/ 375392 w 707172"/>
                  <a:gd name="connsiteY76" fmla="*/ 597658 h 686611"/>
                  <a:gd name="connsiteX77" fmla="*/ 374957 w 707172"/>
                  <a:gd name="connsiteY77" fmla="*/ 597658 h 686611"/>
                  <a:gd name="connsiteX78" fmla="*/ 365867 w 707172"/>
                  <a:gd name="connsiteY78" fmla="*/ 597658 h 686611"/>
                  <a:gd name="connsiteX79" fmla="*/ 365867 w 707172"/>
                  <a:gd name="connsiteY79" fmla="*/ 554482 h 686611"/>
                  <a:gd name="connsiteX80" fmla="*/ 354505 w 707172"/>
                  <a:gd name="connsiteY80" fmla="*/ 538574 h 686611"/>
                  <a:gd name="connsiteX81" fmla="*/ 347688 w 707172"/>
                  <a:gd name="connsiteY81" fmla="*/ 518122 h 686611"/>
                  <a:gd name="connsiteX82" fmla="*/ 354505 w 707172"/>
                  <a:gd name="connsiteY82" fmla="*/ 495398 h 686611"/>
                  <a:gd name="connsiteX83" fmla="*/ 347688 w 707172"/>
                  <a:gd name="connsiteY83" fmla="*/ 479490 h 686611"/>
                  <a:gd name="connsiteX84" fmla="*/ 347688 w 707172"/>
                  <a:gd name="connsiteY84" fmla="*/ 466182 h 686611"/>
                  <a:gd name="connsiteX85" fmla="*/ 316308 w 707172"/>
                  <a:gd name="connsiteY85" fmla="*/ 466182 h 686611"/>
                  <a:gd name="connsiteX86" fmla="*/ 316308 w 707172"/>
                  <a:gd name="connsiteY86" fmla="*/ 459038 h 686611"/>
                  <a:gd name="connsiteX87" fmla="*/ 306783 w 707172"/>
                  <a:gd name="connsiteY87" fmla="*/ 459038 h 686611"/>
                  <a:gd name="connsiteX88" fmla="*/ 306783 w 707172"/>
                  <a:gd name="connsiteY88" fmla="*/ 454820 h 686611"/>
                  <a:gd name="connsiteX89" fmla="*/ 298128 w 707172"/>
                  <a:gd name="connsiteY89" fmla="*/ 454820 h 686611"/>
                  <a:gd name="connsiteX90" fmla="*/ 293583 w 707172"/>
                  <a:gd name="connsiteY90" fmla="*/ 459365 h 686611"/>
                  <a:gd name="connsiteX91" fmla="*/ 273131 w 707172"/>
                  <a:gd name="connsiteY91" fmla="*/ 459365 h 686611"/>
                  <a:gd name="connsiteX92" fmla="*/ 261769 w 707172"/>
                  <a:gd name="connsiteY92" fmla="*/ 482089 h 686611"/>
                  <a:gd name="connsiteX93" fmla="*/ 257224 w 707172"/>
                  <a:gd name="connsiteY93" fmla="*/ 493452 h 686611"/>
                  <a:gd name="connsiteX94" fmla="*/ 239044 w 707172"/>
                  <a:gd name="connsiteY94" fmla="*/ 486634 h 686611"/>
                  <a:gd name="connsiteX95" fmla="*/ 223137 w 707172"/>
                  <a:gd name="connsiteY95" fmla="*/ 493452 h 686611"/>
                  <a:gd name="connsiteX96" fmla="*/ 202685 w 707172"/>
                  <a:gd name="connsiteY96" fmla="*/ 493452 h 686611"/>
                  <a:gd name="connsiteX97" fmla="*/ 196434 w 707172"/>
                  <a:gd name="connsiteY97" fmla="*/ 486308 h 686611"/>
                  <a:gd name="connsiteX98" fmla="*/ 193160 w 707172"/>
                  <a:gd name="connsiteY98" fmla="*/ 486308 h 686611"/>
                  <a:gd name="connsiteX99" fmla="*/ 177253 w 707172"/>
                  <a:gd name="connsiteY99" fmla="*/ 468128 h 686611"/>
                  <a:gd name="connsiteX100" fmla="*/ 170435 w 707172"/>
                  <a:gd name="connsiteY100" fmla="*/ 459038 h 686611"/>
                  <a:gd name="connsiteX101" fmla="*/ 161345 w 707172"/>
                  <a:gd name="connsiteY101" fmla="*/ 431769 h 686611"/>
                  <a:gd name="connsiteX102" fmla="*/ 153426 w 707172"/>
                  <a:gd name="connsiteY102" fmla="*/ 415929 h 686611"/>
                  <a:gd name="connsiteX103" fmla="*/ 52702 w 707172"/>
                  <a:gd name="connsiteY103" fmla="*/ 411643 h 686611"/>
                  <a:gd name="connsiteX104" fmla="*/ 36795 w 707172"/>
                  <a:gd name="connsiteY104" fmla="*/ 416188 h 686611"/>
                  <a:gd name="connsiteX105" fmla="*/ 29977 w 707172"/>
                  <a:gd name="connsiteY105" fmla="*/ 416188 h 686611"/>
                  <a:gd name="connsiteX106" fmla="*/ 14070 w 707172"/>
                  <a:gd name="connsiteY106" fmla="*/ 423005 h 686611"/>
                  <a:gd name="connsiteX107" fmla="*/ 10237 w 707172"/>
                  <a:gd name="connsiteY107" fmla="*/ 413422 h 686611"/>
                  <a:gd name="connsiteX108" fmla="*/ 4545 w 707172"/>
                  <a:gd name="connsiteY108" fmla="*/ 415861 h 686611"/>
                  <a:gd name="connsiteX109" fmla="*/ 0 w 707172"/>
                  <a:gd name="connsiteY109" fmla="*/ 404499 h 686611"/>
                  <a:gd name="connsiteX110" fmla="*/ 4545 w 707172"/>
                  <a:gd name="connsiteY110" fmla="*/ 399954 h 686611"/>
                  <a:gd name="connsiteX111" fmla="*/ 9090 w 707172"/>
                  <a:gd name="connsiteY111" fmla="*/ 384047 h 686611"/>
                  <a:gd name="connsiteX112" fmla="*/ 15908 w 707172"/>
                  <a:gd name="connsiteY112" fmla="*/ 372684 h 686611"/>
                  <a:gd name="connsiteX113" fmla="*/ 27270 w 707172"/>
                  <a:gd name="connsiteY113" fmla="*/ 365867 h 686611"/>
                  <a:gd name="connsiteX114" fmla="*/ 36360 w 707172"/>
                  <a:gd name="connsiteY114" fmla="*/ 372684 h 686611"/>
                  <a:gd name="connsiteX115" fmla="*/ 47722 w 707172"/>
                  <a:gd name="connsiteY115" fmla="*/ 356777 h 686611"/>
                  <a:gd name="connsiteX116" fmla="*/ 68174 w 707172"/>
                  <a:gd name="connsiteY116" fmla="*/ 356777 h 686611"/>
                  <a:gd name="connsiteX117" fmla="*/ 73532 w 707172"/>
                  <a:gd name="connsiteY117" fmla="*/ 363921 h 686611"/>
                  <a:gd name="connsiteX118" fmla="*/ 77699 w 707172"/>
                  <a:gd name="connsiteY118" fmla="*/ 363921 h 686611"/>
                  <a:gd name="connsiteX119" fmla="*/ 82568 w 707172"/>
                  <a:gd name="connsiteY119" fmla="*/ 370413 h 686611"/>
                  <a:gd name="connsiteX120" fmla="*/ 86354 w 707172"/>
                  <a:gd name="connsiteY120" fmla="*/ 372684 h 686611"/>
                  <a:gd name="connsiteX121" fmla="*/ 106806 w 707172"/>
                  <a:gd name="connsiteY121" fmla="*/ 349960 h 686611"/>
                  <a:gd name="connsiteX122" fmla="*/ 129531 w 707172"/>
                  <a:gd name="connsiteY122" fmla="*/ 334053 h 686611"/>
                  <a:gd name="connsiteX123" fmla="*/ 138621 w 707172"/>
                  <a:gd name="connsiteY123" fmla="*/ 324963 h 686611"/>
                  <a:gd name="connsiteX124" fmla="*/ 138621 w 707172"/>
                  <a:gd name="connsiteY124" fmla="*/ 290876 h 686611"/>
                  <a:gd name="connsiteX125" fmla="*/ 149983 w 707172"/>
                  <a:gd name="connsiteY125" fmla="*/ 254516 h 686611"/>
                  <a:gd name="connsiteX126" fmla="*/ 170435 w 707172"/>
                  <a:gd name="connsiteY126" fmla="*/ 238609 h 686611"/>
                  <a:gd name="connsiteX127" fmla="*/ 193160 w 707172"/>
                  <a:gd name="connsiteY127" fmla="*/ 222702 h 686611"/>
                  <a:gd name="connsiteX128" fmla="*/ 197705 w 707172"/>
                  <a:gd name="connsiteY128" fmla="*/ 204522 h 686611"/>
                  <a:gd name="connsiteX129" fmla="*/ 197705 w 707172"/>
                  <a:gd name="connsiteY129" fmla="*/ 195432 h 686611"/>
                  <a:gd name="connsiteX130" fmla="*/ 209067 w 707172"/>
                  <a:gd name="connsiteY130" fmla="*/ 184070 h 686611"/>
                  <a:gd name="connsiteX131" fmla="*/ 204522 w 707172"/>
                  <a:gd name="connsiteY131" fmla="*/ 161345 h 686611"/>
                  <a:gd name="connsiteX132" fmla="*/ 209067 w 707172"/>
                  <a:gd name="connsiteY132" fmla="*/ 129531 h 686611"/>
                  <a:gd name="connsiteX133" fmla="*/ 213612 w 707172"/>
                  <a:gd name="connsiteY133" fmla="*/ 102261 h 686611"/>
                  <a:gd name="connsiteX134" fmla="*/ 224974 w 707172"/>
                  <a:gd name="connsiteY134" fmla="*/ 86354 h 686611"/>
                  <a:gd name="connsiteX135" fmla="*/ 229519 w 707172"/>
                  <a:gd name="connsiteY135" fmla="*/ 65902 h 686611"/>
                  <a:gd name="connsiteX136" fmla="*/ 229519 w 707172"/>
                  <a:gd name="connsiteY136" fmla="*/ 38632 h 686611"/>
                  <a:gd name="connsiteX137" fmla="*/ 247699 w 707172"/>
                  <a:gd name="connsiteY137" fmla="*/ 18180 h 686611"/>
                  <a:gd name="connsiteX138" fmla="*/ 268151 w 707172"/>
                  <a:gd name="connsiteY138" fmla="*/ 6817 h 686611"/>
                  <a:gd name="connsiteX139" fmla="*/ 295421 w 707172"/>
                  <a:gd name="connsiteY139" fmla="*/ 22725 h 686611"/>
                  <a:gd name="connsiteX140" fmla="*/ 322690 w 707172"/>
                  <a:gd name="connsiteY140" fmla="*/ 34087 h 686611"/>
                  <a:gd name="connsiteX141" fmla="*/ 347688 w 707172"/>
                  <a:gd name="connsiteY141" fmla="*/ 38632 h 686611"/>
                  <a:gd name="connsiteX142" fmla="*/ 374957 w 707172"/>
                  <a:gd name="connsiteY142" fmla="*/ 43177 h 686611"/>
                  <a:gd name="connsiteX143" fmla="*/ 386319 w 707172"/>
                  <a:gd name="connsiteY143" fmla="*/ 22725 h 686611"/>
                  <a:gd name="connsiteX144" fmla="*/ 390864 w 707172"/>
                  <a:gd name="connsiteY144" fmla="*/ 18180 h 686611"/>
                  <a:gd name="connsiteX145" fmla="*/ 409044 w 707172"/>
                  <a:gd name="connsiteY145" fmla="*/ 22725 h 686611"/>
                  <a:gd name="connsiteX146" fmla="*/ 445404 w 707172"/>
                  <a:gd name="connsiteY146" fmla="*/ 6817 h 686611"/>
                  <a:gd name="connsiteX147" fmla="*/ 461311 w 707172"/>
                  <a:gd name="connsiteY147" fmla="*/ 11363 h 686611"/>
                  <a:gd name="connsiteX148" fmla="*/ 472673 w 707172"/>
                  <a:gd name="connsiteY148" fmla="*/ 11363 h 686611"/>
                  <a:gd name="connsiteX149" fmla="*/ 477218 w 707172"/>
                  <a:gd name="connsiteY149" fmla="*/ 6817 h 6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07172" h="686611">
                    <a:moveTo>
                      <a:pt x="493125" y="0"/>
                    </a:moveTo>
                    <a:lnTo>
                      <a:pt x="520395" y="6817"/>
                    </a:lnTo>
                    <a:lnTo>
                      <a:pt x="543120" y="6817"/>
                    </a:lnTo>
                    <a:lnTo>
                      <a:pt x="559027" y="0"/>
                    </a:lnTo>
                    <a:lnTo>
                      <a:pt x="564385" y="8930"/>
                    </a:lnTo>
                    <a:lnTo>
                      <a:pt x="568552" y="7144"/>
                    </a:lnTo>
                    <a:lnTo>
                      <a:pt x="585802" y="35894"/>
                    </a:lnTo>
                    <a:lnTo>
                      <a:pt x="595386" y="38632"/>
                    </a:lnTo>
                    <a:lnTo>
                      <a:pt x="606749" y="27270"/>
                    </a:lnTo>
                    <a:lnTo>
                      <a:pt x="622656" y="34087"/>
                    </a:lnTo>
                    <a:lnTo>
                      <a:pt x="645381" y="22725"/>
                    </a:lnTo>
                    <a:lnTo>
                      <a:pt x="650672" y="31985"/>
                    </a:lnTo>
                    <a:lnTo>
                      <a:pt x="654906" y="29869"/>
                    </a:lnTo>
                    <a:lnTo>
                      <a:pt x="663995" y="45776"/>
                    </a:lnTo>
                    <a:lnTo>
                      <a:pt x="698082" y="73046"/>
                    </a:lnTo>
                    <a:lnTo>
                      <a:pt x="691797" y="106571"/>
                    </a:lnTo>
                    <a:lnTo>
                      <a:pt x="697647" y="109079"/>
                    </a:lnTo>
                    <a:lnTo>
                      <a:pt x="696242" y="111538"/>
                    </a:lnTo>
                    <a:lnTo>
                      <a:pt x="707172" y="116223"/>
                    </a:lnTo>
                    <a:lnTo>
                      <a:pt x="698082" y="132130"/>
                    </a:lnTo>
                    <a:lnTo>
                      <a:pt x="679903" y="143492"/>
                    </a:lnTo>
                    <a:lnTo>
                      <a:pt x="670813" y="159399"/>
                    </a:lnTo>
                    <a:lnTo>
                      <a:pt x="659450" y="179852"/>
                    </a:lnTo>
                    <a:lnTo>
                      <a:pt x="659450" y="207121"/>
                    </a:lnTo>
                    <a:lnTo>
                      <a:pt x="648088" y="218483"/>
                    </a:lnTo>
                    <a:lnTo>
                      <a:pt x="648088" y="245753"/>
                    </a:lnTo>
                    <a:lnTo>
                      <a:pt x="636726" y="254843"/>
                    </a:lnTo>
                    <a:lnTo>
                      <a:pt x="636726" y="282112"/>
                    </a:lnTo>
                    <a:lnTo>
                      <a:pt x="632181" y="282112"/>
                    </a:lnTo>
                    <a:lnTo>
                      <a:pt x="627636" y="304837"/>
                    </a:lnTo>
                    <a:lnTo>
                      <a:pt x="636726" y="320744"/>
                    </a:lnTo>
                    <a:lnTo>
                      <a:pt x="636726" y="363921"/>
                    </a:lnTo>
                    <a:lnTo>
                      <a:pt x="643543" y="395736"/>
                    </a:lnTo>
                    <a:lnTo>
                      <a:pt x="643543" y="416188"/>
                    </a:lnTo>
                    <a:lnTo>
                      <a:pt x="648088" y="438913"/>
                    </a:lnTo>
                    <a:lnTo>
                      <a:pt x="670813" y="459365"/>
                    </a:lnTo>
                    <a:lnTo>
                      <a:pt x="691265" y="502542"/>
                    </a:lnTo>
                    <a:lnTo>
                      <a:pt x="675358" y="502542"/>
                    </a:lnTo>
                    <a:lnTo>
                      <a:pt x="627636" y="509359"/>
                    </a:lnTo>
                    <a:lnTo>
                      <a:pt x="616274" y="513904"/>
                    </a:lnTo>
                    <a:lnTo>
                      <a:pt x="604911" y="534356"/>
                    </a:lnTo>
                    <a:lnTo>
                      <a:pt x="616274" y="552536"/>
                    </a:lnTo>
                    <a:lnTo>
                      <a:pt x="611729" y="593440"/>
                    </a:lnTo>
                    <a:lnTo>
                      <a:pt x="605461" y="628958"/>
                    </a:lnTo>
                    <a:lnTo>
                      <a:pt x="606749" y="629473"/>
                    </a:lnTo>
                    <a:lnTo>
                      <a:pt x="613568" y="635535"/>
                    </a:lnTo>
                    <a:lnTo>
                      <a:pt x="616274" y="636617"/>
                    </a:lnTo>
                    <a:lnTo>
                      <a:pt x="628089" y="647120"/>
                    </a:lnTo>
                    <a:lnTo>
                      <a:pt x="638563" y="640835"/>
                    </a:lnTo>
                    <a:lnTo>
                      <a:pt x="640615" y="652463"/>
                    </a:lnTo>
                    <a:lnTo>
                      <a:pt x="648088" y="647979"/>
                    </a:lnTo>
                    <a:lnTo>
                      <a:pt x="654906" y="686611"/>
                    </a:lnTo>
                    <a:lnTo>
                      <a:pt x="620819" y="686611"/>
                    </a:lnTo>
                    <a:lnTo>
                      <a:pt x="617961" y="679467"/>
                    </a:lnTo>
                    <a:lnTo>
                      <a:pt x="611294" y="679467"/>
                    </a:lnTo>
                    <a:lnTo>
                      <a:pt x="602204" y="656743"/>
                    </a:lnTo>
                    <a:lnTo>
                      <a:pt x="592964" y="647503"/>
                    </a:lnTo>
                    <a:lnTo>
                      <a:pt x="568552" y="643434"/>
                    </a:lnTo>
                    <a:lnTo>
                      <a:pt x="564046" y="637127"/>
                    </a:lnTo>
                    <a:lnTo>
                      <a:pt x="559027" y="636290"/>
                    </a:lnTo>
                    <a:lnTo>
                      <a:pt x="553833" y="629019"/>
                    </a:lnTo>
                    <a:lnTo>
                      <a:pt x="536737" y="636617"/>
                    </a:lnTo>
                    <a:lnTo>
                      <a:pt x="509468" y="632072"/>
                    </a:lnTo>
                    <a:lnTo>
                      <a:pt x="502800" y="625404"/>
                    </a:lnTo>
                    <a:lnTo>
                      <a:pt x="499943" y="624928"/>
                    </a:lnTo>
                    <a:lnTo>
                      <a:pt x="490584" y="615569"/>
                    </a:lnTo>
                    <a:lnTo>
                      <a:pt x="470836" y="611620"/>
                    </a:lnTo>
                    <a:lnTo>
                      <a:pt x="454929" y="611620"/>
                    </a:lnTo>
                    <a:lnTo>
                      <a:pt x="452071" y="604476"/>
                    </a:lnTo>
                    <a:lnTo>
                      <a:pt x="445404" y="604476"/>
                    </a:lnTo>
                    <a:lnTo>
                      <a:pt x="443716" y="600258"/>
                    </a:lnTo>
                    <a:lnTo>
                      <a:pt x="439021" y="600258"/>
                    </a:lnTo>
                    <a:lnTo>
                      <a:pt x="423114" y="600258"/>
                    </a:lnTo>
                    <a:lnTo>
                      <a:pt x="400389" y="604802"/>
                    </a:lnTo>
                    <a:lnTo>
                      <a:pt x="384482" y="604802"/>
                    </a:lnTo>
                    <a:lnTo>
                      <a:pt x="375392" y="604802"/>
                    </a:lnTo>
                    <a:lnTo>
                      <a:pt x="375392" y="597658"/>
                    </a:lnTo>
                    <a:lnTo>
                      <a:pt x="374957" y="597658"/>
                    </a:lnTo>
                    <a:lnTo>
                      <a:pt x="365867" y="597658"/>
                    </a:lnTo>
                    <a:lnTo>
                      <a:pt x="365867" y="554482"/>
                    </a:lnTo>
                    <a:lnTo>
                      <a:pt x="354505" y="538574"/>
                    </a:lnTo>
                    <a:lnTo>
                      <a:pt x="347688" y="518122"/>
                    </a:lnTo>
                    <a:lnTo>
                      <a:pt x="354505" y="495398"/>
                    </a:lnTo>
                    <a:lnTo>
                      <a:pt x="347688" y="479490"/>
                    </a:lnTo>
                    <a:lnTo>
                      <a:pt x="347688" y="466182"/>
                    </a:lnTo>
                    <a:lnTo>
                      <a:pt x="316308" y="466182"/>
                    </a:lnTo>
                    <a:lnTo>
                      <a:pt x="316308" y="459038"/>
                    </a:lnTo>
                    <a:lnTo>
                      <a:pt x="306783" y="459038"/>
                    </a:lnTo>
                    <a:lnTo>
                      <a:pt x="306783" y="454820"/>
                    </a:lnTo>
                    <a:lnTo>
                      <a:pt x="298128" y="454820"/>
                    </a:lnTo>
                    <a:lnTo>
                      <a:pt x="293583" y="459365"/>
                    </a:lnTo>
                    <a:lnTo>
                      <a:pt x="273131" y="459365"/>
                    </a:lnTo>
                    <a:lnTo>
                      <a:pt x="261769" y="482089"/>
                    </a:lnTo>
                    <a:lnTo>
                      <a:pt x="257224" y="493452"/>
                    </a:lnTo>
                    <a:lnTo>
                      <a:pt x="239044" y="486634"/>
                    </a:lnTo>
                    <a:lnTo>
                      <a:pt x="223137" y="493452"/>
                    </a:lnTo>
                    <a:lnTo>
                      <a:pt x="202685" y="493452"/>
                    </a:lnTo>
                    <a:lnTo>
                      <a:pt x="196434" y="486308"/>
                    </a:lnTo>
                    <a:lnTo>
                      <a:pt x="193160" y="486308"/>
                    </a:lnTo>
                    <a:lnTo>
                      <a:pt x="177253" y="468128"/>
                    </a:lnTo>
                    <a:lnTo>
                      <a:pt x="170435" y="459038"/>
                    </a:lnTo>
                    <a:lnTo>
                      <a:pt x="161345" y="431769"/>
                    </a:lnTo>
                    <a:lnTo>
                      <a:pt x="153426" y="415929"/>
                    </a:lnTo>
                    <a:lnTo>
                      <a:pt x="52702" y="411643"/>
                    </a:lnTo>
                    <a:lnTo>
                      <a:pt x="36795" y="416188"/>
                    </a:lnTo>
                    <a:lnTo>
                      <a:pt x="29977" y="416188"/>
                    </a:lnTo>
                    <a:lnTo>
                      <a:pt x="14070" y="423005"/>
                    </a:lnTo>
                    <a:lnTo>
                      <a:pt x="10237" y="413422"/>
                    </a:lnTo>
                    <a:lnTo>
                      <a:pt x="4545" y="415861"/>
                    </a:lnTo>
                    <a:lnTo>
                      <a:pt x="0" y="404499"/>
                    </a:lnTo>
                    <a:lnTo>
                      <a:pt x="4545" y="399954"/>
                    </a:lnTo>
                    <a:lnTo>
                      <a:pt x="9090" y="384047"/>
                    </a:lnTo>
                    <a:lnTo>
                      <a:pt x="15908" y="372684"/>
                    </a:lnTo>
                    <a:lnTo>
                      <a:pt x="27270" y="365867"/>
                    </a:lnTo>
                    <a:lnTo>
                      <a:pt x="36360" y="372684"/>
                    </a:lnTo>
                    <a:lnTo>
                      <a:pt x="47722" y="356777"/>
                    </a:lnTo>
                    <a:lnTo>
                      <a:pt x="68174" y="356777"/>
                    </a:lnTo>
                    <a:lnTo>
                      <a:pt x="73532" y="363921"/>
                    </a:lnTo>
                    <a:lnTo>
                      <a:pt x="77699" y="363921"/>
                    </a:lnTo>
                    <a:lnTo>
                      <a:pt x="82568" y="370413"/>
                    </a:lnTo>
                    <a:lnTo>
                      <a:pt x="86354" y="372684"/>
                    </a:lnTo>
                    <a:lnTo>
                      <a:pt x="106806" y="349960"/>
                    </a:lnTo>
                    <a:lnTo>
                      <a:pt x="129531" y="334053"/>
                    </a:lnTo>
                    <a:lnTo>
                      <a:pt x="138621" y="324963"/>
                    </a:lnTo>
                    <a:lnTo>
                      <a:pt x="138621" y="290876"/>
                    </a:lnTo>
                    <a:lnTo>
                      <a:pt x="149983" y="254516"/>
                    </a:lnTo>
                    <a:lnTo>
                      <a:pt x="170435" y="238609"/>
                    </a:lnTo>
                    <a:lnTo>
                      <a:pt x="193160" y="222702"/>
                    </a:lnTo>
                    <a:lnTo>
                      <a:pt x="197705" y="204522"/>
                    </a:lnTo>
                    <a:lnTo>
                      <a:pt x="197705" y="195432"/>
                    </a:lnTo>
                    <a:lnTo>
                      <a:pt x="209067" y="184070"/>
                    </a:lnTo>
                    <a:lnTo>
                      <a:pt x="204522" y="161345"/>
                    </a:lnTo>
                    <a:lnTo>
                      <a:pt x="209067" y="129531"/>
                    </a:lnTo>
                    <a:lnTo>
                      <a:pt x="213612" y="102261"/>
                    </a:lnTo>
                    <a:lnTo>
                      <a:pt x="224974" y="86354"/>
                    </a:lnTo>
                    <a:lnTo>
                      <a:pt x="229519" y="65902"/>
                    </a:lnTo>
                    <a:lnTo>
                      <a:pt x="229519" y="38632"/>
                    </a:lnTo>
                    <a:lnTo>
                      <a:pt x="247699" y="18180"/>
                    </a:lnTo>
                    <a:lnTo>
                      <a:pt x="268151" y="6817"/>
                    </a:lnTo>
                    <a:lnTo>
                      <a:pt x="295421" y="22725"/>
                    </a:lnTo>
                    <a:lnTo>
                      <a:pt x="322690" y="34087"/>
                    </a:lnTo>
                    <a:lnTo>
                      <a:pt x="347688" y="38632"/>
                    </a:lnTo>
                    <a:lnTo>
                      <a:pt x="374957" y="43177"/>
                    </a:lnTo>
                    <a:lnTo>
                      <a:pt x="386319" y="22725"/>
                    </a:lnTo>
                    <a:lnTo>
                      <a:pt x="390864" y="18180"/>
                    </a:lnTo>
                    <a:lnTo>
                      <a:pt x="409044" y="22725"/>
                    </a:lnTo>
                    <a:lnTo>
                      <a:pt x="445404" y="6817"/>
                    </a:lnTo>
                    <a:lnTo>
                      <a:pt x="461311" y="11363"/>
                    </a:lnTo>
                    <a:lnTo>
                      <a:pt x="472673" y="11363"/>
                    </a:lnTo>
                    <a:lnTo>
                      <a:pt x="477218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8" name="Freeform 8">
                <a:extLst>
                  <a:ext uri="{FF2B5EF4-FFF2-40B4-BE49-F238E27FC236}">
                    <a16:creationId xmlns:a16="http://schemas.microsoft.com/office/drawing/2014/main" id="{0485B2CE-E61C-4904-8D40-4EDFE955B9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6795" y="4038646"/>
                <a:ext cx="347687" cy="380070"/>
              </a:xfrm>
              <a:custGeom>
                <a:avLst/>
                <a:gdLst>
                  <a:gd name="T0" fmla="*/ 76 w 204"/>
                  <a:gd name="T1" fmla="*/ 24 h 223"/>
                  <a:gd name="T2" fmla="*/ 85 w 204"/>
                  <a:gd name="T3" fmla="*/ 45 h 223"/>
                  <a:gd name="T4" fmla="*/ 95 w 204"/>
                  <a:gd name="T5" fmla="*/ 60 h 223"/>
                  <a:gd name="T6" fmla="*/ 111 w 204"/>
                  <a:gd name="T7" fmla="*/ 55 h 223"/>
                  <a:gd name="T8" fmla="*/ 123 w 204"/>
                  <a:gd name="T9" fmla="*/ 55 h 223"/>
                  <a:gd name="T10" fmla="*/ 137 w 204"/>
                  <a:gd name="T11" fmla="*/ 45 h 223"/>
                  <a:gd name="T12" fmla="*/ 147 w 204"/>
                  <a:gd name="T13" fmla="*/ 41 h 223"/>
                  <a:gd name="T14" fmla="*/ 163 w 204"/>
                  <a:gd name="T15" fmla="*/ 48 h 223"/>
                  <a:gd name="T16" fmla="*/ 168 w 204"/>
                  <a:gd name="T17" fmla="*/ 64 h 223"/>
                  <a:gd name="T18" fmla="*/ 166 w 204"/>
                  <a:gd name="T19" fmla="*/ 83 h 223"/>
                  <a:gd name="T20" fmla="*/ 171 w 204"/>
                  <a:gd name="T21" fmla="*/ 109 h 223"/>
                  <a:gd name="T22" fmla="*/ 182 w 204"/>
                  <a:gd name="T23" fmla="*/ 107 h 223"/>
                  <a:gd name="T24" fmla="*/ 199 w 204"/>
                  <a:gd name="T25" fmla="*/ 107 h 223"/>
                  <a:gd name="T26" fmla="*/ 199 w 204"/>
                  <a:gd name="T27" fmla="*/ 119 h 223"/>
                  <a:gd name="T28" fmla="*/ 201 w 204"/>
                  <a:gd name="T29" fmla="*/ 133 h 223"/>
                  <a:gd name="T30" fmla="*/ 168 w 204"/>
                  <a:gd name="T31" fmla="*/ 140 h 223"/>
                  <a:gd name="T32" fmla="*/ 178 w 204"/>
                  <a:gd name="T33" fmla="*/ 206 h 223"/>
                  <a:gd name="T34" fmla="*/ 159 w 204"/>
                  <a:gd name="T35" fmla="*/ 223 h 223"/>
                  <a:gd name="T36" fmla="*/ 107 w 204"/>
                  <a:gd name="T37" fmla="*/ 211 h 223"/>
                  <a:gd name="T38" fmla="*/ 38 w 204"/>
                  <a:gd name="T39" fmla="*/ 213 h 223"/>
                  <a:gd name="T40" fmla="*/ 19 w 204"/>
                  <a:gd name="T41" fmla="*/ 206 h 223"/>
                  <a:gd name="T42" fmla="*/ 3 w 204"/>
                  <a:gd name="T43" fmla="*/ 211 h 223"/>
                  <a:gd name="T44" fmla="*/ 3 w 204"/>
                  <a:gd name="T45" fmla="*/ 187 h 223"/>
                  <a:gd name="T46" fmla="*/ 10 w 204"/>
                  <a:gd name="T47" fmla="*/ 164 h 223"/>
                  <a:gd name="T48" fmla="*/ 19 w 204"/>
                  <a:gd name="T49" fmla="*/ 142 h 223"/>
                  <a:gd name="T50" fmla="*/ 33 w 204"/>
                  <a:gd name="T51" fmla="*/ 123 h 223"/>
                  <a:gd name="T52" fmla="*/ 33 w 204"/>
                  <a:gd name="T53" fmla="*/ 102 h 223"/>
                  <a:gd name="T54" fmla="*/ 24 w 204"/>
                  <a:gd name="T55" fmla="*/ 88 h 223"/>
                  <a:gd name="T56" fmla="*/ 22 w 204"/>
                  <a:gd name="T57" fmla="*/ 74 h 223"/>
                  <a:gd name="T58" fmla="*/ 22 w 204"/>
                  <a:gd name="T59" fmla="*/ 52 h 223"/>
                  <a:gd name="T60" fmla="*/ 10 w 204"/>
                  <a:gd name="T61" fmla="*/ 31 h 223"/>
                  <a:gd name="T62" fmla="*/ 19 w 204"/>
                  <a:gd name="T63" fmla="*/ 26 h 223"/>
                  <a:gd name="T64" fmla="*/ 29 w 204"/>
                  <a:gd name="T65" fmla="*/ 24 h 223"/>
                  <a:gd name="T66" fmla="*/ 12 w 204"/>
                  <a:gd name="T67" fmla="*/ 22 h 223"/>
                  <a:gd name="T68" fmla="*/ 10 w 204"/>
                  <a:gd name="T69" fmla="*/ 22 h 223"/>
                  <a:gd name="T70" fmla="*/ 12 w 204"/>
                  <a:gd name="T71" fmla="*/ 5 h 223"/>
                  <a:gd name="T72" fmla="*/ 24 w 204"/>
                  <a:gd name="T73" fmla="*/ 7 h 223"/>
                  <a:gd name="T74" fmla="*/ 14 w 204"/>
                  <a:gd name="T75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23">
                    <a:moveTo>
                      <a:pt x="76" y="24"/>
                    </a:moveTo>
                    <a:lnTo>
                      <a:pt x="76" y="24"/>
                    </a:lnTo>
                    <a:lnTo>
                      <a:pt x="81" y="36"/>
                    </a:lnTo>
                    <a:lnTo>
                      <a:pt x="85" y="45"/>
                    </a:lnTo>
                    <a:lnTo>
                      <a:pt x="90" y="52"/>
                    </a:lnTo>
                    <a:lnTo>
                      <a:pt x="95" y="60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21" y="57"/>
                    </a:lnTo>
                    <a:lnTo>
                      <a:pt x="123" y="55"/>
                    </a:lnTo>
                    <a:lnTo>
                      <a:pt x="126" y="45"/>
                    </a:lnTo>
                    <a:lnTo>
                      <a:pt x="137" y="45"/>
                    </a:lnTo>
                    <a:lnTo>
                      <a:pt x="137" y="41"/>
                    </a:lnTo>
                    <a:lnTo>
                      <a:pt x="147" y="41"/>
                    </a:lnTo>
                    <a:lnTo>
                      <a:pt x="145" y="48"/>
                    </a:lnTo>
                    <a:lnTo>
                      <a:pt x="163" y="48"/>
                    </a:lnTo>
                    <a:lnTo>
                      <a:pt x="163" y="57"/>
                    </a:lnTo>
                    <a:lnTo>
                      <a:pt x="168" y="64"/>
                    </a:lnTo>
                    <a:lnTo>
                      <a:pt x="166" y="74"/>
                    </a:lnTo>
                    <a:lnTo>
                      <a:pt x="166" y="83"/>
                    </a:lnTo>
                    <a:lnTo>
                      <a:pt x="173" y="90"/>
                    </a:lnTo>
                    <a:lnTo>
                      <a:pt x="171" y="109"/>
                    </a:lnTo>
                    <a:lnTo>
                      <a:pt x="175" y="107"/>
                    </a:lnTo>
                    <a:lnTo>
                      <a:pt x="182" y="107"/>
                    </a:lnTo>
                    <a:lnTo>
                      <a:pt x="192" y="104"/>
                    </a:lnTo>
                    <a:lnTo>
                      <a:pt x="199" y="107"/>
                    </a:lnTo>
                    <a:lnTo>
                      <a:pt x="201" y="112"/>
                    </a:lnTo>
                    <a:lnTo>
                      <a:pt x="199" y="119"/>
                    </a:lnTo>
                    <a:lnTo>
                      <a:pt x="204" y="128"/>
                    </a:lnTo>
                    <a:lnTo>
                      <a:pt x="201" y="133"/>
                    </a:lnTo>
                    <a:lnTo>
                      <a:pt x="201" y="140"/>
                    </a:lnTo>
                    <a:lnTo>
                      <a:pt x="168" y="140"/>
                    </a:lnTo>
                    <a:lnTo>
                      <a:pt x="166" y="192"/>
                    </a:lnTo>
                    <a:lnTo>
                      <a:pt x="178" y="206"/>
                    </a:lnTo>
                    <a:lnTo>
                      <a:pt x="190" y="216"/>
                    </a:lnTo>
                    <a:lnTo>
                      <a:pt x="159" y="223"/>
                    </a:lnTo>
                    <a:lnTo>
                      <a:pt x="119" y="220"/>
                    </a:lnTo>
                    <a:lnTo>
                      <a:pt x="107" y="211"/>
                    </a:lnTo>
                    <a:lnTo>
                      <a:pt x="43" y="213"/>
                    </a:lnTo>
                    <a:lnTo>
                      <a:pt x="38" y="213"/>
                    </a:lnTo>
                    <a:lnTo>
                      <a:pt x="29" y="206"/>
                    </a:lnTo>
                    <a:lnTo>
                      <a:pt x="19" y="206"/>
                    </a:lnTo>
                    <a:lnTo>
                      <a:pt x="10" y="209"/>
                    </a:lnTo>
                    <a:lnTo>
                      <a:pt x="3" y="211"/>
                    </a:lnTo>
                    <a:lnTo>
                      <a:pt x="0" y="202"/>
                    </a:lnTo>
                    <a:lnTo>
                      <a:pt x="3" y="187"/>
                    </a:lnTo>
                    <a:lnTo>
                      <a:pt x="7" y="171"/>
                    </a:lnTo>
                    <a:lnTo>
                      <a:pt x="10" y="164"/>
                    </a:lnTo>
                    <a:lnTo>
                      <a:pt x="14" y="149"/>
                    </a:lnTo>
                    <a:lnTo>
                      <a:pt x="19" y="142"/>
                    </a:lnTo>
                    <a:lnTo>
                      <a:pt x="26" y="133"/>
                    </a:lnTo>
                    <a:lnTo>
                      <a:pt x="33" y="123"/>
                    </a:lnTo>
                    <a:lnTo>
                      <a:pt x="33" y="114"/>
                    </a:lnTo>
                    <a:lnTo>
                      <a:pt x="33" y="102"/>
                    </a:lnTo>
                    <a:lnTo>
                      <a:pt x="29" y="97"/>
                    </a:lnTo>
                    <a:lnTo>
                      <a:pt x="24" y="8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2" y="52"/>
                    </a:lnTo>
                    <a:lnTo>
                      <a:pt x="19" y="4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9" y="24"/>
                    </a:lnTo>
                    <a:lnTo>
                      <a:pt x="76" y="24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0" y="22"/>
                    </a:lnTo>
                    <a:lnTo>
                      <a:pt x="5" y="10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89" name="Freeform 425">
                <a:extLst>
                  <a:ext uri="{FF2B5EF4-FFF2-40B4-BE49-F238E27FC236}">
                    <a16:creationId xmlns:a16="http://schemas.microsoft.com/office/drawing/2014/main" id="{6FD66950-C5E5-4FFA-9564-181DBE824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455" y="3817080"/>
                <a:ext cx="208094" cy="245589"/>
              </a:xfrm>
              <a:custGeom>
                <a:avLst/>
                <a:gdLst>
                  <a:gd name="connsiteX0" fmla="*/ 224974 w 277458"/>
                  <a:gd name="connsiteY0" fmla="*/ 0 h 327452"/>
                  <a:gd name="connsiteX1" fmla="*/ 247699 w 277458"/>
                  <a:gd name="connsiteY1" fmla="*/ 6818 h 327452"/>
                  <a:gd name="connsiteX2" fmla="*/ 272696 w 277458"/>
                  <a:gd name="connsiteY2" fmla="*/ 11363 h 327452"/>
                  <a:gd name="connsiteX3" fmla="*/ 271864 w 277458"/>
                  <a:gd name="connsiteY3" fmla="*/ 15108 h 327452"/>
                  <a:gd name="connsiteX4" fmla="*/ 277458 w 277458"/>
                  <a:gd name="connsiteY4" fmla="*/ 16125 h 327452"/>
                  <a:gd name="connsiteX5" fmla="*/ 272913 w 277458"/>
                  <a:gd name="connsiteY5" fmla="*/ 36577 h 327452"/>
                  <a:gd name="connsiteX6" fmla="*/ 261551 w 277458"/>
                  <a:gd name="connsiteY6" fmla="*/ 52484 h 327452"/>
                  <a:gd name="connsiteX7" fmla="*/ 257006 w 277458"/>
                  <a:gd name="connsiteY7" fmla="*/ 79754 h 327452"/>
                  <a:gd name="connsiteX8" fmla="*/ 252461 w 277458"/>
                  <a:gd name="connsiteY8" fmla="*/ 111568 h 327452"/>
                  <a:gd name="connsiteX9" fmla="*/ 257006 w 277458"/>
                  <a:gd name="connsiteY9" fmla="*/ 134293 h 327452"/>
                  <a:gd name="connsiteX10" fmla="*/ 245644 w 277458"/>
                  <a:gd name="connsiteY10" fmla="*/ 145655 h 327452"/>
                  <a:gd name="connsiteX11" fmla="*/ 245644 w 277458"/>
                  <a:gd name="connsiteY11" fmla="*/ 154745 h 327452"/>
                  <a:gd name="connsiteX12" fmla="*/ 241099 w 277458"/>
                  <a:gd name="connsiteY12" fmla="*/ 172925 h 327452"/>
                  <a:gd name="connsiteX13" fmla="*/ 218374 w 277458"/>
                  <a:gd name="connsiteY13" fmla="*/ 188832 h 327452"/>
                  <a:gd name="connsiteX14" fmla="*/ 202467 w 277458"/>
                  <a:gd name="connsiteY14" fmla="*/ 204739 h 327452"/>
                  <a:gd name="connsiteX15" fmla="*/ 186560 w 277458"/>
                  <a:gd name="connsiteY15" fmla="*/ 241099 h 327452"/>
                  <a:gd name="connsiteX16" fmla="*/ 186560 w 277458"/>
                  <a:gd name="connsiteY16" fmla="*/ 275186 h 327452"/>
                  <a:gd name="connsiteX17" fmla="*/ 177470 w 277458"/>
                  <a:gd name="connsiteY17" fmla="*/ 284275 h 327452"/>
                  <a:gd name="connsiteX18" fmla="*/ 154745 w 277458"/>
                  <a:gd name="connsiteY18" fmla="*/ 300183 h 327452"/>
                  <a:gd name="connsiteX19" fmla="*/ 134293 w 277458"/>
                  <a:gd name="connsiteY19" fmla="*/ 322907 h 327452"/>
                  <a:gd name="connsiteX20" fmla="*/ 122931 w 277458"/>
                  <a:gd name="connsiteY20" fmla="*/ 316090 h 327452"/>
                  <a:gd name="connsiteX21" fmla="*/ 120333 w 277458"/>
                  <a:gd name="connsiteY21" fmla="*/ 312626 h 327452"/>
                  <a:gd name="connsiteX22" fmla="*/ 118169 w 277458"/>
                  <a:gd name="connsiteY22" fmla="*/ 311328 h 327452"/>
                  <a:gd name="connsiteX23" fmla="*/ 114923 w 277458"/>
                  <a:gd name="connsiteY23" fmla="*/ 307000 h 327452"/>
                  <a:gd name="connsiteX24" fmla="*/ 100206 w 277458"/>
                  <a:gd name="connsiteY24" fmla="*/ 307000 h 327452"/>
                  <a:gd name="connsiteX25" fmla="*/ 84299 w 277458"/>
                  <a:gd name="connsiteY25" fmla="*/ 322907 h 327452"/>
                  <a:gd name="connsiteX26" fmla="*/ 80489 w 277458"/>
                  <a:gd name="connsiteY26" fmla="*/ 317193 h 327452"/>
                  <a:gd name="connsiteX27" fmla="*/ 79537 w 277458"/>
                  <a:gd name="connsiteY27" fmla="*/ 318145 h 327452"/>
                  <a:gd name="connsiteX28" fmla="*/ 77190 w 277458"/>
                  <a:gd name="connsiteY28" fmla="*/ 314625 h 327452"/>
                  <a:gd name="connsiteX29" fmla="*/ 63846 w 277458"/>
                  <a:gd name="connsiteY29" fmla="*/ 307000 h 327452"/>
                  <a:gd name="connsiteX30" fmla="*/ 52484 w 277458"/>
                  <a:gd name="connsiteY30" fmla="*/ 311545 h 327452"/>
                  <a:gd name="connsiteX31" fmla="*/ 36577 w 277458"/>
                  <a:gd name="connsiteY31" fmla="*/ 327452 h 327452"/>
                  <a:gd name="connsiteX32" fmla="*/ 32132 w 277458"/>
                  <a:gd name="connsiteY32" fmla="*/ 322373 h 327452"/>
                  <a:gd name="connsiteX33" fmla="*/ 31815 w 277458"/>
                  <a:gd name="connsiteY33" fmla="*/ 322690 h 327452"/>
                  <a:gd name="connsiteX34" fmla="*/ 0 w 277458"/>
                  <a:gd name="connsiteY34" fmla="*/ 286331 h 327452"/>
                  <a:gd name="connsiteX35" fmla="*/ 31815 w 277458"/>
                  <a:gd name="connsiteY35" fmla="*/ 263606 h 327452"/>
                  <a:gd name="connsiteX36" fmla="*/ 15908 w 277458"/>
                  <a:gd name="connsiteY36" fmla="*/ 236337 h 327452"/>
                  <a:gd name="connsiteX37" fmla="*/ 31815 w 277458"/>
                  <a:gd name="connsiteY37" fmla="*/ 231792 h 327452"/>
                  <a:gd name="connsiteX38" fmla="*/ 52267 w 277458"/>
                  <a:gd name="connsiteY38" fmla="*/ 227247 h 327452"/>
                  <a:gd name="connsiteX39" fmla="*/ 52267 w 277458"/>
                  <a:gd name="connsiteY39" fmla="*/ 209067 h 327452"/>
                  <a:gd name="connsiteX40" fmla="*/ 74992 w 277458"/>
                  <a:gd name="connsiteY40" fmla="*/ 227247 h 327452"/>
                  <a:gd name="connsiteX41" fmla="*/ 106806 w 277458"/>
                  <a:gd name="connsiteY41" fmla="*/ 227247 h 327452"/>
                  <a:gd name="connsiteX42" fmla="*/ 118169 w 277458"/>
                  <a:gd name="connsiteY42" fmla="*/ 209067 h 327452"/>
                  <a:gd name="connsiteX43" fmla="*/ 122713 w 277458"/>
                  <a:gd name="connsiteY43" fmla="*/ 188615 h 327452"/>
                  <a:gd name="connsiteX44" fmla="*/ 118169 w 277458"/>
                  <a:gd name="connsiteY44" fmla="*/ 156800 h 327452"/>
                  <a:gd name="connsiteX45" fmla="*/ 102261 w 277458"/>
                  <a:gd name="connsiteY45" fmla="*/ 134076 h 327452"/>
                  <a:gd name="connsiteX46" fmla="*/ 117251 w 277458"/>
                  <a:gd name="connsiteY46" fmla="*/ 93389 h 327452"/>
                  <a:gd name="connsiteX47" fmla="*/ 111568 w 277458"/>
                  <a:gd name="connsiteY47" fmla="*/ 91116 h 327452"/>
                  <a:gd name="connsiteX48" fmla="*/ 84299 w 277458"/>
                  <a:gd name="connsiteY48" fmla="*/ 95661 h 327452"/>
                  <a:gd name="connsiteX49" fmla="*/ 83108 w 277458"/>
                  <a:gd name="connsiteY49" fmla="*/ 90303 h 327452"/>
                  <a:gd name="connsiteX50" fmla="*/ 79537 w 277458"/>
                  <a:gd name="connsiteY50" fmla="*/ 90899 h 327452"/>
                  <a:gd name="connsiteX51" fmla="*/ 74992 w 277458"/>
                  <a:gd name="connsiteY51" fmla="*/ 70447 h 327452"/>
                  <a:gd name="connsiteX52" fmla="*/ 74992 w 277458"/>
                  <a:gd name="connsiteY52" fmla="*/ 54539 h 327452"/>
                  <a:gd name="connsiteX53" fmla="*/ 122713 w 277458"/>
                  <a:gd name="connsiteY53" fmla="*/ 54539 h 327452"/>
                  <a:gd name="connsiteX54" fmla="*/ 149983 w 277458"/>
                  <a:gd name="connsiteY54" fmla="*/ 65902 h 327452"/>
                  <a:gd name="connsiteX55" fmla="*/ 177253 w 277458"/>
                  <a:gd name="connsiteY55" fmla="*/ 74992 h 327452"/>
                  <a:gd name="connsiteX56" fmla="*/ 181798 w 277458"/>
                  <a:gd name="connsiteY56" fmla="*/ 54539 h 327452"/>
                  <a:gd name="connsiteX57" fmla="*/ 204522 w 277458"/>
                  <a:gd name="connsiteY57" fmla="*/ 22725 h 32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7458" h="327452">
                    <a:moveTo>
                      <a:pt x="224974" y="0"/>
                    </a:moveTo>
                    <a:lnTo>
                      <a:pt x="247699" y="6818"/>
                    </a:lnTo>
                    <a:lnTo>
                      <a:pt x="272696" y="11363"/>
                    </a:lnTo>
                    <a:lnTo>
                      <a:pt x="271864" y="15108"/>
                    </a:lnTo>
                    <a:lnTo>
                      <a:pt x="277458" y="16125"/>
                    </a:lnTo>
                    <a:lnTo>
                      <a:pt x="272913" y="36577"/>
                    </a:lnTo>
                    <a:lnTo>
                      <a:pt x="261551" y="52484"/>
                    </a:lnTo>
                    <a:lnTo>
                      <a:pt x="257006" y="79754"/>
                    </a:lnTo>
                    <a:lnTo>
                      <a:pt x="252461" y="111568"/>
                    </a:lnTo>
                    <a:lnTo>
                      <a:pt x="257006" y="134293"/>
                    </a:lnTo>
                    <a:lnTo>
                      <a:pt x="245644" y="145655"/>
                    </a:lnTo>
                    <a:lnTo>
                      <a:pt x="245644" y="154745"/>
                    </a:lnTo>
                    <a:lnTo>
                      <a:pt x="241099" y="172925"/>
                    </a:lnTo>
                    <a:lnTo>
                      <a:pt x="218374" y="188832"/>
                    </a:lnTo>
                    <a:lnTo>
                      <a:pt x="202467" y="204739"/>
                    </a:lnTo>
                    <a:lnTo>
                      <a:pt x="186560" y="241099"/>
                    </a:lnTo>
                    <a:lnTo>
                      <a:pt x="186560" y="275186"/>
                    </a:lnTo>
                    <a:lnTo>
                      <a:pt x="177470" y="284275"/>
                    </a:lnTo>
                    <a:lnTo>
                      <a:pt x="154745" y="300183"/>
                    </a:lnTo>
                    <a:lnTo>
                      <a:pt x="134293" y="322907"/>
                    </a:lnTo>
                    <a:lnTo>
                      <a:pt x="122931" y="316090"/>
                    </a:lnTo>
                    <a:lnTo>
                      <a:pt x="120333" y="312626"/>
                    </a:lnTo>
                    <a:lnTo>
                      <a:pt x="118169" y="311328"/>
                    </a:lnTo>
                    <a:lnTo>
                      <a:pt x="114923" y="307000"/>
                    </a:lnTo>
                    <a:lnTo>
                      <a:pt x="100206" y="307000"/>
                    </a:lnTo>
                    <a:lnTo>
                      <a:pt x="84299" y="322907"/>
                    </a:lnTo>
                    <a:lnTo>
                      <a:pt x="80489" y="317193"/>
                    </a:lnTo>
                    <a:lnTo>
                      <a:pt x="79537" y="318145"/>
                    </a:lnTo>
                    <a:lnTo>
                      <a:pt x="77190" y="314625"/>
                    </a:lnTo>
                    <a:lnTo>
                      <a:pt x="63846" y="307000"/>
                    </a:lnTo>
                    <a:lnTo>
                      <a:pt x="52484" y="311545"/>
                    </a:lnTo>
                    <a:lnTo>
                      <a:pt x="36577" y="327452"/>
                    </a:lnTo>
                    <a:lnTo>
                      <a:pt x="32132" y="322373"/>
                    </a:lnTo>
                    <a:lnTo>
                      <a:pt x="31815" y="322690"/>
                    </a:lnTo>
                    <a:lnTo>
                      <a:pt x="0" y="286331"/>
                    </a:lnTo>
                    <a:lnTo>
                      <a:pt x="31815" y="263606"/>
                    </a:lnTo>
                    <a:lnTo>
                      <a:pt x="15908" y="236337"/>
                    </a:lnTo>
                    <a:lnTo>
                      <a:pt x="31815" y="231792"/>
                    </a:lnTo>
                    <a:lnTo>
                      <a:pt x="52267" y="227247"/>
                    </a:lnTo>
                    <a:lnTo>
                      <a:pt x="52267" y="209067"/>
                    </a:lnTo>
                    <a:lnTo>
                      <a:pt x="74992" y="227247"/>
                    </a:lnTo>
                    <a:lnTo>
                      <a:pt x="106806" y="227247"/>
                    </a:lnTo>
                    <a:lnTo>
                      <a:pt x="118169" y="209067"/>
                    </a:lnTo>
                    <a:lnTo>
                      <a:pt x="122713" y="188615"/>
                    </a:lnTo>
                    <a:lnTo>
                      <a:pt x="118169" y="156800"/>
                    </a:lnTo>
                    <a:lnTo>
                      <a:pt x="102261" y="134076"/>
                    </a:lnTo>
                    <a:lnTo>
                      <a:pt x="117251" y="93389"/>
                    </a:lnTo>
                    <a:lnTo>
                      <a:pt x="111568" y="91116"/>
                    </a:lnTo>
                    <a:lnTo>
                      <a:pt x="84299" y="95661"/>
                    </a:lnTo>
                    <a:lnTo>
                      <a:pt x="83108" y="90303"/>
                    </a:lnTo>
                    <a:lnTo>
                      <a:pt x="79537" y="90899"/>
                    </a:lnTo>
                    <a:lnTo>
                      <a:pt x="74992" y="70447"/>
                    </a:lnTo>
                    <a:lnTo>
                      <a:pt x="74992" y="54539"/>
                    </a:lnTo>
                    <a:lnTo>
                      <a:pt x="122713" y="54539"/>
                    </a:lnTo>
                    <a:lnTo>
                      <a:pt x="149983" y="65902"/>
                    </a:lnTo>
                    <a:lnTo>
                      <a:pt x="177253" y="74992"/>
                    </a:lnTo>
                    <a:lnTo>
                      <a:pt x="181798" y="54539"/>
                    </a:lnTo>
                    <a:lnTo>
                      <a:pt x="204522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0" name="Freeform 424">
                <a:extLst>
                  <a:ext uri="{FF2B5EF4-FFF2-40B4-BE49-F238E27FC236}">
                    <a16:creationId xmlns:a16="http://schemas.microsoft.com/office/drawing/2014/main" id="{F6860FF2-1F80-4810-AA19-737974795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030" y="3857985"/>
                <a:ext cx="57948" cy="39363"/>
              </a:xfrm>
              <a:custGeom>
                <a:avLst/>
                <a:gdLst>
                  <a:gd name="connsiteX0" fmla="*/ 18180 w 77264"/>
                  <a:gd name="connsiteY0" fmla="*/ 0 h 52484"/>
                  <a:gd name="connsiteX1" fmla="*/ 77264 w 77264"/>
                  <a:gd name="connsiteY1" fmla="*/ 0 h 52484"/>
                  <a:gd name="connsiteX2" fmla="*/ 77264 w 77264"/>
                  <a:gd name="connsiteY2" fmla="*/ 4762 h 52484"/>
                  <a:gd name="connsiteX3" fmla="*/ 77264 w 77264"/>
                  <a:gd name="connsiteY3" fmla="*/ 43177 h 52484"/>
                  <a:gd name="connsiteX4" fmla="*/ 77264 w 77264"/>
                  <a:gd name="connsiteY4" fmla="*/ 47939 h 52484"/>
                  <a:gd name="connsiteX5" fmla="*/ 22725 w 77264"/>
                  <a:gd name="connsiteY5" fmla="*/ 47939 h 52484"/>
                  <a:gd name="connsiteX6" fmla="*/ 6818 w 77264"/>
                  <a:gd name="connsiteY6" fmla="*/ 52484 h 52484"/>
                  <a:gd name="connsiteX7" fmla="*/ 0 w 77264"/>
                  <a:gd name="connsiteY7" fmla="*/ 41122 h 52484"/>
                  <a:gd name="connsiteX8" fmla="*/ 1299 w 77264"/>
                  <a:gd name="connsiteY8" fmla="*/ 38524 h 52484"/>
                  <a:gd name="connsiteX9" fmla="*/ 0 w 77264"/>
                  <a:gd name="connsiteY9" fmla="*/ 36360 h 5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264" h="52484">
                    <a:moveTo>
                      <a:pt x="18180" y="0"/>
                    </a:moveTo>
                    <a:lnTo>
                      <a:pt x="77264" y="0"/>
                    </a:lnTo>
                    <a:lnTo>
                      <a:pt x="77264" y="4762"/>
                    </a:lnTo>
                    <a:lnTo>
                      <a:pt x="77264" y="43177"/>
                    </a:lnTo>
                    <a:lnTo>
                      <a:pt x="77264" y="47939"/>
                    </a:lnTo>
                    <a:lnTo>
                      <a:pt x="22725" y="47939"/>
                    </a:lnTo>
                    <a:lnTo>
                      <a:pt x="6818" y="52484"/>
                    </a:lnTo>
                    <a:lnTo>
                      <a:pt x="0" y="41122"/>
                    </a:lnTo>
                    <a:lnTo>
                      <a:pt x="1299" y="38524"/>
                    </a:lnTo>
                    <a:lnTo>
                      <a:pt x="0" y="3636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1" name="Freeform 423">
                <a:extLst>
                  <a:ext uri="{FF2B5EF4-FFF2-40B4-BE49-F238E27FC236}">
                    <a16:creationId xmlns:a16="http://schemas.microsoft.com/office/drawing/2014/main" id="{348932E8-B2FE-4086-A03B-795C03043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099" y="3857984"/>
                <a:ext cx="153392" cy="174089"/>
              </a:xfrm>
              <a:custGeom>
                <a:avLst/>
                <a:gdLst>
                  <a:gd name="connsiteX0" fmla="*/ 93171 w 204522"/>
                  <a:gd name="connsiteY0" fmla="*/ 0 h 232118"/>
                  <a:gd name="connsiteX1" fmla="*/ 109079 w 204522"/>
                  <a:gd name="connsiteY1" fmla="*/ 0 h 232118"/>
                  <a:gd name="connsiteX2" fmla="*/ 129531 w 204522"/>
                  <a:gd name="connsiteY2" fmla="*/ 0 h 232118"/>
                  <a:gd name="connsiteX3" fmla="*/ 152256 w 204522"/>
                  <a:gd name="connsiteY3" fmla="*/ 0 h 232118"/>
                  <a:gd name="connsiteX4" fmla="*/ 156800 w 204522"/>
                  <a:gd name="connsiteY4" fmla="*/ 0 h 232118"/>
                  <a:gd name="connsiteX5" fmla="*/ 156800 w 204522"/>
                  <a:gd name="connsiteY5" fmla="*/ 7143 h 232118"/>
                  <a:gd name="connsiteX6" fmla="*/ 156800 w 204522"/>
                  <a:gd name="connsiteY6" fmla="*/ 15908 h 232118"/>
                  <a:gd name="connsiteX7" fmla="*/ 161345 w 204522"/>
                  <a:gd name="connsiteY7" fmla="*/ 31815 h 232118"/>
                  <a:gd name="connsiteX8" fmla="*/ 188615 w 204522"/>
                  <a:gd name="connsiteY8" fmla="*/ 31815 h 232118"/>
                  <a:gd name="connsiteX9" fmla="*/ 199977 w 204522"/>
                  <a:gd name="connsiteY9" fmla="*/ 36360 h 232118"/>
                  <a:gd name="connsiteX10" fmla="*/ 197684 w 204522"/>
                  <a:gd name="connsiteY10" fmla="*/ 42585 h 232118"/>
                  <a:gd name="connsiteX11" fmla="*/ 199977 w 204522"/>
                  <a:gd name="connsiteY11" fmla="*/ 43503 h 232118"/>
                  <a:gd name="connsiteX12" fmla="*/ 185794 w 204522"/>
                  <a:gd name="connsiteY12" fmla="*/ 82000 h 232118"/>
                  <a:gd name="connsiteX13" fmla="*/ 199977 w 204522"/>
                  <a:gd name="connsiteY13" fmla="*/ 102262 h 232118"/>
                  <a:gd name="connsiteX14" fmla="*/ 204522 w 204522"/>
                  <a:gd name="connsiteY14" fmla="*/ 129531 h 232118"/>
                  <a:gd name="connsiteX15" fmla="*/ 203901 w 204522"/>
                  <a:gd name="connsiteY15" fmla="*/ 132947 h 232118"/>
                  <a:gd name="connsiteX16" fmla="*/ 204522 w 204522"/>
                  <a:gd name="connsiteY16" fmla="*/ 136674 h 232118"/>
                  <a:gd name="connsiteX17" fmla="*/ 199977 w 204522"/>
                  <a:gd name="connsiteY17" fmla="*/ 161672 h 232118"/>
                  <a:gd name="connsiteX18" fmla="*/ 188615 w 204522"/>
                  <a:gd name="connsiteY18" fmla="*/ 179851 h 232118"/>
                  <a:gd name="connsiteX19" fmla="*/ 156800 w 204522"/>
                  <a:gd name="connsiteY19" fmla="*/ 179851 h 232118"/>
                  <a:gd name="connsiteX20" fmla="*/ 134076 w 204522"/>
                  <a:gd name="connsiteY20" fmla="*/ 161672 h 232118"/>
                  <a:gd name="connsiteX21" fmla="*/ 134076 w 204522"/>
                  <a:gd name="connsiteY21" fmla="*/ 172708 h 232118"/>
                  <a:gd name="connsiteX22" fmla="*/ 134076 w 204522"/>
                  <a:gd name="connsiteY22" fmla="*/ 179851 h 232118"/>
                  <a:gd name="connsiteX23" fmla="*/ 113624 w 204522"/>
                  <a:gd name="connsiteY23" fmla="*/ 179851 h 232118"/>
                  <a:gd name="connsiteX24" fmla="*/ 100841 w 204522"/>
                  <a:gd name="connsiteY24" fmla="*/ 187155 h 232118"/>
                  <a:gd name="connsiteX25" fmla="*/ 113624 w 204522"/>
                  <a:gd name="connsiteY25" fmla="*/ 209068 h 232118"/>
                  <a:gd name="connsiteX26" fmla="*/ 110398 w 204522"/>
                  <a:gd name="connsiteY26" fmla="*/ 210681 h 232118"/>
                  <a:gd name="connsiteX27" fmla="*/ 113624 w 204522"/>
                  <a:gd name="connsiteY27" fmla="*/ 216211 h 232118"/>
                  <a:gd name="connsiteX28" fmla="*/ 81809 w 204522"/>
                  <a:gd name="connsiteY28" fmla="*/ 232118 h 232118"/>
                  <a:gd name="connsiteX29" fmla="*/ 49995 w 204522"/>
                  <a:gd name="connsiteY29" fmla="*/ 200304 h 232118"/>
                  <a:gd name="connsiteX30" fmla="*/ 22725 w 204522"/>
                  <a:gd name="connsiteY30" fmla="*/ 168489 h 232118"/>
                  <a:gd name="connsiteX31" fmla="*/ 0 w 204522"/>
                  <a:gd name="connsiteY31" fmla="*/ 129857 h 232118"/>
                  <a:gd name="connsiteX32" fmla="*/ 0 w 204522"/>
                  <a:gd name="connsiteY32" fmla="*/ 122714 h 232118"/>
                  <a:gd name="connsiteX33" fmla="*/ 0 w 204522"/>
                  <a:gd name="connsiteY33" fmla="*/ 120767 h 232118"/>
                  <a:gd name="connsiteX34" fmla="*/ 0 w 204522"/>
                  <a:gd name="connsiteY34" fmla="*/ 113624 h 232118"/>
                  <a:gd name="connsiteX35" fmla="*/ 11363 w 204522"/>
                  <a:gd name="connsiteY35" fmla="*/ 95444 h 232118"/>
                  <a:gd name="connsiteX36" fmla="*/ 15908 w 204522"/>
                  <a:gd name="connsiteY36" fmla="*/ 74992 h 232118"/>
                  <a:gd name="connsiteX37" fmla="*/ 27270 w 204522"/>
                  <a:gd name="connsiteY37" fmla="*/ 47722 h 232118"/>
                  <a:gd name="connsiteX38" fmla="*/ 38632 w 204522"/>
                  <a:gd name="connsiteY38" fmla="*/ 43177 h 232118"/>
                  <a:gd name="connsiteX39" fmla="*/ 93171 w 204522"/>
                  <a:gd name="connsiteY39" fmla="*/ 43177 h 232118"/>
                  <a:gd name="connsiteX40" fmla="*/ 93171 w 204522"/>
                  <a:gd name="connsiteY40" fmla="*/ 7143 h 23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522" h="232118">
                    <a:moveTo>
                      <a:pt x="93171" y="0"/>
                    </a:moveTo>
                    <a:lnTo>
                      <a:pt x="109079" y="0"/>
                    </a:lnTo>
                    <a:lnTo>
                      <a:pt x="129531" y="0"/>
                    </a:lnTo>
                    <a:lnTo>
                      <a:pt x="152256" y="0"/>
                    </a:lnTo>
                    <a:lnTo>
                      <a:pt x="156800" y="0"/>
                    </a:lnTo>
                    <a:lnTo>
                      <a:pt x="156800" y="7143"/>
                    </a:lnTo>
                    <a:lnTo>
                      <a:pt x="156800" y="15908"/>
                    </a:lnTo>
                    <a:lnTo>
                      <a:pt x="161345" y="31815"/>
                    </a:lnTo>
                    <a:lnTo>
                      <a:pt x="188615" y="31815"/>
                    </a:lnTo>
                    <a:lnTo>
                      <a:pt x="199977" y="36360"/>
                    </a:lnTo>
                    <a:lnTo>
                      <a:pt x="197684" y="42585"/>
                    </a:lnTo>
                    <a:lnTo>
                      <a:pt x="199977" y="43503"/>
                    </a:lnTo>
                    <a:lnTo>
                      <a:pt x="185794" y="82000"/>
                    </a:lnTo>
                    <a:lnTo>
                      <a:pt x="199977" y="102262"/>
                    </a:lnTo>
                    <a:lnTo>
                      <a:pt x="204522" y="129531"/>
                    </a:lnTo>
                    <a:lnTo>
                      <a:pt x="203901" y="132947"/>
                    </a:lnTo>
                    <a:lnTo>
                      <a:pt x="204522" y="136674"/>
                    </a:lnTo>
                    <a:lnTo>
                      <a:pt x="199977" y="161672"/>
                    </a:lnTo>
                    <a:lnTo>
                      <a:pt x="188615" y="179851"/>
                    </a:lnTo>
                    <a:lnTo>
                      <a:pt x="156800" y="179851"/>
                    </a:lnTo>
                    <a:lnTo>
                      <a:pt x="134076" y="161672"/>
                    </a:lnTo>
                    <a:lnTo>
                      <a:pt x="134076" y="172708"/>
                    </a:lnTo>
                    <a:lnTo>
                      <a:pt x="134076" y="179851"/>
                    </a:lnTo>
                    <a:lnTo>
                      <a:pt x="113624" y="179851"/>
                    </a:lnTo>
                    <a:lnTo>
                      <a:pt x="100841" y="187155"/>
                    </a:lnTo>
                    <a:lnTo>
                      <a:pt x="113624" y="209068"/>
                    </a:lnTo>
                    <a:lnTo>
                      <a:pt x="110398" y="210681"/>
                    </a:lnTo>
                    <a:lnTo>
                      <a:pt x="113624" y="216211"/>
                    </a:lnTo>
                    <a:lnTo>
                      <a:pt x="81809" y="232118"/>
                    </a:lnTo>
                    <a:lnTo>
                      <a:pt x="49995" y="200304"/>
                    </a:lnTo>
                    <a:lnTo>
                      <a:pt x="22725" y="168489"/>
                    </a:lnTo>
                    <a:lnTo>
                      <a:pt x="0" y="129857"/>
                    </a:lnTo>
                    <a:lnTo>
                      <a:pt x="0" y="122714"/>
                    </a:lnTo>
                    <a:lnTo>
                      <a:pt x="0" y="120767"/>
                    </a:lnTo>
                    <a:lnTo>
                      <a:pt x="0" y="113624"/>
                    </a:lnTo>
                    <a:lnTo>
                      <a:pt x="11363" y="95444"/>
                    </a:lnTo>
                    <a:lnTo>
                      <a:pt x="15908" y="74992"/>
                    </a:lnTo>
                    <a:lnTo>
                      <a:pt x="27270" y="47722"/>
                    </a:lnTo>
                    <a:lnTo>
                      <a:pt x="38632" y="43177"/>
                    </a:lnTo>
                    <a:lnTo>
                      <a:pt x="93171" y="43177"/>
                    </a:lnTo>
                    <a:lnTo>
                      <a:pt x="93171" y="714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2" name="Freeform 422">
                <a:extLst>
                  <a:ext uri="{FF2B5EF4-FFF2-40B4-BE49-F238E27FC236}">
                    <a16:creationId xmlns:a16="http://schemas.microsoft.com/office/drawing/2014/main" id="{DBC0D79B-5262-4A76-9F59-0BD01291D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490" y="3610855"/>
                <a:ext cx="363189" cy="256060"/>
              </a:xfrm>
              <a:custGeom>
                <a:avLst/>
                <a:gdLst>
                  <a:gd name="connsiteX0" fmla="*/ 311328 w 484252"/>
                  <a:gd name="connsiteY0" fmla="*/ 0 h 341413"/>
                  <a:gd name="connsiteX1" fmla="*/ 315843 w 484252"/>
                  <a:gd name="connsiteY1" fmla="*/ 12042 h 341413"/>
                  <a:gd name="connsiteX2" fmla="*/ 316090 w 484252"/>
                  <a:gd name="connsiteY2" fmla="*/ 11905 h 341413"/>
                  <a:gd name="connsiteX3" fmla="*/ 318695 w 484252"/>
                  <a:gd name="connsiteY3" fmla="*/ 18852 h 341413"/>
                  <a:gd name="connsiteX4" fmla="*/ 338597 w 484252"/>
                  <a:gd name="connsiteY4" fmla="*/ 43177 h 341413"/>
                  <a:gd name="connsiteX5" fmla="*/ 338597 w 484252"/>
                  <a:gd name="connsiteY5" fmla="*/ 49262 h 341413"/>
                  <a:gd name="connsiteX6" fmla="*/ 343359 w 484252"/>
                  <a:gd name="connsiteY6" fmla="*/ 55082 h 341413"/>
                  <a:gd name="connsiteX7" fmla="*/ 343359 w 484252"/>
                  <a:gd name="connsiteY7" fmla="*/ 66445 h 341413"/>
                  <a:gd name="connsiteX8" fmla="*/ 338815 w 484252"/>
                  <a:gd name="connsiteY8" fmla="*/ 82352 h 341413"/>
                  <a:gd name="connsiteX9" fmla="*/ 338815 w 484252"/>
                  <a:gd name="connsiteY9" fmla="*/ 85211 h 341413"/>
                  <a:gd name="connsiteX10" fmla="*/ 349960 w 484252"/>
                  <a:gd name="connsiteY10" fmla="*/ 93171 h 341413"/>
                  <a:gd name="connsiteX11" fmla="*/ 377229 w 484252"/>
                  <a:gd name="connsiteY11" fmla="*/ 109079 h 341413"/>
                  <a:gd name="connsiteX12" fmla="*/ 393137 w 484252"/>
                  <a:gd name="connsiteY12" fmla="*/ 124986 h 341413"/>
                  <a:gd name="connsiteX13" fmla="*/ 393137 w 484252"/>
                  <a:gd name="connsiteY13" fmla="*/ 132129 h 341413"/>
                  <a:gd name="connsiteX14" fmla="*/ 397899 w 484252"/>
                  <a:gd name="connsiteY14" fmla="*/ 136891 h 341413"/>
                  <a:gd name="connsiteX15" fmla="*/ 397899 w 484252"/>
                  <a:gd name="connsiteY15" fmla="*/ 139920 h 341413"/>
                  <a:gd name="connsiteX16" fmla="*/ 420406 w 484252"/>
                  <a:gd name="connsiteY16" fmla="*/ 156801 h 341413"/>
                  <a:gd name="connsiteX17" fmla="*/ 436313 w 484252"/>
                  <a:gd name="connsiteY17" fmla="*/ 172708 h 341413"/>
                  <a:gd name="connsiteX18" fmla="*/ 447676 w 484252"/>
                  <a:gd name="connsiteY18" fmla="*/ 195433 h 341413"/>
                  <a:gd name="connsiteX19" fmla="*/ 472673 w 484252"/>
                  <a:gd name="connsiteY19" fmla="*/ 211340 h 341413"/>
                  <a:gd name="connsiteX20" fmla="*/ 479490 w 484252"/>
                  <a:gd name="connsiteY20" fmla="*/ 220430 h 341413"/>
                  <a:gd name="connsiteX21" fmla="*/ 473011 w 484252"/>
                  <a:gd name="connsiteY21" fmla="*/ 220430 h 341413"/>
                  <a:gd name="connsiteX22" fmla="*/ 477435 w 484252"/>
                  <a:gd name="connsiteY22" fmla="*/ 223245 h 341413"/>
                  <a:gd name="connsiteX23" fmla="*/ 484252 w 484252"/>
                  <a:gd name="connsiteY23" fmla="*/ 232335 h 341413"/>
                  <a:gd name="connsiteX24" fmla="*/ 472890 w 484252"/>
                  <a:gd name="connsiteY24" fmla="*/ 232335 h 341413"/>
                  <a:gd name="connsiteX25" fmla="*/ 445620 w 484252"/>
                  <a:gd name="connsiteY25" fmla="*/ 232335 h 341413"/>
                  <a:gd name="connsiteX26" fmla="*/ 418351 w 484252"/>
                  <a:gd name="connsiteY26" fmla="*/ 227790 h 341413"/>
                  <a:gd name="connsiteX27" fmla="*/ 409261 w 484252"/>
                  <a:gd name="connsiteY27" fmla="*/ 232335 h 341413"/>
                  <a:gd name="connsiteX28" fmla="*/ 397899 w 484252"/>
                  <a:gd name="connsiteY28" fmla="*/ 243697 h 341413"/>
                  <a:gd name="connsiteX29" fmla="*/ 386536 w 484252"/>
                  <a:gd name="connsiteY29" fmla="*/ 243697 h 341413"/>
                  <a:gd name="connsiteX30" fmla="*/ 370629 w 484252"/>
                  <a:gd name="connsiteY30" fmla="*/ 239152 h 341413"/>
                  <a:gd name="connsiteX31" fmla="*/ 334270 w 484252"/>
                  <a:gd name="connsiteY31" fmla="*/ 255059 h 341413"/>
                  <a:gd name="connsiteX32" fmla="*/ 316090 w 484252"/>
                  <a:gd name="connsiteY32" fmla="*/ 250514 h 341413"/>
                  <a:gd name="connsiteX33" fmla="*/ 311545 w 484252"/>
                  <a:gd name="connsiteY33" fmla="*/ 255059 h 341413"/>
                  <a:gd name="connsiteX34" fmla="*/ 300183 w 484252"/>
                  <a:gd name="connsiteY34" fmla="*/ 275512 h 341413"/>
                  <a:gd name="connsiteX35" fmla="*/ 272913 w 484252"/>
                  <a:gd name="connsiteY35" fmla="*/ 266422 h 341413"/>
                  <a:gd name="connsiteX36" fmla="*/ 247916 w 484252"/>
                  <a:gd name="connsiteY36" fmla="*/ 266422 h 341413"/>
                  <a:gd name="connsiteX37" fmla="*/ 220646 w 484252"/>
                  <a:gd name="connsiteY37" fmla="*/ 250514 h 341413"/>
                  <a:gd name="connsiteX38" fmla="*/ 193377 w 484252"/>
                  <a:gd name="connsiteY38" fmla="*/ 239152 h 341413"/>
                  <a:gd name="connsiteX39" fmla="*/ 172925 w 484252"/>
                  <a:gd name="connsiteY39" fmla="*/ 250514 h 341413"/>
                  <a:gd name="connsiteX40" fmla="*/ 154745 w 484252"/>
                  <a:gd name="connsiteY40" fmla="*/ 270967 h 341413"/>
                  <a:gd name="connsiteX41" fmla="*/ 154745 w 484252"/>
                  <a:gd name="connsiteY41" fmla="*/ 293691 h 341413"/>
                  <a:gd name="connsiteX42" fmla="*/ 129748 w 484252"/>
                  <a:gd name="connsiteY42" fmla="*/ 293691 h 341413"/>
                  <a:gd name="connsiteX43" fmla="*/ 107023 w 484252"/>
                  <a:gd name="connsiteY43" fmla="*/ 286874 h 341413"/>
                  <a:gd name="connsiteX44" fmla="*/ 86571 w 484252"/>
                  <a:gd name="connsiteY44" fmla="*/ 302781 h 341413"/>
                  <a:gd name="connsiteX45" fmla="*/ 63846 w 484252"/>
                  <a:gd name="connsiteY45" fmla="*/ 341413 h 341413"/>
                  <a:gd name="connsiteX46" fmla="*/ 59301 w 484252"/>
                  <a:gd name="connsiteY46" fmla="*/ 330051 h 341413"/>
                  <a:gd name="connsiteX47" fmla="*/ 59301 w 484252"/>
                  <a:gd name="connsiteY47" fmla="*/ 329139 h 341413"/>
                  <a:gd name="connsiteX48" fmla="*/ 59084 w 484252"/>
                  <a:gd name="connsiteY48" fmla="*/ 329508 h 341413"/>
                  <a:gd name="connsiteX49" fmla="*/ 54539 w 484252"/>
                  <a:gd name="connsiteY49" fmla="*/ 318146 h 341413"/>
                  <a:gd name="connsiteX50" fmla="*/ 54539 w 484252"/>
                  <a:gd name="connsiteY50" fmla="*/ 309382 h 341413"/>
                  <a:gd name="connsiteX51" fmla="*/ 43394 w 484252"/>
                  <a:gd name="connsiteY51" fmla="*/ 298236 h 341413"/>
                  <a:gd name="connsiteX52" fmla="*/ 32032 w 484252"/>
                  <a:gd name="connsiteY52" fmla="*/ 282329 h 341413"/>
                  <a:gd name="connsiteX53" fmla="*/ 27487 w 484252"/>
                  <a:gd name="connsiteY53" fmla="*/ 270967 h 341413"/>
                  <a:gd name="connsiteX54" fmla="*/ 11580 w 484252"/>
                  <a:gd name="connsiteY54" fmla="*/ 250514 h 341413"/>
                  <a:gd name="connsiteX55" fmla="*/ 11580 w 484252"/>
                  <a:gd name="connsiteY55" fmla="*/ 244732 h 341413"/>
                  <a:gd name="connsiteX56" fmla="*/ 6818 w 484252"/>
                  <a:gd name="connsiteY56" fmla="*/ 238609 h 341413"/>
                  <a:gd name="connsiteX57" fmla="*/ 6818 w 484252"/>
                  <a:gd name="connsiteY57" fmla="*/ 228041 h 341413"/>
                  <a:gd name="connsiteX58" fmla="*/ 4762 w 484252"/>
                  <a:gd name="connsiteY58" fmla="*/ 223245 h 341413"/>
                  <a:gd name="connsiteX59" fmla="*/ 4888 w 484252"/>
                  <a:gd name="connsiteY59" fmla="*/ 222743 h 341413"/>
                  <a:gd name="connsiteX60" fmla="*/ 0 w 484252"/>
                  <a:gd name="connsiteY60" fmla="*/ 211340 h 341413"/>
                  <a:gd name="connsiteX61" fmla="*/ 6818 w 484252"/>
                  <a:gd name="connsiteY61" fmla="*/ 184070 h 341413"/>
                  <a:gd name="connsiteX62" fmla="*/ 15908 w 484252"/>
                  <a:gd name="connsiteY62" fmla="*/ 179525 h 341413"/>
                  <a:gd name="connsiteX63" fmla="*/ 31815 w 484252"/>
                  <a:gd name="connsiteY63" fmla="*/ 140893 h 341413"/>
                  <a:gd name="connsiteX64" fmla="*/ 65902 w 484252"/>
                  <a:gd name="connsiteY64" fmla="*/ 136348 h 341413"/>
                  <a:gd name="connsiteX65" fmla="*/ 70447 w 484252"/>
                  <a:gd name="connsiteY65" fmla="*/ 129531 h 341413"/>
                  <a:gd name="connsiteX66" fmla="*/ 74992 w 484252"/>
                  <a:gd name="connsiteY66" fmla="*/ 129531 h 341413"/>
                  <a:gd name="connsiteX67" fmla="*/ 86354 w 484252"/>
                  <a:gd name="connsiteY67" fmla="*/ 136348 h 341413"/>
                  <a:gd name="connsiteX68" fmla="*/ 134076 w 484252"/>
                  <a:gd name="connsiteY68" fmla="*/ 124986 h 341413"/>
                  <a:gd name="connsiteX69" fmla="*/ 145438 w 484252"/>
                  <a:gd name="connsiteY69" fmla="*/ 109079 h 341413"/>
                  <a:gd name="connsiteX70" fmla="*/ 167883 w 484252"/>
                  <a:gd name="connsiteY70" fmla="*/ 97856 h 341413"/>
                  <a:gd name="connsiteX71" fmla="*/ 166107 w 484252"/>
                  <a:gd name="connsiteY71" fmla="*/ 93714 h 341413"/>
                  <a:gd name="connsiteX72" fmla="*/ 166398 w 484252"/>
                  <a:gd name="connsiteY72" fmla="*/ 93598 h 341413"/>
                  <a:gd name="connsiteX73" fmla="*/ 161345 w 484252"/>
                  <a:gd name="connsiteY73" fmla="*/ 81809 h 341413"/>
                  <a:gd name="connsiteX74" fmla="*/ 172708 w 484252"/>
                  <a:gd name="connsiteY74" fmla="*/ 77264 h 341413"/>
                  <a:gd name="connsiteX75" fmla="*/ 209067 w 484252"/>
                  <a:gd name="connsiteY75" fmla="*/ 81809 h 341413"/>
                  <a:gd name="connsiteX76" fmla="*/ 243154 w 484252"/>
                  <a:gd name="connsiteY76" fmla="*/ 65902 h 341413"/>
                  <a:gd name="connsiteX77" fmla="*/ 268151 w 484252"/>
                  <a:gd name="connsiteY77" fmla="*/ 22725 h 341413"/>
                  <a:gd name="connsiteX78" fmla="*/ 290876 w 484252"/>
                  <a:gd name="connsiteY78" fmla="*/ 11362 h 3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252" h="341413">
                    <a:moveTo>
                      <a:pt x="311328" y="0"/>
                    </a:moveTo>
                    <a:lnTo>
                      <a:pt x="315843" y="12042"/>
                    </a:lnTo>
                    <a:lnTo>
                      <a:pt x="316090" y="11905"/>
                    </a:lnTo>
                    <a:lnTo>
                      <a:pt x="318695" y="18852"/>
                    </a:lnTo>
                    <a:lnTo>
                      <a:pt x="338597" y="43177"/>
                    </a:lnTo>
                    <a:lnTo>
                      <a:pt x="338597" y="49262"/>
                    </a:lnTo>
                    <a:lnTo>
                      <a:pt x="343359" y="55082"/>
                    </a:lnTo>
                    <a:lnTo>
                      <a:pt x="343359" y="66445"/>
                    </a:lnTo>
                    <a:lnTo>
                      <a:pt x="338815" y="82352"/>
                    </a:lnTo>
                    <a:lnTo>
                      <a:pt x="338815" y="85211"/>
                    </a:lnTo>
                    <a:lnTo>
                      <a:pt x="349960" y="93171"/>
                    </a:lnTo>
                    <a:lnTo>
                      <a:pt x="377229" y="109079"/>
                    </a:lnTo>
                    <a:lnTo>
                      <a:pt x="393137" y="124986"/>
                    </a:lnTo>
                    <a:lnTo>
                      <a:pt x="393137" y="132129"/>
                    </a:lnTo>
                    <a:lnTo>
                      <a:pt x="397899" y="136891"/>
                    </a:lnTo>
                    <a:lnTo>
                      <a:pt x="397899" y="139920"/>
                    </a:lnTo>
                    <a:lnTo>
                      <a:pt x="420406" y="156801"/>
                    </a:lnTo>
                    <a:lnTo>
                      <a:pt x="436313" y="172708"/>
                    </a:lnTo>
                    <a:lnTo>
                      <a:pt x="447676" y="195433"/>
                    </a:lnTo>
                    <a:lnTo>
                      <a:pt x="472673" y="211340"/>
                    </a:lnTo>
                    <a:lnTo>
                      <a:pt x="479490" y="220430"/>
                    </a:lnTo>
                    <a:lnTo>
                      <a:pt x="473011" y="220430"/>
                    </a:lnTo>
                    <a:lnTo>
                      <a:pt x="477435" y="223245"/>
                    </a:lnTo>
                    <a:lnTo>
                      <a:pt x="484252" y="232335"/>
                    </a:lnTo>
                    <a:lnTo>
                      <a:pt x="472890" y="232335"/>
                    </a:lnTo>
                    <a:lnTo>
                      <a:pt x="445620" y="232335"/>
                    </a:lnTo>
                    <a:lnTo>
                      <a:pt x="418351" y="227790"/>
                    </a:lnTo>
                    <a:lnTo>
                      <a:pt x="409261" y="232335"/>
                    </a:lnTo>
                    <a:lnTo>
                      <a:pt x="397899" y="243697"/>
                    </a:lnTo>
                    <a:lnTo>
                      <a:pt x="386536" y="243697"/>
                    </a:lnTo>
                    <a:lnTo>
                      <a:pt x="370629" y="239152"/>
                    </a:lnTo>
                    <a:lnTo>
                      <a:pt x="334270" y="255059"/>
                    </a:lnTo>
                    <a:lnTo>
                      <a:pt x="316090" y="250514"/>
                    </a:lnTo>
                    <a:lnTo>
                      <a:pt x="311545" y="255059"/>
                    </a:lnTo>
                    <a:lnTo>
                      <a:pt x="300183" y="275512"/>
                    </a:lnTo>
                    <a:lnTo>
                      <a:pt x="272913" y="266422"/>
                    </a:lnTo>
                    <a:lnTo>
                      <a:pt x="247916" y="266422"/>
                    </a:lnTo>
                    <a:lnTo>
                      <a:pt x="220646" y="250514"/>
                    </a:lnTo>
                    <a:lnTo>
                      <a:pt x="193377" y="239152"/>
                    </a:lnTo>
                    <a:lnTo>
                      <a:pt x="172925" y="250514"/>
                    </a:lnTo>
                    <a:lnTo>
                      <a:pt x="154745" y="270967"/>
                    </a:lnTo>
                    <a:lnTo>
                      <a:pt x="154745" y="293691"/>
                    </a:lnTo>
                    <a:lnTo>
                      <a:pt x="129748" y="293691"/>
                    </a:lnTo>
                    <a:lnTo>
                      <a:pt x="107023" y="286874"/>
                    </a:lnTo>
                    <a:lnTo>
                      <a:pt x="86571" y="302781"/>
                    </a:lnTo>
                    <a:lnTo>
                      <a:pt x="63846" y="341413"/>
                    </a:lnTo>
                    <a:lnTo>
                      <a:pt x="59301" y="330051"/>
                    </a:lnTo>
                    <a:lnTo>
                      <a:pt x="59301" y="329139"/>
                    </a:lnTo>
                    <a:lnTo>
                      <a:pt x="59084" y="329508"/>
                    </a:lnTo>
                    <a:lnTo>
                      <a:pt x="54539" y="318146"/>
                    </a:lnTo>
                    <a:lnTo>
                      <a:pt x="54539" y="309382"/>
                    </a:lnTo>
                    <a:lnTo>
                      <a:pt x="43394" y="298236"/>
                    </a:lnTo>
                    <a:lnTo>
                      <a:pt x="32032" y="282329"/>
                    </a:lnTo>
                    <a:lnTo>
                      <a:pt x="27487" y="270967"/>
                    </a:lnTo>
                    <a:lnTo>
                      <a:pt x="11580" y="250514"/>
                    </a:lnTo>
                    <a:lnTo>
                      <a:pt x="11580" y="244732"/>
                    </a:lnTo>
                    <a:lnTo>
                      <a:pt x="6818" y="238609"/>
                    </a:lnTo>
                    <a:lnTo>
                      <a:pt x="6818" y="228041"/>
                    </a:lnTo>
                    <a:lnTo>
                      <a:pt x="4762" y="223245"/>
                    </a:lnTo>
                    <a:lnTo>
                      <a:pt x="4888" y="222743"/>
                    </a:lnTo>
                    <a:lnTo>
                      <a:pt x="0" y="211340"/>
                    </a:lnTo>
                    <a:lnTo>
                      <a:pt x="6818" y="184070"/>
                    </a:lnTo>
                    <a:lnTo>
                      <a:pt x="15908" y="179525"/>
                    </a:lnTo>
                    <a:lnTo>
                      <a:pt x="31815" y="140893"/>
                    </a:lnTo>
                    <a:lnTo>
                      <a:pt x="65902" y="136348"/>
                    </a:lnTo>
                    <a:lnTo>
                      <a:pt x="70447" y="129531"/>
                    </a:lnTo>
                    <a:lnTo>
                      <a:pt x="74992" y="129531"/>
                    </a:lnTo>
                    <a:lnTo>
                      <a:pt x="86354" y="136348"/>
                    </a:lnTo>
                    <a:lnTo>
                      <a:pt x="134076" y="124986"/>
                    </a:lnTo>
                    <a:lnTo>
                      <a:pt x="145438" y="109079"/>
                    </a:lnTo>
                    <a:lnTo>
                      <a:pt x="167883" y="97856"/>
                    </a:lnTo>
                    <a:lnTo>
                      <a:pt x="166107" y="93714"/>
                    </a:lnTo>
                    <a:lnTo>
                      <a:pt x="166398" y="93598"/>
                    </a:lnTo>
                    <a:lnTo>
                      <a:pt x="161345" y="81809"/>
                    </a:lnTo>
                    <a:lnTo>
                      <a:pt x="172708" y="77264"/>
                    </a:lnTo>
                    <a:lnTo>
                      <a:pt x="209067" y="81809"/>
                    </a:lnTo>
                    <a:lnTo>
                      <a:pt x="243154" y="65902"/>
                    </a:lnTo>
                    <a:lnTo>
                      <a:pt x="268151" y="22725"/>
                    </a:lnTo>
                    <a:lnTo>
                      <a:pt x="290876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3" name="Freeform 421">
                <a:extLst>
                  <a:ext uri="{FF2B5EF4-FFF2-40B4-BE49-F238E27FC236}">
                    <a16:creationId xmlns:a16="http://schemas.microsoft.com/office/drawing/2014/main" id="{E43ADCFD-A964-4277-9550-CFA660C8A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281" y="3563133"/>
                <a:ext cx="208094" cy="313763"/>
              </a:xfrm>
              <a:custGeom>
                <a:avLst/>
                <a:gdLst>
                  <a:gd name="connsiteX0" fmla="*/ 220430 w 277458"/>
                  <a:gd name="connsiteY0" fmla="*/ 0 h 418350"/>
                  <a:gd name="connsiteX1" fmla="*/ 223583 w 277458"/>
                  <a:gd name="connsiteY1" fmla="*/ 5406 h 418350"/>
                  <a:gd name="connsiteX2" fmla="*/ 225192 w 277458"/>
                  <a:gd name="connsiteY2" fmla="*/ 4762 h 418350"/>
                  <a:gd name="connsiteX3" fmla="*/ 241099 w 277458"/>
                  <a:gd name="connsiteY3" fmla="*/ 32032 h 418350"/>
                  <a:gd name="connsiteX4" fmla="*/ 241099 w 277458"/>
                  <a:gd name="connsiteY4" fmla="*/ 52484 h 418350"/>
                  <a:gd name="connsiteX5" fmla="*/ 241099 w 277458"/>
                  <a:gd name="connsiteY5" fmla="*/ 79753 h 418350"/>
                  <a:gd name="connsiteX6" fmla="*/ 257006 w 277458"/>
                  <a:gd name="connsiteY6" fmla="*/ 111568 h 418350"/>
                  <a:gd name="connsiteX7" fmla="*/ 241099 w 277458"/>
                  <a:gd name="connsiteY7" fmla="*/ 111568 h 418350"/>
                  <a:gd name="connsiteX8" fmla="*/ 229736 w 277458"/>
                  <a:gd name="connsiteY8" fmla="*/ 118385 h 418350"/>
                  <a:gd name="connsiteX9" fmla="*/ 207012 w 277458"/>
                  <a:gd name="connsiteY9" fmla="*/ 111568 h 418350"/>
                  <a:gd name="connsiteX10" fmla="*/ 202467 w 277458"/>
                  <a:gd name="connsiteY10" fmla="*/ 127475 h 418350"/>
                  <a:gd name="connsiteX11" fmla="*/ 220430 w 277458"/>
                  <a:gd name="connsiteY11" fmla="*/ 145438 h 418350"/>
                  <a:gd name="connsiteX12" fmla="*/ 236337 w 277458"/>
                  <a:gd name="connsiteY12" fmla="*/ 149983 h 418350"/>
                  <a:gd name="connsiteX13" fmla="*/ 237395 w 277458"/>
                  <a:gd name="connsiteY13" fmla="*/ 153687 h 418350"/>
                  <a:gd name="connsiteX14" fmla="*/ 241099 w 277458"/>
                  <a:gd name="connsiteY14" fmla="*/ 154745 h 418350"/>
                  <a:gd name="connsiteX15" fmla="*/ 245644 w 277458"/>
                  <a:gd name="connsiteY15" fmla="*/ 170652 h 418350"/>
                  <a:gd name="connsiteX16" fmla="*/ 257006 w 277458"/>
                  <a:gd name="connsiteY16" fmla="*/ 197921 h 418350"/>
                  <a:gd name="connsiteX17" fmla="*/ 250189 w 277458"/>
                  <a:gd name="connsiteY17" fmla="*/ 209284 h 418350"/>
                  <a:gd name="connsiteX18" fmla="*/ 234281 w 277458"/>
                  <a:gd name="connsiteY18" fmla="*/ 247916 h 418350"/>
                  <a:gd name="connsiteX19" fmla="*/ 225192 w 277458"/>
                  <a:gd name="connsiteY19" fmla="*/ 252461 h 418350"/>
                  <a:gd name="connsiteX20" fmla="*/ 218374 w 277458"/>
                  <a:gd name="connsiteY20" fmla="*/ 279730 h 418350"/>
                  <a:gd name="connsiteX21" fmla="*/ 225192 w 277458"/>
                  <a:gd name="connsiteY21" fmla="*/ 295637 h 418350"/>
                  <a:gd name="connsiteX22" fmla="*/ 225192 w 277458"/>
                  <a:gd name="connsiteY22" fmla="*/ 307000 h 418350"/>
                  <a:gd name="connsiteX23" fmla="*/ 241099 w 277458"/>
                  <a:gd name="connsiteY23" fmla="*/ 327452 h 418350"/>
                  <a:gd name="connsiteX24" fmla="*/ 245644 w 277458"/>
                  <a:gd name="connsiteY24" fmla="*/ 338814 h 418350"/>
                  <a:gd name="connsiteX25" fmla="*/ 255753 w 277458"/>
                  <a:gd name="connsiteY25" fmla="*/ 357011 h 418350"/>
                  <a:gd name="connsiteX26" fmla="*/ 268151 w 277458"/>
                  <a:gd name="connsiteY26" fmla="*/ 365867 h 418350"/>
                  <a:gd name="connsiteX27" fmla="*/ 268151 w 277458"/>
                  <a:gd name="connsiteY27" fmla="*/ 367227 h 418350"/>
                  <a:gd name="connsiteX28" fmla="*/ 272913 w 277458"/>
                  <a:gd name="connsiteY28" fmla="*/ 370629 h 418350"/>
                  <a:gd name="connsiteX29" fmla="*/ 272913 w 277458"/>
                  <a:gd name="connsiteY29" fmla="*/ 386536 h 418350"/>
                  <a:gd name="connsiteX30" fmla="*/ 277458 w 277458"/>
                  <a:gd name="connsiteY30" fmla="*/ 397898 h 418350"/>
                  <a:gd name="connsiteX31" fmla="*/ 272913 w 277458"/>
                  <a:gd name="connsiteY31" fmla="*/ 418350 h 418350"/>
                  <a:gd name="connsiteX32" fmla="*/ 245644 w 277458"/>
                  <a:gd name="connsiteY32" fmla="*/ 409260 h 418350"/>
                  <a:gd name="connsiteX33" fmla="*/ 218374 w 277458"/>
                  <a:gd name="connsiteY33" fmla="*/ 397898 h 418350"/>
                  <a:gd name="connsiteX34" fmla="*/ 170652 w 277458"/>
                  <a:gd name="connsiteY34" fmla="*/ 397898 h 418350"/>
                  <a:gd name="connsiteX35" fmla="*/ 166107 w 277458"/>
                  <a:gd name="connsiteY35" fmla="*/ 397898 h 418350"/>
                  <a:gd name="connsiteX36" fmla="*/ 143383 w 277458"/>
                  <a:gd name="connsiteY36" fmla="*/ 397898 h 418350"/>
                  <a:gd name="connsiteX37" fmla="*/ 122931 w 277458"/>
                  <a:gd name="connsiteY37" fmla="*/ 397898 h 418350"/>
                  <a:gd name="connsiteX38" fmla="*/ 107023 w 277458"/>
                  <a:gd name="connsiteY38" fmla="*/ 397898 h 418350"/>
                  <a:gd name="connsiteX39" fmla="*/ 47939 w 277458"/>
                  <a:gd name="connsiteY39" fmla="*/ 397898 h 418350"/>
                  <a:gd name="connsiteX40" fmla="*/ 48733 w 277458"/>
                  <a:gd name="connsiteY40" fmla="*/ 393136 h 418350"/>
                  <a:gd name="connsiteX41" fmla="*/ 43177 w 277458"/>
                  <a:gd name="connsiteY41" fmla="*/ 393136 h 418350"/>
                  <a:gd name="connsiteX42" fmla="*/ 47722 w 277458"/>
                  <a:gd name="connsiteY42" fmla="*/ 365867 h 418350"/>
                  <a:gd name="connsiteX43" fmla="*/ 34196 w 277458"/>
                  <a:gd name="connsiteY43" fmla="*/ 342679 h 418350"/>
                  <a:gd name="connsiteX44" fmla="*/ 20670 w 277458"/>
                  <a:gd name="connsiteY44" fmla="*/ 338814 h 418350"/>
                  <a:gd name="connsiteX45" fmla="*/ 17617 w 277458"/>
                  <a:gd name="connsiteY45" fmla="*/ 334541 h 418350"/>
                  <a:gd name="connsiteX46" fmla="*/ 15908 w 277458"/>
                  <a:gd name="connsiteY46" fmla="*/ 334052 h 418350"/>
                  <a:gd name="connsiteX47" fmla="*/ 4545 w 277458"/>
                  <a:gd name="connsiteY47" fmla="*/ 318145 h 418350"/>
                  <a:gd name="connsiteX48" fmla="*/ 0 w 277458"/>
                  <a:gd name="connsiteY48" fmla="*/ 311327 h 418350"/>
                  <a:gd name="connsiteX49" fmla="*/ 0 w 277458"/>
                  <a:gd name="connsiteY49" fmla="*/ 302238 h 418350"/>
                  <a:gd name="connsiteX50" fmla="*/ 9090 w 277458"/>
                  <a:gd name="connsiteY50" fmla="*/ 274968 h 418350"/>
                  <a:gd name="connsiteX51" fmla="*/ 24997 w 277458"/>
                  <a:gd name="connsiteY51" fmla="*/ 243154 h 418350"/>
                  <a:gd name="connsiteX52" fmla="*/ 36360 w 277458"/>
                  <a:gd name="connsiteY52" fmla="*/ 243154 h 418350"/>
                  <a:gd name="connsiteX53" fmla="*/ 59084 w 277458"/>
                  <a:gd name="connsiteY53" fmla="*/ 215884 h 418350"/>
                  <a:gd name="connsiteX54" fmla="*/ 68174 w 277458"/>
                  <a:gd name="connsiteY54" fmla="*/ 215884 h 418350"/>
                  <a:gd name="connsiteX55" fmla="*/ 90899 w 277458"/>
                  <a:gd name="connsiteY55" fmla="*/ 231791 h 418350"/>
                  <a:gd name="connsiteX56" fmla="*/ 118169 w 277458"/>
                  <a:gd name="connsiteY56" fmla="*/ 220429 h 418350"/>
                  <a:gd name="connsiteX57" fmla="*/ 122713 w 277458"/>
                  <a:gd name="connsiteY57" fmla="*/ 204522 h 418350"/>
                  <a:gd name="connsiteX58" fmla="*/ 127258 w 277458"/>
                  <a:gd name="connsiteY58" fmla="*/ 188615 h 418350"/>
                  <a:gd name="connsiteX59" fmla="*/ 134076 w 277458"/>
                  <a:gd name="connsiteY59" fmla="*/ 165890 h 418350"/>
                  <a:gd name="connsiteX60" fmla="*/ 154528 w 277458"/>
                  <a:gd name="connsiteY60" fmla="*/ 156800 h 418350"/>
                  <a:gd name="connsiteX61" fmla="*/ 161345 w 277458"/>
                  <a:gd name="connsiteY61" fmla="*/ 129531 h 418350"/>
                  <a:gd name="connsiteX62" fmla="*/ 170435 w 277458"/>
                  <a:gd name="connsiteY62" fmla="*/ 118168 h 418350"/>
                  <a:gd name="connsiteX63" fmla="*/ 177253 w 277458"/>
                  <a:gd name="connsiteY63" fmla="*/ 102261 h 418350"/>
                  <a:gd name="connsiteX64" fmla="*/ 181798 w 277458"/>
                  <a:gd name="connsiteY64" fmla="*/ 74991 h 418350"/>
                  <a:gd name="connsiteX65" fmla="*/ 213612 w 277458"/>
                  <a:gd name="connsiteY65" fmla="*/ 47722 h 418350"/>
                  <a:gd name="connsiteX66" fmla="*/ 213612 w 277458"/>
                  <a:gd name="connsiteY66" fmla="*/ 38632 h 418350"/>
                  <a:gd name="connsiteX67" fmla="*/ 219651 w 277458"/>
                  <a:gd name="connsiteY67" fmla="*/ 28568 h 418350"/>
                  <a:gd name="connsiteX68" fmla="*/ 207012 w 277458"/>
                  <a:gd name="connsiteY68" fmla="*/ 20669 h 418350"/>
                  <a:gd name="connsiteX69" fmla="*/ 207791 w 277458"/>
                  <a:gd name="connsiteY69" fmla="*/ 19371 h 418350"/>
                  <a:gd name="connsiteX70" fmla="*/ 202250 w 277458"/>
                  <a:gd name="connsiteY70" fmla="*/ 15907 h 418350"/>
                  <a:gd name="connsiteX71" fmla="*/ 209067 w 277458"/>
                  <a:gd name="connsiteY71" fmla="*/ 4545 h 41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7458" h="418350">
                    <a:moveTo>
                      <a:pt x="220430" y="0"/>
                    </a:moveTo>
                    <a:lnTo>
                      <a:pt x="223583" y="5406"/>
                    </a:lnTo>
                    <a:lnTo>
                      <a:pt x="225192" y="4762"/>
                    </a:lnTo>
                    <a:lnTo>
                      <a:pt x="241099" y="32032"/>
                    </a:lnTo>
                    <a:lnTo>
                      <a:pt x="241099" y="52484"/>
                    </a:lnTo>
                    <a:lnTo>
                      <a:pt x="241099" y="79753"/>
                    </a:lnTo>
                    <a:lnTo>
                      <a:pt x="257006" y="111568"/>
                    </a:lnTo>
                    <a:lnTo>
                      <a:pt x="241099" y="111568"/>
                    </a:lnTo>
                    <a:lnTo>
                      <a:pt x="229736" y="118385"/>
                    </a:lnTo>
                    <a:lnTo>
                      <a:pt x="207012" y="111568"/>
                    </a:lnTo>
                    <a:lnTo>
                      <a:pt x="202467" y="127475"/>
                    </a:lnTo>
                    <a:lnTo>
                      <a:pt x="220430" y="145438"/>
                    </a:lnTo>
                    <a:lnTo>
                      <a:pt x="236337" y="149983"/>
                    </a:lnTo>
                    <a:lnTo>
                      <a:pt x="237395" y="153687"/>
                    </a:lnTo>
                    <a:lnTo>
                      <a:pt x="241099" y="154745"/>
                    </a:lnTo>
                    <a:lnTo>
                      <a:pt x="245644" y="170652"/>
                    </a:lnTo>
                    <a:lnTo>
                      <a:pt x="257006" y="197921"/>
                    </a:lnTo>
                    <a:lnTo>
                      <a:pt x="250189" y="209284"/>
                    </a:lnTo>
                    <a:lnTo>
                      <a:pt x="234281" y="247916"/>
                    </a:lnTo>
                    <a:lnTo>
                      <a:pt x="225192" y="252461"/>
                    </a:lnTo>
                    <a:lnTo>
                      <a:pt x="218374" y="279730"/>
                    </a:lnTo>
                    <a:lnTo>
                      <a:pt x="225192" y="295637"/>
                    </a:lnTo>
                    <a:lnTo>
                      <a:pt x="225192" y="307000"/>
                    </a:lnTo>
                    <a:lnTo>
                      <a:pt x="241099" y="327452"/>
                    </a:lnTo>
                    <a:lnTo>
                      <a:pt x="245644" y="338814"/>
                    </a:lnTo>
                    <a:lnTo>
                      <a:pt x="255753" y="357011"/>
                    </a:lnTo>
                    <a:lnTo>
                      <a:pt x="268151" y="365867"/>
                    </a:lnTo>
                    <a:lnTo>
                      <a:pt x="268151" y="367227"/>
                    </a:lnTo>
                    <a:lnTo>
                      <a:pt x="272913" y="370629"/>
                    </a:lnTo>
                    <a:lnTo>
                      <a:pt x="272913" y="386536"/>
                    </a:lnTo>
                    <a:lnTo>
                      <a:pt x="277458" y="397898"/>
                    </a:lnTo>
                    <a:lnTo>
                      <a:pt x="272913" y="418350"/>
                    </a:lnTo>
                    <a:lnTo>
                      <a:pt x="245644" y="409260"/>
                    </a:lnTo>
                    <a:lnTo>
                      <a:pt x="218374" y="397898"/>
                    </a:lnTo>
                    <a:lnTo>
                      <a:pt x="170652" y="397898"/>
                    </a:lnTo>
                    <a:lnTo>
                      <a:pt x="166107" y="397898"/>
                    </a:lnTo>
                    <a:lnTo>
                      <a:pt x="143383" y="397898"/>
                    </a:lnTo>
                    <a:lnTo>
                      <a:pt x="122931" y="397898"/>
                    </a:lnTo>
                    <a:lnTo>
                      <a:pt x="107023" y="397898"/>
                    </a:lnTo>
                    <a:lnTo>
                      <a:pt x="47939" y="397898"/>
                    </a:lnTo>
                    <a:lnTo>
                      <a:pt x="48733" y="393136"/>
                    </a:lnTo>
                    <a:lnTo>
                      <a:pt x="43177" y="393136"/>
                    </a:lnTo>
                    <a:lnTo>
                      <a:pt x="47722" y="365867"/>
                    </a:lnTo>
                    <a:lnTo>
                      <a:pt x="34196" y="342679"/>
                    </a:lnTo>
                    <a:lnTo>
                      <a:pt x="20670" y="338814"/>
                    </a:lnTo>
                    <a:lnTo>
                      <a:pt x="17617" y="334541"/>
                    </a:lnTo>
                    <a:lnTo>
                      <a:pt x="15908" y="334052"/>
                    </a:lnTo>
                    <a:lnTo>
                      <a:pt x="4545" y="318145"/>
                    </a:lnTo>
                    <a:lnTo>
                      <a:pt x="0" y="311327"/>
                    </a:lnTo>
                    <a:lnTo>
                      <a:pt x="0" y="302238"/>
                    </a:lnTo>
                    <a:lnTo>
                      <a:pt x="9090" y="274968"/>
                    </a:lnTo>
                    <a:lnTo>
                      <a:pt x="24997" y="243154"/>
                    </a:lnTo>
                    <a:lnTo>
                      <a:pt x="36360" y="243154"/>
                    </a:lnTo>
                    <a:lnTo>
                      <a:pt x="59084" y="215884"/>
                    </a:lnTo>
                    <a:lnTo>
                      <a:pt x="68174" y="215884"/>
                    </a:lnTo>
                    <a:lnTo>
                      <a:pt x="90899" y="231791"/>
                    </a:lnTo>
                    <a:lnTo>
                      <a:pt x="118169" y="220429"/>
                    </a:lnTo>
                    <a:lnTo>
                      <a:pt x="122713" y="204522"/>
                    </a:lnTo>
                    <a:lnTo>
                      <a:pt x="127258" y="188615"/>
                    </a:lnTo>
                    <a:lnTo>
                      <a:pt x="134076" y="165890"/>
                    </a:lnTo>
                    <a:lnTo>
                      <a:pt x="154528" y="156800"/>
                    </a:lnTo>
                    <a:lnTo>
                      <a:pt x="161345" y="129531"/>
                    </a:lnTo>
                    <a:lnTo>
                      <a:pt x="170435" y="118168"/>
                    </a:lnTo>
                    <a:lnTo>
                      <a:pt x="177253" y="102261"/>
                    </a:lnTo>
                    <a:lnTo>
                      <a:pt x="181798" y="74991"/>
                    </a:lnTo>
                    <a:lnTo>
                      <a:pt x="213612" y="47722"/>
                    </a:lnTo>
                    <a:lnTo>
                      <a:pt x="213612" y="38632"/>
                    </a:lnTo>
                    <a:lnTo>
                      <a:pt x="219651" y="28568"/>
                    </a:lnTo>
                    <a:lnTo>
                      <a:pt x="207012" y="20669"/>
                    </a:lnTo>
                    <a:lnTo>
                      <a:pt x="207791" y="19371"/>
                    </a:lnTo>
                    <a:lnTo>
                      <a:pt x="202250" y="15907"/>
                    </a:lnTo>
                    <a:lnTo>
                      <a:pt x="20906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4" name="Freeform 420">
                <a:extLst>
                  <a:ext uri="{FF2B5EF4-FFF2-40B4-BE49-F238E27FC236}">
                    <a16:creationId xmlns:a16="http://schemas.microsoft.com/office/drawing/2014/main" id="{16390CE1-9D78-4DD6-BE26-DD5E6EAEA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367" y="3534159"/>
                <a:ext cx="332592" cy="274727"/>
              </a:xfrm>
              <a:custGeom>
                <a:avLst/>
                <a:gdLst>
                  <a:gd name="connsiteX0" fmla="*/ 102261 w 443456"/>
                  <a:gd name="connsiteY0" fmla="*/ 0 h 366302"/>
                  <a:gd name="connsiteX1" fmla="*/ 138621 w 443456"/>
                  <a:gd name="connsiteY1" fmla="*/ 18180 h 366302"/>
                  <a:gd name="connsiteX2" fmla="*/ 149983 w 443456"/>
                  <a:gd name="connsiteY2" fmla="*/ 27270 h 366302"/>
                  <a:gd name="connsiteX3" fmla="*/ 165890 w 443456"/>
                  <a:gd name="connsiteY3" fmla="*/ 27270 h 366302"/>
                  <a:gd name="connsiteX4" fmla="*/ 188615 w 443456"/>
                  <a:gd name="connsiteY4" fmla="*/ 22725 h 366302"/>
                  <a:gd name="connsiteX5" fmla="*/ 231792 w 443456"/>
                  <a:gd name="connsiteY5" fmla="*/ 38632 h 366302"/>
                  <a:gd name="connsiteX6" fmla="*/ 252244 w 443456"/>
                  <a:gd name="connsiteY6" fmla="*/ 38632 h 366302"/>
                  <a:gd name="connsiteX7" fmla="*/ 274968 w 443456"/>
                  <a:gd name="connsiteY7" fmla="*/ 22725 h 366302"/>
                  <a:gd name="connsiteX8" fmla="*/ 295420 w 443456"/>
                  <a:gd name="connsiteY8" fmla="*/ 27270 h 366302"/>
                  <a:gd name="connsiteX9" fmla="*/ 299965 w 443456"/>
                  <a:gd name="connsiteY9" fmla="*/ 18180 h 366302"/>
                  <a:gd name="connsiteX10" fmla="*/ 322690 w 443456"/>
                  <a:gd name="connsiteY10" fmla="*/ 22725 h 366302"/>
                  <a:gd name="connsiteX11" fmla="*/ 354505 w 443456"/>
                  <a:gd name="connsiteY11" fmla="*/ 34087 h 366302"/>
                  <a:gd name="connsiteX12" fmla="*/ 381774 w 443456"/>
                  <a:gd name="connsiteY12" fmla="*/ 11363 h 366302"/>
                  <a:gd name="connsiteX13" fmla="*/ 393136 w 443456"/>
                  <a:gd name="connsiteY13" fmla="*/ 11363 h 366302"/>
                  <a:gd name="connsiteX14" fmla="*/ 397648 w 443456"/>
                  <a:gd name="connsiteY14" fmla="*/ 20887 h 366302"/>
                  <a:gd name="connsiteX15" fmla="*/ 400279 w 443456"/>
                  <a:gd name="connsiteY15" fmla="*/ 20887 h 366302"/>
                  <a:gd name="connsiteX16" fmla="*/ 416220 w 443456"/>
                  <a:gd name="connsiteY16" fmla="*/ 54540 h 366302"/>
                  <a:gd name="connsiteX17" fmla="*/ 418134 w 443456"/>
                  <a:gd name="connsiteY17" fmla="*/ 54540 h 366302"/>
                  <a:gd name="connsiteX18" fmla="*/ 436313 w 443456"/>
                  <a:gd name="connsiteY18" fmla="*/ 65902 h 366302"/>
                  <a:gd name="connsiteX19" fmla="*/ 434105 w 443456"/>
                  <a:gd name="connsiteY19" fmla="*/ 69582 h 366302"/>
                  <a:gd name="connsiteX20" fmla="*/ 443456 w 443456"/>
                  <a:gd name="connsiteY20" fmla="*/ 75426 h 366302"/>
                  <a:gd name="connsiteX21" fmla="*/ 436639 w 443456"/>
                  <a:gd name="connsiteY21" fmla="*/ 86788 h 366302"/>
                  <a:gd name="connsiteX22" fmla="*/ 436639 w 443456"/>
                  <a:gd name="connsiteY22" fmla="*/ 95878 h 366302"/>
                  <a:gd name="connsiteX23" fmla="*/ 404824 w 443456"/>
                  <a:gd name="connsiteY23" fmla="*/ 123148 h 366302"/>
                  <a:gd name="connsiteX24" fmla="*/ 400279 w 443456"/>
                  <a:gd name="connsiteY24" fmla="*/ 150417 h 366302"/>
                  <a:gd name="connsiteX25" fmla="*/ 393462 w 443456"/>
                  <a:gd name="connsiteY25" fmla="*/ 166325 h 366302"/>
                  <a:gd name="connsiteX26" fmla="*/ 384372 w 443456"/>
                  <a:gd name="connsiteY26" fmla="*/ 177687 h 366302"/>
                  <a:gd name="connsiteX27" fmla="*/ 377555 w 443456"/>
                  <a:gd name="connsiteY27" fmla="*/ 204957 h 366302"/>
                  <a:gd name="connsiteX28" fmla="*/ 357103 w 443456"/>
                  <a:gd name="connsiteY28" fmla="*/ 214047 h 366302"/>
                  <a:gd name="connsiteX29" fmla="*/ 350285 w 443456"/>
                  <a:gd name="connsiteY29" fmla="*/ 236771 h 366302"/>
                  <a:gd name="connsiteX30" fmla="*/ 345740 w 443456"/>
                  <a:gd name="connsiteY30" fmla="*/ 252679 h 366302"/>
                  <a:gd name="connsiteX31" fmla="*/ 341195 w 443456"/>
                  <a:gd name="connsiteY31" fmla="*/ 268586 h 366302"/>
                  <a:gd name="connsiteX32" fmla="*/ 313926 w 443456"/>
                  <a:gd name="connsiteY32" fmla="*/ 279948 h 366302"/>
                  <a:gd name="connsiteX33" fmla="*/ 291201 w 443456"/>
                  <a:gd name="connsiteY33" fmla="*/ 264041 h 366302"/>
                  <a:gd name="connsiteX34" fmla="*/ 282111 w 443456"/>
                  <a:gd name="connsiteY34" fmla="*/ 264041 h 366302"/>
                  <a:gd name="connsiteX35" fmla="*/ 259387 w 443456"/>
                  <a:gd name="connsiteY35" fmla="*/ 284493 h 366302"/>
                  <a:gd name="connsiteX36" fmla="*/ 248024 w 443456"/>
                  <a:gd name="connsiteY36" fmla="*/ 284493 h 366302"/>
                  <a:gd name="connsiteX37" fmla="*/ 232117 w 443456"/>
                  <a:gd name="connsiteY37" fmla="*/ 323125 h 366302"/>
                  <a:gd name="connsiteX38" fmla="*/ 223027 w 443456"/>
                  <a:gd name="connsiteY38" fmla="*/ 350395 h 366302"/>
                  <a:gd name="connsiteX39" fmla="*/ 179850 w 443456"/>
                  <a:gd name="connsiteY39" fmla="*/ 359485 h 366302"/>
                  <a:gd name="connsiteX40" fmla="*/ 168488 w 443456"/>
                  <a:gd name="connsiteY40" fmla="*/ 359485 h 366302"/>
                  <a:gd name="connsiteX41" fmla="*/ 152581 w 443456"/>
                  <a:gd name="connsiteY41" fmla="*/ 366302 h 366302"/>
                  <a:gd name="connsiteX42" fmla="*/ 125311 w 443456"/>
                  <a:gd name="connsiteY42" fmla="*/ 366302 h 366302"/>
                  <a:gd name="connsiteX43" fmla="*/ 104859 w 443456"/>
                  <a:gd name="connsiteY43" fmla="*/ 343578 h 366302"/>
                  <a:gd name="connsiteX44" fmla="*/ 103628 w 443456"/>
                  <a:gd name="connsiteY44" fmla="*/ 340622 h 366302"/>
                  <a:gd name="connsiteX45" fmla="*/ 97716 w 443456"/>
                  <a:gd name="connsiteY45" fmla="*/ 334054 h 366302"/>
                  <a:gd name="connsiteX46" fmla="*/ 88360 w 443456"/>
                  <a:gd name="connsiteY46" fmla="*/ 311599 h 366302"/>
                  <a:gd name="connsiteX47" fmla="*/ 66227 w 443456"/>
                  <a:gd name="connsiteY47" fmla="*/ 291311 h 366302"/>
                  <a:gd name="connsiteX48" fmla="*/ 38958 w 443456"/>
                  <a:gd name="connsiteY48" fmla="*/ 291311 h 366302"/>
                  <a:gd name="connsiteX49" fmla="*/ 7143 w 443456"/>
                  <a:gd name="connsiteY49" fmla="*/ 291311 h 366302"/>
                  <a:gd name="connsiteX50" fmla="*/ 7143 w 443456"/>
                  <a:gd name="connsiteY50" fmla="*/ 281787 h 366302"/>
                  <a:gd name="connsiteX51" fmla="*/ 0 w 443456"/>
                  <a:gd name="connsiteY51" fmla="*/ 281787 h 366302"/>
                  <a:gd name="connsiteX52" fmla="*/ 0 w 443456"/>
                  <a:gd name="connsiteY52" fmla="*/ 227247 h 366302"/>
                  <a:gd name="connsiteX53" fmla="*/ 0 w 443456"/>
                  <a:gd name="connsiteY53" fmla="*/ 199978 h 366302"/>
                  <a:gd name="connsiteX54" fmla="*/ 4545 w 443456"/>
                  <a:gd name="connsiteY54" fmla="*/ 179525 h 366302"/>
                  <a:gd name="connsiteX55" fmla="*/ 15907 w 443456"/>
                  <a:gd name="connsiteY55" fmla="*/ 168163 h 366302"/>
                  <a:gd name="connsiteX56" fmla="*/ 38632 w 443456"/>
                  <a:gd name="connsiteY56" fmla="*/ 140893 h 366302"/>
                  <a:gd name="connsiteX57" fmla="*/ 31815 w 443456"/>
                  <a:gd name="connsiteY57" fmla="*/ 129531 h 366302"/>
                  <a:gd name="connsiteX58" fmla="*/ 43177 w 443456"/>
                  <a:gd name="connsiteY58" fmla="*/ 120441 h 366302"/>
                  <a:gd name="connsiteX59" fmla="*/ 31815 w 443456"/>
                  <a:gd name="connsiteY59" fmla="*/ 97717 h 366302"/>
                  <a:gd name="connsiteX60" fmla="*/ 31815 w 443456"/>
                  <a:gd name="connsiteY60" fmla="*/ 81809 h 366302"/>
                  <a:gd name="connsiteX61" fmla="*/ 38632 w 443456"/>
                  <a:gd name="connsiteY61" fmla="*/ 49995 h 366302"/>
                  <a:gd name="connsiteX62" fmla="*/ 47722 w 443456"/>
                  <a:gd name="connsiteY62" fmla="*/ 34087 h 366302"/>
                  <a:gd name="connsiteX63" fmla="*/ 54539 w 443456"/>
                  <a:gd name="connsiteY63" fmla="*/ 11363 h 366302"/>
                  <a:gd name="connsiteX64" fmla="*/ 59084 w 443456"/>
                  <a:gd name="connsiteY64" fmla="*/ 6817 h 36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43456" h="366302">
                    <a:moveTo>
                      <a:pt x="102261" y="0"/>
                    </a:moveTo>
                    <a:lnTo>
                      <a:pt x="138621" y="18180"/>
                    </a:lnTo>
                    <a:lnTo>
                      <a:pt x="149983" y="27270"/>
                    </a:lnTo>
                    <a:lnTo>
                      <a:pt x="165890" y="27270"/>
                    </a:lnTo>
                    <a:lnTo>
                      <a:pt x="188615" y="22725"/>
                    </a:lnTo>
                    <a:lnTo>
                      <a:pt x="231792" y="38632"/>
                    </a:lnTo>
                    <a:lnTo>
                      <a:pt x="252244" y="38632"/>
                    </a:lnTo>
                    <a:lnTo>
                      <a:pt x="274968" y="22725"/>
                    </a:lnTo>
                    <a:lnTo>
                      <a:pt x="295420" y="27270"/>
                    </a:lnTo>
                    <a:lnTo>
                      <a:pt x="299965" y="18180"/>
                    </a:lnTo>
                    <a:lnTo>
                      <a:pt x="322690" y="22725"/>
                    </a:lnTo>
                    <a:lnTo>
                      <a:pt x="354505" y="34087"/>
                    </a:lnTo>
                    <a:lnTo>
                      <a:pt x="381774" y="11363"/>
                    </a:lnTo>
                    <a:lnTo>
                      <a:pt x="393136" y="11363"/>
                    </a:lnTo>
                    <a:lnTo>
                      <a:pt x="397648" y="20887"/>
                    </a:lnTo>
                    <a:lnTo>
                      <a:pt x="400279" y="20887"/>
                    </a:lnTo>
                    <a:lnTo>
                      <a:pt x="416220" y="54540"/>
                    </a:lnTo>
                    <a:lnTo>
                      <a:pt x="418134" y="54540"/>
                    </a:lnTo>
                    <a:lnTo>
                      <a:pt x="436313" y="65902"/>
                    </a:lnTo>
                    <a:lnTo>
                      <a:pt x="434105" y="69582"/>
                    </a:lnTo>
                    <a:lnTo>
                      <a:pt x="443456" y="75426"/>
                    </a:lnTo>
                    <a:lnTo>
                      <a:pt x="436639" y="86788"/>
                    </a:lnTo>
                    <a:lnTo>
                      <a:pt x="436639" y="95878"/>
                    </a:lnTo>
                    <a:lnTo>
                      <a:pt x="404824" y="123148"/>
                    </a:lnTo>
                    <a:lnTo>
                      <a:pt x="400279" y="150417"/>
                    </a:lnTo>
                    <a:lnTo>
                      <a:pt x="393462" y="166325"/>
                    </a:lnTo>
                    <a:lnTo>
                      <a:pt x="384372" y="177687"/>
                    </a:lnTo>
                    <a:lnTo>
                      <a:pt x="377555" y="204957"/>
                    </a:lnTo>
                    <a:lnTo>
                      <a:pt x="357103" y="214047"/>
                    </a:lnTo>
                    <a:lnTo>
                      <a:pt x="350285" y="236771"/>
                    </a:lnTo>
                    <a:lnTo>
                      <a:pt x="345740" y="252679"/>
                    </a:lnTo>
                    <a:lnTo>
                      <a:pt x="341195" y="268586"/>
                    </a:lnTo>
                    <a:lnTo>
                      <a:pt x="313926" y="279948"/>
                    </a:lnTo>
                    <a:lnTo>
                      <a:pt x="291201" y="264041"/>
                    </a:lnTo>
                    <a:lnTo>
                      <a:pt x="282111" y="264041"/>
                    </a:lnTo>
                    <a:lnTo>
                      <a:pt x="259387" y="284493"/>
                    </a:lnTo>
                    <a:lnTo>
                      <a:pt x="248024" y="284493"/>
                    </a:lnTo>
                    <a:lnTo>
                      <a:pt x="232117" y="323125"/>
                    </a:lnTo>
                    <a:lnTo>
                      <a:pt x="223027" y="350395"/>
                    </a:lnTo>
                    <a:lnTo>
                      <a:pt x="179850" y="359485"/>
                    </a:lnTo>
                    <a:lnTo>
                      <a:pt x="168488" y="359485"/>
                    </a:lnTo>
                    <a:lnTo>
                      <a:pt x="152581" y="366302"/>
                    </a:lnTo>
                    <a:lnTo>
                      <a:pt x="125311" y="366302"/>
                    </a:lnTo>
                    <a:lnTo>
                      <a:pt x="104859" y="343578"/>
                    </a:lnTo>
                    <a:lnTo>
                      <a:pt x="103628" y="340622"/>
                    </a:lnTo>
                    <a:lnTo>
                      <a:pt x="97716" y="334054"/>
                    </a:lnTo>
                    <a:lnTo>
                      <a:pt x="88360" y="311599"/>
                    </a:lnTo>
                    <a:lnTo>
                      <a:pt x="66227" y="291311"/>
                    </a:lnTo>
                    <a:lnTo>
                      <a:pt x="38958" y="291311"/>
                    </a:lnTo>
                    <a:lnTo>
                      <a:pt x="7143" y="291311"/>
                    </a:lnTo>
                    <a:lnTo>
                      <a:pt x="7143" y="281787"/>
                    </a:lnTo>
                    <a:lnTo>
                      <a:pt x="0" y="281787"/>
                    </a:lnTo>
                    <a:lnTo>
                      <a:pt x="0" y="227247"/>
                    </a:lnTo>
                    <a:lnTo>
                      <a:pt x="0" y="199978"/>
                    </a:lnTo>
                    <a:lnTo>
                      <a:pt x="4545" y="179525"/>
                    </a:lnTo>
                    <a:lnTo>
                      <a:pt x="15907" y="168163"/>
                    </a:lnTo>
                    <a:lnTo>
                      <a:pt x="38632" y="140893"/>
                    </a:lnTo>
                    <a:lnTo>
                      <a:pt x="31815" y="129531"/>
                    </a:lnTo>
                    <a:lnTo>
                      <a:pt x="43177" y="120441"/>
                    </a:lnTo>
                    <a:lnTo>
                      <a:pt x="31815" y="97717"/>
                    </a:lnTo>
                    <a:lnTo>
                      <a:pt x="31815" y="81809"/>
                    </a:lnTo>
                    <a:lnTo>
                      <a:pt x="38632" y="49995"/>
                    </a:lnTo>
                    <a:lnTo>
                      <a:pt x="47722" y="34087"/>
                    </a:lnTo>
                    <a:lnTo>
                      <a:pt x="54539" y="11363"/>
                    </a:lnTo>
                    <a:lnTo>
                      <a:pt x="59084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5" name="Freeform 419">
                <a:extLst>
                  <a:ext uri="{FF2B5EF4-FFF2-40B4-BE49-F238E27FC236}">
                    <a16:creationId xmlns:a16="http://schemas.microsoft.com/office/drawing/2014/main" id="{F5803CA1-4681-4324-9E74-548371BD7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533" y="3583585"/>
                <a:ext cx="88789" cy="168731"/>
              </a:xfrm>
              <a:custGeom>
                <a:avLst/>
                <a:gdLst>
                  <a:gd name="connsiteX0" fmla="*/ 59084 w 118385"/>
                  <a:gd name="connsiteY0" fmla="*/ 0 h 224975"/>
                  <a:gd name="connsiteX1" fmla="*/ 63846 w 118385"/>
                  <a:gd name="connsiteY1" fmla="*/ 0 h 224975"/>
                  <a:gd name="connsiteX2" fmla="*/ 74991 w 118385"/>
                  <a:gd name="connsiteY2" fmla="*/ 0 h 224975"/>
                  <a:gd name="connsiteX3" fmla="*/ 79753 w 118385"/>
                  <a:gd name="connsiteY3" fmla="*/ 0 h 224975"/>
                  <a:gd name="connsiteX4" fmla="*/ 107023 w 118385"/>
                  <a:gd name="connsiteY4" fmla="*/ 20453 h 224975"/>
                  <a:gd name="connsiteX5" fmla="*/ 107023 w 118385"/>
                  <a:gd name="connsiteY5" fmla="*/ 31815 h 224975"/>
                  <a:gd name="connsiteX6" fmla="*/ 118385 w 118385"/>
                  <a:gd name="connsiteY6" fmla="*/ 54540 h 224975"/>
                  <a:gd name="connsiteX7" fmla="*/ 107023 w 118385"/>
                  <a:gd name="connsiteY7" fmla="*/ 70447 h 224975"/>
                  <a:gd name="connsiteX8" fmla="*/ 113840 w 118385"/>
                  <a:gd name="connsiteY8" fmla="*/ 79537 h 224975"/>
                  <a:gd name="connsiteX9" fmla="*/ 91116 w 118385"/>
                  <a:gd name="connsiteY9" fmla="*/ 102262 h 224975"/>
                  <a:gd name="connsiteX10" fmla="*/ 79753 w 118385"/>
                  <a:gd name="connsiteY10" fmla="*/ 113624 h 224975"/>
                  <a:gd name="connsiteX11" fmla="*/ 75209 w 118385"/>
                  <a:gd name="connsiteY11" fmla="*/ 138621 h 224975"/>
                  <a:gd name="connsiteX12" fmla="*/ 75209 w 118385"/>
                  <a:gd name="connsiteY12" fmla="*/ 161346 h 224975"/>
                  <a:gd name="connsiteX13" fmla="*/ 75209 w 118385"/>
                  <a:gd name="connsiteY13" fmla="*/ 220430 h 224975"/>
                  <a:gd name="connsiteX14" fmla="*/ 43394 w 118385"/>
                  <a:gd name="connsiteY14" fmla="*/ 224975 h 224975"/>
                  <a:gd name="connsiteX15" fmla="*/ 43230 w 118385"/>
                  <a:gd name="connsiteY15" fmla="*/ 224318 h 224975"/>
                  <a:gd name="connsiteX16" fmla="*/ 38632 w 118385"/>
                  <a:gd name="connsiteY16" fmla="*/ 224975 h 224975"/>
                  <a:gd name="connsiteX17" fmla="*/ 31815 w 118385"/>
                  <a:gd name="connsiteY17" fmla="*/ 197706 h 224975"/>
                  <a:gd name="connsiteX18" fmla="*/ 31815 w 118385"/>
                  <a:gd name="connsiteY18" fmla="*/ 113624 h 224975"/>
                  <a:gd name="connsiteX19" fmla="*/ 22725 w 118385"/>
                  <a:gd name="connsiteY19" fmla="*/ 106807 h 224975"/>
                  <a:gd name="connsiteX20" fmla="*/ 22725 w 118385"/>
                  <a:gd name="connsiteY20" fmla="*/ 86354 h 224975"/>
                  <a:gd name="connsiteX21" fmla="*/ 11363 w 118385"/>
                  <a:gd name="connsiteY21" fmla="*/ 74992 h 224975"/>
                  <a:gd name="connsiteX22" fmla="*/ 0 w 118385"/>
                  <a:gd name="connsiteY22" fmla="*/ 63630 h 224975"/>
                  <a:gd name="connsiteX23" fmla="*/ 6818 w 118385"/>
                  <a:gd name="connsiteY23" fmla="*/ 43177 h 224975"/>
                  <a:gd name="connsiteX24" fmla="*/ 11580 w 118385"/>
                  <a:gd name="connsiteY24" fmla="*/ 43177 h 224975"/>
                  <a:gd name="connsiteX25" fmla="*/ 15907 w 118385"/>
                  <a:gd name="connsiteY25" fmla="*/ 43177 h 224975"/>
                  <a:gd name="connsiteX26" fmla="*/ 22725 w 118385"/>
                  <a:gd name="connsiteY26" fmla="*/ 27270 h 224975"/>
                  <a:gd name="connsiteX27" fmla="*/ 43177 w 118385"/>
                  <a:gd name="connsiteY27" fmla="*/ 20453 h 224975"/>
                  <a:gd name="connsiteX28" fmla="*/ 49994 w 118385"/>
                  <a:gd name="connsiteY28" fmla="*/ 11363 h 2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8385" h="224975">
                    <a:moveTo>
                      <a:pt x="59084" y="0"/>
                    </a:moveTo>
                    <a:lnTo>
                      <a:pt x="63846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107023" y="20453"/>
                    </a:lnTo>
                    <a:lnTo>
                      <a:pt x="107023" y="31815"/>
                    </a:lnTo>
                    <a:lnTo>
                      <a:pt x="118385" y="54540"/>
                    </a:lnTo>
                    <a:lnTo>
                      <a:pt x="107023" y="70447"/>
                    </a:lnTo>
                    <a:lnTo>
                      <a:pt x="113840" y="79537"/>
                    </a:lnTo>
                    <a:lnTo>
                      <a:pt x="91116" y="102262"/>
                    </a:lnTo>
                    <a:lnTo>
                      <a:pt x="79753" y="113624"/>
                    </a:lnTo>
                    <a:lnTo>
                      <a:pt x="75209" y="138621"/>
                    </a:lnTo>
                    <a:lnTo>
                      <a:pt x="75209" y="161346"/>
                    </a:lnTo>
                    <a:lnTo>
                      <a:pt x="75209" y="220430"/>
                    </a:lnTo>
                    <a:lnTo>
                      <a:pt x="43394" y="224975"/>
                    </a:lnTo>
                    <a:lnTo>
                      <a:pt x="43230" y="224318"/>
                    </a:lnTo>
                    <a:lnTo>
                      <a:pt x="38632" y="224975"/>
                    </a:lnTo>
                    <a:lnTo>
                      <a:pt x="31815" y="197706"/>
                    </a:lnTo>
                    <a:lnTo>
                      <a:pt x="31815" y="113624"/>
                    </a:lnTo>
                    <a:lnTo>
                      <a:pt x="22725" y="106807"/>
                    </a:lnTo>
                    <a:lnTo>
                      <a:pt x="22725" y="86354"/>
                    </a:lnTo>
                    <a:lnTo>
                      <a:pt x="11363" y="74992"/>
                    </a:lnTo>
                    <a:lnTo>
                      <a:pt x="0" y="63630"/>
                    </a:lnTo>
                    <a:lnTo>
                      <a:pt x="6818" y="43177"/>
                    </a:lnTo>
                    <a:lnTo>
                      <a:pt x="11580" y="43177"/>
                    </a:lnTo>
                    <a:lnTo>
                      <a:pt x="15907" y="43177"/>
                    </a:lnTo>
                    <a:lnTo>
                      <a:pt x="22725" y="27270"/>
                    </a:lnTo>
                    <a:lnTo>
                      <a:pt x="43177" y="20453"/>
                    </a:lnTo>
                    <a:lnTo>
                      <a:pt x="49994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6" name="Freeform 418">
                <a:extLst>
                  <a:ext uri="{FF2B5EF4-FFF2-40B4-BE49-F238E27FC236}">
                    <a16:creationId xmlns:a16="http://schemas.microsoft.com/office/drawing/2014/main" id="{4B2B30DD-8A7D-4818-8659-85ECA86A2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672" y="3615967"/>
                <a:ext cx="58193" cy="141461"/>
              </a:xfrm>
              <a:custGeom>
                <a:avLst/>
                <a:gdLst>
                  <a:gd name="connsiteX0" fmla="*/ 0 w 77590"/>
                  <a:gd name="connsiteY0" fmla="*/ 0 h 188615"/>
                  <a:gd name="connsiteX1" fmla="*/ 7143 w 77590"/>
                  <a:gd name="connsiteY1" fmla="*/ 0 h 188615"/>
                  <a:gd name="connsiteX2" fmla="*/ 38632 w 77590"/>
                  <a:gd name="connsiteY2" fmla="*/ 0 h 188615"/>
                  <a:gd name="connsiteX3" fmla="*/ 45775 w 77590"/>
                  <a:gd name="connsiteY3" fmla="*/ 0 h 188615"/>
                  <a:gd name="connsiteX4" fmla="*/ 38958 w 77590"/>
                  <a:gd name="connsiteY4" fmla="*/ 20452 h 188615"/>
                  <a:gd name="connsiteX5" fmla="*/ 50320 w 77590"/>
                  <a:gd name="connsiteY5" fmla="*/ 31815 h 188615"/>
                  <a:gd name="connsiteX6" fmla="*/ 61683 w 77590"/>
                  <a:gd name="connsiteY6" fmla="*/ 43177 h 188615"/>
                  <a:gd name="connsiteX7" fmla="*/ 61683 w 77590"/>
                  <a:gd name="connsiteY7" fmla="*/ 63629 h 188615"/>
                  <a:gd name="connsiteX8" fmla="*/ 70773 w 77590"/>
                  <a:gd name="connsiteY8" fmla="*/ 70447 h 188615"/>
                  <a:gd name="connsiteX9" fmla="*/ 66228 w 77590"/>
                  <a:gd name="connsiteY9" fmla="*/ 154528 h 188615"/>
                  <a:gd name="connsiteX10" fmla="*/ 77590 w 77590"/>
                  <a:gd name="connsiteY10" fmla="*/ 177253 h 188615"/>
                  <a:gd name="connsiteX11" fmla="*/ 50320 w 77590"/>
                  <a:gd name="connsiteY11" fmla="*/ 188615 h 188615"/>
                  <a:gd name="connsiteX12" fmla="*/ 48219 w 77590"/>
                  <a:gd name="connsiteY12" fmla="*/ 186514 h 188615"/>
                  <a:gd name="connsiteX13" fmla="*/ 43177 w 77590"/>
                  <a:gd name="connsiteY13" fmla="*/ 188615 h 188615"/>
                  <a:gd name="connsiteX14" fmla="*/ 31815 w 77590"/>
                  <a:gd name="connsiteY14" fmla="*/ 177253 h 188615"/>
                  <a:gd name="connsiteX15" fmla="*/ 22725 w 77590"/>
                  <a:gd name="connsiteY15" fmla="*/ 149983 h 188615"/>
                  <a:gd name="connsiteX16" fmla="*/ 22725 w 77590"/>
                  <a:gd name="connsiteY16" fmla="*/ 134076 h 188615"/>
                  <a:gd name="connsiteX17" fmla="*/ 27270 w 77590"/>
                  <a:gd name="connsiteY17" fmla="*/ 95444 h 188615"/>
                  <a:gd name="connsiteX18" fmla="*/ 15908 w 77590"/>
                  <a:gd name="connsiteY18" fmla="*/ 86354 h 188615"/>
                  <a:gd name="connsiteX19" fmla="*/ 15908 w 77590"/>
                  <a:gd name="connsiteY19" fmla="*/ 59084 h 188615"/>
                  <a:gd name="connsiteX20" fmla="*/ 15908 w 77590"/>
                  <a:gd name="connsiteY20" fmla="*/ 31815 h 188615"/>
                  <a:gd name="connsiteX21" fmla="*/ 0 w 77590"/>
                  <a:gd name="connsiteY21" fmla="*/ 11363 h 1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590" h="188615">
                    <a:moveTo>
                      <a:pt x="0" y="0"/>
                    </a:moveTo>
                    <a:lnTo>
                      <a:pt x="7143" y="0"/>
                    </a:lnTo>
                    <a:lnTo>
                      <a:pt x="38632" y="0"/>
                    </a:lnTo>
                    <a:lnTo>
                      <a:pt x="45775" y="0"/>
                    </a:lnTo>
                    <a:lnTo>
                      <a:pt x="38958" y="20452"/>
                    </a:lnTo>
                    <a:lnTo>
                      <a:pt x="50320" y="31815"/>
                    </a:lnTo>
                    <a:lnTo>
                      <a:pt x="61683" y="43177"/>
                    </a:lnTo>
                    <a:lnTo>
                      <a:pt x="61683" y="63629"/>
                    </a:lnTo>
                    <a:lnTo>
                      <a:pt x="70773" y="70447"/>
                    </a:lnTo>
                    <a:lnTo>
                      <a:pt x="66228" y="154528"/>
                    </a:lnTo>
                    <a:lnTo>
                      <a:pt x="77590" y="177253"/>
                    </a:lnTo>
                    <a:lnTo>
                      <a:pt x="50320" y="188615"/>
                    </a:lnTo>
                    <a:lnTo>
                      <a:pt x="48219" y="186514"/>
                    </a:lnTo>
                    <a:lnTo>
                      <a:pt x="43177" y="188615"/>
                    </a:lnTo>
                    <a:lnTo>
                      <a:pt x="31815" y="177253"/>
                    </a:lnTo>
                    <a:lnTo>
                      <a:pt x="22725" y="149983"/>
                    </a:lnTo>
                    <a:lnTo>
                      <a:pt x="22725" y="134076"/>
                    </a:lnTo>
                    <a:lnTo>
                      <a:pt x="27270" y="95444"/>
                    </a:lnTo>
                    <a:lnTo>
                      <a:pt x="15908" y="86354"/>
                    </a:lnTo>
                    <a:lnTo>
                      <a:pt x="15908" y="59084"/>
                    </a:lnTo>
                    <a:lnTo>
                      <a:pt x="15908" y="31815"/>
                    </a:lnTo>
                    <a:lnTo>
                      <a:pt x="0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7" name="Freeform 417">
                <a:extLst>
                  <a:ext uri="{FF2B5EF4-FFF2-40B4-BE49-F238E27FC236}">
                    <a16:creationId xmlns:a16="http://schemas.microsoft.com/office/drawing/2014/main" id="{69337C45-CB12-4632-B6E5-3F73903F4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6046" y="3615967"/>
                <a:ext cx="122795" cy="173843"/>
              </a:xfrm>
              <a:custGeom>
                <a:avLst/>
                <a:gdLst>
                  <a:gd name="connsiteX0" fmla="*/ 74992 w 163727"/>
                  <a:gd name="connsiteY0" fmla="*/ 0 h 231791"/>
                  <a:gd name="connsiteX1" fmla="*/ 75468 w 163727"/>
                  <a:gd name="connsiteY1" fmla="*/ 136 h 231791"/>
                  <a:gd name="connsiteX2" fmla="*/ 77373 w 163727"/>
                  <a:gd name="connsiteY2" fmla="*/ 0 h 231791"/>
                  <a:gd name="connsiteX3" fmla="*/ 91891 w 163727"/>
                  <a:gd name="connsiteY3" fmla="*/ 4148 h 231791"/>
                  <a:gd name="connsiteX4" fmla="*/ 102262 w 163727"/>
                  <a:gd name="connsiteY4" fmla="*/ 0 h 231791"/>
                  <a:gd name="connsiteX5" fmla="*/ 104643 w 163727"/>
                  <a:gd name="connsiteY5" fmla="*/ 0 h 231791"/>
                  <a:gd name="connsiteX6" fmla="*/ 122714 w 163727"/>
                  <a:gd name="connsiteY6" fmla="*/ 0 h 231791"/>
                  <a:gd name="connsiteX7" fmla="*/ 125095 w 163727"/>
                  <a:gd name="connsiteY7" fmla="*/ 0 h 231791"/>
                  <a:gd name="connsiteX8" fmla="*/ 120550 w 163727"/>
                  <a:gd name="connsiteY8" fmla="*/ 11363 h 231791"/>
                  <a:gd name="connsiteX9" fmla="*/ 136457 w 163727"/>
                  <a:gd name="connsiteY9" fmla="*/ 31815 h 231791"/>
                  <a:gd name="connsiteX10" fmla="*/ 136457 w 163727"/>
                  <a:gd name="connsiteY10" fmla="*/ 59084 h 231791"/>
                  <a:gd name="connsiteX11" fmla="*/ 143275 w 163727"/>
                  <a:gd name="connsiteY11" fmla="*/ 86354 h 231791"/>
                  <a:gd name="connsiteX12" fmla="*/ 147820 w 163727"/>
                  <a:gd name="connsiteY12" fmla="*/ 102261 h 231791"/>
                  <a:gd name="connsiteX13" fmla="*/ 143275 w 163727"/>
                  <a:gd name="connsiteY13" fmla="*/ 134075 h 231791"/>
                  <a:gd name="connsiteX14" fmla="*/ 147820 w 163727"/>
                  <a:gd name="connsiteY14" fmla="*/ 149983 h 231791"/>
                  <a:gd name="connsiteX15" fmla="*/ 152365 w 163727"/>
                  <a:gd name="connsiteY15" fmla="*/ 177252 h 231791"/>
                  <a:gd name="connsiteX16" fmla="*/ 163727 w 163727"/>
                  <a:gd name="connsiteY16" fmla="*/ 188614 h 231791"/>
                  <a:gd name="connsiteX17" fmla="*/ 104643 w 163727"/>
                  <a:gd name="connsiteY17" fmla="*/ 209067 h 231791"/>
                  <a:gd name="connsiteX18" fmla="*/ 84190 w 163727"/>
                  <a:gd name="connsiteY18" fmla="*/ 220429 h 231791"/>
                  <a:gd name="connsiteX19" fmla="*/ 50103 w 163727"/>
                  <a:gd name="connsiteY19" fmla="*/ 231791 h 231791"/>
                  <a:gd name="connsiteX20" fmla="*/ 48954 w 163727"/>
                  <a:gd name="connsiteY20" fmla="*/ 231381 h 231791"/>
                  <a:gd name="connsiteX21" fmla="*/ 47722 w 163727"/>
                  <a:gd name="connsiteY21" fmla="*/ 231791 h 231791"/>
                  <a:gd name="connsiteX22" fmla="*/ 15908 w 163727"/>
                  <a:gd name="connsiteY22" fmla="*/ 220429 h 231791"/>
                  <a:gd name="connsiteX23" fmla="*/ 15908 w 163727"/>
                  <a:gd name="connsiteY23" fmla="*/ 209067 h 231791"/>
                  <a:gd name="connsiteX24" fmla="*/ 0 w 163727"/>
                  <a:gd name="connsiteY24" fmla="*/ 177252 h 231791"/>
                  <a:gd name="connsiteX25" fmla="*/ 11363 w 163727"/>
                  <a:gd name="connsiteY25" fmla="*/ 134075 h 231791"/>
                  <a:gd name="connsiteX26" fmla="*/ 27270 w 163727"/>
                  <a:gd name="connsiteY26" fmla="*/ 106806 h 231791"/>
                  <a:gd name="connsiteX27" fmla="*/ 15908 w 163727"/>
                  <a:gd name="connsiteY27" fmla="*/ 52267 h 231791"/>
                  <a:gd name="connsiteX28" fmla="*/ 11363 w 163727"/>
                  <a:gd name="connsiteY28" fmla="*/ 27270 h 231791"/>
                  <a:gd name="connsiteX29" fmla="*/ 11363 w 163727"/>
                  <a:gd name="connsiteY29" fmla="*/ 4545 h 23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727" h="231791">
                    <a:moveTo>
                      <a:pt x="74992" y="0"/>
                    </a:moveTo>
                    <a:lnTo>
                      <a:pt x="75468" y="136"/>
                    </a:lnTo>
                    <a:lnTo>
                      <a:pt x="77373" y="0"/>
                    </a:lnTo>
                    <a:lnTo>
                      <a:pt x="91891" y="4148"/>
                    </a:lnTo>
                    <a:lnTo>
                      <a:pt x="102262" y="0"/>
                    </a:lnTo>
                    <a:lnTo>
                      <a:pt x="104643" y="0"/>
                    </a:lnTo>
                    <a:lnTo>
                      <a:pt x="122714" y="0"/>
                    </a:lnTo>
                    <a:lnTo>
                      <a:pt x="125095" y="0"/>
                    </a:lnTo>
                    <a:lnTo>
                      <a:pt x="120550" y="11363"/>
                    </a:lnTo>
                    <a:lnTo>
                      <a:pt x="136457" y="31815"/>
                    </a:lnTo>
                    <a:lnTo>
                      <a:pt x="136457" y="59084"/>
                    </a:lnTo>
                    <a:lnTo>
                      <a:pt x="143275" y="86354"/>
                    </a:lnTo>
                    <a:lnTo>
                      <a:pt x="147820" y="102261"/>
                    </a:lnTo>
                    <a:lnTo>
                      <a:pt x="143275" y="134075"/>
                    </a:lnTo>
                    <a:lnTo>
                      <a:pt x="147820" y="149983"/>
                    </a:lnTo>
                    <a:lnTo>
                      <a:pt x="152365" y="177252"/>
                    </a:lnTo>
                    <a:lnTo>
                      <a:pt x="163727" y="188614"/>
                    </a:lnTo>
                    <a:lnTo>
                      <a:pt x="104643" y="209067"/>
                    </a:lnTo>
                    <a:lnTo>
                      <a:pt x="84190" y="220429"/>
                    </a:lnTo>
                    <a:lnTo>
                      <a:pt x="50103" y="231791"/>
                    </a:lnTo>
                    <a:lnTo>
                      <a:pt x="48954" y="231381"/>
                    </a:lnTo>
                    <a:lnTo>
                      <a:pt x="47722" y="231791"/>
                    </a:lnTo>
                    <a:lnTo>
                      <a:pt x="15908" y="220429"/>
                    </a:lnTo>
                    <a:lnTo>
                      <a:pt x="15908" y="209067"/>
                    </a:lnTo>
                    <a:lnTo>
                      <a:pt x="0" y="177252"/>
                    </a:lnTo>
                    <a:lnTo>
                      <a:pt x="11363" y="134075"/>
                    </a:lnTo>
                    <a:lnTo>
                      <a:pt x="27270" y="106806"/>
                    </a:lnTo>
                    <a:lnTo>
                      <a:pt x="15908" y="52267"/>
                    </a:lnTo>
                    <a:lnTo>
                      <a:pt x="11363" y="27270"/>
                    </a:lnTo>
                    <a:lnTo>
                      <a:pt x="11363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8" name="Freeform 416">
                <a:extLst>
                  <a:ext uri="{FF2B5EF4-FFF2-40B4-BE49-F238E27FC236}">
                    <a16:creationId xmlns:a16="http://schemas.microsoft.com/office/drawing/2014/main" id="{BC1D0F3B-47FE-4B15-889F-F82C15306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394" y="3498368"/>
                <a:ext cx="214993" cy="167515"/>
              </a:xfrm>
              <a:custGeom>
                <a:avLst/>
                <a:gdLst>
                  <a:gd name="connsiteX0" fmla="*/ 181798 w 286657"/>
                  <a:gd name="connsiteY0" fmla="*/ 0 h 223353"/>
                  <a:gd name="connsiteX1" fmla="*/ 193160 w 286657"/>
                  <a:gd name="connsiteY1" fmla="*/ 11362 h 223353"/>
                  <a:gd name="connsiteX2" fmla="*/ 213613 w 286657"/>
                  <a:gd name="connsiteY2" fmla="*/ 6817 h 223353"/>
                  <a:gd name="connsiteX3" fmla="*/ 213613 w 286657"/>
                  <a:gd name="connsiteY3" fmla="*/ 22691 h 223353"/>
                  <a:gd name="connsiteX4" fmla="*/ 220756 w 286657"/>
                  <a:gd name="connsiteY4" fmla="*/ 21104 h 223353"/>
                  <a:gd name="connsiteX5" fmla="*/ 220756 w 286657"/>
                  <a:gd name="connsiteY5" fmla="*/ 41556 h 223353"/>
                  <a:gd name="connsiteX6" fmla="*/ 220756 w 286657"/>
                  <a:gd name="connsiteY6" fmla="*/ 51749 h 223353"/>
                  <a:gd name="connsiteX7" fmla="*/ 236337 w 286657"/>
                  <a:gd name="connsiteY7" fmla="*/ 70447 h 223353"/>
                  <a:gd name="connsiteX8" fmla="*/ 236337 w 286657"/>
                  <a:gd name="connsiteY8" fmla="*/ 76161 h 223353"/>
                  <a:gd name="connsiteX9" fmla="*/ 243480 w 286657"/>
                  <a:gd name="connsiteY9" fmla="*/ 84733 h 223353"/>
                  <a:gd name="connsiteX10" fmla="*/ 243480 w 286657"/>
                  <a:gd name="connsiteY10" fmla="*/ 88234 h 223353"/>
                  <a:gd name="connsiteX11" fmla="*/ 279514 w 286657"/>
                  <a:gd name="connsiteY11" fmla="*/ 97716 h 223353"/>
                  <a:gd name="connsiteX12" fmla="*/ 279514 w 286657"/>
                  <a:gd name="connsiteY12" fmla="*/ 110123 h 223353"/>
                  <a:gd name="connsiteX13" fmla="*/ 286657 w 286657"/>
                  <a:gd name="connsiteY13" fmla="*/ 112002 h 223353"/>
                  <a:gd name="connsiteX14" fmla="*/ 286657 w 286657"/>
                  <a:gd name="connsiteY14" fmla="*/ 132455 h 223353"/>
                  <a:gd name="connsiteX15" fmla="*/ 279840 w 286657"/>
                  <a:gd name="connsiteY15" fmla="*/ 148362 h 223353"/>
                  <a:gd name="connsiteX16" fmla="*/ 259388 w 286657"/>
                  <a:gd name="connsiteY16" fmla="*/ 148362 h 223353"/>
                  <a:gd name="connsiteX17" fmla="*/ 252570 w 286657"/>
                  <a:gd name="connsiteY17" fmla="*/ 164269 h 223353"/>
                  <a:gd name="connsiteX18" fmla="*/ 243480 w 286657"/>
                  <a:gd name="connsiteY18" fmla="*/ 171086 h 223353"/>
                  <a:gd name="connsiteX19" fmla="*/ 209393 w 286657"/>
                  <a:gd name="connsiteY19" fmla="*/ 171086 h 223353"/>
                  <a:gd name="connsiteX20" fmla="*/ 188941 w 286657"/>
                  <a:gd name="connsiteY20" fmla="*/ 164269 h 223353"/>
                  <a:gd name="connsiteX21" fmla="*/ 177579 w 286657"/>
                  <a:gd name="connsiteY21" fmla="*/ 171086 h 223353"/>
                  <a:gd name="connsiteX22" fmla="*/ 161671 w 286657"/>
                  <a:gd name="connsiteY22" fmla="*/ 171086 h 223353"/>
                  <a:gd name="connsiteX23" fmla="*/ 102587 w 286657"/>
                  <a:gd name="connsiteY23" fmla="*/ 171086 h 223353"/>
                  <a:gd name="connsiteX24" fmla="*/ 98042 w 286657"/>
                  <a:gd name="connsiteY24" fmla="*/ 191539 h 223353"/>
                  <a:gd name="connsiteX25" fmla="*/ 102587 w 286657"/>
                  <a:gd name="connsiteY25" fmla="*/ 218808 h 223353"/>
                  <a:gd name="connsiteX26" fmla="*/ 75317 w 286657"/>
                  <a:gd name="connsiteY26" fmla="*/ 214263 h 223353"/>
                  <a:gd name="connsiteX27" fmla="*/ 59410 w 286657"/>
                  <a:gd name="connsiteY27" fmla="*/ 214263 h 223353"/>
                  <a:gd name="connsiteX28" fmla="*/ 48048 w 286657"/>
                  <a:gd name="connsiteY28" fmla="*/ 223353 h 223353"/>
                  <a:gd name="connsiteX29" fmla="*/ 32140 w 286657"/>
                  <a:gd name="connsiteY29" fmla="*/ 214263 h 223353"/>
                  <a:gd name="connsiteX30" fmla="*/ 27595 w 286657"/>
                  <a:gd name="connsiteY30" fmla="*/ 202901 h 223353"/>
                  <a:gd name="connsiteX31" fmla="*/ 7143 w 286657"/>
                  <a:gd name="connsiteY31" fmla="*/ 198356 h 223353"/>
                  <a:gd name="connsiteX32" fmla="*/ 7143 w 286657"/>
                  <a:gd name="connsiteY32" fmla="*/ 185658 h 223353"/>
                  <a:gd name="connsiteX33" fmla="*/ 0 w 286657"/>
                  <a:gd name="connsiteY33" fmla="*/ 184070 h 223353"/>
                  <a:gd name="connsiteX34" fmla="*/ 0 w 286657"/>
                  <a:gd name="connsiteY34" fmla="*/ 156800 h 223353"/>
                  <a:gd name="connsiteX35" fmla="*/ 9090 w 286657"/>
                  <a:gd name="connsiteY35" fmla="*/ 145438 h 223353"/>
                  <a:gd name="connsiteX36" fmla="*/ 9090 w 286657"/>
                  <a:gd name="connsiteY36" fmla="*/ 129531 h 223353"/>
                  <a:gd name="connsiteX37" fmla="*/ 36360 w 286657"/>
                  <a:gd name="connsiteY37" fmla="*/ 97716 h 223353"/>
                  <a:gd name="connsiteX38" fmla="*/ 40905 w 286657"/>
                  <a:gd name="connsiteY38" fmla="*/ 74992 h 223353"/>
                  <a:gd name="connsiteX39" fmla="*/ 52267 w 286657"/>
                  <a:gd name="connsiteY39" fmla="*/ 65902 h 223353"/>
                  <a:gd name="connsiteX40" fmla="*/ 68174 w 286657"/>
                  <a:gd name="connsiteY40" fmla="*/ 70447 h 223353"/>
                  <a:gd name="connsiteX41" fmla="*/ 84082 w 286657"/>
                  <a:gd name="connsiteY41" fmla="*/ 59084 h 223353"/>
                  <a:gd name="connsiteX42" fmla="*/ 90899 w 286657"/>
                  <a:gd name="connsiteY42" fmla="*/ 47722 h 223353"/>
                  <a:gd name="connsiteX43" fmla="*/ 118169 w 286657"/>
                  <a:gd name="connsiteY43" fmla="*/ 38632 h 223353"/>
                  <a:gd name="connsiteX44" fmla="*/ 127259 w 286657"/>
                  <a:gd name="connsiteY44" fmla="*/ 22725 h 223353"/>
                  <a:gd name="connsiteX45" fmla="*/ 161346 w 286657"/>
                  <a:gd name="connsiteY45" fmla="*/ 6817 h 22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86657" h="223353">
                    <a:moveTo>
                      <a:pt x="181798" y="0"/>
                    </a:moveTo>
                    <a:lnTo>
                      <a:pt x="193160" y="11362"/>
                    </a:lnTo>
                    <a:lnTo>
                      <a:pt x="213613" y="6817"/>
                    </a:lnTo>
                    <a:lnTo>
                      <a:pt x="213613" y="22691"/>
                    </a:lnTo>
                    <a:lnTo>
                      <a:pt x="220756" y="21104"/>
                    </a:lnTo>
                    <a:lnTo>
                      <a:pt x="220756" y="41556"/>
                    </a:lnTo>
                    <a:lnTo>
                      <a:pt x="220756" y="51749"/>
                    </a:lnTo>
                    <a:lnTo>
                      <a:pt x="236337" y="70447"/>
                    </a:lnTo>
                    <a:lnTo>
                      <a:pt x="236337" y="76161"/>
                    </a:lnTo>
                    <a:lnTo>
                      <a:pt x="243480" y="84733"/>
                    </a:lnTo>
                    <a:lnTo>
                      <a:pt x="243480" y="88234"/>
                    </a:lnTo>
                    <a:lnTo>
                      <a:pt x="279514" y="97716"/>
                    </a:lnTo>
                    <a:lnTo>
                      <a:pt x="279514" y="110123"/>
                    </a:lnTo>
                    <a:lnTo>
                      <a:pt x="286657" y="112002"/>
                    </a:lnTo>
                    <a:lnTo>
                      <a:pt x="286657" y="132455"/>
                    </a:lnTo>
                    <a:lnTo>
                      <a:pt x="279840" y="148362"/>
                    </a:lnTo>
                    <a:lnTo>
                      <a:pt x="259388" y="148362"/>
                    </a:lnTo>
                    <a:lnTo>
                      <a:pt x="252570" y="164269"/>
                    </a:lnTo>
                    <a:lnTo>
                      <a:pt x="243480" y="171086"/>
                    </a:lnTo>
                    <a:lnTo>
                      <a:pt x="209393" y="171086"/>
                    </a:lnTo>
                    <a:lnTo>
                      <a:pt x="188941" y="164269"/>
                    </a:lnTo>
                    <a:lnTo>
                      <a:pt x="177579" y="171086"/>
                    </a:lnTo>
                    <a:lnTo>
                      <a:pt x="161671" y="171086"/>
                    </a:lnTo>
                    <a:lnTo>
                      <a:pt x="102587" y="171086"/>
                    </a:lnTo>
                    <a:lnTo>
                      <a:pt x="98042" y="191539"/>
                    </a:lnTo>
                    <a:lnTo>
                      <a:pt x="102587" y="218808"/>
                    </a:lnTo>
                    <a:lnTo>
                      <a:pt x="75317" y="214263"/>
                    </a:lnTo>
                    <a:lnTo>
                      <a:pt x="59410" y="214263"/>
                    </a:lnTo>
                    <a:lnTo>
                      <a:pt x="48048" y="223353"/>
                    </a:lnTo>
                    <a:lnTo>
                      <a:pt x="32140" y="214263"/>
                    </a:lnTo>
                    <a:lnTo>
                      <a:pt x="27595" y="202901"/>
                    </a:lnTo>
                    <a:lnTo>
                      <a:pt x="7143" y="198356"/>
                    </a:lnTo>
                    <a:lnTo>
                      <a:pt x="7143" y="185658"/>
                    </a:lnTo>
                    <a:lnTo>
                      <a:pt x="0" y="184070"/>
                    </a:lnTo>
                    <a:lnTo>
                      <a:pt x="0" y="156800"/>
                    </a:lnTo>
                    <a:lnTo>
                      <a:pt x="9090" y="145438"/>
                    </a:lnTo>
                    <a:lnTo>
                      <a:pt x="9090" y="129531"/>
                    </a:lnTo>
                    <a:lnTo>
                      <a:pt x="36360" y="97716"/>
                    </a:lnTo>
                    <a:lnTo>
                      <a:pt x="40905" y="74992"/>
                    </a:lnTo>
                    <a:lnTo>
                      <a:pt x="52267" y="65902"/>
                    </a:lnTo>
                    <a:lnTo>
                      <a:pt x="68174" y="70447"/>
                    </a:lnTo>
                    <a:lnTo>
                      <a:pt x="84082" y="59084"/>
                    </a:lnTo>
                    <a:lnTo>
                      <a:pt x="90899" y="47722"/>
                    </a:lnTo>
                    <a:lnTo>
                      <a:pt x="118169" y="38632"/>
                    </a:lnTo>
                    <a:lnTo>
                      <a:pt x="127259" y="22725"/>
                    </a:lnTo>
                    <a:lnTo>
                      <a:pt x="161346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9" name="Freeform 415">
                <a:extLst>
                  <a:ext uri="{FF2B5EF4-FFF2-40B4-BE49-F238E27FC236}">
                    <a16:creationId xmlns:a16="http://schemas.microsoft.com/office/drawing/2014/main" id="{503424C0-6E6A-413D-9AB8-92610D861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976" y="2591654"/>
                <a:ext cx="59979" cy="63062"/>
              </a:xfrm>
              <a:custGeom>
                <a:avLst/>
                <a:gdLst>
                  <a:gd name="connsiteX0" fmla="*/ 27270 w 79972"/>
                  <a:gd name="connsiteY0" fmla="*/ 0 h 84082"/>
                  <a:gd name="connsiteX1" fmla="*/ 32562 w 79972"/>
                  <a:gd name="connsiteY1" fmla="*/ 4234 h 84082"/>
                  <a:gd name="connsiteX2" fmla="*/ 36795 w 79972"/>
                  <a:gd name="connsiteY2" fmla="*/ 0 h 84082"/>
                  <a:gd name="connsiteX3" fmla="*/ 48157 w 79972"/>
                  <a:gd name="connsiteY3" fmla="*/ 9090 h 84082"/>
                  <a:gd name="connsiteX4" fmla="*/ 52702 w 79972"/>
                  <a:gd name="connsiteY4" fmla="*/ 15908 h 84082"/>
                  <a:gd name="connsiteX5" fmla="*/ 64065 w 79972"/>
                  <a:gd name="connsiteY5" fmla="*/ 20453 h 84082"/>
                  <a:gd name="connsiteX6" fmla="*/ 79972 w 79972"/>
                  <a:gd name="connsiteY6" fmla="*/ 31815 h 84082"/>
                  <a:gd name="connsiteX7" fmla="*/ 75427 w 79972"/>
                  <a:gd name="connsiteY7" fmla="*/ 36360 h 84082"/>
                  <a:gd name="connsiteX8" fmla="*/ 68610 w 79972"/>
                  <a:gd name="connsiteY8" fmla="*/ 47722 h 84082"/>
                  <a:gd name="connsiteX9" fmla="*/ 59520 w 79972"/>
                  <a:gd name="connsiteY9" fmla="*/ 52267 h 84082"/>
                  <a:gd name="connsiteX10" fmla="*/ 59520 w 79972"/>
                  <a:gd name="connsiteY10" fmla="*/ 46997 h 84082"/>
                  <a:gd name="connsiteX11" fmla="*/ 59085 w 79972"/>
                  <a:gd name="connsiteY11" fmla="*/ 47722 h 84082"/>
                  <a:gd name="connsiteX12" fmla="*/ 52307 w 79972"/>
                  <a:gd name="connsiteY12" fmla="*/ 51111 h 84082"/>
                  <a:gd name="connsiteX13" fmla="*/ 36795 w 79972"/>
                  <a:gd name="connsiteY13" fmla="*/ 68175 h 84082"/>
                  <a:gd name="connsiteX14" fmla="*/ 43613 w 79972"/>
                  <a:gd name="connsiteY14" fmla="*/ 84082 h 84082"/>
                  <a:gd name="connsiteX15" fmla="*/ 32250 w 79972"/>
                  <a:gd name="connsiteY15" fmla="*/ 79537 h 84082"/>
                  <a:gd name="connsiteX16" fmla="*/ 31974 w 79972"/>
                  <a:gd name="connsiteY16" fmla="*/ 79151 h 84082"/>
                  <a:gd name="connsiteX17" fmla="*/ 34088 w 79972"/>
                  <a:gd name="connsiteY17" fmla="*/ 84082 h 84082"/>
                  <a:gd name="connsiteX18" fmla="*/ 22725 w 79972"/>
                  <a:gd name="connsiteY18" fmla="*/ 79537 h 84082"/>
                  <a:gd name="connsiteX19" fmla="*/ 11363 w 79972"/>
                  <a:gd name="connsiteY19" fmla="*/ 63630 h 84082"/>
                  <a:gd name="connsiteX20" fmla="*/ 0 w 79972"/>
                  <a:gd name="connsiteY20" fmla="*/ 52267 h 84082"/>
                  <a:gd name="connsiteX21" fmla="*/ 0 w 79972"/>
                  <a:gd name="connsiteY21" fmla="*/ 43177 h 84082"/>
                  <a:gd name="connsiteX22" fmla="*/ 6817 w 79972"/>
                  <a:gd name="connsiteY22" fmla="*/ 15908 h 84082"/>
                  <a:gd name="connsiteX23" fmla="*/ 22725 w 79972"/>
                  <a:gd name="connsiteY23" fmla="*/ 4545 h 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72" h="84082">
                    <a:moveTo>
                      <a:pt x="27270" y="0"/>
                    </a:moveTo>
                    <a:lnTo>
                      <a:pt x="32562" y="4234"/>
                    </a:lnTo>
                    <a:lnTo>
                      <a:pt x="36795" y="0"/>
                    </a:lnTo>
                    <a:lnTo>
                      <a:pt x="48157" y="9090"/>
                    </a:lnTo>
                    <a:lnTo>
                      <a:pt x="52702" y="15908"/>
                    </a:lnTo>
                    <a:lnTo>
                      <a:pt x="64065" y="20453"/>
                    </a:lnTo>
                    <a:lnTo>
                      <a:pt x="79972" y="31815"/>
                    </a:lnTo>
                    <a:lnTo>
                      <a:pt x="75427" y="36360"/>
                    </a:lnTo>
                    <a:lnTo>
                      <a:pt x="68610" y="47722"/>
                    </a:lnTo>
                    <a:lnTo>
                      <a:pt x="59520" y="52267"/>
                    </a:lnTo>
                    <a:lnTo>
                      <a:pt x="59520" y="46997"/>
                    </a:lnTo>
                    <a:lnTo>
                      <a:pt x="59085" y="47722"/>
                    </a:lnTo>
                    <a:lnTo>
                      <a:pt x="52307" y="51111"/>
                    </a:lnTo>
                    <a:lnTo>
                      <a:pt x="36795" y="68175"/>
                    </a:lnTo>
                    <a:lnTo>
                      <a:pt x="43613" y="84082"/>
                    </a:lnTo>
                    <a:lnTo>
                      <a:pt x="32250" y="79537"/>
                    </a:lnTo>
                    <a:lnTo>
                      <a:pt x="31974" y="79151"/>
                    </a:lnTo>
                    <a:lnTo>
                      <a:pt x="34088" y="84082"/>
                    </a:lnTo>
                    <a:lnTo>
                      <a:pt x="22725" y="79537"/>
                    </a:lnTo>
                    <a:lnTo>
                      <a:pt x="11363" y="63630"/>
                    </a:lnTo>
                    <a:lnTo>
                      <a:pt x="0" y="52267"/>
                    </a:lnTo>
                    <a:lnTo>
                      <a:pt x="0" y="43177"/>
                    </a:lnTo>
                    <a:lnTo>
                      <a:pt x="6817" y="15908"/>
                    </a:lnTo>
                    <a:lnTo>
                      <a:pt x="22725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0" name="Freeform 413">
                <a:extLst>
                  <a:ext uri="{FF2B5EF4-FFF2-40B4-BE49-F238E27FC236}">
                    <a16:creationId xmlns:a16="http://schemas.microsoft.com/office/drawing/2014/main" id="{5B055206-1708-4CF3-A962-75B0CE17E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2467" y="2489393"/>
                <a:ext cx="119631" cy="149983"/>
              </a:xfrm>
              <a:custGeom>
                <a:avLst/>
                <a:gdLst>
                  <a:gd name="connsiteX0" fmla="*/ 24997 w 159508"/>
                  <a:gd name="connsiteY0" fmla="*/ 0 h 199977"/>
                  <a:gd name="connsiteX1" fmla="*/ 34522 w 159508"/>
                  <a:gd name="connsiteY1" fmla="*/ 0 h 199977"/>
                  <a:gd name="connsiteX2" fmla="*/ 47722 w 159508"/>
                  <a:gd name="connsiteY2" fmla="*/ 0 h 199977"/>
                  <a:gd name="connsiteX3" fmla="*/ 57247 w 159508"/>
                  <a:gd name="connsiteY3" fmla="*/ 0 h 199977"/>
                  <a:gd name="connsiteX4" fmla="*/ 77699 w 159508"/>
                  <a:gd name="connsiteY4" fmla="*/ 22725 h 199977"/>
                  <a:gd name="connsiteX5" fmla="*/ 77699 w 159508"/>
                  <a:gd name="connsiteY5" fmla="*/ 38632 h 199977"/>
                  <a:gd name="connsiteX6" fmla="*/ 104969 w 159508"/>
                  <a:gd name="connsiteY6" fmla="*/ 54539 h 199977"/>
                  <a:gd name="connsiteX7" fmla="*/ 104969 w 159508"/>
                  <a:gd name="connsiteY7" fmla="*/ 70447 h 199977"/>
                  <a:gd name="connsiteX8" fmla="*/ 122091 w 159508"/>
                  <a:gd name="connsiteY8" fmla="*/ 82432 h 199977"/>
                  <a:gd name="connsiteX9" fmla="*/ 127259 w 159508"/>
                  <a:gd name="connsiteY9" fmla="*/ 77264 h 199977"/>
                  <a:gd name="connsiteX10" fmla="*/ 134062 w 159508"/>
                  <a:gd name="connsiteY10" fmla="*/ 79985 h 199977"/>
                  <a:gd name="connsiteX11" fmla="*/ 136784 w 159508"/>
                  <a:gd name="connsiteY11" fmla="*/ 77264 h 199977"/>
                  <a:gd name="connsiteX12" fmla="*/ 148146 w 159508"/>
                  <a:gd name="connsiteY12" fmla="*/ 81809 h 199977"/>
                  <a:gd name="connsiteX13" fmla="*/ 136784 w 159508"/>
                  <a:gd name="connsiteY13" fmla="*/ 93171 h 199977"/>
                  <a:gd name="connsiteX14" fmla="*/ 148146 w 159508"/>
                  <a:gd name="connsiteY14" fmla="*/ 102261 h 199977"/>
                  <a:gd name="connsiteX15" fmla="*/ 136784 w 159508"/>
                  <a:gd name="connsiteY15" fmla="*/ 113623 h 199977"/>
                  <a:gd name="connsiteX16" fmla="*/ 136784 w 159508"/>
                  <a:gd name="connsiteY16" fmla="*/ 129531 h 199977"/>
                  <a:gd name="connsiteX17" fmla="*/ 159508 w 159508"/>
                  <a:gd name="connsiteY17" fmla="*/ 152255 h 199977"/>
                  <a:gd name="connsiteX18" fmla="*/ 143601 w 159508"/>
                  <a:gd name="connsiteY18" fmla="*/ 168163 h 199977"/>
                  <a:gd name="connsiteX19" fmla="*/ 136784 w 159508"/>
                  <a:gd name="connsiteY19" fmla="*/ 184070 h 199977"/>
                  <a:gd name="connsiteX20" fmla="*/ 143601 w 159508"/>
                  <a:gd name="connsiteY20" fmla="*/ 188615 h 199977"/>
                  <a:gd name="connsiteX21" fmla="*/ 136784 w 159508"/>
                  <a:gd name="connsiteY21" fmla="*/ 199977 h 199977"/>
                  <a:gd name="connsiteX22" fmla="*/ 127259 w 159508"/>
                  <a:gd name="connsiteY22" fmla="*/ 199977 h 199977"/>
                  <a:gd name="connsiteX23" fmla="*/ 120876 w 159508"/>
                  <a:gd name="connsiteY23" fmla="*/ 199977 h 199977"/>
                  <a:gd name="connsiteX24" fmla="*/ 111351 w 159508"/>
                  <a:gd name="connsiteY24" fmla="*/ 199977 h 199977"/>
                  <a:gd name="connsiteX25" fmla="*/ 104969 w 159508"/>
                  <a:gd name="connsiteY25" fmla="*/ 199977 h 199977"/>
                  <a:gd name="connsiteX26" fmla="*/ 95444 w 159508"/>
                  <a:gd name="connsiteY26" fmla="*/ 199977 h 199977"/>
                  <a:gd name="connsiteX27" fmla="*/ 99989 w 159508"/>
                  <a:gd name="connsiteY27" fmla="*/ 188615 h 199977"/>
                  <a:gd name="connsiteX28" fmla="*/ 106806 w 159508"/>
                  <a:gd name="connsiteY28" fmla="*/ 179525 h 199977"/>
                  <a:gd name="connsiteX29" fmla="*/ 99989 w 159508"/>
                  <a:gd name="connsiteY29" fmla="*/ 179525 h 199977"/>
                  <a:gd name="connsiteX30" fmla="*/ 90899 w 159508"/>
                  <a:gd name="connsiteY30" fmla="*/ 172708 h 199977"/>
                  <a:gd name="connsiteX31" fmla="*/ 84082 w 159508"/>
                  <a:gd name="connsiteY31" fmla="*/ 168163 h 199977"/>
                  <a:gd name="connsiteX32" fmla="*/ 79537 w 159508"/>
                  <a:gd name="connsiteY32" fmla="*/ 161345 h 199977"/>
                  <a:gd name="connsiteX33" fmla="*/ 74992 w 159508"/>
                  <a:gd name="connsiteY33" fmla="*/ 156800 h 199977"/>
                  <a:gd name="connsiteX34" fmla="*/ 72357 w 159508"/>
                  <a:gd name="connsiteY34" fmla="*/ 155044 h 199977"/>
                  <a:gd name="connsiteX35" fmla="*/ 68609 w 159508"/>
                  <a:gd name="connsiteY35" fmla="*/ 168163 h 199977"/>
                  <a:gd name="connsiteX36" fmla="*/ 57247 w 159508"/>
                  <a:gd name="connsiteY36" fmla="*/ 172708 h 199977"/>
                  <a:gd name="connsiteX37" fmla="*/ 61792 w 159508"/>
                  <a:gd name="connsiteY37" fmla="*/ 168163 h 199977"/>
                  <a:gd name="connsiteX38" fmla="*/ 59543 w 159508"/>
                  <a:gd name="connsiteY38" fmla="*/ 166556 h 199977"/>
                  <a:gd name="connsiteX39" fmla="*/ 59084 w 159508"/>
                  <a:gd name="connsiteY39" fmla="*/ 168163 h 199977"/>
                  <a:gd name="connsiteX40" fmla="*/ 47722 w 159508"/>
                  <a:gd name="connsiteY40" fmla="*/ 172708 h 199977"/>
                  <a:gd name="connsiteX41" fmla="*/ 52267 w 159508"/>
                  <a:gd name="connsiteY41" fmla="*/ 168163 h 199977"/>
                  <a:gd name="connsiteX42" fmla="*/ 36360 w 159508"/>
                  <a:gd name="connsiteY42" fmla="*/ 156800 h 199977"/>
                  <a:gd name="connsiteX43" fmla="*/ 24997 w 159508"/>
                  <a:gd name="connsiteY43" fmla="*/ 152255 h 199977"/>
                  <a:gd name="connsiteX44" fmla="*/ 20452 w 159508"/>
                  <a:gd name="connsiteY44" fmla="*/ 145438 h 199977"/>
                  <a:gd name="connsiteX45" fmla="*/ 9090 w 159508"/>
                  <a:gd name="connsiteY45" fmla="*/ 136348 h 199977"/>
                  <a:gd name="connsiteX46" fmla="*/ 18615 w 159508"/>
                  <a:gd name="connsiteY46" fmla="*/ 136348 h 199977"/>
                  <a:gd name="connsiteX47" fmla="*/ 20452 w 159508"/>
                  <a:gd name="connsiteY47" fmla="*/ 136348 h 199977"/>
                  <a:gd name="connsiteX48" fmla="*/ 24997 w 159508"/>
                  <a:gd name="connsiteY48" fmla="*/ 109078 h 199977"/>
                  <a:gd name="connsiteX49" fmla="*/ 9090 w 159508"/>
                  <a:gd name="connsiteY49" fmla="*/ 93171 h 199977"/>
                  <a:gd name="connsiteX50" fmla="*/ 15908 w 159508"/>
                  <a:gd name="connsiteY50" fmla="*/ 70447 h 199977"/>
                  <a:gd name="connsiteX51" fmla="*/ 14070 w 159508"/>
                  <a:gd name="connsiteY51" fmla="*/ 70447 h 199977"/>
                  <a:gd name="connsiteX52" fmla="*/ 4545 w 159508"/>
                  <a:gd name="connsiteY52" fmla="*/ 70447 h 199977"/>
                  <a:gd name="connsiteX53" fmla="*/ 15908 w 159508"/>
                  <a:gd name="connsiteY53" fmla="*/ 49994 h 199977"/>
                  <a:gd name="connsiteX54" fmla="*/ 4545 w 159508"/>
                  <a:gd name="connsiteY54" fmla="*/ 34087 h 199977"/>
                  <a:gd name="connsiteX55" fmla="*/ 0 w 159508"/>
                  <a:gd name="connsiteY55" fmla="*/ 11362 h 1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9508" h="199977">
                    <a:moveTo>
                      <a:pt x="24997" y="0"/>
                    </a:moveTo>
                    <a:lnTo>
                      <a:pt x="34522" y="0"/>
                    </a:lnTo>
                    <a:lnTo>
                      <a:pt x="47722" y="0"/>
                    </a:lnTo>
                    <a:lnTo>
                      <a:pt x="57247" y="0"/>
                    </a:lnTo>
                    <a:lnTo>
                      <a:pt x="77699" y="22725"/>
                    </a:lnTo>
                    <a:lnTo>
                      <a:pt x="77699" y="38632"/>
                    </a:lnTo>
                    <a:lnTo>
                      <a:pt x="104969" y="54539"/>
                    </a:lnTo>
                    <a:lnTo>
                      <a:pt x="104969" y="70447"/>
                    </a:lnTo>
                    <a:lnTo>
                      <a:pt x="122091" y="82432"/>
                    </a:lnTo>
                    <a:lnTo>
                      <a:pt x="127259" y="77264"/>
                    </a:lnTo>
                    <a:lnTo>
                      <a:pt x="134062" y="79985"/>
                    </a:lnTo>
                    <a:lnTo>
                      <a:pt x="136784" y="77264"/>
                    </a:lnTo>
                    <a:lnTo>
                      <a:pt x="148146" y="81809"/>
                    </a:lnTo>
                    <a:lnTo>
                      <a:pt x="136784" y="93171"/>
                    </a:lnTo>
                    <a:lnTo>
                      <a:pt x="148146" y="102261"/>
                    </a:lnTo>
                    <a:lnTo>
                      <a:pt x="136784" y="113623"/>
                    </a:lnTo>
                    <a:lnTo>
                      <a:pt x="136784" y="129531"/>
                    </a:lnTo>
                    <a:lnTo>
                      <a:pt x="159508" y="152255"/>
                    </a:lnTo>
                    <a:lnTo>
                      <a:pt x="143601" y="168163"/>
                    </a:lnTo>
                    <a:lnTo>
                      <a:pt x="136784" y="184070"/>
                    </a:lnTo>
                    <a:lnTo>
                      <a:pt x="143601" y="188615"/>
                    </a:lnTo>
                    <a:lnTo>
                      <a:pt x="136784" y="199977"/>
                    </a:lnTo>
                    <a:lnTo>
                      <a:pt x="127259" y="199977"/>
                    </a:lnTo>
                    <a:lnTo>
                      <a:pt x="120876" y="199977"/>
                    </a:lnTo>
                    <a:lnTo>
                      <a:pt x="111351" y="199977"/>
                    </a:lnTo>
                    <a:lnTo>
                      <a:pt x="104969" y="199977"/>
                    </a:lnTo>
                    <a:lnTo>
                      <a:pt x="95444" y="199977"/>
                    </a:lnTo>
                    <a:lnTo>
                      <a:pt x="99989" y="188615"/>
                    </a:lnTo>
                    <a:lnTo>
                      <a:pt x="106806" y="179525"/>
                    </a:lnTo>
                    <a:lnTo>
                      <a:pt x="99989" y="179525"/>
                    </a:lnTo>
                    <a:lnTo>
                      <a:pt x="90899" y="172708"/>
                    </a:lnTo>
                    <a:lnTo>
                      <a:pt x="84082" y="168163"/>
                    </a:lnTo>
                    <a:lnTo>
                      <a:pt x="79537" y="161345"/>
                    </a:lnTo>
                    <a:lnTo>
                      <a:pt x="74992" y="156800"/>
                    </a:lnTo>
                    <a:lnTo>
                      <a:pt x="72357" y="155044"/>
                    </a:lnTo>
                    <a:lnTo>
                      <a:pt x="68609" y="168163"/>
                    </a:lnTo>
                    <a:lnTo>
                      <a:pt x="57247" y="172708"/>
                    </a:lnTo>
                    <a:lnTo>
                      <a:pt x="61792" y="168163"/>
                    </a:lnTo>
                    <a:lnTo>
                      <a:pt x="59543" y="166556"/>
                    </a:lnTo>
                    <a:lnTo>
                      <a:pt x="59084" y="168163"/>
                    </a:lnTo>
                    <a:lnTo>
                      <a:pt x="47722" y="172708"/>
                    </a:lnTo>
                    <a:lnTo>
                      <a:pt x="52267" y="168163"/>
                    </a:lnTo>
                    <a:lnTo>
                      <a:pt x="36360" y="156800"/>
                    </a:lnTo>
                    <a:lnTo>
                      <a:pt x="24997" y="152255"/>
                    </a:lnTo>
                    <a:lnTo>
                      <a:pt x="20452" y="145438"/>
                    </a:lnTo>
                    <a:lnTo>
                      <a:pt x="9090" y="136348"/>
                    </a:lnTo>
                    <a:lnTo>
                      <a:pt x="18615" y="136348"/>
                    </a:lnTo>
                    <a:lnTo>
                      <a:pt x="20452" y="136348"/>
                    </a:lnTo>
                    <a:lnTo>
                      <a:pt x="24997" y="109078"/>
                    </a:lnTo>
                    <a:lnTo>
                      <a:pt x="9090" y="93171"/>
                    </a:lnTo>
                    <a:lnTo>
                      <a:pt x="15908" y="70447"/>
                    </a:lnTo>
                    <a:lnTo>
                      <a:pt x="14070" y="70447"/>
                    </a:lnTo>
                    <a:lnTo>
                      <a:pt x="4545" y="70447"/>
                    </a:lnTo>
                    <a:lnTo>
                      <a:pt x="15908" y="49994"/>
                    </a:lnTo>
                    <a:lnTo>
                      <a:pt x="4545" y="34087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1" name="Freeform 411">
                <a:extLst>
                  <a:ext uri="{FF2B5EF4-FFF2-40B4-BE49-F238E27FC236}">
                    <a16:creationId xmlns:a16="http://schemas.microsoft.com/office/drawing/2014/main" id="{28A4C102-99E5-47A8-96AB-5C51E5786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507" y="2049672"/>
                <a:ext cx="267827" cy="226679"/>
              </a:xfrm>
              <a:custGeom>
                <a:avLst/>
                <a:gdLst>
                  <a:gd name="connsiteX0" fmla="*/ 184079 w 357103"/>
                  <a:gd name="connsiteY0" fmla="*/ 0 h 302238"/>
                  <a:gd name="connsiteX1" fmla="*/ 188461 w 357103"/>
                  <a:gd name="connsiteY1" fmla="*/ 1949 h 302238"/>
                  <a:gd name="connsiteX2" fmla="*/ 191223 w 357103"/>
                  <a:gd name="connsiteY2" fmla="*/ 0 h 302238"/>
                  <a:gd name="connsiteX3" fmla="*/ 232133 w 357103"/>
                  <a:gd name="connsiteY3" fmla="*/ 18195 h 302238"/>
                  <a:gd name="connsiteX4" fmla="*/ 237816 w 357103"/>
                  <a:gd name="connsiteY4" fmla="*/ 31502 h 302238"/>
                  <a:gd name="connsiteX5" fmla="*/ 247701 w 357103"/>
                  <a:gd name="connsiteY5" fmla="*/ 27262 h 302238"/>
                  <a:gd name="connsiteX6" fmla="*/ 251939 w 357103"/>
                  <a:gd name="connsiteY6" fmla="*/ 28508 h 302238"/>
                  <a:gd name="connsiteX7" fmla="*/ 254845 w 357103"/>
                  <a:gd name="connsiteY7" fmla="*/ 27262 h 302238"/>
                  <a:gd name="connsiteX8" fmla="*/ 293481 w 357103"/>
                  <a:gd name="connsiteY8" fmla="*/ 38626 h 302238"/>
                  <a:gd name="connsiteX9" fmla="*/ 298030 w 357103"/>
                  <a:gd name="connsiteY9" fmla="*/ 70452 h 302238"/>
                  <a:gd name="connsiteX10" fmla="*/ 286656 w 357103"/>
                  <a:gd name="connsiteY10" fmla="*/ 86350 h 302238"/>
                  <a:gd name="connsiteX11" fmla="*/ 313918 w 357103"/>
                  <a:gd name="connsiteY11" fmla="*/ 129539 h 302238"/>
                  <a:gd name="connsiteX12" fmla="*/ 325292 w 357103"/>
                  <a:gd name="connsiteY12" fmla="*/ 140903 h 302238"/>
                  <a:gd name="connsiteX13" fmla="*/ 325292 w 357103"/>
                  <a:gd name="connsiteY13" fmla="*/ 152268 h 302238"/>
                  <a:gd name="connsiteX14" fmla="*/ 345730 w 357103"/>
                  <a:gd name="connsiteY14" fmla="*/ 161335 h 302238"/>
                  <a:gd name="connsiteX15" fmla="*/ 357103 w 357103"/>
                  <a:gd name="connsiteY15" fmla="*/ 179530 h 302238"/>
                  <a:gd name="connsiteX16" fmla="*/ 345730 w 357103"/>
                  <a:gd name="connsiteY16" fmla="*/ 195427 h 302238"/>
                  <a:gd name="connsiteX17" fmla="*/ 335336 w 357103"/>
                  <a:gd name="connsiteY17" fmla="*/ 202923 h 302238"/>
                  <a:gd name="connsiteX18" fmla="*/ 329159 w 357103"/>
                  <a:gd name="connsiteY18" fmla="*/ 202225 h 302238"/>
                  <a:gd name="connsiteX19" fmla="*/ 328192 w 357103"/>
                  <a:gd name="connsiteY19" fmla="*/ 202923 h 302238"/>
                  <a:gd name="connsiteX20" fmla="*/ 310162 w 357103"/>
                  <a:gd name="connsiteY20" fmla="*/ 200887 h 302238"/>
                  <a:gd name="connsiteX21" fmla="*/ 316403 w 357103"/>
                  <a:gd name="connsiteY21" fmla="*/ 207940 h 302238"/>
                  <a:gd name="connsiteX22" fmla="*/ 323437 w 357103"/>
                  <a:gd name="connsiteY22" fmla="*/ 215889 h 302238"/>
                  <a:gd name="connsiteX23" fmla="*/ 325292 w 357103"/>
                  <a:gd name="connsiteY23" fmla="*/ 254515 h 302238"/>
                  <a:gd name="connsiteX24" fmla="*/ 293481 w 357103"/>
                  <a:gd name="connsiteY24" fmla="*/ 259048 h 302238"/>
                  <a:gd name="connsiteX25" fmla="*/ 282107 w 357103"/>
                  <a:gd name="connsiteY25" fmla="*/ 274976 h 302238"/>
                  <a:gd name="connsiteX26" fmla="*/ 282107 w 357103"/>
                  <a:gd name="connsiteY26" fmla="*/ 302238 h 302238"/>
                  <a:gd name="connsiteX27" fmla="*/ 274963 w 357103"/>
                  <a:gd name="connsiteY27" fmla="*/ 300200 h 302238"/>
                  <a:gd name="connsiteX28" fmla="*/ 274963 w 357103"/>
                  <a:gd name="connsiteY28" fmla="*/ 302238 h 302238"/>
                  <a:gd name="connsiteX29" fmla="*/ 259075 w 357103"/>
                  <a:gd name="connsiteY29" fmla="*/ 297705 h 302238"/>
                  <a:gd name="connsiteX30" fmla="*/ 232133 w 357103"/>
                  <a:gd name="connsiteY30" fmla="*/ 297705 h 302238"/>
                  <a:gd name="connsiteX31" fmla="*/ 224989 w 357103"/>
                  <a:gd name="connsiteY31" fmla="*/ 297705 h 302238"/>
                  <a:gd name="connsiteX32" fmla="*/ 218488 w 357103"/>
                  <a:gd name="connsiteY32" fmla="*/ 289585 h 302238"/>
                  <a:gd name="connsiteX33" fmla="*/ 207111 w 357103"/>
                  <a:gd name="connsiteY33" fmla="*/ 297705 h 302238"/>
                  <a:gd name="connsiteX34" fmla="*/ 204139 w 357103"/>
                  <a:gd name="connsiteY34" fmla="*/ 294727 h 302238"/>
                  <a:gd name="connsiteX35" fmla="*/ 199967 w 357103"/>
                  <a:gd name="connsiteY35" fmla="*/ 297705 h 302238"/>
                  <a:gd name="connsiteX36" fmla="*/ 188628 w 357103"/>
                  <a:gd name="connsiteY36" fmla="*/ 286340 h 302238"/>
                  <a:gd name="connsiteX37" fmla="*/ 168475 w 357103"/>
                  <a:gd name="connsiteY37" fmla="*/ 286340 h 302238"/>
                  <a:gd name="connsiteX38" fmla="*/ 161331 w 357103"/>
                  <a:gd name="connsiteY38" fmla="*/ 286340 h 302238"/>
                  <a:gd name="connsiteX39" fmla="*/ 118181 w 357103"/>
                  <a:gd name="connsiteY39" fmla="*/ 274976 h 302238"/>
                  <a:gd name="connsiteX40" fmla="*/ 81821 w 357103"/>
                  <a:gd name="connsiteY40" fmla="*/ 270412 h 302238"/>
                  <a:gd name="connsiteX41" fmla="*/ 61668 w 357103"/>
                  <a:gd name="connsiteY41" fmla="*/ 270412 h 302238"/>
                  <a:gd name="connsiteX42" fmla="*/ 38956 w 357103"/>
                  <a:gd name="connsiteY42" fmla="*/ 286340 h 302238"/>
                  <a:gd name="connsiteX43" fmla="*/ 31812 w 357103"/>
                  <a:gd name="connsiteY43" fmla="*/ 286340 h 302238"/>
                  <a:gd name="connsiteX44" fmla="*/ 23067 w 357103"/>
                  <a:gd name="connsiteY44" fmla="*/ 286340 h 302238"/>
                  <a:gd name="connsiteX45" fmla="*/ 15923 w 357103"/>
                  <a:gd name="connsiteY45" fmla="*/ 286340 h 302238"/>
                  <a:gd name="connsiteX46" fmla="*/ 11374 w 357103"/>
                  <a:gd name="connsiteY46" fmla="*/ 259048 h 302238"/>
                  <a:gd name="connsiteX47" fmla="*/ 0 w 357103"/>
                  <a:gd name="connsiteY47" fmla="*/ 231786 h 302238"/>
                  <a:gd name="connsiteX48" fmla="*/ 27262 w 357103"/>
                  <a:gd name="connsiteY48" fmla="*/ 220422 h 302238"/>
                  <a:gd name="connsiteX49" fmla="*/ 27262 w 357103"/>
                  <a:gd name="connsiteY49" fmla="*/ 195427 h 302238"/>
                  <a:gd name="connsiteX50" fmla="*/ 15923 w 357103"/>
                  <a:gd name="connsiteY50" fmla="*/ 172699 h 302238"/>
                  <a:gd name="connsiteX51" fmla="*/ 11374 w 357103"/>
                  <a:gd name="connsiteY51" fmla="*/ 145437 h 302238"/>
                  <a:gd name="connsiteX52" fmla="*/ 18518 w 357103"/>
                  <a:gd name="connsiteY52" fmla="*/ 145437 h 302238"/>
                  <a:gd name="connsiteX53" fmla="*/ 47735 w 357103"/>
                  <a:gd name="connsiteY53" fmla="*/ 145437 h 302238"/>
                  <a:gd name="connsiteX54" fmla="*/ 86370 w 357103"/>
                  <a:gd name="connsiteY54" fmla="*/ 124976 h 302238"/>
                  <a:gd name="connsiteX55" fmla="*/ 97709 w 357103"/>
                  <a:gd name="connsiteY55" fmla="*/ 86350 h 302238"/>
                  <a:gd name="connsiteX56" fmla="*/ 129520 w 357103"/>
                  <a:gd name="connsiteY56" fmla="*/ 65888 h 302238"/>
                  <a:gd name="connsiteX57" fmla="*/ 124971 w 357103"/>
                  <a:gd name="connsiteY57" fmla="*/ 38626 h 302238"/>
                  <a:gd name="connsiteX58" fmla="*/ 145443 w 357103"/>
                  <a:gd name="connsiteY58" fmla="*/ 27262 h 30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57103" h="302238">
                    <a:moveTo>
                      <a:pt x="184079" y="0"/>
                    </a:moveTo>
                    <a:lnTo>
                      <a:pt x="188461" y="1949"/>
                    </a:lnTo>
                    <a:lnTo>
                      <a:pt x="191223" y="0"/>
                    </a:lnTo>
                    <a:lnTo>
                      <a:pt x="232133" y="18195"/>
                    </a:lnTo>
                    <a:lnTo>
                      <a:pt x="237816" y="31502"/>
                    </a:lnTo>
                    <a:lnTo>
                      <a:pt x="247701" y="27262"/>
                    </a:lnTo>
                    <a:lnTo>
                      <a:pt x="251939" y="28508"/>
                    </a:lnTo>
                    <a:lnTo>
                      <a:pt x="254845" y="27262"/>
                    </a:lnTo>
                    <a:lnTo>
                      <a:pt x="293481" y="38626"/>
                    </a:lnTo>
                    <a:cubicBezTo>
                      <a:pt x="294986" y="49235"/>
                      <a:pt x="296525" y="59843"/>
                      <a:pt x="298030" y="70452"/>
                    </a:cubicBezTo>
                    <a:lnTo>
                      <a:pt x="286656" y="86350"/>
                    </a:lnTo>
                    <a:lnTo>
                      <a:pt x="313918" y="129539"/>
                    </a:lnTo>
                    <a:lnTo>
                      <a:pt x="325292" y="140903"/>
                    </a:lnTo>
                    <a:lnTo>
                      <a:pt x="325292" y="152268"/>
                    </a:lnTo>
                    <a:lnTo>
                      <a:pt x="345730" y="161335"/>
                    </a:lnTo>
                    <a:lnTo>
                      <a:pt x="357103" y="179530"/>
                    </a:lnTo>
                    <a:lnTo>
                      <a:pt x="345730" y="195427"/>
                    </a:lnTo>
                    <a:lnTo>
                      <a:pt x="335336" y="202923"/>
                    </a:lnTo>
                    <a:lnTo>
                      <a:pt x="329159" y="202225"/>
                    </a:lnTo>
                    <a:lnTo>
                      <a:pt x="328192" y="202923"/>
                    </a:lnTo>
                    <a:lnTo>
                      <a:pt x="310162" y="200887"/>
                    </a:lnTo>
                    <a:lnTo>
                      <a:pt x="316403" y="207940"/>
                    </a:lnTo>
                    <a:cubicBezTo>
                      <a:pt x="319544" y="210592"/>
                      <a:pt x="322685" y="213244"/>
                      <a:pt x="323437" y="215889"/>
                    </a:cubicBezTo>
                    <a:cubicBezTo>
                      <a:pt x="327217" y="228764"/>
                      <a:pt x="321512" y="241639"/>
                      <a:pt x="325292" y="254515"/>
                    </a:cubicBezTo>
                    <a:lnTo>
                      <a:pt x="293481" y="259048"/>
                    </a:lnTo>
                    <a:lnTo>
                      <a:pt x="282107" y="274976"/>
                    </a:lnTo>
                    <a:lnTo>
                      <a:pt x="282107" y="302238"/>
                    </a:lnTo>
                    <a:lnTo>
                      <a:pt x="274963" y="300200"/>
                    </a:lnTo>
                    <a:lnTo>
                      <a:pt x="274963" y="302238"/>
                    </a:lnTo>
                    <a:lnTo>
                      <a:pt x="259075" y="297705"/>
                    </a:lnTo>
                    <a:lnTo>
                      <a:pt x="232133" y="297705"/>
                    </a:lnTo>
                    <a:lnTo>
                      <a:pt x="224989" y="297705"/>
                    </a:lnTo>
                    <a:lnTo>
                      <a:pt x="218488" y="289585"/>
                    </a:lnTo>
                    <a:lnTo>
                      <a:pt x="207111" y="297705"/>
                    </a:lnTo>
                    <a:lnTo>
                      <a:pt x="204139" y="294727"/>
                    </a:lnTo>
                    <a:lnTo>
                      <a:pt x="199967" y="297705"/>
                    </a:lnTo>
                    <a:lnTo>
                      <a:pt x="188628" y="286340"/>
                    </a:lnTo>
                    <a:lnTo>
                      <a:pt x="168475" y="286340"/>
                    </a:lnTo>
                    <a:lnTo>
                      <a:pt x="161331" y="286340"/>
                    </a:lnTo>
                    <a:lnTo>
                      <a:pt x="118181" y="274976"/>
                    </a:lnTo>
                    <a:lnTo>
                      <a:pt x="81821" y="270412"/>
                    </a:lnTo>
                    <a:lnTo>
                      <a:pt x="61668" y="270412"/>
                    </a:lnTo>
                    <a:lnTo>
                      <a:pt x="38956" y="286340"/>
                    </a:lnTo>
                    <a:lnTo>
                      <a:pt x="31812" y="286340"/>
                    </a:lnTo>
                    <a:lnTo>
                      <a:pt x="23067" y="286340"/>
                    </a:lnTo>
                    <a:lnTo>
                      <a:pt x="15923" y="286340"/>
                    </a:lnTo>
                    <a:cubicBezTo>
                      <a:pt x="14419" y="277243"/>
                      <a:pt x="12879" y="268146"/>
                      <a:pt x="11374" y="259048"/>
                    </a:cubicBezTo>
                    <a:cubicBezTo>
                      <a:pt x="7594" y="249951"/>
                      <a:pt x="3779" y="240884"/>
                      <a:pt x="0" y="231786"/>
                    </a:cubicBezTo>
                    <a:lnTo>
                      <a:pt x="27262" y="220422"/>
                    </a:lnTo>
                    <a:lnTo>
                      <a:pt x="27262" y="195427"/>
                    </a:lnTo>
                    <a:lnTo>
                      <a:pt x="15923" y="172699"/>
                    </a:lnTo>
                    <a:cubicBezTo>
                      <a:pt x="14419" y="163602"/>
                      <a:pt x="12879" y="154534"/>
                      <a:pt x="11374" y="145437"/>
                    </a:cubicBezTo>
                    <a:lnTo>
                      <a:pt x="18518" y="145437"/>
                    </a:lnTo>
                    <a:lnTo>
                      <a:pt x="47735" y="145437"/>
                    </a:lnTo>
                    <a:lnTo>
                      <a:pt x="86370" y="124976"/>
                    </a:lnTo>
                    <a:lnTo>
                      <a:pt x="97709" y="86350"/>
                    </a:lnTo>
                    <a:lnTo>
                      <a:pt x="129520" y="65888"/>
                    </a:lnTo>
                    <a:cubicBezTo>
                      <a:pt x="128015" y="56791"/>
                      <a:pt x="126475" y="47724"/>
                      <a:pt x="124971" y="38626"/>
                    </a:cubicBezTo>
                    <a:lnTo>
                      <a:pt x="145443" y="272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2" name="Freeform 408">
                <a:extLst>
                  <a:ext uri="{FF2B5EF4-FFF2-40B4-BE49-F238E27FC236}">
                    <a16:creationId xmlns:a16="http://schemas.microsoft.com/office/drawing/2014/main" id="{5D6C9F30-A72E-4D5D-A7CD-149019A3C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655" y="2395573"/>
                <a:ext cx="95606" cy="122795"/>
              </a:xfrm>
              <a:custGeom>
                <a:avLst/>
                <a:gdLst>
                  <a:gd name="connsiteX0" fmla="*/ 36577 w 127475"/>
                  <a:gd name="connsiteY0" fmla="*/ 0 h 163727"/>
                  <a:gd name="connsiteX1" fmla="*/ 63846 w 127475"/>
                  <a:gd name="connsiteY1" fmla="*/ 15907 h 163727"/>
                  <a:gd name="connsiteX2" fmla="*/ 79754 w 127475"/>
                  <a:gd name="connsiteY2" fmla="*/ 20452 h 163727"/>
                  <a:gd name="connsiteX3" fmla="*/ 95661 w 127475"/>
                  <a:gd name="connsiteY3" fmla="*/ 31815 h 163727"/>
                  <a:gd name="connsiteX4" fmla="*/ 91116 w 127475"/>
                  <a:gd name="connsiteY4" fmla="*/ 54540 h 163727"/>
                  <a:gd name="connsiteX5" fmla="*/ 107023 w 127475"/>
                  <a:gd name="connsiteY5" fmla="*/ 59085 h 163727"/>
                  <a:gd name="connsiteX6" fmla="*/ 111568 w 127475"/>
                  <a:gd name="connsiteY6" fmla="*/ 86354 h 163727"/>
                  <a:gd name="connsiteX7" fmla="*/ 122930 w 127475"/>
                  <a:gd name="connsiteY7" fmla="*/ 97717 h 163727"/>
                  <a:gd name="connsiteX8" fmla="*/ 122930 w 127475"/>
                  <a:gd name="connsiteY8" fmla="*/ 102262 h 163727"/>
                  <a:gd name="connsiteX9" fmla="*/ 127475 w 127475"/>
                  <a:gd name="connsiteY9" fmla="*/ 106807 h 163727"/>
                  <a:gd name="connsiteX10" fmla="*/ 118385 w 127475"/>
                  <a:gd name="connsiteY10" fmla="*/ 113624 h 163727"/>
                  <a:gd name="connsiteX11" fmla="*/ 116798 w 127475"/>
                  <a:gd name="connsiteY11" fmla="*/ 113624 h 163727"/>
                  <a:gd name="connsiteX12" fmla="*/ 113623 w 127475"/>
                  <a:gd name="connsiteY12" fmla="*/ 116005 h 163727"/>
                  <a:gd name="connsiteX13" fmla="*/ 90899 w 127475"/>
                  <a:gd name="connsiteY13" fmla="*/ 116005 h 163727"/>
                  <a:gd name="connsiteX14" fmla="*/ 86354 w 127475"/>
                  <a:gd name="connsiteY14" fmla="*/ 109188 h 163727"/>
                  <a:gd name="connsiteX15" fmla="*/ 85727 w 127475"/>
                  <a:gd name="connsiteY15" fmla="*/ 109188 h 163727"/>
                  <a:gd name="connsiteX16" fmla="*/ 91116 w 127475"/>
                  <a:gd name="connsiteY16" fmla="*/ 118169 h 163727"/>
                  <a:gd name="connsiteX17" fmla="*/ 79754 w 127475"/>
                  <a:gd name="connsiteY17" fmla="*/ 134076 h 163727"/>
                  <a:gd name="connsiteX18" fmla="*/ 68391 w 127475"/>
                  <a:gd name="connsiteY18" fmla="*/ 156801 h 163727"/>
                  <a:gd name="connsiteX19" fmla="*/ 63846 w 127475"/>
                  <a:gd name="connsiteY19" fmla="*/ 161346 h 163727"/>
                  <a:gd name="connsiteX20" fmla="*/ 63146 w 127475"/>
                  <a:gd name="connsiteY20" fmla="*/ 159665 h 163727"/>
                  <a:gd name="connsiteX21" fmla="*/ 59084 w 127475"/>
                  <a:gd name="connsiteY21" fmla="*/ 163727 h 163727"/>
                  <a:gd name="connsiteX22" fmla="*/ 47722 w 127475"/>
                  <a:gd name="connsiteY22" fmla="*/ 136457 h 163727"/>
                  <a:gd name="connsiteX23" fmla="*/ 54539 w 127475"/>
                  <a:gd name="connsiteY23" fmla="*/ 116005 h 163727"/>
                  <a:gd name="connsiteX24" fmla="*/ 54539 w 127475"/>
                  <a:gd name="connsiteY24" fmla="*/ 88735 h 163727"/>
                  <a:gd name="connsiteX25" fmla="*/ 31815 w 127475"/>
                  <a:gd name="connsiteY25" fmla="*/ 61466 h 163727"/>
                  <a:gd name="connsiteX26" fmla="*/ 20452 w 127475"/>
                  <a:gd name="connsiteY26" fmla="*/ 41013 h 163727"/>
                  <a:gd name="connsiteX27" fmla="*/ 4545 w 127475"/>
                  <a:gd name="connsiteY27" fmla="*/ 22833 h 163727"/>
                  <a:gd name="connsiteX28" fmla="*/ 0 w 127475"/>
                  <a:gd name="connsiteY28" fmla="*/ 18288 h 163727"/>
                  <a:gd name="connsiteX29" fmla="*/ 4545 w 127475"/>
                  <a:gd name="connsiteY29" fmla="*/ 6926 h 163727"/>
                  <a:gd name="connsiteX30" fmla="*/ 8627 w 127475"/>
                  <a:gd name="connsiteY30" fmla="*/ 6246 h 163727"/>
                  <a:gd name="connsiteX31" fmla="*/ 9307 w 127475"/>
                  <a:gd name="connsiteY31" fmla="*/ 4545 h 16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475" h="163727">
                    <a:moveTo>
                      <a:pt x="36577" y="0"/>
                    </a:moveTo>
                    <a:lnTo>
                      <a:pt x="63846" y="15907"/>
                    </a:lnTo>
                    <a:lnTo>
                      <a:pt x="79754" y="20452"/>
                    </a:lnTo>
                    <a:lnTo>
                      <a:pt x="95661" y="31815"/>
                    </a:lnTo>
                    <a:lnTo>
                      <a:pt x="91116" y="54540"/>
                    </a:lnTo>
                    <a:lnTo>
                      <a:pt x="107023" y="59085"/>
                    </a:lnTo>
                    <a:lnTo>
                      <a:pt x="111568" y="86354"/>
                    </a:lnTo>
                    <a:lnTo>
                      <a:pt x="122930" y="97717"/>
                    </a:lnTo>
                    <a:lnTo>
                      <a:pt x="122930" y="102262"/>
                    </a:lnTo>
                    <a:lnTo>
                      <a:pt x="127475" y="106807"/>
                    </a:lnTo>
                    <a:lnTo>
                      <a:pt x="118385" y="113624"/>
                    </a:lnTo>
                    <a:lnTo>
                      <a:pt x="116798" y="113624"/>
                    </a:lnTo>
                    <a:lnTo>
                      <a:pt x="113623" y="116005"/>
                    </a:lnTo>
                    <a:lnTo>
                      <a:pt x="90899" y="116005"/>
                    </a:lnTo>
                    <a:lnTo>
                      <a:pt x="86354" y="109188"/>
                    </a:lnTo>
                    <a:lnTo>
                      <a:pt x="85727" y="109188"/>
                    </a:lnTo>
                    <a:lnTo>
                      <a:pt x="91116" y="118169"/>
                    </a:lnTo>
                    <a:lnTo>
                      <a:pt x="79754" y="134076"/>
                    </a:lnTo>
                    <a:lnTo>
                      <a:pt x="68391" y="156801"/>
                    </a:lnTo>
                    <a:lnTo>
                      <a:pt x="63846" y="161346"/>
                    </a:lnTo>
                    <a:lnTo>
                      <a:pt x="63146" y="159665"/>
                    </a:lnTo>
                    <a:lnTo>
                      <a:pt x="59084" y="163727"/>
                    </a:lnTo>
                    <a:lnTo>
                      <a:pt x="47722" y="136457"/>
                    </a:lnTo>
                    <a:lnTo>
                      <a:pt x="54539" y="116005"/>
                    </a:lnTo>
                    <a:lnTo>
                      <a:pt x="54539" y="88735"/>
                    </a:lnTo>
                    <a:lnTo>
                      <a:pt x="31815" y="61466"/>
                    </a:lnTo>
                    <a:lnTo>
                      <a:pt x="20452" y="41013"/>
                    </a:lnTo>
                    <a:lnTo>
                      <a:pt x="4545" y="22833"/>
                    </a:lnTo>
                    <a:lnTo>
                      <a:pt x="0" y="18288"/>
                    </a:lnTo>
                    <a:lnTo>
                      <a:pt x="4545" y="6926"/>
                    </a:lnTo>
                    <a:lnTo>
                      <a:pt x="8627" y="6246"/>
                    </a:lnTo>
                    <a:lnTo>
                      <a:pt x="930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3" name="Freeform 406">
                <a:extLst>
                  <a:ext uri="{FF2B5EF4-FFF2-40B4-BE49-F238E27FC236}">
                    <a16:creationId xmlns:a16="http://schemas.microsoft.com/office/drawing/2014/main" id="{F6FA5740-D750-4DC9-A960-515E8FBC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617" y="2405717"/>
                <a:ext cx="259144" cy="180824"/>
              </a:xfrm>
              <a:custGeom>
                <a:avLst/>
                <a:gdLst>
                  <a:gd name="connsiteX0" fmla="*/ 220430 w 345525"/>
                  <a:gd name="connsiteY0" fmla="*/ 0 h 241098"/>
                  <a:gd name="connsiteX1" fmla="*/ 231792 w 345525"/>
                  <a:gd name="connsiteY1" fmla="*/ 0 h 241098"/>
                  <a:gd name="connsiteX2" fmla="*/ 240882 w 345525"/>
                  <a:gd name="connsiteY2" fmla="*/ 4545 h 241098"/>
                  <a:gd name="connsiteX3" fmla="*/ 256789 w 345525"/>
                  <a:gd name="connsiteY3" fmla="*/ 22725 h 241098"/>
                  <a:gd name="connsiteX4" fmla="*/ 268152 w 345525"/>
                  <a:gd name="connsiteY4" fmla="*/ 43177 h 241098"/>
                  <a:gd name="connsiteX5" fmla="*/ 290876 w 345525"/>
                  <a:gd name="connsiteY5" fmla="*/ 74991 h 241098"/>
                  <a:gd name="connsiteX6" fmla="*/ 290876 w 345525"/>
                  <a:gd name="connsiteY6" fmla="*/ 76419 h 241098"/>
                  <a:gd name="connsiteX7" fmla="*/ 293258 w 345525"/>
                  <a:gd name="connsiteY7" fmla="*/ 79753 h 241098"/>
                  <a:gd name="connsiteX8" fmla="*/ 293258 w 345525"/>
                  <a:gd name="connsiteY8" fmla="*/ 102478 h 241098"/>
                  <a:gd name="connsiteX9" fmla="*/ 286441 w 345525"/>
                  <a:gd name="connsiteY9" fmla="*/ 122930 h 241098"/>
                  <a:gd name="connsiteX10" fmla="*/ 292138 w 345525"/>
                  <a:gd name="connsiteY10" fmla="*/ 145718 h 241098"/>
                  <a:gd name="connsiteX11" fmla="*/ 311329 w 345525"/>
                  <a:gd name="connsiteY11" fmla="*/ 149983 h 241098"/>
                  <a:gd name="connsiteX12" fmla="*/ 327236 w 345525"/>
                  <a:gd name="connsiteY12" fmla="*/ 145438 h 241098"/>
                  <a:gd name="connsiteX13" fmla="*/ 343143 w 345525"/>
                  <a:gd name="connsiteY13" fmla="*/ 156800 h 241098"/>
                  <a:gd name="connsiteX14" fmla="*/ 343143 w 345525"/>
                  <a:gd name="connsiteY14" fmla="*/ 159860 h 241098"/>
                  <a:gd name="connsiteX15" fmla="*/ 345525 w 345525"/>
                  <a:gd name="connsiteY15" fmla="*/ 161562 h 241098"/>
                  <a:gd name="connsiteX16" fmla="*/ 345525 w 345525"/>
                  <a:gd name="connsiteY16" fmla="*/ 170652 h 241098"/>
                  <a:gd name="connsiteX17" fmla="*/ 329618 w 345525"/>
                  <a:gd name="connsiteY17" fmla="*/ 182014 h 241098"/>
                  <a:gd name="connsiteX18" fmla="*/ 318256 w 345525"/>
                  <a:gd name="connsiteY18" fmla="*/ 177469 h 241098"/>
                  <a:gd name="connsiteX19" fmla="*/ 309166 w 345525"/>
                  <a:gd name="connsiteY19" fmla="*/ 241098 h 241098"/>
                  <a:gd name="connsiteX20" fmla="*/ 286441 w 345525"/>
                  <a:gd name="connsiteY20" fmla="*/ 236553 h 241098"/>
                  <a:gd name="connsiteX21" fmla="*/ 259171 w 345525"/>
                  <a:gd name="connsiteY21" fmla="*/ 213829 h 241098"/>
                  <a:gd name="connsiteX22" fmla="*/ 215994 w 345525"/>
                  <a:gd name="connsiteY22" fmla="*/ 232008 h 241098"/>
                  <a:gd name="connsiteX23" fmla="*/ 195542 w 345525"/>
                  <a:gd name="connsiteY23" fmla="*/ 241098 h 241098"/>
                  <a:gd name="connsiteX24" fmla="*/ 141003 w 345525"/>
                  <a:gd name="connsiteY24" fmla="*/ 241098 h 241098"/>
                  <a:gd name="connsiteX25" fmla="*/ 116006 w 345525"/>
                  <a:gd name="connsiteY25" fmla="*/ 232008 h 241098"/>
                  <a:gd name="connsiteX26" fmla="*/ 104643 w 345525"/>
                  <a:gd name="connsiteY26" fmla="*/ 236553 h 241098"/>
                  <a:gd name="connsiteX27" fmla="*/ 102262 w 345525"/>
                  <a:gd name="connsiteY27" fmla="*/ 231791 h 241098"/>
                  <a:gd name="connsiteX28" fmla="*/ 102261 w 345525"/>
                  <a:gd name="connsiteY28" fmla="*/ 231791 h 241098"/>
                  <a:gd name="connsiteX29" fmla="*/ 93280 w 345525"/>
                  <a:gd name="connsiteY29" fmla="*/ 213827 h 241098"/>
                  <a:gd name="connsiteX30" fmla="*/ 81919 w 345525"/>
                  <a:gd name="connsiteY30" fmla="*/ 204739 h 241098"/>
                  <a:gd name="connsiteX31" fmla="*/ 83959 w 345525"/>
                  <a:gd name="connsiteY31" fmla="*/ 203514 h 241098"/>
                  <a:gd name="connsiteX32" fmla="*/ 79537 w 345525"/>
                  <a:gd name="connsiteY32" fmla="*/ 199977 h 241098"/>
                  <a:gd name="connsiteX33" fmla="*/ 87090 w 345525"/>
                  <a:gd name="connsiteY33" fmla="*/ 195445 h 241098"/>
                  <a:gd name="connsiteX34" fmla="*/ 81919 w 345525"/>
                  <a:gd name="connsiteY34" fmla="*/ 193376 h 241098"/>
                  <a:gd name="connsiteX35" fmla="*/ 72829 w 345525"/>
                  <a:gd name="connsiteY35" fmla="*/ 204739 h 241098"/>
                  <a:gd name="connsiteX36" fmla="*/ 50104 w 345525"/>
                  <a:gd name="connsiteY36" fmla="*/ 188832 h 241098"/>
                  <a:gd name="connsiteX37" fmla="*/ 50104 w 345525"/>
                  <a:gd name="connsiteY37" fmla="*/ 185737 h 241098"/>
                  <a:gd name="connsiteX38" fmla="*/ 47722 w 345525"/>
                  <a:gd name="connsiteY38" fmla="*/ 184070 h 241098"/>
                  <a:gd name="connsiteX39" fmla="*/ 47722 w 345525"/>
                  <a:gd name="connsiteY39" fmla="*/ 164717 h 241098"/>
                  <a:gd name="connsiteX40" fmla="*/ 22834 w 345525"/>
                  <a:gd name="connsiteY40" fmla="*/ 150200 h 241098"/>
                  <a:gd name="connsiteX41" fmla="*/ 22834 w 345525"/>
                  <a:gd name="connsiteY41" fmla="*/ 146827 h 241098"/>
                  <a:gd name="connsiteX42" fmla="*/ 20452 w 345525"/>
                  <a:gd name="connsiteY42" fmla="*/ 145438 h 241098"/>
                  <a:gd name="connsiteX43" fmla="*/ 20452 w 345525"/>
                  <a:gd name="connsiteY43" fmla="*/ 132440 h 241098"/>
                  <a:gd name="connsiteX44" fmla="*/ 2382 w 345525"/>
                  <a:gd name="connsiteY44" fmla="*/ 118385 h 241098"/>
                  <a:gd name="connsiteX45" fmla="*/ 4818 w 345525"/>
                  <a:gd name="connsiteY45" fmla="*/ 117370 h 241098"/>
                  <a:gd name="connsiteX46" fmla="*/ 0 w 345525"/>
                  <a:gd name="connsiteY46" fmla="*/ 113623 h 241098"/>
                  <a:gd name="connsiteX47" fmla="*/ 27270 w 345525"/>
                  <a:gd name="connsiteY47" fmla="*/ 102261 h 241098"/>
                  <a:gd name="connsiteX48" fmla="*/ 52267 w 345525"/>
                  <a:gd name="connsiteY48" fmla="*/ 63629 h 241098"/>
                  <a:gd name="connsiteX49" fmla="*/ 63629 w 345525"/>
                  <a:gd name="connsiteY49" fmla="*/ 27270 h 241098"/>
                  <a:gd name="connsiteX50" fmla="*/ 90899 w 345525"/>
                  <a:gd name="connsiteY50" fmla="*/ 15907 h 241098"/>
                  <a:gd name="connsiteX51" fmla="*/ 106806 w 345525"/>
                  <a:gd name="connsiteY51" fmla="*/ 4545 h 241098"/>
                  <a:gd name="connsiteX52" fmla="*/ 129531 w 345525"/>
                  <a:gd name="connsiteY52" fmla="*/ 11362 h 241098"/>
                  <a:gd name="connsiteX53" fmla="*/ 149983 w 345525"/>
                  <a:gd name="connsiteY53" fmla="*/ 11362 h 241098"/>
                  <a:gd name="connsiteX54" fmla="*/ 165891 w 345525"/>
                  <a:gd name="connsiteY54" fmla="*/ 27270 h 241098"/>
                  <a:gd name="connsiteX55" fmla="*/ 181798 w 345525"/>
                  <a:gd name="connsiteY55" fmla="*/ 15907 h 241098"/>
                  <a:gd name="connsiteX56" fmla="*/ 209068 w 345525"/>
                  <a:gd name="connsiteY56" fmla="*/ 11362 h 2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45525" h="241098">
                    <a:moveTo>
                      <a:pt x="220430" y="0"/>
                    </a:moveTo>
                    <a:lnTo>
                      <a:pt x="231792" y="0"/>
                    </a:lnTo>
                    <a:lnTo>
                      <a:pt x="240882" y="4545"/>
                    </a:lnTo>
                    <a:lnTo>
                      <a:pt x="256789" y="22725"/>
                    </a:lnTo>
                    <a:lnTo>
                      <a:pt x="268152" y="43177"/>
                    </a:lnTo>
                    <a:lnTo>
                      <a:pt x="290876" y="74991"/>
                    </a:lnTo>
                    <a:lnTo>
                      <a:pt x="290876" y="76419"/>
                    </a:lnTo>
                    <a:lnTo>
                      <a:pt x="293258" y="79753"/>
                    </a:lnTo>
                    <a:lnTo>
                      <a:pt x="293258" y="102478"/>
                    </a:lnTo>
                    <a:lnTo>
                      <a:pt x="286441" y="122930"/>
                    </a:lnTo>
                    <a:lnTo>
                      <a:pt x="292138" y="145718"/>
                    </a:lnTo>
                    <a:lnTo>
                      <a:pt x="311329" y="149983"/>
                    </a:lnTo>
                    <a:lnTo>
                      <a:pt x="327236" y="145438"/>
                    </a:lnTo>
                    <a:lnTo>
                      <a:pt x="343143" y="156800"/>
                    </a:lnTo>
                    <a:lnTo>
                      <a:pt x="343143" y="159860"/>
                    </a:lnTo>
                    <a:lnTo>
                      <a:pt x="345525" y="161562"/>
                    </a:lnTo>
                    <a:lnTo>
                      <a:pt x="345525" y="170652"/>
                    </a:lnTo>
                    <a:lnTo>
                      <a:pt x="329618" y="182014"/>
                    </a:lnTo>
                    <a:lnTo>
                      <a:pt x="318256" y="177469"/>
                    </a:lnTo>
                    <a:lnTo>
                      <a:pt x="309166" y="241098"/>
                    </a:lnTo>
                    <a:lnTo>
                      <a:pt x="286441" y="236553"/>
                    </a:lnTo>
                    <a:lnTo>
                      <a:pt x="259171" y="213829"/>
                    </a:lnTo>
                    <a:lnTo>
                      <a:pt x="215994" y="232008"/>
                    </a:lnTo>
                    <a:lnTo>
                      <a:pt x="195542" y="241098"/>
                    </a:lnTo>
                    <a:lnTo>
                      <a:pt x="141003" y="241098"/>
                    </a:lnTo>
                    <a:lnTo>
                      <a:pt x="116006" y="232008"/>
                    </a:lnTo>
                    <a:lnTo>
                      <a:pt x="104643" y="236553"/>
                    </a:lnTo>
                    <a:lnTo>
                      <a:pt x="102262" y="231791"/>
                    </a:lnTo>
                    <a:lnTo>
                      <a:pt x="102261" y="231791"/>
                    </a:lnTo>
                    <a:lnTo>
                      <a:pt x="93280" y="213827"/>
                    </a:lnTo>
                    <a:lnTo>
                      <a:pt x="81919" y="204739"/>
                    </a:lnTo>
                    <a:lnTo>
                      <a:pt x="83959" y="203514"/>
                    </a:lnTo>
                    <a:lnTo>
                      <a:pt x="79537" y="199977"/>
                    </a:lnTo>
                    <a:lnTo>
                      <a:pt x="87090" y="195445"/>
                    </a:lnTo>
                    <a:lnTo>
                      <a:pt x="81919" y="193376"/>
                    </a:lnTo>
                    <a:lnTo>
                      <a:pt x="72829" y="204739"/>
                    </a:lnTo>
                    <a:lnTo>
                      <a:pt x="50104" y="188832"/>
                    </a:lnTo>
                    <a:lnTo>
                      <a:pt x="50104" y="185737"/>
                    </a:lnTo>
                    <a:lnTo>
                      <a:pt x="47722" y="184070"/>
                    </a:lnTo>
                    <a:lnTo>
                      <a:pt x="47722" y="164717"/>
                    </a:lnTo>
                    <a:lnTo>
                      <a:pt x="22834" y="150200"/>
                    </a:lnTo>
                    <a:lnTo>
                      <a:pt x="22834" y="146827"/>
                    </a:lnTo>
                    <a:lnTo>
                      <a:pt x="20452" y="145438"/>
                    </a:lnTo>
                    <a:lnTo>
                      <a:pt x="20452" y="132440"/>
                    </a:lnTo>
                    <a:lnTo>
                      <a:pt x="2382" y="118385"/>
                    </a:lnTo>
                    <a:lnTo>
                      <a:pt x="4818" y="117370"/>
                    </a:lnTo>
                    <a:lnTo>
                      <a:pt x="0" y="113623"/>
                    </a:lnTo>
                    <a:lnTo>
                      <a:pt x="27270" y="102261"/>
                    </a:lnTo>
                    <a:lnTo>
                      <a:pt x="52267" y="63629"/>
                    </a:lnTo>
                    <a:lnTo>
                      <a:pt x="63629" y="27270"/>
                    </a:lnTo>
                    <a:lnTo>
                      <a:pt x="90899" y="15907"/>
                    </a:lnTo>
                    <a:lnTo>
                      <a:pt x="106806" y="4545"/>
                    </a:lnTo>
                    <a:lnTo>
                      <a:pt x="129531" y="11362"/>
                    </a:lnTo>
                    <a:lnTo>
                      <a:pt x="149983" y="11362"/>
                    </a:lnTo>
                    <a:lnTo>
                      <a:pt x="165891" y="27270"/>
                    </a:lnTo>
                    <a:lnTo>
                      <a:pt x="181798" y="15907"/>
                    </a:lnTo>
                    <a:lnTo>
                      <a:pt x="209068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4" name="Freeform 404">
                <a:extLst>
                  <a:ext uri="{FF2B5EF4-FFF2-40B4-BE49-F238E27FC236}">
                    <a16:creationId xmlns:a16="http://schemas.microsoft.com/office/drawing/2014/main" id="{DD62E794-89EB-4E96-9380-154E62C46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969" y="2114435"/>
                <a:ext cx="279758" cy="262634"/>
              </a:xfrm>
              <a:custGeom>
                <a:avLst/>
                <a:gdLst>
                  <a:gd name="connsiteX0" fmla="*/ 129531 w 373011"/>
                  <a:gd name="connsiteY0" fmla="*/ 0 h 350178"/>
                  <a:gd name="connsiteX1" fmla="*/ 133947 w 373011"/>
                  <a:gd name="connsiteY1" fmla="*/ 1299 h 350178"/>
                  <a:gd name="connsiteX2" fmla="*/ 136675 w 373011"/>
                  <a:gd name="connsiteY2" fmla="*/ 0 h 350178"/>
                  <a:gd name="connsiteX3" fmla="*/ 175307 w 373011"/>
                  <a:gd name="connsiteY3" fmla="*/ 11362 h 350178"/>
                  <a:gd name="connsiteX4" fmla="*/ 175307 w 373011"/>
                  <a:gd name="connsiteY4" fmla="*/ 16125 h 350178"/>
                  <a:gd name="connsiteX5" fmla="*/ 175307 w 373011"/>
                  <a:gd name="connsiteY5" fmla="*/ 27270 h 350178"/>
                  <a:gd name="connsiteX6" fmla="*/ 204522 w 373011"/>
                  <a:gd name="connsiteY6" fmla="*/ 27270 h 350178"/>
                  <a:gd name="connsiteX7" fmla="*/ 211666 w 373011"/>
                  <a:gd name="connsiteY7" fmla="*/ 27270 h 350178"/>
                  <a:gd name="connsiteX8" fmla="*/ 254843 w 373011"/>
                  <a:gd name="connsiteY8" fmla="*/ 34087 h 350178"/>
                  <a:gd name="connsiteX9" fmla="*/ 318145 w 373011"/>
                  <a:gd name="connsiteY9" fmla="*/ 34087 h 350178"/>
                  <a:gd name="connsiteX10" fmla="*/ 325289 w 373011"/>
                  <a:gd name="connsiteY10" fmla="*/ 34087 h 350178"/>
                  <a:gd name="connsiteX11" fmla="*/ 348014 w 373011"/>
                  <a:gd name="connsiteY11" fmla="*/ 43177 h 350178"/>
                  <a:gd name="connsiteX12" fmla="*/ 352559 w 373011"/>
                  <a:gd name="connsiteY12" fmla="*/ 59084 h 350178"/>
                  <a:gd name="connsiteX13" fmla="*/ 352559 w 373011"/>
                  <a:gd name="connsiteY13" fmla="*/ 63847 h 350178"/>
                  <a:gd name="connsiteX14" fmla="*/ 352559 w 373011"/>
                  <a:gd name="connsiteY14" fmla="*/ 86354 h 350178"/>
                  <a:gd name="connsiteX15" fmla="*/ 363921 w 373011"/>
                  <a:gd name="connsiteY15" fmla="*/ 109079 h 350178"/>
                  <a:gd name="connsiteX16" fmla="*/ 363921 w 373011"/>
                  <a:gd name="connsiteY16" fmla="*/ 113842 h 350178"/>
                  <a:gd name="connsiteX17" fmla="*/ 363921 w 373011"/>
                  <a:gd name="connsiteY17" fmla="*/ 134076 h 350178"/>
                  <a:gd name="connsiteX18" fmla="*/ 363921 w 373011"/>
                  <a:gd name="connsiteY18" fmla="*/ 138839 h 350178"/>
                  <a:gd name="connsiteX19" fmla="*/ 342840 w 373011"/>
                  <a:gd name="connsiteY19" fmla="*/ 149380 h 350178"/>
                  <a:gd name="connsiteX20" fmla="*/ 352559 w 373011"/>
                  <a:gd name="connsiteY20" fmla="*/ 172708 h 350178"/>
                  <a:gd name="connsiteX21" fmla="*/ 352559 w 373011"/>
                  <a:gd name="connsiteY21" fmla="*/ 177471 h 350178"/>
                  <a:gd name="connsiteX22" fmla="*/ 352559 w 373011"/>
                  <a:gd name="connsiteY22" fmla="*/ 199977 h 350178"/>
                  <a:gd name="connsiteX23" fmla="*/ 373011 w 373011"/>
                  <a:gd name="connsiteY23" fmla="*/ 254516 h 350178"/>
                  <a:gd name="connsiteX24" fmla="*/ 372239 w 373011"/>
                  <a:gd name="connsiteY24" fmla="*/ 257219 h 350178"/>
                  <a:gd name="connsiteX25" fmla="*/ 373011 w 373011"/>
                  <a:gd name="connsiteY25" fmla="*/ 259279 h 350178"/>
                  <a:gd name="connsiteX26" fmla="*/ 368466 w 373011"/>
                  <a:gd name="connsiteY26" fmla="*/ 275187 h 350178"/>
                  <a:gd name="connsiteX27" fmla="*/ 352559 w 373011"/>
                  <a:gd name="connsiteY27" fmla="*/ 279732 h 350178"/>
                  <a:gd name="connsiteX28" fmla="*/ 321478 w 373011"/>
                  <a:gd name="connsiteY28" fmla="*/ 326354 h 350178"/>
                  <a:gd name="connsiteX29" fmla="*/ 325289 w 373011"/>
                  <a:gd name="connsiteY29" fmla="*/ 345415 h 350178"/>
                  <a:gd name="connsiteX30" fmla="*/ 324337 w 373011"/>
                  <a:gd name="connsiteY30" fmla="*/ 345415 h 350178"/>
                  <a:gd name="connsiteX31" fmla="*/ 325289 w 373011"/>
                  <a:gd name="connsiteY31" fmla="*/ 350178 h 350178"/>
                  <a:gd name="connsiteX32" fmla="*/ 320745 w 373011"/>
                  <a:gd name="connsiteY32" fmla="*/ 350178 h 350178"/>
                  <a:gd name="connsiteX33" fmla="*/ 317799 w 373011"/>
                  <a:gd name="connsiteY33" fmla="*/ 348445 h 350178"/>
                  <a:gd name="connsiteX34" fmla="*/ 318145 w 373011"/>
                  <a:gd name="connsiteY34" fmla="*/ 350178 h 350178"/>
                  <a:gd name="connsiteX35" fmla="*/ 313601 w 373011"/>
                  <a:gd name="connsiteY35" fmla="*/ 350178 h 350178"/>
                  <a:gd name="connsiteX36" fmla="*/ 277099 w 373011"/>
                  <a:gd name="connsiteY36" fmla="*/ 328707 h 350178"/>
                  <a:gd name="connsiteX37" fmla="*/ 254843 w 373011"/>
                  <a:gd name="connsiteY37" fmla="*/ 334271 h 350178"/>
                  <a:gd name="connsiteX38" fmla="*/ 252211 w 373011"/>
                  <a:gd name="connsiteY38" fmla="*/ 333143 h 350178"/>
                  <a:gd name="connsiteX39" fmla="*/ 247699 w 373011"/>
                  <a:gd name="connsiteY39" fmla="*/ 334271 h 350178"/>
                  <a:gd name="connsiteX40" fmla="*/ 235825 w 373011"/>
                  <a:gd name="connsiteY40" fmla="*/ 329182 h 350178"/>
                  <a:gd name="connsiteX41" fmla="*/ 218484 w 373011"/>
                  <a:gd name="connsiteY41" fmla="*/ 338816 h 350178"/>
                  <a:gd name="connsiteX42" fmla="*/ 215932 w 373011"/>
                  <a:gd name="connsiteY42" fmla="*/ 336264 h 350178"/>
                  <a:gd name="connsiteX43" fmla="*/ 211340 w 373011"/>
                  <a:gd name="connsiteY43" fmla="*/ 338816 h 350178"/>
                  <a:gd name="connsiteX44" fmla="*/ 197020 w 373011"/>
                  <a:gd name="connsiteY44" fmla="*/ 324496 h 350178"/>
                  <a:gd name="connsiteX45" fmla="*/ 186669 w 373011"/>
                  <a:gd name="connsiteY45" fmla="*/ 327453 h 350178"/>
                  <a:gd name="connsiteX46" fmla="*/ 184526 w 373011"/>
                  <a:gd name="connsiteY46" fmla="*/ 326025 h 350178"/>
                  <a:gd name="connsiteX47" fmla="*/ 179525 w 373011"/>
                  <a:gd name="connsiteY47" fmla="*/ 327453 h 350178"/>
                  <a:gd name="connsiteX48" fmla="*/ 172708 w 373011"/>
                  <a:gd name="connsiteY48" fmla="*/ 322909 h 350178"/>
                  <a:gd name="connsiteX49" fmla="*/ 156800 w 373011"/>
                  <a:gd name="connsiteY49" fmla="*/ 295639 h 350178"/>
                  <a:gd name="connsiteX50" fmla="*/ 136675 w 373011"/>
                  <a:gd name="connsiteY50" fmla="*/ 295639 h 350178"/>
                  <a:gd name="connsiteX51" fmla="*/ 129531 w 373011"/>
                  <a:gd name="connsiteY51" fmla="*/ 295639 h 350178"/>
                  <a:gd name="connsiteX52" fmla="*/ 129531 w 373011"/>
                  <a:gd name="connsiteY52" fmla="*/ 290876 h 350178"/>
                  <a:gd name="connsiteX53" fmla="*/ 129531 w 373011"/>
                  <a:gd name="connsiteY53" fmla="*/ 275187 h 350178"/>
                  <a:gd name="connsiteX54" fmla="*/ 108929 w 373011"/>
                  <a:gd name="connsiteY54" fmla="*/ 270036 h 350178"/>
                  <a:gd name="connsiteX55" fmla="*/ 104860 w 373011"/>
                  <a:gd name="connsiteY55" fmla="*/ 284277 h 350178"/>
                  <a:gd name="connsiteX56" fmla="*/ 98521 w 373011"/>
                  <a:gd name="connsiteY56" fmla="*/ 281459 h 350178"/>
                  <a:gd name="connsiteX57" fmla="*/ 97716 w 373011"/>
                  <a:gd name="connsiteY57" fmla="*/ 284277 h 350178"/>
                  <a:gd name="connsiteX58" fmla="*/ 77264 w 373011"/>
                  <a:gd name="connsiteY58" fmla="*/ 275187 h 350178"/>
                  <a:gd name="connsiteX59" fmla="*/ 78472 w 373011"/>
                  <a:gd name="connsiteY59" fmla="*/ 270961 h 350178"/>
                  <a:gd name="connsiteX60" fmla="*/ 77264 w 373011"/>
                  <a:gd name="connsiteY60" fmla="*/ 270424 h 350178"/>
                  <a:gd name="connsiteX61" fmla="*/ 80527 w 373011"/>
                  <a:gd name="connsiteY61" fmla="*/ 259004 h 350178"/>
                  <a:gd name="connsiteX62" fmla="*/ 49994 w 373011"/>
                  <a:gd name="connsiteY62" fmla="*/ 252462 h 350178"/>
                  <a:gd name="connsiteX63" fmla="*/ 34087 w 373011"/>
                  <a:gd name="connsiteY63" fmla="*/ 232010 h 350178"/>
                  <a:gd name="connsiteX64" fmla="*/ 18180 w 373011"/>
                  <a:gd name="connsiteY64" fmla="*/ 193378 h 350178"/>
                  <a:gd name="connsiteX65" fmla="*/ 18984 w 373011"/>
                  <a:gd name="connsiteY65" fmla="*/ 190566 h 350178"/>
                  <a:gd name="connsiteX66" fmla="*/ 18180 w 373011"/>
                  <a:gd name="connsiteY66" fmla="*/ 188615 h 350178"/>
                  <a:gd name="connsiteX67" fmla="*/ 21969 w 373011"/>
                  <a:gd name="connsiteY67" fmla="*/ 175354 h 350178"/>
                  <a:gd name="connsiteX68" fmla="*/ 11363 w 373011"/>
                  <a:gd name="connsiteY68" fmla="*/ 145656 h 350178"/>
                  <a:gd name="connsiteX69" fmla="*/ 0 w 373011"/>
                  <a:gd name="connsiteY69" fmla="*/ 122931 h 350178"/>
                  <a:gd name="connsiteX70" fmla="*/ 1254 w 373011"/>
                  <a:gd name="connsiteY70" fmla="*/ 120675 h 350178"/>
                  <a:gd name="connsiteX71" fmla="*/ 0 w 373011"/>
                  <a:gd name="connsiteY71" fmla="*/ 118168 h 350178"/>
                  <a:gd name="connsiteX72" fmla="*/ 10229 w 373011"/>
                  <a:gd name="connsiteY72" fmla="*/ 99757 h 350178"/>
                  <a:gd name="connsiteX73" fmla="*/ 0 w 373011"/>
                  <a:gd name="connsiteY73" fmla="*/ 75210 h 350178"/>
                  <a:gd name="connsiteX74" fmla="*/ 1444 w 373011"/>
                  <a:gd name="connsiteY74" fmla="*/ 73911 h 350178"/>
                  <a:gd name="connsiteX75" fmla="*/ 0 w 373011"/>
                  <a:gd name="connsiteY75" fmla="*/ 70447 h 350178"/>
                  <a:gd name="connsiteX76" fmla="*/ 22725 w 373011"/>
                  <a:gd name="connsiteY76" fmla="*/ 49994 h 350178"/>
                  <a:gd name="connsiteX77" fmla="*/ 81809 w 373011"/>
                  <a:gd name="connsiteY77" fmla="*/ 22725 h 3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73011" h="350178">
                    <a:moveTo>
                      <a:pt x="129531" y="0"/>
                    </a:moveTo>
                    <a:lnTo>
                      <a:pt x="133947" y="1299"/>
                    </a:lnTo>
                    <a:lnTo>
                      <a:pt x="136675" y="0"/>
                    </a:lnTo>
                    <a:lnTo>
                      <a:pt x="175307" y="11362"/>
                    </a:lnTo>
                    <a:lnTo>
                      <a:pt x="175307" y="16125"/>
                    </a:lnTo>
                    <a:lnTo>
                      <a:pt x="175307" y="27270"/>
                    </a:lnTo>
                    <a:lnTo>
                      <a:pt x="204522" y="27270"/>
                    </a:lnTo>
                    <a:lnTo>
                      <a:pt x="211666" y="27270"/>
                    </a:lnTo>
                    <a:lnTo>
                      <a:pt x="254843" y="34087"/>
                    </a:lnTo>
                    <a:lnTo>
                      <a:pt x="318145" y="34087"/>
                    </a:lnTo>
                    <a:lnTo>
                      <a:pt x="325289" y="34087"/>
                    </a:lnTo>
                    <a:lnTo>
                      <a:pt x="348014" y="43177"/>
                    </a:lnTo>
                    <a:lnTo>
                      <a:pt x="352559" y="59084"/>
                    </a:lnTo>
                    <a:lnTo>
                      <a:pt x="352559" y="63847"/>
                    </a:lnTo>
                    <a:lnTo>
                      <a:pt x="352559" y="86354"/>
                    </a:lnTo>
                    <a:lnTo>
                      <a:pt x="363921" y="109079"/>
                    </a:lnTo>
                    <a:lnTo>
                      <a:pt x="363921" y="113842"/>
                    </a:lnTo>
                    <a:lnTo>
                      <a:pt x="363921" y="134076"/>
                    </a:lnTo>
                    <a:lnTo>
                      <a:pt x="363921" y="138839"/>
                    </a:lnTo>
                    <a:lnTo>
                      <a:pt x="342840" y="149380"/>
                    </a:lnTo>
                    <a:lnTo>
                      <a:pt x="352559" y="172708"/>
                    </a:lnTo>
                    <a:lnTo>
                      <a:pt x="352559" y="177471"/>
                    </a:lnTo>
                    <a:lnTo>
                      <a:pt x="352559" y="199977"/>
                    </a:lnTo>
                    <a:lnTo>
                      <a:pt x="373011" y="254516"/>
                    </a:lnTo>
                    <a:lnTo>
                      <a:pt x="372239" y="257219"/>
                    </a:lnTo>
                    <a:lnTo>
                      <a:pt x="373011" y="259279"/>
                    </a:lnTo>
                    <a:lnTo>
                      <a:pt x="368466" y="275187"/>
                    </a:lnTo>
                    <a:lnTo>
                      <a:pt x="352559" y="279732"/>
                    </a:lnTo>
                    <a:lnTo>
                      <a:pt x="321478" y="326354"/>
                    </a:lnTo>
                    <a:lnTo>
                      <a:pt x="325289" y="345415"/>
                    </a:lnTo>
                    <a:lnTo>
                      <a:pt x="324337" y="345415"/>
                    </a:lnTo>
                    <a:lnTo>
                      <a:pt x="325289" y="350178"/>
                    </a:lnTo>
                    <a:lnTo>
                      <a:pt x="320745" y="350178"/>
                    </a:lnTo>
                    <a:lnTo>
                      <a:pt x="317799" y="348445"/>
                    </a:lnTo>
                    <a:lnTo>
                      <a:pt x="318145" y="350178"/>
                    </a:lnTo>
                    <a:lnTo>
                      <a:pt x="313601" y="350178"/>
                    </a:lnTo>
                    <a:lnTo>
                      <a:pt x="277099" y="328707"/>
                    </a:lnTo>
                    <a:lnTo>
                      <a:pt x="254843" y="334271"/>
                    </a:lnTo>
                    <a:lnTo>
                      <a:pt x="252211" y="333143"/>
                    </a:lnTo>
                    <a:lnTo>
                      <a:pt x="247699" y="334271"/>
                    </a:lnTo>
                    <a:lnTo>
                      <a:pt x="235825" y="329182"/>
                    </a:lnTo>
                    <a:lnTo>
                      <a:pt x="218484" y="338816"/>
                    </a:lnTo>
                    <a:lnTo>
                      <a:pt x="215932" y="336264"/>
                    </a:lnTo>
                    <a:lnTo>
                      <a:pt x="211340" y="338816"/>
                    </a:lnTo>
                    <a:lnTo>
                      <a:pt x="197020" y="324496"/>
                    </a:lnTo>
                    <a:lnTo>
                      <a:pt x="186669" y="327453"/>
                    </a:lnTo>
                    <a:lnTo>
                      <a:pt x="184526" y="326025"/>
                    </a:lnTo>
                    <a:lnTo>
                      <a:pt x="179525" y="327453"/>
                    </a:lnTo>
                    <a:lnTo>
                      <a:pt x="172708" y="322909"/>
                    </a:lnTo>
                    <a:lnTo>
                      <a:pt x="156800" y="295639"/>
                    </a:lnTo>
                    <a:lnTo>
                      <a:pt x="136675" y="295639"/>
                    </a:lnTo>
                    <a:lnTo>
                      <a:pt x="129531" y="295639"/>
                    </a:lnTo>
                    <a:lnTo>
                      <a:pt x="129531" y="290876"/>
                    </a:lnTo>
                    <a:lnTo>
                      <a:pt x="129531" y="275187"/>
                    </a:lnTo>
                    <a:lnTo>
                      <a:pt x="108929" y="270036"/>
                    </a:lnTo>
                    <a:lnTo>
                      <a:pt x="104860" y="284277"/>
                    </a:lnTo>
                    <a:lnTo>
                      <a:pt x="98521" y="281459"/>
                    </a:lnTo>
                    <a:lnTo>
                      <a:pt x="97716" y="284277"/>
                    </a:lnTo>
                    <a:lnTo>
                      <a:pt x="77264" y="275187"/>
                    </a:lnTo>
                    <a:lnTo>
                      <a:pt x="78472" y="270961"/>
                    </a:lnTo>
                    <a:lnTo>
                      <a:pt x="77264" y="270424"/>
                    </a:lnTo>
                    <a:lnTo>
                      <a:pt x="80527" y="259004"/>
                    </a:lnTo>
                    <a:lnTo>
                      <a:pt x="49994" y="252462"/>
                    </a:lnTo>
                    <a:lnTo>
                      <a:pt x="34087" y="232010"/>
                    </a:lnTo>
                    <a:lnTo>
                      <a:pt x="18180" y="193378"/>
                    </a:lnTo>
                    <a:lnTo>
                      <a:pt x="18984" y="190566"/>
                    </a:lnTo>
                    <a:lnTo>
                      <a:pt x="18180" y="188615"/>
                    </a:lnTo>
                    <a:lnTo>
                      <a:pt x="21969" y="175354"/>
                    </a:lnTo>
                    <a:lnTo>
                      <a:pt x="11363" y="145656"/>
                    </a:lnTo>
                    <a:lnTo>
                      <a:pt x="0" y="122931"/>
                    </a:lnTo>
                    <a:lnTo>
                      <a:pt x="1254" y="120675"/>
                    </a:lnTo>
                    <a:lnTo>
                      <a:pt x="0" y="118168"/>
                    </a:lnTo>
                    <a:lnTo>
                      <a:pt x="10229" y="99757"/>
                    </a:lnTo>
                    <a:lnTo>
                      <a:pt x="0" y="75210"/>
                    </a:lnTo>
                    <a:lnTo>
                      <a:pt x="1444" y="73911"/>
                    </a:lnTo>
                    <a:lnTo>
                      <a:pt x="0" y="70447"/>
                    </a:lnTo>
                    <a:lnTo>
                      <a:pt x="22725" y="49994"/>
                    </a:lnTo>
                    <a:lnTo>
                      <a:pt x="81809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5" name="Freeform 402">
                <a:extLst>
                  <a:ext uri="{FF2B5EF4-FFF2-40B4-BE49-F238E27FC236}">
                    <a16:creationId xmlns:a16="http://schemas.microsoft.com/office/drawing/2014/main" id="{779DFCD8-800C-4369-88E4-A2C6A4953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469" y="2279759"/>
                <a:ext cx="356453" cy="356210"/>
              </a:xfrm>
              <a:custGeom>
                <a:avLst/>
                <a:gdLst>
                  <a:gd name="connsiteX0" fmla="*/ 263606 w 475271"/>
                  <a:gd name="connsiteY0" fmla="*/ 0 h 474946"/>
                  <a:gd name="connsiteX1" fmla="*/ 264121 w 475271"/>
                  <a:gd name="connsiteY1" fmla="*/ 3093 h 474946"/>
                  <a:gd name="connsiteX2" fmla="*/ 270750 w 475271"/>
                  <a:gd name="connsiteY2" fmla="*/ 0 h 474946"/>
                  <a:gd name="connsiteX3" fmla="*/ 275295 w 475271"/>
                  <a:gd name="connsiteY3" fmla="*/ 27270 h 474946"/>
                  <a:gd name="connsiteX4" fmla="*/ 284058 w 475271"/>
                  <a:gd name="connsiteY4" fmla="*/ 27270 h 474946"/>
                  <a:gd name="connsiteX5" fmla="*/ 291202 w 475271"/>
                  <a:gd name="connsiteY5" fmla="*/ 27270 h 474946"/>
                  <a:gd name="connsiteX6" fmla="*/ 307109 w 475271"/>
                  <a:gd name="connsiteY6" fmla="*/ 49994 h 474946"/>
                  <a:gd name="connsiteX7" fmla="*/ 332681 w 475271"/>
                  <a:gd name="connsiteY7" fmla="*/ 73435 h 474946"/>
                  <a:gd name="connsiteX8" fmla="*/ 343142 w 475271"/>
                  <a:gd name="connsiteY8" fmla="*/ 70447 h 474946"/>
                  <a:gd name="connsiteX9" fmla="*/ 344928 w 475271"/>
                  <a:gd name="connsiteY9" fmla="*/ 71978 h 474946"/>
                  <a:gd name="connsiteX10" fmla="*/ 350286 w 475271"/>
                  <a:gd name="connsiteY10" fmla="*/ 70447 h 474946"/>
                  <a:gd name="connsiteX11" fmla="*/ 382100 w 475271"/>
                  <a:gd name="connsiteY11" fmla="*/ 97716 h 474946"/>
                  <a:gd name="connsiteX12" fmla="*/ 393463 w 475271"/>
                  <a:gd name="connsiteY12" fmla="*/ 102261 h 474946"/>
                  <a:gd name="connsiteX13" fmla="*/ 397681 w 475271"/>
                  <a:gd name="connsiteY13" fmla="*/ 102261 h 474946"/>
                  <a:gd name="connsiteX14" fmla="*/ 404825 w 475271"/>
                  <a:gd name="connsiteY14" fmla="*/ 102261 h 474946"/>
                  <a:gd name="connsiteX15" fmla="*/ 420732 w 475271"/>
                  <a:gd name="connsiteY15" fmla="*/ 113624 h 474946"/>
                  <a:gd name="connsiteX16" fmla="*/ 475271 w 475271"/>
                  <a:gd name="connsiteY16" fmla="*/ 124986 h 474946"/>
                  <a:gd name="connsiteX17" fmla="*/ 452547 w 475271"/>
                  <a:gd name="connsiteY17" fmla="*/ 161345 h 474946"/>
                  <a:gd name="connsiteX18" fmla="*/ 448002 w 475271"/>
                  <a:gd name="connsiteY18" fmla="*/ 204522 h 474946"/>
                  <a:gd name="connsiteX19" fmla="*/ 436639 w 475271"/>
                  <a:gd name="connsiteY19" fmla="*/ 211340 h 474946"/>
                  <a:gd name="connsiteX20" fmla="*/ 432472 w 475271"/>
                  <a:gd name="connsiteY20" fmla="*/ 209554 h 474946"/>
                  <a:gd name="connsiteX21" fmla="*/ 429495 w 475271"/>
                  <a:gd name="connsiteY21" fmla="*/ 211340 h 474946"/>
                  <a:gd name="connsiteX22" fmla="*/ 421729 w 475271"/>
                  <a:gd name="connsiteY22" fmla="*/ 208011 h 474946"/>
                  <a:gd name="connsiteX23" fmla="*/ 425277 w 475271"/>
                  <a:gd name="connsiteY23" fmla="*/ 220430 h 474946"/>
                  <a:gd name="connsiteX24" fmla="*/ 398008 w 475271"/>
                  <a:gd name="connsiteY24" fmla="*/ 247699 h 474946"/>
                  <a:gd name="connsiteX25" fmla="*/ 398008 w 475271"/>
                  <a:gd name="connsiteY25" fmla="*/ 269866 h 474946"/>
                  <a:gd name="connsiteX26" fmla="*/ 406771 w 475271"/>
                  <a:gd name="connsiteY26" fmla="*/ 263607 h 474946"/>
                  <a:gd name="connsiteX27" fmla="*/ 408409 w 475271"/>
                  <a:gd name="connsiteY27" fmla="*/ 267539 h 474946"/>
                  <a:gd name="connsiteX28" fmla="*/ 413915 w 475271"/>
                  <a:gd name="connsiteY28" fmla="*/ 263607 h 474946"/>
                  <a:gd name="connsiteX29" fmla="*/ 425277 w 475271"/>
                  <a:gd name="connsiteY29" fmla="*/ 290876 h 474946"/>
                  <a:gd name="connsiteX30" fmla="*/ 425277 w 475271"/>
                  <a:gd name="connsiteY30" fmla="*/ 302239 h 474946"/>
                  <a:gd name="connsiteX31" fmla="*/ 436639 w 475271"/>
                  <a:gd name="connsiteY31" fmla="*/ 322691 h 474946"/>
                  <a:gd name="connsiteX32" fmla="*/ 425277 w 475271"/>
                  <a:gd name="connsiteY32" fmla="*/ 338598 h 474946"/>
                  <a:gd name="connsiteX33" fmla="*/ 432094 w 475271"/>
                  <a:gd name="connsiteY33" fmla="*/ 381775 h 474946"/>
                  <a:gd name="connsiteX34" fmla="*/ 445403 w 475271"/>
                  <a:gd name="connsiteY34" fmla="*/ 381775 h 474946"/>
                  <a:gd name="connsiteX35" fmla="*/ 452547 w 475271"/>
                  <a:gd name="connsiteY35" fmla="*/ 381775 h 474946"/>
                  <a:gd name="connsiteX36" fmla="*/ 448002 w 475271"/>
                  <a:gd name="connsiteY36" fmla="*/ 409045 h 474946"/>
                  <a:gd name="connsiteX37" fmla="*/ 413915 w 475271"/>
                  <a:gd name="connsiteY37" fmla="*/ 436314 h 474946"/>
                  <a:gd name="connsiteX38" fmla="*/ 408002 w 475271"/>
                  <a:gd name="connsiteY38" fmla="*/ 435329 h 474946"/>
                  <a:gd name="connsiteX39" fmla="*/ 406771 w 475271"/>
                  <a:gd name="connsiteY39" fmla="*/ 436314 h 474946"/>
                  <a:gd name="connsiteX40" fmla="*/ 342566 w 475271"/>
                  <a:gd name="connsiteY40" fmla="*/ 425613 h 474946"/>
                  <a:gd name="connsiteX41" fmla="*/ 291202 w 475271"/>
                  <a:gd name="connsiteY41" fmla="*/ 436314 h 474946"/>
                  <a:gd name="connsiteX42" fmla="*/ 286657 w 475271"/>
                  <a:gd name="connsiteY42" fmla="*/ 468129 h 474946"/>
                  <a:gd name="connsiteX43" fmla="*/ 243480 w 475271"/>
                  <a:gd name="connsiteY43" fmla="*/ 474946 h 474946"/>
                  <a:gd name="connsiteX44" fmla="*/ 241832 w 475271"/>
                  <a:gd name="connsiteY44" fmla="*/ 474078 h 474946"/>
                  <a:gd name="connsiteX45" fmla="*/ 236336 w 475271"/>
                  <a:gd name="connsiteY45" fmla="*/ 474946 h 474946"/>
                  <a:gd name="connsiteX46" fmla="*/ 197840 w 475271"/>
                  <a:gd name="connsiteY46" fmla="*/ 454685 h 474946"/>
                  <a:gd name="connsiteX47" fmla="*/ 188941 w 475271"/>
                  <a:gd name="connsiteY47" fmla="*/ 463584 h 474946"/>
                  <a:gd name="connsiteX48" fmla="*/ 183540 w 475271"/>
                  <a:gd name="connsiteY48" fmla="*/ 461841 h 474946"/>
                  <a:gd name="connsiteX49" fmla="*/ 181797 w 475271"/>
                  <a:gd name="connsiteY49" fmla="*/ 463584 h 474946"/>
                  <a:gd name="connsiteX50" fmla="*/ 111351 w 475271"/>
                  <a:gd name="connsiteY50" fmla="*/ 440859 h 474946"/>
                  <a:gd name="connsiteX51" fmla="*/ 95444 w 475271"/>
                  <a:gd name="connsiteY51" fmla="*/ 420407 h 474946"/>
                  <a:gd name="connsiteX52" fmla="*/ 118168 w 475271"/>
                  <a:gd name="connsiteY52" fmla="*/ 388592 h 474946"/>
                  <a:gd name="connsiteX53" fmla="*/ 122713 w 475271"/>
                  <a:gd name="connsiteY53" fmla="*/ 286331 h 474946"/>
                  <a:gd name="connsiteX54" fmla="*/ 86354 w 475271"/>
                  <a:gd name="connsiteY54" fmla="*/ 231792 h 474946"/>
                  <a:gd name="connsiteX55" fmla="*/ 59084 w 475271"/>
                  <a:gd name="connsiteY55" fmla="*/ 204522 h 474946"/>
                  <a:gd name="connsiteX56" fmla="*/ 4545 w 475271"/>
                  <a:gd name="connsiteY56" fmla="*/ 184070 h 474946"/>
                  <a:gd name="connsiteX57" fmla="*/ 0 w 475271"/>
                  <a:gd name="connsiteY57" fmla="*/ 140893 h 474946"/>
                  <a:gd name="connsiteX58" fmla="*/ 47722 w 475271"/>
                  <a:gd name="connsiteY58" fmla="*/ 136348 h 474946"/>
                  <a:gd name="connsiteX59" fmla="*/ 50453 w 475271"/>
                  <a:gd name="connsiteY59" fmla="*/ 136769 h 474946"/>
                  <a:gd name="connsiteX60" fmla="*/ 54866 w 475271"/>
                  <a:gd name="connsiteY60" fmla="*/ 136348 h 474946"/>
                  <a:gd name="connsiteX61" fmla="*/ 106604 w 475271"/>
                  <a:gd name="connsiteY61" fmla="*/ 144308 h 474946"/>
                  <a:gd name="connsiteX62" fmla="*/ 95444 w 475271"/>
                  <a:gd name="connsiteY62" fmla="*/ 81809 h 474946"/>
                  <a:gd name="connsiteX63" fmla="*/ 103778 w 475271"/>
                  <a:gd name="connsiteY63" fmla="*/ 88477 h 474946"/>
                  <a:gd name="connsiteX64" fmla="*/ 102588 w 475271"/>
                  <a:gd name="connsiteY64" fmla="*/ 81809 h 474946"/>
                  <a:gd name="connsiteX65" fmla="*/ 134013 w 475271"/>
                  <a:gd name="connsiteY65" fmla="*/ 106949 h 474946"/>
                  <a:gd name="connsiteX66" fmla="*/ 220429 w 475271"/>
                  <a:gd name="connsiteY66" fmla="*/ 65902 h 474946"/>
                  <a:gd name="connsiteX67" fmla="*/ 229519 w 475271"/>
                  <a:gd name="connsiteY67" fmla="*/ 15907 h 47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75271" h="474946">
                    <a:moveTo>
                      <a:pt x="263606" y="0"/>
                    </a:moveTo>
                    <a:lnTo>
                      <a:pt x="264121" y="3093"/>
                    </a:lnTo>
                    <a:lnTo>
                      <a:pt x="270750" y="0"/>
                    </a:lnTo>
                    <a:lnTo>
                      <a:pt x="275295" y="27270"/>
                    </a:lnTo>
                    <a:lnTo>
                      <a:pt x="284058" y="27270"/>
                    </a:lnTo>
                    <a:lnTo>
                      <a:pt x="291202" y="27270"/>
                    </a:lnTo>
                    <a:lnTo>
                      <a:pt x="307109" y="49994"/>
                    </a:lnTo>
                    <a:lnTo>
                      <a:pt x="332681" y="73435"/>
                    </a:lnTo>
                    <a:lnTo>
                      <a:pt x="343142" y="70447"/>
                    </a:lnTo>
                    <a:lnTo>
                      <a:pt x="344928" y="71978"/>
                    </a:lnTo>
                    <a:lnTo>
                      <a:pt x="350286" y="70447"/>
                    </a:lnTo>
                    <a:lnTo>
                      <a:pt x="382100" y="97716"/>
                    </a:lnTo>
                    <a:lnTo>
                      <a:pt x="393463" y="102261"/>
                    </a:lnTo>
                    <a:lnTo>
                      <a:pt x="397681" y="102261"/>
                    </a:lnTo>
                    <a:lnTo>
                      <a:pt x="404825" y="102261"/>
                    </a:lnTo>
                    <a:lnTo>
                      <a:pt x="420732" y="113624"/>
                    </a:lnTo>
                    <a:lnTo>
                      <a:pt x="475271" y="124986"/>
                    </a:lnTo>
                    <a:lnTo>
                      <a:pt x="452547" y="161345"/>
                    </a:lnTo>
                    <a:lnTo>
                      <a:pt x="448002" y="204522"/>
                    </a:lnTo>
                    <a:lnTo>
                      <a:pt x="436639" y="211340"/>
                    </a:lnTo>
                    <a:lnTo>
                      <a:pt x="432472" y="209554"/>
                    </a:lnTo>
                    <a:lnTo>
                      <a:pt x="429495" y="211340"/>
                    </a:lnTo>
                    <a:lnTo>
                      <a:pt x="421729" y="208011"/>
                    </a:lnTo>
                    <a:lnTo>
                      <a:pt x="425277" y="220430"/>
                    </a:lnTo>
                    <a:lnTo>
                      <a:pt x="398008" y="247699"/>
                    </a:lnTo>
                    <a:lnTo>
                      <a:pt x="398008" y="269866"/>
                    </a:lnTo>
                    <a:lnTo>
                      <a:pt x="406771" y="263607"/>
                    </a:lnTo>
                    <a:lnTo>
                      <a:pt x="408409" y="267539"/>
                    </a:lnTo>
                    <a:lnTo>
                      <a:pt x="413915" y="263607"/>
                    </a:lnTo>
                    <a:lnTo>
                      <a:pt x="425277" y="290876"/>
                    </a:lnTo>
                    <a:lnTo>
                      <a:pt x="425277" y="302239"/>
                    </a:lnTo>
                    <a:lnTo>
                      <a:pt x="436639" y="322691"/>
                    </a:lnTo>
                    <a:lnTo>
                      <a:pt x="425277" y="338598"/>
                    </a:lnTo>
                    <a:lnTo>
                      <a:pt x="432094" y="381775"/>
                    </a:lnTo>
                    <a:lnTo>
                      <a:pt x="445403" y="381775"/>
                    </a:lnTo>
                    <a:lnTo>
                      <a:pt x="452547" y="381775"/>
                    </a:lnTo>
                    <a:lnTo>
                      <a:pt x="448002" y="409045"/>
                    </a:lnTo>
                    <a:lnTo>
                      <a:pt x="413915" y="436314"/>
                    </a:lnTo>
                    <a:lnTo>
                      <a:pt x="408002" y="435329"/>
                    </a:lnTo>
                    <a:lnTo>
                      <a:pt x="406771" y="436314"/>
                    </a:lnTo>
                    <a:lnTo>
                      <a:pt x="342566" y="425613"/>
                    </a:lnTo>
                    <a:lnTo>
                      <a:pt x="291202" y="436314"/>
                    </a:lnTo>
                    <a:lnTo>
                      <a:pt x="286657" y="468129"/>
                    </a:lnTo>
                    <a:lnTo>
                      <a:pt x="243480" y="474946"/>
                    </a:lnTo>
                    <a:lnTo>
                      <a:pt x="241832" y="474078"/>
                    </a:lnTo>
                    <a:lnTo>
                      <a:pt x="236336" y="474946"/>
                    </a:lnTo>
                    <a:lnTo>
                      <a:pt x="197840" y="454685"/>
                    </a:lnTo>
                    <a:lnTo>
                      <a:pt x="188941" y="463584"/>
                    </a:lnTo>
                    <a:lnTo>
                      <a:pt x="183540" y="461841"/>
                    </a:lnTo>
                    <a:lnTo>
                      <a:pt x="181797" y="463584"/>
                    </a:lnTo>
                    <a:lnTo>
                      <a:pt x="111351" y="440859"/>
                    </a:lnTo>
                    <a:lnTo>
                      <a:pt x="95444" y="420407"/>
                    </a:lnTo>
                    <a:lnTo>
                      <a:pt x="118168" y="388592"/>
                    </a:lnTo>
                    <a:lnTo>
                      <a:pt x="122713" y="286331"/>
                    </a:lnTo>
                    <a:lnTo>
                      <a:pt x="86354" y="231792"/>
                    </a:lnTo>
                    <a:lnTo>
                      <a:pt x="59084" y="204522"/>
                    </a:lnTo>
                    <a:lnTo>
                      <a:pt x="4545" y="184070"/>
                    </a:lnTo>
                    <a:lnTo>
                      <a:pt x="0" y="140893"/>
                    </a:lnTo>
                    <a:lnTo>
                      <a:pt x="47722" y="136348"/>
                    </a:lnTo>
                    <a:lnTo>
                      <a:pt x="50453" y="136769"/>
                    </a:lnTo>
                    <a:lnTo>
                      <a:pt x="54866" y="136348"/>
                    </a:lnTo>
                    <a:lnTo>
                      <a:pt x="106604" y="144308"/>
                    </a:lnTo>
                    <a:lnTo>
                      <a:pt x="95444" y="81809"/>
                    </a:lnTo>
                    <a:lnTo>
                      <a:pt x="103778" y="88477"/>
                    </a:lnTo>
                    <a:lnTo>
                      <a:pt x="102588" y="81809"/>
                    </a:lnTo>
                    <a:lnTo>
                      <a:pt x="134013" y="106949"/>
                    </a:lnTo>
                    <a:lnTo>
                      <a:pt x="220429" y="65902"/>
                    </a:lnTo>
                    <a:lnTo>
                      <a:pt x="229519" y="1590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906" name="Freeform 400">
                <a:extLst>
                  <a:ext uri="{FF2B5EF4-FFF2-40B4-BE49-F238E27FC236}">
                    <a16:creationId xmlns:a16="http://schemas.microsoft.com/office/drawing/2014/main" id="{CEF21C92-A7C9-453A-8A75-38B4D93A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706" y="2179201"/>
                <a:ext cx="111143" cy="122552"/>
              </a:xfrm>
              <a:custGeom>
                <a:avLst/>
                <a:gdLst>
                  <a:gd name="connsiteX0" fmla="*/ 102261 w 148190"/>
                  <a:gd name="connsiteY0" fmla="*/ 0 h 163402"/>
                  <a:gd name="connsiteX1" fmla="*/ 129531 w 148190"/>
                  <a:gd name="connsiteY1" fmla="*/ 0 h 163402"/>
                  <a:gd name="connsiteX2" fmla="*/ 132831 w 148190"/>
                  <a:gd name="connsiteY2" fmla="*/ 6601 h 163402"/>
                  <a:gd name="connsiteX3" fmla="*/ 136828 w 148190"/>
                  <a:gd name="connsiteY3" fmla="*/ 6601 h 163402"/>
                  <a:gd name="connsiteX4" fmla="*/ 148190 w 148190"/>
                  <a:gd name="connsiteY4" fmla="*/ 29326 h 163402"/>
                  <a:gd name="connsiteX5" fmla="*/ 136828 w 148190"/>
                  <a:gd name="connsiteY5" fmla="*/ 81593 h 163402"/>
                  <a:gd name="connsiteX6" fmla="*/ 125466 w 148190"/>
                  <a:gd name="connsiteY6" fmla="*/ 104318 h 163402"/>
                  <a:gd name="connsiteX7" fmla="*/ 105013 w 148190"/>
                  <a:gd name="connsiteY7" fmla="*/ 104318 h 163402"/>
                  <a:gd name="connsiteX8" fmla="*/ 109558 w 148190"/>
                  <a:gd name="connsiteY8" fmla="*/ 163402 h 163402"/>
                  <a:gd name="connsiteX9" fmla="*/ 93651 w 148190"/>
                  <a:gd name="connsiteY9" fmla="*/ 152040 h 163402"/>
                  <a:gd name="connsiteX10" fmla="*/ 88790 w 148190"/>
                  <a:gd name="connsiteY10" fmla="*/ 147179 h 163402"/>
                  <a:gd name="connsiteX11" fmla="*/ 86354 w 148190"/>
                  <a:gd name="connsiteY11" fmla="*/ 145439 h 163402"/>
                  <a:gd name="connsiteX12" fmla="*/ 65917 w 148190"/>
                  <a:gd name="connsiteY12" fmla="*/ 125002 h 163402"/>
                  <a:gd name="connsiteX13" fmla="*/ 34567 w 148190"/>
                  <a:gd name="connsiteY13" fmla="*/ 140677 h 163402"/>
                  <a:gd name="connsiteX14" fmla="*/ 7297 w 148190"/>
                  <a:gd name="connsiteY14" fmla="*/ 136132 h 163402"/>
                  <a:gd name="connsiteX15" fmla="*/ 13510 w 148190"/>
                  <a:gd name="connsiteY15" fmla="*/ 131783 h 163402"/>
                  <a:gd name="connsiteX16" fmla="*/ 0 w 148190"/>
                  <a:gd name="connsiteY16" fmla="*/ 129531 h 163402"/>
                  <a:gd name="connsiteX17" fmla="*/ 22725 w 148190"/>
                  <a:gd name="connsiteY17" fmla="*/ 113624 h 163402"/>
                  <a:gd name="connsiteX18" fmla="*/ 54539 w 148190"/>
                  <a:gd name="connsiteY18" fmla="*/ 22725 h 16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190" h="163402">
                    <a:moveTo>
                      <a:pt x="102261" y="0"/>
                    </a:moveTo>
                    <a:lnTo>
                      <a:pt x="129531" y="0"/>
                    </a:lnTo>
                    <a:lnTo>
                      <a:pt x="132831" y="6601"/>
                    </a:lnTo>
                    <a:lnTo>
                      <a:pt x="136828" y="6601"/>
                    </a:lnTo>
                    <a:lnTo>
                      <a:pt x="148190" y="29326"/>
                    </a:lnTo>
                    <a:lnTo>
                      <a:pt x="136828" y="81593"/>
                    </a:lnTo>
                    <a:lnTo>
                      <a:pt x="125466" y="104318"/>
                    </a:lnTo>
                    <a:lnTo>
                      <a:pt x="105013" y="104318"/>
                    </a:lnTo>
                    <a:lnTo>
                      <a:pt x="109558" y="163402"/>
                    </a:lnTo>
                    <a:lnTo>
                      <a:pt x="93651" y="152040"/>
                    </a:lnTo>
                    <a:lnTo>
                      <a:pt x="88790" y="147179"/>
                    </a:lnTo>
                    <a:lnTo>
                      <a:pt x="86354" y="145439"/>
                    </a:lnTo>
                    <a:lnTo>
                      <a:pt x="65917" y="125002"/>
                    </a:lnTo>
                    <a:lnTo>
                      <a:pt x="34567" y="140677"/>
                    </a:lnTo>
                    <a:lnTo>
                      <a:pt x="7297" y="136132"/>
                    </a:lnTo>
                    <a:lnTo>
                      <a:pt x="13510" y="131783"/>
                    </a:lnTo>
                    <a:lnTo>
                      <a:pt x="0" y="129531"/>
                    </a:lnTo>
                    <a:lnTo>
                      <a:pt x="22725" y="113624"/>
                    </a:lnTo>
                    <a:lnTo>
                      <a:pt x="54539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7" name="Freeform 398">
                <a:extLst>
                  <a:ext uri="{FF2B5EF4-FFF2-40B4-BE49-F238E27FC236}">
                    <a16:creationId xmlns:a16="http://schemas.microsoft.com/office/drawing/2014/main" id="{DF6E0964-9054-47F0-B713-B20335BDF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403" y="2426332"/>
                <a:ext cx="121010" cy="87249"/>
              </a:xfrm>
              <a:custGeom>
                <a:avLst/>
                <a:gdLst>
                  <a:gd name="connsiteX0" fmla="*/ 93172 w 161346"/>
                  <a:gd name="connsiteY0" fmla="*/ 0 h 116332"/>
                  <a:gd name="connsiteX1" fmla="*/ 129532 w 161346"/>
                  <a:gd name="connsiteY1" fmla="*/ 15908 h 116332"/>
                  <a:gd name="connsiteX2" fmla="*/ 129532 w 161346"/>
                  <a:gd name="connsiteY2" fmla="*/ 20453 h 116332"/>
                  <a:gd name="connsiteX3" fmla="*/ 128267 w 161346"/>
                  <a:gd name="connsiteY3" fmla="*/ 24879 h 116332"/>
                  <a:gd name="connsiteX4" fmla="*/ 129532 w 161346"/>
                  <a:gd name="connsiteY4" fmla="*/ 25433 h 116332"/>
                  <a:gd name="connsiteX5" fmla="*/ 129532 w 161346"/>
                  <a:gd name="connsiteY5" fmla="*/ 29978 h 116332"/>
                  <a:gd name="connsiteX6" fmla="*/ 127335 w 161346"/>
                  <a:gd name="connsiteY6" fmla="*/ 37665 h 116332"/>
                  <a:gd name="connsiteX7" fmla="*/ 145439 w 161346"/>
                  <a:gd name="connsiteY7" fmla="*/ 47722 h 116332"/>
                  <a:gd name="connsiteX8" fmla="*/ 161346 w 161346"/>
                  <a:gd name="connsiteY8" fmla="*/ 47722 h 116332"/>
                  <a:gd name="connsiteX9" fmla="*/ 159230 w 161346"/>
                  <a:gd name="connsiteY9" fmla="*/ 57247 h 116332"/>
                  <a:gd name="connsiteX10" fmla="*/ 161346 w 161346"/>
                  <a:gd name="connsiteY10" fmla="*/ 57247 h 116332"/>
                  <a:gd name="connsiteX11" fmla="*/ 156801 w 161346"/>
                  <a:gd name="connsiteY11" fmla="*/ 77700 h 116332"/>
                  <a:gd name="connsiteX12" fmla="*/ 145439 w 161346"/>
                  <a:gd name="connsiteY12" fmla="*/ 89062 h 116332"/>
                  <a:gd name="connsiteX13" fmla="*/ 113624 w 161346"/>
                  <a:gd name="connsiteY13" fmla="*/ 77700 h 116332"/>
                  <a:gd name="connsiteX14" fmla="*/ 109079 w 161346"/>
                  <a:gd name="connsiteY14" fmla="*/ 104970 h 116332"/>
                  <a:gd name="connsiteX15" fmla="*/ 93172 w 161346"/>
                  <a:gd name="connsiteY15" fmla="*/ 104970 h 116332"/>
                  <a:gd name="connsiteX16" fmla="*/ 81809 w 161346"/>
                  <a:gd name="connsiteY16" fmla="*/ 93607 h 116332"/>
                  <a:gd name="connsiteX17" fmla="*/ 65902 w 161346"/>
                  <a:gd name="connsiteY17" fmla="*/ 111787 h 116332"/>
                  <a:gd name="connsiteX18" fmla="*/ 43177 w 161346"/>
                  <a:gd name="connsiteY18" fmla="*/ 116332 h 116332"/>
                  <a:gd name="connsiteX19" fmla="*/ 27270 w 161346"/>
                  <a:gd name="connsiteY19" fmla="*/ 104970 h 116332"/>
                  <a:gd name="connsiteX20" fmla="*/ 15908 w 161346"/>
                  <a:gd name="connsiteY20" fmla="*/ 77700 h 116332"/>
                  <a:gd name="connsiteX21" fmla="*/ 0 w 161346"/>
                  <a:gd name="connsiteY21" fmla="*/ 89062 h 116332"/>
                  <a:gd name="connsiteX22" fmla="*/ 0 w 161346"/>
                  <a:gd name="connsiteY22" fmla="*/ 79537 h 116332"/>
                  <a:gd name="connsiteX23" fmla="*/ 0 w 161346"/>
                  <a:gd name="connsiteY23" fmla="*/ 61792 h 116332"/>
                  <a:gd name="connsiteX24" fmla="*/ 0 w 161346"/>
                  <a:gd name="connsiteY24" fmla="*/ 52267 h 116332"/>
                  <a:gd name="connsiteX25" fmla="*/ 27270 w 161346"/>
                  <a:gd name="connsiteY25" fmla="*/ 24998 h 116332"/>
                  <a:gd name="connsiteX26" fmla="*/ 27270 w 161346"/>
                  <a:gd name="connsiteY26" fmla="*/ 18615 h 116332"/>
                  <a:gd name="connsiteX27" fmla="*/ 27270 w 161346"/>
                  <a:gd name="connsiteY27" fmla="*/ 9090 h 116332"/>
                  <a:gd name="connsiteX28" fmla="*/ 43177 w 161346"/>
                  <a:gd name="connsiteY28" fmla="*/ 15908 h 116332"/>
                  <a:gd name="connsiteX29" fmla="*/ 54540 w 161346"/>
                  <a:gd name="connsiteY29" fmla="*/ 9090 h 116332"/>
                  <a:gd name="connsiteX30" fmla="*/ 81809 w 161346"/>
                  <a:gd name="connsiteY30" fmla="*/ 9090 h 11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1346" h="116332">
                    <a:moveTo>
                      <a:pt x="93172" y="0"/>
                    </a:moveTo>
                    <a:lnTo>
                      <a:pt x="129532" y="15908"/>
                    </a:lnTo>
                    <a:lnTo>
                      <a:pt x="129532" y="20453"/>
                    </a:lnTo>
                    <a:lnTo>
                      <a:pt x="128267" y="24879"/>
                    </a:lnTo>
                    <a:lnTo>
                      <a:pt x="129532" y="25433"/>
                    </a:lnTo>
                    <a:lnTo>
                      <a:pt x="129532" y="29978"/>
                    </a:lnTo>
                    <a:lnTo>
                      <a:pt x="127335" y="37665"/>
                    </a:lnTo>
                    <a:lnTo>
                      <a:pt x="145439" y="47722"/>
                    </a:lnTo>
                    <a:lnTo>
                      <a:pt x="161346" y="47722"/>
                    </a:lnTo>
                    <a:lnTo>
                      <a:pt x="159230" y="57247"/>
                    </a:lnTo>
                    <a:lnTo>
                      <a:pt x="161346" y="57247"/>
                    </a:lnTo>
                    <a:lnTo>
                      <a:pt x="156801" y="77700"/>
                    </a:lnTo>
                    <a:lnTo>
                      <a:pt x="145439" y="89062"/>
                    </a:lnTo>
                    <a:lnTo>
                      <a:pt x="113624" y="77700"/>
                    </a:lnTo>
                    <a:lnTo>
                      <a:pt x="109079" y="104970"/>
                    </a:lnTo>
                    <a:lnTo>
                      <a:pt x="93172" y="104970"/>
                    </a:lnTo>
                    <a:lnTo>
                      <a:pt x="81809" y="93607"/>
                    </a:lnTo>
                    <a:lnTo>
                      <a:pt x="65902" y="111787"/>
                    </a:lnTo>
                    <a:lnTo>
                      <a:pt x="43177" y="116332"/>
                    </a:lnTo>
                    <a:lnTo>
                      <a:pt x="27270" y="104970"/>
                    </a:lnTo>
                    <a:lnTo>
                      <a:pt x="15908" y="77700"/>
                    </a:lnTo>
                    <a:lnTo>
                      <a:pt x="0" y="89062"/>
                    </a:lnTo>
                    <a:lnTo>
                      <a:pt x="0" y="79537"/>
                    </a:lnTo>
                    <a:lnTo>
                      <a:pt x="0" y="61792"/>
                    </a:lnTo>
                    <a:lnTo>
                      <a:pt x="0" y="52267"/>
                    </a:lnTo>
                    <a:lnTo>
                      <a:pt x="27270" y="24998"/>
                    </a:lnTo>
                    <a:lnTo>
                      <a:pt x="27270" y="18615"/>
                    </a:lnTo>
                    <a:lnTo>
                      <a:pt x="27270" y="9090"/>
                    </a:lnTo>
                    <a:lnTo>
                      <a:pt x="43177" y="15908"/>
                    </a:lnTo>
                    <a:lnTo>
                      <a:pt x="54540" y="9090"/>
                    </a:lnTo>
                    <a:lnTo>
                      <a:pt x="81809" y="909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8" name="Freeform 395">
                <a:extLst>
                  <a:ext uri="{FF2B5EF4-FFF2-40B4-BE49-F238E27FC236}">
                    <a16:creationId xmlns:a16="http://schemas.microsoft.com/office/drawing/2014/main" id="{0104D7F8-89ED-421A-87C3-473C82EEC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265" y="2039283"/>
                <a:ext cx="153392" cy="119468"/>
              </a:xfrm>
              <a:custGeom>
                <a:avLst/>
                <a:gdLst>
                  <a:gd name="connsiteX0" fmla="*/ 43177 w 204522"/>
                  <a:gd name="connsiteY0" fmla="*/ 0 h 159290"/>
                  <a:gd name="connsiteX1" fmla="*/ 102261 w 204522"/>
                  <a:gd name="connsiteY1" fmla="*/ 4545 h 159290"/>
                  <a:gd name="connsiteX2" fmla="*/ 140893 w 204522"/>
                  <a:gd name="connsiteY2" fmla="*/ 0 h 159290"/>
                  <a:gd name="connsiteX3" fmla="*/ 145438 w 204522"/>
                  <a:gd name="connsiteY3" fmla="*/ 15907 h 159290"/>
                  <a:gd name="connsiteX4" fmla="*/ 161345 w 204522"/>
                  <a:gd name="connsiteY4" fmla="*/ 15907 h 159290"/>
                  <a:gd name="connsiteX5" fmla="*/ 199977 w 204522"/>
                  <a:gd name="connsiteY5" fmla="*/ 47722 h 159290"/>
                  <a:gd name="connsiteX6" fmla="*/ 204522 w 204522"/>
                  <a:gd name="connsiteY6" fmla="*/ 74992 h 159290"/>
                  <a:gd name="connsiteX7" fmla="*/ 203805 w 204522"/>
                  <a:gd name="connsiteY7" fmla="*/ 75452 h 159290"/>
                  <a:gd name="connsiteX8" fmla="*/ 204522 w 204522"/>
                  <a:gd name="connsiteY8" fmla="*/ 79754 h 159290"/>
                  <a:gd name="connsiteX9" fmla="*/ 172708 w 204522"/>
                  <a:gd name="connsiteY9" fmla="*/ 100206 h 159290"/>
                  <a:gd name="connsiteX10" fmla="*/ 161345 w 204522"/>
                  <a:gd name="connsiteY10" fmla="*/ 138838 h 159290"/>
                  <a:gd name="connsiteX11" fmla="*/ 122713 w 204522"/>
                  <a:gd name="connsiteY11" fmla="*/ 159290 h 159290"/>
                  <a:gd name="connsiteX12" fmla="*/ 86354 w 204522"/>
                  <a:gd name="connsiteY12" fmla="*/ 159290 h 159290"/>
                  <a:gd name="connsiteX13" fmla="*/ 81809 w 204522"/>
                  <a:gd name="connsiteY13" fmla="*/ 143383 h 159290"/>
                  <a:gd name="connsiteX14" fmla="*/ 59084 w 204522"/>
                  <a:gd name="connsiteY14" fmla="*/ 134293 h 159290"/>
                  <a:gd name="connsiteX15" fmla="*/ 59084 w 204522"/>
                  <a:gd name="connsiteY15" fmla="*/ 129531 h 159290"/>
                  <a:gd name="connsiteX16" fmla="*/ 59084 w 204522"/>
                  <a:gd name="connsiteY16" fmla="*/ 116113 h 159290"/>
                  <a:gd name="connsiteX17" fmla="*/ 59084 w 204522"/>
                  <a:gd name="connsiteY17" fmla="*/ 111351 h 159290"/>
                  <a:gd name="connsiteX18" fmla="*/ 59084 w 204522"/>
                  <a:gd name="connsiteY18" fmla="*/ 100206 h 159290"/>
                  <a:gd name="connsiteX19" fmla="*/ 43177 w 204522"/>
                  <a:gd name="connsiteY19" fmla="*/ 91116 h 159290"/>
                  <a:gd name="connsiteX20" fmla="*/ 4545 w 204522"/>
                  <a:gd name="connsiteY20" fmla="*/ 79754 h 159290"/>
                  <a:gd name="connsiteX21" fmla="*/ 0 w 204522"/>
                  <a:gd name="connsiteY21" fmla="*/ 25214 h 159290"/>
                  <a:gd name="connsiteX22" fmla="*/ 382 w 204522"/>
                  <a:gd name="connsiteY22" fmla="*/ 25034 h 159290"/>
                  <a:gd name="connsiteX23" fmla="*/ 0 w 204522"/>
                  <a:gd name="connsiteY23" fmla="*/ 20452 h 15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522" h="159290">
                    <a:moveTo>
                      <a:pt x="43177" y="0"/>
                    </a:moveTo>
                    <a:lnTo>
                      <a:pt x="102261" y="4545"/>
                    </a:lnTo>
                    <a:lnTo>
                      <a:pt x="140893" y="0"/>
                    </a:lnTo>
                    <a:lnTo>
                      <a:pt x="145438" y="15907"/>
                    </a:lnTo>
                    <a:lnTo>
                      <a:pt x="161345" y="15907"/>
                    </a:lnTo>
                    <a:lnTo>
                      <a:pt x="199977" y="47722"/>
                    </a:lnTo>
                    <a:lnTo>
                      <a:pt x="204522" y="74992"/>
                    </a:lnTo>
                    <a:lnTo>
                      <a:pt x="203805" y="75452"/>
                    </a:lnTo>
                    <a:lnTo>
                      <a:pt x="204522" y="79754"/>
                    </a:lnTo>
                    <a:lnTo>
                      <a:pt x="172708" y="100206"/>
                    </a:lnTo>
                    <a:lnTo>
                      <a:pt x="161345" y="138838"/>
                    </a:lnTo>
                    <a:lnTo>
                      <a:pt x="122713" y="159290"/>
                    </a:lnTo>
                    <a:lnTo>
                      <a:pt x="86354" y="159290"/>
                    </a:lnTo>
                    <a:lnTo>
                      <a:pt x="81809" y="143383"/>
                    </a:lnTo>
                    <a:lnTo>
                      <a:pt x="59084" y="134293"/>
                    </a:lnTo>
                    <a:lnTo>
                      <a:pt x="59084" y="129531"/>
                    </a:lnTo>
                    <a:lnTo>
                      <a:pt x="59084" y="116113"/>
                    </a:lnTo>
                    <a:lnTo>
                      <a:pt x="59084" y="111351"/>
                    </a:lnTo>
                    <a:lnTo>
                      <a:pt x="59084" y="100206"/>
                    </a:lnTo>
                    <a:lnTo>
                      <a:pt x="43177" y="91116"/>
                    </a:lnTo>
                    <a:lnTo>
                      <a:pt x="4545" y="79754"/>
                    </a:lnTo>
                    <a:lnTo>
                      <a:pt x="0" y="25214"/>
                    </a:lnTo>
                    <a:lnTo>
                      <a:pt x="382" y="25034"/>
                    </a:lnTo>
                    <a:lnTo>
                      <a:pt x="0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9" name="Freeform 391">
                <a:extLst>
                  <a:ext uri="{FF2B5EF4-FFF2-40B4-BE49-F238E27FC236}">
                    <a16:creationId xmlns:a16="http://schemas.microsoft.com/office/drawing/2014/main" id="{DDABE3E3-4939-43AE-A341-B4821B01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7768" y="2821741"/>
                <a:ext cx="570957" cy="573070"/>
              </a:xfrm>
              <a:custGeom>
                <a:avLst/>
                <a:gdLst>
                  <a:gd name="connsiteX0" fmla="*/ 547664 w 761276"/>
                  <a:gd name="connsiteY0" fmla="*/ 0 h 764093"/>
                  <a:gd name="connsiteX1" fmla="*/ 590841 w 761276"/>
                  <a:gd name="connsiteY1" fmla="*/ 0 h 764093"/>
                  <a:gd name="connsiteX2" fmla="*/ 599931 w 761276"/>
                  <a:gd name="connsiteY2" fmla="*/ 9090 h 764093"/>
                  <a:gd name="connsiteX3" fmla="*/ 627201 w 761276"/>
                  <a:gd name="connsiteY3" fmla="*/ 9090 h 764093"/>
                  <a:gd name="connsiteX4" fmla="*/ 624819 w 761276"/>
                  <a:gd name="connsiteY4" fmla="*/ 20997 h 764093"/>
                  <a:gd name="connsiteX5" fmla="*/ 627201 w 761276"/>
                  <a:gd name="connsiteY5" fmla="*/ 20997 h 764093"/>
                  <a:gd name="connsiteX6" fmla="*/ 623477 w 761276"/>
                  <a:gd name="connsiteY6" fmla="*/ 39616 h 764093"/>
                  <a:gd name="connsiteX7" fmla="*/ 627201 w 761276"/>
                  <a:gd name="connsiteY7" fmla="*/ 74991 h 764093"/>
                  <a:gd name="connsiteX8" fmla="*/ 626319 w 761276"/>
                  <a:gd name="connsiteY8" fmla="*/ 78519 h 764093"/>
                  <a:gd name="connsiteX9" fmla="*/ 627201 w 761276"/>
                  <a:gd name="connsiteY9" fmla="*/ 86898 h 764093"/>
                  <a:gd name="connsiteX10" fmla="*/ 618111 w 761276"/>
                  <a:gd name="connsiteY10" fmla="*/ 123258 h 764093"/>
                  <a:gd name="connsiteX11" fmla="*/ 596838 w 761276"/>
                  <a:gd name="connsiteY11" fmla="*/ 148785 h 764093"/>
                  <a:gd name="connsiteX12" fmla="*/ 599931 w 761276"/>
                  <a:gd name="connsiteY12" fmla="*/ 170435 h 764093"/>
                  <a:gd name="connsiteX13" fmla="*/ 627201 w 761276"/>
                  <a:gd name="connsiteY13" fmla="*/ 197705 h 764093"/>
                  <a:gd name="connsiteX14" fmla="*/ 627201 w 761276"/>
                  <a:gd name="connsiteY14" fmla="*/ 209067 h 764093"/>
                  <a:gd name="connsiteX15" fmla="*/ 654470 w 761276"/>
                  <a:gd name="connsiteY15" fmla="*/ 224974 h 764093"/>
                  <a:gd name="connsiteX16" fmla="*/ 665833 w 761276"/>
                  <a:gd name="connsiteY16" fmla="*/ 299966 h 764093"/>
                  <a:gd name="connsiteX17" fmla="*/ 681740 w 761276"/>
                  <a:gd name="connsiteY17" fmla="*/ 338597 h 764093"/>
                  <a:gd name="connsiteX18" fmla="*/ 681740 w 761276"/>
                  <a:gd name="connsiteY18" fmla="*/ 350504 h 764093"/>
                  <a:gd name="connsiteX19" fmla="*/ 681740 w 761276"/>
                  <a:gd name="connsiteY19" fmla="*/ 359050 h 764093"/>
                  <a:gd name="connsiteX20" fmla="*/ 681740 w 761276"/>
                  <a:gd name="connsiteY20" fmla="*/ 370957 h 764093"/>
                  <a:gd name="connsiteX21" fmla="*/ 677195 w 761276"/>
                  <a:gd name="connsiteY21" fmla="*/ 402771 h 764093"/>
                  <a:gd name="connsiteX22" fmla="*/ 677195 w 761276"/>
                  <a:gd name="connsiteY22" fmla="*/ 406771 h 764093"/>
                  <a:gd name="connsiteX23" fmla="*/ 677195 w 761276"/>
                  <a:gd name="connsiteY23" fmla="*/ 418678 h 764093"/>
                  <a:gd name="connsiteX24" fmla="*/ 672001 w 761276"/>
                  <a:gd name="connsiteY24" fmla="*/ 435991 h 764093"/>
                  <a:gd name="connsiteX25" fmla="*/ 677195 w 761276"/>
                  <a:gd name="connsiteY25" fmla="*/ 456766 h 764093"/>
                  <a:gd name="connsiteX26" fmla="*/ 674753 w 761276"/>
                  <a:gd name="connsiteY26" fmla="*/ 458903 h 764093"/>
                  <a:gd name="connsiteX27" fmla="*/ 677195 w 761276"/>
                  <a:gd name="connsiteY27" fmla="*/ 468673 h 764093"/>
                  <a:gd name="connsiteX28" fmla="*/ 664249 w 761276"/>
                  <a:gd name="connsiteY28" fmla="*/ 480001 h 764093"/>
                  <a:gd name="connsiteX29" fmla="*/ 681740 w 761276"/>
                  <a:gd name="connsiteY29" fmla="*/ 504488 h 764093"/>
                  <a:gd name="connsiteX30" fmla="*/ 686285 w 761276"/>
                  <a:gd name="connsiteY30" fmla="*/ 520395 h 764093"/>
                  <a:gd name="connsiteX31" fmla="*/ 697647 w 761276"/>
                  <a:gd name="connsiteY31" fmla="*/ 543119 h 764093"/>
                  <a:gd name="connsiteX32" fmla="*/ 713554 w 761276"/>
                  <a:gd name="connsiteY32" fmla="*/ 536302 h 764093"/>
                  <a:gd name="connsiteX33" fmla="*/ 745369 w 761276"/>
                  <a:gd name="connsiteY33" fmla="*/ 552209 h 764093"/>
                  <a:gd name="connsiteX34" fmla="*/ 761276 w 761276"/>
                  <a:gd name="connsiteY34" fmla="*/ 579479 h 764093"/>
                  <a:gd name="connsiteX35" fmla="*/ 756107 w 761276"/>
                  <a:gd name="connsiteY35" fmla="*/ 582525 h 764093"/>
                  <a:gd name="connsiteX36" fmla="*/ 761276 w 761276"/>
                  <a:gd name="connsiteY36" fmla="*/ 591386 h 764093"/>
                  <a:gd name="connsiteX37" fmla="*/ 634018 w 761276"/>
                  <a:gd name="connsiteY37" fmla="*/ 666377 h 764093"/>
                  <a:gd name="connsiteX38" fmla="*/ 531757 w 761276"/>
                  <a:gd name="connsiteY38" fmla="*/ 748186 h 764093"/>
                  <a:gd name="connsiteX39" fmla="*/ 477218 w 761276"/>
                  <a:gd name="connsiteY39" fmla="*/ 759548 h 764093"/>
                  <a:gd name="connsiteX40" fmla="*/ 434041 w 761276"/>
                  <a:gd name="connsiteY40" fmla="*/ 764093 h 764093"/>
                  <a:gd name="connsiteX41" fmla="*/ 434041 w 761276"/>
                  <a:gd name="connsiteY41" fmla="*/ 752186 h 764093"/>
                  <a:gd name="connsiteX42" fmla="*/ 434041 w 761276"/>
                  <a:gd name="connsiteY42" fmla="*/ 741369 h 764093"/>
                  <a:gd name="connsiteX43" fmla="*/ 418134 w 761276"/>
                  <a:gd name="connsiteY43" fmla="*/ 736824 h 764093"/>
                  <a:gd name="connsiteX44" fmla="*/ 397682 w 761276"/>
                  <a:gd name="connsiteY44" fmla="*/ 720916 h 764093"/>
                  <a:gd name="connsiteX45" fmla="*/ 386319 w 761276"/>
                  <a:gd name="connsiteY45" fmla="*/ 705009 h 764093"/>
                  <a:gd name="connsiteX46" fmla="*/ 261334 w 761276"/>
                  <a:gd name="connsiteY46" fmla="*/ 618655 h 764093"/>
                  <a:gd name="connsiteX47" fmla="*/ 138621 w 761276"/>
                  <a:gd name="connsiteY47" fmla="*/ 532302 h 764093"/>
                  <a:gd name="connsiteX48" fmla="*/ 0 w 761276"/>
                  <a:gd name="connsiteY48" fmla="*/ 430041 h 764093"/>
                  <a:gd name="connsiteX49" fmla="*/ 0 w 761276"/>
                  <a:gd name="connsiteY49" fmla="*/ 425496 h 764093"/>
                  <a:gd name="connsiteX50" fmla="*/ 0 w 761276"/>
                  <a:gd name="connsiteY50" fmla="*/ 418678 h 764093"/>
                  <a:gd name="connsiteX51" fmla="*/ 0 w 761276"/>
                  <a:gd name="connsiteY51" fmla="*/ 418134 h 764093"/>
                  <a:gd name="connsiteX52" fmla="*/ 0 w 761276"/>
                  <a:gd name="connsiteY52" fmla="*/ 413589 h 764093"/>
                  <a:gd name="connsiteX53" fmla="*/ 0 w 761276"/>
                  <a:gd name="connsiteY53" fmla="*/ 406771 h 764093"/>
                  <a:gd name="connsiteX54" fmla="*/ 0 w 761276"/>
                  <a:gd name="connsiteY54" fmla="*/ 370957 h 764093"/>
                  <a:gd name="connsiteX55" fmla="*/ 0 w 761276"/>
                  <a:gd name="connsiteY55" fmla="*/ 359050 h 764093"/>
                  <a:gd name="connsiteX56" fmla="*/ 59084 w 761276"/>
                  <a:gd name="connsiteY56" fmla="*/ 331780 h 764093"/>
                  <a:gd name="connsiteX57" fmla="*/ 95444 w 761276"/>
                  <a:gd name="connsiteY57" fmla="*/ 322690 h 764093"/>
                  <a:gd name="connsiteX58" fmla="*/ 127258 w 761276"/>
                  <a:gd name="connsiteY58" fmla="*/ 315873 h 764093"/>
                  <a:gd name="connsiteX59" fmla="*/ 138621 w 761276"/>
                  <a:gd name="connsiteY59" fmla="*/ 288603 h 764093"/>
                  <a:gd name="connsiteX60" fmla="*/ 181797 w 761276"/>
                  <a:gd name="connsiteY60" fmla="*/ 272696 h 764093"/>
                  <a:gd name="connsiteX61" fmla="*/ 181797 w 761276"/>
                  <a:gd name="connsiteY61" fmla="*/ 257333 h 764093"/>
                  <a:gd name="connsiteX62" fmla="*/ 181797 w 761276"/>
                  <a:gd name="connsiteY62" fmla="*/ 245426 h 764093"/>
                  <a:gd name="connsiteX63" fmla="*/ 209067 w 761276"/>
                  <a:gd name="connsiteY63" fmla="*/ 240881 h 764093"/>
                  <a:gd name="connsiteX64" fmla="*/ 224974 w 761276"/>
                  <a:gd name="connsiteY64" fmla="*/ 224974 h 764093"/>
                  <a:gd name="connsiteX65" fmla="*/ 272696 w 761276"/>
                  <a:gd name="connsiteY65" fmla="*/ 220429 h 764093"/>
                  <a:gd name="connsiteX66" fmla="*/ 276324 w 761276"/>
                  <a:gd name="connsiteY66" fmla="*/ 208336 h 764093"/>
                  <a:gd name="connsiteX67" fmla="*/ 268151 w 761276"/>
                  <a:gd name="connsiteY67" fmla="*/ 205067 h 764093"/>
                  <a:gd name="connsiteX68" fmla="*/ 256789 w 761276"/>
                  <a:gd name="connsiteY68" fmla="*/ 155072 h 764093"/>
                  <a:gd name="connsiteX69" fmla="*/ 252244 w 761276"/>
                  <a:gd name="connsiteY69" fmla="*/ 130075 h 764093"/>
                  <a:gd name="connsiteX70" fmla="*/ 240882 w 761276"/>
                  <a:gd name="connsiteY70" fmla="*/ 102806 h 764093"/>
                  <a:gd name="connsiteX71" fmla="*/ 244537 w 761276"/>
                  <a:gd name="connsiteY71" fmla="*/ 99672 h 764093"/>
                  <a:gd name="connsiteX72" fmla="*/ 240882 w 761276"/>
                  <a:gd name="connsiteY72" fmla="*/ 90899 h 764093"/>
                  <a:gd name="connsiteX73" fmla="*/ 272696 w 761276"/>
                  <a:gd name="connsiteY73" fmla="*/ 63629 h 764093"/>
                  <a:gd name="connsiteX74" fmla="*/ 315873 w 761276"/>
                  <a:gd name="connsiteY74" fmla="*/ 59084 h 764093"/>
                  <a:gd name="connsiteX75" fmla="*/ 338598 w 761276"/>
                  <a:gd name="connsiteY75" fmla="*/ 36360 h 764093"/>
                  <a:gd name="connsiteX76" fmla="*/ 374957 w 761276"/>
                  <a:gd name="connsiteY76" fmla="*/ 24997 h 764093"/>
                  <a:gd name="connsiteX77" fmla="*/ 434041 w 761276"/>
                  <a:gd name="connsiteY77" fmla="*/ 15907 h 764093"/>
                  <a:gd name="connsiteX78" fmla="*/ 497670 w 761276"/>
                  <a:gd name="connsiteY78" fmla="*/ 9090 h 764093"/>
                  <a:gd name="connsiteX79" fmla="*/ 515850 w 761276"/>
                  <a:gd name="connsiteY79" fmla="*/ 20452 h 7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61276" h="764093">
                    <a:moveTo>
                      <a:pt x="547664" y="0"/>
                    </a:moveTo>
                    <a:lnTo>
                      <a:pt x="590841" y="0"/>
                    </a:lnTo>
                    <a:lnTo>
                      <a:pt x="599931" y="9090"/>
                    </a:lnTo>
                    <a:lnTo>
                      <a:pt x="627201" y="9090"/>
                    </a:lnTo>
                    <a:lnTo>
                      <a:pt x="624819" y="20997"/>
                    </a:lnTo>
                    <a:lnTo>
                      <a:pt x="627201" y="20997"/>
                    </a:lnTo>
                    <a:lnTo>
                      <a:pt x="623477" y="39616"/>
                    </a:lnTo>
                    <a:lnTo>
                      <a:pt x="627201" y="74991"/>
                    </a:lnTo>
                    <a:lnTo>
                      <a:pt x="626319" y="78519"/>
                    </a:lnTo>
                    <a:lnTo>
                      <a:pt x="627201" y="86898"/>
                    </a:lnTo>
                    <a:lnTo>
                      <a:pt x="618111" y="123258"/>
                    </a:lnTo>
                    <a:lnTo>
                      <a:pt x="596838" y="148785"/>
                    </a:lnTo>
                    <a:lnTo>
                      <a:pt x="599931" y="170435"/>
                    </a:lnTo>
                    <a:lnTo>
                      <a:pt x="627201" y="197705"/>
                    </a:lnTo>
                    <a:lnTo>
                      <a:pt x="627201" y="209067"/>
                    </a:lnTo>
                    <a:lnTo>
                      <a:pt x="654470" y="224974"/>
                    </a:lnTo>
                    <a:lnTo>
                      <a:pt x="665833" y="299966"/>
                    </a:lnTo>
                    <a:lnTo>
                      <a:pt x="681740" y="338597"/>
                    </a:lnTo>
                    <a:lnTo>
                      <a:pt x="681740" y="350504"/>
                    </a:lnTo>
                    <a:lnTo>
                      <a:pt x="681740" y="359050"/>
                    </a:lnTo>
                    <a:lnTo>
                      <a:pt x="681740" y="370957"/>
                    </a:lnTo>
                    <a:lnTo>
                      <a:pt x="677195" y="402771"/>
                    </a:lnTo>
                    <a:lnTo>
                      <a:pt x="677195" y="406771"/>
                    </a:lnTo>
                    <a:lnTo>
                      <a:pt x="677195" y="418678"/>
                    </a:lnTo>
                    <a:lnTo>
                      <a:pt x="672001" y="435991"/>
                    </a:lnTo>
                    <a:lnTo>
                      <a:pt x="677195" y="456766"/>
                    </a:lnTo>
                    <a:lnTo>
                      <a:pt x="674753" y="458903"/>
                    </a:lnTo>
                    <a:lnTo>
                      <a:pt x="677195" y="468673"/>
                    </a:lnTo>
                    <a:lnTo>
                      <a:pt x="664249" y="480001"/>
                    </a:lnTo>
                    <a:lnTo>
                      <a:pt x="681740" y="504488"/>
                    </a:lnTo>
                    <a:lnTo>
                      <a:pt x="686285" y="520395"/>
                    </a:lnTo>
                    <a:lnTo>
                      <a:pt x="697647" y="543119"/>
                    </a:lnTo>
                    <a:lnTo>
                      <a:pt x="713554" y="536302"/>
                    </a:lnTo>
                    <a:lnTo>
                      <a:pt x="745369" y="552209"/>
                    </a:lnTo>
                    <a:lnTo>
                      <a:pt x="761276" y="579479"/>
                    </a:lnTo>
                    <a:lnTo>
                      <a:pt x="756107" y="582525"/>
                    </a:lnTo>
                    <a:lnTo>
                      <a:pt x="761276" y="591386"/>
                    </a:lnTo>
                    <a:lnTo>
                      <a:pt x="634018" y="666377"/>
                    </a:lnTo>
                    <a:lnTo>
                      <a:pt x="531757" y="748186"/>
                    </a:lnTo>
                    <a:lnTo>
                      <a:pt x="477218" y="759548"/>
                    </a:lnTo>
                    <a:lnTo>
                      <a:pt x="434041" y="764093"/>
                    </a:lnTo>
                    <a:lnTo>
                      <a:pt x="434041" y="752186"/>
                    </a:lnTo>
                    <a:lnTo>
                      <a:pt x="434041" y="741369"/>
                    </a:lnTo>
                    <a:lnTo>
                      <a:pt x="418134" y="736824"/>
                    </a:lnTo>
                    <a:lnTo>
                      <a:pt x="397682" y="720916"/>
                    </a:lnTo>
                    <a:lnTo>
                      <a:pt x="386319" y="705009"/>
                    </a:lnTo>
                    <a:lnTo>
                      <a:pt x="261334" y="618655"/>
                    </a:lnTo>
                    <a:lnTo>
                      <a:pt x="138621" y="532302"/>
                    </a:lnTo>
                    <a:lnTo>
                      <a:pt x="0" y="430041"/>
                    </a:lnTo>
                    <a:lnTo>
                      <a:pt x="0" y="425496"/>
                    </a:lnTo>
                    <a:lnTo>
                      <a:pt x="0" y="418678"/>
                    </a:lnTo>
                    <a:lnTo>
                      <a:pt x="0" y="418134"/>
                    </a:lnTo>
                    <a:lnTo>
                      <a:pt x="0" y="413589"/>
                    </a:lnTo>
                    <a:lnTo>
                      <a:pt x="0" y="406771"/>
                    </a:lnTo>
                    <a:lnTo>
                      <a:pt x="0" y="370957"/>
                    </a:lnTo>
                    <a:lnTo>
                      <a:pt x="0" y="359050"/>
                    </a:lnTo>
                    <a:lnTo>
                      <a:pt x="59084" y="331780"/>
                    </a:lnTo>
                    <a:lnTo>
                      <a:pt x="95444" y="322690"/>
                    </a:lnTo>
                    <a:lnTo>
                      <a:pt x="127258" y="315873"/>
                    </a:lnTo>
                    <a:lnTo>
                      <a:pt x="138621" y="288603"/>
                    </a:lnTo>
                    <a:lnTo>
                      <a:pt x="181797" y="272696"/>
                    </a:lnTo>
                    <a:lnTo>
                      <a:pt x="181797" y="257333"/>
                    </a:lnTo>
                    <a:lnTo>
                      <a:pt x="181797" y="245426"/>
                    </a:lnTo>
                    <a:lnTo>
                      <a:pt x="209067" y="240881"/>
                    </a:lnTo>
                    <a:lnTo>
                      <a:pt x="224974" y="224974"/>
                    </a:lnTo>
                    <a:lnTo>
                      <a:pt x="272696" y="220429"/>
                    </a:lnTo>
                    <a:lnTo>
                      <a:pt x="276324" y="208336"/>
                    </a:lnTo>
                    <a:lnTo>
                      <a:pt x="268151" y="205067"/>
                    </a:lnTo>
                    <a:lnTo>
                      <a:pt x="256789" y="155072"/>
                    </a:lnTo>
                    <a:lnTo>
                      <a:pt x="252244" y="130075"/>
                    </a:lnTo>
                    <a:lnTo>
                      <a:pt x="240882" y="102806"/>
                    </a:lnTo>
                    <a:lnTo>
                      <a:pt x="244537" y="99672"/>
                    </a:lnTo>
                    <a:lnTo>
                      <a:pt x="240882" y="90899"/>
                    </a:lnTo>
                    <a:lnTo>
                      <a:pt x="272696" y="63629"/>
                    </a:lnTo>
                    <a:lnTo>
                      <a:pt x="315873" y="59084"/>
                    </a:lnTo>
                    <a:lnTo>
                      <a:pt x="338598" y="36360"/>
                    </a:lnTo>
                    <a:lnTo>
                      <a:pt x="374957" y="24997"/>
                    </a:lnTo>
                    <a:lnTo>
                      <a:pt x="434041" y="15907"/>
                    </a:lnTo>
                    <a:lnTo>
                      <a:pt x="497670" y="9090"/>
                    </a:lnTo>
                    <a:lnTo>
                      <a:pt x="515850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0" name="Freeform 389">
                <a:extLst>
                  <a:ext uri="{FF2B5EF4-FFF2-40B4-BE49-F238E27FC236}">
                    <a16:creationId xmlns:a16="http://schemas.microsoft.com/office/drawing/2014/main" id="{CBDA922B-5D81-4F6B-9702-40F6E98D5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647" y="3639828"/>
                <a:ext cx="88789" cy="92035"/>
              </a:xfrm>
              <a:custGeom>
                <a:avLst/>
                <a:gdLst>
                  <a:gd name="connsiteX0" fmla="*/ 47722 w 118385"/>
                  <a:gd name="connsiteY0" fmla="*/ 0 h 122713"/>
                  <a:gd name="connsiteX1" fmla="*/ 52484 w 118385"/>
                  <a:gd name="connsiteY1" fmla="*/ 0 h 122713"/>
                  <a:gd name="connsiteX2" fmla="*/ 74991 w 118385"/>
                  <a:gd name="connsiteY2" fmla="*/ 0 h 122713"/>
                  <a:gd name="connsiteX3" fmla="*/ 79753 w 118385"/>
                  <a:gd name="connsiteY3" fmla="*/ 0 h 122713"/>
                  <a:gd name="connsiteX4" fmla="*/ 91116 w 118385"/>
                  <a:gd name="connsiteY4" fmla="*/ 15907 h 122713"/>
                  <a:gd name="connsiteX5" fmla="*/ 102478 w 118385"/>
                  <a:gd name="connsiteY5" fmla="*/ 31815 h 122713"/>
                  <a:gd name="connsiteX6" fmla="*/ 95661 w 118385"/>
                  <a:gd name="connsiteY6" fmla="*/ 43177 h 122713"/>
                  <a:gd name="connsiteX7" fmla="*/ 107023 w 118385"/>
                  <a:gd name="connsiteY7" fmla="*/ 54539 h 122713"/>
                  <a:gd name="connsiteX8" fmla="*/ 107023 w 118385"/>
                  <a:gd name="connsiteY8" fmla="*/ 63629 h 122713"/>
                  <a:gd name="connsiteX9" fmla="*/ 113623 w 118385"/>
                  <a:gd name="connsiteY9" fmla="*/ 63629 h 122713"/>
                  <a:gd name="connsiteX10" fmla="*/ 118385 w 118385"/>
                  <a:gd name="connsiteY10" fmla="*/ 63629 h 122713"/>
                  <a:gd name="connsiteX11" fmla="*/ 95661 w 118385"/>
                  <a:gd name="connsiteY11" fmla="*/ 81809 h 122713"/>
                  <a:gd name="connsiteX12" fmla="*/ 79753 w 118385"/>
                  <a:gd name="connsiteY12" fmla="*/ 102261 h 122713"/>
                  <a:gd name="connsiteX13" fmla="*/ 79753 w 118385"/>
                  <a:gd name="connsiteY13" fmla="*/ 113623 h 122713"/>
                  <a:gd name="connsiteX14" fmla="*/ 70664 w 118385"/>
                  <a:gd name="connsiteY14" fmla="*/ 122713 h 122713"/>
                  <a:gd name="connsiteX15" fmla="*/ 65902 w 118385"/>
                  <a:gd name="connsiteY15" fmla="*/ 122713 h 122713"/>
                  <a:gd name="connsiteX16" fmla="*/ 59301 w 118385"/>
                  <a:gd name="connsiteY16" fmla="*/ 122713 h 122713"/>
                  <a:gd name="connsiteX17" fmla="*/ 54539 w 118385"/>
                  <a:gd name="connsiteY17" fmla="*/ 122713 h 122713"/>
                  <a:gd name="connsiteX18" fmla="*/ 27270 w 118385"/>
                  <a:gd name="connsiteY18" fmla="*/ 106806 h 122713"/>
                  <a:gd name="connsiteX19" fmla="*/ 11363 w 118385"/>
                  <a:gd name="connsiteY19" fmla="*/ 86354 h 122713"/>
                  <a:gd name="connsiteX20" fmla="*/ 6818 w 118385"/>
                  <a:gd name="connsiteY20" fmla="*/ 74992 h 122713"/>
                  <a:gd name="connsiteX21" fmla="*/ 0 w 118385"/>
                  <a:gd name="connsiteY21" fmla="*/ 43177 h 122713"/>
                  <a:gd name="connsiteX22" fmla="*/ 15907 w 118385"/>
                  <a:gd name="connsiteY22" fmla="*/ 31815 h 122713"/>
                  <a:gd name="connsiteX23" fmla="*/ 22725 w 118385"/>
                  <a:gd name="connsiteY23" fmla="*/ 20452 h 122713"/>
                  <a:gd name="connsiteX24" fmla="*/ 27270 w 118385"/>
                  <a:gd name="connsiteY24" fmla="*/ 11363 h 122713"/>
                  <a:gd name="connsiteX25" fmla="*/ 32032 w 118385"/>
                  <a:gd name="connsiteY25" fmla="*/ 11363 h 122713"/>
                  <a:gd name="connsiteX26" fmla="*/ 38632 w 118385"/>
                  <a:gd name="connsiteY26" fmla="*/ 11363 h 1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385" h="122713">
                    <a:moveTo>
                      <a:pt x="47722" y="0"/>
                    </a:moveTo>
                    <a:lnTo>
                      <a:pt x="52484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91116" y="15907"/>
                    </a:lnTo>
                    <a:lnTo>
                      <a:pt x="102478" y="31815"/>
                    </a:lnTo>
                    <a:lnTo>
                      <a:pt x="95661" y="43177"/>
                    </a:lnTo>
                    <a:lnTo>
                      <a:pt x="107023" y="54539"/>
                    </a:lnTo>
                    <a:lnTo>
                      <a:pt x="107023" y="63629"/>
                    </a:lnTo>
                    <a:lnTo>
                      <a:pt x="113623" y="63629"/>
                    </a:lnTo>
                    <a:lnTo>
                      <a:pt x="118385" y="63629"/>
                    </a:lnTo>
                    <a:lnTo>
                      <a:pt x="95661" y="81809"/>
                    </a:lnTo>
                    <a:lnTo>
                      <a:pt x="79753" y="102261"/>
                    </a:lnTo>
                    <a:lnTo>
                      <a:pt x="79753" y="113623"/>
                    </a:lnTo>
                    <a:lnTo>
                      <a:pt x="70664" y="122713"/>
                    </a:lnTo>
                    <a:lnTo>
                      <a:pt x="65902" y="122713"/>
                    </a:lnTo>
                    <a:lnTo>
                      <a:pt x="59301" y="122713"/>
                    </a:lnTo>
                    <a:lnTo>
                      <a:pt x="54539" y="122713"/>
                    </a:lnTo>
                    <a:lnTo>
                      <a:pt x="27270" y="106806"/>
                    </a:lnTo>
                    <a:lnTo>
                      <a:pt x="11363" y="86354"/>
                    </a:lnTo>
                    <a:lnTo>
                      <a:pt x="6818" y="74992"/>
                    </a:lnTo>
                    <a:lnTo>
                      <a:pt x="0" y="43177"/>
                    </a:lnTo>
                    <a:lnTo>
                      <a:pt x="15907" y="31815"/>
                    </a:lnTo>
                    <a:lnTo>
                      <a:pt x="22725" y="20452"/>
                    </a:lnTo>
                    <a:lnTo>
                      <a:pt x="27270" y="11363"/>
                    </a:lnTo>
                    <a:lnTo>
                      <a:pt x="32032" y="11363"/>
                    </a:lnTo>
                    <a:lnTo>
                      <a:pt x="38632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1" name="Freeform 388">
                <a:extLst>
                  <a:ext uri="{FF2B5EF4-FFF2-40B4-BE49-F238E27FC236}">
                    <a16:creationId xmlns:a16="http://schemas.microsoft.com/office/drawing/2014/main" id="{BB532D9A-22E1-4FC5-8639-47B9DF374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812" y="3571654"/>
                <a:ext cx="206390" cy="151850"/>
              </a:xfrm>
              <a:custGeom>
                <a:avLst/>
                <a:gdLst>
                  <a:gd name="connsiteX0" fmla="*/ 54540 w 275186"/>
                  <a:gd name="connsiteY0" fmla="*/ 0 h 202467"/>
                  <a:gd name="connsiteX1" fmla="*/ 70447 w 275186"/>
                  <a:gd name="connsiteY1" fmla="*/ 0 h 202467"/>
                  <a:gd name="connsiteX2" fmla="*/ 97716 w 275186"/>
                  <a:gd name="connsiteY2" fmla="*/ 11363 h 202467"/>
                  <a:gd name="connsiteX3" fmla="*/ 102261 w 275186"/>
                  <a:gd name="connsiteY3" fmla="*/ 11363 h 202467"/>
                  <a:gd name="connsiteX4" fmla="*/ 109079 w 275186"/>
                  <a:gd name="connsiteY4" fmla="*/ 4545 h 202467"/>
                  <a:gd name="connsiteX5" fmla="*/ 129531 w 275186"/>
                  <a:gd name="connsiteY5" fmla="*/ 4545 h 202467"/>
                  <a:gd name="connsiteX6" fmla="*/ 136348 w 275186"/>
                  <a:gd name="connsiteY6" fmla="*/ 4545 h 202467"/>
                  <a:gd name="connsiteX7" fmla="*/ 136348 w 275186"/>
                  <a:gd name="connsiteY7" fmla="*/ 9307 h 202467"/>
                  <a:gd name="connsiteX8" fmla="*/ 141110 w 275186"/>
                  <a:gd name="connsiteY8" fmla="*/ 9307 h 202467"/>
                  <a:gd name="connsiteX9" fmla="*/ 141110 w 275186"/>
                  <a:gd name="connsiteY9" fmla="*/ 15908 h 202467"/>
                  <a:gd name="connsiteX10" fmla="*/ 152256 w 275186"/>
                  <a:gd name="connsiteY10" fmla="*/ 15908 h 202467"/>
                  <a:gd name="connsiteX11" fmla="*/ 156801 w 275186"/>
                  <a:gd name="connsiteY11" fmla="*/ 15908 h 202467"/>
                  <a:gd name="connsiteX12" fmla="*/ 168163 w 275186"/>
                  <a:gd name="connsiteY12" fmla="*/ 27270 h 202467"/>
                  <a:gd name="connsiteX13" fmla="*/ 184070 w 275186"/>
                  <a:gd name="connsiteY13" fmla="*/ 27270 h 202467"/>
                  <a:gd name="connsiteX14" fmla="*/ 195433 w 275186"/>
                  <a:gd name="connsiteY14" fmla="*/ 20452 h 202467"/>
                  <a:gd name="connsiteX15" fmla="*/ 204523 w 275186"/>
                  <a:gd name="connsiteY15" fmla="*/ 15908 h 202467"/>
                  <a:gd name="connsiteX16" fmla="*/ 215885 w 275186"/>
                  <a:gd name="connsiteY16" fmla="*/ 11363 h 202467"/>
                  <a:gd name="connsiteX17" fmla="*/ 220430 w 275186"/>
                  <a:gd name="connsiteY17" fmla="*/ 11363 h 202467"/>
                  <a:gd name="connsiteX18" fmla="*/ 227247 w 275186"/>
                  <a:gd name="connsiteY18" fmla="*/ 15908 h 202467"/>
                  <a:gd name="connsiteX19" fmla="*/ 228113 w 275186"/>
                  <a:gd name="connsiteY19" fmla="*/ 18072 h 202467"/>
                  <a:gd name="connsiteX20" fmla="*/ 232009 w 275186"/>
                  <a:gd name="connsiteY20" fmla="*/ 20670 h 202467"/>
                  <a:gd name="connsiteX21" fmla="*/ 236554 w 275186"/>
                  <a:gd name="connsiteY21" fmla="*/ 32032 h 202467"/>
                  <a:gd name="connsiteX22" fmla="*/ 252462 w 275186"/>
                  <a:gd name="connsiteY22" fmla="*/ 52484 h 202467"/>
                  <a:gd name="connsiteX23" fmla="*/ 247917 w 275186"/>
                  <a:gd name="connsiteY23" fmla="*/ 57029 h 202467"/>
                  <a:gd name="connsiteX24" fmla="*/ 245277 w 275186"/>
                  <a:gd name="connsiteY24" fmla="*/ 63629 h 202467"/>
                  <a:gd name="connsiteX25" fmla="*/ 247700 w 275186"/>
                  <a:gd name="connsiteY25" fmla="*/ 63629 h 202467"/>
                  <a:gd name="connsiteX26" fmla="*/ 254517 w 275186"/>
                  <a:gd name="connsiteY26" fmla="*/ 63629 h 202467"/>
                  <a:gd name="connsiteX27" fmla="*/ 252476 w 275186"/>
                  <a:gd name="connsiteY27" fmla="*/ 68391 h 202467"/>
                  <a:gd name="connsiteX28" fmla="*/ 259279 w 275186"/>
                  <a:gd name="connsiteY28" fmla="*/ 68391 h 202467"/>
                  <a:gd name="connsiteX29" fmla="*/ 252908 w 275186"/>
                  <a:gd name="connsiteY29" fmla="*/ 83257 h 202467"/>
                  <a:gd name="connsiteX30" fmla="*/ 263607 w 275186"/>
                  <a:gd name="connsiteY30" fmla="*/ 90899 h 202467"/>
                  <a:gd name="connsiteX31" fmla="*/ 261702 w 275186"/>
                  <a:gd name="connsiteY31" fmla="*/ 90899 h 202467"/>
                  <a:gd name="connsiteX32" fmla="*/ 268369 w 275186"/>
                  <a:gd name="connsiteY32" fmla="*/ 95661 h 202467"/>
                  <a:gd name="connsiteX33" fmla="*/ 259279 w 275186"/>
                  <a:gd name="connsiteY33" fmla="*/ 95661 h 202467"/>
                  <a:gd name="connsiteX34" fmla="*/ 259279 w 275186"/>
                  <a:gd name="connsiteY34" fmla="*/ 111568 h 202467"/>
                  <a:gd name="connsiteX35" fmla="*/ 263824 w 275186"/>
                  <a:gd name="connsiteY35" fmla="*/ 122931 h 202467"/>
                  <a:gd name="connsiteX36" fmla="*/ 275186 w 275186"/>
                  <a:gd name="connsiteY36" fmla="*/ 154745 h 202467"/>
                  <a:gd name="connsiteX37" fmla="*/ 259279 w 275186"/>
                  <a:gd name="connsiteY37" fmla="*/ 159290 h 202467"/>
                  <a:gd name="connsiteX38" fmla="*/ 259279 w 275186"/>
                  <a:gd name="connsiteY38" fmla="*/ 166108 h 202467"/>
                  <a:gd name="connsiteX39" fmla="*/ 259279 w 275186"/>
                  <a:gd name="connsiteY39" fmla="*/ 170653 h 202467"/>
                  <a:gd name="connsiteX40" fmla="*/ 259279 w 275186"/>
                  <a:gd name="connsiteY40" fmla="*/ 186560 h 202467"/>
                  <a:gd name="connsiteX41" fmla="*/ 252462 w 275186"/>
                  <a:gd name="connsiteY41" fmla="*/ 186560 h 202467"/>
                  <a:gd name="connsiteX42" fmla="*/ 243372 w 275186"/>
                  <a:gd name="connsiteY42" fmla="*/ 186560 h 202467"/>
                  <a:gd name="connsiteX43" fmla="*/ 232009 w 275186"/>
                  <a:gd name="connsiteY43" fmla="*/ 202467 h 202467"/>
                  <a:gd name="connsiteX44" fmla="*/ 220647 w 275186"/>
                  <a:gd name="connsiteY44" fmla="*/ 202467 h 202467"/>
                  <a:gd name="connsiteX45" fmla="*/ 218266 w 275186"/>
                  <a:gd name="connsiteY45" fmla="*/ 197705 h 202467"/>
                  <a:gd name="connsiteX46" fmla="*/ 215885 w 275186"/>
                  <a:gd name="connsiteY46" fmla="*/ 197705 h 202467"/>
                  <a:gd name="connsiteX47" fmla="*/ 211340 w 275186"/>
                  <a:gd name="connsiteY47" fmla="*/ 188615 h 202467"/>
                  <a:gd name="connsiteX48" fmla="*/ 211340 w 275186"/>
                  <a:gd name="connsiteY48" fmla="*/ 172708 h 202467"/>
                  <a:gd name="connsiteX49" fmla="*/ 202756 w 275186"/>
                  <a:gd name="connsiteY49" fmla="*/ 155539 h 202467"/>
                  <a:gd name="connsiteX50" fmla="*/ 193377 w 275186"/>
                  <a:gd name="connsiteY50" fmla="*/ 159290 h 202467"/>
                  <a:gd name="connsiteX51" fmla="*/ 188832 w 275186"/>
                  <a:gd name="connsiteY51" fmla="*/ 159290 h 202467"/>
                  <a:gd name="connsiteX52" fmla="*/ 177470 w 275186"/>
                  <a:gd name="connsiteY52" fmla="*/ 166108 h 202467"/>
                  <a:gd name="connsiteX53" fmla="*/ 177470 w 275186"/>
                  <a:gd name="connsiteY53" fmla="*/ 158488 h 202467"/>
                  <a:gd name="connsiteX54" fmla="*/ 172708 w 275186"/>
                  <a:gd name="connsiteY54" fmla="*/ 161346 h 202467"/>
                  <a:gd name="connsiteX55" fmla="*/ 172708 w 275186"/>
                  <a:gd name="connsiteY55" fmla="*/ 145438 h 202467"/>
                  <a:gd name="connsiteX56" fmla="*/ 166108 w 275186"/>
                  <a:gd name="connsiteY56" fmla="*/ 138838 h 202467"/>
                  <a:gd name="connsiteX57" fmla="*/ 166108 w 275186"/>
                  <a:gd name="connsiteY57" fmla="*/ 138838 h 202467"/>
                  <a:gd name="connsiteX58" fmla="*/ 161346 w 275186"/>
                  <a:gd name="connsiteY58" fmla="*/ 134076 h 202467"/>
                  <a:gd name="connsiteX59" fmla="*/ 168163 w 275186"/>
                  <a:gd name="connsiteY59" fmla="*/ 122714 h 202467"/>
                  <a:gd name="connsiteX60" fmla="*/ 156801 w 275186"/>
                  <a:gd name="connsiteY60" fmla="*/ 106807 h 202467"/>
                  <a:gd name="connsiteX61" fmla="*/ 150200 w 275186"/>
                  <a:gd name="connsiteY61" fmla="*/ 100206 h 202467"/>
                  <a:gd name="connsiteX62" fmla="*/ 122931 w 275186"/>
                  <a:gd name="connsiteY62" fmla="*/ 100206 h 202467"/>
                  <a:gd name="connsiteX63" fmla="*/ 113841 w 275186"/>
                  <a:gd name="connsiteY63" fmla="*/ 107023 h 202467"/>
                  <a:gd name="connsiteX64" fmla="*/ 102478 w 275186"/>
                  <a:gd name="connsiteY64" fmla="*/ 107023 h 202467"/>
                  <a:gd name="connsiteX65" fmla="*/ 97934 w 275186"/>
                  <a:gd name="connsiteY65" fmla="*/ 116113 h 202467"/>
                  <a:gd name="connsiteX66" fmla="*/ 91116 w 275186"/>
                  <a:gd name="connsiteY66" fmla="*/ 127476 h 202467"/>
                  <a:gd name="connsiteX67" fmla="*/ 75209 w 275186"/>
                  <a:gd name="connsiteY67" fmla="*/ 143383 h 202467"/>
                  <a:gd name="connsiteX68" fmla="*/ 71042 w 275186"/>
                  <a:gd name="connsiteY68" fmla="*/ 138026 h 202467"/>
                  <a:gd name="connsiteX69" fmla="*/ 70447 w 275186"/>
                  <a:gd name="connsiteY69" fmla="*/ 138621 h 202467"/>
                  <a:gd name="connsiteX70" fmla="*/ 54540 w 275186"/>
                  <a:gd name="connsiteY70" fmla="*/ 118169 h 202467"/>
                  <a:gd name="connsiteX71" fmla="*/ 43394 w 275186"/>
                  <a:gd name="connsiteY71" fmla="*/ 107023 h 202467"/>
                  <a:gd name="connsiteX72" fmla="*/ 32032 w 275186"/>
                  <a:gd name="connsiteY72" fmla="*/ 100206 h 202467"/>
                  <a:gd name="connsiteX73" fmla="*/ 22942 w 275186"/>
                  <a:gd name="connsiteY73" fmla="*/ 95661 h 202467"/>
                  <a:gd name="connsiteX74" fmla="*/ 22942 w 275186"/>
                  <a:gd name="connsiteY74" fmla="*/ 93280 h 202467"/>
                  <a:gd name="connsiteX75" fmla="*/ 18180 w 275186"/>
                  <a:gd name="connsiteY75" fmla="*/ 90899 h 202467"/>
                  <a:gd name="connsiteX76" fmla="*/ 18180 w 275186"/>
                  <a:gd name="connsiteY76" fmla="*/ 70447 h 202467"/>
                  <a:gd name="connsiteX77" fmla="*/ 16125 w 275186"/>
                  <a:gd name="connsiteY77" fmla="*/ 68391 h 202467"/>
                  <a:gd name="connsiteX78" fmla="*/ 4762 w 275186"/>
                  <a:gd name="connsiteY78" fmla="*/ 63847 h 202467"/>
                  <a:gd name="connsiteX79" fmla="*/ 7003 w 275186"/>
                  <a:gd name="connsiteY79" fmla="*/ 61886 h 202467"/>
                  <a:gd name="connsiteX80" fmla="*/ 0 w 275186"/>
                  <a:gd name="connsiteY80" fmla="*/ 59085 h 202467"/>
                  <a:gd name="connsiteX81" fmla="*/ 18180 w 275186"/>
                  <a:gd name="connsiteY81" fmla="*/ 43177 h 202467"/>
                  <a:gd name="connsiteX82" fmla="*/ 27270 w 275186"/>
                  <a:gd name="connsiteY82" fmla="*/ 43177 h 202467"/>
                  <a:gd name="connsiteX83" fmla="*/ 38632 w 275186"/>
                  <a:gd name="connsiteY83" fmla="*/ 31815 h 202467"/>
                  <a:gd name="connsiteX84" fmla="*/ 43177 w 275186"/>
                  <a:gd name="connsiteY84" fmla="*/ 31815 h 202467"/>
                  <a:gd name="connsiteX85" fmla="*/ 49995 w 275186"/>
                  <a:gd name="connsiteY85" fmla="*/ 27270 h 202467"/>
                  <a:gd name="connsiteX86" fmla="*/ 49995 w 275186"/>
                  <a:gd name="connsiteY86" fmla="*/ 15908 h 202467"/>
                  <a:gd name="connsiteX87" fmla="*/ 49995 w 275186"/>
                  <a:gd name="connsiteY87" fmla="*/ 11363 h 20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75186" h="202467">
                    <a:moveTo>
                      <a:pt x="54540" y="0"/>
                    </a:moveTo>
                    <a:lnTo>
                      <a:pt x="70447" y="0"/>
                    </a:lnTo>
                    <a:lnTo>
                      <a:pt x="97716" y="11363"/>
                    </a:lnTo>
                    <a:lnTo>
                      <a:pt x="102261" y="11363"/>
                    </a:lnTo>
                    <a:lnTo>
                      <a:pt x="109079" y="4545"/>
                    </a:lnTo>
                    <a:lnTo>
                      <a:pt x="129531" y="4545"/>
                    </a:lnTo>
                    <a:lnTo>
                      <a:pt x="136348" y="4545"/>
                    </a:lnTo>
                    <a:lnTo>
                      <a:pt x="136348" y="9307"/>
                    </a:lnTo>
                    <a:lnTo>
                      <a:pt x="141110" y="9307"/>
                    </a:lnTo>
                    <a:lnTo>
                      <a:pt x="141110" y="15908"/>
                    </a:lnTo>
                    <a:lnTo>
                      <a:pt x="152256" y="15908"/>
                    </a:lnTo>
                    <a:lnTo>
                      <a:pt x="156801" y="15908"/>
                    </a:lnTo>
                    <a:lnTo>
                      <a:pt x="168163" y="27270"/>
                    </a:lnTo>
                    <a:lnTo>
                      <a:pt x="184070" y="27270"/>
                    </a:lnTo>
                    <a:lnTo>
                      <a:pt x="195433" y="20452"/>
                    </a:lnTo>
                    <a:lnTo>
                      <a:pt x="204523" y="15908"/>
                    </a:lnTo>
                    <a:lnTo>
                      <a:pt x="215885" y="11363"/>
                    </a:lnTo>
                    <a:lnTo>
                      <a:pt x="220430" y="11363"/>
                    </a:lnTo>
                    <a:lnTo>
                      <a:pt x="227247" y="15908"/>
                    </a:lnTo>
                    <a:lnTo>
                      <a:pt x="228113" y="18072"/>
                    </a:lnTo>
                    <a:lnTo>
                      <a:pt x="232009" y="20670"/>
                    </a:lnTo>
                    <a:lnTo>
                      <a:pt x="236554" y="32032"/>
                    </a:lnTo>
                    <a:lnTo>
                      <a:pt x="252462" y="52484"/>
                    </a:lnTo>
                    <a:lnTo>
                      <a:pt x="247917" y="57029"/>
                    </a:lnTo>
                    <a:lnTo>
                      <a:pt x="245277" y="63629"/>
                    </a:lnTo>
                    <a:lnTo>
                      <a:pt x="247700" y="63629"/>
                    </a:lnTo>
                    <a:lnTo>
                      <a:pt x="254517" y="63629"/>
                    </a:lnTo>
                    <a:lnTo>
                      <a:pt x="252476" y="68391"/>
                    </a:lnTo>
                    <a:lnTo>
                      <a:pt x="259279" y="68391"/>
                    </a:lnTo>
                    <a:lnTo>
                      <a:pt x="252908" y="83257"/>
                    </a:lnTo>
                    <a:lnTo>
                      <a:pt x="263607" y="90899"/>
                    </a:lnTo>
                    <a:lnTo>
                      <a:pt x="261702" y="90899"/>
                    </a:lnTo>
                    <a:lnTo>
                      <a:pt x="268369" y="95661"/>
                    </a:lnTo>
                    <a:lnTo>
                      <a:pt x="259279" y="95661"/>
                    </a:lnTo>
                    <a:lnTo>
                      <a:pt x="259279" y="111568"/>
                    </a:lnTo>
                    <a:lnTo>
                      <a:pt x="263824" y="122931"/>
                    </a:lnTo>
                    <a:lnTo>
                      <a:pt x="275186" y="154745"/>
                    </a:lnTo>
                    <a:lnTo>
                      <a:pt x="259279" y="159290"/>
                    </a:lnTo>
                    <a:lnTo>
                      <a:pt x="259279" y="166108"/>
                    </a:lnTo>
                    <a:lnTo>
                      <a:pt x="259279" y="170653"/>
                    </a:lnTo>
                    <a:lnTo>
                      <a:pt x="259279" y="186560"/>
                    </a:lnTo>
                    <a:lnTo>
                      <a:pt x="252462" y="186560"/>
                    </a:lnTo>
                    <a:lnTo>
                      <a:pt x="243372" y="186560"/>
                    </a:lnTo>
                    <a:lnTo>
                      <a:pt x="232009" y="202467"/>
                    </a:lnTo>
                    <a:lnTo>
                      <a:pt x="220647" y="202467"/>
                    </a:lnTo>
                    <a:lnTo>
                      <a:pt x="218266" y="197705"/>
                    </a:lnTo>
                    <a:lnTo>
                      <a:pt x="215885" y="197705"/>
                    </a:lnTo>
                    <a:lnTo>
                      <a:pt x="211340" y="188615"/>
                    </a:lnTo>
                    <a:lnTo>
                      <a:pt x="211340" y="172708"/>
                    </a:lnTo>
                    <a:lnTo>
                      <a:pt x="202756" y="155539"/>
                    </a:lnTo>
                    <a:lnTo>
                      <a:pt x="193377" y="159290"/>
                    </a:lnTo>
                    <a:lnTo>
                      <a:pt x="188832" y="159290"/>
                    </a:lnTo>
                    <a:lnTo>
                      <a:pt x="177470" y="166108"/>
                    </a:lnTo>
                    <a:lnTo>
                      <a:pt x="177470" y="158488"/>
                    </a:lnTo>
                    <a:lnTo>
                      <a:pt x="172708" y="161346"/>
                    </a:lnTo>
                    <a:lnTo>
                      <a:pt x="172708" y="145438"/>
                    </a:lnTo>
                    <a:lnTo>
                      <a:pt x="166108" y="138838"/>
                    </a:lnTo>
                    <a:lnTo>
                      <a:pt x="166108" y="138838"/>
                    </a:lnTo>
                    <a:lnTo>
                      <a:pt x="161346" y="134076"/>
                    </a:lnTo>
                    <a:lnTo>
                      <a:pt x="168163" y="122714"/>
                    </a:lnTo>
                    <a:lnTo>
                      <a:pt x="156801" y="106807"/>
                    </a:lnTo>
                    <a:lnTo>
                      <a:pt x="150200" y="100206"/>
                    </a:lnTo>
                    <a:lnTo>
                      <a:pt x="122931" y="100206"/>
                    </a:lnTo>
                    <a:lnTo>
                      <a:pt x="113841" y="107023"/>
                    </a:lnTo>
                    <a:lnTo>
                      <a:pt x="102478" y="107023"/>
                    </a:lnTo>
                    <a:lnTo>
                      <a:pt x="97934" y="116113"/>
                    </a:lnTo>
                    <a:lnTo>
                      <a:pt x="91116" y="127476"/>
                    </a:lnTo>
                    <a:lnTo>
                      <a:pt x="75209" y="143383"/>
                    </a:lnTo>
                    <a:lnTo>
                      <a:pt x="71042" y="138026"/>
                    </a:lnTo>
                    <a:lnTo>
                      <a:pt x="70447" y="138621"/>
                    </a:lnTo>
                    <a:lnTo>
                      <a:pt x="54540" y="118169"/>
                    </a:lnTo>
                    <a:lnTo>
                      <a:pt x="43394" y="107023"/>
                    </a:lnTo>
                    <a:lnTo>
                      <a:pt x="32032" y="100206"/>
                    </a:lnTo>
                    <a:lnTo>
                      <a:pt x="22942" y="95661"/>
                    </a:lnTo>
                    <a:lnTo>
                      <a:pt x="22942" y="93280"/>
                    </a:lnTo>
                    <a:lnTo>
                      <a:pt x="18180" y="90899"/>
                    </a:lnTo>
                    <a:lnTo>
                      <a:pt x="18180" y="70447"/>
                    </a:lnTo>
                    <a:lnTo>
                      <a:pt x="16125" y="68391"/>
                    </a:lnTo>
                    <a:lnTo>
                      <a:pt x="4762" y="63847"/>
                    </a:lnTo>
                    <a:lnTo>
                      <a:pt x="7003" y="61886"/>
                    </a:lnTo>
                    <a:lnTo>
                      <a:pt x="0" y="59085"/>
                    </a:lnTo>
                    <a:lnTo>
                      <a:pt x="18180" y="43177"/>
                    </a:lnTo>
                    <a:lnTo>
                      <a:pt x="27270" y="43177"/>
                    </a:lnTo>
                    <a:lnTo>
                      <a:pt x="38632" y="31815"/>
                    </a:lnTo>
                    <a:lnTo>
                      <a:pt x="43177" y="31815"/>
                    </a:lnTo>
                    <a:lnTo>
                      <a:pt x="49995" y="27270"/>
                    </a:lnTo>
                    <a:lnTo>
                      <a:pt x="49995" y="15908"/>
                    </a:lnTo>
                    <a:lnTo>
                      <a:pt x="49995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2" name="Freeform 385">
                <a:extLst>
                  <a:ext uri="{FF2B5EF4-FFF2-40B4-BE49-F238E27FC236}">
                    <a16:creationId xmlns:a16="http://schemas.microsoft.com/office/drawing/2014/main" id="{3BAAD05E-96FB-416D-8D67-F4121E37C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757" y="2882086"/>
                <a:ext cx="439967" cy="455388"/>
              </a:xfrm>
              <a:custGeom>
                <a:avLst/>
                <a:gdLst>
                  <a:gd name="connsiteX0" fmla="*/ 406772 w 586622"/>
                  <a:gd name="connsiteY0" fmla="*/ 0 h 607184"/>
                  <a:gd name="connsiteX1" fmla="*/ 434041 w 586622"/>
                  <a:gd name="connsiteY1" fmla="*/ 0 h 607184"/>
                  <a:gd name="connsiteX2" fmla="*/ 456766 w 586622"/>
                  <a:gd name="connsiteY2" fmla="*/ 15907 h 607184"/>
                  <a:gd name="connsiteX3" fmla="*/ 493126 w 586622"/>
                  <a:gd name="connsiteY3" fmla="*/ 15907 h 607184"/>
                  <a:gd name="connsiteX4" fmla="*/ 531757 w 586622"/>
                  <a:gd name="connsiteY4" fmla="*/ 27270 h 607184"/>
                  <a:gd name="connsiteX5" fmla="*/ 547665 w 586622"/>
                  <a:gd name="connsiteY5" fmla="*/ 27270 h 607184"/>
                  <a:gd name="connsiteX6" fmla="*/ 551634 w 586622"/>
                  <a:gd name="connsiteY6" fmla="*/ 36795 h 607184"/>
                  <a:gd name="connsiteX7" fmla="*/ 554808 w 586622"/>
                  <a:gd name="connsiteY7" fmla="*/ 36795 h 607184"/>
                  <a:gd name="connsiteX8" fmla="*/ 566170 w 586622"/>
                  <a:gd name="connsiteY8" fmla="*/ 64064 h 607184"/>
                  <a:gd name="connsiteX9" fmla="*/ 570715 w 586622"/>
                  <a:gd name="connsiteY9" fmla="*/ 89061 h 607184"/>
                  <a:gd name="connsiteX10" fmla="*/ 582077 w 586622"/>
                  <a:gd name="connsiteY10" fmla="*/ 139056 h 607184"/>
                  <a:gd name="connsiteX11" fmla="*/ 586622 w 586622"/>
                  <a:gd name="connsiteY11" fmla="*/ 143601 h 607184"/>
                  <a:gd name="connsiteX12" fmla="*/ 582077 w 586622"/>
                  <a:gd name="connsiteY12" fmla="*/ 166325 h 607184"/>
                  <a:gd name="connsiteX13" fmla="*/ 532083 w 586622"/>
                  <a:gd name="connsiteY13" fmla="*/ 170870 h 607184"/>
                  <a:gd name="connsiteX14" fmla="*/ 516176 w 586622"/>
                  <a:gd name="connsiteY14" fmla="*/ 186778 h 607184"/>
                  <a:gd name="connsiteX15" fmla="*/ 495724 w 586622"/>
                  <a:gd name="connsiteY15" fmla="*/ 191323 h 607184"/>
                  <a:gd name="connsiteX16" fmla="*/ 495724 w 586622"/>
                  <a:gd name="connsiteY16" fmla="*/ 218592 h 607184"/>
                  <a:gd name="connsiteX17" fmla="*/ 452547 w 586622"/>
                  <a:gd name="connsiteY17" fmla="*/ 234499 h 607184"/>
                  <a:gd name="connsiteX18" fmla="*/ 441184 w 586622"/>
                  <a:gd name="connsiteY18" fmla="*/ 261769 h 607184"/>
                  <a:gd name="connsiteX19" fmla="*/ 409370 w 586622"/>
                  <a:gd name="connsiteY19" fmla="*/ 273131 h 607184"/>
                  <a:gd name="connsiteX20" fmla="*/ 373010 w 586622"/>
                  <a:gd name="connsiteY20" fmla="*/ 277676 h 607184"/>
                  <a:gd name="connsiteX21" fmla="*/ 313926 w 586622"/>
                  <a:gd name="connsiteY21" fmla="*/ 304946 h 607184"/>
                  <a:gd name="connsiteX22" fmla="*/ 313926 w 586622"/>
                  <a:gd name="connsiteY22" fmla="*/ 359485 h 607184"/>
                  <a:gd name="connsiteX23" fmla="*/ 307109 w 586622"/>
                  <a:gd name="connsiteY23" fmla="*/ 359485 h 607184"/>
                  <a:gd name="connsiteX24" fmla="*/ 307109 w 586622"/>
                  <a:gd name="connsiteY24" fmla="*/ 379937 h 607184"/>
                  <a:gd name="connsiteX25" fmla="*/ 286657 w 586622"/>
                  <a:gd name="connsiteY25" fmla="*/ 379937 h 607184"/>
                  <a:gd name="connsiteX26" fmla="*/ 275294 w 586622"/>
                  <a:gd name="connsiteY26" fmla="*/ 391300 h 607184"/>
                  <a:gd name="connsiteX27" fmla="*/ 259387 w 586622"/>
                  <a:gd name="connsiteY27" fmla="*/ 391300 h 607184"/>
                  <a:gd name="connsiteX28" fmla="*/ 243480 w 586622"/>
                  <a:gd name="connsiteY28" fmla="*/ 386755 h 607184"/>
                  <a:gd name="connsiteX29" fmla="*/ 211665 w 586622"/>
                  <a:gd name="connsiteY29" fmla="*/ 391300 h 607184"/>
                  <a:gd name="connsiteX30" fmla="*/ 200303 w 586622"/>
                  <a:gd name="connsiteY30" fmla="*/ 423114 h 607184"/>
                  <a:gd name="connsiteX31" fmla="*/ 188941 w 586622"/>
                  <a:gd name="connsiteY31" fmla="*/ 423114 h 607184"/>
                  <a:gd name="connsiteX32" fmla="*/ 173033 w 586622"/>
                  <a:gd name="connsiteY32" fmla="*/ 470836 h 607184"/>
                  <a:gd name="connsiteX33" fmla="*/ 118494 w 586622"/>
                  <a:gd name="connsiteY33" fmla="*/ 520830 h 607184"/>
                  <a:gd name="connsiteX34" fmla="*/ 109404 w 586622"/>
                  <a:gd name="connsiteY34" fmla="*/ 573097 h 607184"/>
                  <a:gd name="connsiteX35" fmla="*/ 93497 w 586622"/>
                  <a:gd name="connsiteY35" fmla="*/ 591277 h 607184"/>
                  <a:gd name="connsiteX36" fmla="*/ 86680 w 586622"/>
                  <a:gd name="connsiteY36" fmla="*/ 607184 h 607184"/>
                  <a:gd name="connsiteX37" fmla="*/ 7143 w 586622"/>
                  <a:gd name="connsiteY37" fmla="*/ 607184 h 607184"/>
                  <a:gd name="connsiteX38" fmla="*/ 7143 w 586622"/>
                  <a:gd name="connsiteY38" fmla="*/ 597659 h 607184"/>
                  <a:gd name="connsiteX39" fmla="*/ 0 w 586622"/>
                  <a:gd name="connsiteY39" fmla="*/ 597659 h 607184"/>
                  <a:gd name="connsiteX40" fmla="*/ 0 w 586622"/>
                  <a:gd name="connsiteY40" fmla="*/ 581752 h 607184"/>
                  <a:gd name="connsiteX41" fmla="*/ 15908 w 586622"/>
                  <a:gd name="connsiteY41" fmla="*/ 570390 h 607184"/>
                  <a:gd name="connsiteX42" fmla="*/ 27270 w 586622"/>
                  <a:gd name="connsiteY42" fmla="*/ 547665 h 607184"/>
                  <a:gd name="connsiteX43" fmla="*/ 27270 w 586622"/>
                  <a:gd name="connsiteY43" fmla="*/ 538575 h 607184"/>
                  <a:gd name="connsiteX44" fmla="*/ 36360 w 586622"/>
                  <a:gd name="connsiteY44" fmla="*/ 511305 h 607184"/>
                  <a:gd name="connsiteX45" fmla="*/ 59084 w 586622"/>
                  <a:gd name="connsiteY45" fmla="*/ 484036 h 607184"/>
                  <a:gd name="connsiteX46" fmla="*/ 68174 w 586622"/>
                  <a:gd name="connsiteY46" fmla="*/ 472674 h 607184"/>
                  <a:gd name="connsiteX47" fmla="*/ 79537 w 586622"/>
                  <a:gd name="connsiteY47" fmla="*/ 452221 h 607184"/>
                  <a:gd name="connsiteX48" fmla="*/ 79537 w 586622"/>
                  <a:gd name="connsiteY48" fmla="*/ 429497 h 607184"/>
                  <a:gd name="connsiteX49" fmla="*/ 95444 w 586622"/>
                  <a:gd name="connsiteY49" fmla="*/ 402227 h 607184"/>
                  <a:gd name="connsiteX50" fmla="*/ 118169 w 586622"/>
                  <a:gd name="connsiteY50" fmla="*/ 393137 h 607184"/>
                  <a:gd name="connsiteX51" fmla="*/ 138621 w 586622"/>
                  <a:gd name="connsiteY51" fmla="*/ 349960 h 607184"/>
                  <a:gd name="connsiteX52" fmla="*/ 161345 w 586622"/>
                  <a:gd name="connsiteY52" fmla="*/ 334053 h 607184"/>
                  <a:gd name="connsiteX53" fmla="*/ 193160 w 586622"/>
                  <a:gd name="connsiteY53" fmla="*/ 327235 h 607184"/>
                  <a:gd name="connsiteX54" fmla="*/ 224974 w 586622"/>
                  <a:gd name="connsiteY54" fmla="*/ 299966 h 607184"/>
                  <a:gd name="connsiteX55" fmla="*/ 240882 w 586622"/>
                  <a:gd name="connsiteY55" fmla="*/ 290876 h 607184"/>
                  <a:gd name="connsiteX56" fmla="*/ 272696 w 586622"/>
                  <a:gd name="connsiteY56" fmla="*/ 252244 h 607184"/>
                  <a:gd name="connsiteX57" fmla="*/ 263606 w 586622"/>
                  <a:gd name="connsiteY57" fmla="*/ 199977 h 607184"/>
                  <a:gd name="connsiteX58" fmla="*/ 279514 w 586622"/>
                  <a:gd name="connsiteY58" fmla="*/ 161345 h 607184"/>
                  <a:gd name="connsiteX59" fmla="*/ 284059 w 586622"/>
                  <a:gd name="connsiteY59" fmla="*/ 138621 h 607184"/>
                  <a:gd name="connsiteX60" fmla="*/ 306783 w 586622"/>
                  <a:gd name="connsiteY60" fmla="*/ 113624 h 607184"/>
                  <a:gd name="connsiteX61" fmla="*/ 343143 w 586622"/>
                  <a:gd name="connsiteY61" fmla="*/ 90899 h 607184"/>
                  <a:gd name="connsiteX62" fmla="*/ 370412 w 586622"/>
                  <a:gd name="connsiteY62" fmla="*/ 70447 h 607184"/>
                  <a:gd name="connsiteX63" fmla="*/ 397682 w 586622"/>
                  <a:gd name="connsiteY63" fmla="*/ 27270 h 60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86622" h="607184">
                    <a:moveTo>
                      <a:pt x="406772" y="0"/>
                    </a:moveTo>
                    <a:lnTo>
                      <a:pt x="434041" y="0"/>
                    </a:lnTo>
                    <a:lnTo>
                      <a:pt x="456766" y="15907"/>
                    </a:lnTo>
                    <a:lnTo>
                      <a:pt x="493126" y="15907"/>
                    </a:lnTo>
                    <a:lnTo>
                      <a:pt x="531757" y="27270"/>
                    </a:lnTo>
                    <a:lnTo>
                      <a:pt x="547665" y="27270"/>
                    </a:lnTo>
                    <a:lnTo>
                      <a:pt x="551634" y="36795"/>
                    </a:lnTo>
                    <a:lnTo>
                      <a:pt x="554808" y="36795"/>
                    </a:lnTo>
                    <a:lnTo>
                      <a:pt x="566170" y="64064"/>
                    </a:lnTo>
                    <a:lnTo>
                      <a:pt x="570715" y="89061"/>
                    </a:lnTo>
                    <a:lnTo>
                      <a:pt x="582077" y="139056"/>
                    </a:lnTo>
                    <a:lnTo>
                      <a:pt x="586622" y="143601"/>
                    </a:lnTo>
                    <a:lnTo>
                      <a:pt x="582077" y="166325"/>
                    </a:lnTo>
                    <a:lnTo>
                      <a:pt x="532083" y="170870"/>
                    </a:lnTo>
                    <a:lnTo>
                      <a:pt x="516176" y="186778"/>
                    </a:lnTo>
                    <a:lnTo>
                      <a:pt x="495724" y="191323"/>
                    </a:lnTo>
                    <a:lnTo>
                      <a:pt x="495724" y="218592"/>
                    </a:lnTo>
                    <a:lnTo>
                      <a:pt x="452547" y="234499"/>
                    </a:lnTo>
                    <a:lnTo>
                      <a:pt x="441184" y="261769"/>
                    </a:lnTo>
                    <a:lnTo>
                      <a:pt x="409370" y="273131"/>
                    </a:lnTo>
                    <a:lnTo>
                      <a:pt x="373010" y="277676"/>
                    </a:lnTo>
                    <a:lnTo>
                      <a:pt x="313926" y="304946"/>
                    </a:lnTo>
                    <a:lnTo>
                      <a:pt x="313926" y="359485"/>
                    </a:lnTo>
                    <a:lnTo>
                      <a:pt x="307109" y="359485"/>
                    </a:lnTo>
                    <a:lnTo>
                      <a:pt x="307109" y="379937"/>
                    </a:lnTo>
                    <a:lnTo>
                      <a:pt x="286657" y="379937"/>
                    </a:lnTo>
                    <a:lnTo>
                      <a:pt x="275294" y="391300"/>
                    </a:lnTo>
                    <a:lnTo>
                      <a:pt x="259387" y="391300"/>
                    </a:lnTo>
                    <a:lnTo>
                      <a:pt x="243480" y="386755"/>
                    </a:lnTo>
                    <a:lnTo>
                      <a:pt x="211665" y="391300"/>
                    </a:lnTo>
                    <a:lnTo>
                      <a:pt x="200303" y="423114"/>
                    </a:lnTo>
                    <a:lnTo>
                      <a:pt x="188941" y="423114"/>
                    </a:lnTo>
                    <a:lnTo>
                      <a:pt x="173033" y="470836"/>
                    </a:lnTo>
                    <a:lnTo>
                      <a:pt x="118494" y="520830"/>
                    </a:lnTo>
                    <a:lnTo>
                      <a:pt x="109404" y="573097"/>
                    </a:lnTo>
                    <a:lnTo>
                      <a:pt x="93497" y="591277"/>
                    </a:lnTo>
                    <a:lnTo>
                      <a:pt x="86680" y="607184"/>
                    </a:lnTo>
                    <a:lnTo>
                      <a:pt x="7143" y="607184"/>
                    </a:lnTo>
                    <a:lnTo>
                      <a:pt x="7143" y="597659"/>
                    </a:lnTo>
                    <a:lnTo>
                      <a:pt x="0" y="597659"/>
                    </a:lnTo>
                    <a:lnTo>
                      <a:pt x="0" y="581752"/>
                    </a:lnTo>
                    <a:lnTo>
                      <a:pt x="15908" y="570390"/>
                    </a:lnTo>
                    <a:lnTo>
                      <a:pt x="27270" y="547665"/>
                    </a:lnTo>
                    <a:lnTo>
                      <a:pt x="27270" y="538575"/>
                    </a:lnTo>
                    <a:lnTo>
                      <a:pt x="36360" y="511305"/>
                    </a:lnTo>
                    <a:lnTo>
                      <a:pt x="59084" y="484036"/>
                    </a:lnTo>
                    <a:lnTo>
                      <a:pt x="68174" y="472674"/>
                    </a:lnTo>
                    <a:lnTo>
                      <a:pt x="79537" y="452221"/>
                    </a:lnTo>
                    <a:lnTo>
                      <a:pt x="79537" y="429497"/>
                    </a:lnTo>
                    <a:lnTo>
                      <a:pt x="95444" y="402227"/>
                    </a:lnTo>
                    <a:lnTo>
                      <a:pt x="118169" y="393137"/>
                    </a:lnTo>
                    <a:lnTo>
                      <a:pt x="138621" y="349960"/>
                    </a:lnTo>
                    <a:lnTo>
                      <a:pt x="161345" y="334053"/>
                    </a:lnTo>
                    <a:lnTo>
                      <a:pt x="193160" y="327235"/>
                    </a:lnTo>
                    <a:lnTo>
                      <a:pt x="224974" y="299966"/>
                    </a:lnTo>
                    <a:lnTo>
                      <a:pt x="240882" y="290876"/>
                    </a:lnTo>
                    <a:lnTo>
                      <a:pt x="272696" y="252244"/>
                    </a:lnTo>
                    <a:lnTo>
                      <a:pt x="263606" y="199977"/>
                    </a:lnTo>
                    <a:lnTo>
                      <a:pt x="279514" y="161345"/>
                    </a:lnTo>
                    <a:lnTo>
                      <a:pt x="284059" y="138621"/>
                    </a:lnTo>
                    <a:lnTo>
                      <a:pt x="306783" y="113624"/>
                    </a:lnTo>
                    <a:lnTo>
                      <a:pt x="343143" y="90899"/>
                    </a:lnTo>
                    <a:lnTo>
                      <a:pt x="370412" y="70447"/>
                    </a:lnTo>
                    <a:lnTo>
                      <a:pt x="397682" y="2727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913" name="Freeform 383">
                <a:extLst>
                  <a:ext uri="{FF2B5EF4-FFF2-40B4-BE49-F238E27FC236}">
                    <a16:creationId xmlns:a16="http://schemas.microsoft.com/office/drawing/2014/main" id="{E5920F20-2C26-433B-B3B1-755083A8B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476" y="3212035"/>
                <a:ext cx="462205" cy="431364"/>
              </a:xfrm>
              <a:custGeom>
                <a:avLst/>
                <a:gdLst>
                  <a:gd name="connsiteX0" fmla="*/ 218592 w 616273"/>
                  <a:gd name="connsiteY0" fmla="*/ 0 h 575152"/>
                  <a:gd name="connsiteX1" fmla="*/ 277676 w 616273"/>
                  <a:gd name="connsiteY1" fmla="*/ 0 h 575152"/>
                  <a:gd name="connsiteX2" fmla="*/ 400389 w 616273"/>
                  <a:gd name="connsiteY2" fmla="*/ 86354 h 575152"/>
                  <a:gd name="connsiteX3" fmla="*/ 525375 w 616273"/>
                  <a:gd name="connsiteY3" fmla="*/ 172708 h 575152"/>
                  <a:gd name="connsiteX4" fmla="*/ 536737 w 616273"/>
                  <a:gd name="connsiteY4" fmla="*/ 188615 h 575152"/>
                  <a:gd name="connsiteX5" fmla="*/ 557189 w 616273"/>
                  <a:gd name="connsiteY5" fmla="*/ 204522 h 575152"/>
                  <a:gd name="connsiteX6" fmla="*/ 573096 w 616273"/>
                  <a:gd name="connsiteY6" fmla="*/ 209067 h 575152"/>
                  <a:gd name="connsiteX7" fmla="*/ 573096 w 616273"/>
                  <a:gd name="connsiteY7" fmla="*/ 213830 h 575152"/>
                  <a:gd name="connsiteX8" fmla="*/ 573096 w 616273"/>
                  <a:gd name="connsiteY8" fmla="*/ 231792 h 575152"/>
                  <a:gd name="connsiteX9" fmla="*/ 616273 w 616273"/>
                  <a:gd name="connsiteY9" fmla="*/ 231792 h 575152"/>
                  <a:gd name="connsiteX10" fmla="*/ 616273 w 616273"/>
                  <a:gd name="connsiteY10" fmla="*/ 236555 h 575152"/>
                  <a:gd name="connsiteX11" fmla="*/ 616273 w 616273"/>
                  <a:gd name="connsiteY11" fmla="*/ 318145 h 575152"/>
                  <a:gd name="connsiteX12" fmla="*/ 616273 w 616273"/>
                  <a:gd name="connsiteY12" fmla="*/ 322908 h 575152"/>
                  <a:gd name="connsiteX13" fmla="*/ 595821 w 616273"/>
                  <a:gd name="connsiteY13" fmla="*/ 350178 h 575152"/>
                  <a:gd name="connsiteX14" fmla="*/ 589004 w 616273"/>
                  <a:gd name="connsiteY14" fmla="*/ 370630 h 575152"/>
                  <a:gd name="connsiteX15" fmla="*/ 557189 w 616273"/>
                  <a:gd name="connsiteY15" fmla="*/ 375175 h 575152"/>
                  <a:gd name="connsiteX16" fmla="*/ 509467 w 616273"/>
                  <a:gd name="connsiteY16" fmla="*/ 381993 h 575152"/>
                  <a:gd name="connsiteX17" fmla="*/ 493560 w 616273"/>
                  <a:gd name="connsiteY17" fmla="*/ 393355 h 575152"/>
                  <a:gd name="connsiteX18" fmla="*/ 484035 w 616273"/>
                  <a:gd name="connsiteY18" fmla="*/ 393355 h 575152"/>
                  <a:gd name="connsiteX19" fmla="*/ 470836 w 616273"/>
                  <a:gd name="connsiteY19" fmla="*/ 393355 h 575152"/>
                  <a:gd name="connsiteX20" fmla="*/ 450383 w 616273"/>
                  <a:gd name="connsiteY20" fmla="*/ 397900 h 575152"/>
                  <a:gd name="connsiteX21" fmla="*/ 448651 w 616273"/>
                  <a:gd name="connsiteY21" fmla="*/ 396168 h 575152"/>
                  <a:gd name="connsiteX22" fmla="*/ 440858 w 616273"/>
                  <a:gd name="connsiteY22" fmla="*/ 397900 h 575152"/>
                  <a:gd name="connsiteX23" fmla="*/ 431877 w 616273"/>
                  <a:gd name="connsiteY23" fmla="*/ 388919 h 575152"/>
                  <a:gd name="connsiteX24" fmla="*/ 418569 w 616273"/>
                  <a:gd name="connsiteY24" fmla="*/ 393355 h 575152"/>
                  <a:gd name="connsiteX25" fmla="*/ 384482 w 616273"/>
                  <a:gd name="connsiteY25" fmla="*/ 409262 h 575152"/>
                  <a:gd name="connsiteX26" fmla="*/ 375392 w 616273"/>
                  <a:gd name="connsiteY26" fmla="*/ 425169 h 575152"/>
                  <a:gd name="connsiteX27" fmla="*/ 348122 w 616273"/>
                  <a:gd name="connsiteY27" fmla="*/ 434259 h 575152"/>
                  <a:gd name="connsiteX28" fmla="*/ 341305 w 616273"/>
                  <a:gd name="connsiteY28" fmla="*/ 445622 h 575152"/>
                  <a:gd name="connsiteX29" fmla="*/ 325398 w 616273"/>
                  <a:gd name="connsiteY29" fmla="*/ 456984 h 575152"/>
                  <a:gd name="connsiteX30" fmla="*/ 318594 w 616273"/>
                  <a:gd name="connsiteY30" fmla="*/ 455040 h 575152"/>
                  <a:gd name="connsiteX31" fmla="*/ 315873 w 616273"/>
                  <a:gd name="connsiteY31" fmla="*/ 456984 h 575152"/>
                  <a:gd name="connsiteX32" fmla="*/ 306984 w 616273"/>
                  <a:gd name="connsiteY32" fmla="*/ 454445 h 575152"/>
                  <a:gd name="connsiteX33" fmla="*/ 298128 w 616273"/>
                  <a:gd name="connsiteY33" fmla="*/ 461529 h 575152"/>
                  <a:gd name="connsiteX34" fmla="*/ 293583 w 616273"/>
                  <a:gd name="connsiteY34" fmla="*/ 484254 h 575152"/>
                  <a:gd name="connsiteX35" fmla="*/ 266314 w 616273"/>
                  <a:gd name="connsiteY35" fmla="*/ 516068 h 575152"/>
                  <a:gd name="connsiteX36" fmla="*/ 266314 w 616273"/>
                  <a:gd name="connsiteY36" fmla="*/ 522667 h 575152"/>
                  <a:gd name="connsiteX37" fmla="*/ 266314 w 616273"/>
                  <a:gd name="connsiteY37" fmla="*/ 527430 h 575152"/>
                  <a:gd name="connsiteX38" fmla="*/ 257224 w 616273"/>
                  <a:gd name="connsiteY38" fmla="*/ 543338 h 575152"/>
                  <a:gd name="connsiteX39" fmla="*/ 257224 w 616273"/>
                  <a:gd name="connsiteY39" fmla="*/ 559027 h 575152"/>
                  <a:gd name="connsiteX40" fmla="*/ 257224 w 616273"/>
                  <a:gd name="connsiteY40" fmla="*/ 563790 h 575152"/>
                  <a:gd name="connsiteX41" fmla="*/ 239044 w 616273"/>
                  <a:gd name="connsiteY41" fmla="*/ 570607 h 575152"/>
                  <a:gd name="connsiteX42" fmla="*/ 234499 w 616273"/>
                  <a:gd name="connsiteY42" fmla="*/ 575152 h 575152"/>
                  <a:gd name="connsiteX43" fmla="*/ 232844 w 616273"/>
                  <a:gd name="connsiteY43" fmla="*/ 569360 h 575152"/>
                  <a:gd name="connsiteX44" fmla="*/ 229519 w 616273"/>
                  <a:gd name="connsiteY44" fmla="*/ 570607 h 575152"/>
                  <a:gd name="connsiteX45" fmla="*/ 224974 w 616273"/>
                  <a:gd name="connsiteY45" fmla="*/ 575152 h 575152"/>
                  <a:gd name="connsiteX46" fmla="*/ 221406 w 616273"/>
                  <a:gd name="connsiteY46" fmla="*/ 562664 h 575152"/>
                  <a:gd name="connsiteX47" fmla="*/ 218592 w 616273"/>
                  <a:gd name="connsiteY47" fmla="*/ 563790 h 575152"/>
                  <a:gd name="connsiteX48" fmla="*/ 214047 w 616273"/>
                  <a:gd name="connsiteY48" fmla="*/ 563790 h 575152"/>
                  <a:gd name="connsiteX49" fmla="*/ 202685 w 616273"/>
                  <a:gd name="connsiteY49" fmla="*/ 575152 h 575152"/>
                  <a:gd name="connsiteX50" fmla="*/ 193160 w 616273"/>
                  <a:gd name="connsiteY50" fmla="*/ 575152 h 575152"/>
                  <a:gd name="connsiteX51" fmla="*/ 175415 w 616273"/>
                  <a:gd name="connsiteY51" fmla="*/ 575152 h 575152"/>
                  <a:gd name="connsiteX52" fmla="*/ 165890 w 616273"/>
                  <a:gd name="connsiteY52" fmla="*/ 575152 h 575152"/>
                  <a:gd name="connsiteX53" fmla="*/ 161345 w 616273"/>
                  <a:gd name="connsiteY53" fmla="*/ 570607 h 575152"/>
                  <a:gd name="connsiteX54" fmla="*/ 154528 w 616273"/>
                  <a:gd name="connsiteY54" fmla="*/ 570607 h 575152"/>
                  <a:gd name="connsiteX55" fmla="*/ 138621 w 616273"/>
                  <a:gd name="connsiteY55" fmla="*/ 563790 h 575152"/>
                  <a:gd name="connsiteX56" fmla="*/ 140345 w 616273"/>
                  <a:gd name="connsiteY56" fmla="*/ 559767 h 575152"/>
                  <a:gd name="connsiteX57" fmla="*/ 138621 w 616273"/>
                  <a:gd name="connsiteY57" fmla="*/ 559028 h 575152"/>
                  <a:gd name="connsiteX58" fmla="*/ 143397 w 616273"/>
                  <a:gd name="connsiteY58" fmla="*/ 547883 h 575152"/>
                  <a:gd name="connsiteX59" fmla="*/ 139056 w 616273"/>
                  <a:gd name="connsiteY59" fmla="*/ 547883 h 575152"/>
                  <a:gd name="connsiteX60" fmla="*/ 138621 w 616273"/>
                  <a:gd name="connsiteY60" fmla="*/ 547883 h 575152"/>
                  <a:gd name="connsiteX61" fmla="*/ 129531 w 616273"/>
                  <a:gd name="connsiteY61" fmla="*/ 547883 h 575152"/>
                  <a:gd name="connsiteX62" fmla="*/ 131436 w 616273"/>
                  <a:gd name="connsiteY62" fmla="*/ 543121 h 575152"/>
                  <a:gd name="connsiteX63" fmla="*/ 129531 w 616273"/>
                  <a:gd name="connsiteY63" fmla="*/ 543121 h 575152"/>
                  <a:gd name="connsiteX64" fmla="*/ 134076 w 616273"/>
                  <a:gd name="connsiteY64" fmla="*/ 531758 h 575152"/>
                  <a:gd name="connsiteX65" fmla="*/ 137034 w 616273"/>
                  <a:gd name="connsiteY65" fmla="*/ 525843 h 575152"/>
                  <a:gd name="connsiteX66" fmla="*/ 122713 w 616273"/>
                  <a:gd name="connsiteY66" fmla="*/ 511523 h 575152"/>
                  <a:gd name="connsiteX67" fmla="*/ 118168 w 616273"/>
                  <a:gd name="connsiteY67" fmla="*/ 500161 h 575152"/>
                  <a:gd name="connsiteX68" fmla="*/ 113219 w 616273"/>
                  <a:gd name="connsiteY68" fmla="*/ 496861 h 575152"/>
                  <a:gd name="connsiteX69" fmla="*/ 104969 w 616273"/>
                  <a:gd name="connsiteY69" fmla="*/ 500161 h 575152"/>
                  <a:gd name="connsiteX70" fmla="*/ 95879 w 616273"/>
                  <a:gd name="connsiteY70" fmla="*/ 504706 h 575152"/>
                  <a:gd name="connsiteX71" fmla="*/ 84517 w 616273"/>
                  <a:gd name="connsiteY71" fmla="*/ 511523 h 575152"/>
                  <a:gd name="connsiteX72" fmla="*/ 74992 w 616273"/>
                  <a:gd name="connsiteY72" fmla="*/ 511523 h 575152"/>
                  <a:gd name="connsiteX73" fmla="*/ 68609 w 616273"/>
                  <a:gd name="connsiteY73" fmla="*/ 511523 h 575152"/>
                  <a:gd name="connsiteX74" fmla="*/ 59084 w 616273"/>
                  <a:gd name="connsiteY74" fmla="*/ 511523 h 575152"/>
                  <a:gd name="connsiteX75" fmla="*/ 47722 w 616273"/>
                  <a:gd name="connsiteY75" fmla="*/ 500161 h 575152"/>
                  <a:gd name="connsiteX76" fmla="*/ 43177 w 616273"/>
                  <a:gd name="connsiteY76" fmla="*/ 500161 h 575152"/>
                  <a:gd name="connsiteX77" fmla="*/ 41340 w 616273"/>
                  <a:gd name="connsiteY77" fmla="*/ 500161 h 575152"/>
                  <a:gd name="connsiteX78" fmla="*/ 36795 w 616273"/>
                  <a:gd name="connsiteY78" fmla="*/ 500161 h 575152"/>
                  <a:gd name="connsiteX79" fmla="*/ 31815 w 616273"/>
                  <a:gd name="connsiteY79" fmla="*/ 500161 h 575152"/>
                  <a:gd name="connsiteX80" fmla="*/ 27270 w 616273"/>
                  <a:gd name="connsiteY80" fmla="*/ 500161 h 575152"/>
                  <a:gd name="connsiteX81" fmla="*/ 27270 w 616273"/>
                  <a:gd name="connsiteY81" fmla="*/ 495399 h 575152"/>
                  <a:gd name="connsiteX82" fmla="*/ 27270 w 616273"/>
                  <a:gd name="connsiteY82" fmla="*/ 495399 h 575152"/>
                  <a:gd name="connsiteX83" fmla="*/ 27270 w 616273"/>
                  <a:gd name="connsiteY83" fmla="*/ 484037 h 575152"/>
                  <a:gd name="connsiteX84" fmla="*/ 27270 w 616273"/>
                  <a:gd name="connsiteY84" fmla="*/ 477435 h 575152"/>
                  <a:gd name="connsiteX85" fmla="*/ 20452 w 616273"/>
                  <a:gd name="connsiteY85" fmla="*/ 461529 h 575152"/>
                  <a:gd name="connsiteX86" fmla="*/ 9090 w 616273"/>
                  <a:gd name="connsiteY86" fmla="*/ 452439 h 575152"/>
                  <a:gd name="connsiteX87" fmla="*/ 4545 w 616273"/>
                  <a:gd name="connsiteY87" fmla="*/ 429714 h 575152"/>
                  <a:gd name="connsiteX88" fmla="*/ 0 w 616273"/>
                  <a:gd name="connsiteY88" fmla="*/ 409262 h 575152"/>
                  <a:gd name="connsiteX89" fmla="*/ 828 w 616273"/>
                  <a:gd name="connsiteY89" fmla="*/ 408227 h 575152"/>
                  <a:gd name="connsiteX90" fmla="*/ 0 w 616273"/>
                  <a:gd name="connsiteY90" fmla="*/ 404500 h 575152"/>
                  <a:gd name="connsiteX91" fmla="*/ 9090 w 616273"/>
                  <a:gd name="connsiteY91" fmla="*/ 393138 h 575152"/>
                  <a:gd name="connsiteX92" fmla="*/ 20452 w 616273"/>
                  <a:gd name="connsiteY92" fmla="*/ 377231 h 575152"/>
                  <a:gd name="connsiteX93" fmla="*/ 31815 w 616273"/>
                  <a:gd name="connsiteY93" fmla="*/ 370413 h 575152"/>
                  <a:gd name="connsiteX94" fmla="*/ 36760 w 616273"/>
                  <a:gd name="connsiteY94" fmla="*/ 373161 h 575152"/>
                  <a:gd name="connsiteX95" fmla="*/ 41340 w 616273"/>
                  <a:gd name="connsiteY95" fmla="*/ 370412 h 575152"/>
                  <a:gd name="connsiteX96" fmla="*/ 59595 w 616273"/>
                  <a:gd name="connsiteY96" fmla="*/ 380554 h 575152"/>
                  <a:gd name="connsiteX97" fmla="*/ 79537 w 616273"/>
                  <a:gd name="connsiteY97" fmla="*/ 377231 h 575152"/>
                  <a:gd name="connsiteX98" fmla="*/ 89059 w 616273"/>
                  <a:gd name="connsiteY98" fmla="*/ 377231 h 575152"/>
                  <a:gd name="connsiteX99" fmla="*/ 89062 w 616273"/>
                  <a:gd name="connsiteY99" fmla="*/ 377230 h 575152"/>
                  <a:gd name="connsiteX100" fmla="*/ 90899 w 616273"/>
                  <a:gd name="connsiteY100" fmla="*/ 377230 h 575152"/>
                  <a:gd name="connsiteX101" fmla="*/ 95444 w 616273"/>
                  <a:gd name="connsiteY101" fmla="*/ 370413 h 575152"/>
                  <a:gd name="connsiteX102" fmla="*/ 104969 w 616273"/>
                  <a:gd name="connsiteY102" fmla="*/ 370413 h 575152"/>
                  <a:gd name="connsiteX103" fmla="*/ 104969 w 616273"/>
                  <a:gd name="connsiteY103" fmla="*/ 370412 h 575152"/>
                  <a:gd name="connsiteX104" fmla="*/ 247699 w 616273"/>
                  <a:gd name="connsiteY104" fmla="*/ 370412 h 575152"/>
                  <a:gd name="connsiteX105" fmla="*/ 251564 w 616273"/>
                  <a:gd name="connsiteY105" fmla="*/ 349157 h 575152"/>
                  <a:gd name="connsiteX106" fmla="*/ 247699 w 616273"/>
                  <a:gd name="connsiteY106" fmla="*/ 343361 h 575152"/>
                  <a:gd name="connsiteX107" fmla="*/ 229519 w 616273"/>
                  <a:gd name="connsiteY107" fmla="*/ 177471 h 575152"/>
                  <a:gd name="connsiteX108" fmla="*/ 209067 w 616273"/>
                  <a:gd name="connsiteY108" fmla="*/ 4763 h 575152"/>
                  <a:gd name="connsiteX109" fmla="*/ 209631 w 616273"/>
                  <a:gd name="connsiteY109" fmla="*/ 4763 h 575152"/>
                  <a:gd name="connsiteX110" fmla="*/ 209067 w 616273"/>
                  <a:gd name="connsiteY110" fmla="*/ 1 h 575152"/>
                  <a:gd name="connsiteX111" fmla="*/ 218592 w 616273"/>
                  <a:gd name="connsiteY111" fmla="*/ 1 h 5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16273" h="575152">
                    <a:moveTo>
                      <a:pt x="218592" y="0"/>
                    </a:moveTo>
                    <a:lnTo>
                      <a:pt x="277676" y="0"/>
                    </a:lnTo>
                    <a:lnTo>
                      <a:pt x="400389" y="86354"/>
                    </a:lnTo>
                    <a:lnTo>
                      <a:pt x="525375" y="172708"/>
                    </a:lnTo>
                    <a:lnTo>
                      <a:pt x="536737" y="188615"/>
                    </a:lnTo>
                    <a:lnTo>
                      <a:pt x="557189" y="204522"/>
                    </a:lnTo>
                    <a:lnTo>
                      <a:pt x="573096" y="209067"/>
                    </a:lnTo>
                    <a:lnTo>
                      <a:pt x="573096" y="213830"/>
                    </a:lnTo>
                    <a:lnTo>
                      <a:pt x="573096" y="231792"/>
                    </a:lnTo>
                    <a:lnTo>
                      <a:pt x="616273" y="231792"/>
                    </a:lnTo>
                    <a:lnTo>
                      <a:pt x="616273" y="236555"/>
                    </a:lnTo>
                    <a:lnTo>
                      <a:pt x="616273" y="318145"/>
                    </a:lnTo>
                    <a:lnTo>
                      <a:pt x="616273" y="322908"/>
                    </a:lnTo>
                    <a:lnTo>
                      <a:pt x="595821" y="350178"/>
                    </a:lnTo>
                    <a:lnTo>
                      <a:pt x="589004" y="370630"/>
                    </a:lnTo>
                    <a:lnTo>
                      <a:pt x="557189" y="375175"/>
                    </a:lnTo>
                    <a:lnTo>
                      <a:pt x="509467" y="381993"/>
                    </a:lnTo>
                    <a:lnTo>
                      <a:pt x="493560" y="393355"/>
                    </a:lnTo>
                    <a:lnTo>
                      <a:pt x="484035" y="393355"/>
                    </a:lnTo>
                    <a:lnTo>
                      <a:pt x="470836" y="393355"/>
                    </a:lnTo>
                    <a:lnTo>
                      <a:pt x="450383" y="397900"/>
                    </a:lnTo>
                    <a:lnTo>
                      <a:pt x="448651" y="396168"/>
                    </a:lnTo>
                    <a:lnTo>
                      <a:pt x="440858" y="397900"/>
                    </a:lnTo>
                    <a:lnTo>
                      <a:pt x="431877" y="388919"/>
                    </a:lnTo>
                    <a:lnTo>
                      <a:pt x="418569" y="393355"/>
                    </a:lnTo>
                    <a:lnTo>
                      <a:pt x="384482" y="409262"/>
                    </a:lnTo>
                    <a:lnTo>
                      <a:pt x="375392" y="425169"/>
                    </a:lnTo>
                    <a:lnTo>
                      <a:pt x="348122" y="434259"/>
                    </a:lnTo>
                    <a:lnTo>
                      <a:pt x="341305" y="445622"/>
                    </a:lnTo>
                    <a:lnTo>
                      <a:pt x="325398" y="456984"/>
                    </a:lnTo>
                    <a:lnTo>
                      <a:pt x="318594" y="455040"/>
                    </a:lnTo>
                    <a:lnTo>
                      <a:pt x="315873" y="456984"/>
                    </a:lnTo>
                    <a:lnTo>
                      <a:pt x="306984" y="454445"/>
                    </a:lnTo>
                    <a:lnTo>
                      <a:pt x="298128" y="461529"/>
                    </a:lnTo>
                    <a:lnTo>
                      <a:pt x="293583" y="484254"/>
                    </a:lnTo>
                    <a:lnTo>
                      <a:pt x="266314" y="516068"/>
                    </a:lnTo>
                    <a:lnTo>
                      <a:pt x="266314" y="522667"/>
                    </a:lnTo>
                    <a:lnTo>
                      <a:pt x="266314" y="527430"/>
                    </a:lnTo>
                    <a:lnTo>
                      <a:pt x="257224" y="543338"/>
                    </a:lnTo>
                    <a:lnTo>
                      <a:pt x="257224" y="559027"/>
                    </a:lnTo>
                    <a:lnTo>
                      <a:pt x="257224" y="563790"/>
                    </a:lnTo>
                    <a:lnTo>
                      <a:pt x="239044" y="570607"/>
                    </a:lnTo>
                    <a:lnTo>
                      <a:pt x="234499" y="575152"/>
                    </a:lnTo>
                    <a:lnTo>
                      <a:pt x="232844" y="569360"/>
                    </a:lnTo>
                    <a:lnTo>
                      <a:pt x="229519" y="570607"/>
                    </a:lnTo>
                    <a:lnTo>
                      <a:pt x="224974" y="575152"/>
                    </a:lnTo>
                    <a:lnTo>
                      <a:pt x="221406" y="562664"/>
                    </a:lnTo>
                    <a:lnTo>
                      <a:pt x="218592" y="563790"/>
                    </a:lnTo>
                    <a:lnTo>
                      <a:pt x="214047" y="563790"/>
                    </a:lnTo>
                    <a:lnTo>
                      <a:pt x="202685" y="575152"/>
                    </a:lnTo>
                    <a:lnTo>
                      <a:pt x="193160" y="575152"/>
                    </a:lnTo>
                    <a:lnTo>
                      <a:pt x="175415" y="575152"/>
                    </a:lnTo>
                    <a:lnTo>
                      <a:pt x="165890" y="575152"/>
                    </a:lnTo>
                    <a:lnTo>
                      <a:pt x="161345" y="570607"/>
                    </a:lnTo>
                    <a:lnTo>
                      <a:pt x="154528" y="570607"/>
                    </a:lnTo>
                    <a:lnTo>
                      <a:pt x="138621" y="563790"/>
                    </a:lnTo>
                    <a:lnTo>
                      <a:pt x="140345" y="559767"/>
                    </a:lnTo>
                    <a:lnTo>
                      <a:pt x="138621" y="559028"/>
                    </a:lnTo>
                    <a:lnTo>
                      <a:pt x="143397" y="547883"/>
                    </a:lnTo>
                    <a:lnTo>
                      <a:pt x="139056" y="547883"/>
                    </a:lnTo>
                    <a:lnTo>
                      <a:pt x="138621" y="547883"/>
                    </a:lnTo>
                    <a:lnTo>
                      <a:pt x="129531" y="547883"/>
                    </a:lnTo>
                    <a:lnTo>
                      <a:pt x="131436" y="543121"/>
                    </a:lnTo>
                    <a:lnTo>
                      <a:pt x="129531" y="543121"/>
                    </a:lnTo>
                    <a:lnTo>
                      <a:pt x="134076" y="531758"/>
                    </a:lnTo>
                    <a:lnTo>
                      <a:pt x="137034" y="525843"/>
                    </a:lnTo>
                    <a:lnTo>
                      <a:pt x="122713" y="511523"/>
                    </a:lnTo>
                    <a:lnTo>
                      <a:pt x="118168" y="500161"/>
                    </a:lnTo>
                    <a:lnTo>
                      <a:pt x="113219" y="496861"/>
                    </a:lnTo>
                    <a:lnTo>
                      <a:pt x="104969" y="500161"/>
                    </a:lnTo>
                    <a:lnTo>
                      <a:pt x="95879" y="504706"/>
                    </a:lnTo>
                    <a:lnTo>
                      <a:pt x="84517" y="511523"/>
                    </a:lnTo>
                    <a:lnTo>
                      <a:pt x="74992" y="511523"/>
                    </a:lnTo>
                    <a:lnTo>
                      <a:pt x="68609" y="511523"/>
                    </a:lnTo>
                    <a:lnTo>
                      <a:pt x="59084" y="511523"/>
                    </a:lnTo>
                    <a:lnTo>
                      <a:pt x="47722" y="500161"/>
                    </a:lnTo>
                    <a:lnTo>
                      <a:pt x="43177" y="500161"/>
                    </a:lnTo>
                    <a:lnTo>
                      <a:pt x="41340" y="500161"/>
                    </a:lnTo>
                    <a:lnTo>
                      <a:pt x="36795" y="500161"/>
                    </a:lnTo>
                    <a:lnTo>
                      <a:pt x="31815" y="500161"/>
                    </a:lnTo>
                    <a:lnTo>
                      <a:pt x="27270" y="500161"/>
                    </a:lnTo>
                    <a:lnTo>
                      <a:pt x="27270" y="495399"/>
                    </a:lnTo>
                    <a:lnTo>
                      <a:pt x="27270" y="495399"/>
                    </a:lnTo>
                    <a:lnTo>
                      <a:pt x="27270" y="484037"/>
                    </a:lnTo>
                    <a:lnTo>
                      <a:pt x="27270" y="477435"/>
                    </a:lnTo>
                    <a:lnTo>
                      <a:pt x="20452" y="461529"/>
                    </a:lnTo>
                    <a:lnTo>
                      <a:pt x="9090" y="452439"/>
                    </a:lnTo>
                    <a:lnTo>
                      <a:pt x="4545" y="429714"/>
                    </a:lnTo>
                    <a:lnTo>
                      <a:pt x="0" y="409262"/>
                    </a:lnTo>
                    <a:lnTo>
                      <a:pt x="828" y="408227"/>
                    </a:lnTo>
                    <a:lnTo>
                      <a:pt x="0" y="404500"/>
                    </a:lnTo>
                    <a:lnTo>
                      <a:pt x="9090" y="393138"/>
                    </a:lnTo>
                    <a:lnTo>
                      <a:pt x="20452" y="377231"/>
                    </a:lnTo>
                    <a:lnTo>
                      <a:pt x="31815" y="370413"/>
                    </a:lnTo>
                    <a:lnTo>
                      <a:pt x="36760" y="373161"/>
                    </a:lnTo>
                    <a:lnTo>
                      <a:pt x="41340" y="370412"/>
                    </a:lnTo>
                    <a:lnTo>
                      <a:pt x="59595" y="380554"/>
                    </a:lnTo>
                    <a:lnTo>
                      <a:pt x="79537" y="377231"/>
                    </a:lnTo>
                    <a:lnTo>
                      <a:pt x="89059" y="377231"/>
                    </a:lnTo>
                    <a:lnTo>
                      <a:pt x="89062" y="377230"/>
                    </a:lnTo>
                    <a:lnTo>
                      <a:pt x="90899" y="377230"/>
                    </a:lnTo>
                    <a:lnTo>
                      <a:pt x="95444" y="370413"/>
                    </a:lnTo>
                    <a:lnTo>
                      <a:pt x="104969" y="370413"/>
                    </a:lnTo>
                    <a:lnTo>
                      <a:pt x="104969" y="370412"/>
                    </a:lnTo>
                    <a:lnTo>
                      <a:pt x="247699" y="370412"/>
                    </a:lnTo>
                    <a:lnTo>
                      <a:pt x="251564" y="349157"/>
                    </a:lnTo>
                    <a:lnTo>
                      <a:pt x="247699" y="343361"/>
                    </a:lnTo>
                    <a:lnTo>
                      <a:pt x="229519" y="177471"/>
                    </a:lnTo>
                    <a:lnTo>
                      <a:pt x="209067" y="4763"/>
                    </a:lnTo>
                    <a:lnTo>
                      <a:pt x="209631" y="4763"/>
                    </a:lnTo>
                    <a:lnTo>
                      <a:pt x="209067" y="1"/>
                    </a:lnTo>
                    <a:lnTo>
                      <a:pt x="218592" y="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4" name="Freeform 378">
                <a:extLst>
                  <a:ext uri="{FF2B5EF4-FFF2-40B4-BE49-F238E27FC236}">
                    <a16:creationId xmlns:a16="http://schemas.microsoft.com/office/drawing/2014/main" id="{8E4F9E8D-4A6E-483F-9B22-BB54182BF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603" y="3252778"/>
                <a:ext cx="438344" cy="353289"/>
              </a:xfrm>
              <a:custGeom>
                <a:avLst/>
                <a:gdLst>
                  <a:gd name="connsiteX0" fmla="*/ 429496 w 584459"/>
                  <a:gd name="connsiteY0" fmla="*/ 0 h 471052"/>
                  <a:gd name="connsiteX1" fmla="*/ 488581 w 584459"/>
                  <a:gd name="connsiteY1" fmla="*/ 22725 h 471052"/>
                  <a:gd name="connsiteX2" fmla="*/ 495332 w 584459"/>
                  <a:gd name="connsiteY2" fmla="*/ 28801 h 471052"/>
                  <a:gd name="connsiteX3" fmla="*/ 498106 w 584459"/>
                  <a:gd name="connsiteY3" fmla="*/ 29868 h 471052"/>
                  <a:gd name="connsiteX4" fmla="*/ 512157 w 584459"/>
                  <a:gd name="connsiteY4" fmla="*/ 42514 h 471052"/>
                  <a:gd name="connsiteX5" fmla="*/ 531757 w 584459"/>
                  <a:gd name="connsiteY5" fmla="*/ 27270 h 471052"/>
                  <a:gd name="connsiteX6" fmla="*/ 534192 w 584459"/>
                  <a:gd name="connsiteY6" fmla="*/ 39928 h 471052"/>
                  <a:gd name="connsiteX7" fmla="*/ 541282 w 584459"/>
                  <a:gd name="connsiteY7" fmla="*/ 34413 h 471052"/>
                  <a:gd name="connsiteX8" fmla="*/ 552645 w 584459"/>
                  <a:gd name="connsiteY8" fmla="*/ 93497 h 471052"/>
                  <a:gd name="connsiteX9" fmla="*/ 564007 w 584459"/>
                  <a:gd name="connsiteY9" fmla="*/ 104859 h 471052"/>
                  <a:gd name="connsiteX10" fmla="*/ 568430 w 584459"/>
                  <a:gd name="connsiteY10" fmla="*/ 120340 h 471052"/>
                  <a:gd name="connsiteX11" fmla="*/ 574934 w 584459"/>
                  <a:gd name="connsiteY11" fmla="*/ 124986 h 471052"/>
                  <a:gd name="connsiteX12" fmla="*/ 574796 w 584459"/>
                  <a:gd name="connsiteY12" fmla="*/ 125227 h 471052"/>
                  <a:gd name="connsiteX13" fmla="*/ 584459 w 584459"/>
                  <a:gd name="connsiteY13" fmla="*/ 132129 h 471052"/>
                  <a:gd name="connsiteX14" fmla="*/ 581561 w 584459"/>
                  <a:gd name="connsiteY14" fmla="*/ 137201 h 471052"/>
                  <a:gd name="connsiteX15" fmla="*/ 584459 w 584459"/>
                  <a:gd name="connsiteY15" fmla="*/ 139272 h 471052"/>
                  <a:gd name="connsiteX16" fmla="*/ 575369 w 584459"/>
                  <a:gd name="connsiteY16" fmla="*/ 155179 h 471052"/>
                  <a:gd name="connsiteX17" fmla="*/ 557190 w 584459"/>
                  <a:gd name="connsiteY17" fmla="*/ 234716 h 471052"/>
                  <a:gd name="connsiteX18" fmla="*/ 557190 w 584459"/>
                  <a:gd name="connsiteY18" fmla="*/ 277567 h 471052"/>
                  <a:gd name="connsiteX19" fmla="*/ 557190 w 584459"/>
                  <a:gd name="connsiteY19" fmla="*/ 284710 h 471052"/>
                  <a:gd name="connsiteX20" fmla="*/ 509468 w 584459"/>
                  <a:gd name="connsiteY20" fmla="*/ 321069 h 471052"/>
                  <a:gd name="connsiteX21" fmla="*/ 495575 w 584459"/>
                  <a:gd name="connsiteY21" fmla="*/ 362748 h 471052"/>
                  <a:gd name="connsiteX22" fmla="*/ 499943 w 584459"/>
                  <a:gd name="connsiteY22" fmla="*/ 365868 h 471052"/>
                  <a:gd name="connsiteX23" fmla="*/ 499943 w 584459"/>
                  <a:gd name="connsiteY23" fmla="*/ 366207 h 471052"/>
                  <a:gd name="connsiteX24" fmla="*/ 509468 w 584459"/>
                  <a:gd name="connsiteY24" fmla="*/ 373011 h 471052"/>
                  <a:gd name="connsiteX25" fmla="*/ 509468 w 584459"/>
                  <a:gd name="connsiteY25" fmla="*/ 380154 h 471052"/>
                  <a:gd name="connsiteX26" fmla="*/ 509468 w 584459"/>
                  <a:gd name="connsiteY26" fmla="*/ 393137 h 471052"/>
                  <a:gd name="connsiteX27" fmla="*/ 522668 w 584459"/>
                  <a:gd name="connsiteY27" fmla="*/ 393137 h 471052"/>
                  <a:gd name="connsiteX28" fmla="*/ 522668 w 584459"/>
                  <a:gd name="connsiteY28" fmla="*/ 400280 h 471052"/>
                  <a:gd name="connsiteX29" fmla="*/ 532193 w 584459"/>
                  <a:gd name="connsiteY29" fmla="*/ 400280 h 471052"/>
                  <a:gd name="connsiteX30" fmla="*/ 532193 w 584459"/>
                  <a:gd name="connsiteY30" fmla="*/ 407423 h 471052"/>
                  <a:gd name="connsiteX31" fmla="*/ 532193 w 584459"/>
                  <a:gd name="connsiteY31" fmla="*/ 420732 h 471052"/>
                  <a:gd name="connsiteX32" fmla="*/ 532193 w 584459"/>
                  <a:gd name="connsiteY32" fmla="*/ 427875 h 471052"/>
                  <a:gd name="connsiteX33" fmla="*/ 520830 w 584459"/>
                  <a:gd name="connsiteY33" fmla="*/ 427875 h 471052"/>
                  <a:gd name="connsiteX34" fmla="*/ 520830 w 584459"/>
                  <a:gd name="connsiteY34" fmla="*/ 432095 h 471052"/>
                  <a:gd name="connsiteX35" fmla="*/ 520830 w 584459"/>
                  <a:gd name="connsiteY35" fmla="*/ 439238 h 471052"/>
                  <a:gd name="connsiteX36" fmla="*/ 514013 w 584459"/>
                  <a:gd name="connsiteY36" fmla="*/ 439238 h 471052"/>
                  <a:gd name="connsiteX37" fmla="*/ 509877 w 584459"/>
                  <a:gd name="connsiteY37" fmla="*/ 432095 h 471052"/>
                  <a:gd name="connsiteX38" fmla="*/ 504488 w 584459"/>
                  <a:gd name="connsiteY38" fmla="*/ 432095 h 471052"/>
                  <a:gd name="connsiteX39" fmla="*/ 483626 w 584459"/>
                  <a:gd name="connsiteY39" fmla="*/ 396061 h 471052"/>
                  <a:gd name="connsiteX40" fmla="*/ 477653 w 584459"/>
                  <a:gd name="connsiteY40" fmla="*/ 396061 h 471052"/>
                  <a:gd name="connsiteX41" fmla="*/ 450384 w 584459"/>
                  <a:gd name="connsiteY41" fmla="*/ 418785 h 471052"/>
                  <a:gd name="connsiteX42" fmla="*/ 418569 w 584459"/>
                  <a:gd name="connsiteY42" fmla="*/ 407423 h 471052"/>
                  <a:gd name="connsiteX43" fmla="*/ 395845 w 584459"/>
                  <a:gd name="connsiteY43" fmla="*/ 407423 h 471052"/>
                  <a:gd name="connsiteX44" fmla="*/ 391300 w 584459"/>
                  <a:gd name="connsiteY44" fmla="*/ 411968 h 471052"/>
                  <a:gd name="connsiteX45" fmla="*/ 370847 w 584459"/>
                  <a:gd name="connsiteY45" fmla="*/ 411968 h 471052"/>
                  <a:gd name="connsiteX46" fmla="*/ 348123 w 584459"/>
                  <a:gd name="connsiteY46" fmla="*/ 427875 h 471052"/>
                  <a:gd name="connsiteX47" fmla="*/ 327671 w 584459"/>
                  <a:gd name="connsiteY47" fmla="*/ 427875 h 471052"/>
                  <a:gd name="connsiteX48" fmla="*/ 284494 w 584459"/>
                  <a:gd name="connsiteY48" fmla="*/ 407423 h 471052"/>
                  <a:gd name="connsiteX49" fmla="*/ 268586 w 584459"/>
                  <a:gd name="connsiteY49" fmla="*/ 418785 h 471052"/>
                  <a:gd name="connsiteX50" fmla="*/ 245862 w 584459"/>
                  <a:gd name="connsiteY50" fmla="*/ 418785 h 471052"/>
                  <a:gd name="connsiteX51" fmla="*/ 240760 w 584459"/>
                  <a:gd name="connsiteY51" fmla="*/ 411642 h 471052"/>
                  <a:gd name="connsiteX52" fmla="*/ 236337 w 584459"/>
                  <a:gd name="connsiteY52" fmla="*/ 411642 h 471052"/>
                  <a:gd name="connsiteX53" fmla="*/ 227619 w 584459"/>
                  <a:gd name="connsiteY53" fmla="*/ 399438 h 471052"/>
                  <a:gd name="connsiteX54" fmla="*/ 198140 w 584459"/>
                  <a:gd name="connsiteY54" fmla="*/ 384698 h 471052"/>
                  <a:gd name="connsiteX55" fmla="*/ 154963 w 584459"/>
                  <a:gd name="connsiteY55" fmla="*/ 391516 h 471052"/>
                  <a:gd name="connsiteX56" fmla="*/ 143601 w 584459"/>
                  <a:gd name="connsiteY56" fmla="*/ 402878 h 471052"/>
                  <a:gd name="connsiteX57" fmla="*/ 139056 w 584459"/>
                  <a:gd name="connsiteY57" fmla="*/ 423330 h 471052"/>
                  <a:gd name="connsiteX58" fmla="*/ 134511 w 584459"/>
                  <a:gd name="connsiteY58" fmla="*/ 434693 h 471052"/>
                  <a:gd name="connsiteX59" fmla="*/ 127693 w 584459"/>
                  <a:gd name="connsiteY59" fmla="*/ 471052 h 471052"/>
                  <a:gd name="connsiteX60" fmla="*/ 118168 w 584459"/>
                  <a:gd name="connsiteY60" fmla="*/ 463909 h 471052"/>
                  <a:gd name="connsiteX61" fmla="*/ 118168 w 584459"/>
                  <a:gd name="connsiteY61" fmla="*/ 463909 h 471052"/>
                  <a:gd name="connsiteX62" fmla="*/ 100423 w 584459"/>
                  <a:gd name="connsiteY62" fmla="*/ 450600 h 471052"/>
                  <a:gd name="connsiteX63" fmla="*/ 84517 w 584459"/>
                  <a:gd name="connsiteY63" fmla="*/ 450600 h 471052"/>
                  <a:gd name="connsiteX64" fmla="*/ 75427 w 584459"/>
                  <a:gd name="connsiteY64" fmla="*/ 461962 h 471052"/>
                  <a:gd name="connsiteX65" fmla="*/ 75427 w 584459"/>
                  <a:gd name="connsiteY65" fmla="*/ 454819 h 471052"/>
                  <a:gd name="connsiteX66" fmla="*/ 75427 w 584459"/>
                  <a:gd name="connsiteY66" fmla="*/ 443457 h 471052"/>
                  <a:gd name="connsiteX67" fmla="*/ 74992 w 584459"/>
                  <a:gd name="connsiteY67" fmla="*/ 443457 h 471052"/>
                  <a:gd name="connsiteX68" fmla="*/ 65902 w 584459"/>
                  <a:gd name="connsiteY68" fmla="*/ 454819 h 471052"/>
                  <a:gd name="connsiteX69" fmla="*/ 65902 w 584459"/>
                  <a:gd name="connsiteY69" fmla="*/ 433189 h 471052"/>
                  <a:gd name="connsiteX70" fmla="*/ 32250 w 584459"/>
                  <a:gd name="connsiteY70" fmla="*/ 427875 h 471052"/>
                  <a:gd name="connsiteX71" fmla="*/ 32250 w 584459"/>
                  <a:gd name="connsiteY71" fmla="*/ 422236 h 471052"/>
                  <a:gd name="connsiteX72" fmla="*/ 22725 w 584459"/>
                  <a:gd name="connsiteY72" fmla="*/ 420732 h 471052"/>
                  <a:gd name="connsiteX73" fmla="*/ 22725 w 584459"/>
                  <a:gd name="connsiteY73" fmla="*/ 400280 h 471052"/>
                  <a:gd name="connsiteX74" fmla="*/ 0 w 584459"/>
                  <a:gd name="connsiteY74" fmla="*/ 377555 h 471052"/>
                  <a:gd name="connsiteX75" fmla="*/ 0 w 584459"/>
                  <a:gd name="connsiteY75" fmla="*/ 370412 h 471052"/>
                  <a:gd name="connsiteX76" fmla="*/ 0 w 584459"/>
                  <a:gd name="connsiteY76" fmla="*/ 357103 h 471052"/>
                  <a:gd name="connsiteX77" fmla="*/ 0 w 584459"/>
                  <a:gd name="connsiteY77" fmla="*/ 349960 h 471052"/>
                  <a:gd name="connsiteX78" fmla="*/ 0 w 584459"/>
                  <a:gd name="connsiteY78" fmla="*/ 341196 h 471052"/>
                  <a:gd name="connsiteX79" fmla="*/ 0 w 584459"/>
                  <a:gd name="connsiteY79" fmla="*/ 334053 h 471052"/>
                  <a:gd name="connsiteX80" fmla="*/ 22725 w 584459"/>
                  <a:gd name="connsiteY80" fmla="*/ 334053 h 471052"/>
                  <a:gd name="connsiteX81" fmla="*/ 38632 w 584459"/>
                  <a:gd name="connsiteY81" fmla="*/ 318146 h 471052"/>
                  <a:gd name="connsiteX82" fmla="*/ 86354 w 584459"/>
                  <a:gd name="connsiteY82" fmla="*/ 318146 h 471052"/>
                  <a:gd name="connsiteX83" fmla="*/ 118168 w 584459"/>
                  <a:gd name="connsiteY83" fmla="*/ 311328 h 471052"/>
                  <a:gd name="connsiteX84" fmla="*/ 124986 w 584459"/>
                  <a:gd name="connsiteY84" fmla="*/ 286331 h 471052"/>
                  <a:gd name="connsiteX85" fmla="*/ 145438 w 584459"/>
                  <a:gd name="connsiteY85" fmla="*/ 259062 h 471052"/>
                  <a:gd name="connsiteX86" fmla="*/ 145438 w 584459"/>
                  <a:gd name="connsiteY86" fmla="*/ 179851 h 471052"/>
                  <a:gd name="connsiteX87" fmla="*/ 145438 w 584459"/>
                  <a:gd name="connsiteY87" fmla="*/ 172708 h 471052"/>
                  <a:gd name="connsiteX88" fmla="*/ 193160 w 584459"/>
                  <a:gd name="connsiteY88" fmla="*/ 156801 h 471052"/>
                  <a:gd name="connsiteX89" fmla="*/ 302238 w 584459"/>
                  <a:gd name="connsiteY89" fmla="*/ 81809 h 4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4459" h="471052">
                    <a:moveTo>
                      <a:pt x="429496" y="0"/>
                    </a:moveTo>
                    <a:lnTo>
                      <a:pt x="488581" y="22725"/>
                    </a:lnTo>
                    <a:lnTo>
                      <a:pt x="495332" y="28801"/>
                    </a:lnTo>
                    <a:lnTo>
                      <a:pt x="498106" y="29868"/>
                    </a:lnTo>
                    <a:lnTo>
                      <a:pt x="512157" y="42514"/>
                    </a:lnTo>
                    <a:lnTo>
                      <a:pt x="531757" y="27270"/>
                    </a:lnTo>
                    <a:lnTo>
                      <a:pt x="534192" y="39928"/>
                    </a:lnTo>
                    <a:lnTo>
                      <a:pt x="541282" y="34413"/>
                    </a:lnTo>
                    <a:lnTo>
                      <a:pt x="552645" y="93497"/>
                    </a:lnTo>
                    <a:lnTo>
                      <a:pt x="564007" y="104859"/>
                    </a:lnTo>
                    <a:lnTo>
                      <a:pt x="568430" y="120340"/>
                    </a:lnTo>
                    <a:lnTo>
                      <a:pt x="574934" y="124986"/>
                    </a:lnTo>
                    <a:lnTo>
                      <a:pt x="574796" y="125227"/>
                    </a:lnTo>
                    <a:lnTo>
                      <a:pt x="584459" y="132129"/>
                    </a:lnTo>
                    <a:lnTo>
                      <a:pt x="581561" y="137201"/>
                    </a:lnTo>
                    <a:lnTo>
                      <a:pt x="584459" y="139272"/>
                    </a:lnTo>
                    <a:lnTo>
                      <a:pt x="575369" y="155179"/>
                    </a:lnTo>
                    <a:lnTo>
                      <a:pt x="557190" y="234716"/>
                    </a:lnTo>
                    <a:lnTo>
                      <a:pt x="557190" y="277567"/>
                    </a:lnTo>
                    <a:lnTo>
                      <a:pt x="557190" y="284710"/>
                    </a:lnTo>
                    <a:lnTo>
                      <a:pt x="509468" y="321069"/>
                    </a:lnTo>
                    <a:lnTo>
                      <a:pt x="495575" y="362748"/>
                    </a:lnTo>
                    <a:lnTo>
                      <a:pt x="499943" y="365868"/>
                    </a:lnTo>
                    <a:lnTo>
                      <a:pt x="499943" y="366207"/>
                    </a:lnTo>
                    <a:lnTo>
                      <a:pt x="509468" y="373011"/>
                    </a:lnTo>
                    <a:lnTo>
                      <a:pt x="509468" y="380154"/>
                    </a:lnTo>
                    <a:lnTo>
                      <a:pt x="509468" y="393137"/>
                    </a:lnTo>
                    <a:lnTo>
                      <a:pt x="522668" y="393137"/>
                    </a:lnTo>
                    <a:lnTo>
                      <a:pt x="522668" y="400280"/>
                    </a:lnTo>
                    <a:lnTo>
                      <a:pt x="532193" y="400280"/>
                    </a:lnTo>
                    <a:lnTo>
                      <a:pt x="532193" y="407423"/>
                    </a:lnTo>
                    <a:lnTo>
                      <a:pt x="532193" y="420732"/>
                    </a:lnTo>
                    <a:lnTo>
                      <a:pt x="532193" y="427875"/>
                    </a:lnTo>
                    <a:lnTo>
                      <a:pt x="520830" y="427875"/>
                    </a:lnTo>
                    <a:lnTo>
                      <a:pt x="520830" y="432095"/>
                    </a:lnTo>
                    <a:lnTo>
                      <a:pt x="520830" y="439238"/>
                    </a:lnTo>
                    <a:lnTo>
                      <a:pt x="514013" y="439238"/>
                    </a:lnTo>
                    <a:lnTo>
                      <a:pt x="509877" y="432095"/>
                    </a:lnTo>
                    <a:lnTo>
                      <a:pt x="504488" y="432095"/>
                    </a:lnTo>
                    <a:lnTo>
                      <a:pt x="483626" y="396061"/>
                    </a:lnTo>
                    <a:lnTo>
                      <a:pt x="477653" y="396061"/>
                    </a:lnTo>
                    <a:lnTo>
                      <a:pt x="450384" y="418785"/>
                    </a:lnTo>
                    <a:lnTo>
                      <a:pt x="418569" y="407423"/>
                    </a:lnTo>
                    <a:lnTo>
                      <a:pt x="395845" y="407423"/>
                    </a:lnTo>
                    <a:lnTo>
                      <a:pt x="391300" y="411968"/>
                    </a:lnTo>
                    <a:lnTo>
                      <a:pt x="370847" y="411968"/>
                    </a:lnTo>
                    <a:lnTo>
                      <a:pt x="348123" y="427875"/>
                    </a:lnTo>
                    <a:lnTo>
                      <a:pt x="327671" y="427875"/>
                    </a:lnTo>
                    <a:lnTo>
                      <a:pt x="284494" y="407423"/>
                    </a:lnTo>
                    <a:lnTo>
                      <a:pt x="268586" y="418785"/>
                    </a:lnTo>
                    <a:lnTo>
                      <a:pt x="245862" y="418785"/>
                    </a:lnTo>
                    <a:lnTo>
                      <a:pt x="240760" y="411642"/>
                    </a:lnTo>
                    <a:lnTo>
                      <a:pt x="236337" y="411642"/>
                    </a:lnTo>
                    <a:lnTo>
                      <a:pt x="227619" y="399438"/>
                    </a:lnTo>
                    <a:lnTo>
                      <a:pt x="198140" y="384698"/>
                    </a:lnTo>
                    <a:lnTo>
                      <a:pt x="154963" y="391516"/>
                    </a:lnTo>
                    <a:lnTo>
                      <a:pt x="143601" y="402878"/>
                    </a:lnTo>
                    <a:lnTo>
                      <a:pt x="139056" y="423330"/>
                    </a:lnTo>
                    <a:lnTo>
                      <a:pt x="134511" y="434693"/>
                    </a:lnTo>
                    <a:lnTo>
                      <a:pt x="127693" y="471052"/>
                    </a:lnTo>
                    <a:lnTo>
                      <a:pt x="118168" y="463909"/>
                    </a:lnTo>
                    <a:lnTo>
                      <a:pt x="118168" y="463909"/>
                    </a:lnTo>
                    <a:lnTo>
                      <a:pt x="100423" y="450600"/>
                    </a:lnTo>
                    <a:lnTo>
                      <a:pt x="84517" y="450600"/>
                    </a:lnTo>
                    <a:lnTo>
                      <a:pt x="75427" y="461962"/>
                    </a:lnTo>
                    <a:lnTo>
                      <a:pt x="75427" y="454819"/>
                    </a:lnTo>
                    <a:lnTo>
                      <a:pt x="75427" y="443457"/>
                    </a:lnTo>
                    <a:lnTo>
                      <a:pt x="74992" y="443457"/>
                    </a:lnTo>
                    <a:lnTo>
                      <a:pt x="65902" y="454819"/>
                    </a:lnTo>
                    <a:lnTo>
                      <a:pt x="65902" y="433189"/>
                    </a:lnTo>
                    <a:lnTo>
                      <a:pt x="32250" y="427875"/>
                    </a:lnTo>
                    <a:lnTo>
                      <a:pt x="32250" y="422236"/>
                    </a:lnTo>
                    <a:lnTo>
                      <a:pt x="22725" y="420732"/>
                    </a:lnTo>
                    <a:lnTo>
                      <a:pt x="22725" y="400280"/>
                    </a:lnTo>
                    <a:lnTo>
                      <a:pt x="0" y="377555"/>
                    </a:lnTo>
                    <a:lnTo>
                      <a:pt x="0" y="370412"/>
                    </a:lnTo>
                    <a:lnTo>
                      <a:pt x="0" y="357103"/>
                    </a:lnTo>
                    <a:lnTo>
                      <a:pt x="0" y="349960"/>
                    </a:lnTo>
                    <a:lnTo>
                      <a:pt x="0" y="341196"/>
                    </a:lnTo>
                    <a:lnTo>
                      <a:pt x="0" y="334053"/>
                    </a:lnTo>
                    <a:lnTo>
                      <a:pt x="22725" y="334053"/>
                    </a:lnTo>
                    <a:lnTo>
                      <a:pt x="38632" y="318146"/>
                    </a:lnTo>
                    <a:lnTo>
                      <a:pt x="86354" y="318146"/>
                    </a:lnTo>
                    <a:lnTo>
                      <a:pt x="118168" y="311328"/>
                    </a:lnTo>
                    <a:lnTo>
                      <a:pt x="124986" y="286331"/>
                    </a:lnTo>
                    <a:lnTo>
                      <a:pt x="145438" y="259062"/>
                    </a:lnTo>
                    <a:lnTo>
                      <a:pt x="145438" y="179851"/>
                    </a:lnTo>
                    <a:lnTo>
                      <a:pt x="145438" y="172708"/>
                    </a:lnTo>
                    <a:lnTo>
                      <a:pt x="193160" y="156801"/>
                    </a:lnTo>
                    <a:lnTo>
                      <a:pt x="302238" y="8180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5" name="Freeform 370">
                <a:extLst>
                  <a:ext uri="{FF2B5EF4-FFF2-40B4-BE49-F238E27FC236}">
                    <a16:creationId xmlns:a16="http://schemas.microsoft.com/office/drawing/2014/main" id="{50D457D2-8335-457E-B216-4BA9E6A2E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759" y="4459619"/>
                <a:ext cx="242869" cy="245426"/>
              </a:xfrm>
              <a:custGeom>
                <a:avLst/>
                <a:gdLst>
                  <a:gd name="connsiteX0" fmla="*/ 68263 w 226218"/>
                  <a:gd name="connsiteY0" fmla="*/ 0 h 228600"/>
                  <a:gd name="connsiteX1" fmla="*/ 75406 w 226218"/>
                  <a:gd name="connsiteY1" fmla="*/ 0 h 228600"/>
                  <a:gd name="connsiteX2" fmla="*/ 93663 w 226218"/>
                  <a:gd name="connsiteY2" fmla="*/ 0 h 228600"/>
                  <a:gd name="connsiteX3" fmla="*/ 100806 w 226218"/>
                  <a:gd name="connsiteY3" fmla="*/ 0 h 228600"/>
                  <a:gd name="connsiteX4" fmla="*/ 124618 w 226218"/>
                  <a:gd name="connsiteY4" fmla="*/ 14288 h 228600"/>
                  <a:gd name="connsiteX5" fmla="*/ 124618 w 226218"/>
                  <a:gd name="connsiteY5" fmla="*/ 22225 h 228600"/>
                  <a:gd name="connsiteX6" fmla="*/ 130968 w 226218"/>
                  <a:gd name="connsiteY6" fmla="*/ 36513 h 228600"/>
                  <a:gd name="connsiteX7" fmla="*/ 130968 w 226218"/>
                  <a:gd name="connsiteY7" fmla="*/ 74613 h 228600"/>
                  <a:gd name="connsiteX8" fmla="*/ 152896 w 226218"/>
                  <a:gd name="connsiteY8" fmla="*/ 81062 h 228600"/>
                  <a:gd name="connsiteX9" fmla="*/ 161925 w 226218"/>
                  <a:gd name="connsiteY9" fmla="*/ 74613 h 228600"/>
                  <a:gd name="connsiteX10" fmla="*/ 166127 w 226218"/>
                  <a:gd name="connsiteY10" fmla="*/ 76714 h 228600"/>
                  <a:gd name="connsiteX11" fmla="*/ 169068 w 226218"/>
                  <a:gd name="connsiteY11" fmla="*/ 74613 h 228600"/>
                  <a:gd name="connsiteX12" fmla="*/ 184943 w 226218"/>
                  <a:gd name="connsiteY12" fmla="*/ 82550 h 228600"/>
                  <a:gd name="connsiteX13" fmla="*/ 191293 w 226218"/>
                  <a:gd name="connsiteY13" fmla="*/ 88900 h 228600"/>
                  <a:gd name="connsiteX14" fmla="*/ 191293 w 226218"/>
                  <a:gd name="connsiteY14" fmla="*/ 115888 h 228600"/>
                  <a:gd name="connsiteX15" fmla="*/ 195969 w 226218"/>
                  <a:gd name="connsiteY15" fmla="*/ 126798 h 228600"/>
                  <a:gd name="connsiteX16" fmla="*/ 206375 w 226218"/>
                  <a:gd name="connsiteY16" fmla="*/ 123825 h 228600"/>
                  <a:gd name="connsiteX17" fmla="*/ 210185 w 226218"/>
                  <a:gd name="connsiteY17" fmla="*/ 124778 h 228600"/>
                  <a:gd name="connsiteX18" fmla="*/ 213518 w 226218"/>
                  <a:gd name="connsiteY18" fmla="*/ 123825 h 228600"/>
                  <a:gd name="connsiteX19" fmla="*/ 226218 w 226218"/>
                  <a:gd name="connsiteY19" fmla="*/ 127000 h 228600"/>
                  <a:gd name="connsiteX20" fmla="*/ 226218 w 226218"/>
                  <a:gd name="connsiteY20" fmla="*/ 146050 h 228600"/>
                  <a:gd name="connsiteX21" fmla="*/ 221456 w 226218"/>
                  <a:gd name="connsiteY21" fmla="*/ 160338 h 228600"/>
                  <a:gd name="connsiteX22" fmla="*/ 213518 w 226218"/>
                  <a:gd name="connsiteY22" fmla="*/ 176213 h 228600"/>
                  <a:gd name="connsiteX23" fmla="*/ 210343 w 226218"/>
                  <a:gd name="connsiteY23" fmla="*/ 201613 h 228600"/>
                  <a:gd name="connsiteX24" fmla="*/ 188118 w 226218"/>
                  <a:gd name="connsiteY24" fmla="*/ 225425 h 228600"/>
                  <a:gd name="connsiteX25" fmla="*/ 169068 w 226218"/>
                  <a:gd name="connsiteY25" fmla="*/ 228600 h 228600"/>
                  <a:gd name="connsiteX26" fmla="*/ 164690 w 226218"/>
                  <a:gd name="connsiteY26" fmla="*/ 228139 h 228600"/>
                  <a:gd name="connsiteX27" fmla="*/ 161925 w 226218"/>
                  <a:gd name="connsiteY27" fmla="*/ 228600 h 228600"/>
                  <a:gd name="connsiteX28" fmla="*/ 131763 w 226218"/>
                  <a:gd name="connsiteY28" fmla="*/ 225425 h 228600"/>
                  <a:gd name="connsiteX29" fmla="*/ 106363 w 226218"/>
                  <a:gd name="connsiteY29" fmla="*/ 217488 h 228600"/>
                  <a:gd name="connsiteX30" fmla="*/ 131763 w 226218"/>
                  <a:gd name="connsiteY30" fmla="*/ 171450 h 228600"/>
                  <a:gd name="connsiteX31" fmla="*/ 128588 w 226218"/>
                  <a:gd name="connsiteY31" fmla="*/ 160338 h 228600"/>
                  <a:gd name="connsiteX32" fmla="*/ 101600 w 226218"/>
                  <a:gd name="connsiteY32" fmla="*/ 149225 h 228600"/>
                  <a:gd name="connsiteX33" fmla="*/ 68263 w 226218"/>
                  <a:gd name="connsiteY33" fmla="*/ 130175 h 228600"/>
                  <a:gd name="connsiteX34" fmla="*/ 49213 w 226218"/>
                  <a:gd name="connsiteY34" fmla="*/ 123825 h 228600"/>
                  <a:gd name="connsiteX35" fmla="*/ 0 w 226218"/>
                  <a:gd name="connsiteY35" fmla="*/ 82550 h 228600"/>
                  <a:gd name="connsiteX36" fmla="*/ 11113 w 226218"/>
                  <a:gd name="connsiteY36" fmla="*/ 47625 h 228600"/>
                  <a:gd name="connsiteX37" fmla="*/ 11113 w 226218"/>
                  <a:gd name="connsiteY37" fmla="*/ 33338 h 228600"/>
                  <a:gd name="connsiteX38" fmla="*/ 23813 w 226218"/>
                  <a:gd name="connsiteY38" fmla="*/ 6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18" h="228600">
                    <a:moveTo>
                      <a:pt x="68263" y="0"/>
                    </a:moveTo>
                    <a:lnTo>
                      <a:pt x="75406" y="0"/>
                    </a:lnTo>
                    <a:lnTo>
                      <a:pt x="93663" y="0"/>
                    </a:lnTo>
                    <a:lnTo>
                      <a:pt x="100806" y="0"/>
                    </a:lnTo>
                    <a:lnTo>
                      <a:pt x="124618" y="14288"/>
                    </a:lnTo>
                    <a:lnTo>
                      <a:pt x="124618" y="22225"/>
                    </a:lnTo>
                    <a:lnTo>
                      <a:pt x="130968" y="36513"/>
                    </a:lnTo>
                    <a:lnTo>
                      <a:pt x="130968" y="74613"/>
                    </a:lnTo>
                    <a:lnTo>
                      <a:pt x="152896" y="81062"/>
                    </a:lnTo>
                    <a:lnTo>
                      <a:pt x="161925" y="74613"/>
                    </a:lnTo>
                    <a:lnTo>
                      <a:pt x="166127" y="76714"/>
                    </a:lnTo>
                    <a:lnTo>
                      <a:pt x="169068" y="74613"/>
                    </a:lnTo>
                    <a:lnTo>
                      <a:pt x="184943" y="82550"/>
                    </a:lnTo>
                    <a:lnTo>
                      <a:pt x="191293" y="88900"/>
                    </a:lnTo>
                    <a:lnTo>
                      <a:pt x="191293" y="115888"/>
                    </a:lnTo>
                    <a:lnTo>
                      <a:pt x="195969" y="126798"/>
                    </a:lnTo>
                    <a:lnTo>
                      <a:pt x="206375" y="123825"/>
                    </a:lnTo>
                    <a:lnTo>
                      <a:pt x="210185" y="124778"/>
                    </a:lnTo>
                    <a:lnTo>
                      <a:pt x="213518" y="123825"/>
                    </a:lnTo>
                    <a:lnTo>
                      <a:pt x="226218" y="127000"/>
                    </a:lnTo>
                    <a:lnTo>
                      <a:pt x="226218" y="146050"/>
                    </a:lnTo>
                    <a:lnTo>
                      <a:pt x="221456" y="160338"/>
                    </a:lnTo>
                    <a:lnTo>
                      <a:pt x="213518" y="176213"/>
                    </a:lnTo>
                    <a:lnTo>
                      <a:pt x="210343" y="201613"/>
                    </a:lnTo>
                    <a:lnTo>
                      <a:pt x="188118" y="225425"/>
                    </a:lnTo>
                    <a:lnTo>
                      <a:pt x="169068" y="228600"/>
                    </a:lnTo>
                    <a:lnTo>
                      <a:pt x="164690" y="228139"/>
                    </a:lnTo>
                    <a:lnTo>
                      <a:pt x="161925" y="228600"/>
                    </a:lnTo>
                    <a:lnTo>
                      <a:pt x="131763" y="225425"/>
                    </a:lnTo>
                    <a:lnTo>
                      <a:pt x="106363" y="217488"/>
                    </a:lnTo>
                    <a:lnTo>
                      <a:pt x="131763" y="171450"/>
                    </a:lnTo>
                    <a:lnTo>
                      <a:pt x="128588" y="160338"/>
                    </a:lnTo>
                    <a:lnTo>
                      <a:pt x="101600" y="149225"/>
                    </a:lnTo>
                    <a:lnTo>
                      <a:pt x="68263" y="130175"/>
                    </a:lnTo>
                    <a:lnTo>
                      <a:pt x="49213" y="123825"/>
                    </a:lnTo>
                    <a:lnTo>
                      <a:pt x="0" y="82550"/>
                    </a:lnTo>
                    <a:lnTo>
                      <a:pt x="11113" y="47625"/>
                    </a:lnTo>
                    <a:lnTo>
                      <a:pt x="11113" y="33338"/>
                    </a:lnTo>
                    <a:lnTo>
                      <a:pt x="23813" y="635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6" name="Freeform 5">
                <a:extLst>
                  <a:ext uri="{FF2B5EF4-FFF2-40B4-BE49-F238E27FC236}">
                    <a16:creationId xmlns:a16="http://schemas.microsoft.com/office/drawing/2014/main" id="{CE9D4DBE-455E-4DB5-844E-5D2EF4C43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360" y="2099098"/>
                <a:ext cx="88626" cy="40904"/>
              </a:xfrm>
              <a:custGeom>
                <a:avLst/>
                <a:gdLst>
                  <a:gd name="T0" fmla="*/ 43 w 52"/>
                  <a:gd name="T1" fmla="*/ 5 h 24"/>
                  <a:gd name="T2" fmla="*/ 26 w 52"/>
                  <a:gd name="T3" fmla="*/ 0 h 24"/>
                  <a:gd name="T4" fmla="*/ 5 w 52"/>
                  <a:gd name="T5" fmla="*/ 9 h 24"/>
                  <a:gd name="T6" fmla="*/ 0 w 52"/>
                  <a:gd name="T7" fmla="*/ 21 h 24"/>
                  <a:gd name="T8" fmla="*/ 19 w 52"/>
                  <a:gd name="T9" fmla="*/ 24 h 24"/>
                  <a:gd name="T10" fmla="*/ 50 w 52"/>
                  <a:gd name="T11" fmla="*/ 24 h 24"/>
                  <a:gd name="T12" fmla="*/ 50 w 52"/>
                  <a:gd name="T13" fmla="*/ 16 h 24"/>
                  <a:gd name="T14" fmla="*/ 52 w 52"/>
                  <a:gd name="T15" fmla="*/ 9 h 24"/>
                  <a:gd name="T16" fmla="*/ 43 w 52"/>
                  <a:gd name="T17" fmla="*/ 5 h 24"/>
                  <a:gd name="T18" fmla="*/ 43 w 52"/>
                  <a:gd name="T19" fmla="*/ 5 h 24"/>
                  <a:gd name="T20" fmla="*/ 43 w 52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4">
                    <a:moveTo>
                      <a:pt x="43" y="5"/>
                    </a:moveTo>
                    <a:lnTo>
                      <a:pt x="26" y="0"/>
                    </a:lnTo>
                    <a:lnTo>
                      <a:pt x="5" y="9"/>
                    </a:lnTo>
                    <a:lnTo>
                      <a:pt x="0" y="21"/>
                    </a:lnTo>
                    <a:lnTo>
                      <a:pt x="19" y="24"/>
                    </a:lnTo>
                    <a:lnTo>
                      <a:pt x="50" y="24"/>
                    </a:lnTo>
                    <a:lnTo>
                      <a:pt x="50" y="16"/>
                    </a:lnTo>
                    <a:lnTo>
                      <a:pt x="52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7" name="Freeform 10">
                <a:extLst>
                  <a:ext uri="{FF2B5EF4-FFF2-40B4-BE49-F238E27FC236}">
                    <a16:creationId xmlns:a16="http://schemas.microsoft.com/office/drawing/2014/main" id="{CDBB57F2-5FAF-495C-884E-FE73617AB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543" y="2624037"/>
                <a:ext cx="47722" cy="112487"/>
              </a:xfrm>
              <a:custGeom>
                <a:avLst/>
                <a:gdLst>
                  <a:gd name="T0" fmla="*/ 7 w 28"/>
                  <a:gd name="T1" fmla="*/ 0 h 66"/>
                  <a:gd name="T2" fmla="*/ 7 w 28"/>
                  <a:gd name="T3" fmla="*/ 0 h 66"/>
                  <a:gd name="T4" fmla="*/ 7 w 28"/>
                  <a:gd name="T5" fmla="*/ 4 h 66"/>
                  <a:gd name="T6" fmla="*/ 11 w 28"/>
                  <a:gd name="T7" fmla="*/ 2 h 66"/>
                  <a:gd name="T8" fmla="*/ 14 w 28"/>
                  <a:gd name="T9" fmla="*/ 9 h 66"/>
                  <a:gd name="T10" fmla="*/ 19 w 28"/>
                  <a:gd name="T11" fmla="*/ 9 h 66"/>
                  <a:gd name="T12" fmla="*/ 21 w 28"/>
                  <a:gd name="T13" fmla="*/ 18 h 66"/>
                  <a:gd name="T14" fmla="*/ 19 w 28"/>
                  <a:gd name="T15" fmla="*/ 26 h 66"/>
                  <a:gd name="T16" fmla="*/ 21 w 28"/>
                  <a:gd name="T17" fmla="*/ 35 h 66"/>
                  <a:gd name="T18" fmla="*/ 28 w 28"/>
                  <a:gd name="T19" fmla="*/ 40 h 66"/>
                  <a:gd name="T20" fmla="*/ 28 w 28"/>
                  <a:gd name="T21" fmla="*/ 45 h 66"/>
                  <a:gd name="T22" fmla="*/ 21 w 28"/>
                  <a:gd name="T23" fmla="*/ 49 h 66"/>
                  <a:gd name="T24" fmla="*/ 21 w 28"/>
                  <a:gd name="T25" fmla="*/ 56 h 66"/>
                  <a:gd name="T26" fmla="*/ 11 w 28"/>
                  <a:gd name="T27" fmla="*/ 66 h 66"/>
                  <a:gd name="T28" fmla="*/ 9 w 28"/>
                  <a:gd name="T29" fmla="*/ 63 h 66"/>
                  <a:gd name="T30" fmla="*/ 9 w 28"/>
                  <a:gd name="T31" fmla="*/ 59 h 66"/>
                  <a:gd name="T32" fmla="*/ 0 w 28"/>
                  <a:gd name="T33" fmla="*/ 52 h 66"/>
                  <a:gd name="T34" fmla="*/ 0 w 28"/>
                  <a:gd name="T35" fmla="*/ 42 h 66"/>
                  <a:gd name="T36" fmla="*/ 0 w 28"/>
                  <a:gd name="T37" fmla="*/ 28 h 66"/>
                  <a:gd name="T38" fmla="*/ 2 w 28"/>
                  <a:gd name="T39" fmla="*/ 21 h 66"/>
                  <a:gd name="T40" fmla="*/ 0 w 28"/>
                  <a:gd name="T41" fmla="*/ 16 h 66"/>
                  <a:gd name="T42" fmla="*/ 0 w 28"/>
                  <a:gd name="T43" fmla="*/ 11 h 66"/>
                  <a:gd name="T44" fmla="*/ 7 w 28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66">
                    <a:moveTo>
                      <a:pt x="7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1" y="18"/>
                    </a:lnTo>
                    <a:lnTo>
                      <a:pt x="19" y="26"/>
                    </a:lnTo>
                    <a:lnTo>
                      <a:pt x="21" y="35"/>
                    </a:lnTo>
                    <a:lnTo>
                      <a:pt x="28" y="40"/>
                    </a:lnTo>
                    <a:lnTo>
                      <a:pt x="28" y="45"/>
                    </a:lnTo>
                    <a:lnTo>
                      <a:pt x="21" y="49"/>
                    </a:lnTo>
                    <a:lnTo>
                      <a:pt x="21" y="56"/>
                    </a:lnTo>
                    <a:lnTo>
                      <a:pt x="11" y="66"/>
                    </a:lnTo>
                    <a:lnTo>
                      <a:pt x="9" y="63"/>
                    </a:lnTo>
                    <a:lnTo>
                      <a:pt x="9" y="5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8" name="Freeform 14">
                <a:extLst>
                  <a:ext uri="{FF2B5EF4-FFF2-40B4-BE49-F238E27FC236}">
                    <a16:creationId xmlns:a16="http://schemas.microsoft.com/office/drawing/2014/main" id="{BF9F9724-519D-4027-A524-238F1E3329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1613" y="4531203"/>
                <a:ext cx="543688" cy="1210087"/>
              </a:xfrm>
              <a:custGeom>
                <a:avLst/>
                <a:gdLst>
                  <a:gd name="T0" fmla="*/ 127 w 319"/>
                  <a:gd name="T1" fmla="*/ 710 h 710"/>
                  <a:gd name="T2" fmla="*/ 104 w 319"/>
                  <a:gd name="T3" fmla="*/ 701 h 710"/>
                  <a:gd name="T4" fmla="*/ 78 w 319"/>
                  <a:gd name="T5" fmla="*/ 701 h 710"/>
                  <a:gd name="T6" fmla="*/ 82 w 319"/>
                  <a:gd name="T7" fmla="*/ 651 h 710"/>
                  <a:gd name="T8" fmla="*/ 113 w 319"/>
                  <a:gd name="T9" fmla="*/ 689 h 710"/>
                  <a:gd name="T10" fmla="*/ 127 w 319"/>
                  <a:gd name="T11" fmla="*/ 710 h 710"/>
                  <a:gd name="T12" fmla="*/ 137 w 319"/>
                  <a:gd name="T13" fmla="*/ 5 h 710"/>
                  <a:gd name="T14" fmla="*/ 151 w 319"/>
                  <a:gd name="T15" fmla="*/ 5 h 710"/>
                  <a:gd name="T16" fmla="*/ 172 w 319"/>
                  <a:gd name="T17" fmla="*/ 7 h 710"/>
                  <a:gd name="T18" fmla="*/ 217 w 319"/>
                  <a:gd name="T19" fmla="*/ 40 h 710"/>
                  <a:gd name="T20" fmla="*/ 253 w 319"/>
                  <a:gd name="T21" fmla="*/ 59 h 710"/>
                  <a:gd name="T22" fmla="*/ 239 w 319"/>
                  <a:gd name="T23" fmla="*/ 95 h 710"/>
                  <a:gd name="T24" fmla="*/ 274 w 319"/>
                  <a:gd name="T25" fmla="*/ 102 h 710"/>
                  <a:gd name="T26" fmla="*/ 300 w 319"/>
                  <a:gd name="T27" fmla="*/ 85 h 710"/>
                  <a:gd name="T28" fmla="*/ 312 w 319"/>
                  <a:gd name="T29" fmla="*/ 66 h 710"/>
                  <a:gd name="T30" fmla="*/ 319 w 319"/>
                  <a:gd name="T31" fmla="*/ 90 h 710"/>
                  <a:gd name="T32" fmla="*/ 295 w 319"/>
                  <a:gd name="T33" fmla="*/ 109 h 710"/>
                  <a:gd name="T34" fmla="*/ 255 w 319"/>
                  <a:gd name="T35" fmla="*/ 149 h 710"/>
                  <a:gd name="T36" fmla="*/ 248 w 319"/>
                  <a:gd name="T37" fmla="*/ 185 h 710"/>
                  <a:gd name="T38" fmla="*/ 243 w 319"/>
                  <a:gd name="T39" fmla="*/ 208 h 710"/>
                  <a:gd name="T40" fmla="*/ 241 w 319"/>
                  <a:gd name="T41" fmla="*/ 232 h 710"/>
                  <a:gd name="T42" fmla="*/ 260 w 319"/>
                  <a:gd name="T43" fmla="*/ 260 h 710"/>
                  <a:gd name="T44" fmla="*/ 269 w 319"/>
                  <a:gd name="T45" fmla="*/ 279 h 710"/>
                  <a:gd name="T46" fmla="*/ 229 w 319"/>
                  <a:gd name="T47" fmla="*/ 317 h 710"/>
                  <a:gd name="T48" fmla="*/ 179 w 319"/>
                  <a:gd name="T49" fmla="*/ 320 h 710"/>
                  <a:gd name="T50" fmla="*/ 179 w 319"/>
                  <a:gd name="T51" fmla="*/ 346 h 710"/>
                  <a:gd name="T52" fmla="*/ 172 w 319"/>
                  <a:gd name="T53" fmla="*/ 365 h 710"/>
                  <a:gd name="T54" fmla="*/ 139 w 319"/>
                  <a:gd name="T55" fmla="*/ 360 h 710"/>
                  <a:gd name="T56" fmla="*/ 137 w 319"/>
                  <a:gd name="T57" fmla="*/ 388 h 710"/>
                  <a:gd name="T58" fmla="*/ 156 w 319"/>
                  <a:gd name="T59" fmla="*/ 386 h 710"/>
                  <a:gd name="T60" fmla="*/ 146 w 319"/>
                  <a:gd name="T61" fmla="*/ 405 h 710"/>
                  <a:gd name="T62" fmla="*/ 130 w 319"/>
                  <a:gd name="T63" fmla="*/ 440 h 710"/>
                  <a:gd name="T64" fmla="*/ 111 w 319"/>
                  <a:gd name="T65" fmla="*/ 452 h 710"/>
                  <a:gd name="T66" fmla="*/ 94 w 319"/>
                  <a:gd name="T67" fmla="*/ 483 h 710"/>
                  <a:gd name="T68" fmla="*/ 125 w 319"/>
                  <a:gd name="T69" fmla="*/ 504 h 710"/>
                  <a:gd name="T70" fmla="*/ 101 w 319"/>
                  <a:gd name="T71" fmla="*/ 540 h 710"/>
                  <a:gd name="T72" fmla="*/ 75 w 319"/>
                  <a:gd name="T73" fmla="*/ 578 h 710"/>
                  <a:gd name="T74" fmla="*/ 73 w 319"/>
                  <a:gd name="T75" fmla="*/ 618 h 710"/>
                  <a:gd name="T76" fmla="*/ 78 w 319"/>
                  <a:gd name="T77" fmla="*/ 630 h 710"/>
                  <a:gd name="T78" fmla="*/ 23 w 319"/>
                  <a:gd name="T79" fmla="*/ 623 h 710"/>
                  <a:gd name="T80" fmla="*/ 16 w 319"/>
                  <a:gd name="T81" fmla="*/ 589 h 710"/>
                  <a:gd name="T82" fmla="*/ 2 w 319"/>
                  <a:gd name="T83" fmla="*/ 580 h 710"/>
                  <a:gd name="T84" fmla="*/ 12 w 319"/>
                  <a:gd name="T85" fmla="*/ 545 h 710"/>
                  <a:gd name="T86" fmla="*/ 16 w 319"/>
                  <a:gd name="T87" fmla="*/ 516 h 710"/>
                  <a:gd name="T88" fmla="*/ 30 w 319"/>
                  <a:gd name="T89" fmla="*/ 464 h 710"/>
                  <a:gd name="T90" fmla="*/ 35 w 319"/>
                  <a:gd name="T91" fmla="*/ 447 h 710"/>
                  <a:gd name="T92" fmla="*/ 26 w 319"/>
                  <a:gd name="T93" fmla="*/ 436 h 710"/>
                  <a:gd name="T94" fmla="*/ 23 w 319"/>
                  <a:gd name="T95" fmla="*/ 417 h 710"/>
                  <a:gd name="T96" fmla="*/ 26 w 319"/>
                  <a:gd name="T97" fmla="*/ 388 h 710"/>
                  <a:gd name="T98" fmla="*/ 28 w 319"/>
                  <a:gd name="T99" fmla="*/ 339 h 710"/>
                  <a:gd name="T100" fmla="*/ 42 w 319"/>
                  <a:gd name="T101" fmla="*/ 315 h 710"/>
                  <a:gd name="T102" fmla="*/ 38 w 319"/>
                  <a:gd name="T103" fmla="*/ 275 h 710"/>
                  <a:gd name="T104" fmla="*/ 49 w 319"/>
                  <a:gd name="T105" fmla="*/ 246 h 710"/>
                  <a:gd name="T106" fmla="*/ 59 w 319"/>
                  <a:gd name="T107" fmla="*/ 208 h 710"/>
                  <a:gd name="T108" fmla="*/ 47 w 319"/>
                  <a:gd name="T109" fmla="*/ 173 h 710"/>
                  <a:gd name="T110" fmla="*/ 54 w 319"/>
                  <a:gd name="T111" fmla="*/ 135 h 710"/>
                  <a:gd name="T112" fmla="*/ 71 w 319"/>
                  <a:gd name="T113" fmla="*/ 102 h 710"/>
                  <a:gd name="T114" fmla="*/ 78 w 319"/>
                  <a:gd name="T115" fmla="*/ 83 h 710"/>
                  <a:gd name="T116" fmla="*/ 80 w 319"/>
                  <a:gd name="T117" fmla="*/ 47 h 710"/>
                  <a:gd name="T118" fmla="*/ 104 w 319"/>
                  <a:gd name="T119" fmla="*/ 21 h 710"/>
                  <a:gd name="T120" fmla="*/ 116 w 319"/>
                  <a:gd name="T121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9" h="710">
                    <a:moveTo>
                      <a:pt x="127" y="710"/>
                    </a:moveTo>
                    <a:lnTo>
                      <a:pt x="127" y="710"/>
                    </a:lnTo>
                    <a:lnTo>
                      <a:pt x="113" y="710"/>
                    </a:lnTo>
                    <a:lnTo>
                      <a:pt x="104" y="701"/>
                    </a:lnTo>
                    <a:lnTo>
                      <a:pt x="94" y="701"/>
                    </a:lnTo>
                    <a:lnTo>
                      <a:pt x="78" y="701"/>
                    </a:lnTo>
                    <a:lnTo>
                      <a:pt x="78" y="639"/>
                    </a:lnTo>
                    <a:lnTo>
                      <a:pt x="82" y="651"/>
                    </a:lnTo>
                    <a:lnTo>
                      <a:pt x="92" y="672"/>
                    </a:lnTo>
                    <a:lnTo>
                      <a:pt x="113" y="689"/>
                    </a:lnTo>
                    <a:lnTo>
                      <a:pt x="134" y="694"/>
                    </a:lnTo>
                    <a:lnTo>
                      <a:pt x="127" y="710"/>
                    </a:lnTo>
                    <a:close/>
                    <a:moveTo>
                      <a:pt x="137" y="5"/>
                    </a:moveTo>
                    <a:lnTo>
                      <a:pt x="137" y="5"/>
                    </a:lnTo>
                    <a:lnTo>
                      <a:pt x="146" y="17"/>
                    </a:lnTo>
                    <a:lnTo>
                      <a:pt x="151" y="5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203" y="36"/>
                    </a:lnTo>
                    <a:lnTo>
                      <a:pt x="217" y="40"/>
                    </a:lnTo>
                    <a:lnTo>
                      <a:pt x="236" y="52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39" y="95"/>
                    </a:lnTo>
                    <a:lnTo>
                      <a:pt x="255" y="100"/>
                    </a:lnTo>
                    <a:lnTo>
                      <a:pt x="274" y="102"/>
                    </a:lnTo>
                    <a:lnTo>
                      <a:pt x="286" y="100"/>
                    </a:lnTo>
                    <a:lnTo>
                      <a:pt x="300" y="85"/>
                    </a:lnTo>
                    <a:lnTo>
                      <a:pt x="305" y="69"/>
                    </a:lnTo>
                    <a:lnTo>
                      <a:pt x="312" y="66"/>
                    </a:lnTo>
                    <a:lnTo>
                      <a:pt x="319" y="76"/>
                    </a:lnTo>
                    <a:lnTo>
                      <a:pt x="319" y="90"/>
                    </a:lnTo>
                    <a:lnTo>
                      <a:pt x="307" y="102"/>
                    </a:lnTo>
                    <a:lnTo>
                      <a:pt x="295" y="109"/>
                    </a:lnTo>
                    <a:lnTo>
                      <a:pt x="276" y="126"/>
                    </a:lnTo>
                    <a:lnTo>
                      <a:pt x="255" y="149"/>
                    </a:lnTo>
                    <a:lnTo>
                      <a:pt x="253" y="166"/>
                    </a:lnTo>
                    <a:lnTo>
                      <a:pt x="248" y="185"/>
                    </a:lnTo>
                    <a:lnTo>
                      <a:pt x="248" y="204"/>
                    </a:lnTo>
                    <a:lnTo>
                      <a:pt x="243" y="208"/>
                    </a:lnTo>
                    <a:lnTo>
                      <a:pt x="243" y="220"/>
                    </a:lnTo>
                    <a:lnTo>
                      <a:pt x="241" y="232"/>
                    </a:lnTo>
                    <a:lnTo>
                      <a:pt x="262" y="249"/>
                    </a:lnTo>
                    <a:lnTo>
                      <a:pt x="260" y="260"/>
                    </a:lnTo>
                    <a:lnTo>
                      <a:pt x="269" y="270"/>
                    </a:lnTo>
                    <a:lnTo>
                      <a:pt x="269" y="279"/>
                    </a:lnTo>
                    <a:lnTo>
                      <a:pt x="253" y="305"/>
                    </a:lnTo>
                    <a:lnTo>
                      <a:pt x="229" y="317"/>
                    </a:lnTo>
                    <a:lnTo>
                      <a:pt x="196" y="322"/>
                    </a:lnTo>
                    <a:lnTo>
                      <a:pt x="179" y="320"/>
                    </a:lnTo>
                    <a:lnTo>
                      <a:pt x="182" y="331"/>
                    </a:lnTo>
                    <a:lnTo>
                      <a:pt x="179" y="346"/>
                    </a:lnTo>
                    <a:lnTo>
                      <a:pt x="182" y="358"/>
                    </a:lnTo>
                    <a:lnTo>
                      <a:pt x="172" y="365"/>
                    </a:lnTo>
                    <a:lnTo>
                      <a:pt x="156" y="367"/>
                    </a:lnTo>
                    <a:lnTo>
                      <a:pt x="139" y="360"/>
                    </a:lnTo>
                    <a:lnTo>
                      <a:pt x="134" y="365"/>
                    </a:lnTo>
                    <a:lnTo>
                      <a:pt x="137" y="388"/>
                    </a:lnTo>
                    <a:lnTo>
                      <a:pt x="149" y="393"/>
                    </a:lnTo>
                    <a:lnTo>
                      <a:pt x="156" y="386"/>
                    </a:lnTo>
                    <a:lnTo>
                      <a:pt x="161" y="398"/>
                    </a:lnTo>
                    <a:lnTo>
                      <a:pt x="146" y="405"/>
                    </a:lnTo>
                    <a:lnTo>
                      <a:pt x="132" y="419"/>
                    </a:lnTo>
                    <a:lnTo>
                      <a:pt x="130" y="440"/>
                    </a:lnTo>
                    <a:lnTo>
                      <a:pt x="127" y="452"/>
                    </a:lnTo>
                    <a:lnTo>
                      <a:pt x="111" y="452"/>
                    </a:lnTo>
                    <a:lnTo>
                      <a:pt x="99" y="464"/>
                    </a:lnTo>
                    <a:lnTo>
                      <a:pt x="94" y="483"/>
                    </a:lnTo>
                    <a:lnTo>
                      <a:pt x="111" y="500"/>
                    </a:lnTo>
                    <a:lnTo>
                      <a:pt x="125" y="504"/>
                    </a:lnTo>
                    <a:lnTo>
                      <a:pt x="120" y="526"/>
                    </a:lnTo>
                    <a:lnTo>
                      <a:pt x="101" y="540"/>
                    </a:lnTo>
                    <a:lnTo>
                      <a:pt x="90" y="568"/>
                    </a:lnTo>
                    <a:lnTo>
                      <a:pt x="75" y="578"/>
                    </a:lnTo>
                    <a:lnTo>
                      <a:pt x="68" y="589"/>
                    </a:lnTo>
                    <a:lnTo>
                      <a:pt x="73" y="618"/>
                    </a:lnTo>
                    <a:lnTo>
                      <a:pt x="85" y="632"/>
                    </a:lnTo>
                    <a:lnTo>
                      <a:pt x="78" y="630"/>
                    </a:lnTo>
                    <a:lnTo>
                      <a:pt x="64" y="627"/>
                    </a:lnTo>
                    <a:lnTo>
                      <a:pt x="23" y="623"/>
                    </a:lnTo>
                    <a:lnTo>
                      <a:pt x="16" y="608"/>
                    </a:lnTo>
                    <a:lnTo>
                      <a:pt x="16" y="589"/>
                    </a:lnTo>
                    <a:lnTo>
                      <a:pt x="7" y="589"/>
                    </a:lnTo>
                    <a:lnTo>
                      <a:pt x="2" y="580"/>
                    </a:lnTo>
                    <a:lnTo>
                      <a:pt x="0" y="554"/>
                    </a:lnTo>
                    <a:lnTo>
                      <a:pt x="12" y="545"/>
                    </a:lnTo>
                    <a:lnTo>
                      <a:pt x="16" y="528"/>
                    </a:lnTo>
                    <a:lnTo>
                      <a:pt x="16" y="516"/>
                    </a:lnTo>
                    <a:lnTo>
                      <a:pt x="23" y="497"/>
                    </a:lnTo>
                    <a:lnTo>
                      <a:pt x="30" y="464"/>
                    </a:lnTo>
                    <a:lnTo>
                      <a:pt x="28" y="452"/>
                    </a:lnTo>
                    <a:lnTo>
                      <a:pt x="35" y="447"/>
                    </a:lnTo>
                    <a:lnTo>
                      <a:pt x="33" y="438"/>
                    </a:lnTo>
                    <a:lnTo>
                      <a:pt x="26" y="436"/>
                    </a:lnTo>
                    <a:lnTo>
                      <a:pt x="30" y="424"/>
                    </a:lnTo>
                    <a:lnTo>
                      <a:pt x="23" y="417"/>
                    </a:lnTo>
                    <a:lnTo>
                      <a:pt x="21" y="391"/>
                    </a:lnTo>
                    <a:lnTo>
                      <a:pt x="26" y="388"/>
                    </a:lnTo>
                    <a:lnTo>
                      <a:pt x="23" y="360"/>
                    </a:lnTo>
                    <a:lnTo>
                      <a:pt x="28" y="339"/>
                    </a:lnTo>
                    <a:lnTo>
                      <a:pt x="33" y="320"/>
                    </a:lnTo>
                    <a:lnTo>
                      <a:pt x="42" y="315"/>
                    </a:lnTo>
                    <a:lnTo>
                      <a:pt x="38" y="294"/>
                    </a:lnTo>
                    <a:lnTo>
                      <a:pt x="38" y="275"/>
                    </a:lnTo>
                    <a:lnTo>
                      <a:pt x="49" y="263"/>
                    </a:lnTo>
                    <a:lnTo>
                      <a:pt x="49" y="246"/>
                    </a:lnTo>
                    <a:lnTo>
                      <a:pt x="59" y="227"/>
                    </a:lnTo>
                    <a:lnTo>
                      <a:pt x="59" y="208"/>
                    </a:lnTo>
                    <a:lnTo>
                      <a:pt x="54" y="206"/>
                    </a:lnTo>
                    <a:lnTo>
                      <a:pt x="47" y="173"/>
                    </a:lnTo>
                    <a:lnTo>
                      <a:pt x="56" y="152"/>
                    </a:lnTo>
                    <a:lnTo>
                      <a:pt x="54" y="135"/>
                    </a:lnTo>
                    <a:lnTo>
                      <a:pt x="61" y="118"/>
                    </a:lnTo>
                    <a:lnTo>
                      <a:pt x="71" y="102"/>
                    </a:lnTo>
                    <a:lnTo>
                      <a:pt x="82" y="90"/>
                    </a:lnTo>
                    <a:lnTo>
                      <a:pt x="78" y="83"/>
                    </a:lnTo>
                    <a:lnTo>
                      <a:pt x="80" y="78"/>
                    </a:lnTo>
                    <a:lnTo>
                      <a:pt x="80" y="47"/>
                    </a:lnTo>
                    <a:lnTo>
                      <a:pt x="99" y="40"/>
                    </a:lnTo>
                    <a:lnTo>
                      <a:pt x="104" y="21"/>
                    </a:lnTo>
                    <a:lnTo>
                      <a:pt x="101" y="17"/>
                    </a:lnTo>
                    <a:lnTo>
                      <a:pt x="116" y="0"/>
                    </a:lnTo>
                    <a:lnTo>
                      <a:pt x="13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9" name="Freeform 18">
                <a:extLst>
                  <a:ext uri="{FF2B5EF4-FFF2-40B4-BE49-F238E27FC236}">
                    <a16:creationId xmlns:a16="http://schemas.microsoft.com/office/drawing/2014/main" id="{FEE54146-84D4-4F5D-844F-BD6FBADD8E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23855" y="4215898"/>
                <a:ext cx="1111235" cy="1032835"/>
              </a:xfrm>
              <a:custGeom>
                <a:avLst/>
                <a:gdLst>
                  <a:gd name="T0" fmla="*/ 544 w 652"/>
                  <a:gd name="T1" fmla="*/ 550 h 606"/>
                  <a:gd name="T2" fmla="*/ 562 w 652"/>
                  <a:gd name="T3" fmla="*/ 580 h 606"/>
                  <a:gd name="T4" fmla="*/ 539 w 652"/>
                  <a:gd name="T5" fmla="*/ 606 h 606"/>
                  <a:gd name="T6" fmla="*/ 508 w 652"/>
                  <a:gd name="T7" fmla="*/ 554 h 606"/>
                  <a:gd name="T8" fmla="*/ 489 w 652"/>
                  <a:gd name="T9" fmla="*/ 50 h 606"/>
                  <a:gd name="T10" fmla="*/ 520 w 652"/>
                  <a:gd name="T11" fmla="*/ 69 h 606"/>
                  <a:gd name="T12" fmla="*/ 527 w 652"/>
                  <a:gd name="T13" fmla="*/ 102 h 606"/>
                  <a:gd name="T14" fmla="*/ 553 w 652"/>
                  <a:gd name="T15" fmla="*/ 145 h 606"/>
                  <a:gd name="T16" fmla="*/ 584 w 652"/>
                  <a:gd name="T17" fmla="*/ 176 h 606"/>
                  <a:gd name="T18" fmla="*/ 605 w 652"/>
                  <a:gd name="T19" fmla="*/ 197 h 606"/>
                  <a:gd name="T20" fmla="*/ 641 w 652"/>
                  <a:gd name="T21" fmla="*/ 247 h 606"/>
                  <a:gd name="T22" fmla="*/ 652 w 652"/>
                  <a:gd name="T23" fmla="*/ 296 h 606"/>
                  <a:gd name="T24" fmla="*/ 645 w 652"/>
                  <a:gd name="T25" fmla="*/ 348 h 606"/>
                  <a:gd name="T26" fmla="*/ 617 w 652"/>
                  <a:gd name="T27" fmla="*/ 405 h 606"/>
                  <a:gd name="T28" fmla="*/ 596 w 652"/>
                  <a:gd name="T29" fmla="*/ 455 h 606"/>
                  <a:gd name="T30" fmla="*/ 567 w 652"/>
                  <a:gd name="T31" fmla="*/ 483 h 606"/>
                  <a:gd name="T32" fmla="*/ 520 w 652"/>
                  <a:gd name="T33" fmla="*/ 500 h 606"/>
                  <a:gd name="T34" fmla="*/ 492 w 652"/>
                  <a:gd name="T35" fmla="*/ 505 h 606"/>
                  <a:gd name="T36" fmla="*/ 442 w 652"/>
                  <a:gd name="T37" fmla="*/ 488 h 606"/>
                  <a:gd name="T38" fmla="*/ 418 w 652"/>
                  <a:gd name="T39" fmla="*/ 443 h 606"/>
                  <a:gd name="T40" fmla="*/ 395 w 652"/>
                  <a:gd name="T41" fmla="*/ 429 h 606"/>
                  <a:gd name="T42" fmla="*/ 397 w 652"/>
                  <a:gd name="T43" fmla="*/ 401 h 606"/>
                  <a:gd name="T44" fmla="*/ 369 w 652"/>
                  <a:gd name="T45" fmla="*/ 427 h 606"/>
                  <a:gd name="T46" fmla="*/ 338 w 652"/>
                  <a:gd name="T47" fmla="*/ 386 h 606"/>
                  <a:gd name="T48" fmla="*/ 290 w 652"/>
                  <a:gd name="T49" fmla="*/ 360 h 606"/>
                  <a:gd name="T50" fmla="*/ 208 w 652"/>
                  <a:gd name="T51" fmla="*/ 374 h 606"/>
                  <a:gd name="T52" fmla="*/ 167 w 652"/>
                  <a:gd name="T53" fmla="*/ 405 h 606"/>
                  <a:gd name="T54" fmla="*/ 118 w 652"/>
                  <a:gd name="T55" fmla="*/ 408 h 606"/>
                  <a:gd name="T56" fmla="*/ 85 w 652"/>
                  <a:gd name="T57" fmla="*/ 422 h 606"/>
                  <a:gd name="T58" fmla="*/ 35 w 652"/>
                  <a:gd name="T59" fmla="*/ 415 h 606"/>
                  <a:gd name="T60" fmla="*/ 37 w 652"/>
                  <a:gd name="T61" fmla="*/ 393 h 606"/>
                  <a:gd name="T62" fmla="*/ 30 w 652"/>
                  <a:gd name="T63" fmla="*/ 344 h 606"/>
                  <a:gd name="T64" fmla="*/ 21 w 652"/>
                  <a:gd name="T65" fmla="*/ 306 h 606"/>
                  <a:gd name="T66" fmla="*/ 0 w 652"/>
                  <a:gd name="T67" fmla="*/ 261 h 606"/>
                  <a:gd name="T68" fmla="*/ 14 w 652"/>
                  <a:gd name="T69" fmla="*/ 266 h 606"/>
                  <a:gd name="T70" fmla="*/ 2 w 652"/>
                  <a:gd name="T71" fmla="*/ 230 h 606"/>
                  <a:gd name="T72" fmla="*/ 7 w 652"/>
                  <a:gd name="T73" fmla="*/ 197 h 606"/>
                  <a:gd name="T74" fmla="*/ 35 w 652"/>
                  <a:gd name="T75" fmla="*/ 180 h 606"/>
                  <a:gd name="T76" fmla="*/ 66 w 652"/>
                  <a:gd name="T77" fmla="*/ 166 h 606"/>
                  <a:gd name="T78" fmla="*/ 97 w 652"/>
                  <a:gd name="T79" fmla="*/ 154 h 606"/>
                  <a:gd name="T80" fmla="*/ 134 w 652"/>
                  <a:gd name="T81" fmla="*/ 133 h 606"/>
                  <a:gd name="T82" fmla="*/ 158 w 652"/>
                  <a:gd name="T83" fmla="*/ 93 h 606"/>
                  <a:gd name="T84" fmla="*/ 170 w 652"/>
                  <a:gd name="T85" fmla="*/ 88 h 606"/>
                  <a:gd name="T86" fmla="*/ 191 w 652"/>
                  <a:gd name="T87" fmla="*/ 64 h 606"/>
                  <a:gd name="T88" fmla="*/ 208 w 652"/>
                  <a:gd name="T89" fmla="*/ 55 h 606"/>
                  <a:gd name="T90" fmla="*/ 243 w 652"/>
                  <a:gd name="T91" fmla="*/ 69 h 606"/>
                  <a:gd name="T92" fmla="*/ 269 w 652"/>
                  <a:gd name="T93" fmla="*/ 48 h 606"/>
                  <a:gd name="T94" fmla="*/ 290 w 652"/>
                  <a:gd name="T95" fmla="*/ 24 h 606"/>
                  <a:gd name="T96" fmla="*/ 300 w 652"/>
                  <a:gd name="T97" fmla="*/ 10 h 606"/>
                  <a:gd name="T98" fmla="*/ 343 w 652"/>
                  <a:gd name="T99" fmla="*/ 22 h 606"/>
                  <a:gd name="T100" fmla="*/ 371 w 652"/>
                  <a:gd name="T101" fmla="*/ 22 h 606"/>
                  <a:gd name="T102" fmla="*/ 371 w 652"/>
                  <a:gd name="T103" fmla="*/ 43 h 606"/>
                  <a:gd name="T104" fmla="*/ 359 w 652"/>
                  <a:gd name="T105" fmla="*/ 64 h 606"/>
                  <a:gd name="T106" fmla="*/ 392 w 652"/>
                  <a:gd name="T107" fmla="*/ 90 h 606"/>
                  <a:gd name="T108" fmla="*/ 421 w 652"/>
                  <a:gd name="T109" fmla="*/ 109 h 606"/>
                  <a:gd name="T110" fmla="*/ 454 w 652"/>
                  <a:gd name="T111" fmla="*/ 93 h 606"/>
                  <a:gd name="T112" fmla="*/ 458 w 652"/>
                  <a:gd name="T113" fmla="*/ 60 h 606"/>
                  <a:gd name="T114" fmla="*/ 458 w 652"/>
                  <a:gd name="T115" fmla="*/ 27 h 606"/>
                  <a:gd name="T116" fmla="*/ 473 w 652"/>
                  <a:gd name="T117" fmla="*/ 0 h 606"/>
                  <a:gd name="T118" fmla="*/ 482 w 652"/>
                  <a:gd name="T119" fmla="*/ 2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606">
                    <a:moveTo>
                      <a:pt x="520" y="545"/>
                    </a:moveTo>
                    <a:lnTo>
                      <a:pt x="520" y="545"/>
                    </a:lnTo>
                    <a:lnTo>
                      <a:pt x="536" y="552"/>
                    </a:lnTo>
                    <a:lnTo>
                      <a:pt x="544" y="550"/>
                    </a:lnTo>
                    <a:lnTo>
                      <a:pt x="558" y="547"/>
                    </a:lnTo>
                    <a:lnTo>
                      <a:pt x="565" y="547"/>
                    </a:lnTo>
                    <a:lnTo>
                      <a:pt x="567" y="573"/>
                    </a:lnTo>
                    <a:lnTo>
                      <a:pt x="562" y="580"/>
                    </a:lnTo>
                    <a:lnTo>
                      <a:pt x="560" y="597"/>
                    </a:lnTo>
                    <a:lnTo>
                      <a:pt x="555" y="592"/>
                    </a:lnTo>
                    <a:lnTo>
                      <a:pt x="544" y="606"/>
                    </a:lnTo>
                    <a:lnTo>
                      <a:pt x="539" y="606"/>
                    </a:lnTo>
                    <a:lnTo>
                      <a:pt x="529" y="606"/>
                    </a:lnTo>
                    <a:lnTo>
                      <a:pt x="520" y="587"/>
                    </a:lnTo>
                    <a:lnTo>
                      <a:pt x="518" y="573"/>
                    </a:lnTo>
                    <a:lnTo>
                      <a:pt x="508" y="554"/>
                    </a:lnTo>
                    <a:lnTo>
                      <a:pt x="508" y="545"/>
                    </a:lnTo>
                    <a:lnTo>
                      <a:pt x="520" y="545"/>
                    </a:lnTo>
                    <a:close/>
                    <a:moveTo>
                      <a:pt x="489" y="50"/>
                    </a:moveTo>
                    <a:lnTo>
                      <a:pt x="489" y="50"/>
                    </a:lnTo>
                    <a:lnTo>
                      <a:pt x="496" y="62"/>
                    </a:lnTo>
                    <a:lnTo>
                      <a:pt x="506" y="57"/>
                    </a:lnTo>
                    <a:lnTo>
                      <a:pt x="510" y="64"/>
                    </a:lnTo>
                    <a:lnTo>
                      <a:pt x="520" y="69"/>
                    </a:lnTo>
                    <a:lnTo>
                      <a:pt x="518" y="79"/>
                    </a:lnTo>
                    <a:lnTo>
                      <a:pt x="520" y="93"/>
                    </a:lnTo>
                    <a:lnTo>
                      <a:pt x="522" y="100"/>
                    </a:lnTo>
                    <a:lnTo>
                      <a:pt x="527" y="102"/>
                    </a:lnTo>
                    <a:lnTo>
                      <a:pt x="532" y="116"/>
                    </a:lnTo>
                    <a:lnTo>
                      <a:pt x="532" y="126"/>
                    </a:lnTo>
                    <a:lnTo>
                      <a:pt x="536" y="138"/>
                    </a:lnTo>
                    <a:lnTo>
                      <a:pt x="553" y="145"/>
                    </a:lnTo>
                    <a:lnTo>
                      <a:pt x="565" y="154"/>
                    </a:lnTo>
                    <a:lnTo>
                      <a:pt x="577" y="161"/>
                    </a:lnTo>
                    <a:lnTo>
                      <a:pt x="574" y="166"/>
                    </a:lnTo>
                    <a:lnTo>
                      <a:pt x="584" y="176"/>
                    </a:lnTo>
                    <a:lnTo>
                      <a:pt x="588" y="195"/>
                    </a:lnTo>
                    <a:lnTo>
                      <a:pt x="596" y="192"/>
                    </a:lnTo>
                    <a:lnTo>
                      <a:pt x="603" y="199"/>
                    </a:lnTo>
                    <a:lnTo>
                      <a:pt x="605" y="197"/>
                    </a:lnTo>
                    <a:lnTo>
                      <a:pt x="610" y="214"/>
                    </a:lnTo>
                    <a:lnTo>
                      <a:pt x="619" y="225"/>
                    </a:lnTo>
                    <a:lnTo>
                      <a:pt x="629" y="232"/>
                    </a:lnTo>
                    <a:lnTo>
                      <a:pt x="641" y="247"/>
                    </a:lnTo>
                    <a:lnTo>
                      <a:pt x="645" y="261"/>
                    </a:lnTo>
                    <a:lnTo>
                      <a:pt x="645" y="270"/>
                    </a:lnTo>
                    <a:lnTo>
                      <a:pt x="645" y="282"/>
                    </a:lnTo>
                    <a:lnTo>
                      <a:pt x="652" y="296"/>
                    </a:lnTo>
                    <a:lnTo>
                      <a:pt x="650" y="313"/>
                    </a:lnTo>
                    <a:lnTo>
                      <a:pt x="648" y="322"/>
                    </a:lnTo>
                    <a:lnTo>
                      <a:pt x="645" y="339"/>
                    </a:lnTo>
                    <a:lnTo>
                      <a:pt x="645" y="348"/>
                    </a:lnTo>
                    <a:lnTo>
                      <a:pt x="641" y="363"/>
                    </a:lnTo>
                    <a:lnTo>
                      <a:pt x="633" y="382"/>
                    </a:lnTo>
                    <a:lnTo>
                      <a:pt x="622" y="389"/>
                    </a:lnTo>
                    <a:lnTo>
                      <a:pt x="617" y="405"/>
                    </a:lnTo>
                    <a:lnTo>
                      <a:pt x="610" y="415"/>
                    </a:lnTo>
                    <a:lnTo>
                      <a:pt x="605" y="431"/>
                    </a:lnTo>
                    <a:lnTo>
                      <a:pt x="598" y="441"/>
                    </a:lnTo>
                    <a:lnTo>
                      <a:pt x="596" y="455"/>
                    </a:lnTo>
                    <a:lnTo>
                      <a:pt x="593" y="469"/>
                    </a:lnTo>
                    <a:lnTo>
                      <a:pt x="593" y="476"/>
                    </a:lnTo>
                    <a:lnTo>
                      <a:pt x="584" y="483"/>
                    </a:lnTo>
                    <a:lnTo>
                      <a:pt x="567" y="483"/>
                    </a:lnTo>
                    <a:lnTo>
                      <a:pt x="551" y="493"/>
                    </a:lnTo>
                    <a:lnTo>
                      <a:pt x="544" y="500"/>
                    </a:lnTo>
                    <a:lnTo>
                      <a:pt x="534" y="509"/>
                    </a:lnTo>
                    <a:lnTo>
                      <a:pt x="520" y="500"/>
                    </a:lnTo>
                    <a:lnTo>
                      <a:pt x="510" y="495"/>
                    </a:lnTo>
                    <a:lnTo>
                      <a:pt x="513" y="486"/>
                    </a:lnTo>
                    <a:lnTo>
                      <a:pt x="506" y="490"/>
                    </a:lnTo>
                    <a:lnTo>
                      <a:pt x="492" y="505"/>
                    </a:lnTo>
                    <a:lnTo>
                      <a:pt x="477" y="498"/>
                    </a:lnTo>
                    <a:lnTo>
                      <a:pt x="468" y="495"/>
                    </a:lnTo>
                    <a:lnTo>
                      <a:pt x="458" y="493"/>
                    </a:lnTo>
                    <a:lnTo>
                      <a:pt x="442" y="488"/>
                    </a:lnTo>
                    <a:lnTo>
                      <a:pt x="432" y="474"/>
                    </a:lnTo>
                    <a:lnTo>
                      <a:pt x="430" y="460"/>
                    </a:lnTo>
                    <a:lnTo>
                      <a:pt x="425" y="450"/>
                    </a:lnTo>
                    <a:lnTo>
                      <a:pt x="418" y="443"/>
                    </a:lnTo>
                    <a:lnTo>
                      <a:pt x="402" y="441"/>
                    </a:lnTo>
                    <a:lnTo>
                      <a:pt x="406" y="429"/>
                    </a:lnTo>
                    <a:lnTo>
                      <a:pt x="402" y="415"/>
                    </a:lnTo>
                    <a:lnTo>
                      <a:pt x="395" y="429"/>
                    </a:lnTo>
                    <a:lnTo>
                      <a:pt x="380" y="431"/>
                    </a:lnTo>
                    <a:lnTo>
                      <a:pt x="390" y="422"/>
                    </a:lnTo>
                    <a:lnTo>
                      <a:pt x="392" y="410"/>
                    </a:lnTo>
                    <a:lnTo>
                      <a:pt x="397" y="401"/>
                    </a:lnTo>
                    <a:lnTo>
                      <a:pt x="397" y="386"/>
                    </a:lnTo>
                    <a:lnTo>
                      <a:pt x="383" y="403"/>
                    </a:lnTo>
                    <a:lnTo>
                      <a:pt x="373" y="410"/>
                    </a:lnTo>
                    <a:lnTo>
                      <a:pt x="369" y="427"/>
                    </a:lnTo>
                    <a:lnTo>
                      <a:pt x="354" y="417"/>
                    </a:lnTo>
                    <a:lnTo>
                      <a:pt x="354" y="408"/>
                    </a:lnTo>
                    <a:lnTo>
                      <a:pt x="345" y="393"/>
                    </a:lnTo>
                    <a:lnTo>
                      <a:pt x="338" y="386"/>
                    </a:lnTo>
                    <a:lnTo>
                      <a:pt x="340" y="382"/>
                    </a:lnTo>
                    <a:lnTo>
                      <a:pt x="319" y="370"/>
                    </a:lnTo>
                    <a:lnTo>
                      <a:pt x="307" y="370"/>
                    </a:lnTo>
                    <a:lnTo>
                      <a:pt x="290" y="360"/>
                    </a:lnTo>
                    <a:lnTo>
                      <a:pt x="262" y="363"/>
                    </a:lnTo>
                    <a:lnTo>
                      <a:pt x="241" y="370"/>
                    </a:lnTo>
                    <a:lnTo>
                      <a:pt x="224" y="374"/>
                    </a:lnTo>
                    <a:lnTo>
                      <a:pt x="208" y="374"/>
                    </a:lnTo>
                    <a:lnTo>
                      <a:pt x="191" y="384"/>
                    </a:lnTo>
                    <a:lnTo>
                      <a:pt x="177" y="389"/>
                    </a:lnTo>
                    <a:lnTo>
                      <a:pt x="175" y="398"/>
                    </a:lnTo>
                    <a:lnTo>
                      <a:pt x="167" y="405"/>
                    </a:lnTo>
                    <a:lnTo>
                      <a:pt x="153" y="408"/>
                    </a:lnTo>
                    <a:lnTo>
                      <a:pt x="144" y="408"/>
                    </a:lnTo>
                    <a:lnTo>
                      <a:pt x="130" y="405"/>
                    </a:lnTo>
                    <a:lnTo>
                      <a:pt x="118" y="408"/>
                    </a:lnTo>
                    <a:lnTo>
                      <a:pt x="106" y="408"/>
                    </a:lnTo>
                    <a:lnTo>
                      <a:pt x="97" y="417"/>
                    </a:lnTo>
                    <a:lnTo>
                      <a:pt x="92" y="417"/>
                    </a:lnTo>
                    <a:lnTo>
                      <a:pt x="85" y="422"/>
                    </a:lnTo>
                    <a:lnTo>
                      <a:pt x="75" y="429"/>
                    </a:lnTo>
                    <a:lnTo>
                      <a:pt x="63" y="429"/>
                    </a:lnTo>
                    <a:lnTo>
                      <a:pt x="54" y="429"/>
                    </a:lnTo>
                    <a:lnTo>
                      <a:pt x="35" y="415"/>
                    </a:lnTo>
                    <a:lnTo>
                      <a:pt x="28" y="412"/>
                    </a:lnTo>
                    <a:lnTo>
                      <a:pt x="28" y="401"/>
                    </a:lnTo>
                    <a:lnTo>
                      <a:pt x="35" y="398"/>
                    </a:lnTo>
                    <a:lnTo>
                      <a:pt x="37" y="393"/>
                    </a:lnTo>
                    <a:lnTo>
                      <a:pt x="37" y="386"/>
                    </a:lnTo>
                    <a:lnTo>
                      <a:pt x="40" y="374"/>
                    </a:lnTo>
                    <a:lnTo>
                      <a:pt x="37" y="363"/>
                    </a:lnTo>
                    <a:lnTo>
                      <a:pt x="30" y="344"/>
                    </a:lnTo>
                    <a:lnTo>
                      <a:pt x="28" y="332"/>
                    </a:lnTo>
                    <a:lnTo>
                      <a:pt x="28" y="322"/>
                    </a:lnTo>
                    <a:lnTo>
                      <a:pt x="21" y="311"/>
                    </a:lnTo>
                    <a:lnTo>
                      <a:pt x="21" y="306"/>
                    </a:lnTo>
                    <a:lnTo>
                      <a:pt x="14" y="299"/>
                    </a:lnTo>
                    <a:lnTo>
                      <a:pt x="11" y="285"/>
                    </a:lnTo>
                    <a:lnTo>
                      <a:pt x="2" y="268"/>
                    </a:lnTo>
                    <a:lnTo>
                      <a:pt x="0" y="261"/>
                    </a:lnTo>
                    <a:lnTo>
                      <a:pt x="7" y="268"/>
                    </a:lnTo>
                    <a:lnTo>
                      <a:pt x="2" y="254"/>
                    </a:lnTo>
                    <a:lnTo>
                      <a:pt x="9" y="258"/>
                    </a:lnTo>
                    <a:lnTo>
                      <a:pt x="14" y="266"/>
                    </a:lnTo>
                    <a:lnTo>
                      <a:pt x="14" y="256"/>
                    </a:lnTo>
                    <a:lnTo>
                      <a:pt x="7" y="242"/>
                    </a:lnTo>
                    <a:lnTo>
                      <a:pt x="4" y="237"/>
                    </a:lnTo>
                    <a:lnTo>
                      <a:pt x="2" y="230"/>
                    </a:lnTo>
                    <a:lnTo>
                      <a:pt x="2" y="221"/>
                    </a:lnTo>
                    <a:lnTo>
                      <a:pt x="7" y="216"/>
                    </a:lnTo>
                    <a:lnTo>
                      <a:pt x="9" y="206"/>
                    </a:lnTo>
                    <a:lnTo>
                      <a:pt x="7" y="197"/>
                    </a:lnTo>
                    <a:lnTo>
                      <a:pt x="14" y="185"/>
                    </a:lnTo>
                    <a:lnTo>
                      <a:pt x="14" y="199"/>
                    </a:lnTo>
                    <a:lnTo>
                      <a:pt x="21" y="185"/>
                    </a:lnTo>
                    <a:lnTo>
                      <a:pt x="35" y="180"/>
                    </a:lnTo>
                    <a:lnTo>
                      <a:pt x="42" y="173"/>
                    </a:lnTo>
                    <a:lnTo>
                      <a:pt x="54" y="166"/>
                    </a:lnTo>
                    <a:lnTo>
                      <a:pt x="63" y="166"/>
                    </a:lnTo>
                    <a:lnTo>
                      <a:pt x="66" y="166"/>
                    </a:lnTo>
                    <a:lnTo>
                      <a:pt x="80" y="161"/>
                    </a:lnTo>
                    <a:lnTo>
                      <a:pt x="89" y="159"/>
                    </a:lnTo>
                    <a:lnTo>
                      <a:pt x="92" y="154"/>
                    </a:lnTo>
                    <a:lnTo>
                      <a:pt x="97" y="154"/>
                    </a:lnTo>
                    <a:lnTo>
                      <a:pt x="106" y="154"/>
                    </a:lnTo>
                    <a:lnTo>
                      <a:pt x="123" y="150"/>
                    </a:lnTo>
                    <a:lnTo>
                      <a:pt x="130" y="143"/>
                    </a:lnTo>
                    <a:lnTo>
                      <a:pt x="134" y="133"/>
                    </a:lnTo>
                    <a:lnTo>
                      <a:pt x="144" y="124"/>
                    </a:lnTo>
                    <a:lnTo>
                      <a:pt x="146" y="116"/>
                    </a:lnTo>
                    <a:lnTo>
                      <a:pt x="146" y="107"/>
                    </a:lnTo>
                    <a:lnTo>
                      <a:pt x="158" y="93"/>
                    </a:lnTo>
                    <a:lnTo>
                      <a:pt x="163" y="107"/>
                    </a:lnTo>
                    <a:lnTo>
                      <a:pt x="170" y="105"/>
                    </a:lnTo>
                    <a:lnTo>
                      <a:pt x="165" y="98"/>
                    </a:lnTo>
                    <a:lnTo>
                      <a:pt x="170" y="88"/>
                    </a:lnTo>
                    <a:lnTo>
                      <a:pt x="177" y="93"/>
                    </a:lnTo>
                    <a:lnTo>
                      <a:pt x="179" y="81"/>
                    </a:lnTo>
                    <a:lnTo>
                      <a:pt x="189" y="71"/>
                    </a:lnTo>
                    <a:lnTo>
                      <a:pt x="191" y="64"/>
                    </a:lnTo>
                    <a:lnTo>
                      <a:pt x="201" y="62"/>
                    </a:lnTo>
                    <a:lnTo>
                      <a:pt x="201" y="57"/>
                    </a:lnTo>
                    <a:lnTo>
                      <a:pt x="208" y="60"/>
                    </a:lnTo>
                    <a:lnTo>
                      <a:pt x="208" y="55"/>
                    </a:lnTo>
                    <a:lnTo>
                      <a:pt x="215" y="53"/>
                    </a:lnTo>
                    <a:lnTo>
                      <a:pt x="222" y="50"/>
                    </a:lnTo>
                    <a:lnTo>
                      <a:pt x="234" y="60"/>
                    </a:lnTo>
                    <a:lnTo>
                      <a:pt x="243" y="69"/>
                    </a:lnTo>
                    <a:lnTo>
                      <a:pt x="255" y="69"/>
                    </a:lnTo>
                    <a:lnTo>
                      <a:pt x="264" y="69"/>
                    </a:lnTo>
                    <a:lnTo>
                      <a:pt x="260" y="62"/>
                    </a:lnTo>
                    <a:lnTo>
                      <a:pt x="269" y="48"/>
                    </a:lnTo>
                    <a:lnTo>
                      <a:pt x="276" y="43"/>
                    </a:lnTo>
                    <a:lnTo>
                      <a:pt x="274" y="38"/>
                    </a:lnTo>
                    <a:lnTo>
                      <a:pt x="281" y="29"/>
                    </a:lnTo>
                    <a:lnTo>
                      <a:pt x="290" y="24"/>
                    </a:lnTo>
                    <a:lnTo>
                      <a:pt x="298" y="27"/>
                    </a:lnTo>
                    <a:lnTo>
                      <a:pt x="312" y="22"/>
                    </a:lnTo>
                    <a:lnTo>
                      <a:pt x="312" y="15"/>
                    </a:lnTo>
                    <a:lnTo>
                      <a:pt x="300" y="10"/>
                    </a:lnTo>
                    <a:lnTo>
                      <a:pt x="309" y="8"/>
                    </a:lnTo>
                    <a:lnTo>
                      <a:pt x="319" y="10"/>
                    </a:lnTo>
                    <a:lnTo>
                      <a:pt x="328" y="17"/>
                    </a:lnTo>
                    <a:lnTo>
                      <a:pt x="343" y="22"/>
                    </a:lnTo>
                    <a:lnTo>
                      <a:pt x="345" y="19"/>
                    </a:lnTo>
                    <a:lnTo>
                      <a:pt x="357" y="24"/>
                    </a:lnTo>
                    <a:lnTo>
                      <a:pt x="366" y="19"/>
                    </a:lnTo>
                    <a:lnTo>
                      <a:pt x="371" y="22"/>
                    </a:lnTo>
                    <a:lnTo>
                      <a:pt x="376" y="19"/>
                    </a:lnTo>
                    <a:lnTo>
                      <a:pt x="383" y="27"/>
                    </a:lnTo>
                    <a:lnTo>
                      <a:pt x="378" y="36"/>
                    </a:lnTo>
                    <a:lnTo>
                      <a:pt x="371" y="43"/>
                    </a:lnTo>
                    <a:lnTo>
                      <a:pt x="366" y="43"/>
                    </a:lnTo>
                    <a:lnTo>
                      <a:pt x="369" y="50"/>
                    </a:lnTo>
                    <a:lnTo>
                      <a:pt x="364" y="57"/>
                    </a:lnTo>
                    <a:lnTo>
                      <a:pt x="359" y="64"/>
                    </a:lnTo>
                    <a:lnTo>
                      <a:pt x="359" y="71"/>
                    </a:lnTo>
                    <a:lnTo>
                      <a:pt x="371" y="81"/>
                    </a:lnTo>
                    <a:lnTo>
                      <a:pt x="385" y="86"/>
                    </a:lnTo>
                    <a:lnTo>
                      <a:pt x="392" y="90"/>
                    </a:lnTo>
                    <a:lnTo>
                      <a:pt x="404" y="100"/>
                    </a:lnTo>
                    <a:lnTo>
                      <a:pt x="409" y="100"/>
                    </a:lnTo>
                    <a:lnTo>
                      <a:pt x="418" y="105"/>
                    </a:lnTo>
                    <a:lnTo>
                      <a:pt x="421" y="109"/>
                    </a:lnTo>
                    <a:lnTo>
                      <a:pt x="435" y="116"/>
                    </a:lnTo>
                    <a:lnTo>
                      <a:pt x="447" y="109"/>
                    </a:lnTo>
                    <a:lnTo>
                      <a:pt x="449" y="102"/>
                    </a:lnTo>
                    <a:lnTo>
                      <a:pt x="454" y="93"/>
                    </a:lnTo>
                    <a:lnTo>
                      <a:pt x="454" y="83"/>
                    </a:lnTo>
                    <a:lnTo>
                      <a:pt x="458" y="71"/>
                    </a:lnTo>
                    <a:lnTo>
                      <a:pt x="456" y="62"/>
                    </a:lnTo>
                    <a:lnTo>
                      <a:pt x="458" y="60"/>
                    </a:lnTo>
                    <a:lnTo>
                      <a:pt x="456" y="48"/>
                    </a:lnTo>
                    <a:lnTo>
                      <a:pt x="458" y="36"/>
                    </a:lnTo>
                    <a:lnTo>
                      <a:pt x="463" y="34"/>
                    </a:lnTo>
                    <a:lnTo>
                      <a:pt x="458" y="27"/>
                    </a:lnTo>
                    <a:lnTo>
                      <a:pt x="463" y="19"/>
                    </a:lnTo>
                    <a:lnTo>
                      <a:pt x="468" y="10"/>
                    </a:lnTo>
                    <a:lnTo>
                      <a:pt x="468" y="5"/>
                    </a:lnTo>
                    <a:lnTo>
                      <a:pt x="473" y="0"/>
                    </a:lnTo>
                    <a:lnTo>
                      <a:pt x="477" y="8"/>
                    </a:lnTo>
                    <a:lnTo>
                      <a:pt x="480" y="17"/>
                    </a:lnTo>
                    <a:lnTo>
                      <a:pt x="482" y="19"/>
                    </a:lnTo>
                    <a:lnTo>
                      <a:pt x="482" y="27"/>
                    </a:lnTo>
                    <a:lnTo>
                      <a:pt x="489" y="34"/>
                    </a:lnTo>
                    <a:lnTo>
                      <a:pt x="489" y="43"/>
                    </a:lnTo>
                    <a:lnTo>
                      <a:pt x="489" y="5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0" name="Freeform 20">
                <a:extLst>
                  <a:ext uri="{FF2B5EF4-FFF2-40B4-BE49-F238E27FC236}">
                    <a16:creationId xmlns:a16="http://schemas.microsoft.com/office/drawing/2014/main" id="{AB0C6E28-3037-4995-859D-0FBEA729C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142" y="2373498"/>
                <a:ext cx="209636" cy="103966"/>
              </a:xfrm>
              <a:custGeom>
                <a:avLst/>
                <a:gdLst>
                  <a:gd name="T0" fmla="*/ 94 w 123"/>
                  <a:gd name="T1" fmla="*/ 0 h 61"/>
                  <a:gd name="T2" fmla="*/ 94 w 123"/>
                  <a:gd name="T3" fmla="*/ 0 h 61"/>
                  <a:gd name="T4" fmla="*/ 109 w 123"/>
                  <a:gd name="T5" fmla="*/ 7 h 61"/>
                  <a:gd name="T6" fmla="*/ 113 w 123"/>
                  <a:gd name="T7" fmla="*/ 7 h 61"/>
                  <a:gd name="T8" fmla="*/ 123 w 123"/>
                  <a:gd name="T9" fmla="*/ 12 h 61"/>
                  <a:gd name="T10" fmla="*/ 120 w 123"/>
                  <a:gd name="T11" fmla="*/ 14 h 61"/>
                  <a:gd name="T12" fmla="*/ 123 w 123"/>
                  <a:gd name="T13" fmla="*/ 23 h 61"/>
                  <a:gd name="T14" fmla="*/ 120 w 123"/>
                  <a:gd name="T15" fmla="*/ 33 h 61"/>
                  <a:gd name="T16" fmla="*/ 113 w 123"/>
                  <a:gd name="T17" fmla="*/ 33 h 61"/>
                  <a:gd name="T18" fmla="*/ 116 w 123"/>
                  <a:gd name="T19" fmla="*/ 38 h 61"/>
                  <a:gd name="T20" fmla="*/ 111 w 123"/>
                  <a:gd name="T21" fmla="*/ 52 h 61"/>
                  <a:gd name="T22" fmla="*/ 106 w 123"/>
                  <a:gd name="T23" fmla="*/ 57 h 61"/>
                  <a:gd name="T24" fmla="*/ 92 w 123"/>
                  <a:gd name="T25" fmla="*/ 57 h 61"/>
                  <a:gd name="T26" fmla="*/ 85 w 123"/>
                  <a:gd name="T27" fmla="*/ 61 h 61"/>
                  <a:gd name="T28" fmla="*/ 71 w 123"/>
                  <a:gd name="T29" fmla="*/ 61 h 61"/>
                  <a:gd name="T30" fmla="*/ 47 w 123"/>
                  <a:gd name="T31" fmla="*/ 54 h 61"/>
                  <a:gd name="T32" fmla="*/ 45 w 123"/>
                  <a:gd name="T33" fmla="*/ 47 h 61"/>
                  <a:gd name="T34" fmla="*/ 28 w 123"/>
                  <a:gd name="T35" fmla="*/ 52 h 61"/>
                  <a:gd name="T36" fmla="*/ 26 w 123"/>
                  <a:gd name="T37" fmla="*/ 57 h 61"/>
                  <a:gd name="T38" fmla="*/ 16 w 123"/>
                  <a:gd name="T39" fmla="*/ 52 h 61"/>
                  <a:gd name="T40" fmla="*/ 9 w 123"/>
                  <a:gd name="T41" fmla="*/ 52 h 61"/>
                  <a:gd name="T42" fmla="*/ 0 w 123"/>
                  <a:gd name="T43" fmla="*/ 47 h 61"/>
                  <a:gd name="T44" fmla="*/ 2 w 123"/>
                  <a:gd name="T45" fmla="*/ 40 h 61"/>
                  <a:gd name="T46" fmla="*/ 2 w 123"/>
                  <a:gd name="T47" fmla="*/ 38 h 61"/>
                  <a:gd name="T48" fmla="*/ 7 w 123"/>
                  <a:gd name="T49" fmla="*/ 35 h 61"/>
                  <a:gd name="T50" fmla="*/ 16 w 123"/>
                  <a:gd name="T51" fmla="*/ 42 h 61"/>
                  <a:gd name="T52" fmla="*/ 19 w 123"/>
                  <a:gd name="T53" fmla="*/ 35 h 61"/>
                  <a:gd name="T54" fmla="*/ 33 w 123"/>
                  <a:gd name="T55" fmla="*/ 38 h 61"/>
                  <a:gd name="T56" fmla="*/ 45 w 123"/>
                  <a:gd name="T57" fmla="*/ 33 h 61"/>
                  <a:gd name="T58" fmla="*/ 52 w 123"/>
                  <a:gd name="T59" fmla="*/ 33 h 61"/>
                  <a:gd name="T60" fmla="*/ 57 w 123"/>
                  <a:gd name="T61" fmla="*/ 38 h 61"/>
                  <a:gd name="T62" fmla="*/ 59 w 123"/>
                  <a:gd name="T63" fmla="*/ 35 h 61"/>
                  <a:gd name="T64" fmla="*/ 57 w 123"/>
                  <a:gd name="T65" fmla="*/ 19 h 61"/>
                  <a:gd name="T66" fmla="*/ 61 w 123"/>
                  <a:gd name="T67" fmla="*/ 14 h 61"/>
                  <a:gd name="T68" fmla="*/ 68 w 123"/>
                  <a:gd name="T69" fmla="*/ 5 h 61"/>
                  <a:gd name="T70" fmla="*/ 80 w 123"/>
                  <a:gd name="T71" fmla="*/ 12 h 61"/>
                  <a:gd name="T72" fmla="*/ 90 w 123"/>
                  <a:gd name="T73" fmla="*/ 2 h 61"/>
                  <a:gd name="T74" fmla="*/ 94 w 123"/>
                  <a:gd name="T7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61">
                    <a:moveTo>
                      <a:pt x="94" y="0"/>
                    </a:moveTo>
                    <a:lnTo>
                      <a:pt x="94" y="0"/>
                    </a:lnTo>
                    <a:lnTo>
                      <a:pt x="109" y="7"/>
                    </a:lnTo>
                    <a:lnTo>
                      <a:pt x="113" y="7"/>
                    </a:lnTo>
                    <a:lnTo>
                      <a:pt x="123" y="12"/>
                    </a:lnTo>
                    <a:lnTo>
                      <a:pt x="120" y="14"/>
                    </a:lnTo>
                    <a:lnTo>
                      <a:pt x="123" y="23"/>
                    </a:lnTo>
                    <a:lnTo>
                      <a:pt x="120" y="33"/>
                    </a:lnTo>
                    <a:lnTo>
                      <a:pt x="113" y="33"/>
                    </a:lnTo>
                    <a:lnTo>
                      <a:pt x="116" y="38"/>
                    </a:lnTo>
                    <a:lnTo>
                      <a:pt x="111" y="52"/>
                    </a:lnTo>
                    <a:lnTo>
                      <a:pt x="106" y="57"/>
                    </a:lnTo>
                    <a:lnTo>
                      <a:pt x="92" y="57"/>
                    </a:lnTo>
                    <a:lnTo>
                      <a:pt x="85" y="61"/>
                    </a:lnTo>
                    <a:lnTo>
                      <a:pt x="71" y="61"/>
                    </a:lnTo>
                    <a:lnTo>
                      <a:pt x="47" y="54"/>
                    </a:lnTo>
                    <a:lnTo>
                      <a:pt x="45" y="47"/>
                    </a:lnTo>
                    <a:lnTo>
                      <a:pt x="28" y="52"/>
                    </a:lnTo>
                    <a:lnTo>
                      <a:pt x="26" y="57"/>
                    </a:lnTo>
                    <a:lnTo>
                      <a:pt x="16" y="52"/>
                    </a:lnTo>
                    <a:lnTo>
                      <a:pt x="9" y="52"/>
                    </a:lnTo>
                    <a:lnTo>
                      <a:pt x="0" y="47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7" y="35"/>
                    </a:lnTo>
                    <a:lnTo>
                      <a:pt x="16" y="42"/>
                    </a:lnTo>
                    <a:lnTo>
                      <a:pt x="19" y="35"/>
                    </a:lnTo>
                    <a:lnTo>
                      <a:pt x="33" y="38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7" y="38"/>
                    </a:lnTo>
                    <a:lnTo>
                      <a:pt x="59" y="35"/>
                    </a:lnTo>
                    <a:lnTo>
                      <a:pt x="57" y="19"/>
                    </a:lnTo>
                    <a:lnTo>
                      <a:pt x="61" y="14"/>
                    </a:lnTo>
                    <a:lnTo>
                      <a:pt x="68" y="5"/>
                    </a:lnTo>
                    <a:lnTo>
                      <a:pt x="80" y="12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1" name="Freeform 26">
                <a:extLst>
                  <a:ext uri="{FF2B5EF4-FFF2-40B4-BE49-F238E27FC236}">
                    <a16:creationId xmlns:a16="http://schemas.microsoft.com/office/drawing/2014/main" id="{A6C162E8-0F9F-44EA-9FFB-65AD37F1C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960" y="2267828"/>
                <a:ext cx="95444" cy="85217"/>
              </a:xfrm>
              <a:custGeom>
                <a:avLst/>
                <a:gdLst>
                  <a:gd name="T0" fmla="*/ 40 w 56"/>
                  <a:gd name="T1" fmla="*/ 0 h 50"/>
                  <a:gd name="T2" fmla="*/ 40 w 56"/>
                  <a:gd name="T3" fmla="*/ 0 h 50"/>
                  <a:gd name="T4" fmla="*/ 49 w 56"/>
                  <a:gd name="T5" fmla="*/ 12 h 50"/>
                  <a:gd name="T6" fmla="*/ 56 w 56"/>
                  <a:gd name="T7" fmla="*/ 17 h 50"/>
                  <a:gd name="T8" fmla="*/ 56 w 56"/>
                  <a:gd name="T9" fmla="*/ 36 h 50"/>
                  <a:gd name="T10" fmla="*/ 52 w 56"/>
                  <a:gd name="T11" fmla="*/ 36 h 50"/>
                  <a:gd name="T12" fmla="*/ 49 w 56"/>
                  <a:gd name="T13" fmla="*/ 50 h 50"/>
                  <a:gd name="T14" fmla="*/ 35 w 56"/>
                  <a:gd name="T15" fmla="*/ 38 h 50"/>
                  <a:gd name="T16" fmla="*/ 28 w 56"/>
                  <a:gd name="T17" fmla="*/ 40 h 50"/>
                  <a:gd name="T18" fmla="*/ 16 w 56"/>
                  <a:gd name="T19" fmla="*/ 29 h 50"/>
                  <a:gd name="T20" fmla="*/ 9 w 56"/>
                  <a:gd name="T21" fmla="*/ 19 h 50"/>
                  <a:gd name="T22" fmla="*/ 2 w 56"/>
                  <a:gd name="T23" fmla="*/ 19 h 50"/>
                  <a:gd name="T24" fmla="*/ 0 w 56"/>
                  <a:gd name="T25" fmla="*/ 10 h 50"/>
                  <a:gd name="T26" fmla="*/ 11 w 56"/>
                  <a:gd name="T27" fmla="*/ 5 h 50"/>
                  <a:gd name="T28" fmla="*/ 23 w 56"/>
                  <a:gd name="T29" fmla="*/ 7 h 50"/>
                  <a:gd name="T30" fmla="*/ 40 w 56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0">
                    <a:moveTo>
                      <a:pt x="40" y="0"/>
                    </a:moveTo>
                    <a:lnTo>
                      <a:pt x="40" y="0"/>
                    </a:lnTo>
                    <a:lnTo>
                      <a:pt x="49" y="12"/>
                    </a:lnTo>
                    <a:lnTo>
                      <a:pt x="56" y="17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49" y="50"/>
                    </a:lnTo>
                    <a:lnTo>
                      <a:pt x="35" y="38"/>
                    </a:lnTo>
                    <a:lnTo>
                      <a:pt x="28" y="40"/>
                    </a:lnTo>
                    <a:lnTo>
                      <a:pt x="16" y="29"/>
                    </a:lnTo>
                    <a:lnTo>
                      <a:pt x="9" y="19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1" y="5"/>
                    </a:lnTo>
                    <a:lnTo>
                      <a:pt x="23" y="7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2" name="Freeform 34">
                <a:extLst>
                  <a:ext uri="{FF2B5EF4-FFF2-40B4-BE49-F238E27FC236}">
                    <a16:creationId xmlns:a16="http://schemas.microsoft.com/office/drawing/2014/main" id="{3BB91D3F-4F3B-4BF5-A864-D4BC6C650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055" y="2566089"/>
                <a:ext cx="170435" cy="109079"/>
              </a:xfrm>
              <a:custGeom>
                <a:avLst/>
                <a:gdLst>
                  <a:gd name="T0" fmla="*/ 5 w 100"/>
                  <a:gd name="T1" fmla="*/ 0 h 64"/>
                  <a:gd name="T2" fmla="*/ 5 w 100"/>
                  <a:gd name="T3" fmla="*/ 0 h 64"/>
                  <a:gd name="T4" fmla="*/ 10 w 100"/>
                  <a:gd name="T5" fmla="*/ 10 h 64"/>
                  <a:gd name="T6" fmla="*/ 15 w 100"/>
                  <a:gd name="T7" fmla="*/ 8 h 64"/>
                  <a:gd name="T8" fmla="*/ 26 w 100"/>
                  <a:gd name="T9" fmla="*/ 10 h 64"/>
                  <a:gd name="T10" fmla="*/ 50 w 100"/>
                  <a:gd name="T11" fmla="*/ 12 h 64"/>
                  <a:gd name="T12" fmla="*/ 59 w 100"/>
                  <a:gd name="T13" fmla="*/ 8 h 64"/>
                  <a:gd name="T14" fmla="*/ 78 w 100"/>
                  <a:gd name="T15" fmla="*/ 0 h 64"/>
                  <a:gd name="T16" fmla="*/ 90 w 100"/>
                  <a:gd name="T17" fmla="*/ 10 h 64"/>
                  <a:gd name="T18" fmla="*/ 100 w 100"/>
                  <a:gd name="T19" fmla="*/ 12 h 64"/>
                  <a:gd name="T20" fmla="*/ 90 w 100"/>
                  <a:gd name="T21" fmla="*/ 22 h 64"/>
                  <a:gd name="T22" fmla="*/ 85 w 100"/>
                  <a:gd name="T23" fmla="*/ 36 h 64"/>
                  <a:gd name="T24" fmla="*/ 90 w 100"/>
                  <a:gd name="T25" fmla="*/ 48 h 64"/>
                  <a:gd name="T26" fmla="*/ 76 w 100"/>
                  <a:gd name="T27" fmla="*/ 45 h 64"/>
                  <a:gd name="T28" fmla="*/ 59 w 100"/>
                  <a:gd name="T29" fmla="*/ 52 h 64"/>
                  <a:gd name="T30" fmla="*/ 59 w 100"/>
                  <a:gd name="T31" fmla="*/ 62 h 64"/>
                  <a:gd name="T32" fmla="*/ 45 w 100"/>
                  <a:gd name="T33" fmla="*/ 64 h 64"/>
                  <a:gd name="T34" fmla="*/ 33 w 100"/>
                  <a:gd name="T35" fmla="*/ 57 h 64"/>
                  <a:gd name="T36" fmla="*/ 22 w 100"/>
                  <a:gd name="T37" fmla="*/ 62 h 64"/>
                  <a:gd name="T38" fmla="*/ 10 w 100"/>
                  <a:gd name="T39" fmla="*/ 62 h 64"/>
                  <a:gd name="T40" fmla="*/ 7 w 100"/>
                  <a:gd name="T41" fmla="*/ 48 h 64"/>
                  <a:gd name="T42" fmla="*/ 0 w 100"/>
                  <a:gd name="T43" fmla="*/ 43 h 64"/>
                  <a:gd name="T44" fmla="*/ 3 w 100"/>
                  <a:gd name="T45" fmla="*/ 38 h 64"/>
                  <a:gd name="T46" fmla="*/ 0 w 100"/>
                  <a:gd name="T47" fmla="*/ 36 h 64"/>
                  <a:gd name="T48" fmla="*/ 3 w 100"/>
                  <a:gd name="T49" fmla="*/ 29 h 64"/>
                  <a:gd name="T50" fmla="*/ 10 w 100"/>
                  <a:gd name="T51" fmla="*/ 22 h 64"/>
                  <a:gd name="T52" fmla="*/ 0 w 100"/>
                  <a:gd name="T53" fmla="*/ 12 h 64"/>
                  <a:gd name="T54" fmla="*/ 0 w 100"/>
                  <a:gd name="T55" fmla="*/ 5 h 64"/>
                  <a:gd name="T56" fmla="*/ 5 w 100"/>
                  <a:gd name="T5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0" h="64">
                    <a:moveTo>
                      <a:pt x="5" y="0"/>
                    </a:moveTo>
                    <a:lnTo>
                      <a:pt x="5" y="0"/>
                    </a:lnTo>
                    <a:lnTo>
                      <a:pt x="10" y="10"/>
                    </a:lnTo>
                    <a:lnTo>
                      <a:pt x="15" y="8"/>
                    </a:lnTo>
                    <a:lnTo>
                      <a:pt x="26" y="10"/>
                    </a:lnTo>
                    <a:lnTo>
                      <a:pt x="50" y="12"/>
                    </a:lnTo>
                    <a:lnTo>
                      <a:pt x="59" y="8"/>
                    </a:lnTo>
                    <a:lnTo>
                      <a:pt x="78" y="0"/>
                    </a:lnTo>
                    <a:lnTo>
                      <a:pt x="90" y="10"/>
                    </a:lnTo>
                    <a:lnTo>
                      <a:pt x="100" y="12"/>
                    </a:lnTo>
                    <a:lnTo>
                      <a:pt x="90" y="22"/>
                    </a:lnTo>
                    <a:lnTo>
                      <a:pt x="85" y="36"/>
                    </a:lnTo>
                    <a:lnTo>
                      <a:pt x="90" y="48"/>
                    </a:lnTo>
                    <a:lnTo>
                      <a:pt x="76" y="45"/>
                    </a:lnTo>
                    <a:lnTo>
                      <a:pt x="59" y="52"/>
                    </a:lnTo>
                    <a:lnTo>
                      <a:pt x="59" y="62"/>
                    </a:lnTo>
                    <a:lnTo>
                      <a:pt x="45" y="64"/>
                    </a:lnTo>
                    <a:lnTo>
                      <a:pt x="33" y="57"/>
                    </a:lnTo>
                    <a:lnTo>
                      <a:pt x="22" y="62"/>
                    </a:lnTo>
                    <a:lnTo>
                      <a:pt x="10" y="62"/>
                    </a:lnTo>
                    <a:lnTo>
                      <a:pt x="7" y="48"/>
                    </a:lnTo>
                    <a:lnTo>
                      <a:pt x="0" y="43"/>
                    </a:lnTo>
                    <a:lnTo>
                      <a:pt x="3" y="38"/>
                    </a:lnTo>
                    <a:lnTo>
                      <a:pt x="0" y="36"/>
                    </a:lnTo>
                    <a:lnTo>
                      <a:pt x="3" y="29"/>
                    </a:lnTo>
                    <a:lnTo>
                      <a:pt x="10" y="2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3" name="Freeform 36">
                <a:extLst>
                  <a:ext uri="{FF2B5EF4-FFF2-40B4-BE49-F238E27FC236}">
                    <a16:creationId xmlns:a16="http://schemas.microsoft.com/office/drawing/2014/main" id="{2CBB0ACC-EF65-45D9-8E64-FD750B74A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8221" y="3152385"/>
                <a:ext cx="52835" cy="95444"/>
              </a:xfrm>
              <a:custGeom>
                <a:avLst/>
                <a:gdLst>
                  <a:gd name="T0" fmla="*/ 23 w 31"/>
                  <a:gd name="T1" fmla="*/ 56 h 56"/>
                  <a:gd name="T2" fmla="*/ 23 w 31"/>
                  <a:gd name="T3" fmla="*/ 56 h 56"/>
                  <a:gd name="T4" fmla="*/ 19 w 31"/>
                  <a:gd name="T5" fmla="*/ 56 h 56"/>
                  <a:gd name="T6" fmla="*/ 14 w 31"/>
                  <a:gd name="T7" fmla="*/ 47 h 56"/>
                  <a:gd name="T8" fmla="*/ 9 w 31"/>
                  <a:gd name="T9" fmla="*/ 42 h 56"/>
                  <a:gd name="T10" fmla="*/ 12 w 31"/>
                  <a:gd name="T11" fmla="*/ 30 h 56"/>
                  <a:gd name="T12" fmla="*/ 16 w 31"/>
                  <a:gd name="T13" fmla="*/ 33 h 56"/>
                  <a:gd name="T14" fmla="*/ 23 w 31"/>
                  <a:gd name="T15" fmla="*/ 47 h 56"/>
                  <a:gd name="T16" fmla="*/ 23 w 31"/>
                  <a:gd name="T17" fmla="*/ 56 h 56"/>
                  <a:gd name="T18" fmla="*/ 19 w 31"/>
                  <a:gd name="T19" fmla="*/ 7 h 56"/>
                  <a:gd name="T20" fmla="*/ 19 w 31"/>
                  <a:gd name="T21" fmla="*/ 7 h 56"/>
                  <a:gd name="T22" fmla="*/ 0 w 31"/>
                  <a:gd name="T23" fmla="*/ 9 h 56"/>
                  <a:gd name="T24" fmla="*/ 0 w 31"/>
                  <a:gd name="T25" fmla="*/ 2 h 56"/>
                  <a:gd name="T26" fmla="*/ 7 w 31"/>
                  <a:gd name="T27" fmla="*/ 2 h 56"/>
                  <a:gd name="T28" fmla="*/ 16 w 31"/>
                  <a:gd name="T29" fmla="*/ 2 h 56"/>
                  <a:gd name="T30" fmla="*/ 19 w 31"/>
                  <a:gd name="T31" fmla="*/ 7 h 56"/>
                  <a:gd name="T32" fmla="*/ 31 w 31"/>
                  <a:gd name="T33" fmla="*/ 7 h 56"/>
                  <a:gd name="T34" fmla="*/ 31 w 31"/>
                  <a:gd name="T35" fmla="*/ 7 h 56"/>
                  <a:gd name="T36" fmla="*/ 28 w 31"/>
                  <a:gd name="T37" fmla="*/ 19 h 56"/>
                  <a:gd name="T38" fmla="*/ 26 w 31"/>
                  <a:gd name="T39" fmla="*/ 16 h 56"/>
                  <a:gd name="T40" fmla="*/ 26 w 31"/>
                  <a:gd name="T41" fmla="*/ 7 h 56"/>
                  <a:gd name="T42" fmla="*/ 19 w 31"/>
                  <a:gd name="T43" fmla="*/ 0 h 56"/>
                  <a:gd name="T44" fmla="*/ 19 w 31"/>
                  <a:gd name="T45" fmla="*/ 0 h 56"/>
                  <a:gd name="T46" fmla="*/ 31 w 31"/>
                  <a:gd name="T47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56">
                    <a:moveTo>
                      <a:pt x="23" y="56"/>
                    </a:moveTo>
                    <a:lnTo>
                      <a:pt x="23" y="56"/>
                    </a:lnTo>
                    <a:lnTo>
                      <a:pt x="19" y="56"/>
                    </a:lnTo>
                    <a:lnTo>
                      <a:pt x="14" y="47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6" y="33"/>
                    </a:lnTo>
                    <a:lnTo>
                      <a:pt x="23" y="47"/>
                    </a:lnTo>
                    <a:lnTo>
                      <a:pt x="23" y="56"/>
                    </a:lnTo>
                    <a:close/>
                    <a:moveTo>
                      <a:pt x="19" y="7"/>
                    </a:moveTo>
                    <a:lnTo>
                      <a:pt x="19" y="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16" y="2"/>
                    </a:lnTo>
                    <a:lnTo>
                      <a:pt x="19" y="7"/>
                    </a:lnTo>
                    <a:close/>
                    <a:moveTo>
                      <a:pt x="31" y="7"/>
                    </a:moveTo>
                    <a:lnTo>
                      <a:pt x="31" y="7"/>
                    </a:lnTo>
                    <a:lnTo>
                      <a:pt x="28" y="19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1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4" name="Freeform 38">
                <a:extLst>
                  <a:ext uri="{FF2B5EF4-FFF2-40B4-BE49-F238E27FC236}">
                    <a16:creationId xmlns:a16="http://schemas.microsoft.com/office/drawing/2014/main" id="{8B481701-7293-4DC4-9DF4-AB0AFF7D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0986" y="2526890"/>
                <a:ext cx="107375" cy="97148"/>
              </a:xfrm>
              <a:custGeom>
                <a:avLst/>
                <a:gdLst>
                  <a:gd name="T0" fmla="*/ 21 w 63"/>
                  <a:gd name="T1" fmla="*/ 0 h 57"/>
                  <a:gd name="T2" fmla="*/ 21 w 63"/>
                  <a:gd name="T3" fmla="*/ 0 h 57"/>
                  <a:gd name="T4" fmla="*/ 35 w 63"/>
                  <a:gd name="T5" fmla="*/ 4 h 57"/>
                  <a:gd name="T6" fmla="*/ 44 w 63"/>
                  <a:gd name="T7" fmla="*/ 4 h 57"/>
                  <a:gd name="T8" fmla="*/ 52 w 63"/>
                  <a:gd name="T9" fmla="*/ 9 h 57"/>
                  <a:gd name="T10" fmla="*/ 59 w 63"/>
                  <a:gd name="T11" fmla="*/ 9 h 57"/>
                  <a:gd name="T12" fmla="*/ 54 w 63"/>
                  <a:gd name="T13" fmla="*/ 19 h 57"/>
                  <a:gd name="T14" fmla="*/ 63 w 63"/>
                  <a:gd name="T15" fmla="*/ 28 h 57"/>
                  <a:gd name="T16" fmla="*/ 61 w 63"/>
                  <a:gd name="T17" fmla="*/ 38 h 57"/>
                  <a:gd name="T18" fmla="*/ 56 w 63"/>
                  <a:gd name="T19" fmla="*/ 38 h 57"/>
                  <a:gd name="T20" fmla="*/ 54 w 63"/>
                  <a:gd name="T21" fmla="*/ 40 h 57"/>
                  <a:gd name="T22" fmla="*/ 47 w 63"/>
                  <a:gd name="T23" fmla="*/ 45 h 57"/>
                  <a:gd name="T24" fmla="*/ 44 w 63"/>
                  <a:gd name="T25" fmla="*/ 57 h 57"/>
                  <a:gd name="T26" fmla="*/ 30 w 63"/>
                  <a:gd name="T27" fmla="*/ 49 h 57"/>
                  <a:gd name="T28" fmla="*/ 26 w 63"/>
                  <a:gd name="T29" fmla="*/ 40 h 57"/>
                  <a:gd name="T30" fmla="*/ 18 w 63"/>
                  <a:gd name="T31" fmla="*/ 35 h 57"/>
                  <a:gd name="T32" fmla="*/ 11 w 63"/>
                  <a:gd name="T33" fmla="*/ 28 h 57"/>
                  <a:gd name="T34" fmla="*/ 9 w 63"/>
                  <a:gd name="T35" fmla="*/ 21 h 57"/>
                  <a:gd name="T36" fmla="*/ 0 w 63"/>
                  <a:gd name="T37" fmla="*/ 9 h 57"/>
                  <a:gd name="T38" fmla="*/ 4 w 63"/>
                  <a:gd name="T39" fmla="*/ 0 h 57"/>
                  <a:gd name="T40" fmla="*/ 9 w 63"/>
                  <a:gd name="T41" fmla="*/ 4 h 57"/>
                  <a:gd name="T42" fmla="*/ 14 w 63"/>
                  <a:gd name="T43" fmla="*/ 0 h 57"/>
                  <a:gd name="T44" fmla="*/ 21 w 6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57">
                    <a:moveTo>
                      <a:pt x="21" y="0"/>
                    </a:moveTo>
                    <a:lnTo>
                      <a:pt x="21" y="0"/>
                    </a:lnTo>
                    <a:lnTo>
                      <a:pt x="35" y="4"/>
                    </a:lnTo>
                    <a:lnTo>
                      <a:pt x="44" y="4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54" y="19"/>
                    </a:lnTo>
                    <a:lnTo>
                      <a:pt x="63" y="28"/>
                    </a:lnTo>
                    <a:lnTo>
                      <a:pt x="61" y="38"/>
                    </a:lnTo>
                    <a:lnTo>
                      <a:pt x="56" y="38"/>
                    </a:lnTo>
                    <a:lnTo>
                      <a:pt x="54" y="40"/>
                    </a:lnTo>
                    <a:lnTo>
                      <a:pt x="47" y="45"/>
                    </a:lnTo>
                    <a:lnTo>
                      <a:pt x="44" y="57"/>
                    </a:lnTo>
                    <a:lnTo>
                      <a:pt x="30" y="49"/>
                    </a:lnTo>
                    <a:lnTo>
                      <a:pt x="26" y="40"/>
                    </a:lnTo>
                    <a:lnTo>
                      <a:pt x="18" y="35"/>
                    </a:lnTo>
                    <a:lnTo>
                      <a:pt x="11" y="28"/>
                    </a:lnTo>
                    <a:lnTo>
                      <a:pt x="9" y="2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5" name="Freeform 42">
                <a:extLst>
                  <a:ext uri="{FF2B5EF4-FFF2-40B4-BE49-F238E27FC236}">
                    <a16:creationId xmlns:a16="http://schemas.microsoft.com/office/drawing/2014/main" id="{83DF8D23-80C0-4A3A-8E62-354EF2212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299" y="3401220"/>
                <a:ext cx="32384" cy="76697"/>
              </a:xfrm>
              <a:custGeom>
                <a:avLst/>
                <a:gdLst>
                  <a:gd name="T0" fmla="*/ 17 w 19"/>
                  <a:gd name="T1" fmla="*/ 7 h 45"/>
                  <a:gd name="T2" fmla="*/ 17 w 19"/>
                  <a:gd name="T3" fmla="*/ 7 h 45"/>
                  <a:gd name="T4" fmla="*/ 14 w 19"/>
                  <a:gd name="T5" fmla="*/ 17 h 45"/>
                  <a:gd name="T6" fmla="*/ 17 w 19"/>
                  <a:gd name="T7" fmla="*/ 17 h 45"/>
                  <a:gd name="T8" fmla="*/ 14 w 19"/>
                  <a:gd name="T9" fmla="*/ 24 h 45"/>
                  <a:gd name="T10" fmla="*/ 17 w 19"/>
                  <a:gd name="T11" fmla="*/ 26 h 45"/>
                  <a:gd name="T12" fmla="*/ 14 w 19"/>
                  <a:gd name="T13" fmla="*/ 34 h 45"/>
                  <a:gd name="T14" fmla="*/ 10 w 19"/>
                  <a:gd name="T15" fmla="*/ 38 h 45"/>
                  <a:gd name="T16" fmla="*/ 7 w 19"/>
                  <a:gd name="T17" fmla="*/ 41 h 45"/>
                  <a:gd name="T18" fmla="*/ 5 w 19"/>
                  <a:gd name="T19" fmla="*/ 45 h 45"/>
                  <a:gd name="T20" fmla="*/ 0 w 19"/>
                  <a:gd name="T21" fmla="*/ 45 h 45"/>
                  <a:gd name="T22" fmla="*/ 0 w 19"/>
                  <a:gd name="T23" fmla="*/ 26 h 45"/>
                  <a:gd name="T24" fmla="*/ 0 w 19"/>
                  <a:gd name="T25" fmla="*/ 12 h 45"/>
                  <a:gd name="T26" fmla="*/ 0 w 19"/>
                  <a:gd name="T27" fmla="*/ 10 h 45"/>
                  <a:gd name="T28" fmla="*/ 3 w 19"/>
                  <a:gd name="T29" fmla="*/ 10 h 45"/>
                  <a:gd name="T30" fmla="*/ 5 w 19"/>
                  <a:gd name="T31" fmla="*/ 12 h 45"/>
                  <a:gd name="T32" fmla="*/ 12 w 19"/>
                  <a:gd name="T33" fmla="*/ 0 h 45"/>
                  <a:gd name="T34" fmla="*/ 14 w 19"/>
                  <a:gd name="T35" fmla="*/ 0 h 45"/>
                  <a:gd name="T36" fmla="*/ 14 w 19"/>
                  <a:gd name="T37" fmla="*/ 3 h 45"/>
                  <a:gd name="T38" fmla="*/ 19 w 19"/>
                  <a:gd name="T39" fmla="*/ 3 h 45"/>
                  <a:gd name="T40" fmla="*/ 17 w 19"/>
                  <a:gd name="T4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45">
                    <a:moveTo>
                      <a:pt x="17" y="7"/>
                    </a:moveTo>
                    <a:lnTo>
                      <a:pt x="17" y="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4" y="24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0" y="38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2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6" name="Freeform 372">
                <a:extLst>
                  <a:ext uri="{FF2B5EF4-FFF2-40B4-BE49-F238E27FC236}">
                    <a16:creationId xmlns:a16="http://schemas.microsoft.com/office/drawing/2014/main" id="{4B301253-EAA6-4D38-9551-9A3B3AB2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577" y="4186072"/>
                <a:ext cx="334052" cy="380069"/>
              </a:xfrm>
              <a:custGeom>
                <a:avLst/>
                <a:gdLst>
                  <a:gd name="connsiteX0" fmla="*/ 109538 w 311150"/>
                  <a:gd name="connsiteY0" fmla="*/ 0 h 354012"/>
                  <a:gd name="connsiteX1" fmla="*/ 108320 w 311150"/>
                  <a:gd name="connsiteY1" fmla="*/ 4873 h 354012"/>
                  <a:gd name="connsiteX2" fmla="*/ 109538 w 311150"/>
                  <a:gd name="connsiteY2" fmla="*/ 4762 h 354012"/>
                  <a:gd name="connsiteX3" fmla="*/ 105527 w 311150"/>
                  <a:gd name="connsiteY3" fmla="*/ 20805 h 354012"/>
                  <a:gd name="connsiteX4" fmla="*/ 109538 w 311150"/>
                  <a:gd name="connsiteY4" fmla="*/ 30163 h 354012"/>
                  <a:gd name="connsiteX5" fmla="*/ 109538 w 311150"/>
                  <a:gd name="connsiteY5" fmla="*/ 34925 h 354012"/>
                  <a:gd name="connsiteX6" fmla="*/ 109538 w 311150"/>
                  <a:gd name="connsiteY6" fmla="*/ 44450 h 354012"/>
                  <a:gd name="connsiteX7" fmla="*/ 134938 w 311150"/>
                  <a:gd name="connsiteY7" fmla="*/ 68263 h 354012"/>
                  <a:gd name="connsiteX8" fmla="*/ 165100 w 311150"/>
                  <a:gd name="connsiteY8" fmla="*/ 74613 h 354012"/>
                  <a:gd name="connsiteX9" fmla="*/ 173038 w 311150"/>
                  <a:gd name="connsiteY9" fmla="*/ 82550 h 354012"/>
                  <a:gd name="connsiteX10" fmla="*/ 192088 w 311150"/>
                  <a:gd name="connsiteY10" fmla="*/ 90488 h 354012"/>
                  <a:gd name="connsiteX11" fmla="*/ 203200 w 311150"/>
                  <a:gd name="connsiteY11" fmla="*/ 96838 h 354012"/>
                  <a:gd name="connsiteX12" fmla="*/ 217488 w 311150"/>
                  <a:gd name="connsiteY12" fmla="*/ 93663 h 354012"/>
                  <a:gd name="connsiteX13" fmla="*/ 233363 w 311150"/>
                  <a:gd name="connsiteY13" fmla="*/ 104775 h 354012"/>
                  <a:gd name="connsiteX14" fmla="*/ 236538 w 311150"/>
                  <a:gd name="connsiteY14" fmla="*/ 120650 h 354012"/>
                  <a:gd name="connsiteX15" fmla="*/ 241300 w 311150"/>
                  <a:gd name="connsiteY15" fmla="*/ 127000 h 354012"/>
                  <a:gd name="connsiteX16" fmla="*/ 241300 w 311150"/>
                  <a:gd name="connsiteY16" fmla="*/ 131762 h 354012"/>
                  <a:gd name="connsiteX17" fmla="*/ 241300 w 311150"/>
                  <a:gd name="connsiteY17" fmla="*/ 138113 h 354012"/>
                  <a:gd name="connsiteX18" fmla="*/ 241300 w 311150"/>
                  <a:gd name="connsiteY18" fmla="*/ 142875 h 354012"/>
                  <a:gd name="connsiteX19" fmla="*/ 234616 w 311150"/>
                  <a:gd name="connsiteY19" fmla="*/ 142875 h 354012"/>
                  <a:gd name="connsiteX20" fmla="*/ 241300 w 311150"/>
                  <a:gd name="connsiteY20" fmla="*/ 168275 h 354012"/>
                  <a:gd name="connsiteX21" fmla="*/ 288925 w 311150"/>
                  <a:gd name="connsiteY21" fmla="*/ 168275 h 354012"/>
                  <a:gd name="connsiteX22" fmla="*/ 288925 w 311150"/>
                  <a:gd name="connsiteY22" fmla="*/ 173037 h 354012"/>
                  <a:gd name="connsiteX23" fmla="*/ 288925 w 311150"/>
                  <a:gd name="connsiteY23" fmla="*/ 187325 h 354012"/>
                  <a:gd name="connsiteX24" fmla="*/ 288925 w 311150"/>
                  <a:gd name="connsiteY24" fmla="*/ 192087 h 354012"/>
                  <a:gd name="connsiteX25" fmla="*/ 288925 w 311150"/>
                  <a:gd name="connsiteY25" fmla="*/ 195263 h 354012"/>
                  <a:gd name="connsiteX26" fmla="*/ 304800 w 311150"/>
                  <a:gd name="connsiteY26" fmla="*/ 203200 h 354012"/>
                  <a:gd name="connsiteX27" fmla="*/ 311150 w 311150"/>
                  <a:gd name="connsiteY27" fmla="*/ 222250 h 354012"/>
                  <a:gd name="connsiteX28" fmla="*/ 310590 w 311150"/>
                  <a:gd name="connsiteY28" fmla="*/ 225332 h 354012"/>
                  <a:gd name="connsiteX29" fmla="*/ 311150 w 311150"/>
                  <a:gd name="connsiteY29" fmla="*/ 227012 h 354012"/>
                  <a:gd name="connsiteX30" fmla="*/ 307975 w 311150"/>
                  <a:gd name="connsiteY30" fmla="*/ 244475 h 354012"/>
                  <a:gd name="connsiteX31" fmla="*/ 300038 w 311150"/>
                  <a:gd name="connsiteY31" fmla="*/ 260350 h 354012"/>
                  <a:gd name="connsiteX32" fmla="*/ 300038 w 311150"/>
                  <a:gd name="connsiteY32" fmla="*/ 269875 h 354012"/>
                  <a:gd name="connsiteX33" fmla="*/ 300038 w 311150"/>
                  <a:gd name="connsiteY33" fmla="*/ 274637 h 354012"/>
                  <a:gd name="connsiteX34" fmla="*/ 293688 w 311150"/>
                  <a:gd name="connsiteY34" fmla="*/ 279400 h 354012"/>
                  <a:gd name="connsiteX35" fmla="*/ 293688 w 311150"/>
                  <a:gd name="connsiteY35" fmla="*/ 274638 h 354012"/>
                  <a:gd name="connsiteX36" fmla="*/ 293688 w 311150"/>
                  <a:gd name="connsiteY36" fmla="*/ 271462 h 354012"/>
                  <a:gd name="connsiteX37" fmla="*/ 269875 w 311150"/>
                  <a:gd name="connsiteY37" fmla="*/ 257175 h 354012"/>
                  <a:gd name="connsiteX38" fmla="*/ 244475 w 311150"/>
                  <a:gd name="connsiteY38" fmla="*/ 257175 h 354012"/>
                  <a:gd name="connsiteX39" fmla="*/ 200025 w 311150"/>
                  <a:gd name="connsiteY39" fmla="*/ 263525 h 354012"/>
                  <a:gd name="connsiteX40" fmla="*/ 187325 w 311150"/>
                  <a:gd name="connsiteY40" fmla="*/ 290512 h 354012"/>
                  <a:gd name="connsiteX41" fmla="*/ 187325 w 311150"/>
                  <a:gd name="connsiteY41" fmla="*/ 296863 h 354012"/>
                  <a:gd name="connsiteX42" fmla="*/ 187325 w 311150"/>
                  <a:gd name="connsiteY42" fmla="*/ 301625 h 354012"/>
                  <a:gd name="connsiteX43" fmla="*/ 176213 w 311150"/>
                  <a:gd name="connsiteY43" fmla="*/ 334962 h 354012"/>
                  <a:gd name="connsiteX44" fmla="*/ 173038 w 311150"/>
                  <a:gd name="connsiteY44" fmla="*/ 331787 h 354012"/>
                  <a:gd name="connsiteX45" fmla="*/ 142875 w 311150"/>
                  <a:gd name="connsiteY45" fmla="*/ 327025 h 354012"/>
                  <a:gd name="connsiteX46" fmla="*/ 134938 w 311150"/>
                  <a:gd name="connsiteY46" fmla="*/ 350837 h 354012"/>
                  <a:gd name="connsiteX47" fmla="*/ 115888 w 311150"/>
                  <a:gd name="connsiteY47" fmla="*/ 331787 h 354012"/>
                  <a:gd name="connsiteX48" fmla="*/ 87313 w 311150"/>
                  <a:gd name="connsiteY48" fmla="*/ 323850 h 354012"/>
                  <a:gd name="connsiteX49" fmla="*/ 63500 w 311150"/>
                  <a:gd name="connsiteY49" fmla="*/ 350837 h 354012"/>
                  <a:gd name="connsiteX50" fmla="*/ 46038 w 311150"/>
                  <a:gd name="connsiteY50" fmla="*/ 354012 h 354012"/>
                  <a:gd name="connsiteX51" fmla="*/ 33338 w 311150"/>
                  <a:gd name="connsiteY51" fmla="*/ 315912 h 354012"/>
                  <a:gd name="connsiteX52" fmla="*/ 19050 w 311150"/>
                  <a:gd name="connsiteY52" fmla="*/ 285750 h 354012"/>
                  <a:gd name="connsiteX53" fmla="*/ 20133 w 311150"/>
                  <a:gd name="connsiteY53" fmla="*/ 283274 h 354012"/>
                  <a:gd name="connsiteX54" fmla="*/ 19050 w 311150"/>
                  <a:gd name="connsiteY54" fmla="*/ 280988 h 354012"/>
                  <a:gd name="connsiteX55" fmla="*/ 28761 w 311150"/>
                  <a:gd name="connsiteY55" fmla="*/ 258792 h 354012"/>
                  <a:gd name="connsiteX56" fmla="*/ 15875 w 311150"/>
                  <a:gd name="connsiteY56" fmla="*/ 244475 h 354012"/>
                  <a:gd name="connsiteX57" fmla="*/ 11113 w 311150"/>
                  <a:gd name="connsiteY57" fmla="*/ 227012 h 354012"/>
                  <a:gd name="connsiteX58" fmla="*/ 0 w 311150"/>
                  <a:gd name="connsiteY58" fmla="*/ 211137 h 354012"/>
                  <a:gd name="connsiteX59" fmla="*/ 1431 w 311150"/>
                  <a:gd name="connsiteY59" fmla="*/ 208419 h 354012"/>
                  <a:gd name="connsiteX60" fmla="*/ 0 w 311150"/>
                  <a:gd name="connsiteY60" fmla="*/ 206375 h 354012"/>
                  <a:gd name="connsiteX61" fmla="*/ 14654 w 311150"/>
                  <a:gd name="connsiteY61" fmla="*/ 178533 h 354012"/>
                  <a:gd name="connsiteX62" fmla="*/ 4763 w 311150"/>
                  <a:gd name="connsiteY62" fmla="*/ 158750 h 354012"/>
                  <a:gd name="connsiteX63" fmla="*/ 6032 w 311150"/>
                  <a:gd name="connsiteY63" fmla="*/ 156527 h 354012"/>
                  <a:gd name="connsiteX64" fmla="*/ 4763 w 311150"/>
                  <a:gd name="connsiteY64" fmla="*/ 153988 h 354012"/>
                  <a:gd name="connsiteX65" fmla="*/ 9992 w 311150"/>
                  <a:gd name="connsiteY65" fmla="*/ 144836 h 354012"/>
                  <a:gd name="connsiteX66" fmla="*/ 7938 w 311150"/>
                  <a:gd name="connsiteY66" fmla="*/ 139700 h 354012"/>
                  <a:gd name="connsiteX67" fmla="*/ 9045 w 311150"/>
                  <a:gd name="connsiteY67" fmla="*/ 137706 h 354012"/>
                  <a:gd name="connsiteX68" fmla="*/ 7938 w 311150"/>
                  <a:gd name="connsiteY68" fmla="*/ 134938 h 354012"/>
                  <a:gd name="connsiteX69" fmla="*/ 15875 w 311150"/>
                  <a:gd name="connsiteY69" fmla="*/ 120650 h 354012"/>
                  <a:gd name="connsiteX70" fmla="*/ 15875 w 311150"/>
                  <a:gd name="connsiteY70" fmla="*/ 101600 h 354012"/>
                  <a:gd name="connsiteX71" fmla="*/ 15875 w 311150"/>
                  <a:gd name="connsiteY71" fmla="*/ 96838 h 354012"/>
                  <a:gd name="connsiteX72" fmla="*/ 19050 w 311150"/>
                  <a:gd name="connsiteY72" fmla="*/ 82550 h 354012"/>
                  <a:gd name="connsiteX73" fmla="*/ 21336 w 311150"/>
                  <a:gd name="connsiteY73" fmla="*/ 74549 h 354012"/>
                  <a:gd name="connsiteX74" fmla="*/ 0 w 311150"/>
                  <a:gd name="connsiteY74" fmla="*/ 34925 h 354012"/>
                  <a:gd name="connsiteX75" fmla="*/ 2817 w 311150"/>
                  <a:gd name="connsiteY75" fmla="*/ 35394 h 354012"/>
                  <a:gd name="connsiteX76" fmla="*/ 0 w 311150"/>
                  <a:gd name="connsiteY76" fmla="*/ 30163 h 354012"/>
                  <a:gd name="connsiteX77" fmla="*/ 19050 w 311150"/>
                  <a:gd name="connsiteY77" fmla="*/ 33338 h 354012"/>
                  <a:gd name="connsiteX78" fmla="*/ 33338 w 311150"/>
                  <a:gd name="connsiteY78" fmla="*/ 30163 h 354012"/>
                  <a:gd name="connsiteX79" fmla="*/ 38100 w 311150"/>
                  <a:gd name="connsiteY79" fmla="*/ 25400 h 354012"/>
                  <a:gd name="connsiteX80" fmla="*/ 60325 w 311150"/>
                  <a:gd name="connsiteY80" fmla="*/ 14288 h 354012"/>
                  <a:gd name="connsiteX81" fmla="*/ 74613 w 311150"/>
                  <a:gd name="connsiteY81" fmla="*/ 3175 h 35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11150" h="354012">
                    <a:moveTo>
                      <a:pt x="109538" y="0"/>
                    </a:moveTo>
                    <a:lnTo>
                      <a:pt x="108320" y="4873"/>
                    </a:lnTo>
                    <a:lnTo>
                      <a:pt x="109538" y="4762"/>
                    </a:lnTo>
                    <a:lnTo>
                      <a:pt x="105527" y="20805"/>
                    </a:lnTo>
                    <a:lnTo>
                      <a:pt x="109538" y="30163"/>
                    </a:lnTo>
                    <a:lnTo>
                      <a:pt x="109538" y="34925"/>
                    </a:lnTo>
                    <a:lnTo>
                      <a:pt x="109538" y="44450"/>
                    </a:lnTo>
                    <a:lnTo>
                      <a:pt x="134938" y="68263"/>
                    </a:lnTo>
                    <a:lnTo>
                      <a:pt x="165100" y="74613"/>
                    </a:lnTo>
                    <a:lnTo>
                      <a:pt x="173038" y="82550"/>
                    </a:lnTo>
                    <a:lnTo>
                      <a:pt x="192088" y="90488"/>
                    </a:lnTo>
                    <a:lnTo>
                      <a:pt x="203200" y="96838"/>
                    </a:lnTo>
                    <a:lnTo>
                      <a:pt x="217488" y="93663"/>
                    </a:lnTo>
                    <a:lnTo>
                      <a:pt x="233363" y="104775"/>
                    </a:lnTo>
                    <a:lnTo>
                      <a:pt x="236538" y="120650"/>
                    </a:lnTo>
                    <a:lnTo>
                      <a:pt x="241300" y="127000"/>
                    </a:lnTo>
                    <a:lnTo>
                      <a:pt x="241300" y="131762"/>
                    </a:lnTo>
                    <a:lnTo>
                      <a:pt x="241300" y="138113"/>
                    </a:lnTo>
                    <a:lnTo>
                      <a:pt x="241300" y="142875"/>
                    </a:lnTo>
                    <a:lnTo>
                      <a:pt x="234616" y="142875"/>
                    </a:lnTo>
                    <a:lnTo>
                      <a:pt x="241300" y="168275"/>
                    </a:lnTo>
                    <a:lnTo>
                      <a:pt x="288925" y="168275"/>
                    </a:lnTo>
                    <a:lnTo>
                      <a:pt x="288925" y="173037"/>
                    </a:lnTo>
                    <a:lnTo>
                      <a:pt x="288925" y="187325"/>
                    </a:lnTo>
                    <a:lnTo>
                      <a:pt x="288925" y="192087"/>
                    </a:lnTo>
                    <a:lnTo>
                      <a:pt x="288925" y="195263"/>
                    </a:lnTo>
                    <a:lnTo>
                      <a:pt x="304800" y="203200"/>
                    </a:lnTo>
                    <a:lnTo>
                      <a:pt x="311150" y="222250"/>
                    </a:lnTo>
                    <a:lnTo>
                      <a:pt x="310590" y="225332"/>
                    </a:lnTo>
                    <a:lnTo>
                      <a:pt x="311150" y="227012"/>
                    </a:lnTo>
                    <a:lnTo>
                      <a:pt x="307975" y="244475"/>
                    </a:lnTo>
                    <a:lnTo>
                      <a:pt x="300038" y="260350"/>
                    </a:lnTo>
                    <a:lnTo>
                      <a:pt x="300038" y="269875"/>
                    </a:lnTo>
                    <a:lnTo>
                      <a:pt x="300038" y="274637"/>
                    </a:lnTo>
                    <a:lnTo>
                      <a:pt x="293688" y="279400"/>
                    </a:lnTo>
                    <a:lnTo>
                      <a:pt x="293688" y="274638"/>
                    </a:lnTo>
                    <a:lnTo>
                      <a:pt x="293688" y="271462"/>
                    </a:lnTo>
                    <a:lnTo>
                      <a:pt x="269875" y="257175"/>
                    </a:lnTo>
                    <a:lnTo>
                      <a:pt x="244475" y="257175"/>
                    </a:lnTo>
                    <a:lnTo>
                      <a:pt x="200025" y="263525"/>
                    </a:lnTo>
                    <a:lnTo>
                      <a:pt x="187325" y="290512"/>
                    </a:lnTo>
                    <a:lnTo>
                      <a:pt x="187325" y="296863"/>
                    </a:lnTo>
                    <a:lnTo>
                      <a:pt x="187325" y="301625"/>
                    </a:lnTo>
                    <a:lnTo>
                      <a:pt x="176213" y="334962"/>
                    </a:lnTo>
                    <a:lnTo>
                      <a:pt x="173038" y="331787"/>
                    </a:lnTo>
                    <a:lnTo>
                      <a:pt x="142875" y="327025"/>
                    </a:lnTo>
                    <a:lnTo>
                      <a:pt x="134938" y="350837"/>
                    </a:lnTo>
                    <a:lnTo>
                      <a:pt x="115888" y="331787"/>
                    </a:lnTo>
                    <a:lnTo>
                      <a:pt x="87313" y="323850"/>
                    </a:lnTo>
                    <a:lnTo>
                      <a:pt x="63500" y="350837"/>
                    </a:lnTo>
                    <a:lnTo>
                      <a:pt x="46038" y="354012"/>
                    </a:lnTo>
                    <a:lnTo>
                      <a:pt x="33338" y="315912"/>
                    </a:lnTo>
                    <a:lnTo>
                      <a:pt x="19050" y="285750"/>
                    </a:lnTo>
                    <a:lnTo>
                      <a:pt x="20133" y="283274"/>
                    </a:lnTo>
                    <a:lnTo>
                      <a:pt x="19050" y="280988"/>
                    </a:lnTo>
                    <a:lnTo>
                      <a:pt x="28761" y="258792"/>
                    </a:lnTo>
                    <a:lnTo>
                      <a:pt x="15875" y="244475"/>
                    </a:lnTo>
                    <a:lnTo>
                      <a:pt x="11113" y="227012"/>
                    </a:lnTo>
                    <a:lnTo>
                      <a:pt x="0" y="211137"/>
                    </a:lnTo>
                    <a:lnTo>
                      <a:pt x="1431" y="208419"/>
                    </a:lnTo>
                    <a:lnTo>
                      <a:pt x="0" y="206375"/>
                    </a:lnTo>
                    <a:lnTo>
                      <a:pt x="14654" y="178533"/>
                    </a:lnTo>
                    <a:lnTo>
                      <a:pt x="4763" y="158750"/>
                    </a:lnTo>
                    <a:lnTo>
                      <a:pt x="6032" y="156527"/>
                    </a:lnTo>
                    <a:lnTo>
                      <a:pt x="4763" y="153988"/>
                    </a:lnTo>
                    <a:lnTo>
                      <a:pt x="9992" y="144836"/>
                    </a:lnTo>
                    <a:lnTo>
                      <a:pt x="7938" y="139700"/>
                    </a:lnTo>
                    <a:lnTo>
                      <a:pt x="9045" y="137706"/>
                    </a:lnTo>
                    <a:lnTo>
                      <a:pt x="7938" y="134938"/>
                    </a:lnTo>
                    <a:lnTo>
                      <a:pt x="15875" y="120650"/>
                    </a:lnTo>
                    <a:lnTo>
                      <a:pt x="15875" y="101600"/>
                    </a:lnTo>
                    <a:lnTo>
                      <a:pt x="15875" y="96838"/>
                    </a:lnTo>
                    <a:lnTo>
                      <a:pt x="19050" y="82550"/>
                    </a:lnTo>
                    <a:lnTo>
                      <a:pt x="21336" y="74549"/>
                    </a:lnTo>
                    <a:lnTo>
                      <a:pt x="0" y="34925"/>
                    </a:lnTo>
                    <a:lnTo>
                      <a:pt x="2817" y="35394"/>
                    </a:lnTo>
                    <a:lnTo>
                      <a:pt x="0" y="30163"/>
                    </a:lnTo>
                    <a:lnTo>
                      <a:pt x="19050" y="33338"/>
                    </a:lnTo>
                    <a:lnTo>
                      <a:pt x="33338" y="30163"/>
                    </a:lnTo>
                    <a:lnTo>
                      <a:pt x="38100" y="25400"/>
                    </a:lnTo>
                    <a:lnTo>
                      <a:pt x="60325" y="14288"/>
                    </a:lnTo>
                    <a:lnTo>
                      <a:pt x="74613" y="317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27" name="Freeform 46">
                <a:extLst>
                  <a:ext uri="{FF2B5EF4-FFF2-40B4-BE49-F238E27FC236}">
                    <a16:creationId xmlns:a16="http://schemas.microsoft.com/office/drawing/2014/main" id="{D130622F-140A-4264-B22E-FF6A871D2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569" y="3776176"/>
                <a:ext cx="1083965" cy="1126574"/>
              </a:xfrm>
              <a:custGeom>
                <a:avLst/>
                <a:gdLst>
                  <a:gd name="T0" fmla="*/ 227 w 636"/>
                  <a:gd name="T1" fmla="*/ 41 h 661"/>
                  <a:gd name="T2" fmla="*/ 251 w 636"/>
                  <a:gd name="T3" fmla="*/ 64 h 661"/>
                  <a:gd name="T4" fmla="*/ 270 w 636"/>
                  <a:gd name="T5" fmla="*/ 53 h 661"/>
                  <a:gd name="T6" fmla="*/ 294 w 636"/>
                  <a:gd name="T7" fmla="*/ 50 h 661"/>
                  <a:gd name="T8" fmla="*/ 305 w 636"/>
                  <a:gd name="T9" fmla="*/ 43 h 661"/>
                  <a:gd name="T10" fmla="*/ 331 w 636"/>
                  <a:gd name="T11" fmla="*/ 45 h 661"/>
                  <a:gd name="T12" fmla="*/ 353 w 636"/>
                  <a:gd name="T13" fmla="*/ 31 h 661"/>
                  <a:gd name="T14" fmla="*/ 381 w 636"/>
                  <a:gd name="T15" fmla="*/ 53 h 661"/>
                  <a:gd name="T16" fmla="*/ 383 w 636"/>
                  <a:gd name="T17" fmla="*/ 86 h 661"/>
                  <a:gd name="T18" fmla="*/ 445 w 636"/>
                  <a:gd name="T19" fmla="*/ 100 h 661"/>
                  <a:gd name="T20" fmla="*/ 495 w 636"/>
                  <a:gd name="T21" fmla="*/ 121 h 661"/>
                  <a:gd name="T22" fmla="*/ 596 w 636"/>
                  <a:gd name="T23" fmla="*/ 161 h 661"/>
                  <a:gd name="T24" fmla="*/ 634 w 636"/>
                  <a:gd name="T25" fmla="*/ 192 h 661"/>
                  <a:gd name="T26" fmla="*/ 599 w 636"/>
                  <a:gd name="T27" fmla="*/ 263 h 661"/>
                  <a:gd name="T28" fmla="*/ 568 w 636"/>
                  <a:gd name="T29" fmla="*/ 308 h 661"/>
                  <a:gd name="T30" fmla="*/ 558 w 636"/>
                  <a:gd name="T31" fmla="*/ 382 h 661"/>
                  <a:gd name="T32" fmla="*/ 523 w 636"/>
                  <a:gd name="T33" fmla="*/ 453 h 661"/>
                  <a:gd name="T34" fmla="*/ 464 w 636"/>
                  <a:gd name="T35" fmla="*/ 479 h 661"/>
                  <a:gd name="T36" fmla="*/ 409 w 636"/>
                  <a:gd name="T37" fmla="*/ 528 h 661"/>
                  <a:gd name="T38" fmla="*/ 395 w 636"/>
                  <a:gd name="T39" fmla="*/ 576 h 661"/>
                  <a:gd name="T40" fmla="*/ 346 w 636"/>
                  <a:gd name="T41" fmla="*/ 651 h 661"/>
                  <a:gd name="T42" fmla="*/ 327 w 636"/>
                  <a:gd name="T43" fmla="*/ 628 h 661"/>
                  <a:gd name="T44" fmla="*/ 275 w 636"/>
                  <a:gd name="T45" fmla="*/ 592 h 661"/>
                  <a:gd name="T46" fmla="*/ 317 w 636"/>
                  <a:gd name="T47" fmla="*/ 545 h 661"/>
                  <a:gd name="T48" fmla="*/ 315 w 636"/>
                  <a:gd name="T49" fmla="*/ 512 h 661"/>
                  <a:gd name="T50" fmla="*/ 312 w 636"/>
                  <a:gd name="T51" fmla="*/ 479 h 661"/>
                  <a:gd name="T52" fmla="*/ 298 w 636"/>
                  <a:gd name="T53" fmla="*/ 460 h 661"/>
                  <a:gd name="T54" fmla="*/ 260 w 636"/>
                  <a:gd name="T55" fmla="*/ 448 h 661"/>
                  <a:gd name="T56" fmla="*/ 260 w 636"/>
                  <a:gd name="T57" fmla="*/ 403 h 661"/>
                  <a:gd name="T58" fmla="*/ 256 w 636"/>
                  <a:gd name="T59" fmla="*/ 365 h 661"/>
                  <a:gd name="T60" fmla="*/ 218 w 636"/>
                  <a:gd name="T61" fmla="*/ 329 h 661"/>
                  <a:gd name="T62" fmla="*/ 218 w 636"/>
                  <a:gd name="T63" fmla="*/ 308 h 661"/>
                  <a:gd name="T64" fmla="*/ 182 w 636"/>
                  <a:gd name="T65" fmla="*/ 294 h 661"/>
                  <a:gd name="T66" fmla="*/ 140 w 636"/>
                  <a:gd name="T67" fmla="*/ 261 h 661"/>
                  <a:gd name="T68" fmla="*/ 111 w 636"/>
                  <a:gd name="T69" fmla="*/ 251 h 661"/>
                  <a:gd name="T70" fmla="*/ 74 w 636"/>
                  <a:gd name="T71" fmla="*/ 261 h 661"/>
                  <a:gd name="T72" fmla="*/ 45 w 636"/>
                  <a:gd name="T73" fmla="*/ 247 h 661"/>
                  <a:gd name="T74" fmla="*/ 17 w 636"/>
                  <a:gd name="T75" fmla="*/ 230 h 661"/>
                  <a:gd name="T76" fmla="*/ 5 w 636"/>
                  <a:gd name="T77" fmla="*/ 197 h 661"/>
                  <a:gd name="T78" fmla="*/ 19 w 636"/>
                  <a:gd name="T79" fmla="*/ 169 h 661"/>
                  <a:gd name="T80" fmla="*/ 66 w 636"/>
                  <a:gd name="T81" fmla="*/ 154 h 661"/>
                  <a:gd name="T82" fmla="*/ 64 w 636"/>
                  <a:gd name="T83" fmla="*/ 88 h 661"/>
                  <a:gd name="T84" fmla="*/ 78 w 636"/>
                  <a:gd name="T85" fmla="*/ 67 h 661"/>
                  <a:gd name="T86" fmla="*/ 104 w 636"/>
                  <a:gd name="T87" fmla="*/ 50 h 661"/>
                  <a:gd name="T88" fmla="*/ 126 w 636"/>
                  <a:gd name="T89" fmla="*/ 71 h 661"/>
                  <a:gd name="T90" fmla="*/ 159 w 636"/>
                  <a:gd name="T91" fmla="*/ 60 h 661"/>
                  <a:gd name="T92" fmla="*/ 159 w 636"/>
                  <a:gd name="T93" fmla="*/ 43 h 661"/>
                  <a:gd name="T94" fmla="*/ 152 w 636"/>
                  <a:gd name="T95" fmla="*/ 17 h 661"/>
                  <a:gd name="T96" fmla="*/ 194 w 636"/>
                  <a:gd name="T97" fmla="*/ 17 h 661"/>
                  <a:gd name="T98" fmla="*/ 223 w 636"/>
                  <a:gd name="T99" fmla="*/ 0 h 661"/>
                  <a:gd name="T100" fmla="*/ 234 w 636"/>
                  <a:gd name="T101" fmla="*/ 19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661">
                    <a:moveTo>
                      <a:pt x="234" y="19"/>
                    </a:moveTo>
                    <a:lnTo>
                      <a:pt x="234" y="19"/>
                    </a:lnTo>
                    <a:lnTo>
                      <a:pt x="230" y="24"/>
                    </a:lnTo>
                    <a:lnTo>
                      <a:pt x="227" y="41"/>
                    </a:lnTo>
                    <a:lnTo>
                      <a:pt x="232" y="48"/>
                    </a:lnTo>
                    <a:lnTo>
                      <a:pt x="232" y="55"/>
                    </a:lnTo>
                    <a:lnTo>
                      <a:pt x="244" y="62"/>
                    </a:lnTo>
                    <a:lnTo>
                      <a:pt x="251" y="64"/>
                    </a:lnTo>
                    <a:lnTo>
                      <a:pt x="253" y="60"/>
                    </a:lnTo>
                    <a:lnTo>
                      <a:pt x="258" y="60"/>
                    </a:lnTo>
                    <a:lnTo>
                      <a:pt x="265" y="57"/>
                    </a:lnTo>
                    <a:lnTo>
                      <a:pt x="270" y="53"/>
                    </a:lnTo>
                    <a:lnTo>
                      <a:pt x="279" y="55"/>
                    </a:lnTo>
                    <a:lnTo>
                      <a:pt x="284" y="53"/>
                    </a:lnTo>
                    <a:lnTo>
                      <a:pt x="291" y="55"/>
                    </a:lnTo>
                    <a:lnTo>
                      <a:pt x="294" y="50"/>
                    </a:lnTo>
                    <a:lnTo>
                      <a:pt x="291" y="48"/>
                    </a:lnTo>
                    <a:lnTo>
                      <a:pt x="294" y="43"/>
                    </a:lnTo>
                    <a:lnTo>
                      <a:pt x="298" y="45"/>
                    </a:lnTo>
                    <a:lnTo>
                      <a:pt x="305" y="43"/>
                    </a:lnTo>
                    <a:lnTo>
                      <a:pt x="315" y="45"/>
                    </a:lnTo>
                    <a:lnTo>
                      <a:pt x="324" y="50"/>
                    </a:lnTo>
                    <a:lnTo>
                      <a:pt x="327" y="45"/>
                    </a:lnTo>
                    <a:lnTo>
                      <a:pt x="331" y="45"/>
                    </a:lnTo>
                    <a:lnTo>
                      <a:pt x="334" y="50"/>
                    </a:lnTo>
                    <a:lnTo>
                      <a:pt x="341" y="50"/>
                    </a:lnTo>
                    <a:lnTo>
                      <a:pt x="348" y="43"/>
                    </a:lnTo>
                    <a:lnTo>
                      <a:pt x="353" y="31"/>
                    </a:lnTo>
                    <a:lnTo>
                      <a:pt x="362" y="17"/>
                    </a:lnTo>
                    <a:lnTo>
                      <a:pt x="367" y="17"/>
                    </a:lnTo>
                    <a:lnTo>
                      <a:pt x="372" y="24"/>
                    </a:lnTo>
                    <a:lnTo>
                      <a:pt x="381" y="53"/>
                    </a:lnTo>
                    <a:lnTo>
                      <a:pt x="390" y="55"/>
                    </a:lnTo>
                    <a:lnTo>
                      <a:pt x="390" y="67"/>
                    </a:lnTo>
                    <a:lnTo>
                      <a:pt x="379" y="81"/>
                    </a:lnTo>
                    <a:lnTo>
                      <a:pt x="383" y="86"/>
                    </a:lnTo>
                    <a:lnTo>
                      <a:pt x="412" y="88"/>
                    </a:lnTo>
                    <a:lnTo>
                      <a:pt x="412" y="105"/>
                    </a:lnTo>
                    <a:lnTo>
                      <a:pt x="424" y="93"/>
                    </a:lnTo>
                    <a:lnTo>
                      <a:pt x="445" y="100"/>
                    </a:lnTo>
                    <a:lnTo>
                      <a:pt x="471" y="109"/>
                    </a:lnTo>
                    <a:lnTo>
                      <a:pt x="480" y="119"/>
                    </a:lnTo>
                    <a:lnTo>
                      <a:pt x="476" y="128"/>
                    </a:lnTo>
                    <a:lnTo>
                      <a:pt x="495" y="121"/>
                    </a:lnTo>
                    <a:lnTo>
                      <a:pt x="528" y="131"/>
                    </a:lnTo>
                    <a:lnTo>
                      <a:pt x="551" y="131"/>
                    </a:lnTo>
                    <a:lnTo>
                      <a:pt x="575" y="143"/>
                    </a:lnTo>
                    <a:lnTo>
                      <a:pt x="596" y="161"/>
                    </a:lnTo>
                    <a:lnTo>
                      <a:pt x="608" y="166"/>
                    </a:lnTo>
                    <a:lnTo>
                      <a:pt x="622" y="166"/>
                    </a:lnTo>
                    <a:lnTo>
                      <a:pt x="627" y="173"/>
                    </a:lnTo>
                    <a:lnTo>
                      <a:pt x="634" y="192"/>
                    </a:lnTo>
                    <a:lnTo>
                      <a:pt x="636" y="202"/>
                    </a:lnTo>
                    <a:lnTo>
                      <a:pt x="629" y="230"/>
                    </a:lnTo>
                    <a:lnTo>
                      <a:pt x="622" y="240"/>
                    </a:lnTo>
                    <a:lnTo>
                      <a:pt x="599" y="263"/>
                    </a:lnTo>
                    <a:lnTo>
                      <a:pt x="589" y="282"/>
                    </a:lnTo>
                    <a:lnTo>
                      <a:pt x="577" y="296"/>
                    </a:lnTo>
                    <a:lnTo>
                      <a:pt x="573" y="296"/>
                    </a:lnTo>
                    <a:lnTo>
                      <a:pt x="568" y="308"/>
                    </a:lnTo>
                    <a:lnTo>
                      <a:pt x="568" y="339"/>
                    </a:lnTo>
                    <a:lnTo>
                      <a:pt x="566" y="365"/>
                    </a:lnTo>
                    <a:lnTo>
                      <a:pt x="563" y="377"/>
                    </a:lnTo>
                    <a:lnTo>
                      <a:pt x="558" y="382"/>
                    </a:lnTo>
                    <a:lnTo>
                      <a:pt x="554" y="405"/>
                    </a:lnTo>
                    <a:lnTo>
                      <a:pt x="540" y="429"/>
                    </a:lnTo>
                    <a:lnTo>
                      <a:pt x="535" y="445"/>
                    </a:lnTo>
                    <a:lnTo>
                      <a:pt x="523" y="453"/>
                    </a:lnTo>
                    <a:lnTo>
                      <a:pt x="518" y="464"/>
                    </a:lnTo>
                    <a:lnTo>
                      <a:pt x="502" y="464"/>
                    </a:lnTo>
                    <a:lnTo>
                      <a:pt x="476" y="472"/>
                    </a:lnTo>
                    <a:lnTo>
                      <a:pt x="464" y="479"/>
                    </a:lnTo>
                    <a:lnTo>
                      <a:pt x="445" y="483"/>
                    </a:lnTo>
                    <a:lnTo>
                      <a:pt x="426" y="498"/>
                    </a:lnTo>
                    <a:lnTo>
                      <a:pt x="414" y="516"/>
                    </a:lnTo>
                    <a:lnTo>
                      <a:pt x="409" y="528"/>
                    </a:lnTo>
                    <a:lnTo>
                      <a:pt x="414" y="538"/>
                    </a:lnTo>
                    <a:lnTo>
                      <a:pt x="409" y="557"/>
                    </a:lnTo>
                    <a:lnTo>
                      <a:pt x="407" y="566"/>
                    </a:lnTo>
                    <a:lnTo>
                      <a:pt x="395" y="576"/>
                    </a:lnTo>
                    <a:lnTo>
                      <a:pt x="379" y="609"/>
                    </a:lnTo>
                    <a:lnTo>
                      <a:pt x="362" y="623"/>
                    </a:lnTo>
                    <a:lnTo>
                      <a:pt x="353" y="632"/>
                    </a:lnTo>
                    <a:lnTo>
                      <a:pt x="346" y="651"/>
                    </a:lnTo>
                    <a:lnTo>
                      <a:pt x="334" y="661"/>
                    </a:lnTo>
                    <a:lnTo>
                      <a:pt x="329" y="651"/>
                    </a:lnTo>
                    <a:lnTo>
                      <a:pt x="336" y="642"/>
                    </a:lnTo>
                    <a:lnTo>
                      <a:pt x="327" y="628"/>
                    </a:lnTo>
                    <a:lnTo>
                      <a:pt x="315" y="618"/>
                    </a:lnTo>
                    <a:lnTo>
                      <a:pt x="298" y="606"/>
                    </a:lnTo>
                    <a:lnTo>
                      <a:pt x="294" y="606"/>
                    </a:lnTo>
                    <a:lnTo>
                      <a:pt x="275" y="592"/>
                    </a:lnTo>
                    <a:lnTo>
                      <a:pt x="265" y="595"/>
                    </a:lnTo>
                    <a:lnTo>
                      <a:pt x="286" y="569"/>
                    </a:lnTo>
                    <a:lnTo>
                      <a:pt x="305" y="552"/>
                    </a:lnTo>
                    <a:lnTo>
                      <a:pt x="317" y="545"/>
                    </a:lnTo>
                    <a:lnTo>
                      <a:pt x="329" y="533"/>
                    </a:lnTo>
                    <a:lnTo>
                      <a:pt x="329" y="519"/>
                    </a:lnTo>
                    <a:lnTo>
                      <a:pt x="322" y="509"/>
                    </a:lnTo>
                    <a:lnTo>
                      <a:pt x="315" y="512"/>
                    </a:lnTo>
                    <a:lnTo>
                      <a:pt x="317" y="502"/>
                    </a:lnTo>
                    <a:lnTo>
                      <a:pt x="320" y="493"/>
                    </a:lnTo>
                    <a:lnTo>
                      <a:pt x="320" y="481"/>
                    </a:lnTo>
                    <a:lnTo>
                      <a:pt x="312" y="479"/>
                    </a:lnTo>
                    <a:lnTo>
                      <a:pt x="308" y="481"/>
                    </a:lnTo>
                    <a:lnTo>
                      <a:pt x="301" y="481"/>
                    </a:lnTo>
                    <a:lnTo>
                      <a:pt x="298" y="474"/>
                    </a:lnTo>
                    <a:lnTo>
                      <a:pt x="298" y="460"/>
                    </a:lnTo>
                    <a:lnTo>
                      <a:pt x="296" y="453"/>
                    </a:lnTo>
                    <a:lnTo>
                      <a:pt x="284" y="448"/>
                    </a:lnTo>
                    <a:lnTo>
                      <a:pt x="277" y="453"/>
                    </a:lnTo>
                    <a:lnTo>
                      <a:pt x="260" y="448"/>
                    </a:lnTo>
                    <a:lnTo>
                      <a:pt x="263" y="424"/>
                    </a:lnTo>
                    <a:lnTo>
                      <a:pt x="256" y="415"/>
                    </a:lnTo>
                    <a:lnTo>
                      <a:pt x="263" y="412"/>
                    </a:lnTo>
                    <a:lnTo>
                      <a:pt x="260" y="403"/>
                    </a:lnTo>
                    <a:lnTo>
                      <a:pt x="265" y="393"/>
                    </a:lnTo>
                    <a:lnTo>
                      <a:pt x="267" y="382"/>
                    </a:lnTo>
                    <a:lnTo>
                      <a:pt x="263" y="372"/>
                    </a:lnTo>
                    <a:lnTo>
                      <a:pt x="256" y="365"/>
                    </a:lnTo>
                    <a:lnTo>
                      <a:pt x="253" y="360"/>
                    </a:lnTo>
                    <a:lnTo>
                      <a:pt x="256" y="351"/>
                    </a:lnTo>
                    <a:lnTo>
                      <a:pt x="225" y="351"/>
                    </a:lnTo>
                    <a:lnTo>
                      <a:pt x="218" y="329"/>
                    </a:lnTo>
                    <a:lnTo>
                      <a:pt x="223" y="329"/>
                    </a:lnTo>
                    <a:lnTo>
                      <a:pt x="223" y="322"/>
                    </a:lnTo>
                    <a:lnTo>
                      <a:pt x="220" y="318"/>
                    </a:lnTo>
                    <a:lnTo>
                      <a:pt x="218" y="308"/>
                    </a:lnTo>
                    <a:lnTo>
                      <a:pt x="211" y="303"/>
                    </a:lnTo>
                    <a:lnTo>
                      <a:pt x="199" y="303"/>
                    </a:lnTo>
                    <a:lnTo>
                      <a:pt x="192" y="299"/>
                    </a:lnTo>
                    <a:lnTo>
                      <a:pt x="182" y="294"/>
                    </a:lnTo>
                    <a:lnTo>
                      <a:pt x="175" y="289"/>
                    </a:lnTo>
                    <a:lnTo>
                      <a:pt x="156" y="285"/>
                    </a:lnTo>
                    <a:lnTo>
                      <a:pt x="140" y="270"/>
                    </a:lnTo>
                    <a:lnTo>
                      <a:pt x="140" y="261"/>
                    </a:lnTo>
                    <a:lnTo>
                      <a:pt x="137" y="254"/>
                    </a:lnTo>
                    <a:lnTo>
                      <a:pt x="140" y="242"/>
                    </a:lnTo>
                    <a:lnTo>
                      <a:pt x="118" y="244"/>
                    </a:lnTo>
                    <a:lnTo>
                      <a:pt x="111" y="251"/>
                    </a:lnTo>
                    <a:lnTo>
                      <a:pt x="97" y="258"/>
                    </a:lnTo>
                    <a:lnTo>
                      <a:pt x="92" y="263"/>
                    </a:lnTo>
                    <a:lnTo>
                      <a:pt x="85" y="263"/>
                    </a:lnTo>
                    <a:lnTo>
                      <a:pt x="74" y="261"/>
                    </a:lnTo>
                    <a:lnTo>
                      <a:pt x="64" y="263"/>
                    </a:lnTo>
                    <a:lnTo>
                      <a:pt x="57" y="263"/>
                    </a:lnTo>
                    <a:lnTo>
                      <a:pt x="57" y="237"/>
                    </a:lnTo>
                    <a:lnTo>
                      <a:pt x="45" y="247"/>
                    </a:lnTo>
                    <a:lnTo>
                      <a:pt x="29" y="247"/>
                    </a:lnTo>
                    <a:lnTo>
                      <a:pt x="24" y="237"/>
                    </a:lnTo>
                    <a:lnTo>
                      <a:pt x="12" y="237"/>
                    </a:lnTo>
                    <a:lnTo>
                      <a:pt x="17" y="230"/>
                    </a:lnTo>
                    <a:lnTo>
                      <a:pt x="7" y="221"/>
                    </a:lnTo>
                    <a:lnTo>
                      <a:pt x="0" y="206"/>
                    </a:lnTo>
                    <a:lnTo>
                      <a:pt x="5" y="202"/>
                    </a:lnTo>
                    <a:lnTo>
                      <a:pt x="5" y="197"/>
                    </a:lnTo>
                    <a:lnTo>
                      <a:pt x="14" y="192"/>
                    </a:lnTo>
                    <a:lnTo>
                      <a:pt x="12" y="183"/>
                    </a:lnTo>
                    <a:lnTo>
                      <a:pt x="17" y="176"/>
                    </a:lnTo>
                    <a:lnTo>
                      <a:pt x="19" y="169"/>
                    </a:lnTo>
                    <a:lnTo>
                      <a:pt x="36" y="157"/>
                    </a:lnTo>
                    <a:lnTo>
                      <a:pt x="50" y="154"/>
                    </a:lnTo>
                    <a:lnTo>
                      <a:pt x="52" y="152"/>
                    </a:lnTo>
                    <a:lnTo>
                      <a:pt x="66" y="154"/>
                    </a:lnTo>
                    <a:lnTo>
                      <a:pt x="74" y="109"/>
                    </a:lnTo>
                    <a:lnTo>
                      <a:pt x="74" y="102"/>
                    </a:lnTo>
                    <a:lnTo>
                      <a:pt x="71" y="93"/>
                    </a:lnTo>
                    <a:lnTo>
                      <a:pt x="64" y="88"/>
                    </a:lnTo>
                    <a:lnTo>
                      <a:pt x="64" y="74"/>
                    </a:lnTo>
                    <a:lnTo>
                      <a:pt x="74" y="71"/>
                    </a:lnTo>
                    <a:lnTo>
                      <a:pt x="78" y="74"/>
                    </a:lnTo>
                    <a:lnTo>
                      <a:pt x="78" y="67"/>
                    </a:lnTo>
                    <a:lnTo>
                      <a:pt x="69" y="67"/>
                    </a:lnTo>
                    <a:lnTo>
                      <a:pt x="69" y="55"/>
                    </a:lnTo>
                    <a:lnTo>
                      <a:pt x="100" y="57"/>
                    </a:lnTo>
                    <a:lnTo>
                      <a:pt x="104" y="50"/>
                    </a:lnTo>
                    <a:lnTo>
                      <a:pt x="109" y="55"/>
                    </a:lnTo>
                    <a:lnTo>
                      <a:pt x="111" y="67"/>
                    </a:lnTo>
                    <a:lnTo>
                      <a:pt x="116" y="64"/>
                    </a:lnTo>
                    <a:lnTo>
                      <a:pt x="126" y="71"/>
                    </a:lnTo>
                    <a:lnTo>
                      <a:pt x="137" y="71"/>
                    </a:lnTo>
                    <a:lnTo>
                      <a:pt x="140" y="67"/>
                    </a:lnTo>
                    <a:lnTo>
                      <a:pt x="152" y="62"/>
                    </a:lnTo>
                    <a:lnTo>
                      <a:pt x="159" y="60"/>
                    </a:lnTo>
                    <a:lnTo>
                      <a:pt x="161" y="53"/>
                    </a:lnTo>
                    <a:lnTo>
                      <a:pt x="173" y="48"/>
                    </a:lnTo>
                    <a:lnTo>
                      <a:pt x="171" y="45"/>
                    </a:lnTo>
                    <a:lnTo>
                      <a:pt x="159" y="43"/>
                    </a:lnTo>
                    <a:lnTo>
                      <a:pt x="156" y="34"/>
                    </a:lnTo>
                    <a:lnTo>
                      <a:pt x="156" y="24"/>
                    </a:lnTo>
                    <a:lnTo>
                      <a:pt x="149" y="19"/>
                    </a:lnTo>
                    <a:lnTo>
                      <a:pt x="152" y="17"/>
                    </a:lnTo>
                    <a:lnTo>
                      <a:pt x="163" y="19"/>
                    </a:lnTo>
                    <a:lnTo>
                      <a:pt x="178" y="24"/>
                    </a:lnTo>
                    <a:lnTo>
                      <a:pt x="182" y="19"/>
                    </a:lnTo>
                    <a:lnTo>
                      <a:pt x="194" y="17"/>
                    </a:lnTo>
                    <a:lnTo>
                      <a:pt x="211" y="10"/>
                    </a:lnTo>
                    <a:lnTo>
                      <a:pt x="218" y="5"/>
                    </a:lnTo>
                    <a:lnTo>
                      <a:pt x="215" y="0"/>
                    </a:lnTo>
                    <a:lnTo>
                      <a:pt x="223" y="0"/>
                    </a:lnTo>
                    <a:lnTo>
                      <a:pt x="227" y="3"/>
                    </a:lnTo>
                    <a:lnTo>
                      <a:pt x="225" y="10"/>
                    </a:lnTo>
                    <a:lnTo>
                      <a:pt x="230" y="12"/>
                    </a:lnTo>
                    <a:lnTo>
                      <a:pt x="234" y="19"/>
                    </a:lnTo>
                    <a:lnTo>
                      <a:pt x="234" y="19"/>
                    </a:lnTo>
                    <a:lnTo>
                      <a:pt x="234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928" name="Freeform 53">
                <a:extLst>
                  <a:ext uri="{FF2B5EF4-FFF2-40B4-BE49-F238E27FC236}">
                    <a16:creationId xmlns:a16="http://schemas.microsoft.com/office/drawing/2014/main" id="{CEE07601-E8B4-475A-8E11-A8F43883E4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352" y="-518781"/>
                <a:ext cx="2438922" cy="3182018"/>
              </a:xfrm>
              <a:custGeom>
                <a:avLst/>
                <a:gdLst>
                  <a:gd name="T0" fmla="*/ 1282 w 1431"/>
                  <a:gd name="T1" fmla="*/ 1697 h 1867"/>
                  <a:gd name="T2" fmla="*/ 243 w 1431"/>
                  <a:gd name="T3" fmla="*/ 1694 h 1867"/>
                  <a:gd name="T4" fmla="*/ 283 w 1431"/>
                  <a:gd name="T5" fmla="*/ 1711 h 1867"/>
                  <a:gd name="T6" fmla="*/ 1423 w 1431"/>
                  <a:gd name="T7" fmla="*/ 1756 h 1867"/>
                  <a:gd name="T8" fmla="*/ 1338 w 1431"/>
                  <a:gd name="T9" fmla="*/ 1697 h 1867"/>
                  <a:gd name="T10" fmla="*/ 149 w 1431"/>
                  <a:gd name="T11" fmla="*/ 1567 h 1867"/>
                  <a:gd name="T12" fmla="*/ 993 w 1431"/>
                  <a:gd name="T13" fmla="*/ 1337 h 1867"/>
                  <a:gd name="T14" fmla="*/ 936 w 1431"/>
                  <a:gd name="T15" fmla="*/ 1294 h 1867"/>
                  <a:gd name="T16" fmla="*/ 986 w 1431"/>
                  <a:gd name="T17" fmla="*/ 1264 h 1867"/>
                  <a:gd name="T18" fmla="*/ 1054 w 1431"/>
                  <a:gd name="T19" fmla="*/ 1131 h 1867"/>
                  <a:gd name="T20" fmla="*/ 723 w 1431"/>
                  <a:gd name="T21" fmla="*/ 1062 h 1867"/>
                  <a:gd name="T22" fmla="*/ 818 w 1431"/>
                  <a:gd name="T23" fmla="*/ 1074 h 1867"/>
                  <a:gd name="T24" fmla="*/ 965 w 1431"/>
                  <a:gd name="T25" fmla="*/ 1133 h 1867"/>
                  <a:gd name="T26" fmla="*/ 752 w 1431"/>
                  <a:gd name="T27" fmla="*/ 1387 h 1867"/>
                  <a:gd name="T28" fmla="*/ 953 w 1431"/>
                  <a:gd name="T29" fmla="*/ 1588 h 1867"/>
                  <a:gd name="T30" fmla="*/ 1024 w 1431"/>
                  <a:gd name="T31" fmla="*/ 1368 h 1867"/>
                  <a:gd name="T32" fmla="*/ 1211 w 1431"/>
                  <a:gd name="T33" fmla="*/ 1429 h 1867"/>
                  <a:gd name="T34" fmla="*/ 1381 w 1431"/>
                  <a:gd name="T35" fmla="*/ 1619 h 1867"/>
                  <a:gd name="T36" fmla="*/ 1173 w 1431"/>
                  <a:gd name="T37" fmla="*/ 1716 h 1867"/>
                  <a:gd name="T38" fmla="*/ 1244 w 1431"/>
                  <a:gd name="T39" fmla="*/ 1808 h 1867"/>
                  <a:gd name="T40" fmla="*/ 1140 w 1431"/>
                  <a:gd name="T41" fmla="*/ 1782 h 1867"/>
                  <a:gd name="T42" fmla="*/ 1005 w 1431"/>
                  <a:gd name="T43" fmla="*/ 1839 h 1867"/>
                  <a:gd name="T44" fmla="*/ 929 w 1431"/>
                  <a:gd name="T45" fmla="*/ 1775 h 1867"/>
                  <a:gd name="T46" fmla="*/ 853 w 1431"/>
                  <a:gd name="T47" fmla="*/ 1716 h 1867"/>
                  <a:gd name="T48" fmla="*/ 598 w 1431"/>
                  <a:gd name="T49" fmla="*/ 1699 h 1867"/>
                  <a:gd name="T50" fmla="*/ 191 w 1431"/>
                  <a:gd name="T51" fmla="*/ 1602 h 1867"/>
                  <a:gd name="T52" fmla="*/ 42 w 1431"/>
                  <a:gd name="T53" fmla="*/ 1406 h 1867"/>
                  <a:gd name="T54" fmla="*/ 193 w 1431"/>
                  <a:gd name="T55" fmla="*/ 1017 h 1867"/>
                  <a:gd name="T56" fmla="*/ 439 w 1431"/>
                  <a:gd name="T57" fmla="*/ 1079 h 1867"/>
                  <a:gd name="T58" fmla="*/ 641 w 1431"/>
                  <a:gd name="T59" fmla="*/ 1110 h 1867"/>
                  <a:gd name="T60" fmla="*/ 764 w 1431"/>
                  <a:gd name="T61" fmla="*/ 920 h 1867"/>
                  <a:gd name="T62" fmla="*/ 532 w 1431"/>
                  <a:gd name="T63" fmla="*/ 925 h 1867"/>
                  <a:gd name="T64" fmla="*/ 596 w 1431"/>
                  <a:gd name="T65" fmla="*/ 1055 h 1867"/>
                  <a:gd name="T66" fmla="*/ 432 w 1431"/>
                  <a:gd name="T67" fmla="*/ 977 h 1867"/>
                  <a:gd name="T68" fmla="*/ 591 w 1431"/>
                  <a:gd name="T69" fmla="*/ 830 h 1867"/>
                  <a:gd name="T70" fmla="*/ 991 w 1431"/>
                  <a:gd name="T71" fmla="*/ 864 h 1867"/>
                  <a:gd name="T72" fmla="*/ 976 w 1431"/>
                  <a:gd name="T73" fmla="*/ 904 h 1867"/>
                  <a:gd name="T74" fmla="*/ 1256 w 1431"/>
                  <a:gd name="T75" fmla="*/ 1141 h 1867"/>
                  <a:gd name="T76" fmla="*/ 1170 w 1431"/>
                  <a:gd name="T77" fmla="*/ 1264 h 1867"/>
                  <a:gd name="T78" fmla="*/ 1052 w 1431"/>
                  <a:gd name="T79" fmla="*/ 1204 h 1867"/>
                  <a:gd name="T80" fmla="*/ 967 w 1431"/>
                  <a:gd name="T81" fmla="*/ 1017 h 1867"/>
                  <a:gd name="T82" fmla="*/ 659 w 1431"/>
                  <a:gd name="T83" fmla="*/ 807 h 1867"/>
                  <a:gd name="T84" fmla="*/ 638 w 1431"/>
                  <a:gd name="T85" fmla="*/ 833 h 1867"/>
                  <a:gd name="T86" fmla="*/ 794 w 1431"/>
                  <a:gd name="T87" fmla="*/ 854 h 1867"/>
                  <a:gd name="T88" fmla="*/ 338 w 1431"/>
                  <a:gd name="T89" fmla="*/ 783 h 1867"/>
                  <a:gd name="T90" fmla="*/ 716 w 1431"/>
                  <a:gd name="T91" fmla="*/ 741 h 1867"/>
                  <a:gd name="T92" fmla="*/ 650 w 1431"/>
                  <a:gd name="T93" fmla="*/ 696 h 1867"/>
                  <a:gd name="T94" fmla="*/ 572 w 1431"/>
                  <a:gd name="T95" fmla="*/ 707 h 1867"/>
                  <a:gd name="T96" fmla="*/ 494 w 1431"/>
                  <a:gd name="T97" fmla="*/ 643 h 1867"/>
                  <a:gd name="T98" fmla="*/ 861 w 1431"/>
                  <a:gd name="T99" fmla="*/ 703 h 1867"/>
                  <a:gd name="T100" fmla="*/ 780 w 1431"/>
                  <a:gd name="T101" fmla="*/ 712 h 1867"/>
                  <a:gd name="T102" fmla="*/ 340 w 1431"/>
                  <a:gd name="T103" fmla="*/ 670 h 1867"/>
                  <a:gd name="T104" fmla="*/ 721 w 1431"/>
                  <a:gd name="T105" fmla="*/ 542 h 1867"/>
                  <a:gd name="T106" fmla="*/ 499 w 1431"/>
                  <a:gd name="T107" fmla="*/ 554 h 1867"/>
                  <a:gd name="T108" fmla="*/ 707 w 1431"/>
                  <a:gd name="T109" fmla="*/ 542 h 1867"/>
                  <a:gd name="T110" fmla="*/ 617 w 1431"/>
                  <a:gd name="T111" fmla="*/ 501 h 1867"/>
                  <a:gd name="T112" fmla="*/ 842 w 1431"/>
                  <a:gd name="T113" fmla="*/ 506 h 1867"/>
                  <a:gd name="T114" fmla="*/ 806 w 1431"/>
                  <a:gd name="T115" fmla="*/ 291 h 1867"/>
                  <a:gd name="T116" fmla="*/ 1187 w 1431"/>
                  <a:gd name="T117" fmla="*/ 210 h 1867"/>
                  <a:gd name="T118" fmla="*/ 991 w 1431"/>
                  <a:gd name="T119" fmla="*/ 589 h 1867"/>
                  <a:gd name="T120" fmla="*/ 884 w 1431"/>
                  <a:gd name="T121" fmla="*/ 516 h 1867"/>
                  <a:gd name="T122" fmla="*/ 804 w 1431"/>
                  <a:gd name="T123" fmla="*/ 203 h 1867"/>
                  <a:gd name="T124" fmla="*/ 1140 w 1431"/>
                  <a:gd name="T125" fmla="*/ 9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1" h="1867">
                    <a:moveTo>
                      <a:pt x="1253" y="1756"/>
                    </a:moveTo>
                    <a:lnTo>
                      <a:pt x="1253" y="1756"/>
                    </a:lnTo>
                    <a:lnTo>
                      <a:pt x="1263" y="1761"/>
                    </a:lnTo>
                    <a:lnTo>
                      <a:pt x="1279" y="1761"/>
                    </a:lnTo>
                    <a:lnTo>
                      <a:pt x="1272" y="1770"/>
                    </a:lnTo>
                    <a:lnTo>
                      <a:pt x="1265" y="1770"/>
                    </a:lnTo>
                    <a:lnTo>
                      <a:pt x="1244" y="1761"/>
                    </a:lnTo>
                    <a:lnTo>
                      <a:pt x="1241" y="1754"/>
                    </a:lnTo>
                    <a:lnTo>
                      <a:pt x="1246" y="1746"/>
                    </a:lnTo>
                    <a:lnTo>
                      <a:pt x="1253" y="1756"/>
                    </a:lnTo>
                    <a:lnTo>
                      <a:pt x="1253" y="1756"/>
                    </a:lnTo>
                    <a:lnTo>
                      <a:pt x="1253" y="1756"/>
                    </a:lnTo>
                    <a:close/>
                    <a:moveTo>
                      <a:pt x="1282" y="1697"/>
                    </a:moveTo>
                    <a:lnTo>
                      <a:pt x="1282" y="1697"/>
                    </a:lnTo>
                    <a:lnTo>
                      <a:pt x="1274" y="1697"/>
                    </a:lnTo>
                    <a:lnTo>
                      <a:pt x="1253" y="1690"/>
                    </a:lnTo>
                    <a:lnTo>
                      <a:pt x="1239" y="1678"/>
                    </a:lnTo>
                    <a:lnTo>
                      <a:pt x="1244" y="1675"/>
                    </a:lnTo>
                    <a:lnTo>
                      <a:pt x="1265" y="1680"/>
                    </a:lnTo>
                    <a:lnTo>
                      <a:pt x="1282" y="1692"/>
                    </a:lnTo>
                    <a:lnTo>
                      <a:pt x="1282" y="1697"/>
                    </a:lnTo>
                    <a:lnTo>
                      <a:pt x="1282" y="1697"/>
                    </a:lnTo>
                    <a:lnTo>
                      <a:pt x="1282" y="1697"/>
                    </a:lnTo>
                    <a:close/>
                    <a:moveTo>
                      <a:pt x="283" y="1711"/>
                    </a:moveTo>
                    <a:lnTo>
                      <a:pt x="283" y="1711"/>
                    </a:lnTo>
                    <a:lnTo>
                      <a:pt x="274" y="1713"/>
                    </a:lnTo>
                    <a:lnTo>
                      <a:pt x="248" y="1702"/>
                    </a:lnTo>
                    <a:lnTo>
                      <a:pt x="243" y="1694"/>
                    </a:lnTo>
                    <a:lnTo>
                      <a:pt x="229" y="1685"/>
                    </a:lnTo>
                    <a:lnTo>
                      <a:pt x="227" y="1678"/>
                    </a:lnTo>
                    <a:lnTo>
                      <a:pt x="210" y="1673"/>
                    </a:lnTo>
                    <a:lnTo>
                      <a:pt x="203" y="1659"/>
                    </a:lnTo>
                    <a:lnTo>
                      <a:pt x="205" y="1654"/>
                    </a:lnTo>
                    <a:lnTo>
                      <a:pt x="222" y="1659"/>
                    </a:lnTo>
                    <a:lnTo>
                      <a:pt x="231" y="1664"/>
                    </a:lnTo>
                    <a:lnTo>
                      <a:pt x="248" y="1666"/>
                    </a:lnTo>
                    <a:lnTo>
                      <a:pt x="253" y="1675"/>
                    </a:lnTo>
                    <a:lnTo>
                      <a:pt x="260" y="1687"/>
                    </a:lnTo>
                    <a:lnTo>
                      <a:pt x="276" y="1697"/>
                    </a:lnTo>
                    <a:lnTo>
                      <a:pt x="283" y="1711"/>
                    </a:lnTo>
                    <a:lnTo>
                      <a:pt x="283" y="1711"/>
                    </a:lnTo>
                    <a:lnTo>
                      <a:pt x="283" y="1711"/>
                    </a:lnTo>
                    <a:close/>
                    <a:moveTo>
                      <a:pt x="1374" y="1657"/>
                    </a:moveTo>
                    <a:lnTo>
                      <a:pt x="1374" y="1657"/>
                    </a:lnTo>
                    <a:lnTo>
                      <a:pt x="1364" y="1678"/>
                    </a:lnTo>
                    <a:lnTo>
                      <a:pt x="1374" y="1671"/>
                    </a:lnTo>
                    <a:lnTo>
                      <a:pt x="1386" y="1675"/>
                    </a:lnTo>
                    <a:lnTo>
                      <a:pt x="1379" y="1683"/>
                    </a:lnTo>
                    <a:lnTo>
                      <a:pt x="1395" y="1692"/>
                    </a:lnTo>
                    <a:lnTo>
                      <a:pt x="1400" y="1685"/>
                    </a:lnTo>
                    <a:lnTo>
                      <a:pt x="1416" y="1692"/>
                    </a:lnTo>
                    <a:lnTo>
                      <a:pt x="1412" y="1711"/>
                    </a:lnTo>
                    <a:lnTo>
                      <a:pt x="1423" y="1706"/>
                    </a:lnTo>
                    <a:lnTo>
                      <a:pt x="1426" y="1718"/>
                    </a:lnTo>
                    <a:lnTo>
                      <a:pt x="1431" y="1735"/>
                    </a:lnTo>
                    <a:lnTo>
                      <a:pt x="1423" y="1756"/>
                    </a:lnTo>
                    <a:lnTo>
                      <a:pt x="1416" y="1756"/>
                    </a:lnTo>
                    <a:lnTo>
                      <a:pt x="1407" y="1751"/>
                    </a:lnTo>
                    <a:lnTo>
                      <a:pt x="1409" y="1732"/>
                    </a:lnTo>
                    <a:lnTo>
                      <a:pt x="1405" y="1728"/>
                    </a:lnTo>
                    <a:lnTo>
                      <a:pt x="1386" y="1749"/>
                    </a:lnTo>
                    <a:lnTo>
                      <a:pt x="1376" y="1749"/>
                    </a:lnTo>
                    <a:lnTo>
                      <a:pt x="1388" y="1737"/>
                    </a:lnTo>
                    <a:lnTo>
                      <a:pt x="1371" y="1732"/>
                    </a:lnTo>
                    <a:lnTo>
                      <a:pt x="1355" y="1732"/>
                    </a:lnTo>
                    <a:lnTo>
                      <a:pt x="1324" y="1732"/>
                    </a:lnTo>
                    <a:lnTo>
                      <a:pt x="1322" y="1725"/>
                    </a:lnTo>
                    <a:lnTo>
                      <a:pt x="1331" y="1716"/>
                    </a:lnTo>
                    <a:lnTo>
                      <a:pt x="1324" y="1709"/>
                    </a:lnTo>
                    <a:lnTo>
                      <a:pt x="1338" y="1697"/>
                    </a:lnTo>
                    <a:lnTo>
                      <a:pt x="1355" y="1657"/>
                    </a:lnTo>
                    <a:lnTo>
                      <a:pt x="1364" y="1640"/>
                    </a:lnTo>
                    <a:lnTo>
                      <a:pt x="1379" y="1633"/>
                    </a:lnTo>
                    <a:lnTo>
                      <a:pt x="1386" y="1633"/>
                    </a:lnTo>
                    <a:lnTo>
                      <a:pt x="1383" y="1640"/>
                    </a:lnTo>
                    <a:lnTo>
                      <a:pt x="1374" y="1657"/>
                    </a:lnTo>
                    <a:lnTo>
                      <a:pt x="1374" y="1657"/>
                    </a:lnTo>
                    <a:lnTo>
                      <a:pt x="1374" y="1657"/>
                    </a:lnTo>
                    <a:close/>
                    <a:moveTo>
                      <a:pt x="134" y="1569"/>
                    </a:move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49" y="1567"/>
                    </a:lnTo>
                    <a:lnTo>
                      <a:pt x="146" y="1597"/>
                    </a:lnTo>
                    <a:lnTo>
                      <a:pt x="158" y="1616"/>
                    </a:lnTo>
                    <a:lnTo>
                      <a:pt x="153" y="1616"/>
                    </a:lnTo>
                    <a:lnTo>
                      <a:pt x="144" y="1604"/>
                    </a:lnTo>
                    <a:lnTo>
                      <a:pt x="137" y="1593"/>
                    </a:lnTo>
                    <a:lnTo>
                      <a:pt x="127" y="1586"/>
                    </a:lnTo>
                    <a:lnTo>
                      <a:pt x="125" y="1574"/>
                    </a:lnTo>
                    <a:lnTo>
                      <a:pt x="127" y="1564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close/>
                    <a:moveTo>
                      <a:pt x="1000" y="1320"/>
                    </a:moveTo>
                    <a:lnTo>
                      <a:pt x="1000" y="1320"/>
                    </a:lnTo>
                    <a:lnTo>
                      <a:pt x="993" y="1337"/>
                    </a:lnTo>
                    <a:lnTo>
                      <a:pt x="986" y="1335"/>
                    </a:lnTo>
                    <a:lnTo>
                      <a:pt x="981" y="1325"/>
                    </a:lnTo>
                    <a:lnTo>
                      <a:pt x="984" y="1323"/>
                    </a:lnTo>
                    <a:lnTo>
                      <a:pt x="988" y="1313"/>
                    </a:lnTo>
                    <a:lnTo>
                      <a:pt x="995" y="1313"/>
                    </a:lnTo>
                    <a:lnTo>
                      <a:pt x="1000" y="1320"/>
                    </a:lnTo>
                    <a:lnTo>
                      <a:pt x="1000" y="1320"/>
                    </a:lnTo>
                    <a:lnTo>
                      <a:pt x="1000" y="1320"/>
                    </a:lnTo>
                    <a:close/>
                    <a:moveTo>
                      <a:pt x="957" y="1299"/>
                    </a:moveTo>
                    <a:lnTo>
                      <a:pt x="957" y="1299"/>
                    </a:lnTo>
                    <a:lnTo>
                      <a:pt x="939" y="1320"/>
                    </a:lnTo>
                    <a:lnTo>
                      <a:pt x="927" y="1318"/>
                    </a:lnTo>
                    <a:lnTo>
                      <a:pt x="922" y="1311"/>
                    </a:lnTo>
                    <a:lnTo>
                      <a:pt x="936" y="1294"/>
                    </a:lnTo>
                    <a:lnTo>
                      <a:pt x="957" y="1294"/>
                    </a:lnTo>
                    <a:lnTo>
                      <a:pt x="957" y="1299"/>
                    </a:lnTo>
                    <a:lnTo>
                      <a:pt x="957" y="1299"/>
                    </a:lnTo>
                    <a:lnTo>
                      <a:pt x="957" y="1299"/>
                    </a:lnTo>
                    <a:close/>
                    <a:moveTo>
                      <a:pt x="905" y="1190"/>
                    </a:moveTo>
                    <a:lnTo>
                      <a:pt x="905" y="1190"/>
                    </a:lnTo>
                    <a:lnTo>
                      <a:pt x="908" y="1209"/>
                    </a:lnTo>
                    <a:lnTo>
                      <a:pt x="915" y="1202"/>
                    </a:lnTo>
                    <a:lnTo>
                      <a:pt x="924" y="1212"/>
                    </a:lnTo>
                    <a:lnTo>
                      <a:pt x="943" y="1226"/>
                    </a:lnTo>
                    <a:lnTo>
                      <a:pt x="962" y="1238"/>
                    </a:lnTo>
                    <a:lnTo>
                      <a:pt x="962" y="1254"/>
                    </a:lnTo>
                    <a:lnTo>
                      <a:pt x="974" y="1252"/>
                    </a:lnTo>
                    <a:lnTo>
                      <a:pt x="986" y="1264"/>
                    </a:lnTo>
                    <a:lnTo>
                      <a:pt x="972" y="1275"/>
                    </a:lnTo>
                    <a:lnTo>
                      <a:pt x="946" y="1266"/>
                    </a:lnTo>
                    <a:lnTo>
                      <a:pt x="936" y="1252"/>
                    </a:lnTo>
                    <a:lnTo>
                      <a:pt x="922" y="1271"/>
                    </a:lnTo>
                    <a:lnTo>
                      <a:pt x="898" y="1290"/>
                    </a:lnTo>
                    <a:lnTo>
                      <a:pt x="894" y="1268"/>
                    </a:lnTo>
                    <a:lnTo>
                      <a:pt x="870" y="1271"/>
                    </a:lnTo>
                    <a:lnTo>
                      <a:pt x="884" y="1254"/>
                    </a:lnTo>
                    <a:lnTo>
                      <a:pt x="887" y="1223"/>
                    </a:lnTo>
                    <a:lnTo>
                      <a:pt x="891" y="1188"/>
                    </a:lnTo>
                    <a:lnTo>
                      <a:pt x="905" y="1190"/>
                    </a:lnTo>
                    <a:lnTo>
                      <a:pt x="905" y="1190"/>
                    </a:lnTo>
                    <a:lnTo>
                      <a:pt x="905" y="1190"/>
                    </a:lnTo>
                    <a:close/>
                    <a:moveTo>
                      <a:pt x="1054" y="1131"/>
                    </a:moveTo>
                    <a:lnTo>
                      <a:pt x="1054" y="1131"/>
                    </a:lnTo>
                    <a:lnTo>
                      <a:pt x="1036" y="1133"/>
                    </a:lnTo>
                    <a:lnTo>
                      <a:pt x="1033" y="1112"/>
                    </a:lnTo>
                    <a:lnTo>
                      <a:pt x="1040" y="1088"/>
                    </a:lnTo>
                    <a:lnTo>
                      <a:pt x="1054" y="1084"/>
                    </a:lnTo>
                    <a:lnTo>
                      <a:pt x="1066" y="1096"/>
                    </a:lnTo>
                    <a:lnTo>
                      <a:pt x="1069" y="1112"/>
                    </a:lnTo>
                    <a:lnTo>
                      <a:pt x="1066" y="1119"/>
                    </a:lnTo>
                    <a:lnTo>
                      <a:pt x="1054" y="1131"/>
                    </a:lnTo>
                    <a:lnTo>
                      <a:pt x="1054" y="1131"/>
                    </a:lnTo>
                    <a:lnTo>
                      <a:pt x="1054" y="1131"/>
                    </a:lnTo>
                    <a:close/>
                    <a:moveTo>
                      <a:pt x="735" y="1048"/>
                    </a:moveTo>
                    <a:lnTo>
                      <a:pt x="735" y="1048"/>
                    </a:lnTo>
                    <a:lnTo>
                      <a:pt x="723" y="1062"/>
                    </a:lnTo>
                    <a:lnTo>
                      <a:pt x="702" y="1048"/>
                    </a:lnTo>
                    <a:lnTo>
                      <a:pt x="690" y="1053"/>
                    </a:lnTo>
                    <a:lnTo>
                      <a:pt x="667" y="1034"/>
                    </a:lnTo>
                    <a:lnTo>
                      <a:pt x="681" y="1020"/>
                    </a:lnTo>
                    <a:lnTo>
                      <a:pt x="693" y="999"/>
                    </a:lnTo>
                    <a:lnTo>
                      <a:pt x="709" y="1013"/>
                    </a:lnTo>
                    <a:lnTo>
                      <a:pt x="719" y="1022"/>
                    </a:lnTo>
                    <a:lnTo>
                      <a:pt x="726" y="1029"/>
                    </a:lnTo>
                    <a:lnTo>
                      <a:pt x="735" y="1048"/>
                    </a:lnTo>
                    <a:lnTo>
                      <a:pt x="735" y="1048"/>
                    </a:lnTo>
                    <a:lnTo>
                      <a:pt x="735" y="1048"/>
                    </a:lnTo>
                    <a:close/>
                    <a:moveTo>
                      <a:pt x="818" y="1029"/>
                    </a:moveTo>
                    <a:lnTo>
                      <a:pt x="818" y="1029"/>
                    </a:lnTo>
                    <a:lnTo>
                      <a:pt x="818" y="1074"/>
                    </a:lnTo>
                    <a:lnTo>
                      <a:pt x="839" y="1041"/>
                    </a:lnTo>
                    <a:lnTo>
                      <a:pt x="858" y="1070"/>
                    </a:lnTo>
                    <a:lnTo>
                      <a:pt x="853" y="1100"/>
                    </a:lnTo>
                    <a:lnTo>
                      <a:pt x="870" y="1129"/>
                    </a:lnTo>
                    <a:lnTo>
                      <a:pt x="887" y="1098"/>
                    </a:lnTo>
                    <a:lnTo>
                      <a:pt x="898" y="1062"/>
                    </a:lnTo>
                    <a:lnTo>
                      <a:pt x="898" y="1010"/>
                    </a:lnTo>
                    <a:lnTo>
                      <a:pt x="922" y="1015"/>
                    </a:lnTo>
                    <a:lnTo>
                      <a:pt x="946" y="1022"/>
                    </a:lnTo>
                    <a:lnTo>
                      <a:pt x="967" y="1044"/>
                    </a:lnTo>
                    <a:lnTo>
                      <a:pt x="967" y="1067"/>
                    </a:lnTo>
                    <a:lnTo>
                      <a:pt x="955" y="1091"/>
                    </a:lnTo>
                    <a:lnTo>
                      <a:pt x="967" y="1112"/>
                    </a:lnTo>
                    <a:lnTo>
                      <a:pt x="965" y="1133"/>
                    </a:lnTo>
                    <a:lnTo>
                      <a:pt x="934" y="1162"/>
                    </a:lnTo>
                    <a:lnTo>
                      <a:pt x="910" y="1169"/>
                    </a:lnTo>
                    <a:lnTo>
                      <a:pt x="894" y="1157"/>
                    </a:lnTo>
                    <a:lnTo>
                      <a:pt x="889" y="1176"/>
                    </a:lnTo>
                    <a:lnTo>
                      <a:pt x="875" y="1209"/>
                    </a:lnTo>
                    <a:lnTo>
                      <a:pt x="870" y="1226"/>
                    </a:lnTo>
                    <a:lnTo>
                      <a:pt x="851" y="1252"/>
                    </a:lnTo>
                    <a:lnTo>
                      <a:pt x="827" y="1254"/>
                    </a:lnTo>
                    <a:lnTo>
                      <a:pt x="813" y="1268"/>
                    </a:lnTo>
                    <a:lnTo>
                      <a:pt x="813" y="1292"/>
                    </a:lnTo>
                    <a:lnTo>
                      <a:pt x="794" y="1297"/>
                    </a:lnTo>
                    <a:lnTo>
                      <a:pt x="773" y="1325"/>
                    </a:lnTo>
                    <a:lnTo>
                      <a:pt x="756" y="1363"/>
                    </a:lnTo>
                    <a:lnTo>
                      <a:pt x="752" y="1387"/>
                    </a:lnTo>
                    <a:lnTo>
                      <a:pt x="749" y="1425"/>
                    </a:lnTo>
                    <a:lnTo>
                      <a:pt x="773" y="1429"/>
                    </a:lnTo>
                    <a:lnTo>
                      <a:pt x="780" y="1458"/>
                    </a:lnTo>
                    <a:lnTo>
                      <a:pt x="790" y="1481"/>
                    </a:lnTo>
                    <a:lnTo>
                      <a:pt x="811" y="1477"/>
                    </a:lnTo>
                    <a:lnTo>
                      <a:pt x="842" y="1488"/>
                    </a:lnTo>
                    <a:lnTo>
                      <a:pt x="858" y="1500"/>
                    </a:lnTo>
                    <a:lnTo>
                      <a:pt x="870" y="1512"/>
                    </a:lnTo>
                    <a:lnTo>
                      <a:pt x="889" y="1522"/>
                    </a:lnTo>
                    <a:lnTo>
                      <a:pt x="908" y="1533"/>
                    </a:lnTo>
                    <a:lnTo>
                      <a:pt x="934" y="1533"/>
                    </a:lnTo>
                    <a:lnTo>
                      <a:pt x="950" y="1538"/>
                    </a:lnTo>
                    <a:lnTo>
                      <a:pt x="948" y="1562"/>
                    </a:lnTo>
                    <a:lnTo>
                      <a:pt x="953" y="1588"/>
                    </a:lnTo>
                    <a:lnTo>
                      <a:pt x="965" y="1619"/>
                    </a:lnTo>
                    <a:lnTo>
                      <a:pt x="988" y="1642"/>
                    </a:lnTo>
                    <a:lnTo>
                      <a:pt x="1002" y="1635"/>
                    </a:lnTo>
                    <a:lnTo>
                      <a:pt x="1010" y="1607"/>
                    </a:lnTo>
                    <a:lnTo>
                      <a:pt x="1002" y="1564"/>
                    </a:lnTo>
                    <a:lnTo>
                      <a:pt x="991" y="1550"/>
                    </a:lnTo>
                    <a:lnTo>
                      <a:pt x="1017" y="1538"/>
                    </a:lnTo>
                    <a:lnTo>
                      <a:pt x="1036" y="1517"/>
                    </a:lnTo>
                    <a:lnTo>
                      <a:pt x="1045" y="1498"/>
                    </a:lnTo>
                    <a:lnTo>
                      <a:pt x="1043" y="1479"/>
                    </a:lnTo>
                    <a:lnTo>
                      <a:pt x="1031" y="1453"/>
                    </a:lnTo>
                    <a:lnTo>
                      <a:pt x="1012" y="1429"/>
                    </a:lnTo>
                    <a:lnTo>
                      <a:pt x="1031" y="1396"/>
                    </a:lnTo>
                    <a:lnTo>
                      <a:pt x="1024" y="1368"/>
                    </a:lnTo>
                    <a:lnTo>
                      <a:pt x="1019" y="1313"/>
                    </a:lnTo>
                    <a:lnTo>
                      <a:pt x="1031" y="1306"/>
                    </a:lnTo>
                    <a:lnTo>
                      <a:pt x="1057" y="1316"/>
                    </a:lnTo>
                    <a:lnTo>
                      <a:pt x="1073" y="1318"/>
                    </a:lnTo>
                    <a:lnTo>
                      <a:pt x="1088" y="1311"/>
                    </a:lnTo>
                    <a:lnTo>
                      <a:pt x="1102" y="1320"/>
                    </a:lnTo>
                    <a:lnTo>
                      <a:pt x="1123" y="1342"/>
                    </a:lnTo>
                    <a:lnTo>
                      <a:pt x="1128" y="1354"/>
                    </a:lnTo>
                    <a:lnTo>
                      <a:pt x="1156" y="1358"/>
                    </a:lnTo>
                    <a:lnTo>
                      <a:pt x="1156" y="1384"/>
                    </a:lnTo>
                    <a:lnTo>
                      <a:pt x="1161" y="1425"/>
                    </a:lnTo>
                    <a:lnTo>
                      <a:pt x="1177" y="1429"/>
                    </a:lnTo>
                    <a:lnTo>
                      <a:pt x="1187" y="1448"/>
                    </a:lnTo>
                    <a:lnTo>
                      <a:pt x="1211" y="1429"/>
                    </a:lnTo>
                    <a:lnTo>
                      <a:pt x="1227" y="1396"/>
                    </a:lnTo>
                    <a:lnTo>
                      <a:pt x="1237" y="1382"/>
                    </a:lnTo>
                    <a:lnTo>
                      <a:pt x="1251" y="1408"/>
                    </a:lnTo>
                    <a:lnTo>
                      <a:pt x="1272" y="1448"/>
                    </a:lnTo>
                    <a:lnTo>
                      <a:pt x="1289" y="1486"/>
                    </a:lnTo>
                    <a:lnTo>
                      <a:pt x="1282" y="1503"/>
                    </a:lnTo>
                    <a:lnTo>
                      <a:pt x="1305" y="1519"/>
                    </a:lnTo>
                    <a:lnTo>
                      <a:pt x="1319" y="1536"/>
                    </a:lnTo>
                    <a:lnTo>
                      <a:pt x="1343" y="1543"/>
                    </a:lnTo>
                    <a:lnTo>
                      <a:pt x="1355" y="1552"/>
                    </a:lnTo>
                    <a:lnTo>
                      <a:pt x="1362" y="1574"/>
                    </a:lnTo>
                    <a:lnTo>
                      <a:pt x="1374" y="1578"/>
                    </a:lnTo>
                    <a:lnTo>
                      <a:pt x="1381" y="1588"/>
                    </a:lnTo>
                    <a:lnTo>
                      <a:pt x="1381" y="1619"/>
                    </a:lnTo>
                    <a:lnTo>
                      <a:pt x="1369" y="1628"/>
                    </a:lnTo>
                    <a:lnTo>
                      <a:pt x="1357" y="1638"/>
                    </a:lnTo>
                    <a:lnTo>
                      <a:pt x="1331" y="1647"/>
                    </a:lnTo>
                    <a:lnTo>
                      <a:pt x="1312" y="1668"/>
                    </a:lnTo>
                    <a:lnTo>
                      <a:pt x="1284" y="1671"/>
                    </a:lnTo>
                    <a:lnTo>
                      <a:pt x="1248" y="1666"/>
                    </a:lnTo>
                    <a:lnTo>
                      <a:pt x="1225" y="1666"/>
                    </a:lnTo>
                    <a:lnTo>
                      <a:pt x="1208" y="1668"/>
                    </a:lnTo>
                    <a:lnTo>
                      <a:pt x="1194" y="1685"/>
                    </a:lnTo>
                    <a:lnTo>
                      <a:pt x="1175" y="1697"/>
                    </a:lnTo>
                    <a:lnTo>
                      <a:pt x="1151" y="1728"/>
                    </a:lnTo>
                    <a:lnTo>
                      <a:pt x="1130" y="1751"/>
                    </a:lnTo>
                    <a:lnTo>
                      <a:pt x="1147" y="1746"/>
                    </a:lnTo>
                    <a:lnTo>
                      <a:pt x="1173" y="1716"/>
                    </a:lnTo>
                    <a:lnTo>
                      <a:pt x="1206" y="1697"/>
                    </a:lnTo>
                    <a:lnTo>
                      <a:pt x="1229" y="1692"/>
                    </a:lnTo>
                    <a:lnTo>
                      <a:pt x="1244" y="1704"/>
                    </a:lnTo>
                    <a:lnTo>
                      <a:pt x="1229" y="1720"/>
                    </a:lnTo>
                    <a:lnTo>
                      <a:pt x="1234" y="1746"/>
                    </a:lnTo>
                    <a:lnTo>
                      <a:pt x="1239" y="1763"/>
                    </a:lnTo>
                    <a:lnTo>
                      <a:pt x="1260" y="1775"/>
                    </a:lnTo>
                    <a:lnTo>
                      <a:pt x="1286" y="1773"/>
                    </a:lnTo>
                    <a:lnTo>
                      <a:pt x="1303" y="1746"/>
                    </a:lnTo>
                    <a:lnTo>
                      <a:pt x="1305" y="1763"/>
                    </a:lnTo>
                    <a:lnTo>
                      <a:pt x="1315" y="1773"/>
                    </a:lnTo>
                    <a:lnTo>
                      <a:pt x="1293" y="1787"/>
                    </a:lnTo>
                    <a:lnTo>
                      <a:pt x="1260" y="1801"/>
                    </a:lnTo>
                    <a:lnTo>
                      <a:pt x="1244" y="1808"/>
                    </a:lnTo>
                    <a:lnTo>
                      <a:pt x="1225" y="1825"/>
                    </a:lnTo>
                    <a:lnTo>
                      <a:pt x="1213" y="1825"/>
                    </a:lnTo>
                    <a:lnTo>
                      <a:pt x="1211" y="1806"/>
                    </a:lnTo>
                    <a:lnTo>
                      <a:pt x="1239" y="1787"/>
                    </a:lnTo>
                    <a:lnTo>
                      <a:pt x="1213" y="1787"/>
                    </a:lnTo>
                    <a:lnTo>
                      <a:pt x="1196" y="1789"/>
                    </a:lnTo>
                    <a:lnTo>
                      <a:pt x="1185" y="1777"/>
                    </a:lnTo>
                    <a:lnTo>
                      <a:pt x="1185" y="1744"/>
                    </a:lnTo>
                    <a:lnTo>
                      <a:pt x="1180" y="1739"/>
                    </a:lnTo>
                    <a:lnTo>
                      <a:pt x="1168" y="1742"/>
                    </a:lnTo>
                    <a:lnTo>
                      <a:pt x="1163" y="1737"/>
                    </a:lnTo>
                    <a:lnTo>
                      <a:pt x="1149" y="1754"/>
                    </a:lnTo>
                    <a:lnTo>
                      <a:pt x="1144" y="1773"/>
                    </a:lnTo>
                    <a:lnTo>
                      <a:pt x="1140" y="1782"/>
                    </a:lnTo>
                    <a:lnTo>
                      <a:pt x="1133" y="1784"/>
                    </a:lnTo>
                    <a:lnTo>
                      <a:pt x="1128" y="1787"/>
                    </a:lnTo>
                    <a:lnTo>
                      <a:pt x="1125" y="1791"/>
                    </a:lnTo>
                    <a:lnTo>
                      <a:pt x="1095" y="1791"/>
                    </a:lnTo>
                    <a:lnTo>
                      <a:pt x="1071" y="1794"/>
                    </a:lnTo>
                    <a:lnTo>
                      <a:pt x="1064" y="1796"/>
                    </a:lnTo>
                    <a:lnTo>
                      <a:pt x="1047" y="1813"/>
                    </a:lnTo>
                    <a:lnTo>
                      <a:pt x="1045" y="1815"/>
                    </a:lnTo>
                    <a:lnTo>
                      <a:pt x="1040" y="1825"/>
                    </a:lnTo>
                    <a:lnTo>
                      <a:pt x="1024" y="1825"/>
                    </a:lnTo>
                    <a:lnTo>
                      <a:pt x="1010" y="1825"/>
                    </a:lnTo>
                    <a:lnTo>
                      <a:pt x="1002" y="1827"/>
                    </a:lnTo>
                    <a:lnTo>
                      <a:pt x="1002" y="1832"/>
                    </a:lnTo>
                    <a:lnTo>
                      <a:pt x="1005" y="1839"/>
                    </a:lnTo>
                    <a:lnTo>
                      <a:pt x="1005" y="1841"/>
                    </a:lnTo>
                    <a:lnTo>
                      <a:pt x="984" y="1851"/>
                    </a:lnTo>
                    <a:lnTo>
                      <a:pt x="967" y="1855"/>
                    </a:lnTo>
                    <a:lnTo>
                      <a:pt x="948" y="1867"/>
                    </a:lnTo>
                    <a:lnTo>
                      <a:pt x="943" y="1867"/>
                    </a:lnTo>
                    <a:lnTo>
                      <a:pt x="939" y="1862"/>
                    </a:lnTo>
                    <a:lnTo>
                      <a:pt x="936" y="1860"/>
                    </a:lnTo>
                    <a:lnTo>
                      <a:pt x="936" y="1858"/>
                    </a:lnTo>
                    <a:lnTo>
                      <a:pt x="941" y="1851"/>
                    </a:lnTo>
                    <a:lnTo>
                      <a:pt x="948" y="1839"/>
                    </a:lnTo>
                    <a:lnTo>
                      <a:pt x="953" y="1825"/>
                    </a:lnTo>
                    <a:lnTo>
                      <a:pt x="950" y="1806"/>
                    </a:lnTo>
                    <a:lnTo>
                      <a:pt x="946" y="1784"/>
                    </a:lnTo>
                    <a:lnTo>
                      <a:pt x="929" y="1775"/>
                    </a:lnTo>
                    <a:lnTo>
                      <a:pt x="931" y="1770"/>
                    </a:lnTo>
                    <a:lnTo>
                      <a:pt x="929" y="1768"/>
                    </a:lnTo>
                    <a:lnTo>
                      <a:pt x="924" y="1768"/>
                    </a:lnTo>
                    <a:lnTo>
                      <a:pt x="922" y="1763"/>
                    </a:lnTo>
                    <a:lnTo>
                      <a:pt x="922" y="1758"/>
                    </a:lnTo>
                    <a:lnTo>
                      <a:pt x="917" y="1761"/>
                    </a:lnTo>
                    <a:lnTo>
                      <a:pt x="913" y="1761"/>
                    </a:lnTo>
                    <a:lnTo>
                      <a:pt x="915" y="1758"/>
                    </a:lnTo>
                    <a:lnTo>
                      <a:pt x="910" y="1756"/>
                    </a:lnTo>
                    <a:lnTo>
                      <a:pt x="908" y="1749"/>
                    </a:lnTo>
                    <a:lnTo>
                      <a:pt x="896" y="1742"/>
                    </a:lnTo>
                    <a:lnTo>
                      <a:pt x="882" y="1732"/>
                    </a:lnTo>
                    <a:lnTo>
                      <a:pt x="868" y="1723"/>
                    </a:lnTo>
                    <a:lnTo>
                      <a:pt x="853" y="1716"/>
                    </a:lnTo>
                    <a:lnTo>
                      <a:pt x="837" y="1723"/>
                    </a:lnTo>
                    <a:lnTo>
                      <a:pt x="832" y="1723"/>
                    </a:lnTo>
                    <a:lnTo>
                      <a:pt x="813" y="1716"/>
                    </a:lnTo>
                    <a:lnTo>
                      <a:pt x="799" y="1720"/>
                    </a:lnTo>
                    <a:lnTo>
                      <a:pt x="782" y="1711"/>
                    </a:lnTo>
                    <a:lnTo>
                      <a:pt x="768" y="1709"/>
                    </a:lnTo>
                    <a:lnTo>
                      <a:pt x="756" y="1706"/>
                    </a:lnTo>
                    <a:lnTo>
                      <a:pt x="749" y="1702"/>
                    </a:lnTo>
                    <a:lnTo>
                      <a:pt x="747" y="1690"/>
                    </a:lnTo>
                    <a:lnTo>
                      <a:pt x="742" y="1690"/>
                    </a:lnTo>
                    <a:lnTo>
                      <a:pt x="742" y="1699"/>
                    </a:lnTo>
                    <a:lnTo>
                      <a:pt x="709" y="1699"/>
                    </a:lnTo>
                    <a:lnTo>
                      <a:pt x="652" y="1699"/>
                    </a:lnTo>
                    <a:lnTo>
                      <a:pt x="598" y="1699"/>
                    </a:lnTo>
                    <a:lnTo>
                      <a:pt x="551" y="1699"/>
                    </a:lnTo>
                    <a:lnTo>
                      <a:pt x="501" y="1699"/>
                    </a:lnTo>
                    <a:lnTo>
                      <a:pt x="454" y="1699"/>
                    </a:lnTo>
                    <a:lnTo>
                      <a:pt x="404" y="1699"/>
                    </a:lnTo>
                    <a:lnTo>
                      <a:pt x="387" y="1699"/>
                    </a:lnTo>
                    <a:lnTo>
                      <a:pt x="340" y="1699"/>
                    </a:lnTo>
                    <a:lnTo>
                      <a:pt x="293" y="1699"/>
                    </a:lnTo>
                    <a:lnTo>
                      <a:pt x="290" y="1699"/>
                    </a:lnTo>
                    <a:lnTo>
                      <a:pt x="260" y="1675"/>
                    </a:lnTo>
                    <a:lnTo>
                      <a:pt x="248" y="1664"/>
                    </a:lnTo>
                    <a:lnTo>
                      <a:pt x="220" y="1652"/>
                    </a:lnTo>
                    <a:lnTo>
                      <a:pt x="210" y="1631"/>
                    </a:lnTo>
                    <a:lnTo>
                      <a:pt x="212" y="1614"/>
                    </a:lnTo>
                    <a:lnTo>
                      <a:pt x="191" y="1602"/>
                    </a:lnTo>
                    <a:lnTo>
                      <a:pt x="189" y="1581"/>
                    </a:lnTo>
                    <a:lnTo>
                      <a:pt x="170" y="1562"/>
                    </a:lnTo>
                    <a:lnTo>
                      <a:pt x="170" y="1548"/>
                    </a:lnTo>
                    <a:lnTo>
                      <a:pt x="177" y="1533"/>
                    </a:lnTo>
                    <a:lnTo>
                      <a:pt x="177" y="1515"/>
                    </a:lnTo>
                    <a:lnTo>
                      <a:pt x="151" y="1498"/>
                    </a:lnTo>
                    <a:lnTo>
                      <a:pt x="134" y="1465"/>
                    </a:lnTo>
                    <a:lnTo>
                      <a:pt x="123" y="1441"/>
                    </a:lnTo>
                    <a:lnTo>
                      <a:pt x="108" y="1427"/>
                    </a:lnTo>
                    <a:lnTo>
                      <a:pt x="97" y="1415"/>
                    </a:lnTo>
                    <a:lnTo>
                      <a:pt x="89" y="1399"/>
                    </a:lnTo>
                    <a:lnTo>
                      <a:pt x="73" y="1408"/>
                    </a:lnTo>
                    <a:lnTo>
                      <a:pt x="59" y="1427"/>
                    </a:lnTo>
                    <a:lnTo>
                      <a:pt x="42" y="1406"/>
                    </a:lnTo>
                    <a:lnTo>
                      <a:pt x="33" y="1391"/>
                    </a:lnTo>
                    <a:lnTo>
                      <a:pt x="16" y="1382"/>
                    </a:lnTo>
                    <a:lnTo>
                      <a:pt x="0" y="1382"/>
                    </a:lnTo>
                    <a:lnTo>
                      <a:pt x="0" y="1178"/>
                    </a:lnTo>
                    <a:lnTo>
                      <a:pt x="0" y="1020"/>
                    </a:lnTo>
                    <a:lnTo>
                      <a:pt x="30" y="1032"/>
                    </a:lnTo>
                    <a:lnTo>
                      <a:pt x="56" y="1053"/>
                    </a:lnTo>
                    <a:lnTo>
                      <a:pt x="73" y="1058"/>
                    </a:lnTo>
                    <a:lnTo>
                      <a:pt x="87" y="1039"/>
                    </a:lnTo>
                    <a:lnTo>
                      <a:pt x="106" y="1022"/>
                    </a:lnTo>
                    <a:lnTo>
                      <a:pt x="130" y="1029"/>
                    </a:lnTo>
                    <a:lnTo>
                      <a:pt x="156" y="1008"/>
                    </a:lnTo>
                    <a:lnTo>
                      <a:pt x="182" y="996"/>
                    </a:lnTo>
                    <a:lnTo>
                      <a:pt x="193" y="1017"/>
                    </a:lnTo>
                    <a:lnTo>
                      <a:pt x="205" y="1006"/>
                    </a:lnTo>
                    <a:lnTo>
                      <a:pt x="208" y="982"/>
                    </a:lnTo>
                    <a:lnTo>
                      <a:pt x="220" y="989"/>
                    </a:lnTo>
                    <a:lnTo>
                      <a:pt x="248" y="1029"/>
                    </a:lnTo>
                    <a:lnTo>
                      <a:pt x="269" y="999"/>
                    </a:lnTo>
                    <a:lnTo>
                      <a:pt x="272" y="1034"/>
                    </a:lnTo>
                    <a:lnTo>
                      <a:pt x="290" y="1027"/>
                    </a:lnTo>
                    <a:lnTo>
                      <a:pt x="298" y="1013"/>
                    </a:lnTo>
                    <a:lnTo>
                      <a:pt x="316" y="1015"/>
                    </a:lnTo>
                    <a:lnTo>
                      <a:pt x="340" y="1034"/>
                    </a:lnTo>
                    <a:lnTo>
                      <a:pt x="378" y="1051"/>
                    </a:lnTo>
                    <a:lnTo>
                      <a:pt x="402" y="1060"/>
                    </a:lnTo>
                    <a:lnTo>
                      <a:pt x="418" y="1055"/>
                    </a:lnTo>
                    <a:lnTo>
                      <a:pt x="439" y="1079"/>
                    </a:lnTo>
                    <a:lnTo>
                      <a:pt x="416" y="1100"/>
                    </a:lnTo>
                    <a:lnTo>
                      <a:pt x="447" y="1110"/>
                    </a:lnTo>
                    <a:lnTo>
                      <a:pt x="489" y="1105"/>
                    </a:lnTo>
                    <a:lnTo>
                      <a:pt x="503" y="1098"/>
                    </a:lnTo>
                    <a:lnTo>
                      <a:pt x="520" y="1122"/>
                    </a:lnTo>
                    <a:lnTo>
                      <a:pt x="536" y="1100"/>
                    </a:lnTo>
                    <a:lnTo>
                      <a:pt x="522" y="1084"/>
                    </a:lnTo>
                    <a:lnTo>
                      <a:pt x="532" y="1067"/>
                    </a:lnTo>
                    <a:lnTo>
                      <a:pt x="551" y="1065"/>
                    </a:lnTo>
                    <a:lnTo>
                      <a:pt x="565" y="1060"/>
                    </a:lnTo>
                    <a:lnTo>
                      <a:pt x="577" y="1072"/>
                    </a:lnTo>
                    <a:lnTo>
                      <a:pt x="593" y="1096"/>
                    </a:lnTo>
                    <a:lnTo>
                      <a:pt x="612" y="1091"/>
                    </a:lnTo>
                    <a:lnTo>
                      <a:pt x="641" y="1110"/>
                    </a:lnTo>
                    <a:lnTo>
                      <a:pt x="664" y="1105"/>
                    </a:lnTo>
                    <a:lnTo>
                      <a:pt x="690" y="1105"/>
                    </a:lnTo>
                    <a:lnTo>
                      <a:pt x="688" y="1079"/>
                    </a:lnTo>
                    <a:lnTo>
                      <a:pt x="702" y="1070"/>
                    </a:lnTo>
                    <a:lnTo>
                      <a:pt x="726" y="1086"/>
                    </a:lnTo>
                    <a:lnTo>
                      <a:pt x="726" y="1126"/>
                    </a:lnTo>
                    <a:lnTo>
                      <a:pt x="738" y="1091"/>
                    </a:lnTo>
                    <a:lnTo>
                      <a:pt x="749" y="1093"/>
                    </a:lnTo>
                    <a:lnTo>
                      <a:pt x="756" y="1048"/>
                    </a:lnTo>
                    <a:lnTo>
                      <a:pt x="740" y="1022"/>
                    </a:lnTo>
                    <a:lnTo>
                      <a:pt x="721" y="1001"/>
                    </a:lnTo>
                    <a:lnTo>
                      <a:pt x="723" y="949"/>
                    </a:lnTo>
                    <a:lnTo>
                      <a:pt x="742" y="911"/>
                    </a:lnTo>
                    <a:lnTo>
                      <a:pt x="764" y="920"/>
                    </a:lnTo>
                    <a:lnTo>
                      <a:pt x="778" y="942"/>
                    </a:lnTo>
                    <a:lnTo>
                      <a:pt x="801" y="996"/>
                    </a:lnTo>
                    <a:lnTo>
                      <a:pt x="787" y="1020"/>
                    </a:lnTo>
                    <a:lnTo>
                      <a:pt x="818" y="1029"/>
                    </a:lnTo>
                    <a:lnTo>
                      <a:pt x="818" y="1029"/>
                    </a:lnTo>
                    <a:lnTo>
                      <a:pt x="818" y="1029"/>
                    </a:lnTo>
                    <a:close/>
                    <a:moveTo>
                      <a:pt x="435" y="847"/>
                    </a:moveTo>
                    <a:lnTo>
                      <a:pt x="435" y="847"/>
                    </a:lnTo>
                    <a:lnTo>
                      <a:pt x="425" y="873"/>
                    </a:lnTo>
                    <a:lnTo>
                      <a:pt x="463" y="857"/>
                    </a:lnTo>
                    <a:lnTo>
                      <a:pt x="484" y="883"/>
                    </a:lnTo>
                    <a:lnTo>
                      <a:pt x="503" y="857"/>
                    </a:lnTo>
                    <a:lnTo>
                      <a:pt x="518" y="873"/>
                    </a:lnTo>
                    <a:lnTo>
                      <a:pt x="532" y="925"/>
                    </a:lnTo>
                    <a:lnTo>
                      <a:pt x="539" y="904"/>
                    </a:lnTo>
                    <a:lnTo>
                      <a:pt x="527" y="849"/>
                    </a:lnTo>
                    <a:lnTo>
                      <a:pt x="541" y="840"/>
                    </a:lnTo>
                    <a:lnTo>
                      <a:pt x="558" y="849"/>
                    </a:lnTo>
                    <a:lnTo>
                      <a:pt x="577" y="871"/>
                    </a:lnTo>
                    <a:lnTo>
                      <a:pt x="586" y="923"/>
                    </a:lnTo>
                    <a:lnTo>
                      <a:pt x="591" y="958"/>
                    </a:lnTo>
                    <a:lnTo>
                      <a:pt x="619" y="982"/>
                    </a:lnTo>
                    <a:lnTo>
                      <a:pt x="648" y="1003"/>
                    </a:lnTo>
                    <a:lnTo>
                      <a:pt x="645" y="1025"/>
                    </a:lnTo>
                    <a:lnTo>
                      <a:pt x="619" y="1029"/>
                    </a:lnTo>
                    <a:lnTo>
                      <a:pt x="631" y="1046"/>
                    </a:lnTo>
                    <a:lnTo>
                      <a:pt x="624" y="1062"/>
                    </a:lnTo>
                    <a:lnTo>
                      <a:pt x="596" y="1055"/>
                    </a:lnTo>
                    <a:lnTo>
                      <a:pt x="567" y="1044"/>
                    </a:lnTo>
                    <a:lnTo>
                      <a:pt x="548" y="1046"/>
                    </a:lnTo>
                    <a:lnTo>
                      <a:pt x="518" y="1062"/>
                    </a:lnTo>
                    <a:lnTo>
                      <a:pt x="477" y="1067"/>
                    </a:lnTo>
                    <a:lnTo>
                      <a:pt x="449" y="1072"/>
                    </a:lnTo>
                    <a:lnTo>
                      <a:pt x="439" y="1051"/>
                    </a:lnTo>
                    <a:lnTo>
                      <a:pt x="418" y="1039"/>
                    </a:lnTo>
                    <a:lnTo>
                      <a:pt x="402" y="1044"/>
                    </a:lnTo>
                    <a:lnTo>
                      <a:pt x="383" y="1008"/>
                    </a:lnTo>
                    <a:lnTo>
                      <a:pt x="395" y="1003"/>
                    </a:lnTo>
                    <a:lnTo>
                      <a:pt x="418" y="994"/>
                    </a:lnTo>
                    <a:lnTo>
                      <a:pt x="442" y="996"/>
                    </a:lnTo>
                    <a:lnTo>
                      <a:pt x="463" y="989"/>
                    </a:lnTo>
                    <a:lnTo>
                      <a:pt x="432" y="977"/>
                    </a:lnTo>
                    <a:lnTo>
                      <a:pt x="397" y="982"/>
                    </a:lnTo>
                    <a:lnTo>
                      <a:pt x="373" y="980"/>
                    </a:lnTo>
                    <a:lnTo>
                      <a:pt x="366" y="963"/>
                    </a:lnTo>
                    <a:lnTo>
                      <a:pt x="402" y="942"/>
                    </a:lnTo>
                    <a:lnTo>
                      <a:pt x="378" y="944"/>
                    </a:lnTo>
                    <a:lnTo>
                      <a:pt x="350" y="930"/>
                    </a:lnTo>
                    <a:lnTo>
                      <a:pt x="364" y="892"/>
                    </a:lnTo>
                    <a:lnTo>
                      <a:pt x="373" y="871"/>
                    </a:lnTo>
                    <a:lnTo>
                      <a:pt x="418" y="835"/>
                    </a:lnTo>
                    <a:lnTo>
                      <a:pt x="435" y="847"/>
                    </a:lnTo>
                    <a:lnTo>
                      <a:pt x="435" y="847"/>
                    </a:lnTo>
                    <a:lnTo>
                      <a:pt x="435" y="847"/>
                    </a:lnTo>
                    <a:close/>
                    <a:moveTo>
                      <a:pt x="591" y="830"/>
                    </a:moveTo>
                    <a:lnTo>
                      <a:pt x="591" y="830"/>
                    </a:lnTo>
                    <a:lnTo>
                      <a:pt x="577" y="868"/>
                    </a:lnTo>
                    <a:lnTo>
                      <a:pt x="551" y="828"/>
                    </a:lnTo>
                    <a:lnTo>
                      <a:pt x="558" y="821"/>
                    </a:lnTo>
                    <a:lnTo>
                      <a:pt x="579" y="819"/>
                    </a:lnTo>
                    <a:lnTo>
                      <a:pt x="591" y="830"/>
                    </a:lnTo>
                    <a:lnTo>
                      <a:pt x="591" y="830"/>
                    </a:lnTo>
                    <a:lnTo>
                      <a:pt x="591" y="830"/>
                    </a:lnTo>
                    <a:close/>
                    <a:moveTo>
                      <a:pt x="1047" y="849"/>
                    </a:moveTo>
                    <a:lnTo>
                      <a:pt x="1047" y="849"/>
                    </a:lnTo>
                    <a:lnTo>
                      <a:pt x="1047" y="864"/>
                    </a:lnTo>
                    <a:lnTo>
                      <a:pt x="1031" y="861"/>
                    </a:lnTo>
                    <a:lnTo>
                      <a:pt x="1014" y="861"/>
                    </a:lnTo>
                    <a:lnTo>
                      <a:pt x="995" y="868"/>
                    </a:lnTo>
                    <a:lnTo>
                      <a:pt x="991" y="864"/>
                    </a:lnTo>
                    <a:lnTo>
                      <a:pt x="974" y="835"/>
                    </a:lnTo>
                    <a:lnTo>
                      <a:pt x="974" y="814"/>
                    </a:lnTo>
                    <a:lnTo>
                      <a:pt x="981" y="812"/>
                    </a:lnTo>
                    <a:lnTo>
                      <a:pt x="1019" y="816"/>
                    </a:lnTo>
                    <a:lnTo>
                      <a:pt x="1047" y="849"/>
                    </a:lnTo>
                    <a:lnTo>
                      <a:pt x="1047" y="849"/>
                    </a:lnTo>
                    <a:lnTo>
                      <a:pt x="1047" y="849"/>
                    </a:lnTo>
                    <a:close/>
                    <a:moveTo>
                      <a:pt x="882" y="845"/>
                    </a:moveTo>
                    <a:lnTo>
                      <a:pt x="882" y="845"/>
                    </a:lnTo>
                    <a:lnTo>
                      <a:pt x="894" y="880"/>
                    </a:lnTo>
                    <a:lnTo>
                      <a:pt x="908" y="835"/>
                    </a:lnTo>
                    <a:lnTo>
                      <a:pt x="950" y="812"/>
                    </a:lnTo>
                    <a:lnTo>
                      <a:pt x="979" y="871"/>
                    </a:lnTo>
                    <a:lnTo>
                      <a:pt x="976" y="904"/>
                    </a:lnTo>
                    <a:lnTo>
                      <a:pt x="1007" y="890"/>
                    </a:lnTo>
                    <a:lnTo>
                      <a:pt x="1024" y="868"/>
                    </a:lnTo>
                    <a:lnTo>
                      <a:pt x="1059" y="894"/>
                    </a:lnTo>
                    <a:lnTo>
                      <a:pt x="1080" y="918"/>
                    </a:lnTo>
                    <a:lnTo>
                      <a:pt x="1083" y="942"/>
                    </a:lnTo>
                    <a:lnTo>
                      <a:pt x="1114" y="930"/>
                    </a:lnTo>
                    <a:lnTo>
                      <a:pt x="1130" y="961"/>
                    </a:lnTo>
                    <a:lnTo>
                      <a:pt x="1170" y="980"/>
                    </a:lnTo>
                    <a:lnTo>
                      <a:pt x="1182" y="1001"/>
                    </a:lnTo>
                    <a:lnTo>
                      <a:pt x="1199" y="1044"/>
                    </a:lnTo>
                    <a:lnTo>
                      <a:pt x="1168" y="1065"/>
                    </a:lnTo>
                    <a:lnTo>
                      <a:pt x="1208" y="1093"/>
                    </a:lnTo>
                    <a:lnTo>
                      <a:pt x="1232" y="1103"/>
                    </a:lnTo>
                    <a:lnTo>
                      <a:pt x="1256" y="1141"/>
                    </a:lnTo>
                    <a:lnTo>
                      <a:pt x="1282" y="1143"/>
                    </a:lnTo>
                    <a:lnTo>
                      <a:pt x="1277" y="1171"/>
                    </a:lnTo>
                    <a:lnTo>
                      <a:pt x="1248" y="1216"/>
                    </a:lnTo>
                    <a:lnTo>
                      <a:pt x="1229" y="1200"/>
                    </a:lnTo>
                    <a:lnTo>
                      <a:pt x="1203" y="1162"/>
                    </a:lnTo>
                    <a:lnTo>
                      <a:pt x="1182" y="1169"/>
                    </a:lnTo>
                    <a:lnTo>
                      <a:pt x="1180" y="1190"/>
                    </a:lnTo>
                    <a:lnTo>
                      <a:pt x="1196" y="1212"/>
                    </a:lnTo>
                    <a:lnTo>
                      <a:pt x="1218" y="1230"/>
                    </a:lnTo>
                    <a:lnTo>
                      <a:pt x="1225" y="1240"/>
                    </a:lnTo>
                    <a:lnTo>
                      <a:pt x="1237" y="1275"/>
                    </a:lnTo>
                    <a:lnTo>
                      <a:pt x="1232" y="1302"/>
                    </a:lnTo>
                    <a:lnTo>
                      <a:pt x="1211" y="1292"/>
                    </a:lnTo>
                    <a:lnTo>
                      <a:pt x="1170" y="1264"/>
                    </a:lnTo>
                    <a:lnTo>
                      <a:pt x="1192" y="1294"/>
                    </a:lnTo>
                    <a:lnTo>
                      <a:pt x="1208" y="1316"/>
                    </a:lnTo>
                    <a:lnTo>
                      <a:pt x="1211" y="1328"/>
                    </a:lnTo>
                    <a:lnTo>
                      <a:pt x="1168" y="1313"/>
                    </a:lnTo>
                    <a:lnTo>
                      <a:pt x="1133" y="1294"/>
                    </a:lnTo>
                    <a:lnTo>
                      <a:pt x="1114" y="1275"/>
                    </a:lnTo>
                    <a:lnTo>
                      <a:pt x="1118" y="1266"/>
                    </a:lnTo>
                    <a:lnTo>
                      <a:pt x="1095" y="1247"/>
                    </a:lnTo>
                    <a:lnTo>
                      <a:pt x="1071" y="1230"/>
                    </a:lnTo>
                    <a:lnTo>
                      <a:pt x="1071" y="1240"/>
                    </a:lnTo>
                    <a:lnTo>
                      <a:pt x="1024" y="1247"/>
                    </a:lnTo>
                    <a:lnTo>
                      <a:pt x="1012" y="1233"/>
                    </a:lnTo>
                    <a:lnTo>
                      <a:pt x="1021" y="1204"/>
                    </a:lnTo>
                    <a:lnTo>
                      <a:pt x="1052" y="1204"/>
                    </a:lnTo>
                    <a:lnTo>
                      <a:pt x="1085" y="1200"/>
                    </a:lnTo>
                    <a:lnTo>
                      <a:pt x="1080" y="1186"/>
                    </a:lnTo>
                    <a:lnTo>
                      <a:pt x="1085" y="1167"/>
                    </a:lnTo>
                    <a:lnTo>
                      <a:pt x="1107" y="1126"/>
                    </a:lnTo>
                    <a:lnTo>
                      <a:pt x="1102" y="1107"/>
                    </a:lnTo>
                    <a:lnTo>
                      <a:pt x="1097" y="1093"/>
                    </a:lnTo>
                    <a:lnTo>
                      <a:pt x="1071" y="1072"/>
                    </a:lnTo>
                    <a:lnTo>
                      <a:pt x="1038" y="1058"/>
                    </a:lnTo>
                    <a:lnTo>
                      <a:pt x="1050" y="1046"/>
                    </a:lnTo>
                    <a:lnTo>
                      <a:pt x="1031" y="1017"/>
                    </a:lnTo>
                    <a:lnTo>
                      <a:pt x="1017" y="1015"/>
                    </a:lnTo>
                    <a:lnTo>
                      <a:pt x="1005" y="999"/>
                    </a:lnTo>
                    <a:lnTo>
                      <a:pt x="995" y="1013"/>
                    </a:lnTo>
                    <a:lnTo>
                      <a:pt x="967" y="1017"/>
                    </a:lnTo>
                    <a:lnTo>
                      <a:pt x="908" y="1008"/>
                    </a:lnTo>
                    <a:lnTo>
                      <a:pt x="875" y="994"/>
                    </a:lnTo>
                    <a:lnTo>
                      <a:pt x="846" y="987"/>
                    </a:lnTo>
                    <a:lnTo>
                      <a:pt x="834" y="970"/>
                    </a:lnTo>
                    <a:lnTo>
                      <a:pt x="851" y="946"/>
                    </a:lnTo>
                    <a:lnTo>
                      <a:pt x="827" y="946"/>
                    </a:lnTo>
                    <a:lnTo>
                      <a:pt x="823" y="894"/>
                    </a:lnTo>
                    <a:lnTo>
                      <a:pt x="834" y="847"/>
                    </a:lnTo>
                    <a:lnTo>
                      <a:pt x="851" y="823"/>
                    </a:lnTo>
                    <a:lnTo>
                      <a:pt x="894" y="809"/>
                    </a:lnTo>
                    <a:lnTo>
                      <a:pt x="882" y="845"/>
                    </a:lnTo>
                    <a:lnTo>
                      <a:pt x="882" y="845"/>
                    </a:lnTo>
                    <a:lnTo>
                      <a:pt x="882" y="845"/>
                    </a:lnTo>
                    <a:close/>
                    <a:moveTo>
                      <a:pt x="659" y="807"/>
                    </a:moveTo>
                    <a:lnTo>
                      <a:pt x="659" y="807"/>
                    </a:lnTo>
                    <a:lnTo>
                      <a:pt x="678" y="819"/>
                    </a:lnTo>
                    <a:lnTo>
                      <a:pt x="707" y="812"/>
                    </a:lnTo>
                    <a:lnTo>
                      <a:pt x="711" y="828"/>
                    </a:lnTo>
                    <a:lnTo>
                      <a:pt x="695" y="854"/>
                    </a:lnTo>
                    <a:lnTo>
                      <a:pt x="719" y="878"/>
                    </a:lnTo>
                    <a:lnTo>
                      <a:pt x="716" y="925"/>
                    </a:lnTo>
                    <a:lnTo>
                      <a:pt x="690" y="944"/>
                    </a:lnTo>
                    <a:lnTo>
                      <a:pt x="676" y="939"/>
                    </a:lnTo>
                    <a:lnTo>
                      <a:pt x="664" y="920"/>
                    </a:lnTo>
                    <a:lnTo>
                      <a:pt x="624" y="880"/>
                    </a:lnTo>
                    <a:lnTo>
                      <a:pt x="624" y="864"/>
                    </a:lnTo>
                    <a:lnTo>
                      <a:pt x="657" y="871"/>
                    </a:lnTo>
                    <a:lnTo>
                      <a:pt x="638" y="833"/>
                    </a:lnTo>
                    <a:lnTo>
                      <a:pt x="659" y="807"/>
                    </a:lnTo>
                    <a:lnTo>
                      <a:pt x="659" y="807"/>
                    </a:lnTo>
                    <a:lnTo>
                      <a:pt x="659" y="807"/>
                    </a:lnTo>
                    <a:close/>
                    <a:moveTo>
                      <a:pt x="773" y="866"/>
                    </a:moveTo>
                    <a:lnTo>
                      <a:pt x="773" y="866"/>
                    </a:lnTo>
                    <a:lnTo>
                      <a:pt x="756" y="906"/>
                    </a:lnTo>
                    <a:lnTo>
                      <a:pt x="738" y="904"/>
                    </a:lnTo>
                    <a:lnTo>
                      <a:pt x="728" y="857"/>
                    </a:lnTo>
                    <a:lnTo>
                      <a:pt x="728" y="830"/>
                    </a:lnTo>
                    <a:lnTo>
                      <a:pt x="738" y="804"/>
                    </a:lnTo>
                    <a:lnTo>
                      <a:pt x="752" y="788"/>
                    </a:lnTo>
                    <a:lnTo>
                      <a:pt x="787" y="790"/>
                    </a:lnTo>
                    <a:lnTo>
                      <a:pt x="818" y="807"/>
                    </a:lnTo>
                    <a:lnTo>
                      <a:pt x="794" y="854"/>
                    </a:lnTo>
                    <a:lnTo>
                      <a:pt x="773" y="866"/>
                    </a:lnTo>
                    <a:lnTo>
                      <a:pt x="773" y="866"/>
                    </a:lnTo>
                    <a:lnTo>
                      <a:pt x="773" y="866"/>
                    </a:lnTo>
                    <a:close/>
                    <a:moveTo>
                      <a:pt x="333" y="939"/>
                    </a:moveTo>
                    <a:lnTo>
                      <a:pt x="333" y="939"/>
                    </a:lnTo>
                    <a:lnTo>
                      <a:pt x="290" y="963"/>
                    </a:lnTo>
                    <a:lnTo>
                      <a:pt x="281" y="942"/>
                    </a:lnTo>
                    <a:lnTo>
                      <a:pt x="243" y="916"/>
                    </a:lnTo>
                    <a:lnTo>
                      <a:pt x="250" y="892"/>
                    </a:lnTo>
                    <a:lnTo>
                      <a:pt x="262" y="852"/>
                    </a:lnTo>
                    <a:lnTo>
                      <a:pt x="276" y="816"/>
                    </a:lnTo>
                    <a:lnTo>
                      <a:pt x="260" y="781"/>
                    </a:lnTo>
                    <a:lnTo>
                      <a:pt x="314" y="771"/>
                    </a:lnTo>
                    <a:lnTo>
                      <a:pt x="338" y="783"/>
                    </a:lnTo>
                    <a:lnTo>
                      <a:pt x="380" y="786"/>
                    </a:lnTo>
                    <a:lnTo>
                      <a:pt x="395" y="804"/>
                    </a:lnTo>
                    <a:lnTo>
                      <a:pt x="413" y="828"/>
                    </a:lnTo>
                    <a:lnTo>
                      <a:pt x="392" y="842"/>
                    </a:lnTo>
                    <a:lnTo>
                      <a:pt x="352" y="880"/>
                    </a:lnTo>
                    <a:lnTo>
                      <a:pt x="333" y="916"/>
                    </a:lnTo>
                    <a:lnTo>
                      <a:pt x="333" y="939"/>
                    </a:lnTo>
                    <a:lnTo>
                      <a:pt x="333" y="939"/>
                    </a:lnTo>
                    <a:lnTo>
                      <a:pt x="333" y="939"/>
                    </a:lnTo>
                    <a:close/>
                    <a:moveTo>
                      <a:pt x="768" y="738"/>
                    </a:moveTo>
                    <a:lnTo>
                      <a:pt x="768" y="738"/>
                    </a:lnTo>
                    <a:lnTo>
                      <a:pt x="759" y="762"/>
                    </a:lnTo>
                    <a:lnTo>
                      <a:pt x="735" y="757"/>
                    </a:lnTo>
                    <a:lnTo>
                      <a:pt x="716" y="741"/>
                    </a:lnTo>
                    <a:lnTo>
                      <a:pt x="723" y="714"/>
                    </a:lnTo>
                    <a:lnTo>
                      <a:pt x="747" y="696"/>
                    </a:lnTo>
                    <a:lnTo>
                      <a:pt x="761" y="719"/>
                    </a:lnTo>
                    <a:lnTo>
                      <a:pt x="768" y="738"/>
                    </a:lnTo>
                    <a:lnTo>
                      <a:pt x="768" y="738"/>
                    </a:lnTo>
                    <a:lnTo>
                      <a:pt x="768" y="738"/>
                    </a:lnTo>
                    <a:close/>
                    <a:moveTo>
                      <a:pt x="688" y="622"/>
                    </a:moveTo>
                    <a:lnTo>
                      <a:pt x="688" y="622"/>
                    </a:lnTo>
                    <a:lnTo>
                      <a:pt x="700" y="655"/>
                    </a:lnTo>
                    <a:lnTo>
                      <a:pt x="702" y="688"/>
                    </a:lnTo>
                    <a:lnTo>
                      <a:pt x="693" y="736"/>
                    </a:lnTo>
                    <a:lnTo>
                      <a:pt x="667" y="743"/>
                    </a:lnTo>
                    <a:lnTo>
                      <a:pt x="650" y="733"/>
                    </a:lnTo>
                    <a:lnTo>
                      <a:pt x="650" y="696"/>
                    </a:lnTo>
                    <a:lnTo>
                      <a:pt x="624" y="703"/>
                    </a:lnTo>
                    <a:lnTo>
                      <a:pt x="622" y="651"/>
                    </a:lnTo>
                    <a:lnTo>
                      <a:pt x="641" y="653"/>
                    </a:lnTo>
                    <a:lnTo>
                      <a:pt x="664" y="629"/>
                    </a:lnTo>
                    <a:lnTo>
                      <a:pt x="688" y="634"/>
                    </a:lnTo>
                    <a:lnTo>
                      <a:pt x="688" y="622"/>
                    </a:lnTo>
                    <a:lnTo>
                      <a:pt x="688" y="622"/>
                    </a:lnTo>
                    <a:lnTo>
                      <a:pt x="688" y="622"/>
                    </a:lnTo>
                    <a:close/>
                    <a:moveTo>
                      <a:pt x="529" y="660"/>
                    </a:moveTo>
                    <a:lnTo>
                      <a:pt x="529" y="660"/>
                    </a:lnTo>
                    <a:lnTo>
                      <a:pt x="536" y="681"/>
                    </a:lnTo>
                    <a:lnTo>
                      <a:pt x="551" y="672"/>
                    </a:lnTo>
                    <a:lnTo>
                      <a:pt x="570" y="674"/>
                    </a:lnTo>
                    <a:lnTo>
                      <a:pt x="572" y="707"/>
                    </a:lnTo>
                    <a:lnTo>
                      <a:pt x="562" y="736"/>
                    </a:lnTo>
                    <a:lnTo>
                      <a:pt x="506" y="745"/>
                    </a:lnTo>
                    <a:lnTo>
                      <a:pt x="466" y="771"/>
                    </a:lnTo>
                    <a:lnTo>
                      <a:pt x="442" y="774"/>
                    </a:lnTo>
                    <a:lnTo>
                      <a:pt x="439" y="755"/>
                    </a:lnTo>
                    <a:lnTo>
                      <a:pt x="473" y="726"/>
                    </a:lnTo>
                    <a:lnTo>
                      <a:pt x="399" y="733"/>
                    </a:lnTo>
                    <a:lnTo>
                      <a:pt x="378" y="724"/>
                    </a:lnTo>
                    <a:lnTo>
                      <a:pt x="399" y="660"/>
                    </a:lnTo>
                    <a:lnTo>
                      <a:pt x="416" y="639"/>
                    </a:lnTo>
                    <a:lnTo>
                      <a:pt x="461" y="662"/>
                    </a:lnTo>
                    <a:lnTo>
                      <a:pt x="489" y="703"/>
                    </a:lnTo>
                    <a:lnTo>
                      <a:pt x="518" y="707"/>
                    </a:lnTo>
                    <a:lnTo>
                      <a:pt x="494" y="643"/>
                    </a:lnTo>
                    <a:lnTo>
                      <a:pt x="508" y="617"/>
                    </a:lnTo>
                    <a:lnTo>
                      <a:pt x="525" y="627"/>
                    </a:lnTo>
                    <a:lnTo>
                      <a:pt x="529" y="660"/>
                    </a:lnTo>
                    <a:lnTo>
                      <a:pt x="529" y="660"/>
                    </a:lnTo>
                    <a:lnTo>
                      <a:pt x="529" y="660"/>
                    </a:lnTo>
                    <a:close/>
                    <a:moveTo>
                      <a:pt x="749" y="596"/>
                    </a:moveTo>
                    <a:lnTo>
                      <a:pt x="749" y="596"/>
                    </a:lnTo>
                    <a:lnTo>
                      <a:pt x="768" y="620"/>
                    </a:lnTo>
                    <a:lnTo>
                      <a:pt x="799" y="620"/>
                    </a:lnTo>
                    <a:lnTo>
                      <a:pt x="813" y="641"/>
                    </a:lnTo>
                    <a:lnTo>
                      <a:pt x="811" y="667"/>
                    </a:lnTo>
                    <a:lnTo>
                      <a:pt x="827" y="681"/>
                    </a:lnTo>
                    <a:lnTo>
                      <a:pt x="839" y="698"/>
                    </a:lnTo>
                    <a:lnTo>
                      <a:pt x="861" y="703"/>
                    </a:lnTo>
                    <a:lnTo>
                      <a:pt x="884" y="707"/>
                    </a:lnTo>
                    <a:lnTo>
                      <a:pt x="910" y="693"/>
                    </a:lnTo>
                    <a:lnTo>
                      <a:pt x="943" y="686"/>
                    </a:lnTo>
                    <a:lnTo>
                      <a:pt x="969" y="691"/>
                    </a:lnTo>
                    <a:lnTo>
                      <a:pt x="988" y="714"/>
                    </a:lnTo>
                    <a:lnTo>
                      <a:pt x="991" y="743"/>
                    </a:lnTo>
                    <a:lnTo>
                      <a:pt x="981" y="757"/>
                    </a:lnTo>
                    <a:lnTo>
                      <a:pt x="955" y="771"/>
                    </a:lnTo>
                    <a:lnTo>
                      <a:pt x="936" y="764"/>
                    </a:lnTo>
                    <a:lnTo>
                      <a:pt x="889" y="774"/>
                    </a:lnTo>
                    <a:lnTo>
                      <a:pt x="856" y="774"/>
                    </a:lnTo>
                    <a:lnTo>
                      <a:pt x="830" y="767"/>
                    </a:lnTo>
                    <a:lnTo>
                      <a:pt x="787" y="745"/>
                    </a:lnTo>
                    <a:lnTo>
                      <a:pt x="780" y="712"/>
                    </a:lnTo>
                    <a:lnTo>
                      <a:pt x="778" y="681"/>
                    </a:lnTo>
                    <a:lnTo>
                      <a:pt x="764" y="651"/>
                    </a:lnTo>
                    <a:lnTo>
                      <a:pt x="728" y="643"/>
                    </a:lnTo>
                    <a:lnTo>
                      <a:pt x="711" y="622"/>
                    </a:lnTo>
                    <a:lnTo>
                      <a:pt x="716" y="591"/>
                    </a:lnTo>
                    <a:lnTo>
                      <a:pt x="749" y="596"/>
                    </a:lnTo>
                    <a:lnTo>
                      <a:pt x="749" y="596"/>
                    </a:lnTo>
                    <a:lnTo>
                      <a:pt x="749" y="596"/>
                    </a:lnTo>
                    <a:close/>
                    <a:moveTo>
                      <a:pt x="402" y="556"/>
                    </a:moveTo>
                    <a:lnTo>
                      <a:pt x="402" y="556"/>
                    </a:lnTo>
                    <a:lnTo>
                      <a:pt x="399" y="613"/>
                    </a:lnTo>
                    <a:lnTo>
                      <a:pt x="387" y="636"/>
                    </a:lnTo>
                    <a:lnTo>
                      <a:pt x="371" y="639"/>
                    </a:lnTo>
                    <a:lnTo>
                      <a:pt x="340" y="670"/>
                    </a:lnTo>
                    <a:lnTo>
                      <a:pt x="316" y="679"/>
                    </a:lnTo>
                    <a:lnTo>
                      <a:pt x="293" y="665"/>
                    </a:lnTo>
                    <a:lnTo>
                      <a:pt x="293" y="665"/>
                    </a:lnTo>
                    <a:lnTo>
                      <a:pt x="321" y="613"/>
                    </a:lnTo>
                    <a:lnTo>
                      <a:pt x="354" y="565"/>
                    </a:lnTo>
                    <a:lnTo>
                      <a:pt x="380" y="568"/>
                    </a:lnTo>
                    <a:lnTo>
                      <a:pt x="402" y="556"/>
                    </a:lnTo>
                    <a:lnTo>
                      <a:pt x="402" y="556"/>
                    </a:lnTo>
                    <a:lnTo>
                      <a:pt x="402" y="556"/>
                    </a:lnTo>
                    <a:close/>
                    <a:moveTo>
                      <a:pt x="764" y="565"/>
                    </a:moveTo>
                    <a:lnTo>
                      <a:pt x="764" y="565"/>
                    </a:lnTo>
                    <a:lnTo>
                      <a:pt x="756" y="568"/>
                    </a:lnTo>
                    <a:lnTo>
                      <a:pt x="726" y="563"/>
                    </a:lnTo>
                    <a:lnTo>
                      <a:pt x="721" y="542"/>
                    </a:lnTo>
                    <a:lnTo>
                      <a:pt x="754" y="544"/>
                    </a:lnTo>
                    <a:lnTo>
                      <a:pt x="766" y="558"/>
                    </a:lnTo>
                    <a:lnTo>
                      <a:pt x="764" y="565"/>
                    </a:lnTo>
                    <a:lnTo>
                      <a:pt x="764" y="565"/>
                    </a:lnTo>
                    <a:lnTo>
                      <a:pt x="764" y="565"/>
                    </a:lnTo>
                    <a:close/>
                    <a:moveTo>
                      <a:pt x="499" y="554"/>
                    </a:moveTo>
                    <a:lnTo>
                      <a:pt x="499" y="554"/>
                    </a:lnTo>
                    <a:lnTo>
                      <a:pt x="470" y="575"/>
                    </a:lnTo>
                    <a:lnTo>
                      <a:pt x="444" y="549"/>
                    </a:lnTo>
                    <a:lnTo>
                      <a:pt x="458" y="525"/>
                    </a:lnTo>
                    <a:lnTo>
                      <a:pt x="482" y="518"/>
                    </a:lnTo>
                    <a:lnTo>
                      <a:pt x="503" y="530"/>
                    </a:lnTo>
                    <a:lnTo>
                      <a:pt x="499" y="554"/>
                    </a:lnTo>
                    <a:lnTo>
                      <a:pt x="499" y="554"/>
                    </a:lnTo>
                    <a:lnTo>
                      <a:pt x="499" y="554"/>
                    </a:lnTo>
                    <a:close/>
                    <a:moveTo>
                      <a:pt x="508" y="483"/>
                    </a:moveTo>
                    <a:lnTo>
                      <a:pt x="508" y="483"/>
                    </a:lnTo>
                    <a:lnTo>
                      <a:pt x="487" y="497"/>
                    </a:lnTo>
                    <a:lnTo>
                      <a:pt x="461" y="497"/>
                    </a:lnTo>
                    <a:lnTo>
                      <a:pt x="461" y="487"/>
                    </a:lnTo>
                    <a:lnTo>
                      <a:pt x="477" y="461"/>
                    </a:lnTo>
                    <a:lnTo>
                      <a:pt x="487" y="466"/>
                    </a:lnTo>
                    <a:lnTo>
                      <a:pt x="508" y="483"/>
                    </a:lnTo>
                    <a:lnTo>
                      <a:pt x="508" y="483"/>
                    </a:lnTo>
                    <a:lnTo>
                      <a:pt x="508" y="483"/>
                    </a:lnTo>
                    <a:close/>
                    <a:moveTo>
                      <a:pt x="730" y="525"/>
                    </a:moveTo>
                    <a:lnTo>
                      <a:pt x="730" y="525"/>
                    </a:lnTo>
                    <a:lnTo>
                      <a:pt x="707" y="542"/>
                    </a:lnTo>
                    <a:lnTo>
                      <a:pt x="693" y="523"/>
                    </a:lnTo>
                    <a:lnTo>
                      <a:pt x="688" y="492"/>
                    </a:lnTo>
                    <a:lnTo>
                      <a:pt x="685" y="459"/>
                    </a:lnTo>
                    <a:lnTo>
                      <a:pt x="707" y="464"/>
                    </a:lnTo>
                    <a:lnTo>
                      <a:pt x="716" y="468"/>
                    </a:lnTo>
                    <a:lnTo>
                      <a:pt x="735" y="497"/>
                    </a:lnTo>
                    <a:lnTo>
                      <a:pt x="730" y="525"/>
                    </a:lnTo>
                    <a:lnTo>
                      <a:pt x="730" y="525"/>
                    </a:lnTo>
                    <a:lnTo>
                      <a:pt x="730" y="525"/>
                    </a:lnTo>
                    <a:close/>
                    <a:moveTo>
                      <a:pt x="664" y="504"/>
                    </a:moveTo>
                    <a:lnTo>
                      <a:pt x="664" y="504"/>
                    </a:lnTo>
                    <a:lnTo>
                      <a:pt x="669" y="537"/>
                    </a:lnTo>
                    <a:lnTo>
                      <a:pt x="643" y="528"/>
                    </a:lnTo>
                    <a:lnTo>
                      <a:pt x="617" y="501"/>
                    </a:lnTo>
                    <a:lnTo>
                      <a:pt x="581" y="499"/>
                    </a:lnTo>
                    <a:lnTo>
                      <a:pt x="596" y="475"/>
                    </a:lnTo>
                    <a:lnTo>
                      <a:pt x="577" y="454"/>
                    </a:lnTo>
                    <a:lnTo>
                      <a:pt x="574" y="423"/>
                    </a:lnTo>
                    <a:lnTo>
                      <a:pt x="607" y="435"/>
                    </a:lnTo>
                    <a:lnTo>
                      <a:pt x="650" y="466"/>
                    </a:lnTo>
                    <a:lnTo>
                      <a:pt x="664" y="504"/>
                    </a:lnTo>
                    <a:lnTo>
                      <a:pt x="664" y="504"/>
                    </a:lnTo>
                    <a:lnTo>
                      <a:pt x="664" y="504"/>
                    </a:lnTo>
                    <a:close/>
                    <a:moveTo>
                      <a:pt x="875" y="393"/>
                    </a:moveTo>
                    <a:lnTo>
                      <a:pt x="875" y="393"/>
                    </a:lnTo>
                    <a:lnTo>
                      <a:pt x="894" y="421"/>
                    </a:lnTo>
                    <a:lnTo>
                      <a:pt x="872" y="445"/>
                    </a:lnTo>
                    <a:lnTo>
                      <a:pt x="842" y="506"/>
                    </a:lnTo>
                    <a:lnTo>
                      <a:pt x="813" y="513"/>
                    </a:lnTo>
                    <a:lnTo>
                      <a:pt x="778" y="501"/>
                    </a:lnTo>
                    <a:lnTo>
                      <a:pt x="761" y="471"/>
                    </a:lnTo>
                    <a:lnTo>
                      <a:pt x="761" y="440"/>
                    </a:lnTo>
                    <a:lnTo>
                      <a:pt x="775" y="416"/>
                    </a:lnTo>
                    <a:lnTo>
                      <a:pt x="745" y="416"/>
                    </a:lnTo>
                    <a:lnTo>
                      <a:pt x="728" y="388"/>
                    </a:lnTo>
                    <a:lnTo>
                      <a:pt x="716" y="345"/>
                    </a:lnTo>
                    <a:lnTo>
                      <a:pt x="728" y="303"/>
                    </a:lnTo>
                    <a:lnTo>
                      <a:pt x="740" y="272"/>
                    </a:lnTo>
                    <a:lnTo>
                      <a:pt x="756" y="265"/>
                    </a:lnTo>
                    <a:lnTo>
                      <a:pt x="749" y="241"/>
                    </a:lnTo>
                    <a:lnTo>
                      <a:pt x="787" y="236"/>
                    </a:lnTo>
                    <a:lnTo>
                      <a:pt x="806" y="291"/>
                    </a:lnTo>
                    <a:lnTo>
                      <a:pt x="834" y="312"/>
                    </a:lnTo>
                    <a:lnTo>
                      <a:pt x="861" y="331"/>
                    </a:lnTo>
                    <a:lnTo>
                      <a:pt x="875" y="393"/>
                    </a:lnTo>
                    <a:lnTo>
                      <a:pt x="875" y="393"/>
                    </a:lnTo>
                    <a:lnTo>
                      <a:pt x="875" y="393"/>
                    </a:lnTo>
                    <a:close/>
                    <a:moveTo>
                      <a:pt x="1175" y="16"/>
                    </a:moveTo>
                    <a:lnTo>
                      <a:pt x="1175" y="16"/>
                    </a:lnTo>
                    <a:lnTo>
                      <a:pt x="1218" y="26"/>
                    </a:lnTo>
                    <a:lnTo>
                      <a:pt x="1253" y="45"/>
                    </a:lnTo>
                    <a:lnTo>
                      <a:pt x="1282" y="78"/>
                    </a:lnTo>
                    <a:lnTo>
                      <a:pt x="1282" y="111"/>
                    </a:lnTo>
                    <a:lnTo>
                      <a:pt x="1241" y="163"/>
                    </a:lnTo>
                    <a:lnTo>
                      <a:pt x="1203" y="184"/>
                    </a:lnTo>
                    <a:lnTo>
                      <a:pt x="1187" y="210"/>
                    </a:lnTo>
                    <a:lnTo>
                      <a:pt x="1222" y="210"/>
                    </a:lnTo>
                    <a:lnTo>
                      <a:pt x="1185" y="274"/>
                    </a:lnTo>
                    <a:lnTo>
                      <a:pt x="1159" y="300"/>
                    </a:lnTo>
                    <a:lnTo>
                      <a:pt x="1130" y="378"/>
                    </a:lnTo>
                    <a:lnTo>
                      <a:pt x="1097" y="393"/>
                    </a:lnTo>
                    <a:lnTo>
                      <a:pt x="1088" y="412"/>
                    </a:lnTo>
                    <a:lnTo>
                      <a:pt x="1038" y="421"/>
                    </a:lnTo>
                    <a:lnTo>
                      <a:pt x="1059" y="433"/>
                    </a:lnTo>
                    <a:lnTo>
                      <a:pt x="1050" y="447"/>
                    </a:lnTo>
                    <a:lnTo>
                      <a:pt x="1062" y="487"/>
                    </a:lnTo>
                    <a:lnTo>
                      <a:pt x="1047" y="516"/>
                    </a:lnTo>
                    <a:lnTo>
                      <a:pt x="1021" y="537"/>
                    </a:lnTo>
                    <a:lnTo>
                      <a:pt x="1014" y="568"/>
                    </a:lnTo>
                    <a:lnTo>
                      <a:pt x="991" y="589"/>
                    </a:lnTo>
                    <a:lnTo>
                      <a:pt x="993" y="606"/>
                    </a:lnTo>
                    <a:lnTo>
                      <a:pt x="1021" y="603"/>
                    </a:lnTo>
                    <a:lnTo>
                      <a:pt x="1021" y="620"/>
                    </a:lnTo>
                    <a:lnTo>
                      <a:pt x="979" y="660"/>
                    </a:lnTo>
                    <a:lnTo>
                      <a:pt x="936" y="641"/>
                    </a:lnTo>
                    <a:lnTo>
                      <a:pt x="889" y="653"/>
                    </a:lnTo>
                    <a:lnTo>
                      <a:pt x="865" y="643"/>
                    </a:lnTo>
                    <a:lnTo>
                      <a:pt x="834" y="641"/>
                    </a:lnTo>
                    <a:lnTo>
                      <a:pt x="832" y="608"/>
                    </a:lnTo>
                    <a:lnTo>
                      <a:pt x="863" y="591"/>
                    </a:lnTo>
                    <a:lnTo>
                      <a:pt x="853" y="537"/>
                    </a:lnTo>
                    <a:lnTo>
                      <a:pt x="863" y="532"/>
                    </a:lnTo>
                    <a:lnTo>
                      <a:pt x="908" y="565"/>
                    </a:lnTo>
                    <a:lnTo>
                      <a:pt x="884" y="516"/>
                    </a:lnTo>
                    <a:lnTo>
                      <a:pt x="858" y="501"/>
                    </a:lnTo>
                    <a:lnTo>
                      <a:pt x="872" y="468"/>
                    </a:lnTo>
                    <a:lnTo>
                      <a:pt x="901" y="449"/>
                    </a:lnTo>
                    <a:lnTo>
                      <a:pt x="905" y="419"/>
                    </a:lnTo>
                    <a:lnTo>
                      <a:pt x="882" y="385"/>
                    </a:lnTo>
                    <a:lnTo>
                      <a:pt x="875" y="336"/>
                    </a:lnTo>
                    <a:lnTo>
                      <a:pt x="920" y="341"/>
                    </a:lnTo>
                    <a:lnTo>
                      <a:pt x="934" y="350"/>
                    </a:lnTo>
                    <a:lnTo>
                      <a:pt x="957" y="317"/>
                    </a:lnTo>
                    <a:lnTo>
                      <a:pt x="922" y="305"/>
                    </a:lnTo>
                    <a:lnTo>
                      <a:pt x="865" y="312"/>
                    </a:lnTo>
                    <a:lnTo>
                      <a:pt x="837" y="279"/>
                    </a:lnTo>
                    <a:lnTo>
                      <a:pt x="823" y="236"/>
                    </a:lnTo>
                    <a:lnTo>
                      <a:pt x="804" y="203"/>
                    </a:lnTo>
                    <a:lnTo>
                      <a:pt x="799" y="165"/>
                    </a:lnTo>
                    <a:lnTo>
                      <a:pt x="825" y="144"/>
                    </a:lnTo>
                    <a:lnTo>
                      <a:pt x="844" y="139"/>
                    </a:lnTo>
                    <a:lnTo>
                      <a:pt x="875" y="120"/>
                    </a:lnTo>
                    <a:lnTo>
                      <a:pt x="898" y="75"/>
                    </a:lnTo>
                    <a:lnTo>
                      <a:pt x="920" y="83"/>
                    </a:lnTo>
                    <a:lnTo>
                      <a:pt x="936" y="116"/>
                    </a:lnTo>
                    <a:lnTo>
                      <a:pt x="948" y="49"/>
                    </a:lnTo>
                    <a:lnTo>
                      <a:pt x="969" y="28"/>
                    </a:lnTo>
                    <a:lnTo>
                      <a:pt x="1000" y="14"/>
                    </a:lnTo>
                    <a:lnTo>
                      <a:pt x="1047" y="7"/>
                    </a:lnTo>
                    <a:lnTo>
                      <a:pt x="1057" y="23"/>
                    </a:lnTo>
                    <a:lnTo>
                      <a:pt x="1104" y="0"/>
                    </a:lnTo>
                    <a:lnTo>
                      <a:pt x="1140" y="9"/>
                    </a:lnTo>
                    <a:lnTo>
                      <a:pt x="1175" y="16"/>
                    </a:lnTo>
                    <a:lnTo>
                      <a:pt x="1175" y="16"/>
                    </a:lnTo>
                    <a:lnTo>
                      <a:pt x="1175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929" name="Freeform 56">
                <a:extLst>
                  <a:ext uri="{FF2B5EF4-FFF2-40B4-BE49-F238E27FC236}">
                    <a16:creationId xmlns:a16="http://schemas.microsoft.com/office/drawing/2014/main" id="{1C1CF85E-AE35-4578-8385-452548EC82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12812" y="4407637"/>
                <a:ext cx="238609" cy="1351549"/>
              </a:xfrm>
              <a:custGeom>
                <a:avLst/>
                <a:gdLst>
                  <a:gd name="T0" fmla="*/ 114 w 140"/>
                  <a:gd name="T1" fmla="*/ 710 h 793"/>
                  <a:gd name="T2" fmla="*/ 130 w 140"/>
                  <a:gd name="T3" fmla="*/ 772 h 793"/>
                  <a:gd name="T4" fmla="*/ 135 w 140"/>
                  <a:gd name="T5" fmla="*/ 784 h 793"/>
                  <a:gd name="T6" fmla="*/ 114 w 140"/>
                  <a:gd name="T7" fmla="*/ 791 h 793"/>
                  <a:gd name="T8" fmla="*/ 90 w 140"/>
                  <a:gd name="T9" fmla="*/ 781 h 793"/>
                  <a:gd name="T10" fmla="*/ 55 w 140"/>
                  <a:gd name="T11" fmla="*/ 762 h 793"/>
                  <a:gd name="T12" fmla="*/ 14 w 140"/>
                  <a:gd name="T13" fmla="*/ 717 h 793"/>
                  <a:gd name="T14" fmla="*/ 52 w 140"/>
                  <a:gd name="T15" fmla="*/ 741 h 793"/>
                  <a:gd name="T16" fmla="*/ 81 w 140"/>
                  <a:gd name="T17" fmla="*/ 739 h 793"/>
                  <a:gd name="T18" fmla="*/ 102 w 140"/>
                  <a:gd name="T19" fmla="*/ 708 h 793"/>
                  <a:gd name="T20" fmla="*/ 118 w 140"/>
                  <a:gd name="T21" fmla="*/ 66 h 793"/>
                  <a:gd name="T22" fmla="*/ 126 w 140"/>
                  <a:gd name="T23" fmla="*/ 90 h 793"/>
                  <a:gd name="T24" fmla="*/ 140 w 140"/>
                  <a:gd name="T25" fmla="*/ 92 h 793"/>
                  <a:gd name="T26" fmla="*/ 116 w 140"/>
                  <a:gd name="T27" fmla="*/ 118 h 793"/>
                  <a:gd name="T28" fmla="*/ 114 w 140"/>
                  <a:gd name="T29" fmla="*/ 154 h 793"/>
                  <a:gd name="T30" fmla="*/ 107 w 140"/>
                  <a:gd name="T31" fmla="*/ 173 h 793"/>
                  <a:gd name="T32" fmla="*/ 90 w 140"/>
                  <a:gd name="T33" fmla="*/ 206 h 793"/>
                  <a:gd name="T34" fmla="*/ 83 w 140"/>
                  <a:gd name="T35" fmla="*/ 244 h 793"/>
                  <a:gd name="T36" fmla="*/ 92 w 140"/>
                  <a:gd name="T37" fmla="*/ 282 h 793"/>
                  <a:gd name="T38" fmla="*/ 85 w 140"/>
                  <a:gd name="T39" fmla="*/ 317 h 793"/>
                  <a:gd name="T40" fmla="*/ 71 w 140"/>
                  <a:gd name="T41" fmla="*/ 346 h 793"/>
                  <a:gd name="T42" fmla="*/ 78 w 140"/>
                  <a:gd name="T43" fmla="*/ 386 h 793"/>
                  <a:gd name="T44" fmla="*/ 64 w 140"/>
                  <a:gd name="T45" fmla="*/ 410 h 793"/>
                  <a:gd name="T46" fmla="*/ 62 w 140"/>
                  <a:gd name="T47" fmla="*/ 459 h 793"/>
                  <a:gd name="T48" fmla="*/ 59 w 140"/>
                  <a:gd name="T49" fmla="*/ 488 h 793"/>
                  <a:gd name="T50" fmla="*/ 62 w 140"/>
                  <a:gd name="T51" fmla="*/ 507 h 793"/>
                  <a:gd name="T52" fmla="*/ 71 w 140"/>
                  <a:gd name="T53" fmla="*/ 518 h 793"/>
                  <a:gd name="T54" fmla="*/ 64 w 140"/>
                  <a:gd name="T55" fmla="*/ 537 h 793"/>
                  <a:gd name="T56" fmla="*/ 52 w 140"/>
                  <a:gd name="T57" fmla="*/ 587 h 793"/>
                  <a:gd name="T58" fmla="*/ 48 w 140"/>
                  <a:gd name="T59" fmla="*/ 616 h 793"/>
                  <a:gd name="T60" fmla="*/ 38 w 140"/>
                  <a:gd name="T61" fmla="*/ 653 h 793"/>
                  <a:gd name="T62" fmla="*/ 52 w 140"/>
                  <a:gd name="T63" fmla="*/ 660 h 793"/>
                  <a:gd name="T64" fmla="*/ 59 w 140"/>
                  <a:gd name="T65" fmla="*/ 696 h 793"/>
                  <a:gd name="T66" fmla="*/ 114 w 140"/>
                  <a:gd name="T67" fmla="*/ 701 h 793"/>
                  <a:gd name="T68" fmla="*/ 90 w 140"/>
                  <a:gd name="T69" fmla="*/ 708 h 793"/>
                  <a:gd name="T70" fmla="*/ 74 w 140"/>
                  <a:gd name="T71" fmla="*/ 743 h 793"/>
                  <a:gd name="T72" fmla="*/ 50 w 140"/>
                  <a:gd name="T73" fmla="*/ 736 h 793"/>
                  <a:gd name="T74" fmla="*/ 31 w 140"/>
                  <a:gd name="T75" fmla="*/ 717 h 793"/>
                  <a:gd name="T76" fmla="*/ 5 w 140"/>
                  <a:gd name="T77" fmla="*/ 684 h 793"/>
                  <a:gd name="T78" fmla="*/ 3 w 140"/>
                  <a:gd name="T79" fmla="*/ 653 h 793"/>
                  <a:gd name="T80" fmla="*/ 7 w 140"/>
                  <a:gd name="T81" fmla="*/ 587 h 793"/>
                  <a:gd name="T82" fmla="*/ 0 w 140"/>
                  <a:gd name="T83" fmla="*/ 561 h 793"/>
                  <a:gd name="T84" fmla="*/ 19 w 140"/>
                  <a:gd name="T85" fmla="*/ 504 h 793"/>
                  <a:gd name="T86" fmla="*/ 48 w 140"/>
                  <a:gd name="T87" fmla="*/ 466 h 793"/>
                  <a:gd name="T88" fmla="*/ 31 w 140"/>
                  <a:gd name="T89" fmla="*/ 488 h 793"/>
                  <a:gd name="T90" fmla="*/ 26 w 140"/>
                  <a:gd name="T91" fmla="*/ 452 h 793"/>
                  <a:gd name="T92" fmla="*/ 38 w 140"/>
                  <a:gd name="T93" fmla="*/ 400 h 793"/>
                  <a:gd name="T94" fmla="*/ 33 w 140"/>
                  <a:gd name="T95" fmla="*/ 358 h 793"/>
                  <a:gd name="T96" fmla="*/ 50 w 140"/>
                  <a:gd name="T97" fmla="*/ 324 h 793"/>
                  <a:gd name="T98" fmla="*/ 66 w 140"/>
                  <a:gd name="T99" fmla="*/ 263 h 793"/>
                  <a:gd name="T100" fmla="*/ 69 w 140"/>
                  <a:gd name="T101" fmla="*/ 220 h 793"/>
                  <a:gd name="T102" fmla="*/ 76 w 140"/>
                  <a:gd name="T103" fmla="*/ 175 h 793"/>
                  <a:gd name="T104" fmla="*/ 85 w 140"/>
                  <a:gd name="T105" fmla="*/ 104 h 793"/>
                  <a:gd name="T106" fmla="*/ 88 w 140"/>
                  <a:gd name="T107" fmla="*/ 36 h 793"/>
                  <a:gd name="T108" fmla="*/ 92 w 140"/>
                  <a:gd name="T109" fmla="*/ 10 h 793"/>
                  <a:gd name="T110" fmla="*/ 104 w 140"/>
                  <a:gd name="T111" fmla="*/ 10 h 793"/>
                  <a:gd name="T112" fmla="*/ 116 w 140"/>
                  <a:gd name="T113" fmla="*/ 31 h 793"/>
                  <a:gd name="T114" fmla="*/ 118 w 140"/>
                  <a:gd name="T115" fmla="*/ 66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793">
                    <a:moveTo>
                      <a:pt x="114" y="710"/>
                    </a:moveTo>
                    <a:lnTo>
                      <a:pt x="114" y="710"/>
                    </a:lnTo>
                    <a:lnTo>
                      <a:pt x="114" y="772"/>
                    </a:lnTo>
                    <a:lnTo>
                      <a:pt x="130" y="772"/>
                    </a:lnTo>
                    <a:lnTo>
                      <a:pt x="140" y="772"/>
                    </a:lnTo>
                    <a:lnTo>
                      <a:pt x="135" y="784"/>
                    </a:lnTo>
                    <a:lnTo>
                      <a:pt x="121" y="793"/>
                    </a:lnTo>
                    <a:lnTo>
                      <a:pt x="114" y="791"/>
                    </a:lnTo>
                    <a:lnTo>
                      <a:pt x="104" y="788"/>
                    </a:lnTo>
                    <a:lnTo>
                      <a:pt x="90" y="781"/>
                    </a:lnTo>
                    <a:lnTo>
                      <a:pt x="74" y="776"/>
                    </a:lnTo>
                    <a:lnTo>
                      <a:pt x="55" y="762"/>
                    </a:lnTo>
                    <a:lnTo>
                      <a:pt x="38" y="746"/>
                    </a:lnTo>
                    <a:lnTo>
                      <a:pt x="14" y="717"/>
                    </a:lnTo>
                    <a:lnTo>
                      <a:pt x="29" y="722"/>
                    </a:lnTo>
                    <a:lnTo>
                      <a:pt x="52" y="741"/>
                    </a:lnTo>
                    <a:lnTo>
                      <a:pt x="71" y="750"/>
                    </a:lnTo>
                    <a:lnTo>
                      <a:pt x="81" y="739"/>
                    </a:lnTo>
                    <a:lnTo>
                      <a:pt x="88" y="720"/>
                    </a:lnTo>
                    <a:lnTo>
                      <a:pt x="102" y="708"/>
                    </a:lnTo>
                    <a:lnTo>
                      <a:pt x="114" y="710"/>
                    </a:lnTo>
                    <a:close/>
                    <a:moveTo>
                      <a:pt x="118" y="66"/>
                    </a:moveTo>
                    <a:lnTo>
                      <a:pt x="118" y="66"/>
                    </a:lnTo>
                    <a:lnTo>
                      <a:pt x="126" y="90"/>
                    </a:lnTo>
                    <a:lnTo>
                      <a:pt x="137" y="88"/>
                    </a:lnTo>
                    <a:lnTo>
                      <a:pt x="140" y="92"/>
                    </a:lnTo>
                    <a:lnTo>
                      <a:pt x="135" y="111"/>
                    </a:lnTo>
                    <a:lnTo>
                      <a:pt x="116" y="118"/>
                    </a:lnTo>
                    <a:lnTo>
                      <a:pt x="116" y="149"/>
                    </a:lnTo>
                    <a:lnTo>
                      <a:pt x="114" y="154"/>
                    </a:lnTo>
                    <a:lnTo>
                      <a:pt x="118" y="161"/>
                    </a:lnTo>
                    <a:lnTo>
                      <a:pt x="107" y="173"/>
                    </a:lnTo>
                    <a:lnTo>
                      <a:pt x="95" y="189"/>
                    </a:lnTo>
                    <a:lnTo>
                      <a:pt x="90" y="206"/>
                    </a:lnTo>
                    <a:lnTo>
                      <a:pt x="92" y="225"/>
                    </a:lnTo>
                    <a:lnTo>
                      <a:pt x="83" y="244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2" y="298"/>
                    </a:lnTo>
                    <a:lnTo>
                      <a:pt x="85" y="317"/>
                    </a:lnTo>
                    <a:lnTo>
                      <a:pt x="85" y="334"/>
                    </a:lnTo>
                    <a:lnTo>
                      <a:pt x="71" y="346"/>
                    </a:lnTo>
                    <a:lnTo>
                      <a:pt x="71" y="365"/>
                    </a:lnTo>
                    <a:lnTo>
                      <a:pt x="78" y="386"/>
                    </a:lnTo>
                    <a:lnTo>
                      <a:pt x="66" y="393"/>
                    </a:lnTo>
                    <a:lnTo>
                      <a:pt x="64" y="410"/>
                    </a:lnTo>
                    <a:lnTo>
                      <a:pt x="59" y="433"/>
                    </a:lnTo>
                    <a:lnTo>
                      <a:pt x="62" y="459"/>
                    </a:lnTo>
                    <a:lnTo>
                      <a:pt x="57" y="464"/>
                    </a:lnTo>
                    <a:lnTo>
                      <a:pt x="59" y="488"/>
                    </a:lnTo>
                    <a:lnTo>
                      <a:pt x="66" y="497"/>
                    </a:lnTo>
                    <a:lnTo>
                      <a:pt x="62" y="507"/>
                    </a:lnTo>
                    <a:lnTo>
                      <a:pt x="69" y="511"/>
                    </a:lnTo>
                    <a:lnTo>
                      <a:pt x="71" y="518"/>
                    </a:lnTo>
                    <a:lnTo>
                      <a:pt x="64" y="523"/>
                    </a:lnTo>
                    <a:lnTo>
                      <a:pt x="64" y="537"/>
                    </a:lnTo>
                    <a:lnTo>
                      <a:pt x="59" y="568"/>
                    </a:lnTo>
                    <a:lnTo>
                      <a:pt x="52" y="587"/>
                    </a:lnTo>
                    <a:lnTo>
                      <a:pt x="52" y="599"/>
                    </a:lnTo>
                    <a:lnTo>
                      <a:pt x="48" y="616"/>
                    </a:lnTo>
                    <a:lnTo>
                      <a:pt x="36" y="627"/>
                    </a:lnTo>
                    <a:lnTo>
                      <a:pt x="38" y="653"/>
                    </a:lnTo>
                    <a:lnTo>
                      <a:pt x="43" y="663"/>
                    </a:lnTo>
                    <a:lnTo>
                      <a:pt x="52" y="660"/>
                    </a:lnTo>
                    <a:lnTo>
                      <a:pt x="52" y="679"/>
                    </a:lnTo>
                    <a:lnTo>
                      <a:pt x="59" y="696"/>
                    </a:lnTo>
                    <a:lnTo>
                      <a:pt x="100" y="698"/>
                    </a:lnTo>
                    <a:lnTo>
                      <a:pt x="114" y="701"/>
                    </a:lnTo>
                    <a:lnTo>
                      <a:pt x="100" y="701"/>
                    </a:lnTo>
                    <a:lnTo>
                      <a:pt x="90" y="708"/>
                    </a:lnTo>
                    <a:lnTo>
                      <a:pt x="76" y="717"/>
                    </a:lnTo>
                    <a:lnTo>
                      <a:pt x="74" y="743"/>
                    </a:lnTo>
                    <a:lnTo>
                      <a:pt x="66" y="743"/>
                    </a:lnTo>
                    <a:lnTo>
                      <a:pt x="50" y="736"/>
                    </a:lnTo>
                    <a:lnTo>
                      <a:pt x="31" y="717"/>
                    </a:lnTo>
                    <a:lnTo>
                      <a:pt x="31" y="717"/>
                    </a:lnTo>
                    <a:lnTo>
                      <a:pt x="12" y="701"/>
                    </a:lnTo>
                    <a:lnTo>
                      <a:pt x="5" y="684"/>
                    </a:lnTo>
                    <a:lnTo>
                      <a:pt x="10" y="670"/>
                    </a:lnTo>
                    <a:lnTo>
                      <a:pt x="3" y="653"/>
                    </a:lnTo>
                    <a:lnTo>
                      <a:pt x="0" y="611"/>
                    </a:lnTo>
                    <a:lnTo>
                      <a:pt x="7" y="587"/>
                    </a:lnTo>
                    <a:lnTo>
                      <a:pt x="24" y="568"/>
                    </a:lnTo>
                    <a:lnTo>
                      <a:pt x="0" y="561"/>
                    </a:lnTo>
                    <a:lnTo>
                      <a:pt x="14" y="542"/>
                    </a:lnTo>
                    <a:lnTo>
                      <a:pt x="19" y="504"/>
                    </a:lnTo>
                    <a:lnTo>
                      <a:pt x="38" y="511"/>
                    </a:lnTo>
                    <a:lnTo>
                      <a:pt x="48" y="466"/>
                    </a:lnTo>
                    <a:lnTo>
                      <a:pt x="36" y="459"/>
                    </a:lnTo>
                    <a:lnTo>
                      <a:pt x="31" y="488"/>
                    </a:lnTo>
                    <a:lnTo>
                      <a:pt x="21" y="485"/>
                    </a:lnTo>
                    <a:lnTo>
                      <a:pt x="26" y="452"/>
                    </a:lnTo>
                    <a:lnTo>
                      <a:pt x="31" y="414"/>
                    </a:lnTo>
                    <a:lnTo>
                      <a:pt x="38" y="400"/>
                    </a:lnTo>
                    <a:lnTo>
                      <a:pt x="33" y="379"/>
                    </a:lnTo>
                    <a:lnTo>
                      <a:pt x="33" y="358"/>
                    </a:lnTo>
                    <a:lnTo>
                      <a:pt x="38" y="355"/>
                    </a:lnTo>
                    <a:lnTo>
                      <a:pt x="50" y="324"/>
                    </a:lnTo>
                    <a:lnTo>
                      <a:pt x="59" y="294"/>
                    </a:lnTo>
                    <a:lnTo>
                      <a:pt x="66" y="263"/>
                    </a:lnTo>
                    <a:lnTo>
                      <a:pt x="64" y="237"/>
                    </a:lnTo>
                    <a:lnTo>
                      <a:pt x="69" y="220"/>
                    </a:lnTo>
                    <a:lnTo>
                      <a:pt x="66" y="197"/>
                    </a:lnTo>
                    <a:lnTo>
                      <a:pt x="76" y="175"/>
                    </a:lnTo>
                    <a:lnTo>
                      <a:pt x="78" y="140"/>
                    </a:lnTo>
                    <a:lnTo>
                      <a:pt x="85" y="104"/>
                    </a:lnTo>
                    <a:lnTo>
                      <a:pt x="90" y="64"/>
                    </a:lnTo>
                    <a:lnTo>
                      <a:pt x="88" y="36"/>
                    </a:lnTo>
                    <a:lnTo>
                      <a:pt x="85" y="12"/>
                    </a:lnTo>
                    <a:lnTo>
                      <a:pt x="92" y="10"/>
                    </a:lnTo>
                    <a:lnTo>
                      <a:pt x="97" y="0"/>
                    </a:lnTo>
                    <a:lnTo>
                      <a:pt x="104" y="10"/>
                    </a:lnTo>
                    <a:lnTo>
                      <a:pt x="107" y="24"/>
                    </a:lnTo>
                    <a:lnTo>
                      <a:pt x="116" y="31"/>
                    </a:lnTo>
                    <a:lnTo>
                      <a:pt x="111" y="47"/>
                    </a:lnTo>
                    <a:lnTo>
                      <a:pt x="118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0" name="Freeform 60">
                <a:extLst>
                  <a:ext uri="{FF2B5EF4-FFF2-40B4-BE49-F238E27FC236}">
                    <a16:creationId xmlns:a16="http://schemas.microsoft.com/office/drawing/2014/main" id="{651AD3DB-F914-461E-8C29-F52A551AF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177" y="3631307"/>
                <a:ext cx="165323" cy="170435"/>
              </a:xfrm>
              <a:custGeom>
                <a:avLst/>
                <a:gdLst>
                  <a:gd name="T0" fmla="*/ 38 w 97"/>
                  <a:gd name="T1" fmla="*/ 0 h 100"/>
                  <a:gd name="T2" fmla="*/ 38 w 97"/>
                  <a:gd name="T3" fmla="*/ 0 h 100"/>
                  <a:gd name="T4" fmla="*/ 40 w 97"/>
                  <a:gd name="T5" fmla="*/ 7 h 100"/>
                  <a:gd name="T6" fmla="*/ 42 w 97"/>
                  <a:gd name="T7" fmla="*/ 5 h 100"/>
                  <a:gd name="T8" fmla="*/ 50 w 97"/>
                  <a:gd name="T9" fmla="*/ 3 h 100"/>
                  <a:gd name="T10" fmla="*/ 59 w 97"/>
                  <a:gd name="T11" fmla="*/ 5 h 100"/>
                  <a:gd name="T12" fmla="*/ 61 w 97"/>
                  <a:gd name="T13" fmla="*/ 10 h 100"/>
                  <a:gd name="T14" fmla="*/ 68 w 97"/>
                  <a:gd name="T15" fmla="*/ 14 h 100"/>
                  <a:gd name="T16" fmla="*/ 76 w 97"/>
                  <a:gd name="T17" fmla="*/ 10 h 100"/>
                  <a:gd name="T18" fmla="*/ 80 w 97"/>
                  <a:gd name="T19" fmla="*/ 10 h 100"/>
                  <a:gd name="T20" fmla="*/ 92 w 97"/>
                  <a:gd name="T21" fmla="*/ 14 h 100"/>
                  <a:gd name="T22" fmla="*/ 97 w 97"/>
                  <a:gd name="T23" fmla="*/ 38 h 100"/>
                  <a:gd name="T24" fmla="*/ 90 w 97"/>
                  <a:gd name="T25" fmla="*/ 50 h 100"/>
                  <a:gd name="T26" fmla="*/ 85 w 97"/>
                  <a:gd name="T27" fmla="*/ 69 h 100"/>
                  <a:gd name="T28" fmla="*/ 92 w 97"/>
                  <a:gd name="T29" fmla="*/ 83 h 100"/>
                  <a:gd name="T30" fmla="*/ 92 w 97"/>
                  <a:gd name="T31" fmla="*/ 88 h 100"/>
                  <a:gd name="T32" fmla="*/ 85 w 97"/>
                  <a:gd name="T33" fmla="*/ 88 h 100"/>
                  <a:gd name="T34" fmla="*/ 73 w 97"/>
                  <a:gd name="T35" fmla="*/ 85 h 100"/>
                  <a:gd name="T36" fmla="*/ 64 w 97"/>
                  <a:gd name="T37" fmla="*/ 85 h 100"/>
                  <a:gd name="T38" fmla="*/ 42 w 97"/>
                  <a:gd name="T39" fmla="*/ 88 h 100"/>
                  <a:gd name="T40" fmla="*/ 33 w 97"/>
                  <a:gd name="T41" fmla="*/ 95 h 100"/>
                  <a:gd name="T42" fmla="*/ 16 w 97"/>
                  <a:gd name="T43" fmla="*/ 100 h 100"/>
                  <a:gd name="T44" fmla="*/ 14 w 97"/>
                  <a:gd name="T45" fmla="*/ 97 h 100"/>
                  <a:gd name="T46" fmla="*/ 14 w 97"/>
                  <a:gd name="T47" fmla="*/ 85 h 100"/>
                  <a:gd name="T48" fmla="*/ 16 w 97"/>
                  <a:gd name="T49" fmla="*/ 83 h 100"/>
                  <a:gd name="T50" fmla="*/ 16 w 97"/>
                  <a:gd name="T51" fmla="*/ 78 h 100"/>
                  <a:gd name="T52" fmla="*/ 7 w 97"/>
                  <a:gd name="T53" fmla="*/ 71 h 100"/>
                  <a:gd name="T54" fmla="*/ 2 w 97"/>
                  <a:gd name="T55" fmla="*/ 69 h 100"/>
                  <a:gd name="T56" fmla="*/ 0 w 97"/>
                  <a:gd name="T57" fmla="*/ 64 h 100"/>
                  <a:gd name="T58" fmla="*/ 2 w 97"/>
                  <a:gd name="T59" fmla="*/ 57 h 100"/>
                  <a:gd name="T60" fmla="*/ 0 w 97"/>
                  <a:gd name="T61" fmla="*/ 50 h 100"/>
                  <a:gd name="T62" fmla="*/ 2 w 97"/>
                  <a:gd name="T63" fmla="*/ 45 h 100"/>
                  <a:gd name="T64" fmla="*/ 5 w 97"/>
                  <a:gd name="T65" fmla="*/ 45 h 100"/>
                  <a:gd name="T66" fmla="*/ 5 w 97"/>
                  <a:gd name="T67" fmla="*/ 38 h 100"/>
                  <a:gd name="T68" fmla="*/ 5 w 97"/>
                  <a:gd name="T69" fmla="*/ 36 h 100"/>
                  <a:gd name="T70" fmla="*/ 5 w 97"/>
                  <a:gd name="T71" fmla="*/ 33 h 100"/>
                  <a:gd name="T72" fmla="*/ 12 w 97"/>
                  <a:gd name="T73" fmla="*/ 31 h 100"/>
                  <a:gd name="T74" fmla="*/ 7 w 97"/>
                  <a:gd name="T75" fmla="*/ 19 h 100"/>
                  <a:gd name="T76" fmla="*/ 2 w 97"/>
                  <a:gd name="T77" fmla="*/ 12 h 100"/>
                  <a:gd name="T78" fmla="*/ 5 w 97"/>
                  <a:gd name="T79" fmla="*/ 5 h 100"/>
                  <a:gd name="T80" fmla="*/ 7 w 97"/>
                  <a:gd name="T81" fmla="*/ 5 h 100"/>
                  <a:gd name="T82" fmla="*/ 9 w 97"/>
                  <a:gd name="T83" fmla="*/ 3 h 100"/>
                  <a:gd name="T84" fmla="*/ 14 w 97"/>
                  <a:gd name="T85" fmla="*/ 5 h 100"/>
                  <a:gd name="T86" fmla="*/ 26 w 97"/>
                  <a:gd name="T87" fmla="*/ 5 h 100"/>
                  <a:gd name="T88" fmla="*/ 31 w 97"/>
                  <a:gd name="T89" fmla="*/ 0 h 100"/>
                  <a:gd name="T90" fmla="*/ 33 w 97"/>
                  <a:gd name="T91" fmla="*/ 3 h 100"/>
                  <a:gd name="T92" fmla="*/ 38 w 97"/>
                  <a:gd name="T9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100">
                    <a:moveTo>
                      <a:pt x="38" y="0"/>
                    </a:moveTo>
                    <a:lnTo>
                      <a:pt x="38" y="0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9" y="5"/>
                    </a:lnTo>
                    <a:lnTo>
                      <a:pt x="61" y="10"/>
                    </a:lnTo>
                    <a:lnTo>
                      <a:pt x="68" y="14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92" y="14"/>
                    </a:lnTo>
                    <a:lnTo>
                      <a:pt x="97" y="38"/>
                    </a:lnTo>
                    <a:lnTo>
                      <a:pt x="90" y="50"/>
                    </a:lnTo>
                    <a:lnTo>
                      <a:pt x="85" y="69"/>
                    </a:lnTo>
                    <a:lnTo>
                      <a:pt x="92" y="83"/>
                    </a:lnTo>
                    <a:lnTo>
                      <a:pt x="92" y="88"/>
                    </a:lnTo>
                    <a:lnTo>
                      <a:pt x="85" y="88"/>
                    </a:lnTo>
                    <a:lnTo>
                      <a:pt x="73" y="85"/>
                    </a:lnTo>
                    <a:lnTo>
                      <a:pt x="64" y="85"/>
                    </a:lnTo>
                    <a:lnTo>
                      <a:pt x="42" y="88"/>
                    </a:lnTo>
                    <a:lnTo>
                      <a:pt x="33" y="95"/>
                    </a:lnTo>
                    <a:lnTo>
                      <a:pt x="16" y="100"/>
                    </a:lnTo>
                    <a:lnTo>
                      <a:pt x="14" y="97"/>
                    </a:lnTo>
                    <a:lnTo>
                      <a:pt x="14" y="85"/>
                    </a:lnTo>
                    <a:lnTo>
                      <a:pt x="16" y="83"/>
                    </a:lnTo>
                    <a:lnTo>
                      <a:pt x="16" y="78"/>
                    </a:lnTo>
                    <a:lnTo>
                      <a:pt x="7" y="71"/>
                    </a:lnTo>
                    <a:lnTo>
                      <a:pt x="2" y="69"/>
                    </a:lnTo>
                    <a:lnTo>
                      <a:pt x="0" y="64"/>
                    </a:lnTo>
                    <a:lnTo>
                      <a:pt x="2" y="57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5" y="45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12" y="31"/>
                    </a:lnTo>
                    <a:lnTo>
                      <a:pt x="7" y="19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26" y="5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1" name="Freeform 68">
                <a:extLst>
                  <a:ext uri="{FF2B5EF4-FFF2-40B4-BE49-F238E27FC236}">
                    <a16:creationId xmlns:a16="http://schemas.microsoft.com/office/drawing/2014/main" id="{A2EBDF4C-D044-437D-B4FB-B2B857CFD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221" y="3575063"/>
                <a:ext cx="334052" cy="460174"/>
              </a:xfrm>
              <a:custGeom>
                <a:avLst/>
                <a:gdLst>
                  <a:gd name="T0" fmla="*/ 113 w 196"/>
                  <a:gd name="T1" fmla="*/ 14 h 270"/>
                  <a:gd name="T2" fmla="*/ 102 w 196"/>
                  <a:gd name="T3" fmla="*/ 26 h 270"/>
                  <a:gd name="T4" fmla="*/ 94 w 196"/>
                  <a:gd name="T5" fmla="*/ 45 h 270"/>
                  <a:gd name="T6" fmla="*/ 99 w 196"/>
                  <a:gd name="T7" fmla="*/ 55 h 270"/>
                  <a:gd name="T8" fmla="*/ 106 w 196"/>
                  <a:gd name="T9" fmla="*/ 66 h 270"/>
                  <a:gd name="T10" fmla="*/ 104 w 196"/>
                  <a:gd name="T11" fmla="*/ 78 h 270"/>
                  <a:gd name="T12" fmla="*/ 109 w 196"/>
                  <a:gd name="T13" fmla="*/ 83 h 270"/>
                  <a:gd name="T14" fmla="*/ 135 w 196"/>
                  <a:gd name="T15" fmla="*/ 88 h 270"/>
                  <a:gd name="T16" fmla="*/ 154 w 196"/>
                  <a:gd name="T17" fmla="*/ 104 h 270"/>
                  <a:gd name="T18" fmla="*/ 172 w 196"/>
                  <a:gd name="T19" fmla="*/ 102 h 270"/>
                  <a:gd name="T20" fmla="*/ 187 w 196"/>
                  <a:gd name="T21" fmla="*/ 104 h 270"/>
                  <a:gd name="T22" fmla="*/ 182 w 196"/>
                  <a:gd name="T23" fmla="*/ 118 h 270"/>
                  <a:gd name="T24" fmla="*/ 182 w 196"/>
                  <a:gd name="T25" fmla="*/ 140 h 270"/>
                  <a:gd name="T26" fmla="*/ 189 w 196"/>
                  <a:gd name="T27" fmla="*/ 149 h 270"/>
                  <a:gd name="T28" fmla="*/ 187 w 196"/>
                  <a:gd name="T29" fmla="*/ 159 h 270"/>
                  <a:gd name="T30" fmla="*/ 196 w 196"/>
                  <a:gd name="T31" fmla="*/ 182 h 270"/>
                  <a:gd name="T32" fmla="*/ 189 w 196"/>
                  <a:gd name="T33" fmla="*/ 173 h 270"/>
                  <a:gd name="T34" fmla="*/ 180 w 196"/>
                  <a:gd name="T35" fmla="*/ 175 h 270"/>
                  <a:gd name="T36" fmla="*/ 149 w 196"/>
                  <a:gd name="T37" fmla="*/ 185 h 270"/>
                  <a:gd name="T38" fmla="*/ 156 w 196"/>
                  <a:gd name="T39" fmla="*/ 192 h 270"/>
                  <a:gd name="T40" fmla="*/ 144 w 196"/>
                  <a:gd name="T41" fmla="*/ 192 h 270"/>
                  <a:gd name="T42" fmla="*/ 151 w 196"/>
                  <a:gd name="T43" fmla="*/ 211 h 270"/>
                  <a:gd name="T44" fmla="*/ 154 w 196"/>
                  <a:gd name="T45" fmla="*/ 227 h 270"/>
                  <a:gd name="T46" fmla="*/ 139 w 196"/>
                  <a:gd name="T47" fmla="*/ 261 h 270"/>
                  <a:gd name="T48" fmla="*/ 144 w 196"/>
                  <a:gd name="T49" fmla="*/ 246 h 270"/>
                  <a:gd name="T50" fmla="*/ 123 w 196"/>
                  <a:gd name="T51" fmla="*/ 239 h 270"/>
                  <a:gd name="T52" fmla="*/ 106 w 196"/>
                  <a:gd name="T53" fmla="*/ 242 h 270"/>
                  <a:gd name="T54" fmla="*/ 85 w 196"/>
                  <a:gd name="T55" fmla="*/ 223 h 270"/>
                  <a:gd name="T56" fmla="*/ 73 w 196"/>
                  <a:gd name="T57" fmla="*/ 211 h 270"/>
                  <a:gd name="T58" fmla="*/ 59 w 196"/>
                  <a:gd name="T59" fmla="*/ 204 h 270"/>
                  <a:gd name="T60" fmla="*/ 42 w 196"/>
                  <a:gd name="T61" fmla="*/ 194 h 270"/>
                  <a:gd name="T62" fmla="*/ 23 w 196"/>
                  <a:gd name="T63" fmla="*/ 197 h 270"/>
                  <a:gd name="T64" fmla="*/ 16 w 196"/>
                  <a:gd name="T65" fmla="*/ 189 h 270"/>
                  <a:gd name="T66" fmla="*/ 0 w 196"/>
                  <a:gd name="T67" fmla="*/ 175 h 270"/>
                  <a:gd name="T68" fmla="*/ 5 w 196"/>
                  <a:gd name="T69" fmla="*/ 166 h 270"/>
                  <a:gd name="T70" fmla="*/ 16 w 196"/>
                  <a:gd name="T71" fmla="*/ 159 h 270"/>
                  <a:gd name="T72" fmla="*/ 31 w 196"/>
                  <a:gd name="T73" fmla="*/ 140 h 270"/>
                  <a:gd name="T74" fmla="*/ 26 w 196"/>
                  <a:gd name="T75" fmla="*/ 126 h 270"/>
                  <a:gd name="T76" fmla="*/ 26 w 196"/>
                  <a:gd name="T77" fmla="*/ 107 h 270"/>
                  <a:gd name="T78" fmla="*/ 16 w 196"/>
                  <a:gd name="T79" fmla="*/ 85 h 270"/>
                  <a:gd name="T80" fmla="*/ 23 w 196"/>
                  <a:gd name="T81" fmla="*/ 78 h 270"/>
                  <a:gd name="T82" fmla="*/ 23 w 196"/>
                  <a:gd name="T83" fmla="*/ 64 h 270"/>
                  <a:gd name="T84" fmla="*/ 33 w 196"/>
                  <a:gd name="T85" fmla="*/ 62 h 270"/>
                  <a:gd name="T86" fmla="*/ 52 w 196"/>
                  <a:gd name="T87" fmla="*/ 50 h 270"/>
                  <a:gd name="T88" fmla="*/ 57 w 196"/>
                  <a:gd name="T89" fmla="*/ 31 h 270"/>
                  <a:gd name="T90" fmla="*/ 75 w 196"/>
                  <a:gd name="T91" fmla="*/ 21 h 270"/>
                  <a:gd name="T92" fmla="*/ 90 w 196"/>
                  <a:gd name="T93" fmla="*/ 19 h 270"/>
                  <a:gd name="T94" fmla="*/ 109 w 196"/>
                  <a:gd name="T95" fmla="*/ 7 h 270"/>
                  <a:gd name="T96" fmla="*/ 123 w 196"/>
                  <a:gd name="T97" fmla="*/ 3 h 270"/>
                  <a:gd name="T98" fmla="*/ 123 w 196"/>
                  <a:gd name="T99" fmla="*/ 1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6" h="270">
                    <a:moveTo>
                      <a:pt x="113" y="14"/>
                    </a:moveTo>
                    <a:lnTo>
                      <a:pt x="113" y="14"/>
                    </a:lnTo>
                    <a:lnTo>
                      <a:pt x="109" y="21"/>
                    </a:lnTo>
                    <a:lnTo>
                      <a:pt x="102" y="26"/>
                    </a:lnTo>
                    <a:lnTo>
                      <a:pt x="97" y="33"/>
                    </a:lnTo>
                    <a:lnTo>
                      <a:pt x="94" y="45"/>
                    </a:lnTo>
                    <a:lnTo>
                      <a:pt x="92" y="55"/>
                    </a:lnTo>
                    <a:lnTo>
                      <a:pt x="99" y="55"/>
                    </a:lnTo>
                    <a:lnTo>
                      <a:pt x="102" y="62"/>
                    </a:lnTo>
                    <a:lnTo>
                      <a:pt x="106" y="66"/>
                    </a:lnTo>
                    <a:lnTo>
                      <a:pt x="106" y="74"/>
                    </a:lnTo>
                    <a:lnTo>
                      <a:pt x="104" y="78"/>
                    </a:lnTo>
                    <a:lnTo>
                      <a:pt x="106" y="81"/>
                    </a:lnTo>
                    <a:lnTo>
                      <a:pt x="109" y="83"/>
                    </a:lnTo>
                    <a:lnTo>
                      <a:pt x="113" y="90"/>
                    </a:lnTo>
                    <a:lnTo>
                      <a:pt x="135" y="88"/>
                    </a:lnTo>
                    <a:lnTo>
                      <a:pt x="144" y="90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72" y="102"/>
                    </a:lnTo>
                    <a:lnTo>
                      <a:pt x="182" y="100"/>
                    </a:lnTo>
                    <a:lnTo>
                      <a:pt x="187" y="104"/>
                    </a:lnTo>
                    <a:lnTo>
                      <a:pt x="184" y="114"/>
                    </a:lnTo>
                    <a:lnTo>
                      <a:pt x="182" y="118"/>
                    </a:lnTo>
                    <a:lnTo>
                      <a:pt x="180" y="128"/>
                    </a:lnTo>
                    <a:lnTo>
                      <a:pt x="182" y="140"/>
                    </a:lnTo>
                    <a:lnTo>
                      <a:pt x="189" y="145"/>
                    </a:lnTo>
                    <a:lnTo>
                      <a:pt x="189" y="149"/>
                    </a:lnTo>
                    <a:lnTo>
                      <a:pt x="180" y="156"/>
                    </a:lnTo>
                    <a:lnTo>
                      <a:pt x="187" y="159"/>
                    </a:lnTo>
                    <a:lnTo>
                      <a:pt x="191" y="166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89" y="173"/>
                    </a:lnTo>
                    <a:lnTo>
                      <a:pt x="184" y="168"/>
                    </a:lnTo>
                    <a:lnTo>
                      <a:pt x="180" y="175"/>
                    </a:lnTo>
                    <a:lnTo>
                      <a:pt x="149" y="173"/>
                    </a:lnTo>
                    <a:lnTo>
                      <a:pt x="149" y="185"/>
                    </a:lnTo>
                    <a:lnTo>
                      <a:pt x="158" y="185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44" y="192"/>
                    </a:lnTo>
                    <a:lnTo>
                      <a:pt x="144" y="204"/>
                    </a:lnTo>
                    <a:lnTo>
                      <a:pt x="151" y="211"/>
                    </a:lnTo>
                    <a:lnTo>
                      <a:pt x="154" y="220"/>
                    </a:lnTo>
                    <a:lnTo>
                      <a:pt x="154" y="227"/>
                    </a:lnTo>
                    <a:lnTo>
                      <a:pt x="146" y="270"/>
                    </a:lnTo>
                    <a:lnTo>
                      <a:pt x="139" y="261"/>
                    </a:lnTo>
                    <a:lnTo>
                      <a:pt x="132" y="261"/>
                    </a:lnTo>
                    <a:lnTo>
                      <a:pt x="144" y="246"/>
                    </a:lnTo>
                    <a:lnTo>
                      <a:pt x="132" y="237"/>
                    </a:lnTo>
                    <a:lnTo>
                      <a:pt x="123" y="239"/>
                    </a:lnTo>
                    <a:lnTo>
                      <a:pt x="116" y="237"/>
                    </a:lnTo>
                    <a:lnTo>
                      <a:pt x="106" y="242"/>
                    </a:lnTo>
                    <a:lnTo>
                      <a:pt x="94" y="239"/>
                    </a:lnTo>
                    <a:lnTo>
                      <a:pt x="85" y="223"/>
                    </a:lnTo>
                    <a:lnTo>
                      <a:pt x="78" y="218"/>
                    </a:lnTo>
                    <a:lnTo>
                      <a:pt x="73" y="211"/>
                    </a:lnTo>
                    <a:lnTo>
                      <a:pt x="61" y="201"/>
                    </a:lnTo>
                    <a:lnTo>
                      <a:pt x="59" y="204"/>
                    </a:lnTo>
                    <a:lnTo>
                      <a:pt x="49" y="199"/>
                    </a:lnTo>
                    <a:lnTo>
                      <a:pt x="42" y="194"/>
                    </a:lnTo>
                    <a:lnTo>
                      <a:pt x="38" y="199"/>
                    </a:lnTo>
                    <a:lnTo>
                      <a:pt x="23" y="197"/>
                    </a:lnTo>
                    <a:lnTo>
                      <a:pt x="21" y="187"/>
                    </a:lnTo>
                    <a:lnTo>
                      <a:pt x="16" y="189"/>
                    </a:lnTo>
                    <a:lnTo>
                      <a:pt x="2" y="180"/>
                    </a:lnTo>
                    <a:lnTo>
                      <a:pt x="0" y="175"/>
                    </a:lnTo>
                    <a:lnTo>
                      <a:pt x="5" y="173"/>
                    </a:lnTo>
                    <a:lnTo>
                      <a:pt x="5" y="166"/>
                    </a:lnTo>
                    <a:lnTo>
                      <a:pt x="9" y="159"/>
                    </a:lnTo>
                    <a:lnTo>
                      <a:pt x="16" y="159"/>
                    </a:lnTo>
                    <a:lnTo>
                      <a:pt x="23" y="149"/>
                    </a:lnTo>
                    <a:lnTo>
                      <a:pt x="31" y="140"/>
                    </a:lnTo>
                    <a:lnTo>
                      <a:pt x="23" y="135"/>
                    </a:lnTo>
                    <a:lnTo>
                      <a:pt x="26" y="126"/>
                    </a:lnTo>
                    <a:lnTo>
                      <a:pt x="23" y="111"/>
                    </a:lnTo>
                    <a:lnTo>
                      <a:pt x="26" y="107"/>
                    </a:lnTo>
                    <a:lnTo>
                      <a:pt x="23" y="95"/>
                    </a:lnTo>
                    <a:lnTo>
                      <a:pt x="16" y="85"/>
                    </a:lnTo>
                    <a:lnTo>
                      <a:pt x="19" y="78"/>
                    </a:lnTo>
                    <a:lnTo>
                      <a:pt x="23" y="78"/>
                    </a:lnTo>
                    <a:lnTo>
                      <a:pt x="28" y="74"/>
                    </a:lnTo>
                    <a:lnTo>
                      <a:pt x="23" y="64"/>
                    </a:lnTo>
                    <a:lnTo>
                      <a:pt x="26" y="62"/>
                    </a:lnTo>
                    <a:lnTo>
                      <a:pt x="33" y="62"/>
                    </a:lnTo>
                    <a:lnTo>
                      <a:pt x="45" y="52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7" y="31"/>
                    </a:lnTo>
                    <a:lnTo>
                      <a:pt x="66" y="21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90" y="19"/>
                    </a:lnTo>
                    <a:lnTo>
                      <a:pt x="102" y="12"/>
                    </a:lnTo>
                    <a:lnTo>
                      <a:pt x="109" y="7"/>
                    </a:lnTo>
                    <a:lnTo>
                      <a:pt x="116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3" y="12"/>
                    </a:lnTo>
                    <a:lnTo>
                      <a:pt x="113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2" name="Freeform 70">
                <a:extLst>
                  <a:ext uri="{FF2B5EF4-FFF2-40B4-BE49-F238E27FC236}">
                    <a16:creationId xmlns:a16="http://schemas.microsoft.com/office/drawing/2014/main" id="{EC67688D-FB1B-41AB-B336-129F35A80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3925" y="3610855"/>
                <a:ext cx="97148" cy="81809"/>
              </a:xfrm>
              <a:custGeom>
                <a:avLst/>
                <a:gdLst>
                  <a:gd name="T0" fmla="*/ 7 w 57"/>
                  <a:gd name="T1" fmla="*/ 0 h 48"/>
                  <a:gd name="T2" fmla="*/ 7 w 57"/>
                  <a:gd name="T3" fmla="*/ 0 h 48"/>
                  <a:gd name="T4" fmla="*/ 17 w 57"/>
                  <a:gd name="T5" fmla="*/ 5 h 48"/>
                  <a:gd name="T6" fmla="*/ 22 w 57"/>
                  <a:gd name="T7" fmla="*/ 3 h 48"/>
                  <a:gd name="T8" fmla="*/ 26 w 57"/>
                  <a:gd name="T9" fmla="*/ 3 h 48"/>
                  <a:gd name="T10" fmla="*/ 29 w 57"/>
                  <a:gd name="T11" fmla="*/ 8 h 48"/>
                  <a:gd name="T12" fmla="*/ 33 w 57"/>
                  <a:gd name="T13" fmla="*/ 8 h 48"/>
                  <a:gd name="T14" fmla="*/ 38 w 57"/>
                  <a:gd name="T15" fmla="*/ 5 h 48"/>
                  <a:gd name="T16" fmla="*/ 43 w 57"/>
                  <a:gd name="T17" fmla="*/ 12 h 48"/>
                  <a:gd name="T18" fmla="*/ 48 w 57"/>
                  <a:gd name="T19" fmla="*/ 19 h 48"/>
                  <a:gd name="T20" fmla="*/ 57 w 57"/>
                  <a:gd name="T21" fmla="*/ 26 h 48"/>
                  <a:gd name="T22" fmla="*/ 50 w 57"/>
                  <a:gd name="T23" fmla="*/ 29 h 48"/>
                  <a:gd name="T24" fmla="*/ 50 w 57"/>
                  <a:gd name="T25" fmla="*/ 34 h 48"/>
                  <a:gd name="T26" fmla="*/ 52 w 57"/>
                  <a:gd name="T27" fmla="*/ 36 h 48"/>
                  <a:gd name="T28" fmla="*/ 50 w 57"/>
                  <a:gd name="T29" fmla="*/ 38 h 48"/>
                  <a:gd name="T30" fmla="*/ 52 w 57"/>
                  <a:gd name="T31" fmla="*/ 43 h 48"/>
                  <a:gd name="T32" fmla="*/ 50 w 57"/>
                  <a:gd name="T33" fmla="*/ 45 h 48"/>
                  <a:gd name="T34" fmla="*/ 50 w 57"/>
                  <a:gd name="T35" fmla="*/ 48 h 48"/>
                  <a:gd name="T36" fmla="*/ 40 w 57"/>
                  <a:gd name="T37" fmla="*/ 45 h 48"/>
                  <a:gd name="T38" fmla="*/ 36 w 57"/>
                  <a:gd name="T39" fmla="*/ 41 h 48"/>
                  <a:gd name="T40" fmla="*/ 38 w 57"/>
                  <a:gd name="T41" fmla="*/ 38 h 48"/>
                  <a:gd name="T42" fmla="*/ 38 w 57"/>
                  <a:gd name="T43" fmla="*/ 36 h 48"/>
                  <a:gd name="T44" fmla="*/ 33 w 57"/>
                  <a:gd name="T45" fmla="*/ 31 h 48"/>
                  <a:gd name="T46" fmla="*/ 29 w 57"/>
                  <a:gd name="T47" fmla="*/ 29 h 48"/>
                  <a:gd name="T48" fmla="*/ 22 w 57"/>
                  <a:gd name="T49" fmla="*/ 26 h 48"/>
                  <a:gd name="T50" fmla="*/ 22 w 57"/>
                  <a:gd name="T51" fmla="*/ 22 h 48"/>
                  <a:gd name="T52" fmla="*/ 17 w 57"/>
                  <a:gd name="T53" fmla="*/ 19 h 48"/>
                  <a:gd name="T54" fmla="*/ 17 w 57"/>
                  <a:gd name="T55" fmla="*/ 24 h 48"/>
                  <a:gd name="T56" fmla="*/ 14 w 57"/>
                  <a:gd name="T57" fmla="*/ 26 h 48"/>
                  <a:gd name="T58" fmla="*/ 10 w 57"/>
                  <a:gd name="T59" fmla="*/ 22 h 48"/>
                  <a:gd name="T60" fmla="*/ 5 w 57"/>
                  <a:gd name="T61" fmla="*/ 22 h 48"/>
                  <a:gd name="T62" fmla="*/ 3 w 57"/>
                  <a:gd name="T63" fmla="*/ 17 h 48"/>
                  <a:gd name="T64" fmla="*/ 3 w 57"/>
                  <a:gd name="T65" fmla="*/ 12 h 48"/>
                  <a:gd name="T66" fmla="*/ 5 w 57"/>
                  <a:gd name="T67" fmla="*/ 8 h 48"/>
                  <a:gd name="T68" fmla="*/ 0 w 57"/>
                  <a:gd name="T69" fmla="*/ 5 h 48"/>
                  <a:gd name="T70" fmla="*/ 5 w 57"/>
                  <a:gd name="T71" fmla="*/ 3 h 48"/>
                  <a:gd name="T72" fmla="*/ 7 w 57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48">
                    <a:moveTo>
                      <a:pt x="7" y="0"/>
                    </a:moveTo>
                    <a:lnTo>
                      <a:pt x="7" y="0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6" y="3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8" y="5"/>
                    </a:lnTo>
                    <a:lnTo>
                      <a:pt x="43" y="12"/>
                    </a:lnTo>
                    <a:lnTo>
                      <a:pt x="48" y="19"/>
                    </a:lnTo>
                    <a:lnTo>
                      <a:pt x="57" y="26"/>
                    </a:lnTo>
                    <a:lnTo>
                      <a:pt x="50" y="29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0" y="38"/>
                    </a:lnTo>
                    <a:lnTo>
                      <a:pt x="52" y="43"/>
                    </a:lnTo>
                    <a:lnTo>
                      <a:pt x="50" y="45"/>
                    </a:lnTo>
                    <a:lnTo>
                      <a:pt x="50" y="48"/>
                    </a:lnTo>
                    <a:lnTo>
                      <a:pt x="40" y="45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3" y="31"/>
                    </a:lnTo>
                    <a:lnTo>
                      <a:pt x="29" y="29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17" y="19"/>
                    </a:lnTo>
                    <a:lnTo>
                      <a:pt x="17" y="24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3" name="Freeform 72">
                <a:extLst>
                  <a:ext uri="{FF2B5EF4-FFF2-40B4-BE49-F238E27FC236}">
                    <a16:creationId xmlns:a16="http://schemas.microsoft.com/office/drawing/2014/main" id="{2FC04DB9-091B-4282-A297-33FDFFD0B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787" y="3264872"/>
                <a:ext cx="303374" cy="100557"/>
              </a:xfrm>
              <a:custGeom>
                <a:avLst/>
                <a:gdLst>
                  <a:gd name="T0" fmla="*/ 88 w 178"/>
                  <a:gd name="T1" fmla="*/ 7 h 59"/>
                  <a:gd name="T2" fmla="*/ 88 w 178"/>
                  <a:gd name="T3" fmla="*/ 7 h 59"/>
                  <a:gd name="T4" fmla="*/ 95 w 178"/>
                  <a:gd name="T5" fmla="*/ 14 h 59"/>
                  <a:gd name="T6" fmla="*/ 109 w 178"/>
                  <a:gd name="T7" fmla="*/ 12 h 59"/>
                  <a:gd name="T8" fmla="*/ 114 w 178"/>
                  <a:gd name="T9" fmla="*/ 16 h 59"/>
                  <a:gd name="T10" fmla="*/ 128 w 178"/>
                  <a:gd name="T11" fmla="*/ 28 h 59"/>
                  <a:gd name="T12" fmla="*/ 138 w 178"/>
                  <a:gd name="T13" fmla="*/ 35 h 59"/>
                  <a:gd name="T14" fmla="*/ 145 w 178"/>
                  <a:gd name="T15" fmla="*/ 33 h 59"/>
                  <a:gd name="T16" fmla="*/ 154 w 178"/>
                  <a:gd name="T17" fmla="*/ 38 h 59"/>
                  <a:gd name="T18" fmla="*/ 152 w 178"/>
                  <a:gd name="T19" fmla="*/ 42 h 59"/>
                  <a:gd name="T20" fmla="*/ 166 w 178"/>
                  <a:gd name="T21" fmla="*/ 45 h 59"/>
                  <a:gd name="T22" fmla="*/ 178 w 178"/>
                  <a:gd name="T23" fmla="*/ 52 h 59"/>
                  <a:gd name="T24" fmla="*/ 175 w 178"/>
                  <a:gd name="T25" fmla="*/ 54 h 59"/>
                  <a:gd name="T26" fmla="*/ 166 w 178"/>
                  <a:gd name="T27" fmla="*/ 57 h 59"/>
                  <a:gd name="T28" fmla="*/ 154 w 178"/>
                  <a:gd name="T29" fmla="*/ 57 h 59"/>
                  <a:gd name="T30" fmla="*/ 142 w 178"/>
                  <a:gd name="T31" fmla="*/ 57 h 59"/>
                  <a:gd name="T32" fmla="*/ 119 w 178"/>
                  <a:gd name="T33" fmla="*/ 59 h 59"/>
                  <a:gd name="T34" fmla="*/ 131 w 178"/>
                  <a:gd name="T35" fmla="*/ 50 h 59"/>
                  <a:gd name="T36" fmla="*/ 123 w 178"/>
                  <a:gd name="T37" fmla="*/ 45 h 59"/>
                  <a:gd name="T38" fmla="*/ 112 w 178"/>
                  <a:gd name="T39" fmla="*/ 42 h 59"/>
                  <a:gd name="T40" fmla="*/ 107 w 178"/>
                  <a:gd name="T41" fmla="*/ 38 h 59"/>
                  <a:gd name="T42" fmla="*/ 105 w 178"/>
                  <a:gd name="T43" fmla="*/ 28 h 59"/>
                  <a:gd name="T44" fmla="*/ 95 w 178"/>
                  <a:gd name="T45" fmla="*/ 28 h 59"/>
                  <a:gd name="T46" fmla="*/ 79 w 178"/>
                  <a:gd name="T47" fmla="*/ 24 h 59"/>
                  <a:gd name="T48" fmla="*/ 74 w 178"/>
                  <a:gd name="T49" fmla="*/ 21 h 59"/>
                  <a:gd name="T50" fmla="*/ 52 w 178"/>
                  <a:gd name="T51" fmla="*/ 19 h 59"/>
                  <a:gd name="T52" fmla="*/ 48 w 178"/>
                  <a:gd name="T53" fmla="*/ 14 h 59"/>
                  <a:gd name="T54" fmla="*/ 52 w 178"/>
                  <a:gd name="T55" fmla="*/ 9 h 59"/>
                  <a:gd name="T56" fmla="*/ 38 w 178"/>
                  <a:gd name="T57" fmla="*/ 9 h 59"/>
                  <a:gd name="T58" fmla="*/ 26 w 178"/>
                  <a:gd name="T59" fmla="*/ 19 h 59"/>
                  <a:gd name="T60" fmla="*/ 19 w 178"/>
                  <a:gd name="T61" fmla="*/ 19 h 59"/>
                  <a:gd name="T62" fmla="*/ 17 w 178"/>
                  <a:gd name="T63" fmla="*/ 24 h 59"/>
                  <a:gd name="T64" fmla="*/ 10 w 178"/>
                  <a:gd name="T65" fmla="*/ 24 h 59"/>
                  <a:gd name="T66" fmla="*/ 0 w 178"/>
                  <a:gd name="T67" fmla="*/ 24 h 59"/>
                  <a:gd name="T68" fmla="*/ 10 w 178"/>
                  <a:gd name="T69" fmla="*/ 19 h 59"/>
                  <a:gd name="T70" fmla="*/ 15 w 178"/>
                  <a:gd name="T71" fmla="*/ 12 h 59"/>
                  <a:gd name="T72" fmla="*/ 22 w 178"/>
                  <a:gd name="T73" fmla="*/ 7 h 59"/>
                  <a:gd name="T74" fmla="*/ 29 w 178"/>
                  <a:gd name="T75" fmla="*/ 5 h 59"/>
                  <a:gd name="T76" fmla="*/ 43 w 178"/>
                  <a:gd name="T77" fmla="*/ 2 h 59"/>
                  <a:gd name="T78" fmla="*/ 45 w 178"/>
                  <a:gd name="T79" fmla="*/ 0 h 59"/>
                  <a:gd name="T80" fmla="*/ 60 w 178"/>
                  <a:gd name="T81" fmla="*/ 2 h 59"/>
                  <a:gd name="T82" fmla="*/ 74 w 178"/>
                  <a:gd name="T83" fmla="*/ 2 h 59"/>
                  <a:gd name="T84" fmla="*/ 88 w 178"/>
                  <a:gd name="T8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59">
                    <a:moveTo>
                      <a:pt x="88" y="7"/>
                    </a:moveTo>
                    <a:lnTo>
                      <a:pt x="88" y="7"/>
                    </a:lnTo>
                    <a:lnTo>
                      <a:pt x="95" y="14"/>
                    </a:lnTo>
                    <a:lnTo>
                      <a:pt x="109" y="12"/>
                    </a:lnTo>
                    <a:lnTo>
                      <a:pt x="114" y="16"/>
                    </a:lnTo>
                    <a:lnTo>
                      <a:pt x="128" y="28"/>
                    </a:lnTo>
                    <a:lnTo>
                      <a:pt x="138" y="35"/>
                    </a:lnTo>
                    <a:lnTo>
                      <a:pt x="145" y="33"/>
                    </a:lnTo>
                    <a:lnTo>
                      <a:pt x="154" y="38"/>
                    </a:lnTo>
                    <a:lnTo>
                      <a:pt x="152" y="42"/>
                    </a:lnTo>
                    <a:lnTo>
                      <a:pt x="166" y="45"/>
                    </a:lnTo>
                    <a:lnTo>
                      <a:pt x="178" y="52"/>
                    </a:lnTo>
                    <a:lnTo>
                      <a:pt x="175" y="54"/>
                    </a:lnTo>
                    <a:lnTo>
                      <a:pt x="166" y="57"/>
                    </a:lnTo>
                    <a:lnTo>
                      <a:pt x="154" y="57"/>
                    </a:lnTo>
                    <a:lnTo>
                      <a:pt x="142" y="57"/>
                    </a:lnTo>
                    <a:lnTo>
                      <a:pt x="119" y="59"/>
                    </a:lnTo>
                    <a:lnTo>
                      <a:pt x="131" y="50"/>
                    </a:lnTo>
                    <a:lnTo>
                      <a:pt x="123" y="45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28"/>
                    </a:lnTo>
                    <a:lnTo>
                      <a:pt x="95" y="28"/>
                    </a:lnTo>
                    <a:lnTo>
                      <a:pt x="79" y="24"/>
                    </a:lnTo>
                    <a:lnTo>
                      <a:pt x="74" y="21"/>
                    </a:lnTo>
                    <a:lnTo>
                      <a:pt x="52" y="19"/>
                    </a:lnTo>
                    <a:lnTo>
                      <a:pt x="48" y="14"/>
                    </a:lnTo>
                    <a:lnTo>
                      <a:pt x="52" y="9"/>
                    </a:lnTo>
                    <a:lnTo>
                      <a:pt x="38" y="9"/>
                    </a:lnTo>
                    <a:lnTo>
                      <a:pt x="26" y="19"/>
                    </a:lnTo>
                    <a:lnTo>
                      <a:pt x="19" y="19"/>
                    </a:lnTo>
                    <a:lnTo>
                      <a:pt x="1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10" y="19"/>
                    </a:lnTo>
                    <a:lnTo>
                      <a:pt x="15" y="12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60" y="2"/>
                    </a:lnTo>
                    <a:lnTo>
                      <a:pt x="74" y="2"/>
                    </a:lnTo>
                    <a:lnTo>
                      <a:pt x="88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4" name="Freeform 74">
                <a:extLst>
                  <a:ext uri="{FF2B5EF4-FFF2-40B4-BE49-F238E27FC236}">
                    <a16:creationId xmlns:a16="http://schemas.microsoft.com/office/drawing/2014/main" id="{475DA3C6-9DD2-4297-A632-A2796368B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385" y="2872872"/>
                <a:ext cx="49427" cy="20453"/>
              </a:xfrm>
              <a:custGeom>
                <a:avLst/>
                <a:gdLst>
                  <a:gd name="T0" fmla="*/ 29 w 29"/>
                  <a:gd name="T1" fmla="*/ 0 h 12"/>
                  <a:gd name="T2" fmla="*/ 29 w 29"/>
                  <a:gd name="T3" fmla="*/ 0 h 12"/>
                  <a:gd name="T4" fmla="*/ 19 w 29"/>
                  <a:gd name="T5" fmla="*/ 7 h 12"/>
                  <a:gd name="T6" fmla="*/ 19 w 29"/>
                  <a:gd name="T7" fmla="*/ 12 h 12"/>
                  <a:gd name="T8" fmla="*/ 17 w 29"/>
                  <a:gd name="T9" fmla="*/ 12 h 12"/>
                  <a:gd name="T10" fmla="*/ 14 w 29"/>
                  <a:gd name="T11" fmla="*/ 12 h 12"/>
                  <a:gd name="T12" fmla="*/ 12 w 29"/>
                  <a:gd name="T13" fmla="*/ 12 h 12"/>
                  <a:gd name="T14" fmla="*/ 12 w 29"/>
                  <a:gd name="T15" fmla="*/ 12 h 12"/>
                  <a:gd name="T16" fmla="*/ 12 w 29"/>
                  <a:gd name="T17" fmla="*/ 10 h 12"/>
                  <a:gd name="T18" fmla="*/ 10 w 29"/>
                  <a:gd name="T19" fmla="*/ 10 h 12"/>
                  <a:gd name="T20" fmla="*/ 7 w 29"/>
                  <a:gd name="T21" fmla="*/ 10 h 12"/>
                  <a:gd name="T22" fmla="*/ 3 w 29"/>
                  <a:gd name="T23" fmla="*/ 12 h 12"/>
                  <a:gd name="T24" fmla="*/ 0 w 29"/>
                  <a:gd name="T25" fmla="*/ 10 h 12"/>
                  <a:gd name="T26" fmla="*/ 0 w 29"/>
                  <a:gd name="T27" fmla="*/ 10 h 12"/>
                  <a:gd name="T28" fmla="*/ 3 w 29"/>
                  <a:gd name="T29" fmla="*/ 5 h 12"/>
                  <a:gd name="T30" fmla="*/ 14 w 29"/>
                  <a:gd name="T31" fmla="*/ 5 h 12"/>
                  <a:gd name="T32" fmla="*/ 29 w 29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2">
                    <a:moveTo>
                      <a:pt x="29" y="0"/>
                    </a:moveTo>
                    <a:lnTo>
                      <a:pt x="29" y="0"/>
                    </a:lnTo>
                    <a:lnTo>
                      <a:pt x="19" y="7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14" y="5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5" name="Freeform 77">
                <a:extLst>
                  <a:ext uri="{FF2B5EF4-FFF2-40B4-BE49-F238E27FC236}">
                    <a16:creationId xmlns:a16="http://schemas.microsoft.com/office/drawing/2014/main" id="{055CB9FB-1E04-40B8-B11C-453292221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047" y="2889915"/>
                <a:ext cx="47722" cy="20453"/>
              </a:xfrm>
              <a:custGeom>
                <a:avLst/>
                <a:gdLst>
                  <a:gd name="T0" fmla="*/ 21 w 28"/>
                  <a:gd name="T1" fmla="*/ 0 h 12"/>
                  <a:gd name="T2" fmla="*/ 21 w 28"/>
                  <a:gd name="T3" fmla="*/ 0 h 12"/>
                  <a:gd name="T4" fmla="*/ 21 w 28"/>
                  <a:gd name="T5" fmla="*/ 2 h 12"/>
                  <a:gd name="T6" fmla="*/ 21 w 28"/>
                  <a:gd name="T7" fmla="*/ 2 h 12"/>
                  <a:gd name="T8" fmla="*/ 23 w 28"/>
                  <a:gd name="T9" fmla="*/ 2 h 12"/>
                  <a:gd name="T10" fmla="*/ 26 w 28"/>
                  <a:gd name="T11" fmla="*/ 0 h 12"/>
                  <a:gd name="T12" fmla="*/ 28 w 28"/>
                  <a:gd name="T13" fmla="*/ 2 h 12"/>
                  <a:gd name="T14" fmla="*/ 28 w 28"/>
                  <a:gd name="T15" fmla="*/ 2 h 12"/>
                  <a:gd name="T16" fmla="*/ 14 w 28"/>
                  <a:gd name="T17" fmla="*/ 12 h 12"/>
                  <a:gd name="T18" fmla="*/ 5 w 28"/>
                  <a:gd name="T19" fmla="*/ 9 h 12"/>
                  <a:gd name="T20" fmla="*/ 0 w 28"/>
                  <a:gd name="T21" fmla="*/ 0 h 12"/>
                  <a:gd name="T22" fmla="*/ 9 w 28"/>
                  <a:gd name="T23" fmla="*/ 0 h 12"/>
                  <a:gd name="T24" fmla="*/ 12 w 28"/>
                  <a:gd name="T25" fmla="*/ 0 h 12"/>
                  <a:gd name="T26" fmla="*/ 16 w 28"/>
                  <a:gd name="T27" fmla="*/ 0 h 12"/>
                  <a:gd name="T28" fmla="*/ 19 w 28"/>
                  <a:gd name="T29" fmla="*/ 0 h 12"/>
                  <a:gd name="T30" fmla="*/ 21 w 2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2">
                    <a:moveTo>
                      <a:pt x="21" y="0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0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6" name="Freeform 78">
                <a:extLst>
                  <a:ext uri="{FF2B5EF4-FFF2-40B4-BE49-F238E27FC236}">
                    <a16:creationId xmlns:a16="http://schemas.microsoft.com/office/drawing/2014/main" id="{4FAF7F08-7667-4ADD-945F-6E4612643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838" y="2284872"/>
                <a:ext cx="185774" cy="109079"/>
              </a:xfrm>
              <a:custGeom>
                <a:avLst/>
                <a:gdLst>
                  <a:gd name="T0" fmla="*/ 33 w 109"/>
                  <a:gd name="T1" fmla="*/ 0 h 64"/>
                  <a:gd name="T2" fmla="*/ 33 w 109"/>
                  <a:gd name="T3" fmla="*/ 0 h 64"/>
                  <a:gd name="T4" fmla="*/ 38 w 109"/>
                  <a:gd name="T5" fmla="*/ 4 h 64"/>
                  <a:gd name="T6" fmla="*/ 45 w 109"/>
                  <a:gd name="T7" fmla="*/ 0 h 64"/>
                  <a:gd name="T8" fmla="*/ 54 w 109"/>
                  <a:gd name="T9" fmla="*/ 9 h 64"/>
                  <a:gd name="T10" fmla="*/ 66 w 109"/>
                  <a:gd name="T11" fmla="*/ 12 h 64"/>
                  <a:gd name="T12" fmla="*/ 64 w 109"/>
                  <a:gd name="T13" fmla="*/ 19 h 64"/>
                  <a:gd name="T14" fmla="*/ 73 w 109"/>
                  <a:gd name="T15" fmla="*/ 23 h 64"/>
                  <a:gd name="T16" fmla="*/ 75 w 109"/>
                  <a:gd name="T17" fmla="*/ 16 h 64"/>
                  <a:gd name="T18" fmla="*/ 87 w 109"/>
                  <a:gd name="T19" fmla="*/ 19 h 64"/>
                  <a:gd name="T20" fmla="*/ 87 w 109"/>
                  <a:gd name="T21" fmla="*/ 28 h 64"/>
                  <a:gd name="T22" fmla="*/ 99 w 109"/>
                  <a:gd name="T23" fmla="*/ 28 h 64"/>
                  <a:gd name="T24" fmla="*/ 109 w 109"/>
                  <a:gd name="T25" fmla="*/ 40 h 64"/>
                  <a:gd name="T26" fmla="*/ 104 w 109"/>
                  <a:gd name="T27" fmla="*/ 42 h 64"/>
                  <a:gd name="T28" fmla="*/ 99 w 109"/>
                  <a:gd name="T29" fmla="*/ 47 h 64"/>
                  <a:gd name="T30" fmla="*/ 97 w 109"/>
                  <a:gd name="T31" fmla="*/ 47 h 64"/>
                  <a:gd name="T32" fmla="*/ 94 w 109"/>
                  <a:gd name="T33" fmla="*/ 52 h 64"/>
                  <a:gd name="T34" fmla="*/ 92 w 109"/>
                  <a:gd name="T35" fmla="*/ 54 h 64"/>
                  <a:gd name="T36" fmla="*/ 92 w 109"/>
                  <a:gd name="T37" fmla="*/ 57 h 64"/>
                  <a:gd name="T38" fmla="*/ 87 w 109"/>
                  <a:gd name="T39" fmla="*/ 59 h 64"/>
                  <a:gd name="T40" fmla="*/ 80 w 109"/>
                  <a:gd name="T41" fmla="*/ 59 h 64"/>
                  <a:gd name="T42" fmla="*/ 78 w 109"/>
                  <a:gd name="T43" fmla="*/ 64 h 64"/>
                  <a:gd name="T44" fmla="*/ 68 w 109"/>
                  <a:gd name="T45" fmla="*/ 59 h 64"/>
                  <a:gd name="T46" fmla="*/ 61 w 109"/>
                  <a:gd name="T47" fmla="*/ 59 h 64"/>
                  <a:gd name="T48" fmla="*/ 49 w 109"/>
                  <a:gd name="T49" fmla="*/ 52 h 64"/>
                  <a:gd name="T50" fmla="*/ 45 w 109"/>
                  <a:gd name="T51" fmla="*/ 54 h 64"/>
                  <a:gd name="T52" fmla="*/ 35 w 109"/>
                  <a:gd name="T53" fmla="*/ 64 h 64"/>
                  <a:gd name="T54" fmla="*/ 23 w 109"/>
                  <a:gd name="T55" fmla="*/ 57 h 64"/>
                  <a:gd name="T56" fmla="*/ 14 w 109"/>
                  <a:gd name="T57" fmla="*/ 47 h 64"/>
                  <a:gd name="T58" fmla="*/ 4 w 109"/>
                  <a:gd name="T59" fmla="*/ 40 h 64"/>
                  <a:gd name="T60" fmla="*/ 2 w 109"/>
                  <a:gd name="T61" fmla="*/ 30 h 64"/>
                  <a:gd name="T62" fmla="*/ 0 w 109"/>
                  <a:gd name="T63" fmla="*/ 21 h 64"/>
                  <a:gd name="T64" fmla="*/ 12 w 109"/>
                  <a:gd name="T65" fmla="*/ 16 h 64"/>
                  <a:gd name="T66" fmla="*/ 19 w 109"/>
                  <a:gd name="T67" fmla="*/ 12 h 64"/>
                  <a:gd name="T68" fmla="*/ 28 w 109"/>
                  <a:gd name="T69" fmla="*/ 4 h 64"/>
                  <a:gd name="T70" fmla="*/ 33 w 109"/>
                  <a:gd name="T7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9" h="64">
                    <a:moveTo>
                      <a:pt x="33" y="0"/>
                    </a:moveTo>
                    <a:lnTo>
                      <a:pt x="33" y="0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6" y="12"/>
                    </a:lnTo>
                    <a:lnTo>
                      <a:pt x="64" y="19"/>
                    </a:lnTo>
                    <a:lnTo>
                      <a:pt x="73" y="23"/>
                    </a:lnTo>
                    <a:lnTo>
                      <a:pt x="75" y="16"/>
                    </a:lnTo>
                    <a:lnTo>
                      <a:pt x="87" y="19"/>
                    </a:lnTo>
                    <a:lnTo>
                      <a:pt x="87" y="28"/>
                    </a:lnTo>
                    <a:lnTo>
                      <a:pt x="99" y="28"/>
                    </a:lnTo>
                    <a:lnTo>
                      <a:pt x="109" y="40"/>
                    </a:lnTo>
                    <a:lnTo>
                      <a:pt x="104" y="42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2" y="57"/>
                    </a:lnTo>
                    <a:lnTo>
                      <a:pt x="87" y="59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68" y="59"/>
                    </a:lnTo>
                    <a:lnTo>
                      <a:pt x="61" y="59"/>
                    </a:lnTo>
                    <a:lnTo>
                      <a:pt x="49" y="52"/>
                    </a:lnTo>
                    <a:lnTo>
                      <a:pt x="45" y="54"/>
                    </a:lnTo>
                    <a:lnTo>
                      <a:pt x="35" y="64"/>
                    </a:lnTo>
                    <a:lnTo>
                      <a:pt x="23" y="57"/>
                    </a:lnTo>
                    <a:lnTo>
                      <a:pt x="14" y="47"/>
                    </a:lnTo>
                    <a:lnTo>
                      <a:pt x="4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12" y="16"/>
                    </a:lnTo>
                    <a:lnTo>
                      <a:pt x="19" y="12"/>
                    </a:lnTo>
                    <a:lnTo>
                      <a:pt x="28" y="4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7" name="Freeform 80">
                <a:extLst>
                  <a:ext uri="{FF2B5EF4-FFF2-40B4-BE49-F238E27FC236}">
                    <a16:creationId xmlns:a16="http://schemas.microsoft.com/office/drawing/2014/main" id="{DF57926B-E1DE-4E89-9FD6-902682B42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995" y="2111028"/>
                <a:ext cx="250540" cy="334052"/>
              </a:xfrm>
              <a:custGeom>
                <a:avLst/>
                <a:gdLst>
                  <a:gd name="T0" fmla="*/ 66 w 147"/>
                  <a:gd name="T1" fmla="*/ 0 h 196"/>
                  <a:gd name="T2" fmla="*/ 66 w 147"/>
                  <a:gd name="T3" fmla="*/ 0 h 196"/>
                  <a:gd name="T4" fmla="*/ 66 w 147"/>
                  <a:gd name="T5" fmla="*/ 9 h 196"/>
                  <a:gd name="T6" fmla="*/ 80 w 147"/>
                  <a:gd name="T7" fmla="*/ 17 h 196"/>
                  <a:gd name="T8" fmla="*/ 80 w 147"/>
                  <a:gd name="T9" fmla="*/ 26 h 196"/>
                  <a:gd name="T10" fmla="*/ 97 w 147"/>
                  <a:gd name="T11" fmla="*/ 21 h 196"/>
                  <a:gd name="T12" fmla="*/ 106 w 147"/>
                  <a:gd name="T13" fmla="*/ 14 h 196"/>
                  <a:gd name="T14" fmla="*/ 125 w 147"/>
                  <a:gd name="T15" fmla="*/ 24 h 196"/>
                  <a:gd name="T16" fmla="*/ 132 w 147"/>
                  <a:gd name="T17" fmla="*/ 33 h 196"/>
                  <a:gd name="T18" fmla="*/ 137 w 147"/>
                  <a:gd name="T19" fmla="*/ 47 h 196"/>
                  <a:gd name="T20" fmla="*/ 132 w 147"/>
                  <a:gd name="T21" fmla="*/ 54 h 196"/>
                  <a:gd name="T22" fmla="*/ 137 w 147"/>
                  <a:gd name="T23" fmla="*/ 64 h 196"/>
                  <a:gd name="T24" fmla="*/ 142 w 147"/>
                  <a:gd name="T25" fmla="*/ 78 h 196"/>
                  <a:gd name="T26" fmla="*/ 140 w 147"/>
                  <a:gd name="T27" fmla="*/ 88 h 196"/>
                  <a:gd name="T28" fmla="*/ 147 w 147"/>
                  <a:gd name="T29" fmla="*/ 102 h 196"/>
                  <a:gd name="T30" fmla="*/ 140 w 147"/>
                  <a:gd name="T31" fmla="*/ 106 h 196"/>
                  <a:gd name="T32" fmla="*/ 135 w 147"/>
                  <a:gd name="T33" fmla="*/ 102 h 196"/>
                  <a:gd name="T34" fmla="*/ 130 w 147"/>
                  <a:gd name="T35" fmla="*/ 106 h 196"/>
                  <a:gd name="T36" fmla="*/ 121 w 147"/>
                  <a:gd name="T37" fmla="*/ 114 h 196"/>
                  <a:gd name="T38" fmla="*/ 114 w 147"/>
                  <a:gd name="T39" fmla="*/ 118 h 196"/>
                  <a:gd name="T40" fmla="*/ 102 w 147"/>
                  <a:gd name="T41" fmla="*/ 123 h 196"/>
                  <a:gd name="T42" fmla="*/ 104 w 147"/>
                  <a:gd name="T43" fmla="*/ 132 h 196"/>
                  <a:gd name="T44" fmla="*/ 106 w 147"/>
                  <a:gd name="T45" fmla="*/ 142 h 196"/>
                  <a:gd name="T46" fmla="*/ 116 w 147"/>
                  <a:gd name="T47" fmla="*/ 149 h 196"/>
                  <a:gd name="T48" fmla="*/ 125 w 147"/>
                  <a:gd name="T49" fmla="*/ 159 h 196"/>
                  <a:gd name="T50" fmla="*/ 118 w 147"/>
                  <a:gd name="T51" fmla="*/ 170 h 196"/>
                  <a:gd name="T52" fmla="*/ 114 w 147"/>
                  <a:gd name="T53" fmla="*/ 173 h 196"/>
                  <a:gd name="T54" fmla="*/ 116 w 147"/>
                  <a:gd name="T55" fmla="*/ 189 h 196"/>
                  <a:gd name="T56" fmla="*/ 114 w 147"/>
                  <a:gd name="T57" fmla="*/ 192 h 196"/>
                  <a:gd name="T58" fmla="*/ 109 w 147"/>
                  <a:gd name="T59" fmla="*/ 187 h 196"/>
                  <a:gd name="T60" fmla="*/ 102 w 147"/>
                  <a:gd name="T61" fmla="*/ 187 h 196"/>
                  <a:gd name="T62" fmla="*/ 90 w 147"/>
                  <a:gd name="T63" fmla="*/ 192 h 196"/>
                  <a:gd name="T64" fmla="*/ 76 w 147"/>
                  <a:gd name="T65" fmla="*/ 189 h 196"/>
                  <a:gd name="T66" fmla="*/ 73 w 147"/>
                  <a:gd name="T67" fmla="*/ 196 h 196"/>
                  <a:gd name="T68" fmla="*/ 64 w 147"/>
                  <a:gd name="T69" fmla="*/ 189 h 196"/>
                  <a:gd name="T70" fmla="*/ 59 w 147"/>
                  <a:gd name="T71" fmla="*/ 192 h 196"/>
                  <a:gd name="T72" fmla="*/ 43 w 147"/>
                  <a:gd name="T73" fmla="*/ 185 h 196"/>
                  <a:gd name="T74" fmla="*/ 38 w 147"/>
                  <a:gd name="T75" fmla="*/ 189 h 196"/>
                  <a:gd name="T76" fmla="*/ 24 w 147"/>
                  <a:gd name="T77" fmla="*/ 189 h 196"/>
                  <a:gd name="T78" fmla="*/ 26 w 147"/>
                  <a:gd name="T79" fmla="*/ 173 h 196"/>
                  <a:gd name="T80" fmla="*/ 36 w 147"/>
                  <a:gd name="T81" fmla="*/ 154 h 196"/>
                  <a:gd name="T82" fmla="*/ 12 w 147"/>
                  <a:gd name="T83" fmla="*/ 151 h 196"/>
                  <a:gd name="T84" fmla="*/ 5 w 147"/>
                  <a:gd name="T85" fmla="*/ 144 h 196"/>
                  <a:gd name="T86" fmla="*/ 5 w 147"/>
                  <a:gd name="T87" fmla="*/ 132 h 196"/>
                  <a:gd name="T88" fmla="*/ 2 w 147"/>
                  <a:gd name="T89" fmla="*/ 128 h 196"/>
                  <a:gd name="T90" fmla="*/ 2 w 147"/>
                  <a:gd name="T91" fmla="*/ 111 h 196"/>
                  <a:gd name="T92" fmla="*/ 0 w 147"/>
                  <a:gd name="T93" fmla="*/ 83 h 196"/>
                  <a:gd name="T94" fmla="*/ 12 w 147"/>
                  <a:gd name="T95" fmla="*/ 83 h 196"/>
                  <a:gd name="T96" fmla="*/ 14 w 147"/>
                  <a:gd name="T97" fmla="*/ 73 h 196"/>
                  <a:gd name="T98" fmla="*/ 19 w 147"/>
                  <a:gd name="T99" fmla="*/ 50 h 196"/>
                  <a:gd name="T100" fmla="*/ 17 w 147"/>
                  <a:gd name="T101" fmla="*/ 40 h 196"/>
                  <a:gd name="T102" fmla="*/ 19 w 147"/>
                  <a:gd name="T103" fmla="*/ 33 h 196"/>
                  <a:gd name="T104" fmla="*/ 33 w 147"/>
                  <a:gd name="T105" fmla="*/ 33 h 196"/>
                  <a:gd name="T106" fmla="*/ 36 w 147"/>
                  <a:gd name="T107" fmla="*/ 40 h 196"/>
                  <a:gd name="T108" fmla="*/ 47 w 147"/>
                  <a:gd name="T109" fmla="*/ 26 h 196"/>
                  <a:gd name="T110" fmla="*/ 43 w 147"/>
                  <a:gd name="T111" fmla="*/ 14 h 196"/>
                  <a:gd name="T112" fmla="*/ 43 w 147"/>
                  <a:gd name="T113" fmla="*/ 0 h 196"/>
                  <a:gd name="T114" fmla="*/ 54 w 147"/>
                  <a:gd name="T115" fmla="*/ 2 h 196"/>
                  <a:gd name="T116" fmla="*/ 66 w 147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7" h="196">
                    <a:moveTo>
                      <a:pt x="66" y="0"/>
                    </a:moveTo>
                    <a:lnTo>
                      <a:pt x="66" y="0"/>
                    </a:lnTo>
                    <a:lnTo>
                      <a:pt x="66" y="9"/>
                    </a:lnTo>
                    <a:lnTo>
                      <a:pt x="80" y="17"/>
                    </a:lnTo>
                    <a:lnTo>
                      <a:pt x="80" y="26"/>
                    </a:lnTo>
                    <a:lnTo>
                      <a:pt x="97" y="21"/>
                    </a:lnTo>
                    <a:lnTo>
                      <a:pt x="106" y="14"/>
                    </a:lnTo>
                    <a:lnTo>
                      <a:pt x="125" y="24"/>
                    </a:lnTo>
                    <a:lnTo>
                      <a:pt x="132" y="33"/>
                    </a:lnTo>
                    <a:lnTo>
                      <a:pt x="137" y="47"/>
                    </a:lnTo>
                    <a:lnTo>
                      <a:pt x="132" y="54"/>
                    </a:lnTo>
                    <a:lnTo>
                      <a:pt x="137" y="64"/>
                    </a:lnTo>
                    <a:lnTo>
                      <a:pt x="142" y="78"/>
                    </a:lnTo>
                    <a:lnTo>
                      <a:pt x="140" y="88"/>
                    </a:lnTo>
                    <a:lnTo>
                      <a:pt x="147" y="102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0" y="106"/>
                    </a:lnTo>
                    <a:lnTo>
                      <a:pt x="121" y="114"/>
                    </a:lnTo>
                    <a:lnTo>
                      <a:pt x="114" y="118"/>
                    </a:lnTo>
                    <a:lnTo>
                      <a:pt x="102" y="123"/>
                    </a:lnTo>
                    <a:lnTo>
                      <a:pt x="104" y="132"/>
                    </a:lnTo>
                    <a:lnTo>
                      <a:pt x="106" y="142"/>
                    </a:lnTo>
                    <a:lnTo>
                      <a:pt x="116" y="149"/>
                    </a:lnTo>
                    <a:lnTo>
                      <a:pt x="125" y="159"/>
                    </a:lnTo>
                    <a:lnTo>
                      <a:pt x="118" y="170"/>
                    </a:lnTo>
                    <a:lnTo>
                      <a:pt x="114" y="173"/>
                    </a:lnTo>
                    <a:lnTo>
                      <a:pt x="116" y="189"/>
                    </a:lnTo>
                    <a:lnTo>
                      <a:pt x="114" y="192"/>
                    </a:lnTo>
                    <a:lnTo>
                      <a:pt x="109" y="187"/>
                    </a:lnTo>
                    <a:lnTo>
                      <a:pt x="102" y="187"/>
                    </a:lnTo>
                    <a:lnTo>
                      <a:pt x="90" y="192"/>
                    </a:lnTo>
                    <a:lnTo>
                      <a:pt x="76" y="189"/>
                    </a:lnTo>
                    <a:lnTo>
                      <a:pt x="73" y="196"/>
                    </a:lnTo>
                    <a:lnTo>
                      <a:pt x="64" y="189"/>
                    </a:lnTo>
                    <a:lnTo>
                      <a:pt x="59" y="192"/>
                    </a:lnTo>
                    <a:lnTo>
                      <a:pt x="43" y="185"/>
                    </a:lnTo>
                    <a:lnTo>
                      <a:pt x="38" y="189"/>
                    </a:lnTo>
                    <a:lnTo>
                      <a:pt x="24" y="189"/>
                    </a:lnTo>
                    <a:lnTo>
                      <a:pt x="26" y="173"/>
                    </a:lnTo>
                    <a:lnTo>
                      <a:pt x="36" y="154"/>
                    </a:lnTo>
                    <a:lnTo>
                      <a:pt x="12" y="151"/>
                    </a:lnTo>
                    <a:lnTo>
                      <a:pt x="5" y="144"/>
                    </a:lnTo>
                    <a:lnTo>
                      <a:pt x="5" y="132"/>
                    </a:lnTo>
                    <a:lnTo>
                      <a:pt x="2" y="128"/>
                    </a:lnTo>
                    <a:lnTo>
                      <a:pt x="2" y="111"/>
                    </a:lnTo>
                    <a:lnTo>
                      <a:pt x="0" y="83"/>
                    </a:lnTo>
                    <a:lnTo>
                      <a:pt x="12" y="83"/>
                    </a:lnTo>
                    <a:lnTo>
                      <a:pt x="14" y="73"/>
                    </a:lnTo>
                    <a:lnTo>
                      <a:pt x="19" y="50"/>
                    </a:lnTo>
                    <a:lnTo>
                      <a:pt x="17" y="40"/>
                    </a:lnTo>
                    <a:lnTo>
                      <a:pt x="19" y="33"/>
                    </a:lnTo>
                    <a:lnTo>
                      <a:pt x="33" y="33"/>
                    </a:lnTo>
                    <a:lnTo>
                      <a:pt x="36" y="40"/>
                    </a:lnTo>
                    <a:lnTo>
                      <a:pt x="47" y="26"/>
                    </a:lnTo>
                    <a:lnTo>
                      <a:pt x="43" y="14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8" name="Freeform 84">
                <a:extLst>
                  <a:ext uri="{FF2B5EF4-FFF2-40B4-BE49-F238E27FC236}">
                    <a16:creationId xmlns:a16="http://schemas.microsoft.com/office/drawing/2014/main" id="{861E6083-9434-440C-9814-FE98B91DF6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1351" y="1972976"/>
                <a:ext cx="124418" cy="146574"/>
              </a:xfrm>
              <a:custGeom>
                <a:avLst/>
                <a:gdLst>
                  <a:gd name="T0" fmla="*/ 73 w 73"/>
                  <a:gd name="T1" fmla="*/ 62 h 86"/>
                  <a:gd name="T2" fmla="*/ 73 w 73"/>
                  <a:gd name="T3" fmla="*/ 62 h 86"/>
                  <a:gd name="T4" fmla="*/ 63 w 73"/>
                  <a:gd name="T5" fmla="*/ 86 h 86"/>
                  <a:gd name="T6" fmla="*/ 47 w 73"/>
                  <a:gd name="T7" fmla="*/ 69 h 86"/>
                  <a:gd name="T8" fmla="*/ 44 w 73"/>
                  <a:gd name="T9" fmla="*/ 57 h 86"/>
                  <a:gd name="T10" fmla="*/ 68 w 73"/>
                  <a:gd name="T11" fmla="*/ 48 h 86"/>
                  <a:gd name="T12" fmla="*/ 73 w 73"/>
                  <a:gd name="T13" fmla="*/ 62 h 86"/>
                  <a:gd name="T14" fmla="*/ 44 w 73"/>
                  <a:gd name="T15" fmla="*/ 36 h 86"/>
                  <a:gd name="T16" fmla="*/ 44 w 73"/>
                  <a:gd name="T17" fmla="*/ 36 h 86"/>
                  <a:gd name="T18" fmla="*/ 42 w 73"/>
                  <a:gd name="T19" fmla="*/ 48 h 86"/>
                  <a:gd name="T20" fmla="*/ 37 w 73"/>
                  <a:gd name="T21" fmla="*/ 45 h 86"/>
                  <a:gd name="T22" fmla="*/ 26 w 73"/>
                  <a:gd name="T23" fmla="*/ 67 h 86"/>
                  <a:gd name="T24" fmla="*/ 30 w 73"/>
                  <a:gd name="T25" fmla="*/ 79 h 86"/>
                  <a:gd name="T26" fmla="*/ 18 w 73"/>
                  <a:gd name="T27" fmla="*/ 83 h 86"/>
                  <a:gd name="T28" fmla="*/ 7 w 73"/>
                  <a:gd name="T29" fmla="*/ 79 h 86"/>
                  <a:gd name="T30" fmla="*/ 0 w 73"/>
                  <a:gd name="T31" fmla="*/ 64 h 86"/>
                  <a:gd name="T32" fmla="*/ 0 w 73"/>
                  <a:gd name="T33" fmla="*/ 34 h 86"/>
                  <a:gd name="T34" fmla="*/ 2 w 73"/>
                  <a:gd name="T35" fmla="*/ 26 h 86"/>
                  <a:gd name="T36" fmla="*/ 7 w 73"/>
                  <a:gd name="T37" fmla="*/ 17 h 86"/>
                  <a:gd name="T38" fmla="*/ 21 w 73"/>
                  <a:gd name="T39" fmla="*/ 17 h 86"/>
                  <a:gd name="T40" fmla="*/ 26 w 73"/>
                  <a:gd name="T41" fmla="*/ 8 h 86"/>
                  <a:gd name="T42" fmla="*/ 40 w 73"/>
                  <a:gd name="T43" fmla="*/ 0 h 86"/>
                  <a:gd name="T44" fmla="*/ 40 w 73"/>
                  <a:gd name="T45" fmla="*/ 15 h 86"/>
                  <a:gd name="T46" fmla="*/ 35 w 73"/>
                  <a:gd name="T47" fmla="*/ 24 h 86"/>
                  <a:gd name="T48" fmla="*/ 37 w 73"/>
                  <a:gd name="T49" fmla="*/ 31 h 86"/>
                  <a:gd name="T50" fmla="*/ 44 w 73"/>
                  <a:gd name="T51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6">
                    <a:moveTo>
                      <a:pt x="73" y="62"/>
                    </a:moveTo>
                    <a:lnTo>
                      <a:pt x="73" y="62"/>
                    </a:lnTo>
                    <a:lnTo>
                      <a:pt x="63" y="86"/>
                    </a:lnTo>
                    <a:lnTo>
                      <a:pt x="47" y="69"/>
                    </a:lnTo>
                    <a:lnTo>
                      <a:pt x="44" y="57"/>
                    </a:lnTo>
                    <a:lnTo>
                      <a:pt x="68" y="48"/>
                    </a:lnTo>
                    <a:lnTo>
                      <a:pt x="73" y="62"/>
                    </a:lnTo>
                    <a:close/>
                    <a:moveTo>
                      <a:pt x="44" y="36"/>
                    </a:moveTo>
                    <a:lnTo>
                      <a:pt x="44" y="36"/>
                    </a:lnTo>
                    <a:lnTo>
                      <a:pt x="42" y="48"/>
                    </a:lnTo>
                    <a:lnTo>
                      <a:pt x="37" y="45"/>
                    </a:lnTo>
                    <a:lnTo>
                      <a:pt x="26" y="67"/>
                    </a:lnTo>
                    <a:lnTo>
                      <a:pt x="30" y="79"/>
                    </a:lnTo>
                    <a:lnTo>
                      <a:pt x="18" y="83"/>
                    </a:lnTo>
                    <a:lnTo>
                      <a:pt x="7" y="79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7" y="17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0" y="0"/>
                    </a:lnTo>
                    <a:lnTo>
                      <a:pt x="40" y="15"/>
                    </a:lnTo>
                    <a:lnTo>
                      <a:pt x="35" y="24"/>
                    </a:lnTo>
                    <a:lnTo>
                      <a:pt x="37" y="31"/>
                    </a:lnTo>
                    <a:lnTo>
                      <a:pt x="44" y="3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9" name="Freeform 86">
                <a:extLst>
                  <a:ext uri="{FF2B5EF4-FFF2-40B4-BE49-F238E27FC236}">
                    <a16:creationId xmlns:a16="http://schemas.microsoft.com/office/drawing/2014/main" id="{99038C80-558D-4F27-91C9-3CA90FA71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812" y="3362020"/>
                <a:ext cx="100557" cy="68174"/>
              </a:xfrm>
              <a:custGeom>
                <a:avLst/>
                <a:gdLst>
                  <a:gd name="T0" fmla="*/ 19 w 59"/>
                  <a:gd name="T1" fmla="*/ 0 h 40"/>
                  <a:gd name="T2" fmla="*/ 19 w 59"/>
                  <a:gd name="T3" fmla="*/ 0 h 40"/>
                  <a:gd name="T4" fmla="*/ 29 w 59"/>
                  <a:gd name="T5" fmla="*/ 4 h 40"/>
                  <a:gd name="T6" fmla="*/ 33 w 59"/>
                  <a:gd name="T7" fmla="*/ 4 h 40"/>
                  <a:gd name="T8" fmla="*/ 36 w 59"/>
                  <a:gd name="T9" fmla="*/ 12 h 40"/>
                  <a:gd name="T10" fmla="*/ 45 w 59"/>
                  <a:gd name="T11" fmla="*/ 9 h 40"/>
                  <a:gd name="T12" fmla="*/ 45 w 59"/>
                  <a:gd name="T13" fmla="*/ 16 h 40"/>
                  <a:gd name="T14" fmla="*/ 50 w 59"/>
                  <a:gd name="T15" fmla="*/ 16 h 40"/>
                  <a:gd name="T16" fmla="*/ 59 w 59"/>
                  <a:gd name="T17" fmla="*/ 23 h 40"/>
                  <a:gd name="T18" fmla="*/ 52 w 59"/>
                  <a:gd name="T19" fmla="*/ 28 h 40"/>
                  <a:gd name="T20" fmla="*/ 45 w 59"/>
                  <a:gd name="T21" fmla="*/ 26 h 40"/>
                  <a:gd name="T22" fmla="*/ 38 w 59"/>
                  <a:gd name="T23" fmla="*/ 28 h 40"/>
                  <a:gd name="T24" fmla="*/ 33 w 59"/>
                  <a:gd name="T25" fmla="*/ 26 h 40"/>
                  <a:gd name="T26" fmla="*/ 31 w 59"/>
                  <a:gd name="T27" fmla="*/ 28 h 40"/>
                  <a:gd name="T28" fmla="*/ 24 w 59"/>
                  <a:gd name="T29" fmla="*/ 30 h 40"/>
                  <a:gd name="T30" fmla="*/ 22 w 59"/>
                  <a:gd name="T31" fmla="*/ 26 h 40"/>
                  <a:gd name="T32" fmla="*/ 17 w 59"/>
                  <a:gd name="T33" fmla="*/ 28 h 40"/>
                  <a:gd name="T34" fmla="*/ 10 w 59"/>
                  <a:gd name="T35" fmla="*/ 40 h 40"/>
                  <a:gd name="T36" fmla="*/ 5 w 59"/>
                  <a:gd name="T37" fmla="*/ 38 h 40"/>
                  <a:gd name="T38" fmla="*/ 5 w 59"/>
                  <a:gd name="T39" fmla="*/ 33 h 40"/>
                  <a:gd name="T40" fmla="*/ 5 w 59"/>
                  <a:gd name="T41" fmla="*/ 28 h 40"/>
                  <a:gd name="T42" fmla="*/ 0 w 59"/>
                  <a:gd name="T43" fmla="*/ 23 h 40"/>
                  <a:gd name="T44" fmla="*/ 5 w 59"/>
                  <a:gd name="T45" fmla="*/ 21 h 40"/>
                  <a:gd name="T46" fmla="*/ 5 w 59"/>
                  <a:gd name="T47" fmla="*/ 14 h 40"/>
                  <a:gd name="T48" fmla="*/ 5 w 59"/>
                  <a:gd name="T49" fmla="*/ 4 h 40"/>
                  <a:gd name="T50" fmla="*/ 5 w 59"/>
                  <a:gd name="T51" fmla="*/ 0 h 40"/>
                  <a:gd name="T52" fmla="*/ 19 w 59"/>
                  <a:gd name="T5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" h="40">
                    <a:moveTo>
                      <a:pt x="19" y="0"/>
                    </a:moveTo>
                    <a:lnTo>
                      <a:pt x="19" y="0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6" y="12"/>
                    </a:lnTo>
                    <a:lnTo>
                      <a:pt x="45" y="9"/>
                    </a:lnTo>
                    <a:lnTo>
                      <a:pt x="45" y="16"/>
                    </a:lnTo>
                    <a:lnTo>
                      <a:pt x="50" y="16"/>
                    </a:lnTo>
                    <a:lnTo>
                      <a:pt x="59" y="23"/>
                    </a:lnTo>
                    <a:lnTo>
                      <a:pt x="52" y="28"/>
                    </a:lnTo>
                    <a:lnTo>
                      <a:pt x="45" y="26"/>
                    </a:lnTo>
                    <a:lnTo>
                      <a:pt x="38" y="28"/>
                    </a:lnTo>
                    <a:lnTo>
                      <a:pt x="33" y="26"/>
                    </a:lnTo>
                    <a:lnTo>
                      <a:pt x="31" y="28"/>
                    </a:lnTo>
                    <a:lnTo>
                      <a:pt x="24" y="30"/>
                    </a:lnTo>
                    <a:lnTo>
                      <a:pt x="22" y="26"/>
                    </a:lnTo>
                    <a:lnTo>
                      <a:pt x="17" y="28"/>
                    </a:lnTo>
                    <a:lnTo>
                      <a:pt x="10" y="40"/>
                    </a:lnTo>
                    <a:lnTo>
                      <a:pt x="5" y="38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0" name="Freeform 90">
                <a:extLst>
                  <a:ext uri="{FF2B5EF4-FFF2-40B4-BE49-F238E27FC236}">
                    <a16:creationId xmlns:a16="http://schemas.microsoft.com/office/drawing/2014/main" id="{7359DE6B-863C-4374-A563-AACCEA9A8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977" y="3881846"/>
                <a:ext cx="160209" cy="173843"/>
              </a:xfrm>
              <a:custGeom>
                <a:avLst/>
                <a:gdLst>
                  <a:gd name="T0" fmla="*/ 33 w 94"/>
                  <a:gd name="T1" fmla="*/ 0 h 102"/>
                  <a:gd name="T2" fmla="*/ 33 w 94"/>
                  <a:gd name="T3" fmla="*/ 0 h 102"/>
                  <a:gd name="T4" fmla="*/ 49 w 94"/>
                  <a:gd name="T5" fmla="*/ 9 h 102"/>
                  <a:gd name="T6" fmla="*/ 54 w 94"/>
                  <a:gd name="T7" fmla="*/ 7 h 102"/>
                  <a:gd name="T8" fmla="*/ 56 w 94"/>
                  <a:gd name="T9" fmla="*/ 17 h 102"/>
                  <a:gd name="T10" fmla="*/ 71 w 94"/>
                  <a:gd name="T11" fmla="*/ 19 h 102"/>
                  <a:gd name="T12" fmla="*/ 75 w 94"/>
                  <a:gd name="T13" fmla="*/ 14 h 102"/>
                  <a:gd name="T14" fmla="*/ 82 w 94"/>
                  <a:gd name="T15" fmla="*/ 21 h 102"/>
                  <a:gd name="T16" fmla="*/ 92 w 94"/>
                  <a:gd name="T17" fmla="*/ 24 h 102"/>
                  <a:gd name="T18" fmla="*/ 94 w 94"/>
                  <a:gd name="T19" fmla="*/ 36 h 102"/>
                  <a:gd name="T20" fmla="*/ 87 w 94"/>
                  <a:gd name="T21" fmla="*/ 47 h 102"/>
                  <a:gd name="T22" fmla="*/ 71 w 94"/>
                  <a:gd name="T23" fmla="*/ 64 h 102"/>
                  <a:gd name="T24" fmla="*/ 49 w 94"/>
                  <a:gd name="T25" fmla="*/ 71 h 102"/>
                  <a:gd name="T26" fmla="*/ 40 w 94"/>
                  <a:gd name="T27" fmla="*/ 85 h 102"/>
                  <a:gd name="T28" fmla="*/ 38 w 94"/>
                  <a:gd name="T29" fmla="*/ 95 h 102"/>
                  <a:gd name="T30" fmla="*/ 28 w 94"/>
                  <a:gd name="T31" fmla="*/ 102 h 102"/>
                  <a:gd name="T32" fmla="*/ 21 w 94"/>
                  <a:gd name="T33" fmla="*/ 95 h 102"/>
                  <a:gd name="T34" fmla="*/ 14 w 94"/>
                  <a:gd name="T35" fmla="*/ 92 h 102"/>
                  <a:gd name="T36" fmla="*/ 9 w 94"/>
                  <a:gd name="T37" fmla="*/ 92 h 102"/>
                  <a:gd name="T38" fmla="*/ 7 w 94"/>
                  <a:gd name="T39" fmla="*/ 88 h 102"/>
                  <a:gd name="T40" fmla="*/ 12 w 94"/>
                  <a:gd name="T41" fmla="*/ 83 h 102"/>
                  <a:gd name="T42" fmla="*/ 9 w 94"/>
                  <a:gd name="T43" fmla="*/ 78 h 102"/>
                  <a:gd name="T44" fmla="*/ 19 w 94"/>
                  <a:gd name="T45" fmla="*/ 64 h 102"/>
                  <a:gd name="T46" fmla="*/ 16 w 94"/>
                  <a:gd name="T47" fmla="*/ 57 h 102"/>
                  <a:gd name="T48" fmla="*/ 9 w 94"/>
                  <a:gd name="T49" fmla="*/ 66 h 102"/>
                  <a:gd name="T50" fmla="*/ 0 w 94"/>
                  <a:gd name="T51" fmla="*/ 57 h 102"/>
                  <a:gd name="T52" fmla="*/ 2 w 94"/>
                  <a:gd name="T53" fmla="*/ 54 h 102"/>
                  <a:gd name="T54" fmla="*/ 0 w 94"/>
                  <a:gd name="T55" fmla="*/ 40 h 102"/>
                  <a:gd name="T56" fmla="*/ 7 w 94"/>
                  <a:gd name="T57" fmla="*/ 36 h 102"/>
                  <a:gd name="T58" fmla="*/ 9 w 94"/>
                  <a:gd name="T59" fmla="*/ 26 h 102"/>
                  <a:gd name="T60" fmla="*/ 14 w 94"/>
                  <a:gd name="T61" fmla="*/ 17 h 102"/>
                  <a:gd name="T62" fmla="*/ 14 w 94"/>
                  <a:gd name="T63" fmla="*/ 9 h 102"/>
                  <a:gd name="T64" fmla="*/ 23 w 94"/>
                  <a:gd name="T65" fmla="*/ 7 h 102"/>
                  <a:gd name="T66" fmla="*/ 33 w 94"/>
                  <a:gd name="T6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102">
                    <a:moveTo>
                      <a:pt x="33" y="0"/>
                    </a:moveTo>
                    <a:lnTo>
                      <a:pt x="33" y="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6" y="17"/>
                    </a:lnTo>
                    <a:lnTo>
                      <a:pt x="71" y="19"/>
                    </a:lnTo>
                    <a:lnTo>
                      <a:pt x="75" y="14"/>
                    </a:lnTo>
                    <a:lnTo>
                      <a:pt x="82" y="21"/>
                    </a:lnTo>
                    <a:lnTo>
                      <a:pt x="92" y="24"/>
                    </a:lnTo>
                    <a:lnTo>
                      <a:pt x="94" y="36"/>
                    </a:lnTo>
                    <a:lnTo>
                      <a:pt x="87" y="47"/>
                    </a:lnTo>
                    <a:lnTo>
                      <a:pt x="71" y="64"/>
                    </a:lnTo>
                    <a:lnTo>
                      <a:pt x="49" y="71"/>
                    </a:lnTo>
                    <a:lnTo>
                      <a:pt x="40" y="85"/>
                    </a:lnTo>
                    <a:lnTo>
                      <a:pt x="38" y="95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4" y="92"/>
                    </a:lnTo>
                    <a:lnTo>
                      <a:pt x="9" y="92"/>
                    </a:lnTo>
                    <a:lnTo>
                      <a:pt x="7" y="88"/>
                    </a:lnTo>
                    <a:lnTo>
                      <a:pt x="12" y="83"/>
                    </a:lnTo>
                    <a:lnTo>
                      <a:pt x="9" y="78"/>
                    </a:lnTo>
                    <a:lnTo>
                      <a:pt x="19" y="64"/>
                    </a:lnTo>
                    <a:lnTo>
                      <a:pt x="16" y="57"/>
                    </a:lnTo>
                    <a:lnTo>
                      <a:pt x="9" y="66"/>
                    </a:lnTo>
                    <a:lnTo>
                      <a:pt x="0" y="57"/>
                    </a:lnTo>
                    <a:lnTo>
                      <a:pt x="2" y="54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9" y="26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23" y="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1" name="Freeform 92">
                <a:extLst>
                  <a:ext uri="{FF2B5EF4-FFF2-40B4-BE49-F238E27FC236}">
                    <a16:creationId xmlns:a16="http://schemas.microsoft.com/office/drawing/2014/main" id="{058BCB5A-DBC8-4AE8-B674-409B21430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9820" y="3005811"/>
                <a:ext cx="334052" cy="294853"/>
              </a:xfrm>
              <a:custGeom>
                <a:avLst/>
                <a:gdLst>
                  <a:gd name="T0" fmla="*/ 59 w 196"/>
                  <a:gd name="T1" fmla="*/ 10 h 173"/>
                  <a:gd name="T2" fmla="*/ 59 w 196"/>
                  <a:gd name="T3" fmla="*/ 10 h 173"/>
                  <a:gd name="T4" fmla="*/ 66 w 196"/>
                  <a:gd name="T5" fmla="*/ 15 h 173"/>
                  <a:gd name="T6" fmla="*/ 81 w 196"/>
                  <a:gd name="T7" fmla="*/ 10 h 173"/>
                  <a:gd name="T8" fmla="*/ 88 w 196"/>
                  <a:gd name="T9" fmla="*/ 3 h 173"/>
                  <a:gd name="T10" fmla="*/ 100 w 196"/>
                  <a:gd name="T11" fmla="*/ 0 h 173"/>
                  <a:gd name="T12" fmla="*/ 111 w 196"/>
                  <a:gd name="T13" fmla="*/ 5 h 173"/>
                  <a:gd name="T14" fmla="*/ 116 w 196"/>
                  <a:gd name="T15" fmla="*/ 12 h 173"/>
                  <a:gd name="T16" fmla="*/ 121 w 196"/>
                  <a:gd name="T17" fmla="*/ 8 h 173"/>
                  <a:gd name="T18" fmla="*/ 133 w 196"/>
                  <a:gd name="T19" fmla="*/ 10 h 173"/>
                  <a:gd name="T20" fmla="*/ 147 w 196"/>
                  <a:gd name="T21" fmla="*/ 12 h 173"/>
                  <a:gd name="T22" fmla="*/ 154 w 196"/>
                  <a:gd name="T23" fmla="*/ 8 h 173"/>
                  <a:gd name="T24" fmla="*/ 166 w 196"/>
                  <a:gd name="T25" fmla="*/ 41 h 173"/>
                  <a:gd name="T26" fmla="*/ 161 w 196"/>
                  <a:gd name="T27" fmla="*/ 48 h 173"/>
                  <a:gd name="T28" fmla="*/ 156 w 196"/>
                  <a:gd name="T29" fmla="*/ 62 h 173"/>
                  <a:gd name="T30" fmla="*/ 152 w 196"/>
                  <a:gd name="T31" fmla="*/ 69 h 173"/>
                  <a:gd name="T32" fmla="*/ 147 w 196"/>
                  <a:gd name="T33" fmla="*/ 74 h 173"/>
                  <a:gd name="T34" fmla="*/ 142 w 196"/>
                  <a:gd name="T35" fmla="*/ 67 h 173"/>
                  <a:gd name="T36" fmla="*/ 135 w 196"/>
                  <a:gd name="T37" fmla="*/ 60 h 173"/>
                  <a:gd name="T38" fmla="*/ 123 w 196"/>
                  <a:gd name="T39" fmla="*/ 34 h 173"/>
                  <a:gd name="T40" fmla="*/ 123 w 196"/>
                  <a:gd name="T41" fmla="*/ 36 h 173"/>
                  <a:gd name="T42" fmla="*/ 130 w 196"/>
                  <a:gd name="T43" fmla="*/ 55 h 173"/>
                  <a:gd name="T44" fmla="*/ 140 w 196"/>
                  <a:gd name="T45" fmla="*/ 71 h 173"/>
                  <a:gd name="T46" fmla="*/ 152 w 196"/>
                  <a:gd name="T47" fmla="*/ 100 h 173"/>
                  <a:gd name="T48" fmla="*/ 156 w 196"/>
                  <a:gd name="T49" fmla="*/ 109 h 173"/>
                  <a:gd name="T50" fmla="*/ 163 w 196"/>
                  <a:gd name="T51" fmla="*/ 121 h 173"/>
                  <a:gd name="T52" fmla="*/ 178 w 196"/>
                  <a:gd name="T53" fmla="*/ 140 h 173"/>
                  <a:gd name="T54" fmla="*/ 173 w 196"/>
                  <a:gd name="T55" fmla="*/ 142 h 173"/>
                  <a:gd name="T56" fmla="*/ 175 w 196"/>
                  <a:gd name="T57" fmla="*/ 154 h 173"/>
                  <a:gd name="T58" fmla="*/ 194 w 196"/>
                  <a:gd name="T59" fmla="*/ 171 h 173"/>
                  <a:gd name="T60" fmla="*/ 196 w 196"/>
                  <a:gd name="T61" fmla="*/ 173 h 173"/>
                  <a:gd name="T62" fmla="*/ 133 w 196"/>
                  <a:gd name="T63" fmla="*/ 173 h 173"/>
                  <a:gd name="T64" fmla="*/ 69 w 196"/>
                  <a:gd name="T65" fmla="*/ 173 h 173"/>
                  <a:gd name="T66" fmla="*/ 3 w 196"/>
                  <a:gd name="T67" fmla="*/ 173 h 173"/>
                  <a:gd name="T68" fmla="*/ 3 w 196"/>
                  <a:gd name="T69" fmla="*/ 109 h 173"/>
                  <a:gd name="T70" fmla="*/ 3 w 196"/>
                  <a:gd name="T71" fmla="*/ 45 h 173"/>
                  <a:gd name="T72" fmla="*/ 0 w 196"/>
                  <a:gd name="T73" fmla="*/ 29 h 173"/>
                  <a:gd name="T74" fmla="*/ 3 w 196"/>
                  <a:gd name="T75" fmla="*/ 19 h 173"/>
                  <a:gd name="T76" fmla="*/ 0 w 196"/>
                  <a:gd name="T77" fmla="*/ 10 h 173"/>
                  <a:gd name="T78" fmla="*/ 5 w 196"/>
                  <a:gd name="T79" fmla="*/ 0 h 173"/>
                  <a:gd name="T80" fmla="*/ 29 w 196"/>
                  <a:gd name="T81" fmla="*/ 0 h 173"/>
                  <a:gd name="T82" fmla="*/ 43 w 196"/>
                  <a:gd name="T83" fmla="*/ 5 h 173"/>
                  <a:gd name="T84" fmla="*/ 59 w 196"/>
                  <a:gd name="T85" fmla="*/ 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73">
                    <a:moveTo>
                      <a:pt x="59" y="10"/>
                    </a:moveTo>
                    <a:lnTo>
                      <a:pt x="59" y="10"/>
                    </a:lnTo>
                    <a:lnTo>
                      <a:pt x="66" y="15"/>
                    </a:lnTo>
                    <a:lnTo>
                      <a:pt x="81" y="10"/>
                    </a:lnTo>
                    <a:lnTo>
                      <a:pt x="88" y="3"/>
                    </a:lnTo>
                    <a:lnTo>
                      <a:pt x="100" y="0"/>
                    </a:lnTo>
                    <a:lnTo>
                      <a:pt x="111" y="5"/>
                    </a:lnTo>
                    <a:lnTo>
                      <a:pt x="116" y="12"/>
                    </a:lnTo>
                    <a:lnTo>
                      <a:pt x="121" y="8"/>
                    </a:lnTo>
                    <a:lnTo>
                      <a:pt x="133" y="10"/>
                    </a:lnTo>
                    <a:lnTo>
                      <a:pt x="147" y="12"/>
                    </a:lnTo>
                    <a:lnTo>
                      <a:pt x="154" y="8"/>
                    </a:lnTo>
                    <a:lnTo>
                      <a:pt x="166" y="41"/>
                    </a:lnTo>
                    <a:lnTo>
                      <a:pt x="161" y="48"/>
                    </a:lnTo>
                    <a:lnTo>
                      <a:pt x="156" y="62"/>
                    </a:lnTo>
                    <a:lnTo>
                      <a:pt x="152" y="69"/>
                    </a:lnTo>
                    <a:lnTo>
                      <a:pt x="147" y="74"/>
                    </a:lnTo>
                    <a:lnTo>
                      <a:pt x="142" y="67"/>
                    </a:lnTo>
                    <a:lnTo>
                      <a:pt x="135" y="60"/>
                    </a:lnTo>
                    <a:lnTo>
                      <a:pt x="123" y="34"/>
                    </a:lnTo>
                    <a:lnTo>
                      <a:pt x="123" y="36"/>
                    </a:lnTo>
                    <a:lnTo>
                      <a:pt x="130" y="55"/>
                    </a:lnTo>
                    <a:lnTo>
                      <a:pt x="140" y="71"/>
                    </a:lnTo>
                    <a:lnTo>
                      <a:pt x="152" y="100"/>
                    </a:lnTo>
                    <a:lnTo>
                      <a:pt x="156" y="109"/>
                    </a:lnTo>
                    <a:lnTo>
                      <a:pt x="163" y="121"/>
                    </a:lnTo>
                    <a:lnTo>
                      <a:pt x="178" y="140"/>
                    </a:lnTo>
                    <a:lnTo>
                      <a:pt x="173" y="142"/>
                    </a:lnTo>
                    <a:lnTo>
                      <a:pt x="175" y="154"/>
                    </a:lnTo>
                    <a:lnTo>
                      <a:pt x="194" y="171"/>
                    </a:lnTo>
                    <a:lnTo>
                      <a:pt x="196" y="173"/>
                    </a:lnTo>
                    <a:lnTo>
                      <a:pt x="133" y="173"/>
                    </a:lnTo>
                    <a:lnTo>
                      <a:pt x="69" y="173"/>
                    </a:lnTo>
                    <a:lnTo>
                      <a:pt x="3" y="173"/>
                    </a:lnTo>
                    <a:lnTo>
                      <a:pt x="3" y="109"/>
                    </a:lnTo>
                    <a:lnTo>
                      <a:pt x="3" y="45"/>
                    </a:lnTo>
                    <a:lnTo>
                      <a:pt x="0" y="29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29" y="0"/>
                    </a:lnTo>
                    <a:lnTo>
                      <a:pt x="43" y="5"/>
                    </a:lnTo>
                    <a:lnTo>
                      <a:pt x="59" y="1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2" name="Freeform 96">
                <a:extLst>
                  <a:ext uri="{FF2B5EF4-FFF2-40B4-BE49-F238E27FC236}">
                    <a16:creationId xmlns:a16="http://schemas.microsoft.com/office/drawing/2014/main" id="{479CEA4F-75A0-4303-8D49-66AE196A8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317" y="2583132"/>
                <a:ext cx="342575" cy="277809"/>
              </a:xfrm>
              <a:custGeom>
                <a:avLst/>
                <a:gdLst>
                  <a:gd name="T0" fmla="*/ 23 w 201"/>
                  <a:gd name="T1" fmla="*/ 0 h 163"/>
                  <a:gd name="T2" fmla="*/ 23 w 201"/>
                  <a:gd name="T3" fmla="*/ 0 h 163"/>
                  <a:gd name="T4" fmla="*/ 42 w 201"/>
                  <a:gd name="T5" fmla="*/ 5 h 163"/>
                  <a:gd name="T6" fmla="*/ 64 w 201"/>
                  <a:gd name="T7" fmla="*/ 2 h 163"/>
                  <a:gd name="T8" fmla="*/ 82 w 201"/>
                  <a:gd name="T9" fmla="*/ 7 h 163"/>
                  <a:gd name="T10" fmla="*/ 94 w 201"/>
                  <a:gd name="T11" fmla="*/ 7 h 163"/>
                  <a:gd name="T12" fmla="*/ 120 w 201"/>
                  <a:gd name="T13" fmla="*/ 7 h 163"/>
                  <a:gd name="T14" fmla="*/ 127 w 201"/>
                  <a:gd name="T15" fmla="*/ 16 h 163"/>
                  <a:gd name="T16" fmla="*/ 158 w 201"/>
                  <a:gd name="T17" fmla="*/ 26 h 163"/>
                  <a:gd name="T18" fmla="*/ 163 w 201"/>
                  <a:gd name="T19" fmla="*/ 21 h 163"/>
                  <a:gd name="T20" fmla="*/ 182 w 201"/>
                  <a:gd name="T21" fmla="*/ 31 h 163"/>
                  <a:gd name="T22" fmla="*/ 201 w 201"/>
                  <a:gd name="T23" fmla="*/ 28 h 163"/>
                  <a:gd name="T24" fmla="*/ 201 w 201"/>
                  <a:gd name="T25" fmla="*/ 40 h 163"/>
                  <a:gd name="T26" fmla="*/ 187 w 201"/>
                  <a:gd name="T27" fmla="*/ 54 h 163"/>
                  <a:gd name="T28" fmla="*/ 165 w 201"/>
                  <a:gd name="T29" fmla="*/ 59 h 163"/>
                  <a:gd name="T30" fmla="*/ 163 w 201"/>
                  <a:gd name="T31" fmla="*/ 66 h 163"/>
                  <a:gd name="T32" fmla="*/ 153 w 201"/>
                  <a:gd name="T33" fmla="*/ 78 h 163"/>
                  <a:gd name="T34" fmla="*/ 149 w 201"/>
                  <a:gd name="T35" fmla="*/ 95 h 163"/>
                  <a:gd name="T36" fmla="*/ 153 w 201"/>
                  <a:gd name="T37" fmla="*/ 109 h 163"/>
                  <a:gd name="T38" fmla="*/ 144 w 201"/>
                  <a:gd name="T39" fmla="*/ 116 h 163"/>
                  <a:gd name="T40" fmla="*/ 142 w 201"/>
                  <a:gd name="T41" fmla="*/ 130 h 163"/>
                  <a:gd name="T42" fmla="*/ 130 w 201"/>
                  <a:gd name="T43" fmla="*/ 135 h 163"/>
                  <a:gd name="T44" fmla="*/ 118 w 201"/>
                  <a:gd name="T45" fmla="*/ 149 h 163"/>
                  <a:gd name="T46" fmla="*/ 97 w 201"/>
                  <a:gd name="T47" fmla="*/ 149 h 163"/>
                  <a:gd name="T48" fmla="*/ 82 w 201"/>
                  <a:gd name="T49" fmla="*/ 149 h 163"/>
                  <a:gd name="T50" fmla="*/ 71 w 201"/>
                  <a:gd name="T51" fmla="*/ 156 h 163"/>
                  <a:gd name="T52" fmla="*/ 66 w 201"/>
                  <a:gd name="T53" fmla="*/ 163 h 163"/>
                  <a:gd name="T54" fmla="*/ 56 w 201"/>
                  <a:gd name="T55" fmla="*/ 161 h 163"/>
                  <a:gd name="T56" fmla="*/ 52 w 201"/>
                  <a:gd name="T57" fmla="*/ 156 h 163"/>
                  <a:gd name="T58" fmla="*/ 47 w 201"/>
                  <a:gd name="T59" fmla="*/ 144 h 163"/>
                  <a:gd name="T60" fmla="*/ 33 w 201"/>
                  <a:gd name="T61" fmla="*/ 142 h 163"/>
                  <a:gd name="T62" fmla="*/ 30 w 201"/>
                  <a:gd name="T63" fmla="*/ 135 h 163"/>
                  <a:gd name="T64" fmla="*/ 35 w 201"/>
                  <a:gd name="T65" fmla="*/ 128 h 163"/>
                  <a:gd name="T66" fmla="*/ 38 w 201"/>
                  <a:gd name="T67" fmla="*/ 121 h 163"/>
                  <a:gd name="T68" fmla="*/ 33 w 201"/>
                  <a:gd name="T69" fmla="*/ 116 h 163"/>
                  <a:gd name="T70" fmla="*/ 38 w 201"/>
                  <a:gd name="T71" fmla="*/ 102 h 163"/>
                  <a:gd name="T72" fmla="*/ 30 w 201"/>
                  <a:gd name="T73" fmla="*/ 90 h 163"/>
                  <a:gd name="T74" fmla="*/ 38 w 201"/>
                  <a:gd name="T75" fmla="*/ 87 h 163"/>
                  <a:gd name="T76" fmla="*/ 38 w 201"/>
                  <a:gd name="T77" fmla="*/ 78 h 163"/>
                  <a:gd name="T78" fmla="*/ 40 w 201"/>
                  <a:gd name="T79" fmla="*/ 73 h 163"/>
                  <a:gd name="T80" fmla="*/ 40 w 201"/>
                  <a:gd name="T81" fmla="*/ 57 h 163"/>
                  <a:gd name="T82" fmla="*/ 49 w 201"/>
                  <a:gd name="T83" fmla="*/ 52 h 163"/>
                  <a:gd name="T84" fmla="*/ 45 w 201"/>
                  <a:gd name="T85" fmla="*/ 40 h 163"/>
                  <a:gd name="T86" fmla="*/ 35 w 201"/>
                  <a:gd name="T87" fmla="*/ 40 h 163"/>
                  <a:gd name="T88" fmla="*/ 33 w 201"/>
                  <a:gd name="T89" fmla="*/ 42 h 163"/>
                  <a:gd name="T90" fmla="*/ 23 w 201"/>
                  <a:gd name="T91" fmla="*/ 42 h 163"/>
                  <a:gd name="T92" fmla="*/ 19 w 201"/>
                  <a:gd name="T93" fmla="*/ 33 h 163"/>
                  <a:gd name="T94" fmla="*/ 12 w 201"/>
                  <a:gd name="T95" fmla="*/ 35 h 163"/>
                  <a:gd name="T96" fmla="*/ 7 w 201"/>
                  <a:gd name="T97" fmla="*/ 40 h 163"/>
                  <a:gd name="T98" fmla="*/ 7 w 201"/>
                  <a:gd name="T99" fmla="*/ 26 h 163"/>
                  <a:gd name="T100" fmla="*/ 0 w 201"/>
                  <a:gd name="T101" fmla="*/ 16 h 163"/>
                  <a:gd name="T102" fmla="*/ 23 w 201"/>
                  <a:gd name="T10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1" h="163">
                    <a:moveTo>
                      <a:pt x="23" y="0"/>
                    </a:moveTo>
                    <a:lnTo>
                      <a:pt x="23" y="0"/>
                    </a:lnTo>
                    <a:lnTo>
                      <a:pt x="42" y="5"/>
                    </a:lnTo>
                    <a:lnTo>
                      <a:pt x="64" y="2"/>
                    </a:lnTo>
                    <a:lnTo>
                      <a:pt x="82" y="7"/>
                    </a:lnTo>
                    <a:lnTo>
                      <a:pt x="94" y="7"/>
                    </a:lnTo>
                    <a:lnTo>
                      <a:pt x="120" y="7"/>
                    </a:lnTo>
                    <a:lnTo>
                      <a:pt x="127" y="16"/>
                    </a:lnTo>
                    <a:lnTo>
                      <a:pt x="158" y="26"/>
                    </a:lnTo>
                    <a:lnTo>
                      <a:pt x="163" y="21"/>
                    </a:lnTo>
                    <a:lnTo>
                      <a:pt x="182" y="31"/>
                    </a:lnTo>
                    <a:lnTo>
                      <a:pt x="201" y="28"/>
                    </a:lnTo>
                    <a:lnTo>
                      <a:pt x="201" y="40"/>
                    </a:lnTo>
                    <a:lnTo>
                      <a:pt x="187" y="54"/>
                    </a:lnTo>
                    <a:lnTo>
                      <a:pt x="165" y="59"/>
                    </a:lnTo>
                    <a:lnTo>
                      <a:pt x="163" y="66"/>
                    </a:lnTo>
                    <a:lnTo>
                      <a:pt x="153" y="78"/>
                    </a:lnTo>
                    <a:lnTo>
                      <a:pt x="149" y="95"/>
                    </a:lnTo>
                    <a:lnTo>
                      <a:pt x="153" y="109"/>
                    </a:lnTo>
                    <a:lnTo>
                      <a:pt x="144" y="116"/>
                    </a:lnTo>
                    <a:lnTo>
                      <a:pt x="142" y="130"/>
                    </a:lnTo>
                    <a:lnTo>
                      <a:pt x="130" y="135"/>
                    </a:lnTo>
                    <a:lnTo>
                      <a:pt x="118" y="149"/>
                    </a:lnTo>
                    <a:lnTo>
                      <a:pt x="97" y="149"/>
                    </a:lnTo>
                    <a:lnTo>
                      <a:pt x="82" y="149"/>
                    </a:lnTo>
                    <a:lnTo>
                      <a:pt x="71" y="156"/>
                    </a:lnTo>
                    <a:lnTo>
                      <a:pt x="66" y="163"/>
                    </a:lnTo>
                    <a:lnTo>
                      <a:pt x="56" y="161"/>
                    </a:lnTo>
                    <a:lnTo>
                      <a:pt x="52" y="156"/>
                    </a:lnTo>
                    <a:lnTo>
                      <a:pt x="47" y="144"/>
                    </a:lnTo>
                    <a:lnTo>
                      <a:pt x="33" y="142"/>
                    </a:lnTo>
                    <a:lnTo>
                      <a:pt x="30" y="135"/>
                    </a:lnTo>
                    <a:lnTo>
                      <a:pt x="35" y="128"/>
                    </a:lnTo>
                    <a:lnTo>
                      <a:pt x="38" y="121"/>
                    </a:lnTo>
                    <a:lnTo>
                      <a:pt x="33" y="116"/>
                    </a:lnTo>
                    <a:lnTo>
                      <a:pt x="38" y="102"/>
                    </a:lnTo>
                    <a:lnTo>
                      <a:pt x="30" y="90"/>
                    </a:lnTo>
                    <a:lnTo>
                      <a:pt x="38" y="87"/>
                    </a:lnTo>
                    <a:lnTo>
                      <a:pt x="38" y="78"/>
                    </a:lnTo>
                    <a:lnTo>
                      <a:pt x="40" y="73"/>
                    </a:lnTo>
                    <a:lnTo>
                      <a:pt x="40" y="57"/>
                    </a:lnTo>
                    <a:lnTo>
                      <a:pt x="49" y="52"/>
                    </a:lnTo>
                    <a:lnTo>
                      <a:pt x="45" y="40"/>
                    </a:lnTo>
                    <a:lnTo>
                      <a:pt x="35" y="40"/>
                    </a:lnTo>
                    <a:lnTo>
                      <a:pt x="33" y="42"/>
                    </a:lnTo>
                    <a:lnTo>
                      <a:pt x="23" y="42"/>
                    </a:lnTo>
                    <a:lnTo>
                      <a:pt x="19" y="33"/>
                    </a:lnTo>
                    <a:lnTo>
                      <a:pt x="12" y="35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3" name="Freeform 98">
                <a:extLst>
                  <a:ext uri="{FF2B5EF4-FFF2-40B4-BE49-F238E27FC236}">
                    <a16:creationId xmlns:a16="http://schemas.microsoft.com/office/drawing/2014/main" id="{C074F5AD-C323-41E9-B926-B19215110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621" y="1872420"/>
                <a:ext cx="132939" cy="114192"/>
              </a:xfrm>
              <a:custGeom>
                <a:avLst/>
                <a:gdLst>
                  <a:gd name="T0" fmla="*/ 42 w 78"/>
                  <a:gd name="T1" fmla="*/ 0 h 67"/>
                  <a:gd name="T2" fmla="*/ 42 w 78"/>
                  <a:gd name="T3" fmla="*/ 0 h 67"/>
                  <a:gd name="T4" fmla="*/ 59 w 78"/>
                  <a:gd name="T5" fmla="*/ 5 h 67"/>
                  <a:gd name="T6" fmla="*/ 75 w 78"/>
                  <a:gd name="T7" fmla="*/ 5 h 67"/>
                  <a:gd name="T8" fmla="*/ 78 w 78"/>
                  <a:gd name="T9" fmla="*/ 10 h 67"/>
                  <a:gd name="T10" fmla="*/ 66 w 78"/>
                  <a:gd name="T11" fmla="*/ 29 h 67"/>
                  <a:gd name="T12" fmla="*/ 70 w 78"/>
                  <a:gd name="T13" fmla="*/ 57 h 67"/>
                  <a:gd name="T14" fmla="*/ 63 w 78"/>
                  <a:gd name="T15" fmla="*/ 67 h 67"/>
                  <a:gd name="T16" fmla="*/ 52 w 78"/>
                  <a:gd name="T17" fmla="*/ 67 h 67"/>
                  <a:gd name="T18" fmla="*/ 37 w 78"/>
                  <a:gd name="T19" fmla="*/ 55 h 67"/>
                  <a:gd name="T20" fmla="*/ 30 w 78"/>
                  <a:gd name="T21" fmla="*/ 52 h 67"/>
                  <a:gd name="T22" fmla="*/ 16 w 78"/>
                  <a:gd name="T23" fmla="*/ 57 h 67"/>
                  <a:gd name="T24" fmla="*/ 18 w 78"/>
                  <a:gd name="T25" fmla="*/ 38 h 67"/>
                  <a:gd name="T26" fmla="*/ 11 w 78"/>
                  <a:gd name="T27" fmla="*/ 43 h 67"/>
                  <a:gd name="T28" fmla="*/ 2 w 78"/>
                  <a:gd name="T29" fmla="*/ 31 h 67"/>
                  <a:gd name="T30" fmla="*/ 0 w 78"/>
                  <a:gd name="T31" fmla="*/ 14 h 67"/>
                  <a:gd name="T32" fmla="*/ 21 w 78"/>
                  <a:gd name="T33" fmla="*/ 5 h 67"/>
                  <a:gd name="T34" fmla="*/ 42 w 78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7">
                    <a:moveTo>
                      <a:pt x="42" y="0"/>
                    </a:moveTo>
                    <a:lnTo>
                      <a:pt x="42" y="0"/>
                    </a:lnTo>
                    <a:lnTo>
                      <a:pt x="59" y="5"/>
                    </a:lnTo>
                    <a:lnTo>
                      <a:pt x="75" y="5"/>
                    </a:lnTo>
                    <a:lnTo>
                      <a:pt x="78" y="10"/>
                    </a:lnTo>
                    <a:lnTo>
                      <a:pt x="66" y="29"/>
                    </a:lnTo>
                    <a:lnTo>
                      <a:pt x="70" y="57"/>
                    </a:lnTo>
                    <a:lnTo>
                      <a:pt x="63" y="67"/>
                    </a:lnTo>
                    <a:lnTo>
                      <a:pt x="52" y="67"/>
                    </a:lnTo>
                    <a:lnTo>
                      <a:pt x="37" y="55"/>
                    </a:lnTo>
                    <a:lnTo>
                      <a:pt x="30" y="52"/>
                    </a:lnTo>
                    <a:lnTo>
                      <a:pt x="16" y="57"/>
                    </a:lnTo>
                    <a:lnTo>
                      <a:pt x="18" y="38"/>
                    </a:lnTo>
                    <a:lnTo>
                      <a:pt x="11" y="43"/>
                    </a:lnTo>
                    <a:lnTo>
                      <a:pt x="2" y="31"/>
                    </a:lnTo>
                    <a:lnTo>
                      <a:pt x="0" y="14"/>
                    </a:lnTo>
                    <a:lnTo>
                      <a:pt x="21" y="5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4" name="Freeform 102">
                <a:extLst>
                  <a:ext uri="{FF2B5EF4-FFF2-40B4-BE49-F238E27FC236}">
                    <a16:creationId xmlns:a16="http://schemas.microsoft.com/office/drawing/2014/main" id="{EA35EFCD-C290-4C4E-A576-AEE51B84F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334" y="1183863"/>
                <a:ext cx="298262" cy="676627"/>
              </a:xfrm>
              <a:custGeom>
                <a:avLst/>
                <a:gdLst>
                  <a:gd name="T0" fmla="*/ 128 w 175"/>
                  <a:gd name="T1" fmla="*/ 49 h 397"/>
                  <a:gd name="T2" fmla="*/ 128 w 175"/>
                  <a:gd name="T3" fmla="*/ 49 h 397"/>
                  <a:gd name="T4" fmla="*/ 125 w 175"/>
                  <a:gd name="T5" fmla="*/ 82 h 397"/>
                  <a:gd name="T6" fmla="*/ 151 w 175"/>
                  <a:gd name="T7" fmla="*/ 111 h 397"/>
                  <a:gd name="T8" fmla="*/ 137 w 175"/>
                  <a:gd name="T9" fmla="*/ 142 h 397"/>
                  <a:gd name="T10" fmla="*/ 154 w 175"/>
                  <a:gd name="T11" fmla="*/ 187 h 397"/>
                  <a:gd name="T12" fmla="*/ 144 w 175"/>
                  <a:gd name="T13" fmla="*/ 220 h 397"/>
                  <a:gd name="T14" fmla="*/ 158 w 175"/>
                  <a:gd name="T15" fmla="*/ 248 h 397"/>
                  <a:gd name="T16" fmla="*/ 151 w 175"/>
                  <a:gd name="T17" fmla="*/ 272 h 397"/>
                  <a:gd name="T18" fmla="*/ 175 w 175"/>
                  <a:gd name="T19" fmla="*/ 295 h 397"/>
                  <a:gd name="T20" fmla="*/ 170 w 175"/>
                  <a:gd name="T21" fmla="*/ 314 h 397"/>
                  <a:gd name="T22" fmla="*/ 154 w 175"/>
                  <a:gd name="T23" fmla="*/ 333 h 397"/>
                  <a:gd name="T24" fmla="*/ 118 w 175"/>
                  <a:gd name="T25" fmla="*/ 376 h 397"/>
                  <a:gd name="T26" fmla="*/ 90 w 175"/>
                  <a:gd name="T27" fmla="*/ 378 h 397"/>
                  <a:gd name="T28" fmla="*/ 61 w 175"/>
                  <a:gd name="T29" fmla="*/ 390 h 397"/>
                  <a:gd name="T30" fmla="*/ 35 w 175"/>
                  <a:gd name="T31" fmla="*/ 397 h 397"/>
                  <a:gd name="T32" fmla="*/ 26 w 175"/>
                  <a:gd name="T33" fmla="*/ 378 h 397"/>
                  <a:gd name="T34" fmla="*/ 9 w 175"/>
                  <a:gd name="T35" fmla="*/ 369 h 397"/>
                  <a:gd name="T36" fmla="*/ 14 w 175"/>
                  <a:gd name="T37" fmla="*/ 336 h 397"/>
                  <a:gd name="T38" fmla="*/ 5 w 175"/>
                  <a:gd name="T39" fmla="*/ 305 h 397"/>
                  <a:gd name="T40" fmla="*/ 14 w 175"/>
                  <a:gd name="T41" fmla="*/ 284 h 397"/>
                  <a:gd name="T42" fmla="*/ 28 w 175"/>
                  <a:gd name="T43" fmla="*/ 262 h 397"/>
                  <a:gd name="T44" fmla="*/ 66 w 175"/>
                  <a:gd name="T45" fmla="*/ 222 h 397"/>
                  <a:gd name="T46" fmla="*/ 76 w 175"/>
                  <a:gd name="T47" fmla="*/ 213 h 397"/>
                  <a:gd name="T48" fmla="*/ 76 w 175"/>
                  <a:gd name="T49" fmla="*/ 198 h 397"/>
                  <a:gd name="T50" fmla="*/ 52 w 175"/>
                  <a:gd name="T51" fmla="*/ 179 h 397"/>
                  <a:gd name="T52" fmla="*/ 47 w 175"/>
                  <a:gd name="T53" fmla="*/ 163 h 397"/>
                  <a:gd name="T54" fmla="*/ 47 w 175"/>
                  <a:gd name="T55" fmla="*/ 99 h 397"/>
                  <a:gd name="T56" fmla="*/ 21 w 175"/>
                  <a:gd name="T57" fmla="*/ 71 h 397"/>
                  <a:gd name="T58" fmla="*/ 0 w 175"/>
                  <a:gd name="T59" fmla="*/ 49 h 397"/>
                  <a:gd name="T60" fmla="*/ 9 w 175"/>
                  <a:gd name="T61" fmla="*/ 37 h 397"/>
                  <a:gd name="T62" fmla="*/ 26 w 175"/>
                  <a:gd name="T63" fmla="*/ 61 h 397"/>
                  <a:gd name="T64" fmla="*/ 47 w 175"/>
                  <a:gd name="T65" fmla="*/ 59 h 397"/>
                  <a:gd name="T66" fmla="*/ 66 w 175"/>
                  <a:gd name="T67" fmla="*/ 68 h 397"/>
                  <a:gd name="T68" fmla="*/ 80 w 175"/>
                  <a:gd name="T69" fmla="*/ 49 h 397"/>
                  <a:gd name="T70" fmla="*/ 90 w 175"/>
                  <a:gd name="T71" fmla="*/ 16 h 397"/>
                  <a:gd name="T72" fmla="*/ 113 w 175"/>
                  <a:gd name="T73" fmla="*/ 0 h 397"/>
                  <a:gd name="T74" fmla="*/ 135 w 175"/>
                  <a:gd name="T75" fmla="*/ 18 h 397"/>
                  <a:gd name="T76" fmla="*/ 128 w 175"/>
                  <a:gd name="T77" fmla="*/ 4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5" h="397">
                    <a:moveTo>
                      <a:pt x="128" y="49"/>
                    </a:moveTo>
                    <a:lnTo>
                      <a:pt x="128" y="49"/>
                    </a:lnTo>
                    <a:lnTo>
                      <a:pt x="125" y="82"/>
                    </a:lnTo>
                    <a:lnTo>
                      <a:pt x="151" y="111"/>
                    </a:lnTo>
                    <a:lnTo>
                      <a:pt x="137" y="142"/>
                    </a:lnTo>
                    <a:lnTo>
                      <a:pt x="154" y="187"/>
                    </a:lnTo>
                    <a:lnTo>
                      <a:pt x="144" y="220"/>
                    </a:lnTo>
                    <a:lnTo>
                      <a:pt x="158" y="248"/>
                    </a:lnTo>
                    <a:lnTo>
                      <a:pt x="151" y="272"/>
                    </a:lnTo>
                    <a:lnTo>
                      <a:pt x="175" y="295"/>
                    </a:lnTo>
                    <a:lnTo>
                      <a:pt x="170" y="314"/>
                    </a:lnTo>
                    <a:lnTo>
                      <a:pt x="154" y="333"/>
                    </a:lnTo>
                    <a:lnTo>
                      <a:pt x="118" y="376"/>
                    </a:lnTo>
                    <a:lnTo>
                      <a:pt x="90" y="378"/>
                    </a:lnTo>
                    <a:lnTo>
                      <a:pt x="61" y="390"/>
                    </a:lnTo>
                    <a:lnTo>
                      <a:pt x="35" y="397"/>
                    </a:lnTo>
                    <a:lnTo>
                      <a:pt x="26" y="378"/>
                    </a:lnTo>
                    <a:lnTo>
                      <a:pt x="9" y="369"/>
                    </a:lnTo>
                    <a:lnTo>
                      <a:pt x="14" y="336"/>
                    </a:lnTo>
                    <a:lnTo>
                      <a:pt x="5" y="305"/>
                    </a:lnTo>
                    <a:lnTo>
                      <a:pt x="14" y="284"/>
                    </a:lnTo>
                    <a:lnTo>
                      <a:pt x="28" y="262"/>
                    </a:lnTo>
                    <a:lnTo>
                      <a:pt x="66" y="222"/>
                    </a:lnTo>
                    <a:lnTo>
                      <a:pt x="76" y="213"/>
                    </a:lnTo>
                    <a:lnTo>
                      <a:pt x="76" y="198"/>
                    </a:lnTo>
                    <a:lnTo>
                      <a:pt x="52" y="179"/>
                    </a:lnTo>
                    <a:lnTo>
                      <a:pt x="47" y="163"/>
                    </a:lnTo>
                    <a:lnTo>
                      <a:pt x="47" y="99"/>
                    </a:lnTo>
                    <a:lnTo>
                      <a:pt x="21" y="71"/>
                    </a:lnTo>
                    <a:lnTo>
                      <a:pt x="0" y="49"/>
                    </a:lnTo>
                    <a:lnTo>
                      <a:pt x="9" y="37"/>
                    </a:lnTo>
                    <a:lnTo>
                      <a:pt x="26" y="61"/>
                    </a:lnTo>
                    <a:lnTo>
                      <a:pt x="47" y="59"/>
                    </a:lnTo>
                    <a:lnTo>
                      <a:pt x="66" y="68"/>
                    </a:lnTo>
                    <a:lnTo>
                      <a:pt x="80" y="49"/>
                    </a:lnTo>
                    <a:lnTo>
                      <a:pt x="90" y="16"/>
                    </a:lnTo>
                    <a:lnTo>
                      <a:pt x="113" y="0"/>
                    </a:lnTo>
                    <a:lnTo>
                      <a:pt x="135" y="18"/>
                    </a:lnTo>
                    <a:lnTo>
                      <a:pt x="128" y="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5" name="Freeform 107">
                <a:extLst>
                  <a:ext uri="{FF2B5EF4-FFF2-40B4-BE49-F238E27FC236}">
                    <a16:creationId xmlns:a16="http://schemas.microsoft.com/office/drawing/2014/main" id="{05300B06-3C44-4294-AEE2-F91552D9B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073" y="5552107"/>
                <a:ext cx="93740" cy="52835"/>
              </a:xfrm>
              <a:custGeom>
                <a:avLst/>
                <a:gdLst>
                  <a:gd name="T0" fmla="*/ 43 w 55"/>
                  <a:gd name="T1" fmla="*/ 0 h 31"/>
                  <a:gd name="T2" fmla="*/ 43 w 55"/>
                  <a:gd name="T3" fmla="*/ 0 h 31"/>
                  <a:gd name="T4" fmla="*/ 55 w 55"/>
                  <a:gd name="T5" fmla="*/ 12 h 31"/>
                  <a:gd name="T6" fmla="*/ 50 w 55"/>
                  <a:gd name="T7" fmla="*/ 21 h 31"/>
                  <a:gd name="T8" fmla="*/ 29 w 55"/>
                  <a:gd name="T9" fmla="*/ 28 h 31"/>
                  <a:gd name="T10" fmla="*/ 22 w 55"/>
                  <a:gd name="T11" fmla="*/ 19 h 31"/>
                  <a:gd name="T12" fmla="*/ 7 w 55"/>
                  <a:gd name="T13" fmla="*/ 31 h 31"/>
                  <a:gd name="T14" fmla="*/ 0 w 55"/>
                  <a:gd name="T15" fmla="*/ 19 h 31"/>
                  <a:gd name="T16" fmla="*/ 19 w 55"/>
                  <a:gd name="T17" fmla="*/ 5 h 31"/>
                  <a:gd name="T18" fmla="*/ 33 w 55"/>
                  <a:gd name="T19" fmla="*/ 12 h 31"/>
                  <a:gd name="T20" fmla="*/ 43 w 55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31">
                    <a:moveTo>
                      <a:pt x="43" y="0"/>
                    </a:moveTo>
                    <a:lnTo>
                      <a:pt x="43" y="0"/>
                    </a:lnTo>
                    <a:lnTo>
                      <a:pt x="55" y="12"/>
                    </a:lnTo>
                    <a:lnTo>
                      <a:pt x="50" y="21"/>
                    </a:lnTo>
                    <a:lnTo>
                      <a:pt x="29" y="28"/>
                    </a:lnTo>
                    <a:lnTo>
                      <a:pt x="22" y="19"/>
                    </a:lnTo>
                    <a:lnTo>
                      <a:pt x="7" y="31"/>
                    </a:lnTo>
                    <a:lnTo>
                      <a:pt x="0" y="19"/>
                    </a:lnTo>
                    <a:lnTo>
                      <a:pt x="19" y="5"/>
                    </a:lnTo>
                    <a:lnTo>
                      <a:pt x="33" y="12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6" name="Freeform 109">
                <a:extLst>
                  <a:ext uri="{FF2B5EF4-FFF2-40B4-BE49-F238E27FC236}">
                    <a16:creationId xmlns:a16="http://schemas.microsoft.com/office/drawing/2014/main" id="{23CDC102-67E6-4CE3-B6F9-1359BB501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438" y="3760838"/>
                <a:ext cx="80105" cy="100557"/>
              </a:xfrm>
              <a:custGeom>
                <a:avLst/>
                <a:gdLst>
                  <a:gd name="T0" fmla="*/ 33 w 47"/>
                  <a:gd name="T1" fmla="*/ 52 h 59"/>
                  <a:gd name="T2" fmla="*/ 33 w 47"/>
                  <a:gd name="T3" fmla="*/ 52 h 59"/>
                  <a:gd name="T4" fmla="*/ 33 w 47"/>
                  <a:gd name="T5" fmla="*/ 52 h 59"/>
                  <a:gd name="T6" fmla="*/ 33 w 47"/>
                  <a:gd name="T7" fmla="*/ 52 h 59"/>
                  <a:gd name="T8" fmla="*/ 26 w 47"/>
                  <a:gd name="T9" fmla="*/ 59 h 59"/>
                  <a:gd name="T10" fmla="*/ 19 w 47"/>
                  <a:gd name="T11" fmla="*/ 59 h 59"/>
                  <a:gd name="T12" fmla="*/ 16 w 47"/>
                  <a:gd name="T13" fmla="*/ 54 h 59"/>
                  <a:gd name="T14" fmla="*/ 12 w 47"/>
                  <a:gd name="T15" fmla="*/ 54 h 59"/>
                  <a:gd name="T16" fmla="*/ 7 w 47"/>
                  <a:gd name="T17" fmla="*/ 59 h 59"/>
                  <a:gd name="T18" fmla="*/ 0 w 47"/>
                  <a:gd name="T19" fmla="*/ 57 h 59"/>
                  <a:gd name="T20" fmla="*/ 5 w 47"/>
                  <a:gd name="T21" fmla="*/ 50 h 59"/>
                  <a:gd name="T22" fmla="*/ 7 w 47"/>
                  <a:gd name="T23" fmla="*/ 40 h 59"/>
                  <a:gd name="T24" fmla="*/ 9 w 47"/>
                  <a:gd name="T25" fmla="*/ 36 h 59"/>
                  <a:gd name="T26" fmla="*/ 2 w 47"/>
                  <a:gd name="T27" fmla="*/ 26 h 59"/>
                  <a:gd name="T28" fmla="*/ 0 w 47"/>
                  <a:gd name="T29" fmla="*/ 14 h 59"/>
                  <a:gd name="T30" fmla="*/ 9 w 47"/>
                  <a:gd name="T31" fmla="*/ 0 h 59"/>
                  <a:gd name="T32" fmla="*/ 14 w 47"/>
                  <a:gd name="T33" fmla="*/ 2 h 59"/>
                  <a:gd name="T34" fmla="*/ 26 w 47"/>
                  <a:gd name="T35" fmla="*/ 5 h 59"/>
                  <a:gd name="T36" fmla="*/ 45 w 47"/>
                  <a:gd name="T37" fmla="*/ 19 h 59"/>
                  <a:gd name="T38" fmla="*/ 47 w 47"/>
                  <a:gd name="T39" fmla="*/ 26 h 59"/>
                  <a:gd name="T40" fmla="*/ 33 w 47"/>
                  <a:gd name="T4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33" y="52"/>
                    </a:move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26" y="59"/>
                    </a:lnTo>
                    <a:lnTo>
                      <a:pt x="19" y="59"/>
                    </a:lnTo>
                    <a:lnTo>
                      <a:pt x="16" y="54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7" y="40"/>
                    </a:lnTo>
                    <a:lnTo>
                      <a:pt x="9" y="36"/>
                    </a:lnTo>
                    <a:lnTo>
                      <a:pt x="2" y="26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14" y="2"/>
                    </a:lnTo>
                    <a:lnTo>
                      <a:pt x="26" y="5"/>
                    </a:lnTo>
                    <a:lnTo>
                      <a:pt x="45" y="19"/>
                    </a:lnTo>
                    <a:lnTo>
                      <a:pt x="47" y="26"/>
                    </a:lnTo>
                    <a:lnTo>
                      <a:pt x="33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7" name="Freeform 111">
                <a:extLst>
                  <a:ext uri="{FF2B5EF4-FFF2-40B4-BE49-F238E27FC236}">
                    <a16:creationId xmlns:a16="http://schemas.microsoft.com/office/drawing/2014/main" id="{FC701F9C-937D-4EB6-BA7B-09DA25E94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281" y="2610402"/>
                <a:ext cx="27269" cy="61357"/>
              </a:xfrm>
              <a:custGeom>
                <a:avLst/>
                <a:gdLst>
                  <a:gd name="T0" fmla="*/ 16 w 16"/>
                  <a:gd name="T1" fmla="*/ 19 h 36"/>
                  <a:gd name="T2" fmla="*/ 16 w 16"/>
                  <a:gd name="T3" fmla="*/ 19 h 36"/>
                  <a:gd name="T4" fmla="*/ 9 w 16"/>
                  <a:gd name="T5" fmla="*/ 36 h 36"/>
                  <a:gd name="T6" fmla="*/ 2 w 16"/>
                  <a:gd name="T7" fmla="*/ 31 h 36"/>
                  <a:gd name="T8" fmla="*/ 0 w 16"/>
                  <a:gd name="T9" fmla="*/ 17 h 36"/>
                  <a:gd name="T10" fmla="*/ 2 w 16"/>
                  <a:gd name="T11" fmla="*/ 10 h 36"/>
                  <a:gd name="T12" fmla="*/ 14 w 16"/>
                  <a:gd name="T13" fmla="*/ 0 h 36"/>
                  <a:gd name="T14" fmla="*/ 16 w 16"/>
                  <a:gd name="T15" fmla="*/ 19 h 36"/>
                  <a:gd name="T16" fmla="*/ 16 w 16"/>
                  <a:gd name="T17" fmla="*/ 19 h 36"/>
                  <a:gd name="T18" fmla="*/ 16 w 16"/>
                  <a:gd name="T1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6">
                    <a:moveTo>
                      <a:pt x="16" y="19"/>
                    </a:moveTo>
                    <a:lnTo>
                      <a:pt x="16" y="19"/>
                    </a:lnTo>
                    <a:lnTo>
                      <a:pt x="9" y="36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14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8" name="Freeform 115">
                <a:extLst>
                  <a:ext uri="{FF2B5EF4-FFF2-40B4-BE49-F238E27FC236}">
                    <a16:creationId xmlns:a16="http://schemas.microsoft.com/office/drawing/2014/main" id="{E174BA31-1B12-47E2-B94F-A4460CC8AA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88447" y="1925254"/>
                <a:ext cx="253949" cy="410749"/>
              </a:xfrm>
              <a:custGeom>
                <a:avLst/>
                <a:gdLst>
                  <a:gd name="T0" fmla="*/ 31 w 149"/>
                  <a:gd name="T1" fmla="*/ 121 h 241"/>
                  <a:gd name="T2" fmla="*/ 31 w 149"/>
                  <a:gd name="T3" fmla="*/ 121 h 241"/>
                  <a:gd name="T4" fmla="*/ 22 w 149"/>
                  <a:gd name="T5" fmla="*/ 137 h 241"/>
                  <a:gd name="T6" fmla="*/ 10 w 149"/>
                  <a:gd name="T7" fmla="*/ 133 h 241"/>
                  <a:gd name="T8" fmla="*/ 0 w 149"/>
                  <a:gd name="T9" fmla="*/ 133 h 241"/>
                  <a:gd name="T10" fmla="*/ 3 w 149"/>
                  <a:gd name="T11" fmla="*/ 118 h 241"/>
                  <a:gd name="T12" fmla="*/ 0 w 149"/>
                  <a:gd name="T13" fmla="*/ 104 h 241"/>
                  <a:gd name="T14" fmla="*/ 12 w 149"/>
                  <a:gd name="T15" fmla="*/ 102 h 241"/>
                  <a:gd name="T16" fmla="*/ 31 w 149"/>
                  <a:gd name="T17" fmla="*/ 121 h 241"/>
                  <a:gd name="T18" fmla="*/ 74 w 149"/>
                  <a:gd name="T19" fmla="*/ 0 h 241"/>
                  <a:gd name="T20" fmla="*/ 74 w 149"/>
                  <a:gd name="T21" fmla="*/ 0 h 241"/>
                  <a:gd name="T22" fmla="*/ 57 w 149"/>
                  <a:gd name="T23" fmla="*/ 33 h 241"/>
                  <a:gd name="T24" fmla="*/ 74 w 149"/>
                  <a:gd name="T25" fmla="*/ 28 h 241"/>
                  <a:gd name="T26" fmla="*/ 90 w 149"/>
                  <a:gd name="T27" fmla="*/ 28 h 241"/>
                  <a:gd name="T28" fmla="*/ 86 w 149"/>
                  <a:gd name="T29" fmla="*/ 54 h 241"/>
                  <a:gd name="T30" fmla="*/ 71 w 149"/>
                  <a:gd name="T31" fmla="*/ 81 h 241"/>
                  <a:gd name="T32" fmla="*/ 88 w 149"/>
                  <a:gd name="T33" fmla="*/ 81 h 241"/>
                  <a:gd name="T34" fmla="*/ 105 w 149"/>
                  <a:gd name="T35" fmla="*/ 118 h 241"/>
                  <a:gd name="T36" fmla="*/ 116 w 149"/>
                  <a:gd name="T37" fmla="*/ 121 h 241"/>
                  <a:gd name="T38" fmla="*/ 126 w 149"/>
                  <a:gd name="T39" fmla="*/ 154 h 241"/>
                  <a:gd name="T40" fmla="*/ 131 w 149"/>
                  <a:gd name="T41" fmla="*/ 163 h 241"/>
                  <a:gd name="T42" fmla="*/ 149 w 149"/>
                  <a:gd name="T43" fmla="*/ 168 h 241"/>
                  <a:gd name="T44" fmla="*/ 147 w 149"/>
                  <a:gd name="T45" fmla="*/ 185 h 241"/>
                  <a:gd name="T46" fmla="*/ 140 w 149"/>
                  <a:gd name="T47" fmla="*/ 194 h 241"/>
                  <a:gd name="T48" fmla="*/ 145 w 149"/>
                  <a:gd name="T49" fmla="*/ 206 h 241"/>
                  <a:gd name="T50" fmla="*/ 131 w 149"/>
                  <a:gd name="T51" fmla="*/ 220 h 241"/>
                  <a:gd name="T52" fmla="*/ 109 w 149"/>
                  <a:gd name="T53" fmla="*/ 220 h 241"/>
                  <a:gd name="T54" fmla="*/ 83 w 149"/>
                  <a:gd name="T55" fmla="*/ 227 h 241"/>
                  <a:gd name="T56" fmla="*/ 74 w 149"/>
                  <a:gd name="T57" fmla="*/ 223 h 241"/>
                  <a:gd name="T58" fmla="*/ 64 w 149"/>
                  <a:gd name="T59" fmla="*/ 234 h 241"/>
                  <a:gd name="T60" fmla="*/ 48 w 149"/>
                  <a:gd name="T61" fmla="*/ 230 h 241"/>
                  <a:gd name="T62" fmla="*/ 38 w 149"/>
                  <a:gd name="T63" fmla="*/ 241 h 241"/>
                  <a:gd name="T64" fmla="*/ 29 w 149"/>
                  <a:gd name="T65" fmla="*/ 237 h 241"/>
                  <a:gd name="T66" fmla="*/ 52 w 149"/>
                  <a:gd name="T67" fmla="*/ 208 h 241"/>
                  <a:gd name="T68" fmla="*/ 67 w 149"/>
                  <a:gd name="T69" fmla="*/ 204 h 241"/>
                  <a:gd name="T70" fmla="*/ 43 w 149"/>
                  <a:gd name="T71" fmla="*/ 199 h 241"/>
                  <a:gd name="T72" fmla="*/ 36 w 149"/>
                  <a:gd name="T73" fmla="*/ 189 h 241"/>
                  <a:gd name="T74" fmla="*/ 55 w 149"/>
                  <a:gd name="T75" fmla="*/ 180 h 241"/>
                  <a:gd name="T76" fmla="*/ 45 w 149"/>
                  <a:gd name="T77" fmla="*/ 166 h 241"/>
                  <a:gd name="T78" fmla="*/ 48 w 149"/>
                  <a:gd name="T79" fmla="*/ 149 h 241"/>
                  <a:gd name="T80" fmla="*/ 71 w 149"/>
                  <a:gd name="T81" fmla="*/ 152 h 241"/>
                  <a:gd name="T82" fmla="*/ 76 w 149"/>
                  <a:gd name="T83" fmla="*/ 135 h 241"/>
                  <a:gd name="T84" fmla="*/ 64 w 149"/>
                  <a:gd name="T85" fmla="*/ 118 h 241"/>
                  <a:gd name="T86" fmla="*/ 43 w 149"/>
                  <a:gd name="T87" fmla="*/ 114 h 241"/>
                  <a:gd name="T88" fmla="*/ 41 w 149"/>
                  <a:gd name="T89" fmla="*/ 107 h 241"/>
                  <a:gd name="T90" fmla="*/ 45 w 149"/>
                  <a:gd name="T91" fmla="*/ 92 h 241"/>
                  <a:gd name="T92" fmla="*/ 41 w 149"/>
                  <a:gd name="T93" fmla="*/ 85 h 241"/>
                  <a:gd name="T94" fmla="*/ 31 w 149"/>
                  <a:gd name="T95" fmla="*/ 99 h 241"/>
                  <a:gd name="T96" fmla="*/ 31 w 149"/>
                  <a:gd name="T97" fmla="*/ 71 h 241"/>
                  <a:gd name="T98" fmla="*/ 22 w 149"/>
                  <a:gd name="T99" fmla="*/ 57 h 241"/>
                  <a:gd name="T100" fmla="*/ 29 w 149"/>
                  <a:gd name="T101" fmla="*/ 26 h 241"/>
                  <a:gd name="T102" fmla="*/ 41 w 149"/>
                  <a:gd name="T103" fmla="*/ 0 h 241"/>
                  <a:gd name="T104" fmla="*/ 55 w 149"/>
                  <a:gd name="T105" fmla="*/ 2 h 241"/>
                  <a:gd name="T106" fmla="*/ 74 w 149"/>
                  <a:gd name="T10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9" h="241">
                    <a:moveTo>
                      <a:pt x="31" y="121"/>
                    </a:moveTo>
                    <a:lnTo>
                      <a:pt x="31" y="121"/>
                    </a:lnTo>
                    <a:lnTo>
                      <a:pt x="22" y="137"/>
                    </a:lnTo>
                    <a:lnTo>
                      <a:pt x="10" y="133"/>
                    </a:lnTo>
                    <a:lnTo>
                      <a:pt x="0" y="133"/>
                    </a:lnTo>
                    <a:lnTo>
                      <a:pt x="3" y="118"/>
                    </a:lnTo>
                    <a:lnTo>
                      <a:pt x="0" y="104"/>
                    </a:lnTo>
                    <a:lnTo>
                      <a:pt x="12" y="102"/>
                    </a:lnTo>
                    <a:lnTo>
                      <a:pt x="31" y="121"/>
                    </a:lnTo>
                    <a:close/>
                    <a:moveTo>
                      <a:pt x="74" y="0"/>
                    </a:moveTo>
                    <a:lnTo>
                      <a:pt x="74" y="0"/>
                    </a:lnTo>
                    <a:lnTo>
                      <a:pt x="57" y="33"/>
                    </a:lnTo>
                    <a:lnTo>
                      <a:pt x="74" y="28"/>
                    </a:lnTo>
                    <a:lnTo>
                      <a:pt x="90" y="28"/>
                    </a:lnTo>
                    <a:lnTo>
                      <a:pt x="86" y="54"/>
                    </a:lnTo>
                    <a:lnTo>
                      <a:pt x="71" y="81"/>
                    </a:lnTo>
                    <a:lnTo>
                      <a:pt x="88" y="81"/>
                    </a:lnTo>
                    <a:lnTo>
                      <a:pt x="105" y="118"/>
                    </a:lnTo>
                    <a:lnTo>
                      <a:pt x="116" y="121"/>
                    </a:lnTo>
                    <a:lnTo>
                      <a:pt x="126" y="154"/>
                    </a:lnTo>
                    <a:lnTo>
                      <a:pt x="131" y="163"/>
                    </a:lnTo>
                    <a:lnTo>
                      <a:pt x="149" y="168"/>
                    </a:lnTo>
                    <a:lnTo>
                      <a:pt x="147" y="185"/>
                    </a:lnTo>
                    <a:lnTo>
                      <a:pt x="140" y="194"/>
                    </a:lnTo>
                    <a:lnTo>
                      <a:pt x="145" y="20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83" y="227"/>
                    </a:lnTo>
                    <a:lnTo>
                      <a:pt x="74" y="223"/>
                    </a:lnTo>
                    <a:lnTo>
                      <a:pt x="64" y="234"/>
                    </a:lnTo>
                    <a:lnTo>
                      <a:pt x="48" y="230"/>
                    </a:lnTo>
                    <a:lnTo>
                      <a:pt x="38" y="241"/>
                    </a:lnTo>
                    <a:lnTo>
                      <a:pt x="29" y="237"/>
                    </a:lnTo>
                    <a:lnTo>
                      <a:pt x="52" y="208"/>
                    </a:lnTo>
                    <a:lnTo>
                      <a:pt x="67" y="204"/>
                    </a:lnTo>
                    <a:lnTo>
                      <a:pt x="43" y="199"/>
                    </a:lnTo>
                    <a:lnTo>
                      <a:pt x="36" y="189"/>
                    </a:lnTo>
                    <a:lnTo>
                      <a:pt x="55" y="180"/>
                    </a:lnTo>
                    <a:lnTo>
                      <a:pt x="45" y="166"/>
                    </a:lnTo>
                    <a:lnTo>
                      <a:pt x="48" y="149"/>
                    </a:lnTo>
                    <a:lnTo>
                      <a:pt x="71" y="152"/>
                    </a:lnTo>
                    <a:lnTo>
                      <a:pt x="76" y="135"/>
                    </a:lnTo>
                    <a:lnTo>
                      <a:pt x="64" y="118"/>
                    </a:lnTo>
                    <a:lnTo>
                      <a:pt x="43" y="114"/>
                    </a:lnTo>
                    <a:lnTo>
                      <a:pt x="41" y="107"/>
                    </a:lnTo>
                    <a:lnTo>
                      <a:pt x="45" y="92"/>
                    </a:lnTo>
                    <a:lnTo>
                      <a:pt x="41" y="85"/>
                    </a:lnTo>
                    <a:lnTo>
                      <a:pt x="31" y="99"/>
                    </a:lnTo>
                    <a:lnTo>
                      <a:pt x="31" y="71"/>
                    </a:lnTo>
                    <a:lnTo>
                      <a:pt x="22" y="57"/>
                    </a:lnTo>
                    <a:lnTo>
                      <a:pt x="29" y="26"/>
                    </a:lnTo>
                    <a:lnTo>
                      <a:pt x="41" y="0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9" name="Freeform 386">
                <a:extLst>
                  <a:ext uri="{FF2B5EF4-FFF2-40B4-BE49-F238E27FC236}">
                    <a16:creationId xmlns:a16="http://schemas.microsoft.com/office/drawing/2014/main" id="{1B6D2E29-02C7-4C68-A90F-0A26156E8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090" y="3534159"/>
                <a:ext cx="85217" cy="25810"/>
              </a:xfrm>
              <a:custGeom>
                <a:avLst/>
                <a:gdLst>
                  <a:gd name="connsiteX0" fmla="*/ 54539 w 113623"/>
                  <a:gd name="connsiteY0" fmla="*/ 0 h 34413"/>
                  <a:gd name="connsiteX1" fmla="*/ 63629 w 113623"/>
                  <a:gd name="connsiteY1" fmla="*/ 0 h 34413"/>
                  <a:gd name="connsiteX2" fmla="*/ 81809 w 113623"/>
                  <a:gd name="connsiteY2" fmla="*/ 11363 h 34413"/>
                  <a:gd name="connsiteX3" fmla="*/ 90899 w 113623"/>
                  <a:gd name="connsiteY3" fmla="*/ 11363 h 34413"/>
                  <a:gd name="connsiteX4" fmla="*/ 102261 w 113623"/>
                  <a:gd name="connsiteY4" fmla="*/ 0 h 34413"/>
                  <a:gd name="connsiteX5" fmla="*/ 113623 w 113623"/>
                  <a:gd name="connsiteY5" fmla="*/ 18180 h 34413"/>
                  <a:gd name="connsiteX6" fmla="*/ 109835 w 113623"/>
                  <a:gd name="connsiteY6" fmla="*/ 19263 h 34413"/>
                  <a:gd name="connsiteX7" fmla="*/ 113623 w 113623"/>
                  <a:gd name="connsiteY7" fmla="*/ 25323 h 34413"/>
                  <a:gd name="connsiteX8" fmla="*/ 97716 w 113623"/>
                  <a:gd name="connsiteY8" fmla="*/ 29868 h 34413"/>
                  <a:gd name="connsiteX9" fmla="*/ 81809 w 113623"/>
                  <a:gd name="connsiteY9" fmla="*/ 29868 h 34413"/>
                  <a:gd name="connsiteX10" fmla="*/ 63629 w 113623"/>
                  <a:gd name="connsiteY10" fmla="*/ 25323 h 34413"/>
                  <a:gd name="connsiteX11" fmla="*/ 47722 w 113623"/>
                  <a:gd name="connsiteY11" fmla="*/ 29868 h 34413"/>
                  <a:gd name="connsiteX12" fmla="*/ 43177 w 113623"/>
                  <a:gd name="connsiteY12" fmla="*/ 29868 h 34413"/>
                  <a:gd name="connsiteX13" fmla="*/ 31815 w 113623"/>
                  <a:gd name="connsiteY13" fmla="*/ 34413 h 34413"/>
                  <a:gd name="connsiteX14" fmla="*/ 0 w 113623"/>
                  <a:gd name="connsiteY14" fmla="*/ 34413 h 34413"/>
                  <a:gd name="connsiteX15" fmla="*/ 2041 w 113623"/>
                  <a:gd name="connsiteY15" fmla="*/ 27270 h 34413"/>
                  <a:gd name="connsiteX16" fmla="*/ 0 w 113623"/>
                  <a:gd name="connsiteY16" fmla="*/ 27270 h 34413"/>
                  <a:gd name="connsiteX17" fmla="*/ 4545 w 113623"/>
                  <a:gd name="connsiteY17" fmla="*/ 11363 h 34413"/>
                  <a:gd name="connsiteX18" fmla="*/ 43177 w 113623"/>
                  <a:gd name="connsiteY18" fmla="*/ 11363 h 3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23" h="34413">
                    <a:moveTo>
                      <a:pt x="54539" y="0"/>
                    </a:moveTo>
                    <a:lnTo>
                      <a:pt x="63629" y="0"/>
                    </a:lnTo>
                    <a:lnTo>
                      <a:pt x="81809" y="11363"/>
                    </a:lnTo>
                    <a:lnTo>
                      <a:pt x="90899" y="11363"/>
                    </a:lnTo>
                    <a:lnTo>
                      <a:pt x="102261" y="0"/>
                    </a:lnTo>
                    <a:lnTo>
                      <a:pt x="113623" y="18180"/>
                    </a:lnTo>
                    <a:lnTo>
                      <a:pt x="109835" y="19263"/>
                    </a:lnTo>
                    <a:lnTo>
                      <a:pt x="113623" y="25323"/>
                    </a:lnTo>
                    <a:lnTo>
                      <a:pt x="97716" y="29868"/>
                    </a:lnTo>
                    <a:lnTo>
                      <a:pt x="81809" y="29868"/>
                    </a:lnTo>
                    <a:lnTo>
                      <a:pt x="63629" y="25323"/>
                    </a:lnTo>
                    <a:lnTo>
                      <a:pt x="47722" y="29868"/>
                    </a:lnTo>
                    <a:lnTo>
                      <a:pt x="43177" y="29868"/>
                    </a:lnTo>
                    <a:lnTo>
                      <a:pt x="31815" y="34413"/>
                    </a:lnTo>
                    <a:lnTo>
                      <a:pt x="0" y="34413"/>
                    </a:lnTo>
                    <a:lnTo>
                      <a:pt x="2041" y="27270"/>
                    </a:lnTo>
                    <a:lnTo>
                      <a:pt x="0" y="27270"/>
                    </a:lnTo>
                    <a:lnTo>
                      <a:pt x="4545" y="11363"/>
                    </a:lnTo>
                    <a:lnTo>
                      <a:pt x="4317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50" name="Freeform 125">
                <a:extLst>
                  <a:ext uri="{FF2B5EF4-FFF2-40B4-BE49-F238E27FC236}">
                    <a16:creationId xmlns:a16="http://schemas.microsoft.com/office/drawing/2014/main" id="{9CC7F30D-03F2-4106-B0A4-A83545FF5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499" y="3571654"/>
                <a:ext cx="85217" cy="44313"/>
              </a:xfrm>
              <a:custGeom>
                <a:avLst/>
                <a:gdLst>
                  <a:gd name="T0" fmla="*/ 50 w 50"/>
                  <a:gd name="T1" fmla="*/ 0 h 26"/>
                  <a:gd name="T2" fmla="*/ 50 w 50"/>
                  <a:gd name="T3" fmla="*/ 0 h 26"/>
                  <a:gd name="T4" fmla="*/ 48 w 50"/>
                  <a:gd name="T5" fmla="*/ 7 h 26"/>
                  <a:gd name="T6" fmla="*/ 48 w 50"/>
                  <a:gd name="T7" fmla="*/ 7 h 26"/>
                  <a:gd name="T8" fmla="*/ 48 w 50"/>
                  <a:gd name="T9" fmla="*/ 12 h 26"/>
                  <a:gd name="T10" fmla="*/ 45 w 50"/>
                  <a:gd name="T11" fmla="*/ 14 h 26"/>
                  <a:gd name="T12" fmla="*/ 43 w 50"/>
                  <a:gd name="T13" fmla="*/ 14 h 26"/>
                  <a:gd name="T14" fmla="*/ 38 w 50"/>
                  <a:gd name="T15" fmla="*/ 19 h 26"/>
                  <a:gd name="T16" fmla="*/ 34 w 50"/>
                  <a:gd name="T17" fmla="*/ 19 h 26"/>
                  <a:gd name="T18" fmla="*/ 26 w 50"/>
                  <a:gd name="T19" fmla="*/ 26 h 26"/>
                  <a:gd name="T20" fmla="*/ 17 w 50"/>
                  <a:gd name="T21" fmla="*/ 19 h 26"/>
                  <a:gd name="T22" fmla="*/ 12 w 50"/>
                  <a:gd name="T23" fmla="*/ 19 h 26"/>
                  <a:gd name="T24" fmla="*/ 8 w 50"/>
                  <a:gd name="T25" fmla="*/ 12 h 26"/>
                  <a:gd name="T26" fmla="*/ 8 w 50"/>
                  <a:gd name="T27" fmla="*/ 9 h 26"/>
                  <a:gd name="T28" fmla="*/ 3 w 50"/>
                  <a:gd name="T29" fmla="*/ 7 h 26"/>
                  <a:gd name="T30" fmla="*/ 0 w 50"/>
                  <a:gd name="T31" fmla="*/ 5 h 26"/>
                  <a:gd name="T32" fmla="*/ 10 w 50"/>
                  <a:gd name="T33" fmla="*/ 0 h 26"/>
                  <a:gd name="T34" fmla="*/ 15 w 50"/>
                  <a:gd name="T35" fmla="*/ 2 h 26"/>
                  <a:gd name="T36" fmla="*/ 19 w 50"/>
                  <a:gd name="T37" fmla="*/ 0 h 26"/>
                  <a:gd name="T38" fmla="*/ 50 w 50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">
                    <a:moveTo>
                      <a:pt x="50" y="0"/>
                    </a:moveTo>
                    <a:lnTo>
                      <a:pt x="50" y="0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1" name="Freeform 129">
                <a:extLst>
                  <a:ext uri="{FF2B5EF4-FFF2-40B4-BE49-F238E27FC236}">
                    <a16:creationId xmlns:a16="http://schemas.microsoft.com/office/drawing/2014/main" id="{CF798035-1A21-4C6E-95EB-5B6E6C638A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50290" y="2651144"/>
                <a:ext cx="182366" cy="242018"/>
              </a:xfrm>
              <a:custGeom>
                <a:avLst/>
                <a:gdLst>
                  <a:gd name="T0" fmla="*/ 60 w 107"/>
                  <a:gd name="T1" fmla="*/ 126 h 142"/>
                  <a:gd name="T2" fmla="*/ 60 w 107"/>
                  <a:gd name="T3" fmla="*/ 126 h 142"/>
                  <a:gd name="T4" fmla="*/ 67 w 107"/>
                  <a:gd name="T5" fmla="*/ 133 h 142"/>
                  <a:gd name="T6" fmla="*/ 81 w 107"/>
                  <a:gd name="T7" fmla="*/ 133 h 142"/>
                  <a:gd name="T8" fmla="*/ 93 w 107"/>
                  <a:gd name="T9" fmla="*/ 133 h 142"/>
                  <a:gd name="T10" fmla="*/ 93 w 107"/>
                  <a:gd name="T11" fmla="*/ 138 h 142"/>
                  <a:gd name="T12" fmla="*/ 100 w 107"/>
                  <a:gd name="T13" fmla="*/ 135 h 142"/>
                  <a:gd name="T14" fmla="*/ 97 w 107"/>
                  <a:gd name="T15" fmla="*/ 140 h 142"/>
                  <a:gd name="T16" fmla="*/ 76 w 107"/>
                  <a:gd name="T17" fmla="*/ 142 h 142"/>
                  <a:gd name="T18" fmla="*/ 76 w 107"/>
                  <a:gd name="T19" fmla="*/ 138 h 142"/>
                  <a:gd name="T20" fmla="*/ 55 w 107"/>
                  <a:gd name="T21" fmla="*/ 135 h 142"/>
                  <a:gd name="T22" fmla="*/ 60 w 107"/>
                  <a:gd name="T23" fmla="*/ 126 h 142"/>
                  <a:gd name="T24" fmla="*/ 107 w 107"/>
                  <a:gd name="T25" fmla="*/ 5 h 142"/>
                  <a:gd name="T26" fmla="*/ 107 w 107"/>
                  <a:gd name="T27" fmla="*/ 5 h 142"/>
                  <a:gd name="T28" fmla="*/ 100 w 107"/>
                  <a:gd name="T29" fmla="*/ 19 h 142"/>
                  <a:gd name="T30" fmla="*/ 97 w 107"/>
                  <a:gd name="T31" fmla="*/ 22 h 142"/>
                  <a:gd name="T32" fmla="*/ 86 w 107"/>
                  <a:gd name="T33" fmla="*/ 22 h 142"/>
                  <a:gd name="T34" fmla="*/ 79 w 107"/>
                  <a:gd name="T35" fmla="*/ 19 h 142"/>
                  <a:gd name="T36" fmla="*/ 60 w 107"/>
                  <a:gd name="T37" fmla="*/ 24 h 142"/>
                  <a:gd name="T38" fmla="*/ 69 w 107"/>
                  <a:gd name="T39" fmla="*/ 38 h 142"/>
                  <a:gd name="T40" fmla="*/ 62 w 107"/>
                  <a:gd name="T41" fmla="*/ 41 h 142"/>
                  <a:gd name="T42" fmla="*/ 53 w 107"/>
                  <a:gd name="T43" fmla="*/ 41 h 142"/>
                  <a:gd name="T44" fmla="*/ 45 w 107"/>
                  <a:gd name="T45" fmla="*/ 29 h 142"/>
                  <a:gd name="T46" fmla="*/ 41 w 107"/>
                  <a:gd name="T47" fmla="*/ 34 h 142"/>
                  <a:gd name="T48" fmla="*/ 45 w 107"/>
                  <a:gd name="T49" fmla="*/ 45 h 142"/>
                  <a:gd name="T50" fmla="*/ 53 w 107"/>
                  <a:gd name="T51" fmla="*/ 57 h 142"/>
                  <a:gd name="T52" fmla="*/ 48 w 107"/>
                  <a:gd name="T53" fmla="*/ 60 h 142"/>
                  <a:gd name="T54" fmla="*/ 57 w 107"/>
                  <a:gd name="T55" fmla="*/ 71 h 142"/>
                  <a:gd name="T56" fmla="*/ 64 w 107"/>
                  <a:gd name="T57" fmla="*/ 76 h 142"/>
                  <a:gd name="T58" fmla="*/ 64 w 107"/>
                  <a:gd name="T59" fmla="*/ 88 h 142"/>
                  <a:gd name="T60" fmla="*/ 50 w 107"/>
                  <a:gd name="T61" fmla="*/ 83 h 142"/>
                  <a:gd name="T62" fmla="*/ 55 w 107"/>
                  <a:gd name="T63" fmla="*/ 93 h 142"/>
                  <a:gd name="T64" fmla="*/ 43 w 107"/>
                  <a:gd name="T65" fmla="*/ 95 h 142"/>
                  <a:gd name="T66" fmla="*/ 50 w 107"/>
                  <a:gd name="T67" fmla="*/ 112 h 142"/>
                  <a:gd name="T68" fmla="*/ 38 w 107"/>
                  <a:gd name="T69" fmla="*/ 114 h 142"/>
                  <a:gd name="T70" fmla="*/ 26 w 107"/>
                  <a:gd name="T71" fmla="*/ 105 h 142"/>
                  <a:gd name="T72" fmla="*/ 19 w 107"/>
                  <a:gd name="T73" fmla="*/ 88 h 142"/>
                  <a:gd name="T74" fmla="*/ 17 w 107"/>
                  <a:gd name="T75" fmla="*/ 74 h 142"/>
                  <a:gd name="T76" fmla="*/ 12 w 107"/>
                  <a:gd name="T77" fmla="*/ 64 h 142"/>
                  <a:gd name="T78" fmla="*/ 3 w 107"/>
                  <a:gd name="T79" fmla="*/ 53 h 142"/>
                  <a:gd name="T80" fmla="*/ 0 w 107"/>
                  <a:gd name="T81" fmla="*/ 48 h 142"/>
                  <a:gd name="T82" fmla="*/ 10 w 107"/>
                  <a:gd name="T83" fmla="*/ 38 h 142"/>
                  <a:gd name="T84" fmla="*/ 10 w 107"/>
                  <a:gd name="T85" fmla="*/ 31 h 142"/>
                  <a:gd name="T86" fmla="*/ 15 w 107"/>
                  <a:gd name="T87" fmla="*/ 27 h 142"/>
                  <a:gd name="T88" fmla="*/ 15 w 107"/>
                  <a:gd name="T89" fmla="*/ 22 h 142"/>
                  <a:gd name="T90" fmla="*/ 26 w 107"/>
                  <a:gd name="T91" fmla="*/ 19 h 142"/>
                  <a:gd name="T92" fmla="*/ 34 w 107"/>
                  <a:gd name="T93" fmla="*/ 15 h 142"/>
                  <a:gd name="T94" fmla="*/ 41 w 107"/>
                  <a:gd name="T95" fmla="*/ 15 h 142"/>
                  <a:gd name="T96" fmla="*/ 43 w 107"/>
                  <a:gd name="T97" fmla="*/ 12 h 142"/>
                  <a:gd name="T98" fmla="*/ 48 w 107"/>
                  <a:gd name="T99" fmla="*/ 12 h 142"/>
                  <a:gd name="T100" fmla="*/ 60 w 107"/>
                  <a:gd name="T101" fmla="*/ 12 h 142"/>
                  <a:gd name="T102" fmla="*/ 71 w 107"/>
                  <a:gd name="T103" fmla="*/ 5 h 142"/>
                  <a:gd name="T104" fmla="*/ 83 w 107"/>
                  <a:gd name="T105" fmla="*/ 15 h 142"/>
                  <a:gd name="T106" fmla="*/ 97 w 107"/>
                  <a:gd name="T107" fmla="*/ 12 h 142"/>
                  <a:gd name="T108" fmla="*/ 97 w 107"/>
                  <a:gd name="T109" fmla="*/ 0 h 142"/>
                  <a:gd name="T110" fmla="*/ 107 w 107"/>
                  <a:gd name="T111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42">
                    <a:moveTo>
                      <a:pt x="60" y="126"/>
                    </a:moveTo>
                    <a:lnTo>
                      <a:pt x="60" y="126"/>
                    </a:lnTo>
                    <a:lnTo>
                      <a:pt x="67" y="133"/>
                    </a:lnTo>
                    <a:lnTo>
                      <a:pt x="81" y="133"/>
                    </a:lnTo>
                    <a:lnTo>
                      <a:pt x="93" y="133"/>
                    </a:lnTo>
                    <a:lnTo>
                      <a:pt x="93" y="138"/>
                    </a:lnTo>
                    <a:lnTo>
                      <a:pt x="100" y="135"/>
                    </a:lnTo>
                    <a:lnTo>
                      <a:pt x="97" y="140"/>
                    </a:lnTo>
                    <a:lnTo>
                      <a:pt x="76" y="142"/>
                    </a:lnTo>
                    <a:lnTo>
                      <a:pt x="76" y="138"/>
                    </a:lnTo>
                    <a:lnTo>
                      <a:pt x="55" y="135"/>
                    </a:lnTo>
                    <a:lnTo>
                      <a:pt x="60" y="126"/>
                    </a:lnTo>
                    <a:close/>
                    <a:moveTo>
                      <a:pt x="107" y="5"/>
                    </a:moveTo>
                    <a:lnTo>
                      <a:pt x="107" y="5"/>
                    </a:lnTo>
                    <a:lnTo>
                      <a:pt x="100" y="19"/>
                    </a:lnTo>
                    <a:lnTo>
                      <a:pt x="97" y="22"/>
                    </a:lnTo>
                    <a:lnTo>
                      <a:pt x="86" y="22"/>
                    </a:lnTo>
                    <a:lnTo>
                      <a:pt x="79" y="19"/>
                    </a:lnTo>
                    <a:lnTo>
                      <a:pt x="60" y="24"/>
                    </a:lnTo>
                    <a:lnTo>
                      <a:pt x="69" y="38"/>
                    </a:lnTo>
                    <a:lnTo>
                      <a:pt x="62" y="41"/>
                    </a:lnTo>
                    <a:lnTo>
                      <a:pt x="53" y="41"/>
                    </a:lnTo>
                    <a:lnTo>
                      <a:pt x="45" y="29"/>
                    </a:lnTo>
                    <a:lnTo>
                      <a:pt x="41" y="34"/>
                    </a:lnTo>
                    <a:lnTo>
                      <a:pt x="45" y="45"/>
                    </a:lnTo>
                    <a:lnTo>
                      <a:pt x="53" y="57"/>
                    </a:lnTo>
                    <a:lnTo>
                      <a:pt x="48" y="60"/>
                    </a:lnTo>
                    <a:lnTo>
                      <a:pt x="57" y="71"/>
                    </a:lnTo>
                    <a:lnTo>
                      <a:pt x="64" y="76"/>
                    </a:lnTo>
                    <a:lnTo>
                      <a:pt x="64" y="88"/>
                    </a:lnTo>
                    <a:lnTo>
                      <a:pt x="50" y="83"/>
                    </a:lnTo>
                    <a:lnTo>
                      <a:pt x="55" y="93"/>
                    </a:lnTo>
                    <a:lnTo>
                      <a:pt x="43" y="95"/>
                    </a:lnTo>
                    <a:lnTo>
                      <a:pt x="50" y="112"/>
                    </a:lnTo>
                    <a:lnTo>
                      <a:pt x="38" y="114"/>
                    </a:lnTo>
                    <a:lnTo>
                      <a:pt x="26" y="105"/>
                    </a:lnTo>
                    <a:lnTo>
                      <a:pt x="19" y="88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10" y="38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15" y="22"/>
                    </a:lnTo>
                    <a:lnTo>
                      <a:pt x="26" y="19"/>
                    </a:lnTo>
                    <a:lnTo>
                      <a:pt x="34" y="15"/>
                    </a:lnTo>
                    <a:lnTo>
                      <a:pt x="41" y="15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1" y="5"/>
                    </a:lnTo>
                    <a:lnTo>
                      <a:pt x="83" y="15"/>
                    </a:lnTo>
                    <a:lnTo>
                      <a:pt x="97" y="12"/>
                    </a:lnTo>
                    <a:lnTo>
                      <a:pt x="97" y="0"/>
                    </a:lnTo>
                    <a:lnTo>
                      <a:pt x="10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2" name="Freeform 131">
                <a:extLst>
                  <a:ext uri="{FF2B5EF4-FFF2-40B4-BE49-F238E27FC236}">
                    <a16:creationId xmlns:a16="http://schemas.microsoft.com/office/drawing/2014/main" id="{40E24D56-E7D6-4E84-ADC7-DA57761CF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021" y="-621042"/>
                <a:ext cx="1685600" cy="2469601"/>
              </a:xfrm>
              <a:custGeom>
                <a:avLst/>
                <a:gdLst>
                  <a:gd name="T0" fmla="*/ 849 w 989"/>
                  <a:gd name="T1" fmla="*/ 126 h 1449"/>
                  <a:gd name="T2" fmla="*/ 669 w 989"/>
                  <a:gd name="T3" fmla="*/ 190 h 1449"/>
                  <a:gd name="T4" fmla="*/ 783 w 989"/>
                  <a:gd name="T5" fmla="*/ 237 h 1449"/>
                  <a:gd name="T6" fmla="*/ 811 w 989"/>
                  <a:gd name="T7" fmla="*/ 308 h 1449"/>
                  <a:gd name="T8" fmla="*/ 979 w 989"/>
                  <a:gd name="T9" fmla="*/ 247 h 1449"/>
                  <a:gd name="T10" fmla="*/ 913 w 989"/>
                  <a:gd name="T11" fmla="*/ 386 h 1449"/>
                  <a:gd name="T12" fmla="*/ 880 w 989"/>
                  <a:gd name="T13" fmla="*/ 474 h 1449"/>
                  <a:gd name="T14" fmla="*/ 887 w 989"/>
                  <a:gd name="T15" fmla="*/ 666 h 1449"/>
                  <a:gd name="T16" fmla="*/ 863 w 989"/>
                  <a:gd name="T17" fmla="*/ 727 h 1449"/>
                  <a:gd name="T18" fmla="*/ 873 w 989"/>
                  <a:gd name="T19" fmla="*/ 841 h 1449"/>
                  <a:gd name="T20" fmla="*/ 849 w 989"/>
                  <a:gd name="T21" fmla="*/ 888 h 1449"/>
                  <a:gd name="T22" fmla="*/ 826 w 989"/>
                  <a:gd name="T23" fmla="*/ 933 h 1449"/>
                  <a:gd name="T24" fmla="*/ 785 w 989"/>
                  <a:gd name="T25" fmla="*/ 950 h 1449"/>
                  <a:gd name="T26" fmla="*/ 835 w 989"/>
                  <a:gd name="T27" fmla="*/ 1035 h 1449"/>
                  <a:gd name="T28" fmla="*/ 773 w 989"/>
                  <a:gd name="T29" fmla="*/ 997 h 1449"/>
                  <a:gd name="T30" fmla="*/ 802 w 989"/>
                  <a:gd name="T31" fmla="*/ 1059 h 1449"/>
                  <a:gd name="T32" fmla="*/ 736 w 989"/>
                  <a:gd name="T33" fmla="*/ 1137 h 1449"/>
                  <a:gd name="T34" fmla="*/ 655 w 989"/>
                  <a:gd name="T35" fmla="*/ 1167 h 1449"/>
                  <a:gd name="T36" fmla="*/ 587 w 989"/>
                  <a:gd name="T37" fmla="*/ 1241 h 1449"/>
                  <a:gd name="T38" fmla="*/ 528 w 989"/>
                  <a:gd name="T39" fmla="*/ 1283 h 1449"/>
                  <a:gd name="T40" fmla="*/ 492 w 989"/>
                  <a:gd name="T41" fmla="*/ 1362 h 1449"/>
                  <a:gd name="T42" fmla="*/ 485 w 989"/>
                  <a:gd name="T43" fmla="*/ 1449 h 1449"/>
                  <a:gd name="T44" fmla="*/ 405 w 989"/>
                  <a:gd name="T45" fmla="*/ 1423 h 1449"/>
                  <a:gd name="T46" fmla="*/ 350 w 989"/>
                  <a:gd name="T47" fmla="*/ 1328 h 1449"/>
                  <a:gd name="T48" fmla="*/ 317 w 989"/>
                  <a:gd name="T49" fmla="*/ 1234 h 1449"/>
                  <a:gd name="T50" fmla="*/ 329 w 989"/>
                  <a:gd name="T51" fmla="*/ 1141 h 1449"/>
                  <a:gd name="T52" fmla="*/ 362 w 989"/>
                  <a:gd name="T53" fmla="*/ 1070 h 1449"/>
                  <a:gd name="T54" fmla="*/ 322 w 989"/>
                  <a:gd name="T55" fmla="*/ 1099 h 1449"/>
                  <a:gd name="T56" fmla="*/ 305 w 989"/>
                  <a:gd name="T57" fmla="*/ 1028 h 1449"/>
                  <a:gd name="T58" fmla="*/ 326 w 989"/>
                  <a:gd name="T59" fmla="*/ 1006 h 1449"/>
                  <a:gd name="T60" fmla="*/ 282 w 989"/>
                  <a:gd name="T61" fmla="*/ 985 h 1449"/>
                  <a:gd name="T62" fmla="*/ 277 w 989"/>
                  <a:gd name="T63" fmla="*/ 876 h 1449"/>
                  <a:gd name="T64" fmla="*/ 237 w 989"/>
                  <a:gd name="T65" fmla="*/ 763 h 1449"/>
                  <a:gd name="T66" fmla="*/ 116 w 989"/>
                  <a:gd name="T67" fmla="*/ 722 h 1449"/>
                  <a:gd name="T68" fmla="*/ 31 w 989"/>
                  <a:gd name="T69" fmla="*/ 663 h 1449"/>
                  <a:gd name="T70" fmla="*/ 36 w 989"/>
                  <a:gd name="T71" fmla="*/ 616 h 1449"/>
                  <a:gd name="T72" fmla="*/ 64 w 989"/>
                  <a:gd name="T73" fmla="*/ 516 h 1449"/>
                  <a:gd name="T74" fmla="*/ 85 w 989"/>
                  <a:gd name="T75" fmla="*/ 410 h 1449"/>
                  <a:gd name="T76" fmla="*/ 177 w 989"/>
                  <a:gd name="T77" fmla="*/ 289 h 1449"/>
                  <a:gd name="T78" fmla="*/ 260 w 989"/>
                  <a:gd name="T79" fmla="*/ 192 h 1449"/>
                  <a:gd name="T80" fmla="*/ 371 w 989"/>
                  <a:gd name="T81" fmla="*/ 161 h 1449"/>
                  <a:gd name="T82" fmla="*/ 466 w 989"/>
                  <a:gd name="T83" fmla="*/ 251 h 1449"/>
                  <a:gd name="T84" fmla="*/ 483 w 989"/>
                  <a:gd name="T85" fmla="*/ 60 h 1449"/>
                  <a:gd name="T86" fmla="*/ 617 w 989"/>
                  <a:gd name="T87" fmla="*/ 0 h 1449"/>
                  <a:gd name="T88" fmla="*/ 747 w 989"/>
                  <a:gd name="T89" fmla="*/ 19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9" h="1449">
                    <a:moveTo>
                      <a:pt x="747" y="19"/>
                    </a:moveTo>
                    <a:lnTo>
                      <a:pt x="747" y="19"/>
                    </a:lnTo>
                    <a:lnTo>
                      <a:pt x="849" y="126"/>
                    </a:lnTo>
                    <a:lnTo>
                      <a:pt x="818" y="173"/>
                    </a:lnTo>
                    <a:lnTo>
                      <a:pt x="757" y="178"/>
                    </a:lnTo>
                    <a:lnTo>
                      <a:pt x="669" y="190"/>
                    </a:lnTo>
                    <a:lnTo>
                      <a:pt x="677" y="211"/>
                    </a:lnTo>
                    <a:lnTo>
                      <a:pt x="736" y="199"/>
                    </a:lnTo>
                    <a:lnTo>
                      <a:pt x="783" y="237"/>
                    </a:lnTo>
                    <a:lnTo>
                      <a:pt x="814" y="204"/>
                    </a:lnTo>
                    <a:lnTo>
                      <a:pt x="828" y="244"/>
                    </a:lnTo>
                    <a:lnTo>
                      <a:pt x="811" y="308"/>
                    </a:lnTo>
                    <a:lnTo>
                      <a:pt x="852" y="268"/>
                    </a:lnTo>
                    <a:lnTo>
                      <a:pt x="930" y="225"/>
                    </a:lnTo>
                    <a:lnTo>
                      <a:pt x="979" y="247"/>
                    </a:lnTo>
                    <a:lnTo>
                      <a:pt x="989" y="292"/>
                    </a:lnTo>
                    <a:lnTo>
                      <a:pt x="923" y="365"/>
                    </a:lnTo>
                    <a:lnTo>
                      <a:pt x="913" y="386"/>
                    </a:lnTo>
                    <a:lnTo>
                      <a:pt x="861" y="403"/>
                    </a:lnTo>
                    <a:lnTo>
                      <a:pt x="899" y="408"/>
                    </a:lnTo>
                    <a:lnTo>
                      <a:pt x="880" y="474"/>
                    </a:lnTo>
                    <a:lnTo>
                      <a:pt x="866" y="528"/>
                    </a:lnTo>
                    <a:lnTo>
                      <a:pt x="868" y="616"/>
                    </a:lnTo>
                    <a:lnTo>
                      <a:pt x="887" y="666"/>
                    </a:lnTo>
                    <a:lnTo>
                      <a:pt x="861" y="668"/>
                    </a:lnTo>
                    <a:lnTo>
                      <a:pt x="835" y="689"/>
                    </a:lnTo>
                    <a:lnTo>
                      <a:pt x="863" y="727"/>
                    </a:lnTo>
                    <a:lnTo>
                      <a:pt x="868" y="782"/>
                    </a:lnTo>
                    <a:lnTo>
                      <a:pt x="852" y="786"/>
                    </a:lnTo>
                    <a:lnTo>
                      <a:pt x="873" y="841"/>
                    </a:lnTo>
                    <a:lnTo>
                      <a:pt x="835" y="843"/>
                    </a:lnTo>
                    <a:lnTo>
                      <a:pt x="856" y="869"/>
                    </a:lnTo>
                    <a:lnTo>
                      <a:pt x="849" y="888"/>
                    </a:lnTo>
                    <a:lnTo>
                      <a:pt x="828" y="895"/>
                    </a:lnTo>
                    <a:lnTo>
                      <a:pt x="804" y="895"/>
                    </a:lnTo>
                    <a:lnTo>
                      <a:pt x="826" y="933"/>
                    </a:lnTo>
                    <a:lnTo>
                      <a:pt x="826" y="957"/>
                    </a:lnTo>
                    <a:lnTo>
                      <a:pt x="792" y="935"/>
                    </a:lnTo>
                    <a:lnTo>
                      <a:pt x="785" y="950"/>
                    </a:lnTo>
                    <a:lnTo>
                      <a:pt x="807" y="964"/>
                    </a:lnTo>
                    <a:lnTo>
                      <a:pt x="828" y="995"/>
                    </a:lnTo>
                    <a:lnTo>
                      <a:pt x="835" y="1035"/>
                    </a:lnTo>
                    <a:lnTo>
                      <a:pt x="804" y="1044"/>
                    </a:lnTo>
                    <a:lnTo>
                      <a:pt x="792" y="1025"/>
                    </a:lnTo>
                    <a:lnTo>
                      <a:pt x="773" y="997"/>
                    </a:lnTo>
                    <a:lnTo>
                      <a:pt x="778" y="1030"/>
                    </a:lnTo>
                    <a:lnTo>
                      <a:pt x="759" y="1056"/>
                    </a:lnTo>
                    <a:lnTo>
                      <a:pt x="802" y="1059"/>
                    </a:lnTo>
                    <a:lnTo>
                      <a:pt x="823" y="1061"/>
                    </a:lnTo>
                    <a:lnTo>
                      <a:pt x="781" y="1101"/>
                    </a:lnTo>
                    <a:lnTo>
                      <a:pt x="736" y="1137"/>
                    </a:lnTo>
                    <a:lnTo>
                      <a:pt x="688" y="1151"/>
                    </a:lnTo>
                    <a:lnTo>
                      <a:pt x="672" y="1151"/>
                    </a:lnTo>
                    <a:lnTo>
                      <a:pt x="655" y="1167"/>
                    </a:lnTo>
                    <a:lnTo>
                      <a:pt x="632" y="1210"/>
                    </a:lnTo>
                    <a:lnTo>
                      <a:pt x="598" y="1238"/>
                    </a:lnTo>
                    <a:lnTo>
                      <a:pt x="587" y="1241"/>
                    </a:lnTo>
                    <a:lnTo>
                      <a:pt x="565" y="1250"/>
                    </a:lnTo>
                    <a:lnTo>
                      <a:pt x="542" y="1260"/>
                    </a:lnTo>
                    <a:lnTo>
                      <a:pt x="528" y="1283"/>
                    </a:lnTo>
                    <a:lnTo>
                      <a:pt x="528" y="1309"/>
                    </a:lnTo>
                    <a:lnTo>
                      <a:pt x="518" y="1333"/>
                    </a:lnTo>
                    <a:lnTo>
                      <a:pt x="492" y="1362"/>
                    </a:lnTo>
                    <a:lnTo>
                      <a:pt x="499" y="1388"/>
                    </a:lnTo>
                    <a:lnTo>
                      <a:pt x="492" y="1416"/>
                    </a:lnTo>
                    <a:lnTo>
                      <a:pt x="485" y="1449"/>
                    </a:lnTo>
                    <a:lnTo>
                      <a:pt x="461" y="1449"/>
                    </a:lnTo>
                    <a:lnTo>
                      <a:pt x="438" y="1423"/>
                    </a:lnTo>
                    <a:lnTo>
                      <a:pt x="405" y="1423"/>
                    </a:lnTo>
                    <a:lnTo>
                      <a:pt x="388" y="1404"/>
                    </a:lnTo>
                    <a:lnTo>
                      <a:pt x="378" y="1373"/>
                    </a:lnTo>
                    <a:lnTo>
                      <a:pt x="350" y="1328"/>
                    </a:lnTo>
                    <a:lnTo>
                      <a:pt x="343" y="1305"/>
                    </a:lnTo>
                    <a:lnTo>
                      <a:pt x="341" y="1272"/>
                    </a:lnTo>
                    <a:lnTo>
                      <a:pt x="317" y="1234"/>
                    </a:lnTo>
                    <a:lnTo>
                      <a:pt x="324" y="1205"/>
                    </a:lnTo>
                    <a:lnTo>
                      <a:pt x="312" y="1189"/>
                    </a:lnTo>
                    <a:lnTo>
                      <a:pt x="329" y="1141"/>
                    </a:lnTo>
                    <a:lnTo>
                      <a:pt x="352" y="1125"/>
                    </a:lnTo>
                    <a:lnTo>
                      <a:pt x="360" y="1106"/>
                    </a:lnTo>
                    <a:lnTo>
                      <a:pt x="362" y="1070"/>
                    </a:lnTo>
                    <a:lnTo>
                      <a:pt x="343" y="1085"/>
                    </a:lnTo>
                    <a:lnTo>
                      <a:pt x="336" y="1092"/>
                    </a:lnTo>
                    <a:lnTo>
                      <a:pt x="322" y="1099"/>
                    </a:lnTo>
                    <a:lnTo>
                      <a:pt x="300" y="1085"/>
                    </a:lnTo>
                    <a:lnTo>
                      <a:pt x="300" y="1051"/>
                    </a:lnTo>
                    <a:lnTo>
                      <a:pt x="305" y="1028"/>
                    </a:lnTo>
                    <a:lnTo>
                      <a:pt x="322" y="1025"/>
                    </a:lnTo>
                    <a:lnTo>
                      <a:pt x="355" y="1040"/>
                    </a:lnTo>
                    <a:lnTo>
                      <a:pt x="326" y="1006"/>
                    </a:lnTo>
                    <a:lnTo>
                      <a:pt x="312" y="990"/>
                    </a:lnTo>
                    <a:lnTo>
                      <a:pt x="296" y="997"/>
                    </a:lnTo>
                    <a:lnTo>
                      <a:pt x="282" y="985"/>
                    </a:lnTo>
                    <a:lnTo>
                      <a:pt x="300" y="935"/>
                    </a:lnTo>
                    <a:lnTo>
                      <a:pt x="291" y="917"/>
                    </a:lnTo>
                    <a:lnTo>
                      <a:pt x="277" y="876"/>
                    </a:lnTo>
                    <a:lnTo>
                      <a:pt x="258" y="815"/>
                    </a:lnTo>
                    <a:lnTo>
                      <a:pt x="237" y="791"/>
                    </a:lnTo>
                    <a:lnTo>
                      <a:pt x="237" y="763"/>
                    </a:lnTo>
                    <a:lnTo>
                      <a:pt x="194" y="725"/>
                    </a:lnTo>
                    <a:lnTo>
                      <a:pt x="161" y="720"/>
                    </a:lnTo>
                    <a:lnTo>
                      <a:pt x="116" y="722"/>
                    </a:lnTo>
                    <a:lnTo>
                      <a:pt x="78" y="730"/>
                    </a:lnTo>
                    <a:lnTo>
                      <a:pt x="59" y="706"/>
                    </a:lnTo>
                    <a:lnTo>
                      <a:pt x="31" y="663"/>
                    </a:lnTo>
                    <a:lnTo>
                      <a:pt x="73" y="640"/>
                    </a:lnTo>
                    <a:lnTo>
                      <a:pt x="104" y="635"/>
                    </a:lnTo>
                    <a:lnTo>
                      <a:pt x="36" y="616"/>
                    </a:lnTo>
                    <a:lnTo>
                      <a:pt x="0" y="585"/>
                    </a:lnTo>
                    <a:lnTo>
                      <a:pt x="2" y="554"/>
                    </a:lnTo>
                    <a:lnTo>
                      <a:pt x="64" y="516"/>
                    </a:lnTo>
                    <a:lnTo>
                      <a:pt x="123" y="474"/>
                    </a:lnTo>
                    <a:lnTo>
                      <a:pt x="128" y="443"/>
                    </a:lnTo>
                    <a:lnTo>
                      <a:pt x="85" y="410"/>
                    </a:lnTo>
                    <a:lnTo>
                      <a:pt x="99" y="372"/>
                    </a:lnTo>
                    <a:lnTo>
                      <a:pt x="154" y="301"/>
                    </a:lnTo>
                    <a:lnTo>
                      <a:pt x="177" y="289"/>
                    </a:lnTo>
                    <a:lnTo>
                      <a:pt x="170" y="240"/>
                    </a:lnTo>
                    <a:lnTo>
                      <a:pt x="211" y="209"/>
                    </a:lnTo>
                    <a:lnTo>
                      <a:pt x="260" y="192"/>
                    </a:lnTo>
                    <a:lnTo>
                      <a:pt x="310" y="190"/>
                    </a:lnTo>
                    <a:lnTo>
                      <a:pt x="329" y="228"/>
                    </a:lnTo>
                    <a:lnTo>
                      <a:pt x="371" y="161"/>
                    </a:lnTo>
                    <a:lnTo>
                      <a:pt x="409" y="206"/>
                    </a:lnTo>
                    <a:lnTo>
                      <a:pt x="433" y="216"/>
                    </a:lnTo>
                    <a:lnTo>
                      <a:pt x="466" y="251"/>
                    </a:lnTo>
                    <a:lnTo>
                      <a:pt x="426" y="190"/>
                    </a:lnTo>
                    <a:lnTo>
                      <a:pt x="428" y="138"/>
                    </a:lnTo>
                    <a:lnTo>
                      <a:pt x="483" y="60"/>
                    </a:lnTo>
                    <a:lnTo>
                      <a:pt x="539" y="67"/>
                    </a:lnTo>
                    <a:lnTo>
                      <a:pt x="561" y="15"/>
                    </a:lnTo>
                    <a:lnTo>
                      <a:pt x="617" y="0"/>
                    </a:lnTo>
                    <a:lnTo>
                      <a:pt x="747" y="19"/>
                    </a:lnTo>
                    <a:lnTo>
                      <a:pt x="747" y="19"/>
                    </a:lnTo>
                    <a:lnTo>
                      <a:pt x="747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3" name="Freeform 132">
                <a:extLst>
                  <a:ext uri="{FF2B5EF4-FFF2-40B4-BE49-F238E27FC236}">
                    <a16:creationId xmlns:a16="http://schemas.microsoft.com/office/drawing/2014/main" id="{B02925DE-59E7-4ACF-B490-5EF1CF3B6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786" y="3421672"/>
                <a:ext cx="112487" cy="117601"/>
              </a:xfrm>
              <a:custGeom>
                <a:avLst/>
                <a:gdLst>
                  <a:gd name="T0" fmla="*/ 49 w 66"/>
                  <a:gd name="T1" fmla="*/ 14 h 69"/>
                  <a:gd name="T2" fmla="*/ 49 w 66"/>
                  <a:gd name="T3" fmla="*/ 14 h 69"/>
                  <a:gd name="T4" fmla="*/ 49 w 66"/>
                  <a:gd name="T5" fmla="*/ 33 h 69"/>
                  <a:gd name="T6" fmla="*/ 54 w 66"/>
                  <a:gd name="T7" fmla="*/ 33 h 69"/>
                  <a:gd name="T8" fmla="*/ 59 w 66"/>
                  <a:gd name="T9" fmla="*/ 36 h 69"/>
                  <a:gd name="T10" fmla="*/ 61 w 66"/>
                  <a:gd name="T11" fmla="*/ 33 h 69"/>
                  <a:gd name="T12" fmla="*/ 66 w 66"/>
                  <a:gd name="T13" fmla="*/ 36 h 69"/>
                  <a:gd name="T14" fmla="*/ 56 w 66"/>
                  <a:gd name="T15" fmla="*/ 43 h 69"/>
                  <a:gd name="T16" fmla="*/ 49 w 66"/>
                  <a:gd name="T17" fmla="*/ 48 h 69"/>
                  <a:gd name="T18" fmla="*/ 49 w 66"/>
                  <a:gd name="T19" fmla="*/ 50 h 69"/>
                  <a:gd name="T20" fmla="*/ 52 w 66"/>
                  <a:gd name="T21" fmla="*/ 52 h 69"/>
                  <a:gd name="T22" fmla="*/ 47 w 66"/>
                  <a:gd name="T23" fmla="*/ 57 h 69"/>
                  <a:gd name="T24" fmla="*/ 42 w 66"/>
                  <a:gd name="T25" fmla="*/ 59 h 69"/>
                  <a:gd name="T26" fmla="*/ 44 w 66"/>
                  <a:gd name="T27" fmla="*/ 59 h 69"/>
                  <a:gd name="T28" fmla="*/ 40 w 66"/>
                  <a:gd name="T29" fmla="*/ 62 h 69"/>
                  <a:gd name="T30" fmla="*/ 35 w 66"/>
                  <a:gd name="T31" fmla="*/ 66 h 69"/>
                  <a:gd name="T32" fmla="*/ 35 w 66"/>
                  <a:gd name="T33" fmla="*/ 69 h 69"/>
                  <a:gd name="T34" fmla="*/ 26 w 66"/>
                  <a:gd name="T35" fmla="*/ 66 h 69"/>
                  <a:gd name="T36" fmla="*/ 16 w 66"/>
                  <a:gd name="T37" fmla="*/ 64 h 69"/>
                  <a:gd name="T38" fmla="*/ 9 w 66"/>
                  <a:gd name="T39" fmla="*/ 62 h 69"/>
                  <a:gd name="T40" fmla="*/ 0 w 66"/>
                  <a:gd name="T41" fmla="*/ 55 h 69"/>
                  <a:gd name="T42" fmla="*/ 0 w 66"/>
                  <a:gd name="T43" fmla="*/ 50 h 69"/>
                  <a:gd name="T44" fmla="*/ 2 w 66"/>
                  <a:gd name="T45" fmla="*/ 48 h 69"/>
                  <a:gd name="T46" fmla="*/ 0 w 66"/>
                  <a:gd name="T47" fmla="*/ 43 h 69"/>
                  <a:gd name="T48" fmla="*/ 7 w 66"/>
                  <a:gd name="T49" fmla="*/ 31 h 69"/>
                  <a:gd name="T50" fmla="*/ 28 w 66"/>
                  <a:gd name="T51" fmla="*/ 31 h 69"/>
                  <a:gd name="T52" fmla="*/ 28 w 66"/>
                  <a:gd name="T53" fmla="*/ 24 h 69"/>
                  <a:gd name="T54" fmla="*/ 26 w 66"/>
                  <a:gd name="T55" fmla="*/ 24 h 69"/>
                  <a:gd name="T56" fmla="*/ 23 w 66"/>
                  <a:gd name="T57" fmla="*/ 19 h 69"/>
                  <a:gd name="T58" fmla="*/ 18 w 66"/>
                  <a:gd name="T59" fmla="*/ 17 h 69"/>
                  <a:gd name="T60" fmla="*/ 11 w 66"/>
                  <a:gd name="T61" fmla="*/ 10 h 69"/>
                  <a:gd name="T62" fmla="*/ 18 w 66"/>
                  <a:gd name="T63" fmla="*/ 10 h 69"/>
                  <a:gd name="T64" fmla="*/ 18 w 66"/>
                  <a:gd name="T65" fmla="*/ 0 h 69"/>
                  <a:gd name="T66" fmla="*/ 35 w 66"/>
                  <a:gd name="T67" fmla="*/ 0 h 69"/>
                  <a:gd name="T68" fmla="*/ 52 w 66"/>
                  <a:gd name="T69" fmla="*/ 0 h 69"/>
                  <a:gd name="T70" fmla="*/ 49 w 66"/>
                  <a:gd name="T71" fmla="*/ 1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69">
                    <a:moveTo>
                      <a:pt x="49" y="14"/>
                    </a:moveTo>
                    <a:lnTo>
                      <a:pt x="49" y="14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6"/>
                    </a:lnTo>
                    <a:lnTo>
                      <a:pt x="61" y="33"/>
                    </a:lnTo>
                    <a:lnTo>
                      <a:pt x="66" y="36"/>
                    </a:lnTo>
                    <a:lnTo>
                      <a:pt x="56" y="43"/>
                    </a:lnTo>
                    <a:lnTo>
                      <a:pt x="49" y="48"/>
                    </a:lnTo>
                    <a:lnTo>
                      <a:pt x="49" y="50"/>
                    </a:lnTo>
                    <a:lnTo>
                      <a:pt x="52" y="52"/>
                    </a:lnTo>
                    <a:lnTo>
                      <a:pt x="47" y="57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0" y="62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26" y="66"/>
                    </a:lnTo>
                    <a:lnTo>
                      <a:pt x="16" y="64"/>
                    </a:lnTo>
                    <a:lnTo>
                      <a:pt x="9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7" y="31"/>
                    </a:lnTo>
                    <a:lnTo>
                      <a:pt x="28" y="31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3" y="19"/>
                    </a:lnTo>
                    <a:lnTo>
                      <a:pt x="18" y="17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4" name="Freeform 134">
                <a:extLst>
                  <a:ext uri="{FF2B5EF4-FFF2-40B4-BE49-F238E27FC236}">
                    <a16:creationId xmlns:a16="http://schemas.microsoft.com/office/drawing/2014/main" id="{5DC8CEA1-1D6F-42D7-81AA-B05B0F14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256" y="3687550"/>
                <a:ext cx="136348" cy="197705"/>
              </a:xfrm>
              <a:custGeom>
                <a:avLst/>
                <a:gdLst>
                  <a:gd name="T0" fmla="*/ 68 w 80"/>
                  <a:gd name="T1" fmla="*/ 41 h 116"/>
                  <a:gd name="T2" fmla="*/ 68 w 80"/>
                  <a:gd name="T3" fmla="*/ 41 h 116"/>
                  <a:gd name="T4" fmla="*/ 66 w 80"/>
                  <a:gd name="T5" fmla="*/ 55 h 116"/>
                  <a:gd name="T6" fmla="*/ 56 w 80"/>
                  <a:gd name="T7" fmla="*/ 60 h 116"/>
                  <a:gd name="T8" fmla="*/ 59 w 80"/>
                  <a:gd name="T9" fmla="*/ 62 h 116"/>
                  <a:gd name="T10" fmla="*/ 54 w 80"/>
                  <a:gd name="T11" fmla="*/ 71 h 116"/>
                  <a:gd name="T12" fmla="*/ 61 w 80"/>
                  <a:gd name="T13" fmla="*/ 83 h 116"/>
                  <a:gd name="T14" fmla="*/ 66 w 80"/>
                  <a:gd name="T15" fmla="*/ 83 h 116"/>
                  <a:gd name="T16" fmla="*/ 68 w 80"/>
                  <a:gd name="T17" fmla="*/ 93 h 116"/>
                  <a:gd name="T18" fmla="*/ 80 w 80"/>
                  <a:gd name="T19" fmla="*/ 107 h 116"/>
                  <a:gd name="T20" fmla="*/ 75 w 80"/>
                  <a:gd name="T21" fmla="*/ 107 h 116"/>
                  <a:gd name="T22" fmla="*/ 66 w 80"/>
                  <a:gd name="T23" fmla="*/ 105 h 116"/>
                  <a:gd name="T24" fmla="*/ 61 w 80"/>
                  <a:gd name="T25" fmla="*/ 109 h 116"/>
                  <a:gd name="T26" fmla="*/ 54 w 80"/>
                  <a:gd name="T27" fmla="*/ 112 h 116"/>
                  <a:gd name="T28" fmla="*/ 49 w 80"/>
                  <a:gd name="T29" fmla="*/ 114 h 116"/>
                  <a:gd name="T30" fmla="*/ 47 w 80"/>
                  <a:gd name="T31" fmla="*/ 116 h 116"/>
                  <a:gd name="T32" fmla="*/ 37 w 80"/>
                  <a:gd name="T33" fmla="*/ 116 h 116"/>
                  <a:gd name="T34" fmla="*/ 28 w 80"/>
                  <a:gd name="T35" fmla="*/ 107 h 116"/>
                  <a:gd name="T36" fmla="*/ 26 w 80"/>
                  <a:gd name="T37" fmla="*/ 100 h 116"/>
                  <a:gd name="T38" fmla="*/ 23 w 80"/>
                  <a:gd name="T39" fmla="*/ 93 h 116"/>
                  <a:gd name="T40" fmla="*/ 26 w 80"/>
                  <a:gd name="T41" fmla="*/ 79 h 116"/>
                  <a:gd name="T42" fmla="*/ 30 w 80"/>
                  <a:gd name="T43" fmla="*/ 71 h 116"/>
                  <a:gd name="T44" fmla="*/ 26 w 80"/>
                  <a:gd name="T45" fmla="*/ 67 h 116"/>
                  <a:gd name="T46" fmla="*/ 21 w 80"/>
                  <a:gd name="T47" fmla="*/ 62 h 116"/>
                  <a:gd name="T48" fmla="*/ 23 w 80"/>
                  <a:gd name="T49" fmla="*/ 55 h 116"/>
                  <a:gd name="T50" fmla="*/ 19 w 80"/>
                  <a:gd name="T51" fmla="*/ 52 h 116"/>
                  <a:gd name="T52" fmla="*/ 11 w 80"/>
                  <a:gd name="T53" fmla="*/ 52 h 116"/>
                  <a:gd name="T54" fmla="*/ 0 w 80"/>
                  <a:gd name="T55" fmla="*/ 41 h 116"/>
                  <a:gd name="T56" fmla="*/ 4 w 80"/>
                  <a:gd name="T57" fmla="*/ 36 h 116"/>
                  <a:gd name="T58" fmla="*/ 4 w 80"/>
                  <a:gd name="T59" fmla="*/ 29 h 116"/>
                  <a:gd name="T60" fmla="*/ 14 w 80"/>
                  <a:gd name="T61" fmla="*/ 26 h 116"/>
                  <a:gd name="T62" fmla="*/ 16 w 80"/>
                  <a:gd name="T63" fmla="*/ 22 h 116"/>
                  <a:gd name="T64" fmla="*/ 11 w 80"/>
                  <a:gd name="T65" fmla="*/ 17 h 116"/>
                  <a:gd name="T66" fmla="*/ 14 w 80"/>
                  <a:gd name="T67" fmla="*/ 10 h 116"/>
                  <a:gd name="T68" fmla="*/ 26 w 80"/>
                  <a:gd name="T69" fmla="*/ 0 h 116"/>
                  <a:gd name="T70" fmla="*/ 37 w 80"/>
                  <a:gd name="T71" fmla="*/ 8 h 116"/>
                  <a:gd name="T72" fmla="*/ 47 w 80"/>
                  <a:gd name="T73" fmla="*/ 17 h 116"/>
                  <a:gd name="T74" fmla="*/ 47 w 80"/>
                  <a:gd name="T75" fmla="*/ 26 h 116"/>
                  <a:gd name="T76" fmla="*/ 54 w 80"/>
                  <a:gd name="T77" fmla="*/ 26 h 116"/>
                  <a:gd name="T78" fmla="*/ 61 w 80"/>
                  <a:gd name="T79" fmla="*/ 34 h 116"/>
                  <a:gd name="T80" fmla="*/ 68 w 80"/>
                  <a:gd name="T81" fmla="*/ 4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116">
                    <a:moveTo>
                      <a:pt x="68" y="41"/>
                    </a:moveTo>
                    <a:lnTo>
                      <a:pt x="68" y="41"/>
                    </a:lnTo>
                    <a:lnTo>
                      <a:pt x="66" y="55"/>
                    </a:lnTo>
                    <a:lnTo>
                      <a:pt x="56" y="60"/>
                    </a:lnTo>
                    <a:lnTo>
                      <a:pt x="59" y="62"/>
                    </a:lnTo>
                    <a:lnTo>
                      <a:pt x="54" y="71"/>
                    </a:lnTo>
                    <a:lnTo>
                      <a:pt x="61" y="83"/>
                    </a:lnTo>
                    <a:lnTo>
                      <a:pt x="66" y="83"/>
                    </a:lnTo>
                    <a:lnTo>
                      <a:pt x="68" y="93"/>
                    </a:lnTo>
                    <a:lnTo>
                      <a:pt x="80" y="107"/>
                    </a:lnTo>
                    <a:lnTo>
                      <a:pt x="75" y="107"/>
                    </a:lnTo>
                    <a:lnTo>
                      <a:pt x="66" y="105"/>
                    </a:lnTo>
                    <a:lnTo>
                      <a:pt x="61" y="109"/>
                    </a:lnTo>
                    <a:lnTo>
                      <a:pt x="54" y="112"/>
                    </a:lnTo>
                    <a:lnTo>
                      <a:pt x="49" y="114"/>
                    </a:lnTo>
                    <a:lnTo>
                      <a:pt x="47" y="116"/>
                    </a:lnTo>
                    <a:lnTo>
                      <a:pt x="37" y="116"/>
                    </a:lnTo>
                    <a:lnTo>
                      <a:pt x="28" y="107"/>
                    </a:lnTo>
                    <a:lnTo>
                      <a:pt x="26" y="100"/>
                    </a:lnTo>
                    <a:lnTo>
                      <a:pt x="23" y="93"/>
                    </a:lnTo>
                    <a:lnTo>
                      <a:pt x="26" y="79"/>
                    </a:lnTo>
                    <a:lnTo>
                      <a:pt x="30" y="71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23" y="55"/>
                    </a:lnTo>
                    <a:lnTo>
                      <a:pt x="19" y="52"/>
                    </a:lnTo>
                    <a:lnTo>
                      <a:pt x="11" y="52"/>
                    </a:lnTo>
                    <a:lnTo>
                      <a:pt x="0" y="41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26" y="0"/>
                    </a:lnTo>
                    <a:lnTo>
                      <a:pt x="37" y="8"/>
                    </a:lnTo>
                    <a:lnTo>
                      <a:pt x="47" y="17"/>
                    </a:lnTo>
                    <a:lnTo>
                      <a:pt x="47" y="26"/>
                    </a:lnTo>
                    <a:lnTo>
                      <a:pt x="54" y="26"/>
                    </a:lnTo>
                    <a:lnTo>
                      <a:pt x="61" y="34"/>
                    </a:lnTo>
                    <a:lnTo>
                      <a:pt x="68" y="4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5" name="Freeform 136">
                <a:extLst>
                  <a:ext uri="{FF2B5EF4-FFF2-40B4-BE49-F238E27FC236}">
                    <a16:creationId xmlns:a16="http://schemas.microsoft.com/office/drawing/2014/main" id="{9E43A31E-C98D-4CCE-9A12-89F0897D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891" y="3474507"/>
                <a:ext cx="168731" cy="85217"/>
              </a:xfrm>
              <a:custGeom>
                <a:avLst/>
                <a:gdLst>
                  <a:gd name="T0" fmla="*/ 59 w 99"/>
                  <a:gd name="T1" fmla="*/ 2 h 50"/>
                  <a:gd name="T2" fmla="*/ 59 w 99"/>
                  <a:gd name="T3" fmla="*/ 2 h 50"/>
                  <a:gd name="T4" fmla="*/ 64 w 99"/>
                  <a:gd name="T5" fmla="*/ 2 h 50"/>
                  <a:gd name="T6" fmla="*/ 66 w 99"/>
                  <a:gd name="T7" fmla="*/ 2 h 50"/>
                  <a:gd name="T8" fmla="*/ 71 w 99"/>
                  <a:gd name="T9" fmla="*/ 0 h 50"/>
                  <a:gd name="T10" fmla="*/ 78 w 99"/>
                  <a:gd name="T11" fmla="*/ 2 h 50"/>
                  <a:gd name="T12" fmla="*/ 80 w 99"/>
                  <a:gd name="T13" fmla="*/ 2 h 50"/>
                  <a:gd name="T14" fmla="*/ 85 w 99"/>
                  <a:gd name="T15" fmla="*/ 7 h 50"/>
                  <a:gd name="T16" fmla="*/ 90 w 99"/>
                  <a:gd name="T17" fmla="*/ 9 h 50"/>
                  <a:gd name="T18" fmla="*/ 97 w 99"/>
                  <a:gd name="T19" fmla="*/ 12 h 50"/>
                  <a:gd name="T20" fmla="*/ 99 w 99"/>
                  <a:gd name="T21" fmla="*/ 17 h 50"/>
                  <a:gd name="T22" fmla="*/ 94 w 99"/>
                  <a:gd name="T23" fmla="*/ 17 h 50"/>
                  <a:gd name="T24" fmla="*/ 92 w 99"/>
                  <a:gd name="T25" fmla="*/ 19 h 50"/>
                  <a:gd name="T26" fmla="*/ 85 w 99"/>
                  <a:gd name="T27" fmla="*/ 21 h 50"/>
                  <a:gd name="T28" fmla="*/ 83 w 99"/>
                  <a:gd name="T29" fmla="*/ 21 h 50"/>
                  <a:gd name="T30" fmla="*/ 78 w 99"/>
                  <a:gd name="T31" fmla="*/ 24 h 50"/>
                  <a:gd name="T32" fmla="*/ 76 w 99"/>
                  <a:gd name="T33" fmla="*/ 21 h 50"/>
                  <a:gd name="T34" fmla="*/ 73 w 99"/>
                  <a:gd name="T35" fmla="*/ 19 h 50"/>
                  <a:gd name="T36" fmla="*/ 71 w 99"/>
                  <a:gd name="T37" fmla="*/ 21 h 50"/>
                  <a:gd name="T38" fmla="*/ 68 w 99"/>
                  <a:gd name="T39" fmla="*/ 24 h 50"/>
                  <a:gd name="T40" fmla="*/ 68 w 99"/>
                  <a:gd name="T41" fmla="*/ 24 h 50"/>
                  <a:gd name="T42" fmla="*/ 68 w 99"/>
                  <a:gd name="T43" fmla="*/ 28 h 50"/>
                  <a:gd name="T44" fmla="*/ 61 w 99"/>
                  <a:gd name="T45" fmla="*/ 33 h 50"/>
                  <a:gd name="T46" fmla="*/ 59 w 99"/>
                  <a:gd name="T47" fmla="*/ 35 h 50"/>
                  <a:gd name="T48" fmla="*/ 57 w 99"/>
                  <a:gd name="T49" fmla="*/ 38 h 50"/>
                  <a:gd name="T50" fmla="*/ 52 w 99"/>
                  <a:gd name="T51" fmla="*/ 33 h 50"/>
                  <a:gd name="T52" fmla="*/ 50 w 99"/>
                  <a:gd name="T53" fmla="*/ 38 h 50"/>
                  <a:gd name="T54" fmla="*/ 45 w 99"/>
                  <a:gd name="T55" fmla="*/ 38 h 50"/>
                  <a:gd name="T56" fmla="*/ 42 w 99"/>
                  <a:gd name="T57" fmla="*/ 38 h 50"/>
                  <a:gd name="T58" fmla="*/ 42 w 99"/>
                  <a:gd name="T59" fmla="*/ 45 h 50"/>
                  <a:gd name="T60" fmla="*/ 40 w 99"/>
                  <a:gd name="T61" fmla="*/ 45 h 50"/>
                  <a:gd name="T62" fmla="*/ 38 w 99"/>
                  <a:gd name="T63" fmla="*/ 50 h 50"/>
                  <a:gd name="T64" fmla="*/ 33 w 99"/>
                  <a:gd name="T65" fmla="*/ 50 h 50"/>
                  <a:gd name="T66" fmla="*/ 31 w 99"/>
                  <a:gd name="T67" fmla="*/ 45 h 50"/>
                  <a:gd name="T68" fmla="*/ 24 w 99"/>
                  <a:gd name="T69" fmla="*/ 45 h 50"/>
                  <a:gd name="T70" fmla="*/ 26 w 99"/>
                  <a:gd name="T71" fmla="*/ 38 h 50"/>
                  <a:gd name="T72" fmla="*/ 24 w 99"/>
                  <a:gd name="T73" fmla="*/ 35 h 50"/>
                  <a:gd name="T74" fmla="*/ 19 w 99"/>
                  <a:gd name="T75" fmla="*/ 35 h 50"/>
                  <a:gd name="T76" fmla="*/ 12 w 99"/>
                  <a:gd name="T77" fmla="*/ 38 h 50"/>
                  <a:gd name="T78" fmla="*/ 12 w 99"/>
                  <a:gd name="T79" fmla="*/ 35 h 50"/>
                  <a:gd name="T80" fmla="*/ 7 w 99"/>
                  <a:gd name="T81" fmla="*/ 31 h 50"/>
                  <a:gd name="T82" fmla="*/ 5 w 99"/>
                  <a:gd name="T83" fmla="*/ 28 h 50"/>
                  <a:gd name="T84" fmla="*/ 0 w 99"/>
                  <a:gd name="T85" fmla="*/ 26 h 50"/>
                  <a:gd name="T86" fmla="*/ 2 w 99"/>
                  <a:gd name="T87" fmla="*/ 21 h 50"/>
                  <a:gd name="T88" fmla="*/ 2 w 99"/>
                  <a:gd name="T89" fmla="*/ 19 h 50"/>
                  <a:gd name="T90" fmla="*/ 2 w 99"/>
                  <a:gd name="T91" fmla="*/ 17 h 50"/>
                  <a:gd name="T92" fmla="*/ 9 w 99"/>
                  <a:gd name="T93" fmla="*/ 12 h 50"/>
                  <a:gd name="T94" fmla="*/ 16 w 99"/>
                  <a:gd name="T95" fmla="*/ 5 h 50"/>
                  <a:gd name="T96" fmla="*/ 19 w 99"/>
                  <a:gd name="T97" fmla="*/ 5 h 50"/>
                  <a:gd name="T98" fmla="*/ 24 w 99"/>
                  <a:gd name="T99" fmla="*/ 2 h 50"/>
                  <a:gd name="T100" fmla="*/ 28 w 99"/>
                  <a:gd name="T101" fmla="*/ 2 h 50"/>
                  <a:gd name="T102" fmla="*/ 28 w 99"/>
                  <a:gd name="T103" fmla="*/ 5 h 50"/>
                  <a:gd name="T104" fmla="*/ 31 w 99"/>
                  <a:gd name="T105" fmla="*/ 2 h 50"/>
                  <a:gd name="T106" fmla="*/ 40 w 99"/>
                  <a:gd name="T107" fmla="*/ 5 h 50"/>
                  <a:gd name="T108" fmla="*/ 47 w 99"/>
                  <a:gd name="T109" fmla="*/ 5 h 50"/>
                  <a:gd name="T110" fmla="*/ 52 w 99"/>
                  <a:gd name="T111" fmla="*/ 2 h 50"/>
                  <a:gd name="T112" fmla="*/ 54 w 99"/>
                  <a:gd name="T113" fmla="*/ 0 h 50"/>
                  <a:gd name="T114" fmla="*/ 59 w 99"/>
                  <a:gd name="T115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9" h="50">
                    <a:moveTo>
                      <a:pt x="59" y="2"/>
                    </a:moveTo>
                    <a:lnTo>
                      <a:pt x="59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5" y="7"/>
                    </a:lnTo>
                    <a:lnTo>
                      <a:pt x="90" y="9"/>
                    </a:lnTo>
                    <a:lnTo>
                      <a:pt x="97" y="12"/>
                    </a:lnTo>
                    <a:lnTo>
                      <a:pt x="99" y="17"/>
                    </a:lnTo>
                    <a:lnTo>
                      <a:pt x="94" y="17"/>
                    </a:lnTo>
                    <a:lnTo>
                      <a:pt x="92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78" y="24"/>
                    </a:lnTo>
                    <a:lnTo>
                      <a:pt x="76" y="21"/>
                    </a:lnTo>
                    <a:lnTo>
                      <a:pt x="73" y="19"/>
                    </a:lnTo>
                    <a:lnTo>
                      <a:pt x="71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7" y="38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5" y="38"/>
                    </a:lnTo>
                    <a:lnTo>
                      <a:pt x="42" y="38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50"/>
                    </a:lnTo>
                    <a:lnTo>
                      <a:pt x="33" y="50"/>
                    </a:lnTo>
                    <a:lnTo>
                      <a:pt x="31" y="45"/>
                    </a:lnTo>
                    <a:lnTo>
                      <a:pt x="24" y="45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2" y="38"/>
                    </a:lnTo>
                    <a:lnTo>
                      <a:pt x="12" y="35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5"/>
                    </a:lnTo>
                    <a:lnTo>
                      <a:pt x="52" y="2"/>
                    </a:lnTo>
                    <a:lnTo>
                      <a:pt x="54" y="0"/>
                    </a:lnTo>
                    <a:lnTo>
                      <a:pt x="59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6" name="Freeform 138">
                <a:extLst>
                  <a:ext uri="{FF2B5EF4-FFF2-40B4-BE49-F238E27FC236}">
                    <a16:creationId xmlns:a16="http://schemas.microsoft.com/office/drawing/2014/main" id="{0C998B89-2D11-4E60-BA80-82BCB826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038" y="2477463"/>
                <a:ext cx="158505" cy="153392"/>
              </a:xfrm>
              <a:custGeom>
                <a:avLst/>
                <a:gdLst>
                  <a:gd name="T0" fmla="*/ 64 w 93"/>
                  <a:gd name="T1" fmla="*/ 12 h 90"/>
                  <a:gd name="T2" fmla="*/ 64 w 93"/>
                  <a:gd name="T3" fmla="*/ 12 h 90"/>
                  <a:gd name="T4" fmla="*/ 78 w 93"/>
                  <a:gd name="T5" fmla="*/ 17 h 90"/>
                  <a:gd name="T6" fmla="*/ 83 w 93"/>
                  <a:gd name="T7" fmla="*/ 15 h 90"/>
                  <a:gd name="T8" fmla="*/ 88 w 93"/>
                  <a:gd name="T9" fmla="*/ 24 h 90"/>
                  <a:gd name="T10" fmla="*/ 93 w 93"/>
                  <a:gd name="T11" fmla="*/ 29 h 90"/>
                  <a:gd name="T12" fmla="*/ 86 w 93"/>
                  <a:gd name="T13" fmla="*/ 38 h 90"/>
                  <a:gd name="T14" fmla="*/ 81 w 93"/>
                  <a:gd name="T15" fmla="*/ 33 h 90"/>
                  <a:gd name="T16" fmla="*/ 69 w 93"/>
                  <a:gd name="T17" fmla="*/ 33 h 90"/>
                  <a:gd name="T18" fmla="*/ 55 w 93"/>
                  <a:gd name="T19" fmla="*/ 29 h 90"/>
                  <a:gd name="T20" fmla="*/ 48 w 93"/>
                  <a:gd name="T21" fmla="*/ 29 h 90"/>
                  <a:gd name="T22" fmla="*/ 43 w 93"/>
                  <a:gd name="T23" fmla="*/ 33 h 90"/>
                  <a:gd name="T24" fmla="*/ 38 w 93"/>
                  <a:gd name="T25" fmla="*/ 29 h 90"/>
                  <a:gd name="T26" fmla="*/ 34 w 93"/>
                  <a:gd name="T27" fmla="*/ 38 h 90"/>
                  <a:gd name="T28" fmla="*/ 43 w 93"/>
                  <a:gd name="T29" fmla="*/ 50 h 90"/>
                  <a:gd name="T30" fmla="*/ 45 w 93"/>
                  <a:gd name="T31" fmla="*/ 57 h 90"/>
                  <a:gd name="T32" fmla="*/ 52 w 93"/>
                  <a:gd name="T33" fmla="*/ 64 h 90"/>
                  <a:gd name="T34" fmla="*/ 60 w 93"/>
                  <a:gd name="T35" fmla="*/ 69 h 90"/>
                  <a:gd name="T36" fmla="*/ 64 w 93"/>
                  <a:gd name="T37" fmla="*/ 78 h 90"/>
                  <a:gd name="T38" fmla="*/ 81 w 93"/>
                  <a:gd name="T39" fmla="*/ 86 h 90"/>
                  <a:gd name="T40" fmla="*/ 78 w 93"/>
                  <a:gd name="T41" fmla="*/ 90 h 90"/>
                  <a:gd name="T42" fmla="*/ 62 w 93"/>
                  <a:gd name="T43" fmla="*/ 83 h 90"/>
                  <a:gd name="T44" fmla="*/ 52 w 93"/>
                  <a:gd name="T45" fmla="*/ 74 h 90"/>
                  <a:gd name="T46" fmla="*/ 38 w 93"/>
                  <a:gd name="T47" fmla="*/ 69 h 90"/>
                  <a:gd name="T48" fmla="*/ 24 w 93"/>
                  <a:gd name="T49" fmla="*/ 52 h 90"/>
                  <a:gd name="T50" fmla="*/ 29 w 93"/>
                  <a:gd name="T51" fmla="*/ 50 h 90"/>
                  <a:gd name="T52" fmla="*/ 19 w 93"/>
                  <a:gd name="T53" fmla="*/ 41 h 90"/>
                  <a:gd name="T54" fmla="*/ 19 w 93"/>
                  <a:gd name="T55" fmla="*/ 33 h 90"/>
                  <a:gd name="T56" fmla="*/ 10 w 93"/>
                  <a:gd name="T57" fmla="*/ 29 h 90"/>
                  <a:gd name="T58" fmla="*/ 5 w 93"/>
                  <a:gd name="T59" fmla="*/ 41 h 90"/>
                  <a:gd name="T60" fmla="*/ 0 w 93"/>
                  <a:gd name="T61" fmla="*/ 31 h 90"/>
                  <a:gd name="T62" fmla="*/ 0 w 93"/>
                  <a:gd name="T63" fmla="*/ 24 h 90"/>
                  <a:gd name="T64" fmla="*/ 0 w 93"/>
                  <a:gd name="T65" fmla="*/ 24 h 90"/>
                  <a:gd name="T66" fmla="*/ 12 w 93"/>
                  <a:gd name="T67" fmla="*/ 24 h 90"/>
                  <a:gd name="T68" fmla="*/ 15 w 93"/>
                  <a:gd name="T69" fmla="*/ 19 h 90"/>
                  <a:gd name="T70" fmla="*/ 19 w 93"/>
                  <a:gd name="T71" fmla="*/ 24 h 90"/>
                  <a:gd name="T72" fmla="*/ 26 w 93"/>
                  <a:gd name="T73" fmla="*/ 24 h 90"/>
                  <a:gd name="T74" fmla="*/ 26 w 93"/>
                  <a:gd name="T75" fmla="*/ 17 h 90"/>
                  <a:gd name="T76" fmla="*/ 34 w 93"/>
                  <a:gd name="T77" fmla="*/ 15 h 90"/>
                  <a:gd name="T78" fmla="*/ 34 w 93"/>
                  <a:gd name="T79" fmla="*/ 7 h 90"/>
                  <a:gd name="T80" fmla="*/ 48 w 93"/>
                  <a:gd name="T81" fmla="*/ 0 h 90"/>
                  <a:gd name="T82" fmla="*/ 52 w 93"/>
                  <a:gd name="T83" fmla="*/ 3 h 90"/>
                  <a:gd name="T84" fmla="*/ 64 w 93"/>
                  <a:gd name="T85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" h="90">
                    <a:moveTo>
                      <a:pt x="64" y="12"/>
                    </a:moveTo>
                    <a:lnTo>
                      <a:pt x="64" y="12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88" y="24"/>
                    </a:lnTo>
                    <a:lnTo>
                      <a:pt x="93" y="29"/>
                    </a:lnTo>
                    <a:lnTo>
                      <a:pt x="86" y="38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55" y="29"/>
                    </a:lnTo>
                    <a:lnTo>
                      <a:pt x="48" y="29"/>
                    </a:lnTo>
                    <a:lnTo>
                      <a:pt x="43" y="33"/>
                    </a:lnTo>
                    <a:lnTo>
                      <a:pt x="38" y="29"/>
                    </a:lnTo>
                    <a:lnTo>
                      <a:pt x="34" y="38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52" y="64"/>
                    </a:lnTo>
                    <a:lnTo>
                      <a:pt x="60" y="69"/>
                    </a:lnTo>
                    <a:lnTo>
                      <a:pt x="64" y="78"/>
                    </a:lnTo>
                    <a:lnTo>
                      <a:pt x="81" y="86"/>
                    </a:lnTo>
                    <a:lnTo>
                      <a:pt x="78" y="90"/>
                    </a:lnTo>
                    <a:lnTo>
                      <a:pt x="62" y="83"/>
                    </a:lnTo>
                    <a:lnTo>
                      <a:pt x="52" y="74"/>
                    </a:lnTo>
                    <a:lnTo>
                      <a:pt x="38" y="69"/>
                    </a:lnTo>
                    <a:lnTo>
                      <a:pt x="24" y="52"/>
                    </a:lnTo>
                    <a:lnTo>
                      <a:pt x="29" y="50"/>
                    </a:lnTo>
                    <a:lnTo>
                      <a:pt x="19" y="41"/>
                    </a:lnTo>
                    <a:lnTo>
                      <a:pt x="19" y="33"/>
                    </a:lnTo>
                    <a:lnTo>
                      <a:pt x="10" y="29"/>
                    </a:lnTo>
                    <a:lnTo>
                      <a:pt x="5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24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6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7" name="Freeform 140">
                <a:extLst>
                  <a:ext uri="{FF2B5EF4-FFF2-40B4-BE49-F238E27FC236}">
                    <a16:creationId xmlns:a16="http://schemas.microsoft.com/office/drawing/2014/main" id="{6DE0C85E-FF36-41AA-8C61-1CAD4880E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2638" y="3362020"/>
                <a:ext cx="76697" cy="56244"/>
              </a:xfrm>
              <a:custGeom>
                <a:avLst/>
                <a:gdLst>
                  <a:gd name="T0" fmla="*/ 40 w 45"/>
                  <a:gd name="T1" fmla="*/ 23 h 33"/>
                  <a:gd name="T2" fmla="*/ 40 w 45"/>
                  <a:gd name="T3" fmla="*/ 23 h 33"/>
                  <a:gd name="T4" fmla="*/ 45 w 45"/>
                  <a:gd name="T5" fmla="*/ 28 h 33"/>
                  <a:gd name="T6" fmla="*/ 43 w 45"/>
                  <a:gd name="T7" fmla="*/ 33 h 33"/>
                  <a:gd name="T8" fmla="*/ 33 w 45"/>
                  <a:gd name="T9" fmla="*/ 30 h 33"/>
                  <a:gd name="T10" fmla="*/ 26 w 45"/>
                  <a:gd name="T11" fmla="*/ 30 h 33"/>
                  <a:gd name="T12" fmla="*/ 17 w 45"/>
                  <a:gd name="T13" fmla="*/ 30 h 33"/>
                  <a:gd name="T14" fmla="*/ 7 w 45"/>
                  <a:gd name="T15" fmla="*/ 33 h 33"/>
                  <a:gd name="T16" fmla="*/ 0 w 45"/>
                  <a:gd name="T17" fmla="*/ 28 h 33"/>
                  <a:gd name="T18" fmla="*/ 0 w 45"/>
                  <a:gd name="T19" fmla="*/ 21 h 33"/>
                  <a:gd name="T20" fmla="*/ 17 w 45"/>
                  <a:gd name="T21" fmla="*/ 26 h 33"/>
                  <a:gd name="T22" fmla="*/ 29 w 45"/>
                  <a:gd name="T23" fmla="*/ 26 h 33"/>
                  <a:gd name="T24" fmla="*/ 33 w 45"/>
                  <a:gd name="T25" fmla="*/ 21 h 33"/>
                  <a:gd name="T26" fmla="*/ 26 w 45"/>
                  <a:gd name="T27" fmla="*/ 14 h 33"/>
                  <a:gd name="T28" fmla="*/ 26 w 45"/>
                  <a:gd name="T29" fmla="*/ 9 h 33"/>
                  <a:gd name="T30" fmla="*/ 17 w 45"/>
                  <a:gd name="T31" fmla="*/ 4 h 33"/>
                  <a:gd name="T32" fmla="*/ 19 w 45"/>
                  <a:gd name="T33" fmla="*/ 0 h 33"/>
                  <a:gd name="T34" fmla="*/ 31 w 45"/>
                  <a:gd name="T35" fmla="*/ 2 h 33"/>
                  <a:gd name="T36" fmla="*/ 43 w 45"/>
                  <a:gd name="T37" fmla="*/ 4 h 33"/>
                  <a:gd name="T38" fmla="*/ 45 w 45"/>
                  <a:gd name="T39" fmla="*/ 14 h 33"/>
                  <a:gd name="T40" fmla="*/ 43 w 45"/>
                  <a:gd name="T41" fmla="*/ 21 h 33"/>
                  <a:gd name="T42" fmla="*/ 40 w 45"/>
                  <a:gd name="T4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3">
                    <a:moveTo>
                      <a:pt x="40" y="23"/>
                    </a:moveTo>
                    <a:lnTo>
                      <a:pt x="40" y="23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33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7" y="33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17" y="26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31" y="2"/>
                    </a:lnTo>
                    <a:lnTo>
                      <a:pt x="43" y="4"/>
                    </a:lnTo>
                    <a:lnTo>
                      <a:pt x="45" y="14"/>
                    </a:lnTo>
                    <a:lnTo>
                      <a:pt x="43" y="21"/>
                    </a:lnTo>
                    <a:lnTo>
                      <a:pt x="40" y="2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8" name="Freeform 142">
                <a:extLst>
                  <a:ext uri="{FF2B5EF4-FFF2-40B4-BE49-F238E27FC236}">
                    <a16:creationId xmlns:a16="http://schemas.microsoft.com/office/drawing/2014/main" id="{9DAD6FA4-1917-41C1-90E6-3F4767BAC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916" y="2388836"/>
                <a:ext cx="180661" cy="117601"/>
              </a:xfrm>
              <a:custGeom>
                <a:avLst/>
                <a:gdLst>
                  <a:gd name="T0" fmla="*/ 75 w 106"/>
                  <a:gd name="T1" fmla="*/ 0 h 69"/>
                  <a:gd name="T2" fmla="*/ 75 w 106"/>
                  <a:gd name="T3" fmla="*/ 0 h 69"/>
                  <a:gd name="T4" fmla="*/ 92 w 106"/>
                  <a:gd name="T5" fmla="*/ 7 h 69"/>
                  <a:gd name="T6" fmla="*/ 94 w 106"/>
                  <a:gd name="T7" fmla="*/ 5 h 69"/>
                  <a:gd name="T8" fmla="*/ 104 w 106"/>
                  <a:gd name="T9" fmla="*/ 12 h 69"/>
                  <a:gd name="T10" fmla="*/ 106 w 106"/>
                  <a:gd name="T11" fmla="*/ 19 h 69"/>
                  <a:gd name="T12" fmla="*/ 94 w 106"/>
                  <a:gd name="T13" fmla="*/ 24 h 69"/>
                  <a:gd name="T14" fmla="*/ 89 w 106"/>
                  <a:gd name="T15" fmla="*/ 40 h 69"/>
                  <a:gd name="T16" fmla="*/ 78 w 106"/>
                  <a:gd name="T17" fmla="*/ 57 h 69"/>
                  <a:gd name="T18" fmla="*/ 66 w 106"/>
                  <a:gd name="T19" fmla="*/ 62 h 69"/>
                  <a:gd name="T20" fmla="*/ 56 w 106"/>
                  <a:gd name="T21" fmla="*/ 59 h 69"/>
                  <a:gd name="T22" fmla="*/ 45 w 106"/>
                  <a:gd name="T23" fmla="*/ 67 h 69"/>
                  <a:gd name="T24" fmla="*/ 37 w 106"/>
                  <a:gd name="T25" fmla="*/ 69 h 69"/>
                  <a:gd name="T26" fmla="*/ 23 w 106"/>
                  <a:gd name="T27" fmla="*/ 64 h 69"/>
                  <a:gd name="T28" fmla="*/ 11 w 106"/>
                  <a:gd name="T29" fmla="*/ 55 h 69"/>
                  <a:gd name="T30" fmla="*/ 7 w 106"/>
                  <a:gd name="T31" fmla="*/ 52 h 69"/>
                  <a:gd name="T32" fmla="*/ 2 w 106"/>
                  <a:gd name="T33" fmla="*/ 43 h 69"/>
                  <a:gd name="T34" fmla="*/ 0 w 106"/>
                  <a:gd name="T35" fmla="*/ 43 h 69"/>
                  <a:gd name="T36" fmla="*/ 7 w 106"/>
                  <a:gd name="T37" fmla="*/ 29 h 69"/>
                  <a:gd name="T38" fmla="*/ 2 w 106"/>
                  <a:gd name="T39" fmla="*/ 24 h 69"/>
                  <a:gd name="T40" fmla="*/ 11 w 106"/>
                  <a:gd name="T41" fmla="*/ 24 h 69"/>
                  <a:gd name="T42" fmla="*/ 14 w 106"/>
                  <a:gd name="T43" fmla="*/ 14 h 69"/>
                  <a:gd name="T44" fmla="*/ 21 w 106"/>
                  <a:gd name="T45" fmla="*/ 19 h 69"/>
                  <a:gd name="T46" fmla="*/ 28 w 106"/>
                  <a:gd name="T47" fmla="*/ 22 h 69"/>
                  <a:gd name="T48" fmla="*/ 42 w 106"/>
                  <a:gd name="T49" fmla="*/ 19 h 69"/>
                  <a:gd name="T50" fmla="*/ 42 w 106"/>
                  <a:gd name="T51" fmla="*/ 14 h 69"/>
                  <a:gd name="T52" fmla="*/ 49 w 106"/>
                  <a:gd name="T53" fmla="*/ 14 h 69"/>
                  <a:gd name="T54" fmla="*/ 56 w 106"/>
                  <a:gd name="T55" fmla="*/ 10 h 69"/>
                  <a:gd name="T56" fmla="*/ 59 w 106"/>
                  <a:gd name="T57" fmla="*/ 12 h 69"/>
                  <a:gd name="T58" fmla="*/ 66 w 106"/>
                  <a:gd name="T59" fmla="*/ 7 h 69"/>
                  <a:gd name="T60" fmla="*/ 68 w 106"/>
                  <a:gd name="T61" fmla="*/ 3 h 69"/>
                  <a:gd name="T62" fmla="*/ 75 w 106"/>
                  <a:gd name="T6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" h="69">
                    <a:moveTo>
                      <a:pt x="75" y="0"/>
                    </a:moveTo>
                    <a:lnTo>
                      <a:pt x="75" y="0"/>
                    </a:lnTo>
                    <a:lnTo>
                      <a:pt x="92" y="7"/>
                    </a:lnTo>
                    <a:lnTo>
                      <a:pt x="94" y="5"/>
                    </a:lnTo>
                    <a:lnTo>
                      <a:pt x="104" y="12"/>
                    </a:lnTo>
                    <a:lnTo>
                      <a:pt x="106" y="19"/>
                    </a:lnTo>
                    <a:lnTo>
                      <a:pt x="94" y="24"/>
                    </a:lnTo>
                    <a:lnTo>
                      <a:pt x="89" y="40"/>
                    </a:lnTo>
                    <a:lnTo>
                      <a:pt x="78" y="57"/>
                    </a:lnTo>
                    <a:lnTo>
                      <a:pt x="66" y="62"/>
                    </a:lnTo>
                    <a:lnTo>
                      <a:pt x="56" y="59"/>
                    </a:lnTo>
                    <a:lnTo>
                      <a:pt x="45" y="67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1" y="55"/>
                    </a:lnTo>
                    <a:lnTo>
                      <a:pt x="7" y="52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7" y="29"/>
                    </a:lnTo>
                    <a:lnTo>
                      <a:pt x="2" y="24"/>
                    </a:lnTo>
                    <a:lnTo>
                      <a:pt x="11" y="24"/>
                    </a:lnTo>
                    <a:lnTo>
                      <a:pt x="14" y="14"/>
                    </a:lnTo>
                    <a:lnTo>
                      <a:pt x="21" y="19"/>
                    </a:lnTo>
                    <a:lnTo>
                      <a:pt x="28" y="22"/>
                    </a:lnTo>
                    <a:lnTo>
                      <a:pt x="42" y="19"/>
                    </a:lnTo>
                    <a:lnTo>
                      <a:pt x="42" y="14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66" y="7"/>
                    </a:lnTo>
                    <a:lnTo>
                      <a:pt x="68" y="3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9" name="Freeform 144">
                <a:extLst>
                  <a:ext uri="{FF2B5EF4-FFF2-40B4-BE49-F238E27FC236}">
                    <a16:creationId xmlns:a16="http://schemas.microsoft.com/office/drawing/2014/main" id="{34E3086E-3503-4CB7-BAB2-E26624F7B4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7890" y="3769359"/>
                <a:ext cx="1261217" cy="434609"/>
              </a:xfrm>
              <a:custGeom>
                <a:avLst/>
                <a:gdLst>
                  <a:gd name="T0" fmla="*/ 397 w 740"/>
                  <a:gd name="T1" fmla="*/ 239 h 255"/>
                  <a:gd name="T2" fmla="*/ 470 w 740"/>
                  <a:gd name="T3" fmla="*/ 251 h 255"/>
                  <a:gd name="T4" fmla="*/ 480 w 740"/>
                  <a:gd name="T5" fmla="*/ 232 h 255"/>
                  <a:gd name="T6" fmla="*/ 366 w 740"/>
                  <a:gd name="T7" fmla="*/ 218 h 255"/>
                  <a:gd name="T8" fmla="*/ 354 w 740"/>
                  <a:gd name="T9" fmla="*/ 234 h 255"/>
                  <a:gd name="T10" fmla="*/ 447 w 740"/>
                  <a:gd name="T11" fmla="*/ 218 h 255"/>
                  <a:gd name="T12" fmla="*/ 397 w 740"/>
                  <a:gd name="T13" fmla="*/ 225 h 255"/>
                  <a:gd name="T14" fmla="*/ 215 w 740"/>
                  <a:gd name="T15" fmla="*/ 199 h 255"/>
                  <a:gd name="T16" fmla="*/ 286 w 740"/>
                  <a:gd name="T17" fmla="*/ 210 h 255"/>
                  <a:gd name="T18" fmla="*/ 279 w 740"/>
                  <a:gd name="T19" fmla="*/ 225 h 255"/>
                  <a:gd name="T20" fmla="*/ 210 w 740"/>
                  <a:gd name="T21" fmla="*/ 213 h 255"/>
                  <a:gd name="T22" fmla="*/ 194 w 740"/>
                  <a:gd name="T23" fmla="*/ 184 h 255"/>
                  <a:gd name="T24" fmla="*/ 638 w 740"/>
                  <a:gd name="T25" fmla="*/ 187 h 255"/>
                  <a:gd name="T26" fmla="*/ 638 w 740"/>
                  <a:gd name="T27" fmla="*/ 182 h 255"/>
                  <a:gd name="T28" fmla="*/ 499 w 740"/>
                  <a:gd name="T29" fmla="*/ 147 h 255"/>
                  <a:gd name="T30" fmla="*/ 570 w 740"/>
                  <a:gd name="T31" fmla="*/ 139 h 255"/>
                  <a:gd name="T32" fmla="*/ 527 w 740"/>
                  <a:gd name="T33" fmla="*/ 142 h 255"/>
                  <a:gd name="T34" fmla="*/ 629 w 740"/>
                  <a:gd name="T35" fmla="*/ 106 h 255"/>
                  <a:gd name="T36" fmla="*/ 695 w 740"/>
                  <a:gd name="T37" fmla="*/ 116 h 255"/>
                  <a:gd name="T38" fmla="*/ 740 w 740"/>
                  <a:gd name="T39" fmla="*/ 234 h 255"/>
                  <a:gd name="T40" fmla="*/ 690 w 740"/>
                  <a:gd name="T41" fmla="*/ 210 h 255"/>
                  <a:gd name="T42" fmla="*/ 645 w 740"/>
                  <a:gd name="T43" fmla="*/ 161 h 255"/>
                  <a:gd name="T44" fmla="*/ 605 w 740"/>
                  <a:gd name="T45" fmla="*/ 142 h 255"/>
                  <a:gd name="T46" fmla="*/ 598 w 740"/>
                  <a:gd name="T47" fmla="*/ 123 h 255"/>
                  <a:gd name="T48" fmla="*/ 600 w 740"/>
                  <a:gd name="T49" fmla="*/ 94 h 255"/>
                  <a:gd name="T50" fmla="*/ 470 w 740"/>
                  <a:gd name="T51" fmla="*/ 80 h 255"/>
                  <a:gd name="T52" fmla="*/ 399 w 740"/>
                  <a:gd name="T53" fmla="*/ 97 h 255"/>
                  <a:gd name="T54" fmla="*/ 444 w 740"/>
                  <a:gd name="T55" fmla="*/ 104 h 255"/>
                  <a:gd name="T56" fmla="*/ 449 w 740"/>
                  <a:gd name="T57" fmla="*/ 163 h 255"/>
                  <a:gd name="T58" fmla="*/ 428 w 740"/>
                  <a:gd name="T59" fmla="*/ 165 h 255"/>
                  <a:gd name="T60" fmla="*/ 404 w 740"/>
                  <a:gd name="T61" fmla="*/ 135 h 255"/>
                  <a:gd name="T62" fmla="*/ 395 w 740"/>
                  <a:gd name="T63" fmla="*/ 161 h 255"/>
                  <a:gd name="T64" fmla="*/ 388 w 740"/>
                  <a:gd name="T65" fmla="*/ 109 h 255"/>
                  <a:gd name="T66" fmla="*/ 447 w 740"/>
                  <a:gd name="T67" fmla="*/ 75 h 255"/>
                  <a:gd name="T68" fmla="*/ 539 w 740"/>
                  <a:gd name="T69" fmla="*/ 71 h 255"/>
                  <a:gd name="T70" fmla="*/ 529 w 740"/>
                  <a:gd name="T71" fmla="*/ 102 h 255"/>
                  <a:gd name="T72" fmla="*/ 529 w 740"/>
                  <a:gd name="T73" fmla="*/ 61 h 255"/>
                  <a:gd name="T74" fmla="*/ 383 w 740"/>
                  <a:gd name="T75" fmla="*/ 73 h 255"/>
                  <a:gd name="T76" fmla="*/ 343 w 740"/>
                  <a:gd name="T77" fmla="*/ 128 h 255"/>
                  <a:gd name="T78" fmla="*/ 298 w 740"/>
                  <a:gd name="T79" fmla="*/ 144 h 255"/>
                  <a:gd name="T80" fmla="*/ 241 w 740"/>
                  <a:gd name="T81" fmla="*/ 135 h 255"/>
                  <a:gd name="T82" fmla="*/ 222 w 740"/>
                  <a:gd name="T83" fmla="*/ 66 h 255"/>
                  <a:gd name="T84" fmla="*/ 267 w 740"/>
                  <a:gd name="T85" fmla="*/ 73 h 255"/>
                  <a:gd name="T86" fmla="*/ 321 w 740"/>
                  <a:gd name="T87" fmla="*/ 42 h 255"/>
                  <a:gd name="T88" fmla="*/ 357 w 740"/>
                  <a:gd name="T89" fmla="*/ 35 h 255"/>
                  <a:gd name="T90" fmla="*/ 151 w 740"/>
                  <a:gd name="T91" fmla="*/ 184 h 255"/>
                  <a:gd name="T92" fmla="*/ 89 w 740"/>
                  <a:gd name="T93" fmla="*/ 120 h 255"/>
                  <a:gd name="T94" fmla="*/ 37 w 740"/>
                  <a:gd name="T95" fmla="*/ 49 h 255"/>
                  <a:gd name="T96" fmla="*/ 9 w 740"/>
                  <a:gd name="T97" fmla="*/ 0 h 255"/>
                  <a:gd name="T98" fmla="*/ 87 w 740"/>
                  <a:gd name="T99" fmla="*/ 54 h 255"/>
                  <a:gd name="T100" fmla="*/ 132 w 740"/>
                  <a:gd name="T101" fmla="*/ 99 h 255"/>
                  <a:gd name="T102" fmla="*/ 168 w 740"/>
                  <a:gd name="T103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255">
                    <a:moveTo>
                      <a:pt x="411" y="253"/>
                    </a:moveTo>
                    <a:lnTo>
                      <a:pt x="411" y="253"/>
                    </a:lnTo>
                    <a:lnTo>
                      <a:pt x="404" y="253"/>
                    </a:lnTo>
                    <a:lnTo>
                      <a:pt x="383" y="244"/>
                    </a:lnTo>
                    <a:lnTo>
                      <a:pt x="397" y="239"/>
                    </a:lnTo>
                    <a:lnTo>
                      <a:pt x="406" y="244"/>
                    </a:lnTo>
                    <a:lnTo>
                      <a:pt x="411" y="248"/>
                    </a:lnTo>
                    <a:lnTo>
                      <a:pt x="411" y="253"/>
                    </a:lnTo>
                    <a:close/>
                    <a:moveTo>
                      <a:pt x="470" y="251"/>
                    </a:moveTo>
                    <a:lnTo>
                      <a:pt x="470" y="251"/>
                    </a:lnTo>
                    <a:lnTo>
                      <a:pt x="456" y="255"/>
                    </a:lnTo>
                    <a:lnTo>
                      <a:pt x="456" y="253"/>
                    </a:lnTo>
                    <a:lnTo>
                      <a:pt x="456" y="248"/>
                    </a:lnTo>
                    <a:lnTo>
                      <a:pt x="463" y="239"/>
                    </a:lnTo>
                    <a:lnTo>
                      <a:pt x="480" y="232"/>
                    </a:lnTo>
                    <a:lnTo>
                      <a:pt x="482" y="234"/>
                    </a:lnTo>
                    <a:lnTo>
                      <a:pt x="482" y="239"/>
                    </a:lnTo>
                    <a:lnTo>
                      <a:pt x="470" y="251"/>
                    </a:lnTo>
                    <a:close/>
                    <a:moveTo>
                      <a:pt x="366" y="218"/>
                    </a:moveTo>
                    <a:lnTo>
                      <a:pt x="366" y="218"/>
                    </a:lnTo>
                    <a:lnTo>
                      <a:pt x="371" y="222"/>
                    </a:lnTo>
                    <a:lnTo>
                      <a:pt x="380" y="222"/>
                    </a:lnTo>
                    <a:lnTo>
                      <a:pt x="385" y="229"/>
                    </a:lnTo>
                    <a:lnTo>
                      <a:pt x="366" y="232"/>
                    </a:lnTo>
                    <a:lnTo>
                      <a:pt x="354" y="234"/>
                    </a:lnTo>
                    <a:lnTo>
                      <a:pt x="347" y="234"/>
                    </a:lnTo>
                    <a:lnTo>
                      <a:pt x="352" y="225"/>
                    </a:lnTo>
                    <a:lnTo>
                      <a:pt x="361" y="225"/>
                    </a:lnTo>
                    <a:lnTo>
                      <a:pt x="366" y="218"/>
                    </a:lnTo>
                    <a:close/>
                    <a:moveTo>
                      <a:pt x="447" y="218"/>
                    </a:moveTo>
                    <a:lnTo>
                      <a:pt x="447" y="218"/>
                    </a:lnTo>
                    <a:lnTo>
                      <a:pt x="444" y="229"/>
                    </a:lnTo>
                    <a:lnTo>
                      <a:pt x="418" y="232"/>
                    </a:lnTo>
                    <a:lnTo>
                      <a:pt x="397" y="229"/>
                    </a:lnTo>
                    <a:lnTo>
                      <a:pt x="397" y="225"/>
                    </a:lnTo>
                    <a:lnTo>
                      <a:pt x="411" y="222"/>
                    </a:lnTo>
                    <a:lnTo>
                      <a:pt x="421" y="227"/>
                    </a:lnTo>
                    <a:lnTo>
                      <a:pt x="432" y="225"/>
                    </a:lnTo>
                    <a:lnTo>
                      <a:pt x="447" y="218"/>
                    </a:lnTo>
                    <a:close/>
                    <a:moveTo>
                      <a:pt x="215" y="199"/>
                    </a:moveTo>
                    <a:lnTo>
                      <a:pt x="215" y="199"/>
                    </a:lnTo>
                    <a:lnTo>
                      <a:pt x="246" y="199"/>
                    </a:lnTo>
                    <a:lnTo>
                      <a:pt x="250" y="191"/>
                    </a:lnTo>
                    <a:lnTo>
                      <a:pt x="279" y="201"/>
                    </a:lnTo>
                    <a:lnTo>
                      <a:pt x="286" y="210"/>
                    </a:lnTo>
                    <a:lnTo>
                      <a:pt x="309" y="213"/>
                    </a:lnTo>
                    <a:lnTo>
                      <a:pt x="331" y="222"/>
                    </a:lnTo>
                    <a:lnTo>
                      <a:pt x="312" y="229"/>
                    </a:lnTo>
                    <a:lnTo>
                      <a:pt x="293" y="222"/>
                    </a:lnTo>
                    <a:lnTo>
                      <a:pt x="279" y="225"/>
                    </a:lnTo>
                    <a:lnTo>
                      <a:pt x="262" y="222"/>
                    </a:lnTo>
                    <a:lnTo>
                      <a:pt x="248" y="220"/>
                    </a:lnTo>
                    <a:lnTo>
                      <a:pt x="227" y="213"/>
                    </a:lnTo>
                    <a:lnTo>
                      <a:pt x="217" y="210"/>
                    </a:lnTo>
                    <a:lnTo>
                      <a:pt x="210" y="213"/>
                    </a:lnTo>
                    <a:lnTo>
                      <a:pt x="179" y="208"/>
                    </a:lnTo>
                    <a:lnTo>
                      <a:pt x="177" y="201"/>
                    </a:lnTo>
                    <a:lnTo>
                      <a:pt x="163" y="199"/>
                    </a:lnTo>
                    <a:lnTo>
                      <a:pt x="172" y="184"/>
                    </a:lnTo>
                    <a:lnTo>
                      <a:pt x="194" y="184"/>
                    </a:lnTo>
                    <a:lnTo>
                      <a:pt x="205" y="189"/>
                    </a:lnTo>
                    <a:lnTo>
                      <a:pt x="212" y="191"/>
                    </a:lnTo>
                    <a:lnTo>
                      <a:pt x="215" y="199"/>
                    </a:lnTo>
                    <a:close/>
                    <a:moveTo>
                      <a:pt x="638" y="187"/>
                    </a:moveTo>
                    <a:lnTo>
                      <a:pt x="638" y="187"/>
                    </a:lnTo>
                    <a:lnTo>
                      <a:pt x="629" y="199"/>
                    </a:lnTo>
                    <a:lnTo>
                      <a:pt x="629" y="187"/>
                    </a:lnTo>
                    <a:lnTo>
                      <a:pt x="631" y="182"/>
                    </a:lnTo>
                    <a:lnTo>
                      <a:pt x="634" y="175"/>
                    </a:lnTo>
                    <a:lnTo>
                      <a:pt x="638" y="182"/>
                    </a:lnTo>
                    <a:lnTo>
                      <a:pt x="638" y="187"/>
                    </a:lnTo>
                    <a:close/>
                    <a:moveTo>
                      <a:pt x="518" y="144"/>
                    </a:moveTo>
                    <a:lnTo>
                      <a:pt x="518" y="144"/>
                    </a:lnTo>
                    <a:lnTo>
                      <a:pt x="511" y="149"/>
                    </a:lnTo>
                    <a:lnTo>
                      <a:pt x="499" y="147"/>
                    </a:lnTo>
                    <a:lnTo>
                      <a:pt x="496" y="139"/>
                    </a:lnTo>
                    <a:lnTo>
                      <a:pt x="513" y="139"/>
                    </a:lnTo>
                    <a:lnTo>
                      <a:pt x="518" y="144"/>
                    </a:lnTo>
                    <a:close/>
                    <a:moveTo>
                      <a:pt x="570" y="139"/>
                    </a:moveTo>
                    <a:lnTo>
                      <a:pt x="570" y="139"/>
                    </a:lnTo>
                    <a:lnTo>
                      <a:pt x="574" y="151"/>
                    </a:lnTo>
                    <a:lnTo>
                      <a:pt x="560" y="144"/>
                    </a:lnTo>
                    <a:lnTo>
                      <a:pt x="548" y="142"/>
                    </a:lnTo>
                    <a:lnTo>
                      <a:pt x="539" y="144"/>
                    </a:lnTo>
                    <a:lnTo>
                      <a:pt x="527" y="142"/>
                    </a:lnTo>
                    <a:lnTo>
                      <a:pt x="529" y="135"/>
                    </a:lnTo>
                    <a:lnTo>
                      <a:pt x="551" y="132"/>
                    </a:lnTo>
                    <a:lnTo>
                      <a:pt x="570" y="139"/>
                    </a:lnTo>
                    <a:close/>
                    <a:moveTo>
                      <a:pt x="629" y="106"/>
                    </a:moveTo>
                    <a:lnTo>
                      <a:pt x="629" y="106"/>
                    </a:lnTo>
                    <a:lnTo>
                      <a:pt x="634" y="132"/>
                    </a:lnTo>
                    <a:lnTo>
                      <a:pt x="650" y="142"/>
                    </a:lnTo>
                    <a:lnTo>
                      <a:pt x="662" y="125"/>
                    </a:lnTo>
                    <a:lnTo>
                      <a:pt x="681" y="116"/>
                    </a:lnTo>
                    <a:lnTo>
                      <a:pt x="695" y="116"/>
                    </a:lnTo>
                    <a:lnTo>
                      <a:pt x="712" y="120"/>
                    </a:lnTo>
                    <a:lnTo>
                      <a:pt x="721" y="128"/>
                    </a:lnTo>
                    <a:lnTo>
                      <a:pt x="740" y="130"/>
                    </a:lnTo>
                    <a:lnTo>
                      <a:pt x="740" y="182"/>
                    </a:lnTo>
                    <a:lnTo>
                      <a:pt x="740" y="234"/>
                    </a:lnTo>
                    <a:lnTo>
                      <a:pt x="726" y="222"/>
                    </a:lnTo>
                    <a:lnTo>
                      <a:pt x="709" y="218"/>
                    </a:lnTo>
                    <a:lnTo>
                      <a:pt x="704" y="225"/>
                    </a:lnTo>
                    <a:lnTo>
                      <a:pt x="686" y="225"/>
                    </a:lnTo>
                    <a:lnTo>
                      <a:pt x="690" y="210"/>
                    </a:lnTo>
                    <a:lnTo>
                      <a:pt x="702" y="206"/>
                    </a:lnTo>
                    <a:lnTo>
                      <a:pt x="697" y="189"/>
                    </a:lnTo>
                    <a:lnTo>
                      <a:pt x="690" y="175"/>
                    </a:lnTo>
                    <a:lnTo>
                      <a:pt x="660" y="161"/>
                    </a:lnTo>
                    <a:lnTo>
                      <a:pt x="645" y="161"/>
                    </a:lnTo>
                    <a:lnTo>
                      <a:pt x="619" y="144"/>
                    </a:lnTo>
                    <a:lnTo>
                      <a:pt x="615" y="154"/>
                    </a:lnTo>
                    <a:lnTo>
                      <a:pt x="610" y="154"/>
                    </a:lnTo>
                    <a:lnTo>
                      <a:pt x="605" y="149"/>
                    </a:lnTo>
                    <a:lnTo>
                      <a:pt x="605" y="142"/>
                    </a:lnTo>
                    <a:lnTo>
                      <a:pt x="593" y="135"/>
                    </a:lnTo>
                    <a:lnTo>
                      <a:pt x="610" y="128"/>
                    </a:lnTo>
                    <a:lnTo>
                      <a:pt x="622" y="128"/>
                    </a:lnTo>
                    <a:lnTo>
                      <a:pt x="622" y="123"/>
                    </a:lnTo>
                    <a:lnTo>
                      <a:pt x="598" y="123"/>
                    </a:lnTo>
                    <a:lnTo>
                      <a:pt x="591" y="113"/>
                    </a:lnTo>
                    <a:lnTo>
                      <a:pt x="577" y="111"/>
                    </a:lnTo>
                    <a:lnTo>
                      <a:pt x="570" y="104"/>
                    </a:lnTo>
                    <a:lnTo>
                      <a:pt x="591" y="99"/>
                    </a:lnTo>
                    <a:lnTo>
                      <a:pt x="600" y="94"/>
                    </a:lnTo>
                    <a:lnTo>
                      <a:pt x="626" y="102"/>
                    </a:lnTo>
                    <a:lnTo>
                      <a:pt x="629" y="106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70" y="80"/>
                    </a:lnTo>
                    <a:lnTo>
                      <a:pt x="458" y="85"/>
                    </a:lnTo>
                    <a:lnTo>
                      <a:pt x="442" y="80"/>
                    </a:lnTo>
                    <a:lnTo>
                      <a:pt x="416" y="83"/>
                    </a:lnTo>
                    <a:lnTo>
                      <a:pt x="402" y="85"/>
                    </a:lnTo>
                    <a:lnTo>
                      <a:pt x="399" y="97"/>
                    </a:lnTo>
                    <a:lnTo>
                      <a:pt x="414" y="111"/>
                    </a:lnTo>
                    <a:lnTo>
                      <a:pt x="423" y="104"/>
                    </a:lnTo>
                    <a:lnTo>
                      <a:pt x="454" y="99"/>
                    </a:lnTo>
                    <a:lnTo>
                      <a:pt x="451" y="106"/>
                    </a:lnTo>
                    <a:lnTo>
                      <a:pt x="444" y="104"/>
                    </a:lnTo>
                    <a:lnTo>
                      <a:pt x="437" y="113"/>
                    </a:lnTo>
                    <a:lnTo>
                      <a:pt x="423" y="118"/>
                    </a:lnTo>
                    <a:lnTo>
                      <a:pt x="440" y="139"/>
                    </a:lnTo>
                    <a:lnTo>
                      <a:pt x="435" y="144"/>
                    </a:lnTo>
                    <a:lnTo>
                      <a:pt x="449" y="163"/>
                    </a:lnTo>
                    <a:lnTo>
                      <a:pt x="449" y="175"/>
                    </a:lnTo>
                    <a:lnTo>
                      <a:pt x="442" y="180"/>
                    </a:lnTo>
                    <a:lnTo>
                      <a:pt x="435" y="173"/>
                    </a:lnTo>
                    <a:lnTo>
                      <a:pt x="442" y="161"/>
                    </a:lnTo>
                    <a:lnTo>
                      <a:pt x="428" y="165"/>
                    </a:lnTo>
                    <a:lnTo>
                      <a:pt x="423" y="163"/>
                    </a:lnTo>
                    <a:lnTo>
                      <a:pt x="425" y="156"/>
                    </a:lnTo>
                    <a:lnTo>
                      <a:pt x="414" y="147"/>
                    </a:lnTo>
                    <a:lnTo>
                      <a:pt x="416" y="130"/>
                    </a:lnTo>
                    <a:lnTo>
                      <a:pt x="404" y="135"/>
                    </a:lnTo>
                    <a:lnTo>
                      <a:pt x="406" y="154"/>
                    </a:lnTo>
                    <a:lnTo>
                      <a:pt x="406" y="177"/>
                    </a:lnTo>
                    <a:lnTo>
                      <a:pt x="397" y="180"/>
                    </a:lnTo>
                    <a:lnTo>
                      <a:pt x="388" y="175"/>
                    </a:lnTo>
                    <a:lnTo>
                      <a:pt x="395" y="161"/>
                    </a:lnTo>
                    <a:lnTo>
                      <a:pt x="390" y="144"/>
                    </a:lnTo>
                    <a:lnTo>
                      <a:pt x="385" y="144"/>
                    </a:lnTo>
                    <a:lnTo>
                      <a:pt x="380" y="132"/>
                    </a:lnTo>
                    <a:lnTo>
                      <a:pt x="388" y="123"/>
                    </a:lnTo>
                    <a:lnTo>
                      <a:pt x="388" y="109"/>
                    </a:lnTo>
                    <a:lnTo>
                      <a:pt x="397" y="85"/>
                    </a:lnTo>
                    <a:lnTo>
                      <a:pt x="399" y="80"/>
                    </a:lnTo>
                    <a:lnTo>
                      <a:pt x="414" y="66"/>
                    </a:lnTo>
                    <a:lnTo>
                      <a:pt x="425" y="73"/>
                    </a:lnTo>
                    <a:lnTo>
                      <a:pt x="447" y="75"/>
                    </a:lnTo>
                    <a:lnTo>
                      <a:pt x="466" y="73"/>
                    </a:lnTo>
                    <a:lnTo>
                      <a:pt x="482" y="61"/>
                    </a:lnTo>
                    <a:lnTo>
                      <a:pt x="484" y="66"/>
                    </a:lnTo>
                    <a:close/>
                    <a:moveTo>
                      <a:pt x="539" y="71"/>
                    </a:moveTo>
                    <a:lnTo>
                      <a:pt x="539" y="71"/>
                    </a:lnTo>
                    <a:lnTo>
                      <a:pt x="539" y="85"/>
                    </a:lnTo>
                    <a:lnTo>
                      <a:pt x="529" y="83"/>
                    </a:lnTo>
                    <a:lnTo>
                      <a:pt x="527" y="92"/>
                    </a:lnTo>
                    <a:lnTo>
                      <a:pt x="534" y="102"/>
                    </a:lnTo>
                    <a:lnTo>
                      <a:pt x="529" y="102"/>
                    </a:lnTo>
                    <a:lnTo>
                      <a:pt x="525" y="92"/>
                    </a:lnTo>
                    <a:lnTo>
                      <a:pt x="520" y="73"/>
                    </a:lnTo>
                    <a:lnTo>
                      <a:pt x="522" y="59"/>
                    </a:lnTo>
                    <a:lnTo>
                      <a:pt x="527" y="54"/>
                    </a:lnTo>
                    <a:lnTo>
                      <a:pt x="529" y="61"/>
                    </a:lnTo>
                    <a:lnTo>
                      <a:pt x="539" y="64"/>
                    </a:lnTo>
                    <a:lnTo>
                      <a:pt x="539" y="71"/>
                    </a:lnTo>
                    <a:close/>
                    <a:moveTo>
                      <a:pt x="364" y="59"/>
                    </a:moveTo>
                    <a:lnTo>
                      <a:pt x="364" y="59"/>
                    </a:lnTo>
                    <a:lnTo>
                      <a:pt x="383" y="73"/>
                    </a:lnTo>
                    <a:lnTo>
                      <a:pt x="364" y="75"/>
                    </a:lnTo>
                    <a:lnTo>
                      <a:pt x="359" y="87"/>
                    </a:lnTo>
                    <a:lnTo>
                      <a:pt x="359" y="102"/>
                    </a:lnTo>
                    <a:lnTo>
                      <a:pt x="343" y="111"/>
                    </a:lnTo>
                    <a:lnTo>
                      <a:pt x="343" y="128"/>
                    </a:lnTo>
                    <a:lnTo>
                      <a:pt x="335" y="154"/>
                    </a:lnTo>
                    <a:lnTo>
                      <a:pt x="333" y="147"/>
                    </a:lnTo>
                    <a:lnTo>
                      <a:pt x="317" y="154"/>
                    </a:lnTo>
                    <a:lnTo>
                      <a:pt x="309" y="144"/>
                    </a:lnTo>
                    <a:lnTo>
                      <a:pt x="298" y="144"/>
                    </a:lnTo>
                    <a:lnTo>
                      <a:pt x="291" y="139"/>
                    </a:lnTo>
                    <a:lnTo>
                      <a:pt x="272" y="144"/>
                    </a:lnTo>
                    <a:lnTo>
                      <a:pt x="265" y="137"/>
                    </a:lnTo>
                    <a:lnTo>
                      <a:pt x="253" y="137"/>
                    </a:lnTo>
                    <a:lnTo>
                      <a:pt x="241" y="135"/>
                    </a:lnTo>
                    <a:lnTo>
                      <a:pt x="239" y="113"/>
                    </a:lnTo>
                    <a:lnTo>
                      <a:pt x="229" y="109"/>
                    </a:lnTo>
                    <a:lnTo>
                      <a:pt x="222" y="94"/>
                    </a:lnTo>
                    <a:lnTo>
                      <a:pt x="220" y="80"/>
                    </a:lnTo>
                    <a:lnTo>
                      <a:pt x="222" y="66"/>
                    </a:lnTo>
                    <a:lnTo>
                      <a:pt x="231" y="57"/>
                    </a:lnTo>
                    <a:lnTo>
                      <a:pt x="234" y="66"/>
                    </a:lnTo>
                    <a:lnTo>
                      <a:pt x="246" y="75"/>
                    </a:lnTo>
                    <a:lnTo>
                      <a:pt x="255" y="73"/>
                    </a:lnTo>
                    <a:lnTo>
                      <a:pt x="267" y="73"/>
                    </a:lnTo>
                    <a:lnTo>
                      <a:pt x="276" y="66"/>
                    </a:lnTo>
                    <a:lnTo>
                      <a:pt x="283" y="64"/>
                    </a:lnTo>
                    <a:lnTo>
                      <a:pt x="300" y="68"/>
                    </a:lnTo>
                    <a:lnTo>
                      <a:pt x="312" y="66"/>
                    </a:lnTo>
                    <a:lnTo>
                      <a:pt x="321" y="42"/>
                    </a:lnTo>
                    <a:lnTo>
                      <a:pt x="326" y="38"/>
                    </a:lnTo>
                    <a:lnTo>
                      <a:pt x="333" y="19"/>
                    </a:lnTo>
                    <a:lnTo>
                      <a:pt x="352" y="19"/>
                    </a:lnTo>
                    <a:lnTo>
                      <a:pt x="364" y="21"/>
                    </a:lnTo>
                    <a:lnTo>
                      <a:pt x="357" y="35"/>
                    </a:lnTo>
                    <a:lnTo>
                      <a:pt x="369" y="52"/>
                    </a:lnTo>
                    <a:lnTo>
                      <a:pt x="364" y="59"/>
                    </a:lnTo>
                    <a:close/>
                    <a:moveTo>
                      <a:pt x="170" y="182"/>
                    </a:moveTo>
                    <a:lnTo>
                      <a:pt x="170" y="182"/>
                    </a:lnTo>
                    <a:lnTo>
                      <a:pt x="151" y="184"/>
                    </a:lnTo>
                    <a:lnTo>
                      <a:pt x="139" y="168"/>
                    </a:lnTo>
                    <a:lnTo>
                      <a:pt x="118" y="156"/>
                    </a:lnTo>
                    <a:lnTo>
                      <a:pt x="111" y="147"/>
                    </a:lnTo>
                    <a:lnTo>
                      <a:pt x="99" y="132"/>
                    </a:lnTo>
                    <a:lnTo>
                      <a:pt x="89" y="120"/>
                    </a:lnTo>
                    <a:lnTo>
                      <a:pt x="78" y="99"/>
                    </a:lnTo>
                    <a:lnTo>
                      <a:pt x="63" y="85"/>
                    </a:lnTo>
                    <a:lnTo>
                      <a:pt x="59" y="71"/>
                    </a:lnTo>
                    <a:lnTo>
                      <a:pt x="52" y="59"/>
                    </a:lnTo>
                    <a:lnTo>
                      <a:pt x="37" y="49"/>
                    </a:lnTo>
                    <a:lnTo>
                      <a:pt x="30" y="35"/>
                    </a:lnTo>
                    <a:lnTo>
                      <a:pt x="16" y="26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" y="4"/>
                    </a:lnTo>
                    <a:lnTo>
                      <a:pt x="49" y="19"/>
                    </a:lnTo>
                    <a:lnTo>
                      <a:pt x="61" y="31"/>
                    </a:lnTo>
                    <a:lnTo>
                      <a:pt x="71" y="38"/>
                    </a:lnTo>
                    <a:lnTo>
                      <a:pt x="87" y="54"/>
                    </a:lnTo>
                    <a:lnTo>
                      <a:pt x="101" y="54"/>
                    </a:lnTo>
                    <a:lnTo>
                      <a:pt x="116" y="66"/>
                    </a:lnTo>
                    <a:lnTo>
                      <a:pt x="125" y="80"/>
                    </a:lnTo>
                    <a:lnTo>
                      <a:pt x="137" y="87"/>
                    </a:lnTo>
                    <a:lnTo>
                      <a:pt x="132" y="99"/>
                    </a:lnTo>
                    <a:lnTo>
                      <a:pt x="142" y="106"/>
                    </a:lnTo>
                    <a:lnTo>
                      <a:pt x="146" y="106"/>
                    </a:lnTo>
                    <a:lnTo>
                      <a:pt x="149" y="118"/>
                    </a:lnTo>
                    <a:lnTo>
                      <a:pt x="156" y="125"/>
                    </a:lnTo>
                    <a:lnTo>
                      <a:pt x="168" y="128"/>
                    </a:lnTo>
                    <a:lnTo>
                      <a:pt x="175" y="137"/>
                    </a:lnTo>
                    <a:lnTo>
                      <a:pt x="170" y="158"/>
                    </a:lnTo>
                    <a:lnTo>
                      <a:pt x="170" y="18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0" name="Freeform 148">
                <a:extLst>
                  <a:ext uri="{FF2B5EF4-FFF2-40B4-BE49-F238E27FC236}">
                    <a16:creationId xmlns:a16="http://schemas.microsoft.com/office/drawing/2014/main" id="{0EB6BD3A-9791-476F-8A51-4E611731C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273" y="2102506"/>
                <a:ext cx="109079" cy="158505"/>
              </a:xfrm>
              <a:custGeom>
                <a:avLst/>
                <a:gdLst>
                  <a:gd name="T0" fmla="*/ 43 w 64"/>
                  <a:gd name="T1" fmla="*/ 14 h 93"/>
                  <a:gd name="T2" fmla="*/ 43 w 64"/>
                  <a:gd name="T3" fmla="*/ 14 h 93"/>
                  <a:gd name="T4" fmla="*/ 40 w 64"/>
                  <a:gd name="T5" fmla="*/ 29 h 93"/>
                  <a:gd name="T6" fmla="*/ 50 w 64"/>
                  <a:gd name="T7" fmla="*/ 29 h 93"/>
                  <a:gd name="T8" fmla="*/ 62 w 64"/>
                  <a:gd name="T9" fmla="*/ 36 h 93"/>
                  <a:gd name="T10" fmla="*/ 64 w 64"/>
                  <a:gd name="T11" fmla="*/ 55 h 93"/>
                  <a:gd name="T12" fmla="*/ 52 w 64"/>
                  <a:gd name="T13" fmla="*/ 78 h 93"/>
                  <a:gd name="T14" fmla="*/ 24 w 64"/>
                  <a:gd name="T15" fmla="*/ 93 h 93"/>
                  <a:gd name="T16" fmla="*/ 0 w 64"/>
                  <a:gd name="T17" fmla="*/ 90 h 93"/>
                  <a:gd name="T18" fmla="*/ 14 w 64"/>
                  <a:gd name="T19" fmla="*/ 62 h 93"/>
                  <a:gd name="T20" fmla="*/ 5 w 64"/>
                  <a:gd name="T21" fmla="*/ 36 h 93"/>
                  <a:gd name="T22" fmla="*/ 29 w 64"/>
                  <a:gd name="T23" fmla="*/ 12 h 93"/>
                  <a:gd name="T24" fmla="*/ 40 w 64"/>
                  <a:gd name="T25" fmla="*/ 0 h 93"/>
                  <a:gd name="T26" fmla="*/ 43 w 64"/>
                  <a:gd name="T2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93">
                    <a:moveTo>
                      <a:pt x="43" y="14"/>
                    </a:moveTo>
                    <a:lnTo>
                      <a:pt x="43" y="14"/>
                    </a:lnTo>
                    <a:lnTo>
                      <a:pt x="40" y="29"/>
                    </a:lnTo>
                    <a:lnTo>
                      <a:pt x="50" y="29"/>
                    </a:lnTo>
                    <a:lnTo>
                      <a:pt x="62" y="36"/>
                    </a:lnTo>
                    <a:lnTo>
                      <a:pt x="64" y="55"/>
                    </a:lnTo>
                    <a:lnTo>
                      <a:pt x="52" y="78"/>
                    </a:lnTo>
                    <a:lnTo>
                      <a:pt x="24" y="93"/>
                    </a:lnTo>
                    <a:lnTo>
                      <a:pt x="0" y="90"/>
                    </a:lnTo>
                    <a:lnTo>
                      <a:pt x="14" y="62"/>
                    </a:lnTo>
                    <a:lnTo>
                      <a:pt x="5" y="36"/>
                    </a:lnTo>
                    <a:lnTo>
                      <a:pt x="29" y="12"/>
                    </a:lnTo>
                    <a:lnTo>
                      <a:pt x="40" y="0"/>
                    </a:lnTo>
                    <a:lnTo>
                      <a:pt x="43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1" name="Freeform 154">
                <a:extLst>
                  <a:ext uri="{FF2B5EF4-FFF2-40B4-BE49-F238E27FC236}">
                    <a16:creationId xmlns:a16="http://schemas.microsoft.com/office/drawing/2014/main" id="{E58561E7-D806-4EA0-B032-5CE3C16B0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865" y="1453150"/>
                <a:ext cx="294853" cy="197705"/>
              </a:xfrm>
              <a:custGeom>
                <a:avLst/>
                <a:gdLst>
                  <a:gd name="T0" fmla="*/ 159 w 173"/>
                  <a:gd name="T1" fmla="*/ 2 h 116"/>
                  <a:gd name="T2" fmla="*/ 159 w 173"/>
                  <a:gd name="T3" fmla="*/ 2 h 116"/>
                  <a:gd name="T4" fmla="*/ 157 w 173"/>
                  <a:gd name="T5" fmla="*/ 29 h 116"/>
                  <a:gd name="T6" fmla="*/ 173 w 173"/>
                  <a:gd name="T7" fmla="*/ 55 h 116"/>
                  <a:gd name="T8" fmla="*/ 152 w 173"/>
                  <a:gd name="T9" fmla="*/ 83 h 116"/>
                  <a:gd name="T10" fmla="*/ 107 w 173"/>
                  <a:gd name="T11" fmla="*/ 109 h 116"/>
                  <a:gd name="T12" fmla="*/ 93 w 173"/>
                  <a:gd name="T13" fmla="*/ 116 h 116"/>
                  <a:gd name="T14" fmla="*/ 71 w 173"/>
                  <a:gd name="T15" fmla="*/ 109 h 116"/>
                  <a:gd name="T16" fmla="*/ 26 w 173"/>
                  <a:gd name="T17" fmla="*/ 100 h 116"/>
                  <a:gd name="T18" fmla="*/ 41 w 173"/>
                  <a:gd name="T19" fmla="*/ 83 h 116"/>
                  <a:gd name="T20" fmla="*/ 8 w 173"/>
                  <a:gd name="T21" fmla="*/ 64 h 116"/>
                  <a:gd name="T22" fmla="*/ 36 w 173"/>
                  <a:gd name="T23" fmla="*/ 57 h 116"/>
                  <a:gd name="T24" fmla="*/ 36 w 173"/>
                  <a:gd name="T25" fmla="*/ 45 h 116"/>
                  <a:gd name="T26" fmla="*/ 0 w 173"/>
                  <a:gd name="T27" fmla="*/ 36 h 116"/>
                  <a:gd name="T28" fmla="*/ 12 w 173"/>
                  <a:gd name="T29" fmla="*/ 12 h 116"/>
                  <a:gd name="T30" fmla="*/ 36 w 173"/>
                  <a:gd name="T31" fmla="*/ 5 h 116"/>
                  <a:gd name="T32" fmla="*/ 62 w 173"/>
                  <a:gd name="T33" fmla="*/ 33 h 116"/>
                  <a:gd name="T34" fmla="*/ 86 w 173"/>
                  <a:gd name="T35" fmla="*/ 10 h 116"/>
                  <a:gd name="T36" fmla="*/ 107 w 173"/>
                  <a:gd name="T37" fmla="*/ 21 h 116"/>
                  <a:gd name="T38" fmla="*/ 133 w 173"/>
                  <a:gd name="T39" fmla="*/ 0 h 116"/>
                  <a:gd name="T40" fmla="*/ 159 w 173"/>
                  <a:gd name="T41" fmla="*/ 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3" h="116">
                    <a:moveTo>
                      <a:pt x="159" y="2"/>
                    </a:moveTo>
                    <a:lnTo>
                      <a:pt x="159" y="2"/>
                    </a:lnTo>
                    <a:lnTo>
                      <a:pt x="157" y="29"/>
                    </a:lnTo>
                    <a:lnTo>
                      <a:pt x="173" y="55"/>
                    </a:lnTo>
                    <a:lnTo>
                      <a:pt x="152" y="83"/>
                    </a:lnTo>
                    <a:lnTo>
                      <a:pt x="107" y="109"/>
                    </a:lnTo>
                    <a:lnTo>
                      <a:pt x="93" y="116"/>
                    </a:lnTo>
                    <a:lnTo>
                      <a:pt x="71" y="109"/>
                    </a:lnTo>
                    <a:lnTo>
                      <a:pt x="26" y="100"/>
                    </a:lnTo>
                    <a:lnTo>
                      <a:pt x="41" y="83"/>
                    </a:lnTo>
                    <a:lnTo>
                      <a:pt x="8" y="64"/>
                    </a:lnTo>
                    <a:lnTo>
                      <a:pt x="36" y="57"/>
                    </a:lnTo>
                    <a:lnTo>
                      <a:pt x="36" y="45"/>
                    </a:lnTo>
                    <a:lnTo>
                      <a:pt x="0" y="36"/>
                    </a:lnTo>
                    <a:lnTo>
                      <a:pt x="12" y="12"/>
                    </a:lnTo>
                    <a:lnTo>
                      <a:pt x="36" y="5"/>
                    </a:lnTo>
                    <a:lnTo>
                      <a:pt x="62" y="33"/>
                    </a:lnTo>
                    <a:lnTo>
                      <a:pt x="86" y="10"/>
                    </a:lnTo>
                    <a:lnTo>
                      <a:pt x="107" y="21"/>
                    </a:lnTo>
                    <a:lnTo>
                      <a:pt x="133" y="0"/>
                    </a:lnTo>
                    <a:lnTo>
                      <a:pt x="159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2" name="Freeform 156">
                <a:extLst>
                  <a:ext uri="{FF2B5EF4-FFF2-40B4-BE49-F238E27FC236}">
                    <a16:creationId xmlns:a16="http://schemas.microsoft.com/office/drawing/2014/main" id="{A435792B-6A49-439D-A4A4-4FF11CD6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290" y="2954680"/>
                <a:ext cx="44313" cy="115896"/>
              </a:xfrm>
              <a:custGeom>
                <a:avLst/>
                <a:gdLst>
                  <a:gd name="T0" fmla="*/ 26 w 26"/>
                  <a:gd name="T1" fmla="*/ 0 h 68"/>
                  <a:gd name="T2" fmla="*/ 26 w 26"/>
                  <a:gd name="T3" fmla="*/ 0 h 68"/>
                  <a:gd name="T4" fmla="*/ 26 w 26"/>
                  <a:gd name="T5" fmla="*/ 7 h 68"/>
                  <a:gd name="T6" fmla="*/ 24 w 26"/>
                  <a:gd name="T7" fmla="*/ 9 h 68"/>
                  <a:gd name="T8" fmla="*/ 24 w 26"/>
                  <a:gd name="T9" fmla="*/ 9 h 68"/>
                  <a:gd name="T10" fmla="*/ 21 w 26"/>
                  <a:gd name="T11" fmla="*/ 16 h 68"/>
                  <a:gd name="T12" fmla="*/ 14 w 26"/>
                  <a:gd name="T13" fmla="*/ 14 h 68"/>
                  <a:gd name="T14" fmla="*/ 12 w 26"/>
                  <a:gd name="T15" fmla="*/ 26 h 68"/>
                  <a:gd name="T16" fmla="*/ 16 w 26"/>
                  <a:gd name="T17" fmla="*/ 28 h 68"/>
                  <a:gd name="T18" fmla="*/ 12 w 26"/>
                  <a:gd name="T19" fmla="*/ 30 h 68"/>
                  <a:gd name="T20" fmla="*/ 12 w 26"/>
                  <a:gd name="T21" fmla="*/ 35 h 68"/>
                  <a:gd name="T22" fmla="*/ 19 w 26"/>
                  <a:gd name="T23" fmla="*/ 33 h 68"/>
                  <a:gd name="T24" fmla="*/ 19 w 26"/>
                  <a:gd name="T25" fmla="*/ 40 h 68"/>
                  <a:gd name="T26" fmla="*/ 12 w 26"/>
                  <a:gd name="T27" fmla="*/ 68 h 68"/>
                  <a:gd name="T28" fmla="*/ 0 w 26"/>
                  <a:gd name="T29" fmla="*/ 38 h 68"/>
                  <a:gd name="T30" fmla="*/ 5 w 26"/>
                  <a:gd name="T31" fmla="*/ 30 h 68"/>
                  <a:gd name="T32" fmla="*/ 5 w 26"/>
                  <a:gd name="T33" fmla="*/ 30 h 68"/>
                  <a:gd name="T34" fmla="*/ 9 w 26"/>
                  <a:gd name="T35" fmla="*/ 21 h 68"/>
                  <a:gd name="T36" fmla="*/ 12 w 26"/>
                  <a:gd name="T37" fmla="*/ 7 h 68"/>
                  <a:gd name="T38" fmla="*/ 14 w 26"/>
                  <a:gd name="T39" fmla="*/ 2 h 68"/>
                  <a:gd name="T40" fmla="*/ 14 w 26"/>
                  <a:gd name="T41" fmla="*/ 2 h 68"/>
                  <a:gd name="T42" fmla="*/ 19 w 26"/>
                  <a:gd name="T43" fmla="*/ 2 h 68"/>
                  <a:gd name="T44" fmla="*/ 21 w 26"/>
                  <a:gd name="T45" fmla="*/ 0 h 68"/>
                  <a:gd name="T46" fmla="*/ 26 w 26"/>
                  <a:gd name="T4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68">
                    <a:moveTo>
                      <a:pt x="26" y="0"/>
                    </a:moveTo>
                    <a:lnTo>
                      <a:pt x="26" y="0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6"/>
                    </a:lnTo>
                    <a:lnTo>
                      <a:pt x="14" y="14"/>
                    </a:lnTo>
                    <a:lnTo>
                      <a:pt x="12" y="26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2" y="35"/>
                    </a:lnTo>
                    <a:lnTo>
                      <a:pt x="19" y="33"/>
                    </a:lnTo>
                    <a:lnTo>
                      <a:pt x="19" y="40"/>
                    </a:lnTo>
                    <a:lnTo>
                      <a:pt x="12" y="68"/>
                    </a:lnTo>
                    <a:lnTo>
                      <a:pt x="0" y="3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9" y="21"/>
                    </a:lnTo>
                    <a:lnTo>
                      <a:pt x="12" y="7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3" name="Freeform 158">
                <a:extLst>
                  <a:ext uri="{FF2B5EF4-FFF2-40B4-BE49-F238E27FC236}">
                    <a16:creationId xmlns:a16="http://schemas.microsoft.com/office/drawing/2014/main" id="{B3DADFEE-376F-4E6B-9FE5-98CE0EA516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3855" y="2453602"/>
                <a:ext cx="322122" cy="386888"/>
              </a:xfrm>
              <a:custGeom>
                <a:avLst/>
                <a:gdLst>
                  <a:gd name="T0" fmla="*/ 142 w 189"/>
                  <a:gd name="T1" fmla="*/ 194 h 227"/>
                  <a:gd name="T2" fmla="*/ 137 w 189"/>
                  <a:gd name="T3" fmla="*/ 218 h 227"/>
                  <a:gd name="T4" fmla="*/ 121 w 189"/>
                  <a:gd name="T5" fmla="*/ 220 h 227"/>
                  <a:gd name="T6" fmla="*/ 92 w 189"/>
                  <a:gd name="T7" fmla="*/ 206 h 227"/>
                  <a:gd name="T8" fmla="*/ 114 w 189"/>
                  <a:gd name="T9" fmla="*/ 199 h 227"/>
                  <a:gd name="T10" fmla="*/ 142 w 189"/>
                  <a:gd name="T11" fmla="*/ 194 h 227"/>
                  <a:gd name="T12" fmla="*/ 40 w 189"/>
                  <a:gd name="T13" fmla="*/ 133 h 227"/>
                  <a:gd name="T14" fmla="*/ 48 w 189"/>
                  <a:gd name="T15" fmla="*/ 175 h 227"/>
                  <a:gd name="T16" fmla="*/ 33 w 189"/>
                  <a:gd name="T17" fmla="*/ 180 h 227"/>
                  <a:gd name="T18" fmla="*/ 26 w 189"/>
                  <a:gd name="T19" fmla="*/ 149 h 227"/>
                  <a:gd name="T20" fmla="*/ 31 w 189"/>
                  <a:gd name="T21" fmla="*/ 137 h 227"/>
                  <a:gd name="T22" fmla="*/ 90 w 189"/>
                  <a:gd name="T23" fmla="*/ 7 h 227"/>
                  <a:gd name="T24" fmla="*/ 114 w 189"/>
                  <a:gd name="T25" fmla="*/ 14 h 227"/>
                  <a:gd name="T26" fmla="*/ 116 w 189"/>
                  <a:gd name="T27" fmla="*/ 36 h 227"/>
                  <a:gd name="T28" fmla="*/ 90 w 189"/>
                  <a:gd name="T29" fmla="*/ 40 h 227"/>
                  <a:gd name="T30" fmla="*/ 88 w 189"/>
                  <a:gd name="T31" fmla="*/ 57 h 227"/>
                  <a:gd name="T32" fmla="*/ 109 w 189"/>
                  <a:gd name="T33" fmla="*/ 81 h 227"/>
                  <a:gd name="T34" fmla="*/ 135 w 189"/>
                  <a:gd name="T35" fmla="*/ 116 h 227"/>
                  <a:gd name="T36" fmla="*/ 152 w 189"/>
                  <a:gd name="T37" fmla="*/ 121 h 227"/>
                  <a:gd name="T38" fmla="*/ 161 w 189"/>
                  <a:gd name="T39" fmla="*/ 133 h 227"/>
                  <a:gd name="T40" fmla="*/ 187 w 189"/>
                  <a:gd name="T41" fmla="*/ 149 h 227"/>
                  <a:gd name="T42" fmla="*/ 187 w 189"/>
                  <a:gd name="T43" fmla="*/ 161 h 227"/>
                  <a:gd name="T44" fmla="*/ 163 w 189"/>
                  <a:gd name="T45" fmla="*/ 147 h 227"/>
                  <a:gd name="T46" fmla="*/ 168 w 189"/>
                  <a:gd name="T47" fmla="*/ 171 h 227"/>
                  <a:gd name="T48" fmla="*/ 159 w 189"/>
                  <a:gd name="T49" fmla="*/ 182 h 227"/>
                  <a:gd name="T50" fmla="*/ 145 w 189"/>
                  <a:gd name="T51" fmla="*/ 201 h 227"/>
                  <a:gd name="T52" fmla="*/ 147 w 189"/>
                  <a:gd name="T53" fmla="*/ 182 h 227"/>
                  <a:gd name="T54" fmla="*/ 145 w 189"/>
                  <a:gd name="T55" fmla="*/ 166 h 227"/>
                  <a:gd name="T56" fmla="*/ 133 w 189"/>
                  <a:gd name="T57" fmla="*/ 154 h 227"/>
                  <a:gd name="T58" fmla="*/ 116 w 189"/>
                  <a:gd name="T59" fmla="*/ 140 h 227"/>
                  <a:gd name="T60" fmla="*/ 100 w 189"/>
                  <a:gd name="T61" fmla="*/ 130 h 227"/>
                  <a:gd name="T62" fmla="*/ 71 w 189"/>
                  <a:gd name="T63" fmla="*/ 107 h 227"/>
                  <a:gd name="T64" fmla="*/ 55 w 189"/>
                  <a:gd name="T65" fmla="*/ 74 h 227"/>
                  <a:gd name="T66" fmla="*/ 36 w 189"/>
                  <a:gd name="T67" fmla="*/ 62 h 227"/>
                  <a:gd name="T68" fmla="*/ 19 w 189"/>
                  <a:gd name="T69" fmla="*/ 76 h 227"/>
                  <a:gd name="T70" fmla="*/ 12 w 189"/>
                  <a:gd name="T71" fmla="*/ 69 h 227"/>
                  <a:gd name="T72" fmla="*/ 0 w 189"/>
                  <a:gd name="T73" fmla="*/ 47 h 227"/>
                  <a:gd name="T74" fmla="*/ 0 w 189"/>
                  <a:gd name="T75" fmla="*/ 33 h 227"/>
                  <a:gd name="T76" fmla="*/ 7 w 189"/>
                  <a:gd name="T77" fmla="*/ 31 h 227"/>
                  <a:gd name="T78" fmla="*/ 24 w 189"/>
                  <a:gd name="T79" fmla="*/ 21 h 227"/>
                  <a:gd name="T80" fmla="*/ 36 w 189"/>
                  <a:gd name="T81" fmla="*/ 26 h 227"/>
                  <a:gd name="T82" fmla="*/ 52 w 189"/>
                  <a:gd name="T83" fmla="*/ 19 h 227"/>
                  <a:gd name="T84" fmla="*/ 59 w 189"/>
                  <a:gd name="T85" fmla="*/ 5 h 227"/>
                  <a:gd name="T86" fmla="*/ 71 w 189"/>
                  <a:gd name="T87" fmla="*/ 5 h 227"/>
                  <a:gd name="T88" fmla="*/ 90 w 189"/>
                  <a:gd name="T89" fmla="*/ 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9" h="227">
                    <a:moveTo>
                      <a:pt x="142" y="194"/>
                    </a:moveTo>
                    <a:lnTo>
                      <a:pt x="142" y="194"/>
                    </a:lnTo>
                    <a:lnTo>
                      <a:pt x="135" y="211"/>
                    </a:lnTo>
                    <a:lnTo>
                      <a:pt x="137" y="218"/>
                    </a:lnTo>
                    <a:lnTo>
                      <a:pt x="135" y="227"/>
                    </a:lnTo>
                    <a:lnTo>
                      <a:pt x="121" y="220"/>
                    </a:lnTo>
                    <a:lnTo>
                      <a:pt x="114" y="218"/>
                    </a:lnTo>
                    <a:lnTo>
                      <a:pt x="92" y="206"/>
                    </a:lnTo>
                    <a:lnTo>
                      <a:pt x="92" y="197"/>
                    </a:lnTo>
                    <a:lnTo>
                      <a:pt x="114" y="199"/>
                    </a:lnTo>
                    <a:lnTo>
                      <a:pt x="130" y="197"/>
                    </a:lnTo>
                    <a:lnTo>
                      <a:pt x="142" y="194"/>
                    </a:lnTo>
                    <a:close/>
                    <a:moveTo>
                      <a:pt x="40" y="133"/>
                    </a:moveTo>
                    <a:lnTo>
                      <a:pt x="40" y="133"/>
                    </a:lnTo>
                    <a:lnTo>
                      <a:pt x="50" y="147"/>
                    </a:lnTo>
                    <a:lnTo>
                      <a:pt x="48" y="175"/>
                    </a:lnTo>
                    <a:lnTo>
                      <a:pt x="40" y="173"/>
                    </a:lnTo>
                    <a:lnTo>
                      <a:pt x="33" y="180"/>
                    </a:lnTo>
                    <a:lnTo>
                      <a:pt x="26" y="175"/>
                    </a:lnTo>
                    <a:lnTo>
                      <a:pt x="26" y="149"/>
                    </a:lnTo>
                    <a:lnTo>
                      <a:pt x="22" y="137"/>
                    </a:lnTo>
                    <a:lnTo>
                      <a:pt x="31" y="137"/>
                    </a:lnTo>
                    <a:lnTo>
                      <a:pt x="40" y="133"/>
                    </a:lnTo>
                    <a:close/>
                    <a:moveTo>
                      <a:pt x="90" y="7"/>
                    </a:moveTo>
                    <a:lnTo>
                      <a:pt x="90" y="7"/>
                    </a:lnTo>
                    <a:lnTo>
                      <a:pt x="114" y="14"/>
                    </a:lnTo>
                    <a:lnTo>
                      <a:pt x="111" y="26"/>
                    </a:lnTo>
                    <a:lnTo>
                      <a:pt x="116" y="36"/>
                    </a:lnTo>
                    <a:lnTo>
                      <a:pt x="102" y="31"/>
                    </a:lnTo>
                    <a:lnTo>
                      <a:pt x="90" y="40"/>
                    </a:lnTo>
                    <a:lnTo>
                      <a:pt x="90" y="52"/>
                    </a:lnTo>
                    <a:lnTo>
                      <a:pt x="88" y="57"/>
                    </a:lnTo>
                    <a:lnTo>
                      <a:pt x="95" y="69"/>
                    </a:lnTo>
                    <a:lnTo>
                      <a:pt x="109" y="81"/>
                    </a:lnTo>
                    <a:lnTo>
                      <a:pt x="116" y="100"/>
                    </a:lnTo>
                    <a:lnTo>
                      <a:pt x="135" y="116"/>
                    </a:lnTo>
                    <a:lnTo>
                      <a:pt x="147" y="116"/>
                    </a:lnTo>
                    <a:lnTo>
                      <a:pt x="152" y="121"/>
                    </a:lnTo>
                    <a:lnTo>
                      <a:pt x="147" y="126"/>
                    </a:lnTo>
                    <a:lnTo>
                      <a:pt x="161" y="133"/>
                    </a:lnTo>
                    <a:lnTo>
                      <a:pt x="173" y="140"/>
                    </a:lnTo>
                    <a:lnTo>
                      <a:pt x="187" y="149"/>
                    </a:lnTo>
                    <a:lnTo>
                      <a:pt x="189" y="154"/>
                    </a:lnTo>
                    <a:lnTo>
                      <a:pt x="187" y="161"/>
                    </a:lnTo>
                    <a:lnTo>
                      <a:pt x="178" y="152"/>
                    </a:lnTo>
                    <a:lnTo>
                      <a:pt x="163" y="147"/>
                    </a:lnTo>
                    <a:lnTo>
                      <a:pt x="156" y="161"/>
                    </a:lnTo>
                    <a:lnTo>
                      <a:pt x="168" y="171"/>
                    </a:lnTo>
                    <a:lnTo>
                      <a:pt x="166" y="180"/>
                    </a:lnTo>
                    <a:lnTo>
                      <a:pt x="159" y="182"/>
                    </a:lnTo>
                    <a:lnTo>
                      <a:pt x="152" y="199"/>
                    </a:lnTo>
                    <a:lnTo>
                      <a:pt x="145" y="201"/>
                    </a:lnTo>
                    <a:lnTo>
                      <a:pt x="145" y="194"/>
                    </a:lnTo>
                    <a:lnTo>
                      <a:pt x="147" y="182"/>
                    </a:lnTo>
                    <a:lnTo>
                      <a:pt x="152" y="178"/>
                    </a:lnTo>
                    <a:lnTo>
                      <a:pt x="145" y="166"/>
                    </a:lnTo>
                    <a:lnTo>
                      <a:pt x="140" y="156"/>
                    </a:lnTo>
                    <a:lnTo>
                      <a:pt x="133" y="154"/>
                    </a:lnTo>
                    <a:lnTo>
                      <a:pt x="128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100" y="130"/>
                    </a:lnTo>
                    <a:lnTo>
                      <a:pt x="88" y="121"/>
                    </a:lnTo>
                    <a:lnTo>
                      <a:pt x="71" y="107"/>
                    </a:lnTo>
                    <a:lnTo>
                      <a:pt x="62" y="95"/>
                    </a:lnTo>
                    <a:lnTo>
                      <a:pt x="55" y="74"/>
                    </a:lnTo>
                    <a:lnTo>
                      <a:pt x="48" y="71"/>
                    </a:lnTo>
                    <a:lnTo>
                      <a:pt x="36" y="62"/>
                    </a:lnTo>
                    <a:lnTo>
                      <a:pt x="26" y="66"/>
                    </a:lnTo>
                    <a:lnTo>
                      <a:pt x="19" y="76"/>
                    </a:lnTo>
                    <a:lnTo>
                      <a:pt x="10" y="78"/>
                    </a:lnTo>
                    <a:lnTo>
                      <a:pt x="12" y="69"/>
                    </a:lnTo>
                    <a:lnTo>
                      <a:pt x="5" y="66"/>
                    </a:lnTo>
                    <a:lnTo>
                      <a:pt x="0" y="47"/>
                    </a:lnTo>
                    <a:lnTo>
                      <a:pt x="5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7" y="31"/>
                    </a:lnTo>
                    <a:lnTo>
                      <a:pt x="17" y="31"/>
                    </a:lnTo>
                    <a:lnTo>
                      <a:pt x="24" y="21"/>
                    </a:lnTo>
                    <a:lnTo>
                      <a:pt x="29" y="26"/>
                    </a:lnTo>
                    <a:lnTo>
                      <a:pt x="36" y="26"/>
                    </a:lnTo>
                    <a:lnTo>
                      <a:pt x="40" y="14"/>
                    </a:lnTo>
                    <a:lnTo>
                      <a:pt x="52" y="19"/>
                    </a:lnTo>
                    <a:lnTo>
                      <a:pt x="57" y="14"/>
                    </a:lnTo>
                    <a:lnTo>
                      <a:pt x="59" y="5"/>
                    </a:lnTo>
                    <a:lnTo>
                      <a:pt x="69" y="10"/>
                    </a:lnTo>
                    <a:lnTo>
                      <a:pt x="71" y="5"/>
                    </a:lnTo>
                    <a:lnTo>
                      <a:pt x="88" y="0"/>
                    </a:lnTo>
                    <a:lnTo>
                      <a:pt x="90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4" name="Freeform 160">
                <a:extLst>
                  <a:ext uri="{FF2B5EF4-FFF2-40B4-BE49-F238E27FC236}">
                    <a16:creationId xmlns:a16="http://schemas.microsoft.com/office/drawing/2014/main" id="{887D0C89-7F91-4A5D-8689-56E399D39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559" y="3401220"/>
                <a:ext cx="61357" cy="25566"/>
              </a:xfrm>
              <a:custGeom>
                <a:avLst/>
                <a:gdLst>
                  <a:gd name="T0" fmla="*/ 24 w 36"/>
                  <a:gd name="T1" fmla="*/ 12 h 15"/>
                  <a:gd name="T2" fmla="*/ 24 w 36"/>
                  <a:gd name="T3" fmla="*/ 12 h 15"/>
                  <a:gd name="T4" fmla="*/ 19 w 36"/>
                  <a:gd name="T5" fmla="*/ 15 h 15"/>
                  <a:gd name="T6" fmla="*/ 10 w 36"/>
                  <a:gd name="T7" fmla="*/ 12 h 15"/>
                  <a:gd name="T8" fmla="*/ 0 w 36"/>
                  <a:gd name="T9" fmla="*/ 5 h 15"/>
                  <a:gd name="T10" fmla="*/ 3 w 36"/>
                  <a:gd name="T11" fmla="*/ 3 h 15"/>
                  <a:gd name="T12" fmla="*/ 10 w 36"/>
                  <a:gd name="T13" fmla="*/ 0 h 15"/>
                  <a:gd name="T14" fmla="*/ 14 w 36"/>
                  <a:gd name="T15" fmla="*/ 0 h 15"/>
                  <a:gd name="T16" fmla="*/ 24 w 36"/>
                  <a:gd name="T17" fmla="*/ 3 h 15"/>
                  <a:gd name="T18" fmla="*/ 33 w 36"/>
                  <a:gd name="T19" fmla="*/ 7 h 15"/>
                  <a:gd name="T20" fmla="*/ 36 w 36"/>
                  <a:gd name="T21" fmla="*/ 12 h 15"/>
                  <a:gd name="T22" fmla="*/ 24 w 36"/>
                  <a:gd name="T2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">
                    <a:moveTo>
                      <a:pt x="24" y="12"/>
                    </a:moveTo>
                    <a:lnTo>
                      <a:pt x="24" y="12"/>
                    </a:lnTo>
                    <a:lnTo>
                      <a:pt x="19" y="15"/>
                    </a:lnTo>
                    <a:lnTo>
                      <a:pt x="10" y="12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3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5" name="Freeform 164">
                <a:extLst>
                  <a:ext uri="{FF2B5EF4-FFF2-40B4-BE49-F238E27FC236}">
                    <a16:creationId xmlns:a16="http://schemas.microsoft.com/office/drawing/2014/main" id="{6E92CB0C-BAAC-47E7-890B-9C600ED75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4446" y="2134889"/>
                <a:ext cx="85217" cy="363027"/>
              </a:xfrm>
              <a:custGeom>
                <a:avLst/>
                <a:gdLst>
                  <a:gd name="T0" fmla="*/ 50 w 50"/>
                  <a:gd name="T1" fmla="*/ 142 h 213"/>
                  <a:gd name="T2" fmla="*/ 34 w 50"/>
                  <a:gd name="T3" fmla="*/ 97 h 213"/>
                  <a:gd name="T4" fmla="*/ 26 w 50"/>
                  <a:gd name="T5" fmla="*/ 71 h 213"/>
                  <a:gd name="T6" fmla="*/ 26 w 50"/>
                  <a:gd name="T7" fmla="*/ 45 h 213"/>
                  <a:gd name="T8" fmla="*/ 22 w 50"/>
                  <a:gd name="T9" fmla="*/ 19 h 213"/>
                  <a:gd name="T10" fmla="*/ 17 w 50"/>
                  <a:gd name="T11" fmla="*/ 0 h 213"/>
                  <a:gd name="T12" fmla="*/ 10 w 50"/>
                  <a:gd name="T13" fmla="*/ 5 h 213"/>
                  <a:gd name="T14" fmla="*/ 17 w 50"/>
                  <a:gd name="T15" fmla="*/ 19 h 213"/>
                  <a:gd name="T16" fmla="*/ 0 w 50"/>
                  <a:gd name="T17" fmla="*/ 31 h 213"/>
                  <a:gd name="T18" fmla="*/ 0 w 50"/>
                  <a:gd name="T19" fmla="*/ 66 h 213"/>
                  <a:gd name="T20" fmla="*/ 10 w 50"/>
                  <a:gd name="T21" fmla="*/ 92 h 213"/>
                  <a:gd name="T22" fmla="*/ 10 w 50"/>
                  <a:gd name="T23" fmla="*/ 126 h 213"/>
                  <a:gd name="T24" fmla="*/ 5 w 50"/>
                  <a:gd name="T25" fmla="*/ 145 h 213"/>
                  <a:gd name="T26" fmla="*/ 8 w 50"/>
                  <a:gd name="T27" fmla="*/ 171 h 213"/>
                  <a:gd name="T28" fmla="*/ 5 w 50"/>
                  <a:gd name="T29" fmla="*/ 194 h 213"/>
                  <a:gd name="T30" fmla="*/ 8 w 50"/>
                  <a:gd name="T31" fmla="*/ 213 h 213"/>
                  <a:gd name="T32" fmla="*/ 19 w 50"/>
                  <a:gd name="T33" fmla="*/ 194 h 213"/>
                  <a:gd name="T34" fmla="*/ 31 w 50"/>
                  <a:gd name="T35" fmla="*/ 208 h 213"/>
                  <a:gd name="T36" fmla="*/ 31 w 50"/>
                  <a:gd name="T37" fmla="*/ 194 h 213"/>
                  <a:gd name="T38" fmla="*/ 15 w 50"/>
                  <a:gd name="T39" fmla="*/ 168 h 213"/>
                  <a:gd name="T40" fmla="*/ 24 w 50"/>
                  <a:gd name="T41" fmla="*/ 133 h 213"/>
                  <a:gd name="T42" fmla="*/ 50 w 50"/>
                  <a:gd name="T43" fmla="*/ 142 h 213"/>
                  <a:gd name="T44" fmla="*/ 50 w 50"/>
                  <a:gd name="T45" fmla="*/ 142 h 213"/>
                  <a:gd name="T46" fmla="*/ 50 w 50"/>
                  <a:gd name="T47" fmla="*/ 14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" h="213">
                    <a:moveTo>
                      <a:pt x="50" y="142"/>
                    </a:moveTo>
                    <a:lnTo>
                      <a:pt x="34" y="97"/>
                    </a:lnTo>
                    <a:lnTo>
                      <a:pt x="26" y="71"/>
                    </a:lnTo>
                    <a:lnTo>
                      <a:pt x="26" y="45"/>
                    </a:lnTo>
                    <a:lnTo>
                      <a:pt x="22" y="19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7" y="19"/>
                    </a:lnTo>
                    <a:lnTo>
                      <a:pt x="0" y="31"/>
                    </a:lnTo>
                    <a:lnTo>
                      <a:pt x="0" y="66"/>
                    </a:lnTo>
                    <a:lnTo>
                      <a:pt x="10" y="92"/>
                    </a:lnTo>
                    <a:lnTo>
                      <a:pt x="10" y="126"/>
                    </a:lnTo>
                    <a:lnTo>
                      <a:pt x="5" y="145"/>
                    </a:lnTo>
                    <a:lnTo>
                      <a:pt x="8" y="171"/>
                    </a:lnTo>
                    <a:lnTo>
                      <a:pt x="5" y="194"/>
                    </a:lnTo>
                    <a:lnTo>
                      <a:pt x="8" y="213"/>
                    </a:lnTo>
                    <a:lnTo>
                      <a:pt x="19" y="194"/>
                    </a:lnTo>
                    <a:lnTo>
                      <a:pt x="31" y="208"/>
                    </a:lnTo>
                    <a:lnTo>
                      <a:pt x="31" y="194"/>
                    </a:lnTo>
                    <a:lnTo>
                      <a:pt x="15" y="168"/>
                    </a:lnTo>
                    <a:lnTo>
                      <a:pt x="24" y="133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4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6" name="Freeform 165">
                <a:extLst>
                  <a:ext uri="{FF2B5EF4-FFF2-40B4-BE49-F238E27FC236}">
                    <a16:creationId xmlns:a16="http://schemas.microsoft.com/office/drawing/2014/main" id="{CBFF2C27-8011-4234-A587-957645502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66985" y="2514959"/>
                <a:ext cx="446539" cy="507896"/>
              </a:xfrm>
              <a:custGeom>
                <a:avLst/>
                <a:gdLst>
                  <a:gd name="T0" fmla="*/ 85 w 262"/>
                  <a:gd name="T1" fmla="*/ 239 h 298"/>
                  <a:gd name="T2" fmla="*/ 78 w 262"/>
                  <a:gd name="T3" fmla="*/ 258 h 298"/>
                  <a:gd name="T4" fmla="*/ 64 w 262"/>
                  <a:gd name="T5" fmla="*/ 255 h 298"/>
                  <a:gd name="T6" fmla="*/ 49 w 262"/>
                  <a:gd name="T7" fmla="*/ 262 h 298"/>
                  <a:gd name="T8" fmla="*/ 56 w 262"/>
                  <a:gd name="T9" fmla="*/ 241 h 298"/>
                  <a:gd name="T10" fmla="*/ 73 w 262"/>
                  <a:gd name="T11" fmla="*/ 234 h 298"/>
                  <a:gd name="T12" fmla="*/ 85 w 262"/>
                  <a:gd name="T13" fmla="*/ 239 h 298"/>
                  <a:gd name="T14" fmla="*/ 189 w 262"/>
                  <a:gd name="T15" fmla="*/ 180 h 298"/>
                  <a:gd name="T16" fmla="*/ 182 w 262"/>
                  <a:gd name="T17" fmla="*/ 196 h 298"/>
                  <a:gd name="T18" fmla="*/ 175 w 262"/>
                  <a:gd name="T19" fmla="*/ 220 h 298"/>
                  <a:gd name="T20" fmla="*/ 127 w 262"/>
                  <a:gd name="T21" fmla="*/ 232 h 298"/>
                  <a:gd name="T22" fmla="*/ 94 w 262"/>
                  <a:gd name="T23" fmla="*/ 243 h 298"/>
                  <a:gd name="T24" fmla="*/ 64 w 262"/>
                  <a:gd name="T25" fmla="*/ 234 h 298"/>
                  <a:gd name="T26" fmla="*/ 26 w 262"/>
                  <a:gd name="T27" fmla="*/ 243 h 298"/>
                  <a:gd name="T28" fmla="*/ 30 w 262"/>
                  <a:gd name="T29" fmla="*/ 291 h 298"/>
                  <a:gd name="T30" fmla="*/ 14 w 262"/>
                  <a:gd name="T31" fmla="*/ 291 h 298"/>
                  <a:gd name="T32" fmla="*/ 7 w 262"/>
                  <a:gd name="T33" fmla="*/ 269 h 298"/>
                  <a:gd name="T34" fmla="*/ 16 w 262"/>
                  <a:gd name="T35" fmla="*/ 251 h 298"/>
                  <a:gd name="T36" fmla="*/ 40 w 262"/>
                  <a:gd name="T37" fmla="*/ 227 h 298"/>
                  <a:gd name="T38" fmla="*/ 85 w 262"/>
                  <a:gd name="T39" fmla="*/ 208 h 298"/>
                  <a:gd name="T40" fmla="*/ 118 w 262"/>
                  <a:gd name="T41" fmla="*/ 177 h 298"/>
                  <a:gd name="T42" fmla="*/ 153 w 262"/>
                  <a:gd name="T43" fmla="*/ 165 h 298"/>
                  <a:gd name="T44" fmla="*/ 172 w 262"/>
                  <a:gd name="T45" fmla="*/ 132 h 298"/>
                  <a:gd name="T46" fmla="*/ 177 w 262"/>
                  <a:gd name="T47" fmla="*/ 97 h 298"/>
                  <a:gd name="T48" fmla="*/ 203 w 262"/>
                  <a:gd name="T49" fmla="*/ 123 h 298"/>
                  <a:gd name="T50" fmla="*/ 189 w 262"/>
                  <a:gd name="T51" fmla="*/ 158 h 298"/>
                  <a:gd name="T52" fmla="*/ 189 w 262"/>
                  <a:gd name="T53" fmla="*/ 180 h 298"/>
                  <a:gd name="T54" fmla="*/ 236 w 262"/>
                  <a:gd name="T55" fmla="*/ 30 h 298"/>
                  <a:gd name="T56" fmla="*/ 248 w 262"/>
                  <a:gd name="T57" fmla="*/ 35 h 298"/>
                  <a:gd name="T58" fmla="*/ 262 w 262"/>
                  <a:gd name="T59" fmla="*/ 52 h 298"/>
                  <a:gd name="T60" fmla="*/ 224 w 262"/>
                  <a:gd name="T61" fmla="*/ 78 h 298"/>
                  <a:gd name="T62" fmla="*/ 189 w 262"/>
                  <a:gd name="T63" fmla="*/ 87 h 298"/>
                  <a:gd name="T64" fmla="*/ 170 w 262"/>
                  <a:gd name="T65" fmla="*/ 66 h 298"/>
                  <a:gd name="T66" fmla="*/ 196 w 262"/>
                  <a:gd name="T67" fmla="*/ 49 h 298"/>
                  <a:gd name="T68" fmla="*/ 203 w 262"/>
                  <a:gd name="T69" fmla="*/ 0 h 298"/>
                  <a:gd name="T70" fmla="*/ 236 w 262"/>
                  <a:gd name="T71" fmla="*/ 30 h 298"/>
                  <a:gd name="T72" fmla="*/ 236 w 262"/>
                  <a:gd name="T73" fmla="*/ 3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2" h="298">
                    <a:moveTo>
                      <a:pt x="85" y="239"/>
                    </a:moveTo>
                    <a:lnTo>
                      <a:pt x="85" y="239"/>
                    </a:lnTo>
                    <a:lnTo>
                      <a:pt x="87" y="246"/>
                    </a:lnTo>
                    <a:lnTo>
                      <a:pt x="78" y="258"/>
                    </a:lnTo>
                    <a:lnTo>
                      <a:pt x="71" y="251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49" y="262"/>
                    </a:lnTo>
                    <a:lnTo>
                      <a:pt x="49" y="253"/>
                    </a:lnTo>
                    <a:lnTo>
                      <a:pt x="56" y="241"/>
                    </a:lnTo>
                    <a:lnTo>
                      <a:pt x="66" y="243"/>
                    </a:lnTo>
                    <a:lnTo>
                      <a:pt x="73" y="234"/>
                    </a:lnTo>
                    <a:lnTo>
                      <a:pt x="85" y="239"/>
                    </a:lnTo>
                    <a:lnTo>
                      <a:pt x="85" y="239"/>
                    </a:lnTo>
                    <a:lnTo>
                      <a:pt x="85" y="239"/>
                    </a:lnTo>
                    <a:close/>
                    <a:moveTo>
                      <a:pt x="189" y="180"/>
                    </a:moveTo>
                    <a:lnTo>
                      <a:pt x="189" y="180"/>
                    </a:lnTo>
                    <a:lnTo>
                      <a:pt x="182" y="196"/>
                    </a:lnTo>
                    <a:lnTo>
                      <a:pt x="184" y="206"/>
                    </a:lnTo>
                    <a:lnTo>
                      <a:pt x="175" y="220"/>
                    </a:lnTo>
                    <a:lnTo>
                      <a:pt x="156" y="229"/>
                    </a:lnTo>
                    <a:lnTo>
                      <a:pt x="127" y="232"/>
                    </a:lnTo>
                    <a:lnTo>
                      <a:pt x="104" y="253"/>
                    </a:lnTo>
                    <a:lnTo>
                      <a:pt x="94" y="243"/>
                    </a:lnTo>
                    <a:lnTo>
                      <a:pt x="92" y="232"/>
                    </a:lnTo>
                    <a:lnTo>
                      <a:pt x="64" y="234"/>
                    </a:lnTo>
                    <a:lnTo>
                      <a:pt x="45" y="243"/>
                    </a:lnTo>
                    <a:lnTo>
                      <a:pt x="26" y="243"/>
                    </a:lnTo>
                    <a:lnTo>
                      <a:pt x="42" y="260"/>
                    </a:lnTo>
                    <a:lnTo>
                      <a:pt x="30" y="291"/>
                    </a:lnTo>
                    <a:lnTo>
                      <a:pt x="21" y="298"/>
                    </a:lnTo>
                    <a:lnTo>
                      <a:pt x="14" y="291"/>
                    </a:lnTo>
                    <a:lnTo>
                      <a:pt x="16" y="274"/>
                    </a:lnTo>
                    <a:lnTo>
                      <a:pt x="7" y="269"/>
                    </a:lnTo>
                    <a:lnTo>
                      <a:pt x="0" y="255"/>
                    </a:lnTo>
                    <a:lnTo>
                      <a:pt x="16" y="251"/>
                    </a:lnTo>
                    <a:lnTo>
                      <a:pt x="26" y="239"/>
                    </a:lnTo>
                    <a:lnTo>
                      <a:pt x="40" y="227"/>
                    </a:lnTo>
                    <a:lnTo>
                      <a:pt x="52" y="215"/>
                    </a:lnTo>
                    <a:lnTo>
                      <a:pt x="85" y="208"/>
                    </a:lnTo>
                    <a:lnTo>
                      <a:pt x="101" y="213"/>
                    </a:lnTo>
                    <a:lnTo>
                      <a:pt x="118" y="177"/>
                    </a:lnTo>
                    <a:lnTo>
                      <a:pt x="130" y="187"/>
                    </a:lnTo>
                    <a:lnTo>
                      <a:pt x="153" y="165"/>
                    </a:lnTo>
                    <a:lnTo>
                      <a:pt x="163" y="158"/>
                    </a:lnTo>
                    <a:lnTo>
                      <a:pt x="172" y="132"/>
                    </a:lnTo>
                    <a:lnTo>
                      <a:pt x="170" y="111"/>
                    </a:lnTo>
                    <a:lnTo>
                      <a:pt x="177" y="97"/>
                    </a:lnTo>
                    <a:lnTo>
                      <a:pt x="196" y="92"/>
                    </a:lnTo>
                    <a:lnTo>
                      <a:pt x="203" y="123"/>
                    </a:lnTo>
                    <a:lnTo>
                      <a:pt x="203" y="139"/>
                    </a:lnTo>
                    <a:lnTo>
                      <a:pt x="189" y="158"/>
                    </a:lnTo>
                    <a:lnTo>
                      <a:pt x="189" y="180"/>
                    </a:lnTo>
                    <a:lnTo>
                      <a:pt x="189" y="180"/>
                    </a:lnTo>
                    <a:lnTo>
                      <a:pt x="189" y="180"/>
                    </a:lnTo>
                    <a:close/>
                    <a:moveTo>
                      <a:pt x="236" y="30"/>
                    </a:moveTo>
                    <a:lnTo>
                      <a:pt x="236" y="30"/>
                    </a:lnTo>
                    <a:lnTo>
                      <a:pt x="248" y="35"/>
                    </a:lnTo>
                    <a:lnTo>
                      <a:pt x="258" y="26"/>
                    </a:lnTo>
                    <a:lnTo>
                      <a:pt x="262" y="52"/>
                    </a:lnTo>
                    <a:lnTo>
                      <a:pt x="239" y="56"/>
                    </a:lnTo>
                    <a:lnTo>
                      <a:pt x="224" y="78"/>
                    </a:lnTo>
                    <a:lnTo>
                      <a:pt x="198" y="64"/>
                    </a:lnTo>
                    <a:lnTo>
                      <a:pt x="189" y="87"/>
                    </a:lnTo>
                    <a:lnTo>
                      <a:pt x="172" y="87"/>
                    </a:lnTo>
                    <a:lnTo>
                      <a:pt x="170" y="66"/>
                    </a:lnTo>
                    <a:lnTo>
                      <a:pt x="177" y="49"/>
                    </a:lnTo>
                    <a:lnTo>
                      <a:pt x="196" y="49"/>
                    </a:lnTo>
                    <a:lnTo>
                      <a:pt x="198" y="16"/>
                    </a:lnTo>
                    <a:lnTo>
                      <a:pt x="203" y="0"/>
                    </a:lnTo>
                    <a:lnTo>
                      <a:pt x="224" y="23"/>
                    </a:lnTo>
                    <a:lnTo>
                      <a:pt x="236" y="30"/>
                    </a:lnTo>
                    <a:lnTo>
                      <a:pt x="236" y="30"/>
                    </a:lnTo>
                    <a:lnTo>
                      <a:pt x="236" y="3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7" name="Freeform 172">
                <a:extLst>
                  <a:ext uri="{FF2B5EF4-FFF2-40B4-BE49-F238E27FC236}">
                    <a16:creationId xmlns:a16="http://schemas.microsoft.com/office/drawing/2014/main" id="{C990CE60-B73A-46E8-99A5-4194A8018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0481" y="3515412"/>
                <a:ext cx="144870" cy="115896"/>
              </a:xfrm>
              <a:custGeom>
                <a:avLst/>
                <a:gdLst>
                  <a:gd name="T0" fmla="*/ 83 w 85"/>
                  <a:gd name="T1" fmla="*/ 7 h 68"/>
                  <a:gd name="T2" fmla="*/ 83 w 85"/>
                  <a:gd name="T3" fmla="*/ 7 h 68"/>
                  <a:gd name="T4" fmla="*/ 85 w 85"/>
                  <a:gd name="T5" fmla="*/ 16 h 68"/>
                  <a:gd name="T6" fmla="*/ 83 w 85"/>
                  <a:gd name="T7" fmla="*/ 38 h 68"/>
                  <a:gd name="T8" fmla="*/ 57 w 85"/>
                  <a:gd name="T9" fmla="*/ 49 h 68"/>
                  <a:gd name="T10" fmla="*/ 64 w 85"/>
                  <a:gd name="T11" fmla="*/ 59 h 68"/>
                  <a:gd name="T12" fmla="*/ 47 w 85"/>
                  <a:gd name="T13" fmla="*/ 61 h 68"/>
                  <a:gd name="T14" fmla="*/ 33 w 85"/>
                  <a:gd name="T15" fmla="*/ 68 h 68"/>
                  <a:gd name="T16" fmla="*/ 19 w 85"/>
                  <a:gd name="T17" fmla="*/ 66 h 68"/>
                  <a:gd name="T18" fmla="*/ 14 w 85"/>
                  <a:gd name="T19" fmla="*/ 56 h 68"/>
                  <a:gd name="T20" fmla="*/ 5 w 85"/>
                  <a:gd name="T21" fmla="*/ 40 h 68"/>
                  <a:gd name="T22" fmla="*/ 0 w 85"/>
                  <a:gd name="T23" fmla="*/ 19 h 68"/>
                  <a:gd name="T24" fmla="*/ 12 w 85"/>
                  <a:gd name="T25" fmla="*/ 4 h 68"/>
                  <a:gd name="T26" fmla="*/ 33 w 85"/>
                  <a:gd name="T27" fmla="*/ 2 h 68"/>
                  <a:gd name="T28" fmla="*/ 47 w 85"/>
                  <a:gd name="T29" fmla="*/ 4 h 68"/>
                  <a:gd name="T30" fmla="*/ 62 w 85"/>
                  <a:gd name="T31" fmla="*/ 11 h 68"/>
                  <a:gd name="T32" fmla="*/ 69 w 85"/>
                  <a:gd name="T33" fmla="*/ 0 h 68"/>
                  <a:gd name="T34" fmla="*/ 83 w 85"/>
                  <a:gd name="T3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68">
                    <a:moveTo>
                      <a:pt x="83" y="7"/>
                    </a:moveTo>
                    <a:lnTo>
                      <a:pt x="83" y="7"/>
                    </a:lnTo>
                    <a:lnTo>
                      <a:pt x="85" y="16"/>
                    </a:lnTo>
                    <a:lnTo>
                      <a:pt x="83" y="38"/>
                    </a:lnTo>
                    <a:lnTo>
                      <a:pt x="57" y="49"/>
                    </a:lnTo>
                    <a:lnTo>
                      <a:pt x="64" y="59"/>
                    </a:lnTo>
                    <a:lnTo>
                      <a:pt x="47" y="61"/>
                    </a:lnTo>
                    <a:lnTo>
                      <a:pt x="33" y="68"/>
                    </a:lnTo>
                    <a:lnTo>
                      <a:pt x="19" y="66"/>
                    </a:lnTo>
                    <a:lnTo>
                      <a:pt x="14" y="56"/>
                    </a:lnTo>
                    <a:lnTo>
                      <a:pt x="5" y="40"/>
                    </a:lnTo>
                    <a:lnTo>
                      <a:pt x="0" y="19"/>
                    </a:lnTo>
                    <a:lnTo>
                      <a:pt x="12" y="4"/>
                    </a:lnTo>
                    <a:lnTo>
                      <a:pt x="33" y="2"/>
                    </a:lnTo>
                    <a:lnTo>
                      <a:pt x="47" y="4"/>
                    </a:lnTo>
                    <a:lnTo>
                      <a:pt x="62" y="11"/>
                    </a:lnTo>
                    <a:lnTo>
                      <a:pt x="69" y="0"/>
                    </a:lnTo>
                    <a:lnTo>
                      <a:pt x="83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8" name="Freeform 174">
                <a:extLst>
                  <a:ext uri="{FF2B5EF4-FFF2-40B4-BE49-F238E27FC236}">
                    <a16:creationId xmlns:a16="http://schemas.microsoft.com/office/drawing/2014/main" id="{EFB2716D-E151-4249-B8F0-4DEFF8370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573" y="2761602"/>
                <a:ext cx="92035" cy="141461"/>
              </a:xfrm>
              <a:custGeom>
                <a:avLst/>
                <a:gdLst>
                  <a:gd name="T0" fmla="*/ 35 w 54"/>
                  <a:gd name="T1" fmla="*/ 0 h 83"/>
                  <a:gd name="T2" fmla="*/ 35 w 54"/>
                  <a:gd name="T3" fmla="*/ 0 h 83"/>
                  <a:gd name="T4" fmla="*/ 49 w 54"/>
                  <a:gd name="T5" fmla="*/ 24 h 83"/>
                  <a:gd name="T6" fmla="*/ 54 w 54"/>
                  <a:gd name="T7" fmla="*/ 38 h 83"/>
                  <a:gd name="T8" fmla="*/ 54 w 54"/>
                  <a:gd name="T9" fmla="*/ 59 h 83"/>
                  <a:gd name="T10" fmla="*/ 47 w 54"/>
                  <a:gd name="T11" fmla="*/ 71 h 83"/>
                  <a:gd name="T12" fmla="*/ 33 w 54"/>
                  <a:gd name="T13" fmla="*/ 73 h 83"/>
                  <a:gd name="T14" fmla="*/ 19 w 54"/>
                  <a:gd name="T15" fmla="*/ 83 h 83"/>
                  <a:gd name="T16" fmla="*/ 4 w 54"/>
                  <a:gd name="T17" fmla="*/ 83 h 83"/>
                  <a:gd name="T18" fmla="*/ 2 w 54"/>
                  <a:gd name="T19" fmla="*/ 73 h 83"/>
                  <a:gd name="T20" fmla="*/ 7 w 54"/>
                  <a:gd name="T21" fmla="*/ 59 h 83"/>
                  <a:gd name="T22" fmla="*/ 0 w 54"/>
                  <a:gd name="T23" fmla="*/ 38 h 83"/>
                  <a:gd name="T24" fmla="*/ 9 w 54"/>
                  <a:gd name="T25" fmla="*/ 36 h 83"/>
                  <a:gd name="T26" fmla="*/ 0 w 54"/>
                  <a:gd name="T27" fmla="*/ 17 h 83"/>
                  <a:gd name="T28" fmla="*/ 0 w 54"/>
                  <a:gd name="T29" fmla="*/ 17 h 83"/>
                  <a:gd name="T30" fmla="*/ 9 w 54"/>
                  <a:gd name="T31" fmla="*/ 17 h 83"/>
                  <a:gd name="T32" fmla="*/ 14 w 54"/>
                  <a:gd name="T33" fmla="*/ 7 h 83"/>
                  <a:gd name="T34" fmla="*/ 26 w 54"/>
                  <a:gd name="T35" fmla="*/ 7 h 83"/>
                  <a:gd name="T36" fmla="*/ 33 w 54"/>
                  <a:gd name="T37" fmla="*/ 5 h 83"/>
                  <a:gd name="T38" fmla="*/ 35 w 54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83">
                    <a:moveTo>
                      <a:pt x="35" y="0"/>
                    </a:moveTo>
                    <a:lnTo>
                      <a:pt x="35" y="0"/>
                    </a:lnTo>
                    <a:lnTo>
                      <a:pt x="49" y="24"/>
                    </a:lnTo>
                    <a:lnTo>
                      <a:pt x="54" y="38"/>
                    </a:lnTo>
                    <a:lnTo>
                      <a:pt x="54" y="59"/>
                    </a:lnTo>
                    <a:lnTo>
                      <a:pt x="47" y="71"/>
                    </a:lnTo>
                    <a:lnTo>
                      <a:pt x="33" y="73"/>
                    </a:lnTo>
                    <a:lnTo>
                      <a:pt x="19" y="83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7" y="59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4" y="7"/>
                    </a:lnTo>
                    <a:lnTo>
                      <a:pt x="26" y="7"/>
                    </a:lnTo>
                    <a:lnTo>
                      <a:pt x="33" y="5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9" name="Freeform 176">
                <a:extLst>
                  <a:ext uri="{FF2B5EF4-FFF2-40B4-BE49-F238E27FC236}">
                    <a16:creationId xmlns:a16="http://schemas.microsoft.com/office/drawing/2014/main" id="{F8DC400F-7870-4C43-82C5-883FB7B2E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290" y="2603585"/>
                <a:ext cx="44313" cy="51131"/>
              </a:xfrm>
              <a:custGeom>
                <a:avLst/>
                <a:gdLst>
                  <a:gd name="T0" fmla="*/ 22 w 26"/>
                  <a:gd name="T1" fmla="*/ 9 h 30"/>
                  <a:gd name="T2" fmla="*/ 22 w 26"/>
                  <a:gd name="T3" fmla="*/ 9 h 30"/>
                  <a:gd name="T4" fmla="*/ 24 w 26"/>
                  <a:gd name="T5" fmla="*/ 12 h 30"/>
                  <a:gd name="T6" fmla="*/ 26 w 26"/>
                  <a:gd name="T7" fmla="*/ 12 h 30"/>
                  <a:gd name="T8" fmla="*/ 26 w 26"/>
                  <a:gd name="T9" fmla="*/ 16 h 30"/>
                  <a:gd name="T10" fmla="*/ 24 w 26"/>
                  <a:gd name="T11" fmla="*/ 21 h 30"/>
                  <a:gd name="T12" fmla="*/ 24 w 26"/>
                  <a:gd name="T13" fmla="*/ 21 h 30"/>
                  <a:gd name="T14" fmla="*/ 22 w 26"/>
                  <a:gd name="T15" fmla="*/ 21 h 30"/>
                  <a:gd name="T16" fmla="*/ 12 w 26"/>
                  <a:gd name="T17" fmla="*/ 26 h 30"/>
                  <a:gd name="T18" fmla="*/ 10 w 26"/>
                  <a:gd name="T19" fmla="*/ 30 h 30"/>
                  <a:gd name="T20" fmla="*/ 8 w 26"/>
                  <a:gd name="T21" fmla="*/ 30 h 30"/>
                  <a:gd name="T22" fmla="*/ 8 w 26"/>
                  <a:gd name="T23" fmla="*/ 21 h 30"/>
                  <a:gd name="T24" fmla="*/ 3 w 26"/>
                  <a:gd name="T25" fmla="*/ 21 h 30"/>
                  <a:gd name="T26" fmla="*/ 0 w 26"/>
                  <a:gd name="T27" fmla="*/ 14 h 30"/>
                  <a:gd name="T28" fmla="*/ 3 w 26"/>
                  <a:gd name="T29" fmla="*/ 9 h 30"/>
                  <a:gd name="T30" fmla="*/ 8 w 26"/>
                  <a:gd name="T31" fmla="*/ 7 h 30"/>
                  <a:gd name="T32" fmla="*/ 10 w 26"/>
                  <a:gd name="T33" fmla="*/ 0 h 30"/>
                  <a:gd name="T34" fmla="*/ 12 w 26"/>
                  <a:gd name="T35" fmla="*/ 0 h 30"/>
                  <a:gd name="T36" fmla="*/ 15 w 26"/>
                  <a:gd name="T37" fmla="*/ 2 h 30"/>
                  <a:gd name="T38" fmla="*/ 17 w 26"/>
                  <a:gd name="T39" fmla="*/ 4 h 30"/>
                  <a:gd name="T40" fmla="*/ 19 w 26"/>
                  <a:gd name="T41" fmla="*/ 7 h 30"/>
                  <a:gd name="T42" fmla="*/ 22 w 26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30">
                    <a:moveTo>
                      <a:pt x="22" y="9"/>
                    </a:moveTo>
                    <a:lnTo>
                      <a:pt x="22" y="9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2" y="21"/>
                    </a:lnTo>
                    <a:lnTo>
                      <a:pt x="12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1"/>
                    </a:lnTo>
                    <a:lnTo>
                      <a:pt x="3" y="21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0" name="Freeform 178">
                <a:extLst>
                  <a:ext uri="{FF2B5EF4-FFF2-40B4-BE49-F238E27FC236}">
                    <a16:creationId xmlns:a16="http://schemas.microsoft.com/office/drawing/2014/main" id="{5143378A-6E6C-4011-966C-92D7F6428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455" y="3055238"/>
                <a:ext cx="51131" cy="47722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28 h 28"/>
                  <a:gd name="T4" fmla="*/ 19 w 30"/>
                  <a:gd name="T5" fmla="*/ 28 h 28"/>
                  <a:gd name="T6" fmla="*/ 14 w 30"/>
                  <a:gd name="T7" fmla="*/ 21 h 28"/>
                  <a:gd name="T8" fmla="*/ 0 w 30"/>
                  <a:gd name="T9" fmla="*/ 19 h 28"/>
                  <a:gd name="T10" fmla="*/ 11 w 30"/>
                  <a:gd name="T11" fmla="*/ 0 h 28"/>
                  <a:gd name="T12" fmla="*/ 23 w 30"/>
                  <a:gd name="T13" fmla="*/ 2 h 28"/>
                  <a:gd name="T14" fmla="*/ 26 w 30"/>
                  <a:gd name="T15" fmla="*/ 9 h 28"/>
                  <a:gd name="T16" fmla="*/ 26 w 30"/>
                  <a:gd name="T17" fmla="*/ 14 h 28"/>
                  <a:gd name="T18" fmla="*/ 30 w 3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lnTo>
                      <a:pt x="30" y="28"/>
                    </a:lnTo>
                    <a:lnTo>
                      <a:pt x="19" y="28"/>
                    </a:lnTo>
                    <a:lnTo>
                      <a:pt x="14" y="21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30" y="2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71" name="Freeform 184">
                <a:extLst>
                  <a:ext uri="{FF2B5EF4-FFF2-40B4-BE49-F238E27FC236}">
                    <a16:creationId xmlns:a16="http://schemas.microsoft.com/office/drawing/2014/main" id="{618CEAEE-77DD-417A-895D-C0844092C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073" y="3684141"/>
                <a:ext cx="107375" cy="117601"/>
              </a:xfrm>
              <a:custGeom>
                <a:avLst/>
                <a:gdLst>
                  <a:gd name="T0" fmla="*/ 37 w 63"/>
                  <a:gd name="T1" fmla="*/ 19 h 69"/>
                  <a:gd name="T2" fmla="*/ 37 w 63"/>
                  <a:gd name="T3" fmla="*/ 19 h 69"/>
                  <a:gd name="T4" fmla="*/ 42 w 63"/>
                  <a:gd name="T5" fmla="*/ 19 h 69"/>
                  <a:gd name="T6" fmla="*/ 45 w 63"/>
                  <a:gd name="T7" fmla="*/ 14 h 69"/>
                  <a:gd name="T8" fmla="*/ 49 w 63"/>
                  <a:gd name="T9" fmla="*/ 14 h 69"/>
                  <a:gd name="T10" fmla="*/ 47 w 63"/>
                  <a:gd name="T11" fmla="*/ 19 h 69"/>
                  <a:gd name="T12" fmla="*/ 49 w 63"/>
                  <a:gd name="T13" fmla="*/ 26 h 69"/>
                  <a:gd name="T14" fmla="*/ 47 w 63"/>
                  <a:gd name="T15" fmla="*/ 33 h 69"/>
                  <a:gd name="T16" fmla="*/ 52 w 63"/>
                  <a:gd name="T17" fmla="*/ 38 h 69"/>
                  <a:gd name="T18" fmla="*/ 56 w 63"/>
                  <a:gd name="T19" fmla="*/ 38 h 69"/>
                  <a:gd name="T20" fmla="*/ 63 w 63"/>
                  <a:gd name="T21" fmla="*/ 45 h 69"/>
                  <a:gd name="T22" fmla="*/ 63 w 63"/>
                  <a:gd name="T23" fmla="*/ 52 h 69"/>
                  <a:gd name="T24" fmla="*/ 61 w 63"/>
                  <a:gd name="T25" fmla="*/ 54 h 69"/>
                  <a:gd name="T26" fmla="*/ 61 w 63"/>
                  <a:gd name="T27" fmla="*/ 66 h 69"/>
                  <a:gd name="T28" fmla="*/ 56 w 63"/>
                  <a:gd name="T29" fmla="*/ 69 h 69"/>
                  <a:gd name="T30" fmla="*/ 40 w 63"/>
                  <a:gd name="T31" fmla="*/ 62 h 69"/>
                  <a:gd name="T32" fmla="*/ 26 w 63"/>
                  <a:gd name="T33" fmla="*/ 47 h 69"/>
                  <a:gd name="T34" fmla="*/ 11 w 63"/>
                  <a:gd name="T35" fmla="*/ 38 h 69"/>
                  <a:gd name="T36" fmla="*/ 0 w 63"/>
                  <a:gd name="T37" fmla="*/ 28 h 69"/>
                  <a:gd name="T38" fmla="*/ 4 w 63"/>
                  <a:gd name="T39" fmla="*/ 24 h 69"/>
                  <a:gd name="T40" fmla="*/ 4 w 63"/>
                  <a:gd name="T41" fmla="*/ 19 h 69"/>
                  <a:gd name="T42" fmla="*/ 11 w 63"/>
                  <a:gd name="T43" fmla="*/ 10 h 69"/>
                  <a:gd name="T44" fmla="*/ 21 w 63"/>
                  <a:gd name="T45" fmla="*/ 2 h 69"/>
                  <a:gd name="T46" fmla="*/ 23 w 63"/>
                  <a:gd name="T47" fmla="*/ 2 h 69"/>
                  <a:gd name="T48" fmla="*/ 28 w 63"/>
                  <a:gd name="T49" fmla="*/ 0 h 69"/>
                  <a:gd name="T50" fmla="*/ 35 w 63"/>
                  <a:gd name="T51" fmla="*/ 10 h 69"/>
                  <a:gd name="T52" fmla="*/ 33 w 63"/>
                  <a:gd name="T53" fmla="*/ 17 h 69"/>
                  <a:gd name="T54" fmla="*/ 37 w 63"/>
                  <a:gd name="T55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69">
                    <a:moveTo>
                      <a:pt x="37" y="19"/>
                    </a:moveTo>
                    <a:lnTo>
                      <a:pt x="37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7" y="19"/>
                    </a:lnTo>
                    <a:lnTo>
                      <a:pt x="49" y="26"/>
                    </a:lnTo>
                    <a:lnTo>
                      <a:pt x="47" y="33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3" y="45"/>
                    </a:lnTo>
                    <a:lnTo>
                      <a:pt x="63" y="52"/>
                    </a:lnTo>
                    <a:lnTo>
                      <a:pt x="61" y="54"/>
                    </a:lnTo>
                    <a:lnTo>
                      <a:pt x="61" y="66"/>
                    </a:lnTo>
                    <a:lnTo>
                      <a:pt x="56" y="69"/>
                    </a:lnTo>
                    <a:lnTo>
                      <a:pt x="40" y="62"/>
                    </a:lnTo>
                    <a:lnTo>
                      <a:pt x="26" y="47"/>
                    </a:lnTo>
                    <a:lnTo>
                      <a:pt x="11" y="3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19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5" y="10"/>
                    </a:lnTo>
                    <a:lnTo>
                      <a:pt x="33" y="17"/>
                    </a:lnTo>
                    <a:lnTo>
                      <a:pt x="37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2" name="Freeform 186">
                <a:extLst>
                  <a:ext uri="{FF2B5EF4-FFF2-40B4-BE49-F238E27FC236}">
                    <a16:creationId xmlns:a16="http://schemas.microsoft.com/office/drawing/2014/main" id="{2791A0F5-A35F-42C5-BC21-B84263EA9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030" y="2958089"/>
                <a:ext cx="436313" cy="415861"/>
              </a:xfrm>
              <a:custGeom>
                <a:avLst/>
                <a:gdLst>
                  <a:gd name="T0" fmla="*/ 36 w 256"/>
                  <a:gd name="T1" fmla="*/ 0 h 244"/>
                  <a:gd name="T2" fmla="*/ 36 w 256"/>
                  <a:gd name="T3" fmla="*/ 0 h 244"/>
                  <a:gd name="T4" fmla="*/ 55 w 256"/>
                  <a:gd name="T5" fmla="*/ 5 h 244"/>
                  <a:gd name="T6" fmla="*/ 62 w 256"/>
                  <a:gd name="T7" fmla="*/ 2 h 244"/>
                  <a:gd name="T8" fmla="*/ 74 w 256"/>
                  <a:gd name="T9" fmla="*/ 7 h 244"/>
                  <a:gd name="T10" fmla="*/ 97 w 256"/>
                  <a:gd name="T11" fmla="*/ 17 h 244"/>
                  <a:gd name="T12" fmla="*/ 105 w 256"/>
                  <a:gd name="T13" fmla="*/ 33 h 244"/>
                  <a:gd name="T14" fmla="*/ 119 w 256"/>
                  <a:gd name="T15" fmla="*/ 36 h 244"/>
                  <a:gd name="T16" fmla="*/ 142 w 256"/>
                  <a:gd name="T17" fmla="*/ 43 h 244"/>
                  <a:gd name="T18" fmla="*/ 159 w 256"/>
                  <a:gd name="T19" fmla="*/ 52 h 244"/>
                  <a:gd name="T20" fmla="*/ 166 w 256"/>
                  <a:gd name="T21" fmla="*/ 47 h 244"/>
                  <a:gd name="T22" fmla="*/ 173 w 256"/>
                  <a:gd name="T23" fmla="*/ 40 h 244"/>
                  <a:gd name="T24" fmla="*/ 171 w 256"/>
                  <a:gd name="T25" fmla="*/ 26 h 244"/>
                  <a:gd name="T26" fmla="*/ 175 w 256"/>
                  <a:gd name="T27" fmla="*/ 17 h 244"/>
                  <a:gd name="T28" fmla="*/ 187 w 256"/>
                  <a:gd name="T29" fmla="*/ 7 h 244"/>
                  <a:gd name="T30" fmla="*/ 199 w 256"/>
                  <a:gd name="T31" fmla="*/ 5 h 244"/>
                  <a:gd name="T32" fmla="*/ 220 w 256"/>
                  <a:gd name="T33" fmla="*/ 7 h 244"/>
                  <a:gd name="T34" fmla="*/ 225 w 256"/>
                  <a:gd name="T35" fmla="*/ 17 h 244"/>
                  <a:gd name="T36" fmla="*/ 232 w 256"/>
                  <a:gd name="T37" fmla="*/ 17 h 244"/>
                  <a:gd name="T38" fmla="*/ 237 w 256"/>
                  <a:gd name="T39" fmla="*/ 21 h 244"/>
                  <a:gd name="T40" fmla="*/ 254 w 256"/>
                  <a:gd name="T41" fmla="*/ 21 h 244"/>
                  <a:gd name="T42" fmla="*/ 256 w 256"/>
                  <a:gd name="T43" fmla="*/ 28 h 244"/>
                  <a:gd name="T44" fmla="*/ 251 w 256"/>
                  <a:gd name="T45" fmla="*/ 38 h 244"/>
                  <a:gd name="T46" fmla="*/ 254 w 256"/>
                  <a:gd name="T47" fmla="*/ 45 h 244"/>
                  <a:gd name="T48" fmla="*/ 251 w 256"/>
                  <a:gd name="T49" fmla="*/ 57 h 244"/>
                  <a:gd name="T50" fmla="*/ 254 w 256"/>
                  <a:gd name="T51" fmla="*/ 71 h 244"/>
                  <a:gd name="T52" fmla="*/ 254 w 256"/>
                  <a:gd name="T53" fmla="*/ 137 h 244"/>
                  <a:gd name="T54" fmla="*/ 254 w 256"/>
                  <a:gd name="T55" fmla="*/ 201 h 244"/>
                  <a:gd name="T56" fmla="*/ 254 w 256"/>
                  <a:gd name="T57" fmla="*/ 234 h 244"/>
                  <a:gd name="T58" fmla="*/ 237 w 256"/>
                  <a:gd name="T59" fmla="*/ 234 h 244"/>
                  <a:gd name="T60" fmla="*/ 237 w 256"/>
                  <a:gd name="T61" fmla="*/ 244 h 244"/>
                  <a:gd name="T62" fmla="*/ 171 w 256"/>
                  <a:gd name="T63" fmla="*/ 211 h 244"/>
                  <a:gd name="T64" fmla="*/ 107 w 256"/>
                  <a:gd name="T65" fmla="*/ 178 h 244"/>
                  <a:gd name="T66" fmla="*/ 90 w 256"/>
                  <a:gd name="T67" fmla="*/ 187 h 244"/>
                  <a:gd name="T68" fmla="*/ 78 w 256"/>
                  <a:gd name="T69" fmla="*/ 192 h 244"/>
                  <a:gd name="T70" fmla="*/ 69 w 256"/>
                  <a:gd name="T71" fmla="*/ 185 h 244"/>
                  <a:gd name="T72" fmla="*/ 43 w 256"/>
                  <a:gd name="T73" fmla="*/ 175 h 244"/>
                  <a:gd name="T74" fmla="*/ 36 w 256"/>
                  <a:gd name="T75" fmla="*/ 166 h 244"/>
                  <a:gd name="T76" fmla="*/ 24 w 256"/>
                  <a:gd name="T77" fmla="*/ 156 h 244"/>
                  <a:gd name="T78" fmla="*/ 17 w 256"/>
                  <a:gd name="T79" fmla="*/ 159 h 244"/>
                  <a:gd name="T80" fmla="*/ 10 w 256"/>
                  <a:gd name="T81" fmla="*/ 149 h 244"/>
                  <a:gd name="T82" fmla="*/ 10 w 256"/>
                  <a:gd name="T83" fmla="*/ 142 h 244"/>
                  <a:gd name="T84" fmla="*/ 0 w 256"/>
                  <a:gd name="T85" fmla="*/ 128 h 244"/>
                  <a:gd name="T86" fmla="*/ 8 w 256"/>
                  <a:gd name="T87" fmla="*/ 123 h 244"/>
                  <a:gd name="T88" fmla="*/ 5 w 256"/>
                  <a:gd name="T89" fmla="*/ 109 h 244"/>
                  <a:gd name="T90" fmla="*/ 8 w 256"/>
                  <a:gd name="T91" fmla="*/ 99 h 244"/>
                  <a:gd name="T92" fmla="*/ 8 w 256"/>
                  <a:gd name="T93" fmla="*/ 92 h 244"/>
                  <a:gd name="T94" fmla="*/ 10 w 256"/>
                  <a:gd name="T95" fmla="*/ 78 h 244"/>
                  <a:gd name="T96" fmla="*/ 10 w 256"/>
                  <a:gd name="T97" fmla="*/ 69 h 244"/>
                  <a:gd name="T98" fmla="*/ 3 w 256"/>
                  <a:gd name="T99" fmla="*/ 52 h 244"/>
                  <a:gd name="T100" fmla="*/ 10 w 256"/>
                  <a:gd name="T101" fmla="*/ 47 h 244"/>
                  <a:gd name="T102" fmla="*/ 12 w 256"/>
                  <a:gd name="T103" fmla="*/ 40 h 244"/>
                  <a:gd name="T104" fmla="*/ 10 w 256"/>
                  <a:gd name="T105" fmla="*/ 33 h 244"/>
                  <a:gd name="T106" fmla="*/ 22 w 256"/>
                  <a:gd name="T107" fmla="*/ 24 h 244"/>
                  <a:gd name="T108" fmla="*/ 26 w 256"/>
                  <a:gd name="T109" fmla="*/ 19 h 244"/>
                  <a:gd name="T110" fmla="*/ 36 w 256"/>
                  <a:gd name="T111" fmla="*/ 14 h 244"/>
                  <a:gd name="T112" fmla="*/ 36 w 256"/>
                  <a:gd name="T1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6" h="244">
                    <a:moveTo>
                      <a:pt x="36" y="0"/>
                    </a:moveTo>
                    <a:lnTo>
                      <a:pt x="36" y="0"/>
                    </a:lnTo>
                    <a:lnTo>
                      <a:pt x="55" y="5"/>
                    </a:lnTo>
                    <a:lnTo>
                      <a:pt x="62" y="2"/>
                    </a:lnTo>
                    <a:lnTo>
                      <a:pt x="74" y="7"/>
                    </a:lnTo>
                    <a:lnTo>
                      <a:pt x="97" y="17"/>
                    </a:lnTo>
                    <a:lnTo>
                      <a:pt x="105" y="33"/>
                    </a:lnTo>
                    <a:lnTo>
                      <a:pt x="119" y="36"/>
                    </a:lnTo>
                    <a:lnTo>
                      <a:pt x="142" y="43"/>
                    </a:lnTo>
                    <a:lnTo>
                      <a:pt x="159" y="52"/>
                    </a:lnTo>
                    <a:lnTo>
                      <a:pt x="166" y="47"/>
                    </a:lnTo>
                    <a:lnTo>
                      <a:pt x="173" y="40"/>
                    </a:lnTo>
                    <a:lnTo>
                      <a:pt x="171" y="26"/>
                    </a:lnTo>
                    <a:lnTo>
                      <a:pt x="175" y="17"/>
                    </a:lnTo>
                    <a:lnTo>
                      <a:pt x="187" y="7"/>
                    </a:lnTo>
                    <a:lnTo>
                      <a:pt x="199" y="5"/>
                    </a:lnTo>
                    <a:lnTo>
                      <a:pt x="220" y="7"/>
                    </a:lnTo>
                    <a:lnTo>
                      <a:pt x="225" y="17"/>
                    </a:lnTo>
                    <a:lnTo>
                      <a:pt x="232" y="17"/>
                    </a:lnTo>
                    <a:lnTo>
                      <a:pt x="237" y="21"/>
                    </a:lnTo>
                    <a:lnTo>
                      <a:pt x="254" y="21"/>
                    </a:lnTo>
                    <a:lnTo>
                      <a:pt x="256" y="28"/>
                    </a:lnTo>
                    <a:lnTo>
                      <a:pt x="251" y="38"/>
                    </a:lnTo>
                    <a:lnTo>
                      <a:pt x="254" y="45"/>
                    </a:lnTo>
                    <a:lnTo>
                      <a:pt x="251" y="57"/>
                    </a:lnTo>
                    <a:lnTo>
                      <a:pt x="254" y="71"/>
                    </a:lnTo>
                    <a:lnTo>
                      <a:pt x="254" y="137"/>
                    </a:lnTo>
                    <a:lnTo>
                      <a:pt x="254" y="201"/>
                    </a:lnTo>
                    <a:lnTo>
                      <a:pt x="254" y="234"/>
                    </a:lnTo>
                    <a:lnTo>
                      <a:pt x="237" y="234"/>
                    </a:lnTo>
                    <a:lnTo>
                      <a:pt x="237" y="244"/>
                    </a:lnTo>
                    <a:lnTo>
                      <a:pt x="171" y="211"/>
                    </a:lnTo>
                    <a:lnTo>
                      <a:pt x="107" y="178"/>
                    </a:lnTo>
                    <a:lnTo>
                      <a:pt x="90" y="187"/>
                    </a:lnTo>
                    <a:lnTo>
                      <a:pt x="78" y="192"/>
                    </a:lnTo>
                    <a:lnTo>
                      <a:pt x="69" y="185"/>
                    </a:lnTo>
                    <a:lnTo>
                      <a:pt x="43" y="175"/>
                    </a:lnTo>
                    <a:lnTo>
                      <a:pt x="36" y="166"/>
                    </a:lnTo>
                    <a:lnTo>
                      <a:pt x="24" y="156"/>
                    </a:lnTo>
                    <a:lnTo>
                      <a:pt x="17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8" y="123"/>
                    </a:lnTo>
                    <a:lnTo>
                      <a:pt x="5" y="109"/>
                    </a:lnTo>
                    <a:lnTo>
                      <a:pt x="8" y="99"/>
                    </a:lnTo>
                    <a:lnTo>
                      <a:pt x="8" y="92"/>
                    </a:lnTo>
                    <a:lnTo>
                      <a:pt x="10" y="78"/>
                    </a:lnTo>
                    <a:lnTo>
                      <a:pt x="10" y="69"/>
                    </a:lnTo>
                    <a:lnTo>
                      <a:pt x="3" y="52"/>
                    </a:lnTo>
                    <a:lnTo>
                      <a:pt x="10" y="47"/>
                    </a:lnTo>
                    <a:lnTo>
                      <a:pt x="12" y="40"/>
                    </a:lnTo>
                    <a:lnTo>
                      <a:pt x="10" y="33"/>
                    </a:lnTo>
                    <a:lnTo>
                      <a:pt x="22" y="24"/>
                    </a:lnTo>
                    <a:lnTo>
                      <a:pt x="26" y="19"/>
                    </a:lnTo>
                    <a:lnTo>
                      <a:pt x="36" y="1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3" name="Freeform 188">
                <a:extLst>
                  <a:ext uri="{FF2B5EF4-FFF2-40B4-BE49-F238E27FC236}">
                    <a16:creationId xmlns:a16="http://schemas.microsoft.com/office/drawing/2014/main" id="{050E4123-6A2D-4399-BD79-6D7A81A26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690" y="3648351"/>
                <a:ext cx="56244" cy="109079"/>
              </a:xfrm>
              <a:custGeom>
                <a:avLst/>
                <a:gdLst>
                  <a:gd name="T0" fmla="*/ 23 w 33"/>
                  <a:gd name="T1" fmla="*/ 59 h 64"/>
                  <a:gd name="T2" fmla="*/ 23 w 33"/>
                  <a:gd name="T3" fmla="*/ 59 h 64"/>
                  <a:gd name="T4" fmla="*/ 9 w 33"/>
                  <a:gd name="T5" fmla="*/ 64 h 64"/>
                  <a:gd name="T6" fmla="*/ 2 w 33"/>
                  <a:gd name="T7" fmla="*/ 49 h 64"/>
                  <a:gd name="T8" fmla="*/ 0 w 33"/>
                  <a:gd name="T9" fmla="*/ 26 h 64"/>
                  <a:gd name="T10" fmla="*/ 7 w 33"/>
                  <a:gd name="T11" fmla="*/ 0 h 64"/>
                  <a:gd name="T12" fmla="*/ 18 w 33"/>
                  <a:gd name="T13" fmla="*/ 9 h 64"/>
                  <a:gd name="T14" fmla="*/ 26 w 33"/>
                  <a:gd name="T15" fmla="*/ 21 h 64"/>
                  <a:gd name="T16" fmla="*/ 33 w 33"/>
                  <a:gd name="T17" fmla="*/ 38 h 64"/>
                  <a:gd name="T18" fmla="*/ 30 w 33"/>
                  <a:gd name="T19" fmla="*/ 54 h 64"/>
                  <a:gd name="T20" fmla="*/ 23 w 33"/>
                  <a:gd name="T21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64">
                    <a:moveTo>
                      <a:pt x="23" y="59"/>
                    </a:moveTo>
                    <a:lnTo>
                      <a:pt x="23" y="59"/>
                    </a:lnTo>
                    <a:lnTo>
                      <a:pt x="9" y="64"/>
                    </a:lnTo>
                    <a:lnTo>
                      <a:pt x="2" y="49"/>
                    </a:lnTo>
                    <a:lnTo>
                      <a:pt x="0" y="26"/>
                    </a:lnTo>
                    <a:lnTo>
                      <a:pt x="7" y="0"/>
                    </a:lnTo>
                    <a:lnTo>
                      <a:pt x="18" y="9"/>
                    </a:lnTo>
                    <a:lnTo>
                      <a:pt x="26" y="21"/>
                    </a:lnTo>
                    <a:lnTo>
                      <a:pt x="33" y="38"/>
                    </a:lnTo>
                    <a:lnTo>
                      <a:pt x="30" y="54"/>
                    </a:lnTo>
                    <a:lnTo>
                      <a:pt x="23" y="5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4" name="Freeform 193">
                <a:extLst>
                  <a:ext uri="{FF2B5EF4-FFF2-40B4-BE49-F238E27FC236}">
                    <a16:creationId xmlns:a16="http://schemas.microsoft.com/office/drawing/2014/main" id="{0C40FFE2-7643-46E7-A24C-4568B1470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473" y="2329185"/>
                <a:ext cx="17044" cy="27269"/>
              </a:xfrm>
              <a:custGeom>
                <a:avLst/>
                <a:gdLst>
                  <a:gd name="T0" fmla="*/ 10 w 10"/>
                  <a:gd name="T1" fmla="*/ 16 h 16"/>
                  <a:gd name="T2" fmla="*/ 10 w 10"/>
                  <a:gd name="T3" fmla="*/ 16 h 16"/>
                  <a:gd name="T4" fmla="*/ 5 w 10"/>
                  <a:gd name="T5" fmla="*/ 16 h 16"/>
                  <a:gd name="T6" fmla="*/ 0 w 10"/>
                  <a:gd name="T7" fmla="*/ 14 h 16"/>
                  <a:gd name="T8" fmla="*/ 3 w 10"/>
                  <a:gd name="T9" fmla="*/ 0 h 16"/>
                  <a:gd name="T10" fmla="*/ 7 w 10"/>
                  <a:gd name="T11" fmla="*/ 0 h 16"/>
                  <a:gd name="T12" fmla="*/ 10 w 10"/>
                  <a:gd name="T13" fmla="*/ 4 h 16"/>
                  <a:gd name="T14" fmla="*/ 10 w 10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6">
                    <a:moveTo>
                      <a:pt x="10" y="16"/>
                    </a:moveTo>
                    <a:lnTo>
                      <a:pt x="10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4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5" name="Freeform 195">
                <a:extLst>
                  <a:ext uri="{FF2B5EF4-FFF2-40B4-BE49-F238E27FC236}">
                    <a16:creationId xmlns:a16="http://schemas.microsoft.com/office/drawing/2014/main" id="{12035C1F-E93A-43AD-8960-FB4BDEEBC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265" y="1961046"/>
                <a:ext cx="197705" cy="117601"/>
              </a:xfrm>
              <a:custGeom>
                <a:avLst/>
                <a:gdLst>
                  <a:gd name="T0" fmla="*/ 109 w 116"/>
                  <a:gd name="T1" fmla="*/ 22 h 69"/>
                  <a:gd name="T2" fmla="*/ 109 w 116"/>
                  <a:gd name="T3" fmla="*/ 22 h 69"/>
                  <a:gd name="T4" fmla="*/ 109 w 116"/>
                  <a:gd name="T5" fmla="*/ 36 h 69"/>
                  <a:gd name="T6" fmla="*/ 116 w 116"/>
                  <a:gd name="T7" fmla="*/ 52 h 69"/>
                  <a:gd name="T8" fmla="*/ 97 w 116"/>
                  <a:gd name="T9" fmla="*/ 64 h 69"/>
                  <a:gd name="T10" fmla="*/ 88 w 116"/>
                  <a:gd name="T11" fmla="*/ 69 h 69"/>
                  <a:gd name="T12" fmla="*/ 71 w 116"/>
                  <a:gd name="T13" fmla="*/ 55 h 69"/>
                  <a:gd name="T14" fmla="*/ 64 w 116"/>
                  <a:gd name="T15" fmla="*/ 52 h 69"/>
                  <a:gd name="T16" fmla="*/ 62 w 116"/>
                  <a:gd name="T17" fmla="*/ 48 h 69"/>
                  <a:gd name="T18" fmla="*/ 45 w 116"/>
                  <a:gd name="T19" fmla="*/ 50 h 69"/>
                  <a:gd name="T20" fmla="*/ 19 w 116"/>
                  <a:gd name="T21" fmla="*/ 48 h 69"/>
                  <a:gd name="T22" fmla="*/ 0 w 116"/>
                  <a:gd name="T23" fmla="*/ 57 h 69"/>
                  <a:gd name="T24" fmla="*/ 0 w 116"/>
                  <a:gd name="T25" fmla="*/ 36 h 69"/>
                  <a:gd name="T26" fmla="*/ 7 w 116"/>
                  <a:gd name="T27" fmla="*/ 17 h 69"/>
                  <a:gd name="T28" fmla="*/ 24 w 116"/>
                  <a:gd name="T29" fmla="*/ 5 h 69"/>
                  <a:gd name="T30" fmla="*/ 36 w 116"/>
                  <a:gd name="T31" fmla="*/ 29 h 69"/>
                  <a:gd name="T32" fmla="*/ 50 w 116"/>
                  <a:gd name="T33" fmla="*/ 26 h 69"/>
                  <a:gd name="T34" fmla="*/ 52 w 116"/>
                  <a:gd name="T35" fmla="*/ 5 h 69"/>
                  <a:gd name="T36" fmla="*/ 66 w 116"/>
                  <a:gd name="T37" fmla="*/ 0 h 69"/>
                  <a:gd name="T38" fmla="*/ 73 w 116"/>
                  <a:gd name="T39" fmla="*/ 3 h 69"/>
                  <a:gd name="T40" fmla="*/ 88 w 116"/>
                  <a:gd name="T41" fmla="*/ 15 h 69"/>
                  <a:gd name="T42" fmla="*/ 99 w 116"/>
                  <a:gd name="T43" fmla="*/ 15 h 69"/>
                  <a:gd name="T44" fmla="*/ 109 w 116"/>
                  <a:gd name="T45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69">
                    <a:moveTo>
                      <a:pt x="109" y="22"/>
                    </a:moveTo>
                    <a:lnTo>
                      <a:pt x="109" y="22"/>
                    </a:lnTo>
                    <a:lnTo>
                      <a:pt x="109" y="36"/>
                    </a:lnTo>
                    <a:lnTo>
                      <a:pt x="116" y="52"/>
                    </a:lnTo>
                    <a:lnTo>
                      <a:pt x="97" y="64"/>
                    </a:lnTo>
                    <a:lnTo>
                      <a:pt x="88" y="69"/>
                    </a:lnTo>
                    <a:lnTo>
                      <a:pt x="71" y="55"/>
                    </a:lnTo>
                    <a:lnTo>
                      <a:pt x="64" y="52"/>
                    </a:lnTo>
                    <a:lnTo>
                      <a:pt x="62" y="48"/>
                    </a:lnTo>
                    <a:lnTo>
                      <a:pt x="45" y="50"/>
                    </a:lnTo>
                    <a:lnTo>
                      <a:pt x="19" y="48"/>
                    </a:lnTo>
                    <a:lnTo>
                      <a:pt x="0" y="57"/>
                    </a:lnTo>
                    <a:lnTo>
                      <a:pt x="0" y="36"/>
                    </a:lnTo>
                    <a:lnTo>
                      <a:pt x="7" y="17"/>
                    </a:lnTo>
                    <a:lnTo>
                      <a:pt x="24" y="5"/>
                    </a:lnTo>
                    <a:lnTo>
                      <a:pt x="36" y="29"/>
                    </a:lnTo>
                    <a:lnTo>
                      <a:pt x="50" y="2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73" y="3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9" y="2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6" name="Freeform 200">
                <a:extLst>
                  <a:ext uri="{FF2B5EF4-FFF2-40B4-BE49-F238E27FC236}">
                    <a16:creationId xmlns:a16="http://schemas.microsoft.com/office/drawing/2014/main" id="{9A82DF7F-0DB7-4D33-AD83-4D364144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238" y="4250698"/>
                <a:ext cx="201113" cy="390296"/>
              </a:xfrm>
              <a:custGeom>
                <a:avLst/>
                <a:gdLst>
                  <a:gd name="T0" fmla="*/ 111 w 118"/>
                  <a:gd name="T1" fmla="*/ 23 h 229"/>
                  <a:gd name="T2" fmla="*/ 111 w 118"/>
                  <a:gd name="T3" fmla="*/ 23 h 229"/>
                  <a:gd name="T4" fmla="*/ 114 w 118"/>
                  <a:gd name="T5" fmla="*/ 45 h 229"/>
                  <a:gd name="T6" fmla="*/ 118 w 118"/>
                  <a:gd name="T7" fmla="*/ 52 h 229"/>
                  <a:gd name="T8" fmla="*/ 116 w 118"/>
                  <a:gd name="T9" fmla="*/ 59 h 229"/>
                  <a:gd name="T10" fmla="*/ 114 w 118"/>
                  <a:gd name="T11" fmla="*/ 66 h 229"/>
                  <a:gd name="T12" fmla="*/ 109 w 118"/>
                  <a:gd name="T13" fmla="*/ 54 h 229"/>
                  <a:gd name="T14" fmla="*/ 104 w 118"/>
                  <a:gd name="T15" fmla="*/ 59 h 229"/>
                  <a:gd name="T16" fmla="*/ 109 w 118"/>
                  <a:gd name="T17" fmla="*/ 73 h 229"/>
                  <a:gd name="T18" fmla="*/ 107 w 118"/>
                  <a:gd name="T19" fmla="*/ 80 h 229"/>
                  <a:gd name="T20" fmla="*/ 102 w 118"/>
                  <a:gd name="T21" fmla="*/ 83 h 229"/>
                  <a:gd name="T22" fmla="*/ 102 w 118"/>
                  <a:gd name="T23" fmla="*/ 97 h 229"/>
                  <a:gd name="T24" fmla="*/ 95 w 118"/>
                  <a:gd name="T25" fmla="*/ 118 h 229"/>
                  <a:gd name="T26" fmla="*/ 88 w 118"/>
                  <a:gd name="T27" fmla="*/ 142 h 229"/>
                  <a:gd name="T28" fmla="*/ 78 w 118"/>
                  <a:gd name="T29" fmla="*/ 173 h 229"/>
                  <a:gd name="T30" fmla="*/ 71 w 118"/>
                  <a:gd name="T31" fmla="*/ 199 h 229"/>
                  <a:gd name="T32" fmla="*/ 64 w 118"/>
                  <a:gd name="T33" fmla="*/ 218 h 229"/>
                  <a:gd name="T34" fmla="*/ 50 w 118"/>
                  <a:gd name="T35" fmla="*/ 222 h 229"/>
                  <a:gd name="T36" fmla="*/ 36 w 118"/>
                  <a:gd name="T37" fmla="*/ 229 h 229"/>
                  <a:gd name="T38" fmla="*/ 26 w 118"/>
                  <a:gd name="T39" fmla="*/ 225 h 229"/>
                  <a:gd name="T40" fmla="*/ 14 w 118"/>
                  <a:gd name="T41" fmla="*/ 220 h 229"/>
                  <a:gd name="T42" fmla="*/ 10 w 118"/>
                  <a:gd name="T43" fmla="*/ 208 h 229"/>
                  <a:gd name="T44" fmla="*/ 10 w 118"/>
                  <a:gd name="T45" fmla="*/ 194 h 229"/>
                  <a:gd name="T46" fmla="*/ 3 w 118"/>
                  <a:gd name="T47" fmla="*/ 180 h 229"/>
                  <a:gd name="T48" fmla="*/ 0 w 118"/>
                  <a:gd name="T49" fmla="*/ 168 h 229"/>
                  <a:gd name="T50" fmla="*/ 5 w 118"/>
                  <a:gd name="T51" fmla="*/ 156 h 229"/>
                  <a:gd name="T52" fmla="*/ 12 w 118"/>
                  <a:gd name="T53" fmla="*/ 151 h 229"/>
                  <a:gd name="T54" fmla="*/ 12 w 118"/>
                  <a:gd name="T55" fmla="*/ 147 h 229"/>
                  <a:gd name="T56" fmla="*/ 19 w 118"/>
                  <a:gd name="T57" fmla="*/ 132 h 229"/>
                  <a:gd name="T58" fmla="*/ 21 w 118"/>
                  <a:gd name="T59" fmla="*/ 123 h 229"/>
                  <a:gd name="T60" fmla="*/ 17 w 118"/>
                  <a:gd name="T61" fmla="*/ 113 h 229"/>
                  <a:gd name="T62" fmla="*/ 14 w 118"/>
                  <a:gd name="T63" fmla="*/ 104 h 229"/>
                  <a:gd name="T64" fmla="*/ 12 w 118"/>
                  <a:gd name="T65" fmla="*/ 87 h 229"/>
                  <a:gd name="T66" fmla="*/ 19 w 118"/>
                  <a:gd name="T67" fmla="*/ 80 h 229"/>
                  <a:gd name="T68" fmla="*/ 21 w 118"/>
                  <a:gd name="T69" fmla="*/ 68 h 229"/>
                  <a:gd name="T70" fmla="*/ 29 w 118"/>
                  <a:gd name="T71" fmla="*/ 68 h 229"/>
                  <a:gd name="T72" fmla="*/ 38 w 118"/>
                  <a:gd name="T73" fmla="*/ 64 h 229"/>
                  <a:gd name="T74" fmla="*/ 43 w 118"/>
                  <a:gd name="T75" fmla="*/ 61 h 229"/>
                  <a:gd name="T76" fmla="*/ 50 w 118"/>
                  <a:gd name="T77" fmla="*/ 61 h 229"/>
                  <a:gd name="T78" fmla="*/ 62 w 118"/>
                  <a:gd name="T79" fmla="*/ 52 h 229"/>
                  <a:gd name="T80" fmla="*/ 74 w 118"/>
                  <a:gd name="T81" fmla="*/ 42 h 229"/>
                  <a:gd name="T82" fmla="*/ 78 w 118"/>
                  <a:gd name="T83" fmla="*/ 33 h 229"/>
                  <a:gd name="T84" fmla="*/ 76 w 118"/>
                  <a:gd name="T85" fmla="*/ 26 h 229"/>
                  <a:gd name="T86" fmla="*/ 83 w 118"/>
                  <a:gd name="T87" fmla="*/ 28 h 229"/>
                  <a:gd name="T88" fmla="*/ 92 w 118"/>
                  <a:gd name="T89" fmla="*/ 16 h 229"/>
                  <a:gd name="T90" fmla="*/ 92 w 118"/>
                  <a:gd name="T91" fmla="*/ 7 h 229"/>
                  <a:gd name="T92" fmla="*/ 97 w 118"/>
                  <a:gd name="T93" fmla="*/ 0 h 229"/>
                  <a:gd name="T94" fmla="*/ 104 w 118"/>
                  <a:gd name="T95" fmla="*/ 7 h 229"/>
                  <a:gd name="T96" fmla="*/ 107 w 118"/>
                  <a:gd name="T97" fmla="*/ 14 h 229"/>
                  <a:gd name="T98" fmla="*/ 111 w 118"/>
                  <a:gd name="T99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8" h="229">
                    <a:moveTo>
                      <a:pt x="111" y="23"/>
                    </a:moveTo>
                    <a:lnTo>
                      <a:pt x="111" y="23"/>
                    </a:lnTo>
                    <a:lnTo>
                      <a:pt x="114" y="45"/>
                    </a:lnTo>
                    <a:lnTo>
                      <a:pt x="118" y="52"/>
                    </a:lnTo>
                    <a:lnTo>
                      <a:pt x="116" y="59"/>
                    </a:lnTo>
                    <a:lnTo>
                      <a:pt x="114" y="66"/>
                    </a:lnTo>
                    <a:lnTo>
                      <a:pt x="109" y="54"/>
                    </a:lnTo>
                    <a:lnTo>
                      <a:pt x="104" y="59"/>
                    </a:lnTo>
                    <a:lnTo>
                      <a:pt x="109" y="73"/>
                    </a:lnTo>
                    <a:lnTo>
                      <a:pt x="107" y="80"/>
                    </a:lnTo>
                    <a:lnTo>
                      <a:pt x="102" y="83"/>
                    </a:lnTo>
                    <a:lnTo>
                      <a:pt x="102" y="97"/>
                    </a:lnTo>
                    <a:lnTo>
                      <a:pt x="95" y="118"/>
                    </a:lnTo>
                    <a:lnTo>
                      <a:pt x="88" y="142"/>
                    </a:lnTo>
                    <a:lnTo>
                      <a:pt x="78" y="173"/>
                    </a:lnTo>
                    <a:lnTo>
                      <a:pt x="71" y="199"/>
                    </a:lnTo>
                    <a:lnTo>
                      <a:pt x="64" y="218"/>
                    </a:lnTo>
                    <a:lnTo>
                      <a:pt x="50" y="222"/>
                    </a:lnTo>
                    <a:lnTo>
                      <a:pt x="36" y="229"/>
                    </a:lnTo>
                    <a:lnTo>
                      <a:pt x="26" y="225"/>
                    </a:lnTo>
                    <a:lnTo>
                      <a:pt x="14" y="220"/>
                    </a:lnTo>
                    <a:lnTo>
                      <a:pt x="10" y="208"/>
                    </a:lnTo>
                    <a:lnTo>
                      <a:pt x="10" y="194"/>
                    </a:lnTo>
                    <a:lnTo>
                      <a:pt x="3" y="180"/>
                    </a:lnTo>
                    <a:lnTo>
                      <a:pt x="0" y="168"/>
                    </a:lnTo>
                    <a:lnTo>
                      <a:pt x="5" y="156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9" y="132"/>
                    </a:lnTo>
                    <a:lnTo>
                      <a:pt x="21" y="123"/>
                    </a:lnTo>
                    <a:lnTo>
                      <a:pt x="17" y="113"/>
                    </a:lnTo>
                    <a:lnTo>
                      <a:pt x="14" y="104"/>
                    </a:lnTo>
                    <a:lnTo>
                      <a:pt x="12" y="87"/>
                    </a:lnTo>
                    <a:lnTo>
                      <a:pt x="19" y="80"/>
                    </a:lnTo>
                    <a:lnTo>
                      <a:pt x="21" y="68"/>
                    </a:lnTo>
                    <a:lnTo>
                      <a:pt x="29" y="68"/>
                    </a:lnTo>
                    <a:lnTo>
                      <a:pt x="38" y="64"/>
                    </a:lnTo>
                    <a:lnTo>
                      <a:pt x="43" y="61"/>
                    </a:lnTo>
                    <a:lnTo>
                      <a:pt x="50" y="61"/>
                    </a:lnTo>
                    <a:lnTo>
                      <a:pt x="62" y="52"/>
                    </a:lnTo>
                    <a:lnTo>
                      <a:pt x="74" y="42"/>
                    </a:lnTo>
                    <a:lnTo>
                      <a:pt x="78" y="33"/>
                    </a:lnTo>
                    <a:lnTo>
                      <a:pt x="76" y="26"/>
                    </a:lnTo>
                    <a:lnTo>
                      <a:pt x="83" y="28"/>
                    </a:lnTo>
                    <a:lnTo>
                      <a:pt x="92" y="16"/>
                    </a:lnTo>
                    <a:lnTo>
                      <a:pt x="92" y="7"/>
                    </a:lnTo>
                    <a:lnTo>
                      <a:pt x="97" y="0"/>
                    </a:lnTo>
                    <a:lnTo>
                      <a:pt x="104" y="7"/>
                    </a:lnTo>
                    <a:lnTo>
                      <a:pt x="107" y="14"/>
                    </a:lnTo>
                    <a:lnTo>
                      <a:pt x="111" y="2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7" name="Freeform 202">
                <a:extLst>
                  <a:ext uri="{FF2B5EF4-FFF2-40B4-BE49-F238E27FC236}">
                    <a16:creationId xmlns:a16="http://schemas.microsoft.com/office/drawing/2014/main" id="{7605FB5B-90A4-426A-8646-1D5028759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935" y="2970020"/>
                <a:ext cx="835130" cy="545391"/>
              </a:xfrm>
              <a:custGeom>
                <a:avLst/>
                <a:gdLst>
                  <a:gd name="T0" fmla="*/ 97 w 490"/>
                  <a:gd name="T1" fmla="*/ 26 h 320"/>
                  <a:gd name="T2" fmla="*/ 142 w 490"/>
                  <a:gd name="T3" fmla="*/ 19 h 320"/>
                  <a:gd name="T4" fmla="*/ 185 w 490"/>
                  <a:gd name="T5" fmla="*/ 31 h 320"/>
                  <a:gd name="T6" fmla="*/ 204 w 490"/>
                  <a:gd name="T7" fmla="*/ 59 h 320"/>
                  <a:gd name="T8" fmla="*/ 237 w 490"/>
                  <a:gd name="T9" fmla="*/ 57 h 320"/>
                  <a:gd name="T10" fmla="*/ 270 w 490"/>
                  <a:gd name="T11" fmla="*/ 76 h 320"/>
                  <a:gd name="T12" fmla="*/ 289 w 490"/>
                  <a:gd name="T13" fmla="*/ 109 h 320"/>
                  <a:gd name="T14" fmla="*/ 317 w 490"/>
                  <a:gd name="T15" fmla="*/ 128 h 320"/>
                  <a:gd name="T16" fmla="*/ 315 w 490"/>
                  <a:gd name="T17" fmla="*/ 154 h 320"/>
                  <a:gd name="T18" fmla="*/ 315 w 490"/>
                  <a:gd name="T19" fmla="*/ 197 h 320"/>
                  <a:gd name="T20" fmla="*/ 334 w 490"/>
                  <a:gd name="T21" fmla="*/ 230 h 320"/>
                  <a:gd name="T22" fmla="*/ 360 w 490"/>
                  <a:gd name="T23" fmla="*/ 253 h 320"/>
                  <a:gd name="T24" fmla="*/ 393 w 490"/>
                  <a:gd name="T25" fmla="*/ 253 h 320"/>
                  <a:gd name="T26" fmla="*/ 426 w 490"/>
                  <a:gd name="T27" fmla="*/ 242 h 320"/>
                  <a:gd name="T28" fmla="*/ 436 w 490"/>
                  <a:gd name="T29" fmla="*/ 211 h 320"/>
                  <a:gd name="T30" fmla="*/ 478 w 490"/>
                  <a:gd name="T31" fmla="*/ 204 h 320"/>
                  <a:gd name="T32" fmla="*/ 490 w 490"/>
                  <a:gd name="T33" fmla="*/ 213 h 320"/>
                  <a:gd name="T34" fmla="*/ 481 w 490"/>
                  <a:gd name="T35" fmla="*/ 239 h 320"/>
                  <a:gd name="T36" fmla="*/ 471 w 490"/>
                  <a:gd name="T37" fmla="*/ 253 h 320"/>
                  <a:gd name="T38" fmla="*/ 457 w 490"/>
                  <a:gd name="T39" fmla="*/ 265 h 320"/>
                  <a:gd name="T40" fmla="*/ 452 w 490"/>
                  <a:gd name="T41" fmla="*/ 265 h 320"/>
                  <a:gd name="T42" fmla="*/ 421 w 490"/>
                  <a:gd name="T43" fmla="*/ 275 h 320"/>
                  <a:gd name="T44" fmla="*/ 426 w 490"/>
                  <a:gd name="T45" fmla="*/ 284 h 320"/>
                  <a:gd name="T46" fmla="*/ 431 w 490"/>
                  <a:gd name="T47" fmla="*/ 296 h 320"/>
                  <a:gd name="T48" fmla="*/ 405 w 490"/>
                  <a:gd name="T49" fmla="*/ 313 h 320"/>
                  <a:gd name="T50" fmla="*/ 384 w 490"/>
                  <a:gd name="T51" fmla="*/ 303 h 320"/>
                  <a:gd name="T52" fmla="*/ 355 w 490"/>
                  <a:gd name="T53" fmla="*/ 294 h 320"/>
                  <a:gd name="T54" fmla="*/ 322 w 490"/>
                  <a:gd name="T55" fmla="*/ 298 h 320"/>
                  <a:gd name="T56" fmla="*/ 282 w 490"/>
                  <a:gd name="T57" fmla="*/ 284 h 320"/>
                  <a:gd name="T58" fmla="*/ 246 w 490"/>
                  <a:gd name="T59" fmla="*/ 265 h 320"/>
                  <a:gd name="T60" fmla="*/ 213 w 490"/>
                  <a:gd name="T61" fmla="*/ 251 h 320"/>
                  <a:gd name="T62" fmla="*/ 185 w 490"/>
                  <a:gd name="T63" fmla="*/ 223 h 320"/>
                  <a:gd name="T64" fmla="*/ 192 w 490"/>
                  <a:gd name="T65" fmla="*/ 211 h 320"/>
                  <a:gd name="T66" fmla="*/ 185 w 490"/>
                  <a:gd name="T67" fmla="*/ 189 h 320"/>
                  <a:gd name="T68" fmla="*/ 149 w 490"/>
                  <a:gd name="T69" fmla="*/ 149 h 320"/>
                  <a:gd name="T70" fmla="*/ 123 w 490"/>
                  <a:gd name="T71" fmla="*/ 128 h 320"/>
                  <a:gd name="T72" fmla="*/ 109 w 490"/>
                  <a:gd name="T73" fmla="*/ 104 h 320"/>
                  <a:gd name="T74" fmla="*/ 86 w 490"/>
                  <a:gd name="T75" fmla="*/ 81 h 320"/>
                  <a:gd name="T76" fmla="*/ 69 w 490"/>
                  <a:gd name="T77" fmla="*/ 50 h 320"/>
                  <a:gd name="T78" fmla="*/ 52 w 490"/>
                  <a:gd name="T79" fmla="*/ 21 h 320"/>
                  <a:gd name="T80" fmla="*/ 34 w 490"/>
                  <a:gd name="T81" fmla="*/ 26 h 320"/>
                  <a:gd name="T82" fmla="*/ 45 w 490"/>
                  <a:gd name="T83" fmla="*/ 57 h 320"/>
                  <a:gd name="T84" fmla="*/ 62 w 490"/>
                  <a:gd name="T85" fmla="*/ 73 h 320"/>
                  <a:gd name="T86" fmla="*/ 69 w 490"/>
                  <a:gd name="T87" fmla="*/ 92 h 320"/>
                  <a:gd name="T88" fmla="*/ 88 w 490"/>
                  <a:gd name="T89" fmla="*/ 111 h 320"/>
                  <a:gd name="T90" fmla="*/ 105 w 490"/>
                  <a:gd name="T91" fmla="*/ 144 h 320"/>
                  <a:gd name="T92" fmla="*/ 119 w 490"/>
                  <a:gd name="T93" fmla="*/ 163 h 320"/>
                  <a:gd name="T94" fmla="*/ 116 w 490"/>
                  <a:gd name="T95" fmla="*/ 180 h 320"/>
                  <a:gd name="T96" fmla="*/ 100 w 490"/>
                  <a:gd name="T97" fmla="*/ 159 h 320"/>
                  <a:gd name="T98" fmla="*/ 81 w 490"/>
                  <a:gd name="T99" fmla="*/ 133 h 320"/>
                  <a:gd name="T100" fmla="*/ 60 w 490"/>
                  <a:gd name="T101" fmla="*/ 109 h 320"/>
                  <a:gd name="T102" fmla="*/ 43 w 490"/>
                  <a:gd name="T103" fmla="*/ 104 h 320"/>
                  <a:gd name="T104" fmla="*/ 41 w 490"/>
                  <a:gd name="T105" fmla="*/ 92 h 320"/>
                  <a:gd name="T106" fmla="*/ 34 w 490"/>
                  <a:gd name="T107" fmla="*/ 64 h 320"/>
                  <a:gd name="T108" fmla="*/ 15 w 490"/>
                  <a:gd name="T109" fmla="*/ 36 h 320"/>
                  <a:gd name="T110" fmla="*/ 17 w 490"/>
                  <a:gd name="T111" fmla="*/ 2 h 320"/>
                  <a:gd name="T112" fmla="*/ 62 w 490"/>
                  <a:gd name="T113" fmla="*/ 1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0" h="320">
                    <a:moveTo>
                      <a:pt x="62" y="12"/>
                    </a:moveTo>
                    <a:lnTo>
                      <a:pt x="62" y="12"/>
                    </a:lnTo>
                    <a:lnTo>
                      <a:pt x="97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42" y="19"/>
                    </a:lnTo>
                    <a:lnTo>
                      <a:pt x="171" y="19"/>
                    </a:lnTo>
                    <a:lnTo>
                      <a:pt x="178" y="26"/>
                    </a:lnTo>
                    <a:lnTo>
                      <a:pt x="185" y="31"/>
                    </a:lnTo>
                    <a:lnTo>
                      <a:pt x="197" y="40"/>
                    </a:lnTo>
                    <a:lnTo>
                      <a:pt x="201" y="50"/>
                    </a:lnTo>
                    <a:lnTo>
                      <a:pt x="204" y="59"/>
                    </a:lnTo>
                    <a:lnTo>
                      <a:pt x="213" y="64"/>
                    </a:lnTo>
                    <a:lnTo>
                      <a:pt x="225" y="71"/>
                    </a:lnTo>
                    <a:lnTo>
                      <a:pt x="237" y="57"/>
                    </a:lnTo>
                    <a:lnTo>
                      <a:pt x="251" y="55"/>
                    </a:lnTo>
                    <a:lnTo>
                      <a:pt x="261" y="64"/>
                    </a:lnTo>
                    <a:lnTo>
                      <a:pt x="270" y="76"/>
                    </a:lnTo>
                    <a:lnTo>
                      <a:pt x="275" y="88"/>
                    </a:lnTo>
                    <a:lnTo>
                      <a:pt x="284" y="97"/>
                    </a:lnTo>
                    <a:lnTo>
                      <a:pt x="289" y="109"/>
                    </a:lnTo>
                    <a:lnTo>
                      <a:pt x="291" y="118"/>
                    </a:lnTo>
                    <a:lnTo>
                      <a:pt x="306" y="123"/>
                    </a:lnTo>
                    <a:lnTo>
                      <a:pt x="317" y="128"/>
                    </a:lnTo>
                    <a:lnTo>
                      <a:pt x="324" y="126"/>
                    </a:lnTo>
                    <a:lnTo>
                      <a:pt x="317" y="142"/>
                    </a:lnTo>
                    <a:lnTo>
                      <a:pt x="315" y="154"/>
                    </a:lnTo>
                    <a:lnTo>
                      <a:pt x="313" y="178"/>
                    </a:lnTo>
                    <a:lnTo>
                      <a:pt x="310" y="187"/>
                    </a:lnTo>
                    <a:lnTo>
                      <a:pt x="315" y="197"/>
                    </a:lnTo>
                    <a:lnTo>
                      <a:pt x="320" y="206"/>
                    </a:lnTo>
                    <a:lnTo>
                      <a:pt x="322" y="218"/>
                    </a:lnTo>
                    <a:lnTo>
                      <a:pt x="334" y="230"/>
                    </a:lnTo>
                    <a:lnTo>
                      <a:pt x="336" y="239"/>
                    </a:lnTo>
                    <a:lnTo>
                      <a:pt x="343" y="249"/>
                    </a:lnTo>
                    <a:lnTo>
                      <a:pt x="360" y="253"/>
                    </a:lnTo>
                    <a:lnTo>
                      <a:pt x="367" y="260"/>
                    </a:lnTo>
                    <a:lnTo>
                      <a:pt x="381" y="256"/>
                    </a:lnTo>
                    <a:lnTo>
                      <a:pt x="393" y="253"/>
                    </a:lnTo>
                    <a:lnTo>
                      <a:pt x="405" y="251"/>
                    </a:lnTo>
                    <a:lnTo>
                      <a:pt x="417" y="249"/>
                    </a:lnTo>
                    <a:lnTo>
                      <a:pt x="426" y="242"/>
                    </a:lnTo>
                    <a:lnTo>
                      <a:pt x="431" y="230"/>
                    </a:lnTo>
                    <a:lnTo>
                      <a:pt x="431" y="215"/>
                    </a:lnTo>
                    <a:lnTo>
                      <a:pt x="436" y="211"/>
                    </a:lnTo>
                    <a:lnTo>
                      <a:pt x="445" y="206"/>
                    </a:lnTo>
                    <a:lnTo>
                      <a:pt x="462" y="204"/>
                    </a:lnTo>
                    <a:lnTo>
                      <a:pt x="478" y="204"/>
                    </a:lnTo>
                    <a:lnTo>
                      <a:pt x="488" y="201"/>
                    </a:lnTo>
                    <a:lnTo>
                      <a:pt x="490" y="206"/>
                    </a:lnTo>
                    <a:lnTo>
                      <a:pt x="490" y="213"/>
                    </a:lnTo>
                    <a:lnTo>
                      <a:pt x="481" y="225"/>
                    </a:lnTo>
                    <a:lnTo>
                      <a:pt x="478" y="234"/>
                    </a:lnTo>
                    <a:lnTo>
                      <a:pt x="481" y="239"/>
                    </a:lnTo>
                    <a:lnTo>
                      <a:pt x="478" y="246"/>
                    </a:lnTo>
                    <a:lnTo>
                      <a:pt x="474" y="258"/>
                    </a:lnTo>
                    <a:lnTo>
                      <a:pt x="471" y="253"/>
                    </a:lnTo>
                    <a:lnTo>
                      <a:pt x="466" y="253"/>
                    </a:lnTo>
                    <a:lnTo>
                      <a:pt x="464" y="253"/>
                    </a:lnTo>
                    <a:lnTo>
                      <a:pt x="457" y="265"/>
                    </a:lnTo>
                    <a:lnTo>
                      <a:pt x="455" y="263"/>
                    </a:lnTo>
                    <a:lnTo>
                      <a:pt x="452" y="263"/>
                    </a:lnTo>
                    <a:lnTo>
                      <a:pt x="452" y="265"/>
                    </a:lnTo>
                    <a:lnTo>
                      <a:pt x="438" y="265"/>
                    </a:lnTo>
                    <a:lnTo>
                      <a:pt x="421" y="265"/>
                    </a:lnTo>
                    <a:lnTo>
                      <a:pt x="421" y="275"/>
                    </a:lnTo>
                    <a:lnTo>
                      <a:pt x="417" y="275"/>
                    </a:lnTo>
                    <a:lnTo>
                      <a:pt x="421" y="282"/>
                    </a:lnTo>
                    <a:lnTo>
                      <a:pt x="426" y="284"/>
                    </a:lnTo>
                    <a:lnTo>
                      <a:pt x="429" y="289"/>
                    </a:lnTo>
                    <a:lnTo>
                      <a:pt x="431" y="289"/>
                    </a:lnTo>
                    <a:lnTo>
                      <a:pt x="431" y="296"/>
                    </a:lnTo>
                    <a:lnTo>
                      <a:pt x="410" y="296"/>
                    </a:lnTo>
                    <a:lnTo>
                      <a:pt x="403" y="308"/>
                    </a:lnTo>
                    <a:lnTo>
                      <a:pt x="405" y="313"/>
                    </a:lnTo>
                    <a:lnTo>
                      <a:pt x="403" y="315"/>
                    </a:lnTo>
                    <a:lnTo>
                      <a:pt x="403" y="320"/>
                    </a:lnTo>
                    <a:lnTo>
                      <a:pt x="384" y="303"/>
                    </a:lnTo>
                    <a:lnTo>
                      <a:pt x="377" y="298"/>
                    </a:lnTo>
                    <a:lnTo>
                      <a:pt x="362" y="294"/>
                    </a:lnTo>
                    <a:lnTo>
                      <a:pt x="355" y="294"/>
                    </a:lnTo>
                    <a:lnTo>
                      <a:pt x="341" y="301"/>
                    </a:lnTo>
                    <a:lnTo>
                      <a:pt x="334" y="303"/>
                    </a:lnTo>
                    <a:lnTo>
                      <a:pt x="322" y="298"/>
                    </a:lnTo>
                    <a:lnTo>
                      <a:pt x="308" y="294"/>
                    </a:lnTo>
                    <a:lnTo>
                      <a:pt x="294" y="287"/>
                    </a:lnTo>
                    <a:lnTo>
                      <a:pt x="282" y="284"/>
                    </a:lnTo>
                    <a:lnTo>
                      <a:pt x="263" y="277"/>
                    </a:lnTo>
                    <a:lnTo>
                      <a:pt x="251" y="268"/>
                    </a:lnTo>
                    <a:lnTo>
                      <a:pt x="246" y="265"/>
                    </a:lnTo>
                    <a:lnTo>
                      <a:pt x="237" y="263"/>
                    </a:lnTo>
                    <a:lnTo>
                      <a:pt x="220" y="258"/>
                    </a:lnTo>
                    <a:lnTo>
                      <a:pt x="213" y="251"/>
                    </a:lnTo>
                    <a:lnTo>
                      <a:pt x="197" y="239"/>
                    </a:lnTo>
                    <a:lnTo>
                      <a:pt x="187" y="230"/>
                    </a:lnTo>
                    <a:lnTo>
                      <a:pt x="185" y="223"/>
                    </a:lnTo>
                    <a:lnTo>
                      <a:pt x="190" y="220"/>
                    </a:lnTo>
                    <a:lnTo>
                      <a:pt x="187" y="215"/>
                    </a:lnTo>
                    <a:lnTo>
                      <a:pt x="192" y="211"/>
                    </a:lnTo>
                    <a:lnTo>
                      <a:pt x="192" y="204"/>
                    </a:lnTo>
                    <a:lnTo>
                      <a:pt x="187" y="197"/>
                    </a:lnTo>
                    <a:lnTo>
                      <a:pt x="185" y="189"/>
                    </a:lnTo>
                    <a:lnTo>
                      <a:pt x="178" y="180"/>
                    </a:lnTo>
                    <a:lnTo>
                      <a:pt x="166" y="163"/>
                    </a:lnTo>
                    <a:lnTo>
                      <a:pt x="149" y="149"/>
                    </a:lnTo>
                    <a:lnTo>
                      <a:pt x="140" y="140"/>
                    </a:lnTo>
                    <a:lnTo>
                      <a:pt x="128" y="133"/>
                    </a:lnTo>
                    <a:lnTo>
                      <a:pt x="123" y="128"/>
                    </a:lnTo>
                    <a:lnTo>
                      <a:pt x="126" y="116"/>
                    </a:lnTo>
                    <a:lnTo>
                      <a:pt x="119" y="111"/>
                    </a:lnTo>
                    <a:lnTo>
                      <a:pt x="109" y="104"/>
                    </a:lnTo>
                    <a:lnTo>
                      <a:pt x="105" y="90"/>
                    </a:lnTo>
                    <a:lnTo>
                      <a:pt x="95" y="90"/>
                    </a:lnTo>
                    <a:lnTo>
                      <a:pt x="86" y="81"/>
                    </a:lnTo>
                    <a:lnTo>
                      <a:pt x="79" y="71"/>
                    </a:lnTo>
                    <a:lnTo>
                      <a:pt x="79" y="64"/>
                    </a:lnTo>
                    <a:lnTo>
                      <a:pt x="69" y="50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52" y="21"/>
                    </a:lnTo>
                    <a:lnTo>
                      <a:pt x="48" y="24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38" y="33"/>
                    </a:lnTo>
                    <a:lnTo>
                      <a:pt x="38" y="47"/>
                    </a:lnTo>
                    <a:lnTo>
                      <a:pt x="45" y="57"/>
                    </a:lnTo>
                    <a:lnTo>
                      <a:pt x="57" y="69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9" y="92"/>
                    </a:lnTo>
                    <a:lnTo>
                      <a:pt x="76" y="97"/>
                    </a:lnTo>
                    <a:lnTo>
                      <a:pt x="79" y="104"/>
                    </a:lnTo>
                    <a:lnTo>
                      <a:pt x="88" y="111"/>
                    </a:lnTo>
                    <a:lnTo>
                      <a:pt x="95" y="128"/>
                    </a:lnTo>
                    <a:lnTo>
                      <a:pt x="100" y="137"/>
                    </a:lnTo>
                    <a:lnTo>
                      <a:pt x="105" y="144"/>
                    </a:lnTo>
                    <a:lnTo>
                      <a:pt x="105" y="154"/>
                    </a:lnTo>
                    <a:lnTo>
                      <a:pt x="112" y="154"/>
                    </a:lnTo>
                    <a:lnTo>
                      <a:pt x="119" y="163"/>
                    </a:lnTo>
                    <a:lnTo>
                      <a:pt x="123" y="171"/>
                    </a:lnTo>
                    <a:lnTo>
                      <a:pt x="123" y="173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68"/>
                    </a:lnTo>
                    <a:lnTo>
                      <a:pt x="100" y="159"/>
                    </a:lnTo>
                    <a:lnTo>
                      <a:pt x="88" y="152"/>
                    </a:lnTo>
                    <a:lnTo>
                      <a:pt x="81" y="147"/>
                    </a:lnTo>
                    <a:lnTo>
                      <a:pt x="81" y="133"/>
                    </a:lnTo>
                    <a:lnTo>
                      <a:pt x="79" y="123"/>
                    </a:lnTo>
                    <a:lnTo>
                      <a:pt x="69" y="118"/>
                    </a:lnTo>
                    <a:lnTo>
                      <a:pt x="60" y="109"/>
                    </a:lnTo>
                    <a:lnTo>
                      <a:pt x="57" y="114"/>
                    </a:lnTo>
                    <a:lnTo>
                      <a:pt x="52" y="109"/>
                    </a:lnTo>
                    <a:lnTo>
                      <a:pt x="43" y="104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41" y="92"/>
                    </a:lnTo>
                    <a:lnTo>
                      <a:pt x="48" y="85"/>
                    </a:lnTo>
                    <a:lnTo>
                      <a:pt x="48" y="78"/>
                    </a:lnTo>
                    <a:lnTo>
                      <a:pt x="34" y="64"/>
                    </a:lnTo>
                    <a:lnTo>
                      <a:pt x="26" y="59"/>
                    </a:lnTo>
                    <a:lnTo>
                      <a:pt x="19" y="47"/>
                    </a:lnTo>
                    <a:lnTo>
                      <a:pt x="15" y="36"/>
                    </a:lnTo>
                    <a:lnTo>
                      <a:pt x="5" y="21"/>
                    </a:lnTo>
                    <a:lnTo>
                      <a:pt x="0" y="5"/>
                    </a:lnTo>
                    <a:lnTo>
                      <a:pt x="17" y="2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8" name="Freeform 203">
                <a:extLst>
                  <a:ext uri="{FF2B5EF4-FFF2-40B4-BE49-F238E27FC236}">
                    <a16:creationId xmlns:a16="http://schemas.microsoft.com/office/drawing/2014/main" id="{82885697-ECD4-4FC0-8C21-672BA1E8D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925" y="2639376"/>
                <a:ext cx="68174" cy="52835"/>
              </a:xfrm>
              <a:custGeom>
                <a:avLst/>
                <a:gdLst>
                  <a:gd name="T0" fmla="*/ 37 w 40"/>
                  <a:gd name="T1" fmla="*/ 7 h 31"/>
                  <a:gd name="T2" fmla="*/ 37 w 40"/>
                  <a:gd name="T3" fmla="*/ 7 h 31"/>
                  <a:gd name="T4" fmla="*/ 40 w 40"/>
                  <a:gd name="T5" fmla="*/ 21 h 31"/>
                  <a:gd name="T6" fmla="*/ 35 w 40"/>
                  <a:gd name="T7" fmla="*/ 21 h 31"/>
                  <a:gd name="T8" fmla="*/ 33 w 40"/>
                  <a:gd name="T9" fmla="*/ 24 h 31"/>
                  <a:gd name="T10" fmla="*/ 26 w 40"/>
                  <a:gd name="T11" fmla="*/ 24 h 31"/>
                  <a:gd name="T12" fmla="*/ 18 w 40"/>
                  <a:gd name="T13" fmla="*/ 28 h 31"/>
                  <a:gd name="T14" fmla="*/ 9 w 40"/>
                  <a:gd name="T15" fmla="*/ 31 h 31"/>
                  <a:gd name="T16" fmla="*/ 2 w 40"/>
                  <a:gd name="T17" fmla="*/ 26 h 31"/>
                  <a:gd name="T18" fmla="*/ 0 w 40"/>
                  <a:gd name="T19" fmla="*/ 17 h 31"/>
                  <a:gd name="T20" fmla="*/ 2 w 40"/>
                  <a:gd name="T21" fmla="*/ 9 h 31"/>
                  <a:gd name="T22" fmla="*/ 2 w 40"/>
                  <a:gd name="T23" fmla="*/ 9 h 31"/>
                  <a:gd name="T24" fmla="*/ 4 w 40"/>
                  <a:gd name="T25" fmla="*/ 5 h 31"/>
                  <a:gd name="T26" fmla="*/ 14 w 40"/>
                  <a:gd name="T27" fmla="*/ 2 h 31"/>
                  <a:gd name="T28" fmla="*/ 16 w 40"/>
                  <a:gd name="T29" fmla="*/ 0 h 31"/>
                  <a:gd name="T30" fmla="*/ 23 w 40"/>
                  <a:gd name="T31" fmla="*/ 0 h 31"/>
                  <a:gd name="T32" fmla="*/ 30 w 40"/>
                  <a:gd name="T33" fmla="*/ 0 h 31"/>
                  <a:gd name="T34" fmla="*/ 37 w 40"/>
                  <a:gd name="T35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1">
                    <a:moveTo>
                      <a:pt x="37" y="7"/>
                    </a:moveTo>
                    <a:lnTo>
                      <a:pt x="37" y="7"/>
                    </a:lnTo>
                    <a:lnTo>
                      <a:pt x="40" y="21"/>
                    </a:lnTo>
                    <a:lnTo>
                      <a:pt x="35" y="21"/>
                    </a:lnTo>
                    <a:lnTo>
                      <a:pt x="33" y="24"/>
                    </a:lnTo>
                    <a:lnTo>
                      <a:pt x="26" y="24"/>
                    </a:lnTo>
                    <a:lnTo>
                      <a:pt x="18" y="28"/>
                    </a:lnTo>
                    <a:lnTo>
                      <a:pt x="9" y="31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9" name="Freeform 208">
                <a:extLst>
                  <a:ext uri="{FF2B5EF4-FFF2-40B4-BE49-F238E27FC236}">
                    <a16:creationId xmlns:a16="http://schemas.microsoft.com/office/drawing/2014/main" id="{3D2D26E0-EC1D-4E1D-B6CC-94AB96F84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2672" y="3108072"/>
                <a:ext cx="245426" cy="535166"/>
              </a:xfrm>
              <a:custGeom>
                <a:avLst/>
                <a:gdLst>
                  <a:gd name="T0" fmla="*/ 104 w 144"/>
                  <a:gd name="T1" fmla="*/ 16 h 314"/>
                  <a:gd name="T2" fmla="*/ 104 w 144"/>
                  <a:gd name="T3" fmla="*/ 45 h 314"/>
                  <a:gd name="T4" fmla="*/ 87 w 144"/>
                  <a:gd name="T5" fmla="*/ 80 h 314"/>
                  <a:gd name="T6" fmla="*/ 109 w 144"/>
                  <a:gd name="T7" fmla="*/ 94 h 314"/>
                  <a:gd name="T8" fmla="*/ 113 w 144"/>
                  <a:gd name="T9" fmla="*/ 111 h 314"/>
                  <a:gd name="T10" fmla="*/ 132 w 144"/>
                  <a:gd name="T11" fmla="*/ 120 h 314"/>
                  <a:gd name="T12" fmla="*/ 144 w 144"/>
                  <a:gd name="T13" fmla="*/ 123 h 314"/>
                  <a:gd name="T14" fmla="*/ 128 w 144"/>
                  <a:gd name="T15" fmla="*/ 142 h 314"/>
                  <a:gd name="T16" fmla="*/ 109 w 144"/>
                  <a:gd name="T17" fmla="*/ 151 h 314"/>
                  <a:gd name="T18" fmla="*/ 90 w 144"/>
                  <a:gd name="T19" fmla="*/ 170 h 314"/>
                  <a:gd name="T20" fmla="*/ 92 w 144"/>
                  <a:gd name="T21" fmla="*/ 189 h 314"/>
                  <a:gd name="T22" fmla="*/ 109 w 144"/>
                  <a:gd name="T23" fmla="*/ 213 h 314"/>
                  <a:gd name="T24" fmla="*/ 97 w 144"/>
                  <a:gd name="T25" fmla="*/ 229 h 314"/>
                  <a:gd name="T26" fmla="*/ 111 w 144"/>
                  <a:gd name="T27" fmla="*/ 250 h 314"/>
                  <a:gd name="T28" fmla="*/ 113 w 144"/>
                  <a:gd name="T29" fmla="*/ 267 h 314"/>
                  <a:gd name="T30" fmla="*/ 111 w 144"/>
                  <a:gd name="T31" fmla="*/ 298 h 314"/>
                  <a:gd name="T32" fmla="*/ 99 w 144"/>
                  <a:gd name="T33" fmla="*/ 303 h 314"/>
                  <a:gd name="T34" fmla="*/ 99 w 144"/>
                  <a:gd name="T35" fmla="*/ 281 h 314"/>
                  <a:gd name="T36" fmla="*/ 95 w 144"/>
                  <a:gd name="T37" fmla="*/ 255 h 314"/>
                  <a:gd name="T38" fmla="*/ 87 w 144"/>
                  <a:gd name="T39" fmla="*/ 213 h 314"/>
                  <a:gd name="T40" fmla="*/ 69 w 144"/>
                  <a:gd name="T41" fmla="*/ 208 h 314"/>
                  <a:gd name="T42" fmla="*/ 43 w 144"/>
                  <a:gd name="T43" fmla="*/ 220 h 314"/>
                  <a:gd name="T44" fmla="*/ 38 w 144"/>
                  <a:gd name="T45" fmla="*/ 194 h 314"/>
                  <a:gd name="T46" fmla="*/ 21 w 144"/>
                  <a:gd name="T47" fmla="*/ 158 h 314"/>
                  <a:gd name="T48" fmla="*/ 12 w 144"/>
                  <a:gd name="T49" fmla="*/ 151 h 314"/>
                  <a:gd name="T50" fmla="*/ 0 w 144"/>
                  <a:gd name="T51" fmla="*/ 123 h 314"/>
                  <a:gd name="T52" fmla="*/ 7 w 144"/>
                  <a:gd name="T53" fmla="*/ 113 h 314"/>
                  <a:gd name="T54" fmla="*/ 12 w 144"/>
                  <a:gd name="T55" fmla="*/ 101 h 314"/>
                  <a:gd name="T56" fmla="*/ 16 w 144"/>
                  <a:gd name="T57" fmla="*/ 78 h 314"/>
                  <a:gd name="T58" fmla="*/ 38 w 144"/>
                  <a:gd name="T59" fmla="*/ 66 h 314"/>
                  <a:gd name="T60" fmla="*/ 47 w 144"/>
                  <a:gd name="T61" fmla="*/ 42 h 314"/>
                  <a:gd name="T62" fmla="*/ 66 w 144"/>
                  <a:gd name="T63" fmla="*/ 19 h 314"/>
                  <a:gd name="T64" fmla="*/ 78 w 144"/>
                  <a:gd name="T65" fmla="*/ 11 h 314"/>
                  <a:gd name="T66" fmla="*/ 83 w 144"/>
                  <a:gd name="T67" fmla="*/ 2 h 314"/>
                  <a:gd name="T68" fmla="*/ 97 w 144"/>
                  <a:gd name="T69" fmla="*/ 1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314">
                    <a:moveTo>
                      <a:pt x="104" y="16"/>
                    </a:moveTo>
                    <a:lnTo>
                      <a:pt x="104" y="16"/>
                    </a:lnTo>
                    <a:lnTo>
                      <a:pt x="104" y="30"/>
                    </a:lnTo>
                    <a:lnTo>
                      <a:pt x="104" y="45"/>
                    </a:lnTo>
                    <a:lnTo>
                      <a:pt x="90" y="59"/>
                    </a:lnTo>
                    <a:lnTo>
                      <a:pt x="87" y="80"/>
                    </a:lnTo>
                    <a:lnTo>
                      <a:pt x="104" y="78"/>
                    </a:lnTo>
                    <a:lnTo>
                      <a:pt x="109" y="94"/>
                    </a:lnTo>
                    <a:lnTo>
                      <a:pt x="118" y="97"/>
                    </a:lnTo>
                    <a:lnTo>
                      <a:pt x="113" y="111"/>
                    </a:lnTo>
                    <a:lnTo>
                      <a:pt x="125" y="118"/>
                    </a:lnTo>
                    <a:lnTo>
                      <a:pt x="132" y="120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30" y="134"/>
                    </a:lnTo>
                    <a:lnTo>
                      <a:pt x="128" y="142"/>
                    </a:lnTo>
                    <a:lnTo>
                      <a:pt x="118" y="144"/>
                    </a:lnTo>
                    <a:lnTo>
                      <a:pt x="109" y="151"/>
                    </a:lnTo>
                    <a:lnTo>
                      <a:pt x="97" y="153"/>
                    </a:lnTo>
                    <a:lnTo>
                      <a:pt x="90" y="170"/>
                    </a:lnTo>
                    <a:lnTo>
                      <a:pt x="83" y="175"/>
                    </a:lnTo>
                    <a:lnTo>
                      <a:pt x="92" y="189"/>
                    </a:lnTo>
                    <a:lnTo>
                      <a:pt x="102" y="201"/>
                    </a:lnTo>
                    <a:lnTo>
                      <a:pt x="109" y="213"/>
                    </a:lnTo>
                    <a:lnTo>
                      <a:pt x="102" y="227"/>
                    </a:lnTo>
                    <a:lnTo>
                      <a:pt x="97" y="229"/>
                    </a:lnTo>
                    <a:lnTo>
                      <a:pt x="99" y="239"/>
                    </a:lnTo>
                    <a:lnTo>
                      <a:pt x="111" y="250"/>
                    </a:lnTo>
                    <a:lnTo>
                      <a:pt x="113" y="260"/>
                    </a:lnTo>
                    <a:lnTo>
                      <a:pt x="113" y="267"/>
                    </a:lnTo>
                    <a:lnTo>
                      <a:pt x="118" y="284"/>
                    </a:lnTo>
                    <a:lnTo>
                      <a:pt x="111" y="298"/>
                    </a:lnTo>
                    <a:lnTo>
                      <a:pt x="102" y="314"/>
                    </a:lnTo>
                    <a:lnTo>
                      <a:pt x="99" y="303"/>
                    </a:lnTo>
                    <a:lnTo>
                      <a:pt x="106" y="291"/>
                    </a:lnTo>
                    <a:lnTo>
                      <a:pt x="99" y="281"/>
                    </a:lnTo>
                    <a:lnTo>
                      <a:pt x="102" y="262"/>
                    </a:lnTo>
                    <a:lnTo>
                      <a:pt x="95" y="255"/>
                    </a:lnTo>
                    <a:lnTo>
                      <a:pt x="90" y="234"/>
                    </a:lnTo>
                    <a:lnTo>
                      <a:pt x="87" y="213"/>
                    </a:lnTo>
                    <a:lnTo>
                      <a:pt x="80" y="201"/>
                    </a:lnTo>
                    <a:lnTo>
                      <a:pt x="69" y="208"/>
                    </a:lnTo>
                    <a:lnTo>
                      <a:pt x="50" y="220"/>
                    </a:lnTo>
                    <a:lnTo>
                      <a:pt x="43" y="220"/>
                    </a:lnTo>
                    <a:lnTo>
                      <a:pt x="33" y="215"/>
                    </a:lnTo>
                    <a:lnTo>
                      <a:pt x="38" y="194"/>
                    </a:lnTo>
                    <a:lnTo>
                      <a:pt x="33" y="177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12" y="151"/>
                    </a:lnTo>
                    <a:lnTo>
                      <a:pt x="2" y="137"/>
                    </a:lnTo>
                    <a:lnTo>
                      <a:pt x="0" y="123"/>
                    </a:lnTo>
                    <a:lnTo>
                      <a:pt x="7" y="125"/>
                    </a:lnTo>
                    <a:lnTo>
                      <a:pt x="7" y="113"/>
                    </a:lnTo>
                    <a:lnTo>
                      <a:pt x="14" y="108"/>
                    </a:lnTo>
                    <a:lnTo>
                      <a:pt x="12" y="101"/>
                    </a:lnTo>
                    <a:lnTo>
                      <a:pt x="16" y="94"/>
                    </a:lnTo>
                    <a:lnTo>
                      <a:pt x="16" y="78"/>
                    </a:lnTo>
                    <a:lnTo>
                      <a:pt x="31" y="80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47" y="42"/>
                    </a:lnTo>
                    <a:lnTo>
                      <a:pt x="47" y="33"/>
                    </a:lnTo>
                    <a:lnTo>
                      <a:pt x="66" y="19"/>
                    </a:lnTo>
                    <a:lnTo>
                      <a:pt x="80" y="23"/>
                    </a:lnTo>
                    <a:lnTo>
                      <a:pt x="78" y="11"/>
                    </a:lnTo>
                    <a:lnTo>
                      <a:pt x="83" y="9"/>
                    </a:lnTo>
                    <a:lnTo>
                      <a:pt x="83" y="2"/>
                    </a:lnTo>
                    <a:lnTo>
                      <a:pt x="92" y="0"/>
                    </a:lnTo>
                    <a:lnTo>
                      <a:pt x="97" y="11"/>
                    </a:lnTo>
                    <a:lnTo>
                      <a:pt x="104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0" name="Freeform 216">
                <a:extLst>
                  <a:ext uri="{FF2B5EF4-FFF2-40B4-BE49-F238E27FC236}">
                    <a16:creationId xmlns:a16="http://schemas.microsoft.com/office/drawing/2014/main" id="{C179FEDB-6515-4EF4-B4F2-8F8EE5408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568" y="3140454"/>
                <a:ext cx="339166" cy="374957"/>
              </a:xfrm>
              <a:custGeom>
                <a:avLst/>
                <a:gdLst>
                  <a:gd name="T0" fmla="*/ 138 w 199"/>
                  <a:gd name="T1" fmla="*/ 0 h 220"/>
                  <a:gd name="T2" fmla="*/ 138 w 199"/>
                  <a:gd name="T3" fmla="*/ 0 h 220"/>
                  <a:gd name="T4" fmla="*/ 199 w 199"/>
                  <a:gd name="T5" fmla="*/ 42 h 220"/>
                  <a:gd name="T6" fmla="*/ 173 w 199"/>
                  <a:gd name="T7" fmla="*/ 42 h 220"/>
                  <a:gd name="T8" fmla="*/ 180 w 199"/>
                  <a:gd name="T9" fmla="*/ 118 h 220"/>
                  <a:gd name="T10" fmla="*/ 190 w 199"/>
                  <a:gd name="T11" fmla="*/ 191 h 220"/>
                  <a:gd name="T12" fmla="*/ 192 w 199"/>
                  <a:gd name="T13" fmla="*/ 194 h 220"/>
                  <a:gd name="T14" fmla="*/ 190 w 199"/>
                  <a:gd name="T15" fmla="*/ 205 h 220"/>
                  <a:gd name="T16" fmla="*/ 123 w 199"/>
                  <a:gd name="T17" fmla="*/ 205 h 220"/>
                  <a:gd name="T18" fmla="*/ 121 w 199"/>
                  <a:gd name="T19" fmla="*/ 208 h 220"/>
                  <a:gd name="T20" fmla="*/ 114 w 199"/>
                  <a:gd name="T21" fmla="*/ 208 h 220"/>
                  <a:gd name="T22" fmla="*/ 104 w 199"/>
                  <a:gd name="T23" fmla="*/ 210 h 220"/>
                  <a:gd name="T24" fmla="*/ 95 w 199"/>
                  <a:gd name="T25" fmla="*/ 205 h 220"/>
                  <a:gd name="T26" fmla="*/ 88 w 199"/>
                  <a:gd name="T27" fmla="*/ 208 h 220"/>
                  <a:gd name="T28" fmla="*/ 85 w 199"/>
                  <a:gd name="T29" fmla="*/ 217 h 220"/>
                  <a:gd name="T30" fmla="*/ 81 w 199"/>
                  <a:gd name="T31" fmla="*/ 220 h 220"/>
                  <a:gd name="T32" fmla="*/ 69 w 199"/>
                  <a:gd name="T33" fmla="*/ 208 h 220"/>
                  <a:gd name="T34" fmla="*/ 59 w 199"/>
                  <a:gd name="T35" fmla="*/ 196 h 220"/>
                  <a:gd name="T36" fmla="*/ 50 w 199"/>
                  <a:gd name="T37" fmla="*/ 191 h 220"/>
                  <a:gd name="T38" fmla="*/ 43 w 199"/>
                  <a:gd name="T39" fmla="*/ 187 h 220"/>
                  <a:gd name="T40" fmla="*/ 31 w 199"/>
                  <a:gd name="T41" fmla="*/ 187 h 220"/>
                  <a:gd name="T42" fmla="*/ 24 w 199"/>
                  <a:gd name="T43" fmla="*/ 191 h 220"/>
                  <a:gd name="T44" fmla="*/ 17 w 199"/>
                  <a:gd name="T45" fmla="*/ 189 h 220"/>
                  <a:gd name="T46" fmla="*/ 12 w 199"/>
                  <a:gd name="T47" fmla="*/ 194 h 220"/>
                  <a:gd name="T48" fmla="*/ 10 w 199"/>
                  <a:gd name="T49" fmla="*/ 187 h 220"/>
                  <a:gd name="T50" fmla="*/ 15 w 199"/>
                  <a:gd name="T51" fmla="*/ 177 h 220"/>
                  <a:gd name="T52" fmla="*/ 17 w 199"/>
                  <a:gd name="T53" fmla="*/ 160 h 220"/>
                  <a:gd name="T54" fmla="*/ 15 w 199"/>
                  <a:gd name="T55" fmla="*/ 144 h 220"/>
                  <a:gd name="T56" fmla="*/ 12 w 199"/>
                  <a:gd name="T57" fmla="*/ 137 h 220"/>
                  <a:gd name="T58" fmla="*/ 15 w 199"/>
                  <a:gd name="T59" fmla="*/ 127 h 220"/>
                  <a:gd name="T60" fmla="*/ 10 w 199"/>
                  <a:gd name="T61" fmla="*/ 120 h 220"/>
                  <a:gd name="T62" fmla="*/ 0 w 199"/>
                  <a:gd name="T63" fmla="*/ 113 h 220"/>
                  <a:gd name="T64" fmla="*/ 5 w 199"/>
                  <a:gd name="T65" fmla="*/ 106 h 220"/>
                  <a:gd name="T66" fmla="*/ 69 w 199"/>
                  <a:gd name="T67" fmla="*/ 106 h 220"/>
                  <a:gd name="T68" fmla="*/ 64 w 199"/>
                  <a:gd name="T69" fmla="*/ 80 h 220"/>
                  <a:gd name="T70" fmla="*/ 69 w 199"/>
                  <a:gd name="T71" fmla="*/ 73 h 220"/>
                  <a:gd name="T72" fmla="*/ 83 w 199"/>
                  <a:gd name="T73" fmla="*/ 71 h 220"/>
                  <a:gd name="T74" fmla="*/ 83 w 199"/>
                  <a:gd name="T75" fmla="*/ 26 h 220"/>
                  <a:gd name="T76" fmla="*/ 138 w 199"/>
                  <a:gd name="T77" fmla="*/ 26 h 220"/>
                  <a:gd name="T78" fmla="*/ 138 w 199"/>
                  <a:gd name="T79" fmla="*/ 0 h 220"/>
                  <a:gd name="T80" fmla="*/ 138 w 199"/>
                  <a:gd name="T81" fmla="*/ 0 h 220"/>
                  <a:gd name="T82" fmla="*/ 138 w 199"/>
                  <a:gd name="T8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9" h="220">
                    <a:moveTo>
                      <a:pt x="138" y="0"/>
                    </a:moveTo>
                    <a:lnTo>
                      <a:pt x="138" y="0"/>
                    </a:lnTo>
                    <a:lnTo>
                      <a:pt x="199" y="42"/>
                    </a:lnTo>
                    <a:lnTo>
                      <a:pt x="173" y="42"/>
                    </a:lnTo>
                    <a:lnTo>
                      <a:pt x="180" y="118"/>
                    </a:lnTo>
                    <a:lnTo>
                      <a:pt x="190" y="191"/>
                    </a:lnTo>
                    <a:lnTo>
                      <a:pt x="192" y="194"/>
                    </a:lnTo>
                    <a:lnTo>
                      <a:pt x="190" y="205"/>
                    </a:lnTo>
                    <a:lnTo>
                      <a:pt x="123" y="205"/>
                    </a:lnTo>
                    <a:lnTo>
                      <a:pt x="121" y="208"/>
                    </a:lnTo>
                    <a:lnTo>
                      <a:pt x="114" y="208"/>
                    </a:lnTo>
                    <a:lnTo>
                      <a:pt x="104" y="210"/>
                    </a:lnTo>
                    <a:lnTo>
                      <a:pt x="95" y="205"/>
                    </a:lnTo>
                    <a:lnTo>
                      <a:pt x="88" y="208"/>
                    </a:lnTo>
                    <a:lnTo>
                      <a:pt x="85" y="217"/>
                    </a:lnTo>
                    <a:lnTo>
                      <a:pt x="81" y="220"/>
                    </a:lnTo>
                    <a:lnTo>
                      <a:pt x="69" y="208"/>
                    </a:lnTo>
                    <a:lnTo>
                      <a:pt x="59" y="196"/>
                    </a:lnTo>
                    <a:lnTo>
                      <a:pt x="50" y="191"/>
                    </a:lnTo>
                    <a:lnTo>
                      <a:pt x="43" y="187"/>
                    </a:lnTo>
                    <a:lnTo>
                      <a:pt x="31" y="187"/>
                    </a:lnTo>
                    <a:lnTo>
                      <a:pt x="24" y="191"/>
                    </a:lnTo>
                    <a:lnTo>
                      <a:pt x="17" y="189"/>
                    </a:lnTo>
                    <a:lnTo>
                      <a:pt x="12" y="194"/>
                    </a:lnTo>
                    <a:lnTo>
                      <a:pt x="10" y="187"/>
                    </a:lnTo>
                    <a:lnTo>
                      <a:pt x="15" y="177"/>
                    </a:lnTo>
                    <a:lnTo>
                      <a:pt x="17" y="160"/>
                    </a:lnTo>
                    <a:lnTo>
                      <a:pt x="15" y="144"/>
                    </a:lnTo>
                    <a:lnTo>
                      <a:pt x="12" y="137"/>
                    </a:lnTo>
                    <a:lnTo>
                      <a:pt x="15" y="127"/>
                    </a:lnTo>
                    <a:lnTo>
                      <a:pt x="10" y="120"/>
                    </a:lnTo>
                    <a:lnTo>
                      <a:pt x="0" y="113"/>
                    </a:lnTo>
                    <a:lnTo>
                      <a:pt x="5" y="106"/>
                    </a:lnTo>
                    <a:lnTo>
                      <a:pt x="69" y="106"/>
                    </a:lnTo>
                    <a:lnTo>
                      <a:pt x="64" y="80"/>
                    </a:lnTo>
                    <a:lnTo>
                      <a:pt x="69" y="73"/>
                    </a:lnTo>
                    <a:lnTo>
                      <a:pt x="83" y="71"/>
                    </a:lnTo>
                    <a:lnTo>
                      <a:pt x="83" y="26"/>
                    </a:lnTo>
                    <a:lnTo>
                      <a:pt x="138" y="26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1" name="Freeform 219">
                <a:extLst>
                  <a:ext uri="{FF2B5EF4-FFF2-40B4-BE49-F238E27FC236}">
                    <a16:creationId xmlns:a16="http://schemas.microsoft.com/office/drawing/2014/main" id="{1A789560-177C-4608-BBEA-D7D01AF8C9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0829" y="3728454"/>
                <a:ext cx="528348" cy="168731"/>
              </a:xfrm>
              <a:custGeom>
                <a:avLst/>
                <a:gdLst>
                  <a:gd name="T0" fmla="*/ 14 w 310"/>
                  <a:gd name="T1" fmla="*/ 12 h 99"/>
                  <a:gd name="T2" fmla="*/ 28 w 310"/>
                  <a:gd name="T3" fmla="*/ 19 h 99"/>
                  <a:gd name="T4" fmla="*/ 35 w 310"/>
                  <a:gd name="T5" fmla="*/ 14 h 99"/>
                  <a:gd name="T6" fmla="*/ 52 w 310"/>
                  <a:gd name="T7" fmla="*/ 33 h 99"/>
                  <a:gd name="T8" fmla="*/ 52 w 310"/>
                  <a:gd name="T9" fmla="*/ 52 h 99"/>
                  <a:gd name="T10" fmla="*/ 54 w 310"/>
                  <a:gd name="T11" fmla="*/ 66 h 99"/>
                  <a:gd name="T12" fmla="*/ 66 w 310"/>
                  <a:gd name="T13" fmla="*/ 85 h 99"/>
                  <a:gd name="T14" fmla="*/ 54 w 310"/>
                  <a:gd name="T15" fmla="*/ 92 h 99"/>
                  <a:gd name="T16" fmla="*/ 19 w 310"/>
                  <a:gd name="T17" fmla="*/ 69 h 99"/>
                  <a:gd name="T18" fmla="*/ 9 w 310"/>
                  <a:gd name="T19" fmla="*/ 50 h 99"/>
                  <a:gd name="T20" fmla="*/ 0 w 310"/>
                  <a:gd name="T21" fmla="*/ 26 h 99"/>
                  <a:gd name="T22" fmla="*/ 0 w 310"/>
                  <a:gd name="T23" fmla="*/ 7 h 99"/>
                  <a:gd name="T24" fmla="*/ 14 w 310"/>
                  <a:gd name="T25" fmla="*/ 12 h 99"/>
                  <a:gd name="T26" fmla="*/ 300 w 310"/>
                  <a:gd name="T27" fmla="*/ 40 h 99"/>
                  <a:gd name="T28" fmla="*/ 274 w 310"/>
                  <a:gd name="T29" fmla="*/ 43 h 99"/>
                  <a:gd name="T30" fmla="*/ 248 w 310"/>
                  <a:gd name="T31" fmla="*/ 62 h 99"/>
                  <a:gd name="T32" fmla="*/ 234 w 310"/>
                  <a:gd name="T33" fmla="*/ 90 h 99"/>
                  <a:gd name="T34" fmla="*/ 205 w 310"/>
                  <a:gd name="T35" fmla="*/ 88 h 99"/>
                  <a:gd name="T36" fmla="*/ 189 w 310"/>
                  <a:gd name="T37" fmla="*/ 97 h 99"/>
                  <a:gd name="T38" fmla="*/ 168 w 310"/>
                  <a:gd name="T39" fmla="*/ 99 h 99"/>
                  <a:gd name="T40" fmla="*/ 153 w 310"/>
                  <a:gd name="T41" fmla="*/ 81 h 99"/>
                  <a:gd name="T42" fmla="*/ 177 w 310"/>
                  <a:gd name="T43" fmla="*/ 83 h 99"/>
                  <a:gd name="T44" fmla="*/ 189 w 310"/>
                  <a:gd name="T45" fmla="*/ 66 h 99"/>
                  <a:gd name="T46" fmla="*/ 220 w 310"/>
                  <a:gd name="T47" fmla="*/ 50 h 99"/>
                  <a:gd name="T48" fmla="*/ 234 w 310"/>
                  <a:gd name="T49" fmla="*/ 47 h 99"/>
                  <a:gd name="T50" fmla="*/ 246 w 310"/>
                  <a:gd name="T51" fmla="*/ 43 h 99"/>
                  <a:gd name="T52" fmla="*/ 248 w 310"/>
                  <a:gd name="T53" fmla="*/ 24 h 99"/>
                  <a:gd name="T54" fmla="*/ 269 w 310"/>
                  <a:gd name="T55" fmla="*/ 0 h 99"/>
                  <a:gd name="T56" fmla="*/ 283 w 310"/>
                  <a:gd name="T57" fmla="*/ 10 h 99"/>
                  <a:gd name="T58" fmla="*/ 295 w 310"/>
                  <a:gd name="T59" fmla="*/ 19 h 99"/>
                  <a:gd name="T60" fmla="*/ 307 w 310"/>
                  <a:gd name="T61" fmla="*/ 31 h 99"/>
                  <a:gd name="T62" fmla="*/ 300 w 310"/>
                  <a:gd name="T63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0" h="99">
                    <a:moveTo>
                      <a:pt x="14" y="12"/>
                    </a:moveTo>
                    <a:lnTo>
                      <a:pt x="14" y="12"/>
                    </a:lnTo>
                    <a:lnTo>
                      <a:pt x="16" y="21"/>
                    </a:lnTo>
                    <a:lnTo>
                      <a:pt x="28" y="1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5" y="24"/>
                    </a:lnTo>
                    <a:lnTo>
                      <a:pt x="52" y="33"/>
                    </a:lnTo>
                    <a:lnTo>
                      <a:pt x="54" y="45"/>
                    </a:lnTo>
                    <a:lnTo>
                      <a:pt x="52" y="52"/>
                    </a:lnTo>
                    <a:lnTo>
                      <a:pt x="52" y="57"/>
                    </a:lnTo>
                    <a:lnTo>
                      <a:pt x="54" y="66"/>
                    </a:lnTo>
                    <a:lnTo>
                      <a:pt x="59" y="71"/>
                    </a:lnTo>
                    <a:lnTo>
                      <a:pt x="66" y="85"/>
                    </a:lnTo>
                    <a:lnTo>
                      <a:pt x="66" y="92"/>
                    </a:lnTo>
                    <a:lnTo>
                      <a:pt x="54" y="92"/>
                    </a:lnTo>
                    <a:lnTo>
                      <a:pt x="40" y="81"/>
                    </a:lnTo>
                    <a:lnTo>
                      <a:pt x="19" y="69"/>
                    </a:lnTo>
                    <a:lnTo>
                      <a:pt x="19" y="59"/>
                    </a:lnTo>
                    <a:lnTo>
                      <a:pt x="9" y="50"/>
                    </a:lnTo>
                    <a:lnTo>
                      <a:pt x="7" y="36"/>
                    </a:lnTo>
                    <a:lnTo>
                      <a:pt x="0" y="26"/>
                    </a:lnTo>
                    <a:lnTo>
                      <a:pt x="2" y="14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14" y="12"/>
                    </a:lnTo>
                    <a:close/>
                    <a:moveTo>
                      <a:pt x="300" y="40"/>
                    </a:moveTo>
                    <a:lnTo>
                      <a:pt x="300" y="40"/>
                    </a:lnTo>
                    <a:lnTo>
                      <a:pt x="288" y="45"/>
                    </a:lnTo>
                    <a:lnTo>
                      <a:pt x="274" y="43"/>
                    </a:lnTo>
                    <a:lnTo>
                      <a:pt x="255" y="43"/>
                    </a:lnTo>
                    <a:lnTo>
                      <a:pt x="248" y="62"/>
                    </a:lnTo>
                    <a:lnTo>
                      <a:pt x="243" y="66"/>
                    </a:lnTo>
                    <a:lnTo>
                      <a:pt x="234" y="90"/>
                    </a:lnTo>
                    <a:lnTo>
                      <a:pt x="222" y="92"/>
                    </a:lnTo>
                    <a:lnTo>
                      <a:pt x="205" y="88"/>
                    </a:lnTo>
                    <a:lnTo>
                      <a:pt x="198" y="90"/>
                    </a:lnTo>
                    <a:lnTo>
                      <a:pt x="189" y="97"/>
                    </a:lnTo>
                    <a:lnTo>
                      <a:pt x="177" y="97"/>
                    </a:lnTo>
                    <a:lnTo>
                      <a:pt x="168" y="99"/>
                    </a:lnTo>
                    <a:lnTo>
                      <a:pt x="156" y="90"/>
                    </a:lnTo>
                    <a:lnTo>
                      <a:pt x="153" y="81"/>
                    </a:lnTo>
                    <a:lnTo>
                      <a:pt x="165" y="85"/>
                    </a:lnTo>
                    <a:lnTo>
                      <a:pt x="177" y="83"/>
                    </a:lnTo>
                    <a:lnTo>
                      <a:pt x="182" y="69"/>
                    </a:lnTo>
                    <a:lnTo>
                      <a:pt x="189" y="66"/>
                    </a:lnTo>
                    <a:lnTo>
                      <a:pt x="208" y="62"/>
                    </a:lnTo>
                    <a:lnTo>
                      <a:pt x="220" y="50"/>
                    </a:lnTo>
                    <a:lnTo>
                      <a:pt x="229" y="38"/>
                    </a:lnTo>
                    <a:lnTo>
                      <a:pt x="234" y="47"/>
                    </a:lnTo>
                    <a:lnTo>
                      <a:pt x="239" y="43"/>
                    </a:lnTo>
                    <a:lnTo>
                      <a:pt x="246" y="43"/>
                    </a:lnTo>
                    <a:lnTo>
                      <a:pt x="246" y="33"/>
                    </a:lnTo>
                    <a:lnTo>
                      <a:pt x="248" y="24"/>
                    </a:lnTo>
                    <a:lnTo>
                      <a:pt x="260" y="14"/>
                    </a:lnTo>
                    <a:lnTo>
                      <a:pt x="269" y="0"/>
                    </a:lnTo>
                    <a:lnTo>
                      <a:pt x="274" y="0"/>
                    </a:lnTo>
                    <a:lnTo>
                      <a:pt x="283" y="10"/>
                    </a:lnTo>
                    <a:lnTo>
                      <a:pt x="283" y="14"/>
                    </a:lnTo>
                    <a:lnTo>
                      <a:pt x="295" y="19"/>
                    </a:lnTo>
                    <a:lnTo>
                      <a:pt x="310" y="24"/>
                    </a:lnTo>
                    <a:lnTo>
                      <a:pt x="307" y="31"/>
                    </a:lnTo>
                    <a:lnTo>
                      <a:pt x="295" y="33"/>
                    </a:lnTo>
                    <a:lnTo>
                      <a:pt x="300" y="4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2" name="Freeform 224">
                <a:extLst>
                  <a:ext uri="{FF2B5EF4-FFF2-40B4-BE49-F238E27FC236}">
                    <a16:creationId xmlns:a16="http://schemas.microsoft.com/office/drawing/2014/main" id="{12EA61E3-64E4-41A6-B6F6-607BB1952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6533" y="4483480"/>
                <a:ext cx="80105" cy="68174"/>
              </a:xfrm>
              <a:custGeom>
                <a:avLst/>
                <a:gdLst>
                  <a:gd name="T0" fmla="*/ 47 w 47"/>
                  <a:gd name="T1" fmla="*/ 35 h 40"/>
                  <a:gd name="T2" fmla="*/ 47 w 47"/>
                  <a:gd name="T3" fmla="*/ 35 h 40"/>
                  <a:gd name="T4" fmla="*/ 42 w 47"/>
                  <a:gd name="T5" fmla="*/ 40 h 40"/>
                  <a:gd name="T6" fmla="*/ 33 w 47"/>
                  <a:gd name="T7" fmla="*/ 35 h 40"/>
                  <a:gd name="T8" fmla="*/ 21 w 47"/>
                  <a:gd name="T9" fmla="*/ 26 h 40"/>
                  <a:gd name="T10" fmla="*/ 11 w 47"/>
                  <a:gd name="T11" fmla="*/ 16 h 40"/>
                  <a:gd name="T12" fmla="*/ 2 w 47"/>
                  <a:gd name="T13" fmla="*/ 4 h 40"/>
                  <a:gd name="T14" fmla="*/ 0 w 47"/>
                  <a:gd name="T15" fmla="*/ 0 h 40"/>
                  <a:gd name="T16" fmla="*/ 4 w 47"/>
                  <a:gd name="T17" fmla="*/ 0 h 40"/>
                  <a:gd name="T18" fmla="*/ 14 w 47"/>
                  <a:gd name="T19" fmla="*/ 4 h 40"/>
                  <a:gd name="T20" fmla="*/ 21 w 47"/>
                  <a:gd name="T21" fmla="*/ 12 h 40"/>
                  <a:gd name="T22" fmla="*/ 26 w 47"/>
                  <a:gd name="T23" fmla="*/ 16 h 40"/>
                  <a:gd name="T24" fmla="*/ 40 w 47"/>
                  <a:gd name="T25" fmla="*/ 26 h 40"/>
                  <a:gd name="T26" fmla="*/ 47 w 47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47" y="35"/>
                    </a:moveTo>
                    <a:lnTo>
                      <a:pt x="47" y="35"/>
                    </a:lnTo>
                    <a:lnTo>
                      <a:pt x="42" y="40"/>
                    </a:lnTo>
                    <a:lnTo>
                      <a:pt x="33" y="35"/>
                    </a:lnTo>
                    <a:lnTo>
                      <a:pt x="21" y="26"/>
                    </a:lnTo>
                    <a:lnTo>
                      <a:pt x="11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4" y="4"/>
                    </a:lnTo>
                    <a:lnTo>
                      <a:pt x="21" y="12"/>
                    </a:lnTo>
                    <a:lnTo>
                      <a:pt x="26" y="16"/>
                    </a:lnTo>
                    <a:lnTo>
                      <a:pt x="40" y="26"/>
                    </a:lnTo>
                    <a:lnTo>
                      <a:pt x="47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3" name="Freeform 230">
                <a:extLst>
                  <a:ext uri="{FF2B5EF4-FFF2-40B4-BE49-F238E27FC236}">
                    <a16:creationId xmlns:a16="http://schemas.microsoft.com/office/drawing/2014/main" id="{AC2715D6-EB57-4452-9E27-99338B285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204" y="3503481"/>
                <a:ext cx="124418" cy="121010"/>
              </a:xfrm>
              <a:custGeom>
                <a:avLst/>
                <a:gdLst>
                  <a:gd name="T0" fmla="*/ 71 w 73"/>
                  <a:gd name="T1" fmla="*/ 7 h 71"/>
                  <a:gd name="T2" fmla="*/ 71 w 73"/>
                  <a:gd name="T3" fmla="*/ 7 h 71"/>
                  <a:gd name="T4" fmla="*/ 73 w 73"/>
                  <a:gd name="T5" fmla="*/ 11 h 71"/>
                  <a:gd name="T6" fmla="*/ 71 w 73"/>
                  <a:gd name="T7" fmla="*/ 18 h 71"/>
                  <a:gd name="T8" fmla="*/ 68 w 73"/>
                  <a:gd name="T9" fmla="*/ 23 h 71"/>
                  <a:gd name="T10" fmla="*/ 68 w 73"/>
                  <a:gd name="T11" fmla="*/ 30 h 71"/>
                  <a:gd name="T12" fmla="*/ 68 w 73"/>
                  <a:gd name="T13" fmla="*/ 35 h 71"/>
                  <a:gd name="T14" fmla="*/ 68 w 73"/>
                  <a:gd name="T15" fmla="*/ 42 h 71"/>
                  <a:gd name="T16" fmla="*/ 66 w 73"/>
                  <a:gd name="T17" fmla="*/ 45 h 71"/>
                  <a:gd name="T18" fmla="*/ 64 w 73"/>
                  <a:gd name="T19" fmla="*/ 52 h 71"/>
                  <a:gd name="T20" fmla="*/ 66 w 73"/>
                  <a:gd name="T21" fmla="*/ 56 h 71"/>
                  <a:gd name="T22" fmla="*/ 61 w 73"/>
                  <a:gd name="T23" fmla="*/ 61 h 71"/>
                  <a:gd name="T24" fmla="*/ 64 w 73"/>
                  <a:gd name="T25" fmla="*/ 66 h 71"/>
                  <a:gd name="T26" fmla="*/ 66 w 73"/>
                  <a:gd name="T27" fmla="*/ 68 h 71"/>
                  <a:gd name="T28" fmla="*/ 61 w 73"/>
                  <a:gd name="T29" fmla="*/ 71 h 71"/>
                  <a:gd name="T30" fmla="*/ 57 w 73"/>
                  <a:gd name="T31" fmla="*/ 68 h 71"/>
                  <a:gd name="T32" fmla="*/ 54 w 73"/>
                  <a:gd name="T33" fmla="*/ 66 h 71"/>
                  <a:gd name="T34" fmla="*/ 50 w 73"/>
                  <a:gd name="T35" fmla="*/ 66 h 71"/>
                  <a:gd name="T36" fmla="*/ 45 w 73"/>
                  <a:gd name="T37" fmla="*/ 68 h 71"/>
                  <a:gd name="T38" fmla="*/ 35 w 73"/>
                  <a:gd name="T39" fmla="*/ 63 h 71"/>
                  <a:gd name="T40" fmla="*/ 33 w 73"/>
                  <a:gd name="T41" fmla="*/ 66 h 71"/>
                  <a:gd name="T42" fmla="*/ 26 w 73"/>
                  <a:gd name="T43" fmla="*/ 59 h 71"/>
                  <a:gd name="T44" fmla="*/ 19 w 73"/>
                  <a:gd name="T45" fmla="*/ 52 h 71"/>
                  <a:gd name="T46" fmla="*/ 16 w 73"/>
                  <a:gd name="T47" fmla="*/ 47 h 71"/>
                  <a:gd name="T48" fmla="*/ 9 w 73"/>
                  <a:gd name="T49" fmla="*/ 42 h 71"/>
                  <a:gd name="T50" fmla="*/ 0 w 73"/>
                  <a:gd name="T51" fmla="*/ 35 h 71"/>
                  <a:gd name="T52" fmla="*/ 2 w 73"/>
                  <a:gd name="T53" fmla="*/ 33 h 71"/>
                  <a:gd name="T54" fmla="*/ 5 w 73"/>
                  <a:gd name="T55" fmla="*/ 35 h 71"/>
                  <a:gd name="T56" fmla="*/ 7 w 73"/>
                  <a:gd name="T57" fmla="*/ 33 h 71"/>
                  <a:gd name="T58" fmla="*/ 12 w 73"/>
                  <a:gd name="T59" fmla="*/ 33 h 71"/>
                  <a:gd name="T60" fmla="*/ 14 w 73"/>
                  <a:gd name="T61" fmla="*/ 30 h 71"/>
                  <a:gd name="T62" fmla="*/ 16 w 73"/>
                  <a:gd name="T63" fmla="*/ 30 h 71"/>
                  <a:gd name="T64" fmla="*/ 16 w 73"/>
                  <a:gd name="T65" fmla="*/ 21 h 71"/>
                  <a:gd name="T66" fmla="*/ 19 w 73"/>
                  <a:gd name="T67" fmla="*/ 21 h 71"/>
                  <a:gd name="T68" fmla="*/ 24 w 73"/>
                  <a:gd name="T69" fmla="*/ 21 h 71"/>
                  <a:gd name="T70" fmla="*/ 26 w 73"/>
                  <a:gd name="T71" fmla="*/ 16 h 71"/>
                  <a:gd name="T72" fmla="*/ 31 w 73"/>
                  <a:gd name="T73" fmla="*/ 21 h 71"/>
                  <a:gd name="T74" fmla="*/ 33 w 73"/>
                  <a:gd name="T75" fmla="*/ 18 h 71"/>
                  <a:gd name="T76" fmla="*/ 35 w 73"/>
                  <a:gd name="T77" fmla="*/ 16 h 71"/>
                  <a:gd name="T78" fmla="*/ 42 w 73"/>
                  <a:gd name="T79" fmla="*/ 11 h 71"/>
                  <a:gd name="T80" fmla="*/ 42 w 73"/>
                  <a:gd name="T81" fmla="*/ 9 h 71"/>
                  <a:gd name="T82" fmla="*/ 42 w 73"/>
                  <a:gd name="T83" fmla="*/ 9 h 71"/>
                  <a:gd name="T84" fmla="*/ 45 w 73"/>
                  <a:gd name="T85" fmla="*/ 4 h 71"/>
                  <a:gd name="T86" fmla="*/ 47 w 73"/>
                  <a:gd name="T87" fmla="*/ 4 h 71"/>
                  <a:gd name="T88" fmla="*/ 50 w 73"/>
                  <a:gd name="T89" fmla="*/ 7 h 71"/>
                  <a:gd name="T90" fmla="*/ 54 w 73"/>
                  <a:gd name="T91" fmla="*/ 7 h 71"/>
                  <a:gd name="T92" fmla="*/ 57 w 73"/>
                  <a:gd name="T93" fmla="*/ 4 h 71"/>
                  <a:gd name="T94" fmla="*/ 59 w 73"/>
                  <a:gd name="T95" fmla="*/ 4 h 71"/>
                  <a:gd name="T96" fmla="*/ 66 w 73"/>
                  <a:gd name="T97" fmla="*/ 2 h 71"/>
                  <a:gd name="T98" fmla="*/ 68 w 73"/>
                  <a:gd name="T99" fmla="*/ 0 h 71"/>
                  <a:gd name="T100" fmla="*/ 73 w 73"/>
                  <a:gd name="T101" fmla="*/ 0 h 71"/>
                  <a:gd name="T102" fmla="*/ 73 w 73"/>
                  <a:gd name="T103" fmla="*/ 2 h 71"/>
                  <a:gd name="T104" fmla="*/ 71 w 73"/>
                  <a:gd name="T105" fmla="*/ 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71">
                    <a:moveTo>
                      <a:pt x="71" y="7"/>
                    </a:moveTo>
                    <a:lnTo>
                      <a:pt x="71" y="7"/>
                    </a:lnTo>
                    <a:lnTo>
                      <a:pt x="73" y="11"/>
                    </a:lnTo>
                    <a:lnTo>
                      <a:pt x="71" y="18"/>
                    </a:lnTo>
                    <a:lnTo>
                      <a:pt x="68" y="23"/>
                    </a:lnTo>
                    <a:lnTo>
                      <a:pt x="68" y="30"/>
                    </a:lnTo>
                    <a:lnTo>
                      <a:pt x="68" y="35"/>
                    </a:lnTo>
                    <a:lnTo>
                      <a:pt x="68" y="42"/>
                    </a:lnTo>
                    <a:lnTo>
                      <a:pt x="66" y="45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1" y="61"/>
                    </a:lnTo>
                    <a:lnTo>
                      <a:pt x="64" y="66"/>
                    </a:lnTo>
                    <a:lnTo>
                      <a:pt x="66" y="68"/>
                    </a:lnTo>
                    <a:lnTo>
                      <a:pt x="61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0" y="66"/>
                    </a:lnTo>
                    <a:lnTo>
                      <a:pt x="45" y="68"/>
                    </a:lnTo>
                    <a:lnTo>
                      <a:pt x="35" y="63"/>
                    </a:lnTo>
                    <a:lnTo>
                      <a:pt x="33" y="66"/>
                    </a:lnTo>
                    <a:lnTo>
                      <a:pt x="26" y="59"/>
                    </a:lnTo>
                    <a:lnTo>
                      <a:pt x="19" y="52"/>
                    </a:lnTo>
                    <a:lnTo>
                      <a:pt x="16" y="47"/>
                    </a:lnTo>
                    <a:lnTo>
                      <a:pt x="9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5" y="35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4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6" y="2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1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4" name="Freeform 234">
                <a:extLst>
                  <a:ext uri="{FF2B5EF4-FFF2-40B4-BE49-F238E27FC236}">
                    <a16:creationId xmlns:a16="http://schemas.microsoft.com/office/drawing/2014/main" id="{37803D2C-D540-41A3-87D7-3B8E33BC1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6134" y="1106313"/>
                <a:ext cx="726052" cy="855583"/>
              </a:xfrm>
              <a:custGeom>
                <a:avLst/>
                <a:gdLst>
                  <a:gd name="T0" fmla="*/ 374 w 426"/>
                  <a:gd name="T1" fmla="*/ 0 h 502"/>
                  <a:gd name="T2" fmla="*/ 374 w 426"/>
                  <a:gd name="T3" fmla="*/ 0 h 502"/>
                  <a:gd name="T4" fmla="*/ 426 w 426"/>
                  <a:gd name="T5" fmla="*/ 35 h 502"/>
                  <a:gd name="T6" fmla="*/ 404 w 426"/>
                  <a:gd name="T7" fmla="*/ 47 h 502"/>
                  <a:gd name="T8" fmla="*/ 421 w 426"/>
                  <a:gd name="T9" fmla="*/ 78 h 502"/>
                  <a:gd name="T10" fmla="*/ 395 w 426"/>
                  <a:gd name="T11" fmla="*/ 97 h 502"/>
                  <a:gd name="T12" fmla="*/ 381 w 426"/>
                  <a:gd name="T13" fmla="*/ 99 h 502"/>
                  <a:gd name="T14" fmla="*/ 388 w 426"/>
                  <a:gd name="T15" fmla="*/ 68 h 502"/>
                  <a:gd name="T16" fmla="*/ 366 w 426"/>
                  <a:gd name="T17" fmla="*/ 50 h 502"/>
                  <a:gd name="T18" fmla="*/ 343 w 426"/>
                  <a:gd name="T19" fmla="*/ 64 h 502"/>
                  <a:gd name="T20" fmla="*/ 333 w 426"/>
                  <a:gd name="T21" fmla="*/ 99 h 502"/>
                  <a:gd name="T22" fmla="*/ 319 w 426"/>
                  <a:gd name="T23" fmla="*/ 118 h 502"/>
                  <a:gd name="T24" fmla="*/ 303 w 426"/>
                  <a:gd name="T25" fmla="*/ 106 h 502"/>
                  <a:gd name="T26" fmla="*/ 279 w 426"/>
                  <a:gd name="T27" fmla="*/ 109 h 502"/>
                  <a:gd name="T28" fmla="*/ 262 w 426"/>
                  <a:gd name="T29" fmla="*/ 85 h 502"/>
                  <a:gd name="T30" fmla="*/ 253 w 426"/>
                  <a:gd name="T31" fmla="*/ 99 h 502"/>
                  <a:gd name="T32" fmla="*/ 243 w 426"/>
                  <a:gd name="T33" fmla="*/ 99 h 502"/>
                  <a:gd name="T34" fmla="*/ 241 w 426"/>
                  <a:gd name="T35" fmla="*/ 128 h 502"/>
                  <a:gd name="T36" fmla="*/ 210 w 426"/>
                  <a:gd name="T37" fmla="*/ 121 h 502"/>
                  <a:gd name="T38" fmla="*/ 206 w 426"/>
                  <a:gd name="T39" fmla="*/ 147 h 502"/>
                  <a:gd name="T40" fmla="*/ 189 w 426"/>
                  <a:gd name="T41" fmla="*/ 144 h 502"/>
                  <a:gd name="T42" fmla="*/ 180 w 426"/>
                  <a:gd name="T43" fmla="*/ 175 h 502"/>
                  <a:gd name="T44" fmla="*/ 163 w 426"/>
                  <a:gd name="T45" fmla="*/ 222 h 502"/>
                  <a:gd name="T46" fmla="*/ 137 w 426"/>
                  <a:gd name="T47" fmla="*/ 274 h 502"/>
                  <a:gd name="T48" fmla="*/ 144 w 426"/>
                  <a:gd name="T49" fmla="*/ 289 h 502"/>
                  <a:gd name="T50" fmla="*/ 137 w 426"/>
                  <a:gd name="T51" fmla="*/ 303 h 502"/>
                  <a:gd name="T52" fmla="*/ 123 w 426"/>
                  <a:gd name="T53" fmla="*/ 303 h 502"/>
                  <a:gd name="T54" fmla="*/ 111 w 426"/>
                  <a:gd name="T55" fmla="*/ 336 h 502"/>
                  <a:gd name="T56" fmla="*/ 113 w 426"/>
                  <a:gd name="T57" fmla="*/ 383 h 502"/>
                  <a:gd name="T58" fmla="*/ 123 w 426"/>
                  <a:gd name="T59" fmla="*/ 400 h 502"/>
                  <a:gd name="T60" fmla="*/ 118 w 426"/>
                  <a:gd name="T61" fmla="*/ 438 h 502"/>
                  <a:gd name="T62" fmla="*/ 104 w 426"/>
                  <a:gd name="T63" fmla="*/ 461 h 502"/>
                  <a:gd name="T64" fmla="*/ 97 w 426"/>
                  <a:gd name="T65" fmla="*/ 478 h 502"/>
                  <a:gd name="T66" fmla="*/ 85 w 426"/>
                  <a:gd name="T67" fmla="*/ 459 h 502"/>
                  <a:gd name="T68" fmla="*/ 54 w 426"/>
                  <a:gd name="T69" fmla="*/ 495 h 502"/>
                  <a:gd name="T70" fmla="*/ 33 w 426"/>
                  <a:gd name="T71" fmla="*/ 502 h 502"/>
                  <a:gd name="T72" fmla="*/ 9 w 426"/>
                  <a:gd name="T73" fmla="*/ 487 h 502"/>
                  <a:gd name="T74" fmla="*/ 5 w 426"/>
                  <a:gd name="T75" fmla="*/ 452 h 502"/>
                  <a:gd name="T76" fmla="*/ 0 w 426"/>
                  <a:gd name="T77" fmla="*/ 379 h 502"/>
                  <a:gd name="T78" fmla="*/ 14 w 426"/>
                  <a:gd name="T79" fmla="*/ 355 h 502"/>
                  <a:gd name="T80" fmla="*/ 57 w 426"/>
                  <a:gd name="T81" fmla="*/ 324 h 502"/>
                  <a:gd name="T82" fmla="*/ 90 w 426"/>
                  <a:gd name="T83" fmla="*/ 286 h 502"/>
                  <a:gd name="T84" fmla="*/ 118 w 426"/>
                  <a:gd name="T85" fmla="*/ 234 h 502"/>
                  <a:gd name="T86" fmla="*/ 158 w 426"/>
                  <a:gd name="T87" fmla="*/ 154 h 502"/>
                  <a:gd name="T88" fmla="*/ 184 w 426"/>
                  <a:gd name="T89" fmla="*/ 121 h 502"/>
                  <a:gd name="T90" fmla="*/ 229 w 426"/>
                  <a:gd name="T91" fmla="*/ 66 h 502"/>
                  <a:gd name="T92" fmla="*/ 265 w 426"/>
                  <a:gd name="T93" fmla="*/ 45 h 502"/>
                  <a:gd name="T94" fmla="*/ 291 w 426"/>
                  <a:gd name="T95" fmla="*/ 47 h 502"/>
                  <a:gd name="T96" fmla="*/ 314 w 426"/>
                  <a:gd name="T97" fmla="*/ 7 h 502"/>
                  <a:gd name="T98" fmla="*/ 345 w 426"/>
                  <a:gd name="T99" fmla="*/ 9 h 502"/>
                  <a:gd name="T100" fmla="*/ 374 w 426"/>
                  <a:gd name="T101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6" h="502">
                    <a:moveTo>
                      <a:pt x="374" y="0"/>
                    </a:moveTo>
                    <a:lnTo>
                      <a:pt x="374" y="0"/>
                    </a:lnTo>
                    <a:lnTo>
                      <a:pt x="426" y="35"/>
                    </a:lnTo>
                    <a:lnTo>
                      <a:pt x="404" y="47"/>
                    </a:lnTo>
                    <a:lnTo>
                      <a:pt x="421" y="78"/>
                    </a:lnTo>
                    <a:lnTo>
                      <a:pt x="395" y="97"/>
                    </a:lnTo>
                    <a:lnTo>
                      <a:pt x="381" y="99"/>
                    </a:lnTo>
                    <a:lnTo>
                      <a:pt x="388" y="68"/>
                    </a:lnTo>
                    <a:lnTo>
                      <a:pt x="366" y="50"/>
                    </a:lnTo>
                    <a:lnTo>
                      <a:pt x="343" y="64"/>
                    </a:lnTo>
                    <a:lnTo>
                      <a:pt x="333" y="99"/>
                    </a:lnTo>
                    <a:lnTo>
                      <a:pt x="319" y="118"/>
                    </a:lnTo>
                    <a:lnTo>
                      <a:pt x="303" y="106"/>
                    </a:lnTo>
                    <a:lnTo>
                      <a:pt x="279" y="109"/>
                    </a:lnTo>
                    <a:lnTo>
                      <a:pt x="262" y="85"/>
                    </a:lnTo>
                    <a:lnTo>
                      <a:pt x="253" y="99"/>
                    </a:lnTo>
                    <a:lnTo>
                      <a:pt x="243" y="99"/>
                    </a:lnTo>
                    <a:lnTo>
                      <a:pt x="241" y="128"/>
                    </a:lnTo>
                    <a:lnTo>
                      <a:pt x="210" y="121"/>
                    </a:lnTo>
                    <a:lnTo>
                      <a:pt x="206" y="147"/>
                    </a:lnTo>
                    <a:lnTo>
                      <a:pt x="189" y="144"/>
                    </a:lnTo>
                    <a:lnTo>
                      <a:pt x="180" y="175"/>
                    </a:lnTo>
                    <a:lnTo>
                      <a:pt x="163" y="222"/>
                    </a:lnTo>
                    <a:lnTo>
                      <a:pt x="137" y="274"/>
                    </a:lnTo>
                    <a:lnTo>
                      <a:pt x="144" y="289"/>
                    </a:lnTo>
                    <a:lnTo>
                      <a:pt x="137" y="303"/>
                    </a:lnTo>
                    <a:lnTo>
                      <a:pt x="123" y="303"/>
                    </a:lnTo>
                    <a:lnTo>
                      <a:pt x="111" y="336"/>
                    </a:lnTo>
                    <a:lnTo>
                      <a:pt x="113" y="383"/>
                    </a:lnTo>
                    <a:lnTo>
                      <a:pt x="123" y="400"/>
                    </a:lnTo>
                    <a:lnTo>
                      <a:pt x="118" y="438"/>
                    </a:lnTo>
                    <a:lnTo>
                      <a:pt x="104" y="461"/>
                    </a:lnTo>
                    <a:lnTo>
                      <a:pt x="97" y="478"/>
                    </a:lnTo>
                    <a:lnTo>
                      <a:pt x="85" y="459"/>
                    </a:lnTo>
                    <a:lnTo>
                      <a:pt x="54" y="495"/>
                    </a:lnTo>
                    <a:lnTo>
                      <a:pt x="33" y="502"/>
                    </a:lnTo>
                    <a:lnTo>
                      <a:pt x="9" y="487"/>
                    </a:lnTo>
                    <a:lnTo>
                      <a:pt x="5" y="452"/>
                    </a:lnTo>
                    <a:lnTo>
                      <a:pt x="0" y="379"/>
                    </a:lnTo>
                    <a:lnTo>
                      <a:pt x="14" y="355"/>
                    </a:lnTo>
                    <a:lnTo>
                      <a:pt x="57" y="324"/>
                    </a:lnTo>
                    <a:lnTo>
                      <a:pt x="90" y="286"/>
                    </a:lnTo>
                    <a:lnTo>
                      <a:pt x="118" y="234"/>
                    </a:lnTo>
                    <a:lnTo>
                      <a:pt x="158" y="154"/>
                    </a:lnTo>
                    <a:lnTo>
                      <a:pt x="184" y="121"/>
                    </a:lnTo>
                    <a:lnTo>
                      <a:pt x="229" y="66"/>
                    </a:lnTo>
                    <a:lnTo>
                      <a:pt x="265" y="45"/>
                    </a:lnTo>
                    <a:lnTo>
                      <a:pt x="291" y="47"/>
                    </a:lnTo>
                    <a:lnTo>
                      <a:pt x="314" y="7"/>
                    </a:lnTo>
                    <a:lnTo>
                      <a:pt x="345" y="9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5" name="Freeform 238">
                <a:extLst>
                  <a:ext uri="{FF2B5EF4-FFF2-40B4-BE49-F238E27FC236}">
                    <a16:creationId xmlns:a16="http://schemas.microsoft.com/office/drawing/2014/main" id="{DD936E3E-E1BD-4917-BC99-5631A2BE3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1298" y="4926611"/>
                <a:ext cx="328940" cy="439722"/>
              </a:xfrm>
              <a:custGeom>
                <a:avLst/>
                <a:gdLst>
                  <a:gd name="T0" fmla="*/ 106 w 193"/>
                  <a:gd name="T1" fmla="*/ 133 h 258"/>
                  <a:gd name="T2" fmla="*/ 120 w 193"/>
                  <a:gd name="T3" fmla="*/ 133 h 258"/>
                  <a:gd name="T4" fmla="*/ 125 w 193"/>
                  <a:gd name="T5" fmla="*/ 149 h 258"/>
                  <a:gd name="T6" fmla="*/ 108 w 193"/>
                  <a:gd name="T7" fmla="*/ 175 h 258"/>
                  <a:gd name="T8" fmla="*/ 106 w 193"/>
                  <a:gd name="T9" fmla="*/ 194 h 258"/>
                  <a:gd name="T10" fmla="*/ 80 w 193"/>
                  <a:gd name="T11" fmla="*/ 204 h 258"/>
                  <a:gd name="T12" fmla="*/ 66 w 193"/>
                  <a:gd name="T13" fmla="*/ 242 h 258"/>
                  <a:gd name="T14" fmla="*/ 44 w 193"/>
                  <a:gd name="T15" fmla="*/ 258 h 258"/>
                  <a:gd name="T16" fmla="*/ 21 w 193"/>
                  <a:gd name="T17" fmla="*/ 251 h 258"/>
                  <a:gd name="T18" fmla="*/ 0 w 193"/>
                  <a:gd name="T19" fmla="*/ 239 h 258"/>
                  <a:gd name="T20" fmla="*/ 28 w 193"/>
                  <a:gd name="T21" fmla="*/ 201 h 258"/>
                  <a:gd name="T22" fmla="*/ 52 w 193"/>
                  <a:gd name="T23" fmla="*/ 189 h 258"/>
                  <a:gd name="T24" fmla="*/ 75 w 193"/>
                  <a:gd name="T25" fmla="*/ 166 h 258"/>
                  <a:gd name="T26" fmla="*/ 89 w 193"/>
                  <a:gd name="T27" fmla="*/ 144 h 258"/>
                  <a:gd name="T28" fmla="*/ 101 w 193"/>
                  <a:gd name="T29" fmla="*/ 123 h 258"/>
                  <a:gd name="T30" fmla="*/ 132 w 193"/>
                  <a:gd name="T31" fmla="*/ 33 h 258"/>
                  <a:gd name="T32" fmla="*/ 144 w 193"/>
                  <a:gd name="T33" fmla="*/ 55 h 258"/>
                  <a:gd name="T34" fmla="*/ 151 w 193"/>
                  <a:gd name="T35" fmla="*/ 45 h 258"/>
                  <a:gd name="T36" fmla="*/ 167 w 193"/>
                  <a:gd name="T37" fmla="*/ 69 h 258"/>
                  <a:gd name="T38" fmla="*/ 186 w 193"/>
                  <a:gd name="T39" fmla="*/ 62 h 258"/>
                  <a:gd name="T40" fmla="*/ 191 w 193"/>
                  <a:gd name="T41" fmla="*/ 83 h 258"/>
                  <a:gd name="T42" fmla="*/ 172 w 193"/>
                  <a:gd name="T43" fmla="*/ 95 h 258"/>
                  <a:gd name="T44" fmla="*/ 170 w 193"/>
                  <a:gd name="T45" fmla="*/ 109 h 258"/>
                  <a:gd name="T46" fmla="*/ 163 w 193"/>
                  <a:gd name="T47" fmla="*/ 126 h 258"/>
                  <a:gd name="T48" fmla="*/ 141 w 193"/>
                  <a:gd name="T49" fmla="*/ 147 h 258"/>
                  <a:gd name="T50" fmla="*/ 132 w 193"/>
                  <a:gd name="T51" fmla="*/ 140 h 258"/>
                  <a:gd name="T52" fmla="*/ 137 w 193"/>
                  <a:gd name="T53" fmla="*/ 109 h 258"/>
                  <a:gd name="T54" fmla="*/ 120 w 193"/>
                  <a:gd name="T55" fmla="*/ 95 h 258"/>
                  <a:gd name="T56" fmla="*/ 134 w 193"/>
                  <a:gd name="T57" fmla="*/ 71 h 258"/>
                  <a:gd name="T58" fmla="*/ 125 w 193"/>
                  <a:gd name="T59" fmla="*/ 45 h 258"/>
                  <a:gd name="T60" fmla="*/ 120 w 193"/>
                  <a:gd name="T61" fmla="*/ 33 h 258"/>
                  <a:gd name="T62" fmla="*/ 99 w 193"/>
                  <a:gd name="T63" fmla="*/ 0 h 258"/>
                  <a:gd name="T64" fmla="*/ 113 w 193"/>
                  <a:gd name="T65" fmla="*/ 12 h 258"/>
                  <a:gd name="T66" fmla="*/ 132 w 193"/>
                  <a:gd name="T67" fmla="*/ 3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3" h="258">
                    <a:moveTo>
                      <a:pt x="106" y="133"/>
                    </a:moveTo>
                    <a:lnTo>
                      <a:pt x="106" y="133"/>
                    </a:lnTo>
                    <a:lnTo>
                      <a:pt x="108" y="140"/>
                    </a:lnTo>
                    <a:lnTo>
                      <a:pt x="120" y="133"/>
                    </a:lnTo>
                    <a:lnTo>
                      <a:pt x="125" y="140"/>
                    </a:lnTo>
                    <a:lnTo>
                      <a:pt x="125" y="149"/>
                    </a:lnTo>
                    <a:lnTo>
                      <a:pt x="120" y="159"/>
                    </a:lnTo>
                    <a:lnTo>
                      <a:pt x="108" y="175"/>
                    </a:lnTo>
                    <a:lnTo>
                      <a:pt x="101" y="185"/>
                    </a:lnTo>
                    <a:lnTo>
                      <a:pt x="106" y="194"/>
                    </a:lnTo>
                    <a:lnTo>
                      <a:pt x="94" y="194"/>
                    </a:lnTo>
                    <a:lnTo>
                      <a:pt x="80" y="204"/>
                    </a:lnTo>
                    <a:lnTo>
                      <a:pt x="75" y="218"/>
                    </a:lnTo>
                    <a:lnTo>
                      <a:pt x="66" y="242"/>
                    </a:lnTo>
                    <a:lnTo>
                      <a:pt x="54" y="253"/>
                    </a:lnTo>
                    <a:lnTo>
                      <a:pt x="44" y="258"/>
                    </a:lnTo>
                    <a:lnTo>
                      <a:pt x="30" y="258"/>
                    </a:lnTo>
                    <a:lnTo>
                      <a:pt x="21" y="251"/>
                    </a:lnTo>
                    <a:lnTo>
                      <a:pt x="2" y="249"/>
                    </a:lnTo>
                    <a:lnTo>
                      <a:pt x="0" y="239"/>
                    </a:lnTo>
                    <a:lnTo>
                      <a:pt x="9" y="223"/>
                    </a:lnTo>
                    <a:lnTo>
                      <a:pt x="28" y="201"/>
                    </a:lnTo>
                    <a:lnTo>
                      <a:pt x="40" y="197"/>
                    </a:lnTo>
                    <a:lnTo>
                      <a:pt x="52" y="189"/>
                    </a:lnTo>
                    <a:lnTo>
                      <a:pt x="66" y="175"/>
                    </a:lnTo>
                    <a:lnTo>
                      <a:pt x="75" y="166"/>
                    </a:lnTo>
                    <a:lnTo>
                      <a:pt x="82" y="149"/>
                    </a:lnTo>
                    <a:lnTo>
                      <a:pt x="89" y="144"/>
                    </a:lnTo>
                    <a:lnTo>
                      <a:pt x="92" y="133"/>
                    </a:lnTo>
                    <a:lnTo>
                      <a:pt x="101" y="123"/>
                    </a:lnTo>
                    <a:lnTo>
                      <a:pt x="106" y="133"/>
                    </a:lnTo>
                    <a:close/>
                    <a:moveTo>
                      <a:pt x="132" y="33"/>
                    </a:moveTo>
                    <a:lnTo>
                      <a:pt x="132" y="33"/>
                    </a:lnTo>
                    <a:lnTo>
                      <a:pt x="144" y="55"/>
                    </a:lnTo>
                    <a:lnTo>
                      <a:pt x="144" y="40"/>
                    </a:lnTo>
                    <a:lnTo>
                      <a:pt x="151" y="45"/>
                    </a:lnTo>
                    <a:lnTo>
                      <a:pt x="153" y="62"/>
                    </a:lnTo>
                    <a:lnTo>
                      <a:pt x="167" y="69"/>
                    </a:lnTo>
                    <a:lnTo>
                      <a:pt x="177" y="71"/>
                    </a:lnTo>
                    <a:lnTo>
                      <a:pt x="186" y="62"/>
                    </a:lnTo>
                    <a:lnTo>
                      <a:pt x="193" y="64"/>
                    </a:lnTo>
                    <a:lnTo>
                      <a:pt x="191" y="83"/>
                    </a:lnTo>
                    <a:lnTo>
                      <a:pt x="186" y="95"/>
                    </a:lnTo>
                    <a:lnTo>
                      <a:pt x="172" y="95"/>
                    </a:lnTo>
                    <a:lnTo>
                      <a:pt x="170" y="99"/>
                    </a:lnTo>
                    <a:lnTo>
                      <a:pt x="170" y="109"/>
                    </a:lnTo>
                    <a:lnTo>
                      <a:pt x="167" y="114"/>
                    </a:lnTo>
                    <a:lnTo>
                      <a:pt x="163" y="126"/>
                    </a:lnTo>
                    <a:lnTo>
                      <a:pt x="153" y="140"/>
                    </a:lnTo>
                    <a:lnTo>
                      <a:pt x="141" y="147"/>
                    </a:lnTo>
                    <a:lnTo>
                      <a:pt x="139" y="142"/>
                    </a:lnTo>
                    <a:lnTo>
                      <a:pt x="132" y="140"/>
                    </a:lnTo>
                    <a:lnTo>
                      <a:pt x="141" y="121"/>
                    </a:lnTo>
                    <a:lnTo>
                      <a:pt x="137" y="109"/>
                    </a:lnTo>
                    <a:lnTo>
                      <a:pt x="118" y="102"/>
                    </a:lnTo>
                    <a:lnTo>
                      <a:pt x="120" y="95"/>
                    </a:lnTo>
                    <a:lnTo>
                      <a:pt x="130" y="88"/>
                    </a:lnTo>
                    <a:lnTo>
                      <a:pt x="134" y="71"/>
                    </a:lnTo>
                    <a:lnTo>
                      <a:pt x="132" y="57"/>
                    </a:lnTo>
                    <a:lnTo>
                      <a:pt x="125" y="45"/>
                    </a:lnTo>
                    <a:lnTo>
                      <a:pt x="127" y="40"/>
                    </a:lnTo>
                    <a:lnTo>
                      <a:pt x="120" y="33"/>
                    </a:lnTo>
                    <a:lnTo>
                      <a:pt x="106" y="14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3" y="12"/>
                    </a:lnTo>
                    <a:lnTo>
                      <a:pt x="127" y="17"/>
                    </a:lnTo>
                    <a:lnTo>
                      <a:pt x="132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6" name="Freeform 242">
                <a:extLst>
                  <a:ext uri="{FF2B5EF4-FFF2-40B4-BE49-F238E27FC236}">
                    <a16:creationId xmlns:a16="http://schemas.microsoft.com/office/drawing/2014/main" id="{DEBC4535-C12C-4FDE-950D-8FDB8293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5159" y="2821741"/>
                <a:ext cx="468696" cy="426087"/>
              </a:xfrm>
              <a:custGeom>
                <a:avLst/>
                <a:gdLst>
                  <a:gd name="T0" fmla="*/ 275 w 275"/>
                  <a:gd name="T1" fmla="*/ 33 h 250"/>
                  <a:gd name="T2" fmla="*/ 242 w 275"/>
                  <a:gd name="T3" fmla="*/ 52 h 250"/>
                  <a:gd name="T4" fmla="*/ 209 w 275"/>
                  <a:gd name="T5" fmla="*/ 56 h 250"/>
                  <a:gd name="T6" fmla="*/ 220 w 275"/>
                  <a:gd name="T7" fmla="*/ 85 h 250"/>
                  <a:gd name="T8" fmla="*/ 220 w 275"/>
                  <a:gd name="T9" fmla="*/ 106 h 250"/>
                  <a:gd name="T10" fmla="*/ 204 w 275"/>
                  <a:gd name="T11" fmla="*/ 139 h 250"/>
                  <a:gd name="T12" fmla="*/ 178 w 275"/>
                  <a:gd name="T13" fmla="*/ 177 h 250"/>
                  <a:gd name="T14" fmla="*/ 140 w 275"/>
                  <a:gd name="T15" fmla="*/ 194 h 250"/>
                  <a:gd name="T16" fmla="*/ 154 w 275"/>
                  <a:gd name="T17" fmla="*/ 215 h 250"/>
                  <a:gd name="T18" fmla="*/ 166 w 275"/>
                  <a:gd name="T19" fmla="*/ 241 h 250"/>
                  <a:gd name="T20" fmla="*/ 119 w 275"/>
                  <a:gd name="T21" fmla="*/ 250 h 250"/>
                  <a:gd name="T22" fmla="*/ 102 w 275"/>
                  <a:gd name="T23" fmla="*/ 234 h 250"/>
                  <a:gd name="T24" fmla="*/ 60 w 275"/>
                  <a:gd name="T25" fmla="*/ 224 h 250"/>
                  <a:gd name="T26" fmla="*/ 10 w 275"/>
                  <a:gd name="T27" fmla="*/ 227 h 250"/>
                  <a:gd name="T28" fmla="*/ 41 w 275"/>
                  <a:gd name="T29" fmla="*/ 198 h 250"/>
                  <a:gd name="T30" fmla="*/ 31 w 275"/>
                  <a:gd name="T31" fmla="*/ 187 h 250"/>
                  <a:gd name="T32" fmla="*/ 15 w 275"/>
                  <a:gd name="T33" fmla="*/ 163 h 250"/>
                  <a:gd name="T34" fmla="*/ 0 w 275"/>
                  <a:gd name="T35" fmla="*/ 142 h 250"/>
                  <a:gd name="T36" fmla="*/ 45 w 275"/>
                  <a:gd name="T37" fmla="*/ 149 h 250"/>
                  <a:gd name="T38" fmla="*/ 57 w 275"/>
                  <a:gd name="T39" fmla="*/ 146 h 250"/>
                  <a:gd name="T40" fmla="*/ 90 w 275"/>
                  <a:gd name="T41" fmla="*/ 142 h 250"/>
                  <a:gd name="T42" fmla="*/ 100 w 275"/>
                  <a:gd name="T43" fmla="*/ 113 h 250"/>
                  <a:gd name="T44" fmla="*/ 114 w 275"/>
                  <a:gd name="T45" fmla="*/ 108 h 250"/>
                  <a:gd name="T46" fmla="*/ 130 w 275"/>
                  <a:gd name="T47" fmla="*/ 108 h 250"/>
                  <a:gd name="T48" fmla="*/ 135 w 275"/>
                  <a:gd name="T49" fmla="*/ 92 h 250"/>
                  <a:gd name="T50" fmla="*/ 154 w 275"/>
                  <a:gd name="T51" fmla="*/ 75 h 250"/>
                  <a:gd name="T52" fmla="*/ 164 w 275"/>
                  <a:gd name="T53" fmla="*/ 63 h 250"/>
                  <a:gd name="T54" fmla="*/ 166 w 275"/>
                  <a:gd name="T55" fmla="*/ 47 h 250"/>
                  <a:gd name="T56" fmla="*/ 173 w 275"/>
                  <a:gd name="T57" fmla="*/ 30 h 250"/>
                  <a:gd name="T58" fmla="*/ 178 w 275"/>
                  <a:gd name="T59" fmla="*/ 14 h 250"/>
                  <a:gd name="T60" fmla="*/ 213 w 275"/>
                  <a:gd name="T61" fmla="*/ 7 h 250"/>
                  <a:gd name="T62" fmla="*/ 232 w 275"/>
                  <a:gd name="T63" fmla="*/ 0 h 250"/>
                  <a:gd name="T64" fmla="*/ 249 w 275"/>
                  <a:gd name="T65" fmla="*/ 2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5" h="250">
                    <a:moveTo>
                      <a:pt x="275" y="33"/>
                    </a:moveTo>
                    <a:lnTo>
                      <a:pt x="275" y="33"/>
                    </a:lnTo>
                    <a:lnTo>
                      <a:pt x="261" y="49"/>
                    </a:lnTo>
                    <a:lnTo>
                      <a:pt x="242" y="52"/>
                    </a:lnTo>
                    <a:lnTo>
                      <a:pt x="216" y="47"/>
                    </a:lnTo>
                    <a:lnTo>
                      <a:pt x="209" y="56"/>
                    </a:lnTo>
                    <a:lnTo>
                      <a:pt x="216" y="73"/>
                    </a:lnTo>
                    <a:lnTo>
                      <a:pt x="220" y="85"/>
                    </a:lnTo>
                    <a:lnTo>
                      <a:pt x="235" y="97"/>
                    </a:lnTo>
                    <a:lnTo>
                      <a:pt x="220" y="106"/>
                    </a:lnTo>
                    <a:lnTo>
                      <a:pt x="220" y="120"/>
                    </a:lnTo>
                    <a:lnTo>
                      <a:pt x="204" y="139"/>
                    </a:lnTo>
                    <a:lnTo>
                      <a:pt x="194" y="158"/>
                    </a:lnTo>
                    <a:lnTo>
                      <a:pt x="178" y="177"/>
                    </a:lnTo>
                    <a:lnTo>
                      <a:pt x="159" y="175"/>
                    </a:lnTo>
                    <a:lnTo>
                      <a:pt x="140" y="194"/>
                    </a:lnTo>
                    <a:lnTo>
                      <a:pt x="152" y="203"/>
                    </a:lnTo>
                    <a:lnTo>
                      <a:pt x="154" y="215"/>
                    </a:lnTo>
                    <a:lnTo>
                      <a:pt x="161" y="224"/>
                    </a:lnTo>
                    <a:lnTo>
                      <a:pt x="166" y="241"/>
                    </a:lnTo>
                    <a:lnTo>
                      <a:pt x="130" y="241"/>
                    </a:lnTo>
                    <a:lnTo>
                      <a:pt x="119" y="250"/>
                    </a:lnTo>
                    <a:lnTo>
                      <a:pt x="107" y="248"/>
                    </a:lnTo>
                    <a:lnTo>
                      <a:pt x="102" y="234"/>
                    </a:lnTo>
                    <a:lnTo>
                      <a:pt x="90" y="222"/>
                    </a:lnTo>
                    <a:lnTo>
                      <a:pt x="60" y="224"/>
                    </a:lnTo>
                    <a:lnTo>
                      <a:pt x="34" y="224"/>
                    </a:lnTo>
                    <a:lnTo>
                      <a:pt x="10" y="227"/>
                    </a:lnTo>
                    <a:lnTo>
                      <a:pt x="17" y="205"/>
                    </a:lnTo>
                    <a:lnTo>
                      <a:pt x="41" y="198"/>
                    </a:lnTo>
                    <a:lnTo>
                      <a:pt x="38" y="189"/>
                    </a:lnTo>
                    <a:lnTo>
                      <a:pt x="31" y="187"/>
                    </a:lnTo>
                    <a:lnTo>
                      <a:pt x="31" y="170"/>
                    </a:lnTo>
                    <a:lnTo>
                      <a:pt x="15" y="163"/>
                    </a:lnTo>
                    <a:lnTo>
                      <a:pt x="7" y="151"/>
                    </a:lnTo>
                    <a:lnTo>
                      <a:pt x="0" y="142"/>
                    </a:lnTo>
                    <a:lnTo>
                      <a:pt x="29" y="151"/>
                    </a:lnTo>
                    <a:lnTo>
                      <a:pt x="45" y="149"/>
                    </a:lnTo>
                    <a:lnTo>
                      <a:pt x="55" y="151"/>
                    </a:lnTo>
                    <a:lnTo>
                      <a:pt x="57" y="146"/>
                    </a:lnTo>
                    <a:lnTo>
                      <a:pt x="69" y="149"/>
                    </a:lnTo>
                    <a:lnTo>
                      <a:pt x="90" y="142"/>
                    </a:lnTo>
                    <a:lnTo>
                      <a:pt x="90" y="125"/>
                    </a:lnTo>
                    <a:lnTo>
                      <a:pt x="100" y="113"/>
                    </a:lnTo>
                    <a:lnTo>
                      <a:pt x="112" y="113"/>
                    </a:lnTo>
                    <a:lnTo>
                      <a:pt x="114" y="108"/>
                    </a:lnTo>
                    <a:lnTo>
                      <a:pt x="126" y="106"/>
                    </a:lnTo>
                    <a:lnTo>
                      <a:pt x="130" y="108"/>
                    </a:lnTo>
                    <a:lnTo>
                      <a:pt x="138" y="101"/>
                    </a:lnTo>
                    <a:lnTo>
                      <a:pt x="135" y="92"/>
                    </a:lnTo>
                    <a:lnTo>
                      <a:pt x="145" y="78"/>
                    </a:lnTo>
                    <a:lnTo>
                      <a:pt x="154" y="75"/>
                    </a:lnTo>
                    <a:lnTo>
                      <a:pt x="147" y="61"/>
                    </a:lnTo>
                    <a:lnTo>
                      <a:pt x="164" y="63"/>
                    </a:lnTo>
                    <a:lnTo>
                      <a:pt x="166" y="56"/>
                    </a:lnTo>
                    <a:lnTo>
                      <a:pt x="166" y="47"/>
                    </a:lnTo>
                    <a:lnTo>
                      <a:pt x="175" y="40"/>
                    </a:lnTo>
                    <a:lnTo>
                      <a:pt x="173" y="30"/>
                    </a:lnTo>
                    <a:lnTo>
                      <a:pt x="168" y="21"/>
                    </a:lnTo>
                    <a:lnTo>
                      <a:pt x="178" y="14"/>
                    </a:lnTo>
                    <a:lnTo>
                      <a:pt x="197" y="9"/>
                    </a:lnTo>
                    <a:lnTo>
                      <a:pt x="213" y="7"/>
                    </a:lnTo>
                    <a:lnTo>
                      <a:pt x="223" y="2"/>
                    </a:lnTo>
                    <a:lnTo>
                      <a:pt x="232" y="0"/>
                    </a:lnTo>
                    <a:lnTo>
                      <a:pt x="244" y="9"/>
                    </a:lnTo>
                    <a:lnTo>
                      <a:pt x="249" y="26"/>
                    </a:lnTo>
                    <a:lnTo>
                      <a:pt x="275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87" name="Freeform 244">
                <a:extLst>
                  <a:ext uri="{FF2B5EF4-FFF2-40B4-BE49-F238E27FC236}">
                    <a16:creationId xmlns:a16="http://schemas.microsoft.com/office/drawing/2014/main" id="{B20DD6F6-313D-4DB4-9C50-4C8D80748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734" y="3655167"/>
                <a:ext cx="160209" cy="64766"/>
              </a:xfrm>
              <a:custGeom>
                <a:avLst/>
                <a:gdLst>
                  <a:gd name="T0" fmla="*/ 80 w 94"/>
                  <a:gd name="T1" fmla="*/ 5 h 38"/>
                  <a:gd name="T2" fmla="*/ 80 w 94"/>
                  <a:gd name="T3" fmla="*/ 5 h 38"/>
                  <a:gd name="T4" fmla="*/ 85 w 94"/>
                  <a:gd name="T5" fmla="*/ 10 h 38"/>
                  <a:gd name="T6" fmla="*/ 92 w 94"/>
                  <a:gd name="T7" fmla="*/ 15 h 38"/>
                  <a:gd name="T8" fmla="*/ 89 w 94"/>
                  <a:gd name="T9" fmla="*/ 17 h 38"/>
                  <a:gd name="T10" fmla="*/ 94 w 94"/>
                  <a:gd name="T11" fmla="*/ 27 h 38"/>
                  <a:gd name="T12" fmla="*/ 89 w 94"/>
                  <a:gd name="T13" fmla="*/ 31 h 38"/>
                  <a:gd name="T14" fmla="*/ 85 w 94"/>
                  <a:gd name="T15" fmla="*/ 31 h 38"/>
                  <a:gd name="T16" fmla="*/ 82 w 94"/>
                  <a:gd name="T17" fmla="*/ 38 h 38"/>
                  <a:gd name="T18" fmla="*/ 78 w 94"/>
                  <a:gd name="T19" fmla="*/ 34 h 38"/>
                  <a:gd name="T20" fmla="*/ 73 w 94"/>
                  <a:gd name="T21" fmla="*/ 24 h 38"/>
                  <a:gd name="T22" fmla="*/ 78 w 94"/>
                  <a:gd name="T23" fmla="*/ 19 h 38"/>
                  <a:gd name="T24" fmla="*/ 73 w 94"/>
                  <a:gd name="T25" fmla="*/ 19 h 38"/>
                  <a:gd name="T26" fmla="*/ 71 w 94"/>
                  <a:gd name="T27" fmla="*/ 15 h 38"/>
                  <a:gd name="T28" fmla="*/ 63 w 94"/>
                  <a:gd name="T29" fmla="*/ 10 h 38"/>
                  <a:gd name="T30" fmla="*/ 56 w 94"/>
                  <a:gd name="T31" fmla="*/ 10 h 38"/>
                  <a:gd name="T32" fmla="*/ 52 w 94"/>
                  <a:gd name="T33" fmla="*/ 17 h 38"/>
                  <a:gd name="T34" fmla="*/ 45 w 94"/>
                  <a:gd name="T35" fmla="*/ 19 h 38"/>
                  <a:gd name="T36" fmla="*/ 42 w 94"/>
                  <a:gd name="T37" fmla="*/ 22 h 38"/>
                  <a:gd name="T38" fmla="*/ 42 w 94"/>
                  <a:gd name="T39" fmla="*/ 24 h 38"/>
                  <a:gd name="T40" fmla="*/ 49 w 94"/>
                  <a:gd name="T41" fmla="*/ 34 h 38"/>
                  <a:gd name="T42" fmla="*/ 45 w 94"/>
                  <a:gd name="T43" fmla="*/ 36 h 38"/>
                  <a:gd name="T44" fmla="*/ 42 w 94"/>
                  <a:gd name="T45" fmla="*/ 38 h 38"/>
                  <a:gd name="T46" fmla="*/ 35 w 94"/>
                  <a:gd name="T47" fmla="*/ 38 h 38"/>
                  <a:gd name="T48" fmla="*/ 30 w 94"/>
                  <a:gd name="T49" fmla="*/ 29 h 38"/>
                  <a:gd name="T50" fmla="*/ 30 w 94"/>
                  <a:gd name="T51" fmla="*/ 31 h 38"/>
                  <a:gd name="T52" fmla="*/ 23 w 94"/>
                  <a:gd name="T53" fmla="*/ 31 h 38"/>
                  <a:gd name="T54" fmla="*/ 21 w 94"/>
                  <a:gd name="T55" fmla="*/ 24 h 38"/>
                  <a:gd name="T56" fmla="*/ 14 w 94"/>
                  <a:gd name="T57" fmla="*/ 22 h 38"/>
                  <a:gd name="T58" fmla="*/ 9 w 94"/>
                  <a:gd name="T59" fmla="*/ 22 h 38"/>
                  <a:gd name="T60" fmla="*/ 2 w 94"/>
                  <a:gd name="T61" fmla="*/ 22 h 38"/>
                  <a:gd name="T62" fmla="*/ 2 w 94"/>
                  <a:gd name="T63" fmla="*/ 24 h 38"/>
                  <a:gd name="T64" fmla="*/ 0 w 94"/>
                  <a:gd name="T65" fmla="*/ 22 h 38"/>
                  <a:gd name="T66" fmla="*/ 2 w 94"/>
                  <a:gd name="T67" fmla="*/ 19 h 38"/>
                  <a:gd name="T68" fmla="*/ 2 w 94"/>
                  <a:gd name="T69" fmla="*/ 17 h 38"/>
                  <a:gd name="T70" fmla="*/ 2 w 94"/>
                  <a:gd name="T71" fmla="*/ 12 h 38"/>
                  <a:gd name="T72" fmla="*/ 4 w 94"/>
                  <a:gd name="T73" fmla="*/ 10 h 38"/>
                  <a:gd name="T74" fmla="*/ 2 w 94"/>
                  <a:gd name="T75" fmla="*/ 8 h 38"/>
                  <a:gd name="T76" fmla="*/ 2 w 94"/>
                  <a:gd name="T77" fmla="*/ 3 h 38"/>
                  <a:gd name="T78" fmla="*/ 7 w 94"/>
                  <a:gd name="T79" fmla="*/ 0 h 38"/>
                  <a:gd name="T80" fmla="*/ 11 w 94"/>
                  <a:gd name="T81" fmla="*/ 5 h 38"/>
                  <a:gd name="T82" fmla="*/ 11 w 94"/>
                  <a:gd name="T83" fmla="*/ 10 h 38"/>
                  <a:gd name="T84" fmla="*/ 18 w 94"/>
                  <a:gd name="T85" fmla="*/ 10 h 38"/>
                  <a:gd name="T86" fmla="*/ 21 w 94"/>
                  <a:gd name="T87" fmla="*/ 10 h 38"/>
                  <a:gd name="T88" fmla="*/ 26 w 94"/>
                  <a:gd name="T89" fmla="*/ 12 h 38"/>
                  <a:gd name="T90" fmla="*/ 33 w 94"/>
                  <a:gd name="T91" fmla="*/ 12 h 38"/>
                  <a:gd name="T92" fmla="*/ 40 w 94"/>
                  <a:gd name="T93" fmla="*/ 8 h 38"/>
                  <a:gd name="T94" fmla="*/ 49 w 94"/>
                  <a:gd name="T95" fmla="*/ 5 h 38"/>
                  <a:gd name="T96" fmla="*/ 56 w 94"/>
                  <a:gd name="T97" fmla="*/ 0 h 38"/>
                  <a:gd name="T98" fmla="*/ 63 w 94"/>
                  <a:gd name="T99" fmla="*/ 0 h 38"/>
                  <a:gd name="T100" fmla="*/ 63 w 94"/>
                  <a:gd name="T101" fmla="*/ 3 h 38"/>
                  <a:gd name="T102" fmla="*/ 73 w 94"/>
                  <a:gd name="T103" fmla="*/ 3 h 38"/>
                  <a:gd name="T104" fmla="*/ 80 w 94"/>
                  <a:gd name="T10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38">
                    <a:moveTo>
                      <a:pt x="80" y="5"/>
                    </a:moveTo>
                    <a:lnTo>
                      <a:pt x="80" y="5"/>
                    </a:lnTo>
                    <a:lnTo>
                      <a:pt x="85" y="10"/>
                    </a:lnTo>
                    <a:lnTo>
                      <a:pt x="92" y="15"/>
                    </a:lnTo>
                    <a:lnTo>
                      <a:pt x="89" y="17"/>
                    </a:lnTo>
                    <a:lnTo>
                      <a:pt x="94" y="27"/>
                    </a:lnTo>
                    <a:lnTo>
                      <a:pt x="89" y="31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8" y="34"/>
                    </a:lnTo>
                    <a:lnTo>
                      <a:pt x="73" y="24"/>
                    </a:lnTo>
                    <a:lnTo>
                      <a:pt x="78" y="19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3" y="10"/>
                    </a:lnTo>
                    <a:lnTo>
                      <a:pt x="56" y="10"/>
                    </a:lnTo>
                    <a:lnTo>
                      <a:pt x="52" y="17"/>
                    </a:lnTo>
                    <a:lnTo>
                      <a:pt x="45" y="19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9" y="34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5" y="38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23" y="31"/>
                    </a:lnTo>
                    <a:lnTo>
                      <a:pt x="21" y="24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40" y="8"/>
                    </a:lnTo>
                    <a:lnTo>
                      <a:pt x="49" y="5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3"/>
                    </a:lnTo>
                    <a:lnTo>
                      <a:pt x="73" y="3"/>
                    </a:lnTo>
                    <a:lnTo>
                      <a:pt x="80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8" name="Freeform 246">
                <a:extLst>
                  <a:ext uri="{FF2B5EF4-FFF2-40B4-BE49-F238E27FC236}">
                    <a16:creationId xmlns:a16="http://schemas.microsoft.com/office/drawing/2014/main" id="{4D86B79C-40F0-4C8E-8F16-C21097354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047" y="3922750"/>
                <a:ext cx="349392" cy="507896"/>
              </a:xfrm>
              <a:custGeom>
                <a:avLst/>
                <a:gdLst>
                  <a:gd name="T0" fmla="*/ 134 w 205"/>
                  <a:gd name="T1" fmla="*/ 35 h 298"/>
                  <a:gd name="T2" fmla="*/ 156 w 205"/>
                  <a:gd name="T3" fmla="*/ 33 h 298"/>
                  <a:gd name="T4" fmla="*/ 172 w 205"/>
                  <a:gd name="T5" fmla="*/ 33 h 298"/>
                  <a:gd name="T6" fmla="*/ 172 w 205"/>
                  <a:gd name="T7" fmla="*/ 59 h 298"/>
                  <a:gd name="T8" fmla="*/ 186 w 205"/>
                  <a:gd name="T9" fmla="*/ 66 h 298"/>
                  <a:gd name="T10" fmla="*/ 170 w 205"/>
                  <a:gd name="T11" fmla="*/ 68 h 298"/>
                  <a:gd name="T12" fmla="*/ 137 w 205"/>
                  <a:gd name="T13" fmla="*/ 83 h 298"/>
                  <a:gd name="T14" fmla="*/ 132 w 205"/>
                  <a:gd name="T15" fmla="*/ 97 h 298"/>
                  <a:gd name="T16" fmla="*/ 125 w 205"/>
                  <a:gd name="T17" fmla="*/ 109 h 298"/>
                  <a:gd name="T18" fmla="*/ 120 w 205"/>
                  <a:gd name="T19" fmla="*/ 120 h 298"/>
                  <a:gd name="T20" fmla="*/ 134 w 205"/>
                  <a:gd name="T21" fmla="*/ 144 h 298"/>
                  <a:gd name="T22" fmla="*/ 144 w 205"/>
                  <a:gd name="T23" fmla="*/ 151 h 298"/>
                  <a:gd name="T24" fmla="*/ 163 w 205"/>
                  <a:gd name="T25" fmla="*/ 161 h 298"/>
                  <a:gd name="T26" fmla="*/ 177 w 205"/>
                  <a:gd name="T27" fmla="*/ 175 h 298"/>
                  <a:gd name="T28" fmla="*/ 191 w 205"/>
                  <a:gd name="T29" fmla="*/ 175 h 298"/>
                  <a:gd name="T30" fmla="*/ 203 w 205"/>
                  <a:gd name="T31" fmla="*/ 208 h 298"/>
                  <a:gd name="T32" fmla="*/ 201 w 205"/>
                  <a:gd name="T33" fmla="*/ 232 h 298"/>
                  <a:gd name="T34" fmla="*/ 198 w 205"/>
                  <a:gd name="T35" fmla="*/ 246 h 298"/>
                  <a:gd name="T36" fmla="*/ 201 w 205"/>
                  <a:gd name="T37" fmla="*/ 267 h 298"/>
                  <a:gd name="T38" fmla="*/ 186 w 205"/>
                  <a:gd name="T39" fmla="*/ 293 h 298"/>
                  <a:gd name="T40" fmla="*/ 163 w 205"/>
                  <a:gd name="T41" fmla="*/ 288 h 298"/>
                  <a:gd name="T42" fmla="*/ 130 w 205"/>
                  <a:gd name="T43" fmla="*/ 265 h 298"/>
                  <a:gd name="T44" fmla="*/ 87 w 205"/>
                  <a:gd name="T45" fmla="*/ 236 h 298"/>
                  <a:gd name="T46" fmla="*/ 85 w 205"/>
                  <a:gd name="T47" fmla="*/ 217 h 298"/>
                  <a:gd name="T48" fmla="*/ 54 w 205"/>
                  <a:gd name="T49" fmla="*/ 165 h 298"/>
                  <a:gd name="T50" fmla="*/ 33 w 205"/>
                  <a:gd name="T51" fmla="*/ 125 h 298"/>
                  <a:gd name="T52" fmla="*/ 14 w 205"/>
                  <a:gd name="T53" fmla="*/ 104 h 298"/>
                  <a:gd name="T54" fmla="*/ 9 w 205"/>
                  <a:gd name="T55" fmla="*/ 90 h 298"/>
                  <a:gd name="T56" fmla="*/ 7 w 205"/>
                  <a:gd name="T57" fmla="*/ 64 h 298"/>
                  <a:gd name="T58" fmla="*/ 21 w 205"/>
                  <a:gd name="T59" fmla="*/ 59 h 298"/>
                  <a:gd name="T60" fmla="*/ 16 w 205"/>
                  <a:gd name="T61" fmla="*/ 68 h 298"/>
                  <a:gd name="T62" fmla="*/ 30 w 205"/>
                  <a:gd name="T63" fmla="*/ 68 h 298"/>
                  <a:gd name="T64" fmla="*/ 45 w 205"/>
                  <a:gd name="T65" fmla="*/ 71 h 298"/>
                  <a:gd name="T66" fmla="*/ 59 w 205"/>
                  <a:gd name="T67" fmla="*/ 45 h 298"/>
                  <a:gd name="T68" fmla="*/ 94 w 205"/>
                  <a:gd name="T69" fmla="*/ 23 h 298"/>
                  <a:gd name="T70" fmla="*/ 99 w 205"/>
                  <a:gd name="T71" fmla="*/ 0 h 298"/>
                  <a:gd name="T72" fmla="*/ 113 w 205"/>
                  <a:gd name="T73" fmla="*/ 7 h 298"/>
                  <a:gd name="T74" fmla="*/ 125 w 205"/>
                  <a:gd name="T75" fmla="*/ 1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5" h="298">
                    <a:moveTo>
                      <a:pt x="134" y="35"/>
                    </a:moveTo>
                    <a:lnTo>
                      <a:pt x="134" y="35"/>
                    </a:lnTo>
                    <a:lnTo>
                      <a:pt x="146" y="38"/>
                    </a:lnTo>
                    <a:lnTo>
                      <a:pt x="156" y="33"/>
                    </a:lnTo>
                    <a:lnTo>
                      <a:pt x="160" y="35"/>
                    </a:lnTo>
                    <a:lnTo>
                      <a:pt x="172" y="33"/>
                    </a:lnTo>
                    <a:lnTo>
                      <a:pt x="184" y="42"/>
                    </a:lnTo>
                    <a:lnTo>
                      <a:pt x="172" y="59"/>
                    </a:lnTo>
                    <a:lnTo>
                      <a:pt x="179" y="59"/>
                    </a:lnTo>
                    <a:lnTo>
                      <a:pt x="186" y="66"/>
                    </a:lnTo>
                    <a:lnTo>
                      <a:pt x="172" y="66"/>
                    </a:lnTo>
                    <a:lnTo>
                      <a:pt x="170" y="68"/>
                    </a:lnTo>
                    <a:lnTo>
                      <a:pt x="156" y="71"/>
                    </a:lnTo>
                    <a:lnTo>
                      <a:pt x="137" y="83"/>
                    </a:lnTo>
                    <a:lnTo>
                      <a:pt x="137" y="90"/>
                    </a:lnTo>
                    <a:lnTo>
                      <a:pt x="132" y="97"/>
                    </a:lnTo>
                    <a:lnTo>
                      <a:pt x="134" y="106"/>
                    </a:lnTo>
                    <a:lnTo>
                      <a:pt x="125" y="109"/>
                    </a:lnTo>
                    <a:lnTo>
                      <a:pt x="125" y="116"/>
                    </a:lnTo>
                    <a:lnTo>
                      <a:pt x="120" y="120"/>
                    </a:lnTo>
                    <a:lnTo>
                      <a:pt x="127" y="135"/>
                    </a:lnTo>
                    <a:lnTo>
                      <a:pt x="134" y="144"/>
                    </a:lnTo>
                    <a:lnTo>
                      <a:pt x="132" y="151"/>
                    </a:lnTo>
                    <a:lnTo>
                      <a:pt x="144" y="151"/>
                    </a:lnTo>
                    <a:lnTo>
                      <a:pt x="149" y="161"/>
                    </a:lnTo>
                    <a:lnTo>
                      <a:pt x="163" y="161"/>
                    </a:lnTo>
                    <a:lnTo>
                      <a:pt x="177" y="151"/>
                    </a:lnTo>
                    <a:lnTo>
                      <a:pt x="177" y="175"/>
                    </a:lnTo>
                    <a:lnTo>
                      <a:pt x="182" y="177"/>
                    </a:lnTo>
                    <a:lnTo>
                      <a:pt x="191" y="175"/>
                    </a:lnTo>
                    <a:lnTo>
                      <a:pt x="205" y="201"/>
                    </a:lnTo>
                    <a:lnTo>
                      <a:pt x="203" y="208"/>
                    </a:lnTo>
                    <a:lnTo>
                      <a:pt x="201" y="217"/>
                    </a:lnTo>
                    <a:lnTo>
                      <a:pt x="201" y="232"/>
                    </a:lnTo>
                    <a:lnTo>
                      <a:pt x="196" y="241"/>
                    </a:lnTo>
                    <a:lnTo>
                      <a:pt x="198" y="246"/>
                    </a:lnTo>
                    <a:lnTo>
                      <a:pt x="194" y="253"/>
                    </a:lnTo>
                    <a:lnTo>
                      <a:pt x="201" y="267"/>
                    </a:lnTo>
                    <a:lnTo>
                      <a:pt x="191" y="286"/>
                    </a:lnTo>
                    <a:lnTo>
                      <a:pt x="186" y="293"/>
                    </a:lnTo>
                    <a:lnTo>
                      <a:pt x="179" y="298"/>
                    </a:lnTo>
                    <a:lnTo>
                      <a:pt x="163" y="288"/>
                    </a:lnTo>
                    <a:lnTo>
                      <a:pt x="160" y="281"/>
                    </a:lnTo>
                    <a:lnTo>
                      <a:pt x="130" y="265"/>
                    </a:lnTo>
                    <a:lnTo>
                      <a:pt x="101" y="246"/>
                    </a:lnTo>
                    <a:lnTo>
                      <a:pt x="87" y="236"/>
                    </a:lnTo>
                    <a:lnTo>
                      <a:pt x="80" y="222"/>
                    </a:lnTo>
                    <a:lnTo>
                      <a:pt x="85" y="217"/>
                    </a:lnTo>
                    <a:lnTo>
                      <a:pt x="71" y="196"/>
                    </a:lnTo>
                    <a:lnTo>
                      <a:pt x="54" y="165"/>
                    </a:lnTo>
                    <a:lnTo>
                      <a:pt x="37" y="132"/>
                    </a:lnTo>
                    <a:lnTo>
                      <a:pt x="33" y="125"/>
                    </a:lnTo>
                    <a:lnTo>
                      <a:pt x="28" y="113"/>
                    </a:lnTo>
                    <a:lnTo>
                      <a:pt x="14" y="104"/>
                    </a:lnTo>
                    <a:lnTo>
                      <a:pt x="2" y="97"/>
                    </a:lnTo>
                    <a:lnTo>
                      <a:pt x="9" y="90"/>
                    </a:lnTo>
                    <a:lnTo>
                      <a:pt x="0" y="73"/>
                    </a:lnTo>
                    <a:lnTo>
                      <a:pt x="7" y="64"/>
                    </a:lnTo>
                    <a:lnTo>
                      <a:pt x="19" y="52"/>
                    </a:lnTo>
                    <a:lnTo>
                      <a:pt x="21" y="59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5" y="78"/>
                    </a:lnTo>
                    <a:lnTo>
                      <a:pt x="45" y="71"/>
                    </a:lnTo>
                    <a:lnTo>
                      <a:pt x="49" y="61"/>
                    </a:lnTo>
                    <a:lnTo>
                      <a:pt x="59" y="45"/>
                    </a:lnTo>
                    <a:lnTo>
                      <a:pt x="78" y="40"/>
                    </a:lnTo>
                    <a:lnTo>
                      <a:pt x="94" y="23"/>
                    </a:lnTo>
                    <a:lnTo>
                      <a:pt x="101" y="12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13" y="7"/>
                    </a:lnTo>
                    <a:lnTo>
                      <a:pt x="118" y="14"/>
                    </a:lnTo>
                    <a:lnTo>
                      <a:pt x="125" y="19"/>
                    </a:lnTo>
                    <a:lnTo>
                      <a:pt x="134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9" name="Freeform 248">
                <a:extLst>
                  <a:ext uri="{FF2B5EF4-FFF2-40B4-BE49-F238E27FC236}">
                    <a16:creationId xmlns:a16="http://schemas.microsoft.com/office/drawing/2014/main" id="{CA3AA72F-FA0E-49D2-A18D-2488AFE224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1229" y="3401220"/>
                <a:ext cx="259061" cy="368139"/>
              </a:xfrm>
              <a:custGeom>
                <a:avLst/>
                <a:gdLst>
                  <a:gd name="T0" fmla="*/ 147 w 152"/>
                  <a:gd name="T1" fmla="*/ 168 h 216"/>
                  <a:gd name="T2" fmla="*/ 152 w 152"/>
                  <a:gd name="T3" fmla="*/ 190 h 216"/>
                  <a:gd name="T4" fmla="*/ 140 w 152"/>
                  <a:gd name="T5" fmla="*/ 187 h 216"/>
                  <a:gd name="T6" fmla="*/ 138 w 152"/>
                  <a:gd name="T7" fmla="*/ 206 h 216"/>
                  <a:gd name="T8" fmla="*/ 114 w 152"/>
                  <a:gd name="T9" fmla="*/ 204 h 216"/>
                  <a:gd name="T10" fmla="*/ 114 w 152"/>
                  <a:gd name="T11" fmla="*/ 185 h 216"/>
                  <a:gd name="T12" fmla="*/ 97 w 152"/>
                  <a:gd name="T13" fmla="*/ 185 h 216"/>
                  <a:gd name="T14" fmla="*/ 78 w 152"/>
                  <a:gd name="T15" fmla="*/ 194 h 216"/>
                  <a:gd name="T16" fmla="*/ 83 w 152"/>
                  <a:gd name="T17" fmla="*/ 176 h 216"/>
                  <a:gd name="T18" fmla="*/ 102 w 152"/>
                  <a:gd name="T19" fmla="*/ 164 h 216"/>
                  <a:gd name="T20" fmla="*/ 119 w 152"/>
                  <a:gd name="T21" fmla="*/ 166 h 216"/>
                  <a:gd name="T22" fmla="*/ 133 w 152"/>
                  <a:gd name="T23" fmla="*/ 159 h 216"/>
                  <a:gd name="T24" fmla="*/ 145 w 152"/>
                  <a:gd name="T25" fmla="*/ 154 h 216"/>
                  <a:gd name="T26" fmla="*/ 147 w 152"/>
                  <a:gd name="T27" fmla="*/ 168 h 216"/>
                  <a:gd name="T28" fmla="*/ 109 w 152"/>
                  <a:gd name="T29" fmla="*/ 138 h 216"/>
                  <a:gd name="T30" fmla="*/ 97 w 152"/>
                  <a:gd name="T31" fmla="*/ 154 h 216"/>
                  <a:gd name="T32" fmla="*/ 83 w 152"/>
                  <a:gd name="T33" fmla="*/ 147 h 216"/>
                  <a:gd name="T34" fmla="*/ 90 w 152"/>
                  <a:gd name="T35" fmla="*/ 138 h 216"/>
                  <a:gd name="T36" fmla="*/ 102 w 152"/>
                  <a:gd name="T37" fmla="*/ 128 h 216"/>
                  <a:gd name="T38" fmla="*/ 112 w 152"/>
                  <a:gd name="T39" fmla="*/ 123 h 216"/>
                  <a:gd name="T40" fmla="*/ 22 w 152"/>
                  <a:gd name="T41" fmla="*/ 154 h 216"/>
                  <a:gd name="T42" fmla="*/ 0 w 152"/>
                  <a:gd name="T43" fmla="*/ 171 h 216"/>
                  <a:gd name="T44" fmla="*/ 19 w 152"/>
                  <a:gd name="T45" fmla="*/ 147 h 216"/>
                  <a:gd name="T46" fmla="*/ 36 w 152"/>
                  <a:gd name="T47" fmla="*/ 121 h 216"/>
                  <a:gd name="T48" fmla="*/ 29 w 152"/>
                  <a:gd name="T49" fmla="*/ 142 h 216"/>
                  <a:gd name="T50" fmla="*/ 76 w 152"/>
                  <a:gd name="T51" fmla="*/ 112 h 216"/>
                  <a:gd name="T52" fmla="*/ 86 w 152"/>
                  <a:gd name="T53" fmla="*/ 116 h 216"/>
                  <a:gd name="T54" fmla="*/ 95 w 152"/>
                  <a:gd name="T55" fmla="*/ 123 h 216"/>
                  <a:gd name="T56" fmla="*/ 78 w 152"/>
                  <a:gd name="T57" fmla="*/ 135 h 216"/>
                  <a:gd name="T58" fmla="*/ 78 w 152"/>
                  <a:gd name="T59" fmla="*/ 119 h 216"/>
                  <a:gd name="T60" fmla="*/ 133 w 152"/>
                  <a:gd name="T61" fmla="*/ 107 h 216"/>
                  <a:gd name="T62" fmla="*/ 138 w 152"/>
                  <a:gd name="T63" fmla="*/ 126 h 216"/>
                  <a:gd name="T64" fmla="*/ 126 w 152"/>
                  <a:gd name="T65" fmla="*/ 128 h 216"/>
                  <a:gd name="T66" fmla="*/ 123 w 152"/>
                  <a:gd name="T67" fmla="*/ 140 h 216"/>
                  <a:gd name="T68" fmla="*/ 116 w 152"/>
                  <a:gd name="T69" fmla="*/ 128 h 216"/>
                  <a:gd name="T70" fmla="*/ 123 w 152"/>
                  <a:gd name="T71" fmla="*/ 119 h 216"/>
                  <a:gd name="T72" fmla="*/ 114 w 152"/>
                  <a:gd name="T73" fmla="*/ 100 h 216"/>
                  <a:gd name="T74" fmla="*/ 133 w 152"/>
                  <a:gd name="T75" fmla="*/ 107 h 216"/>
                  <a:gd name="T76" fmla="*/ 69 w 152"/>
                  <a:gd name="T77" fmla="*/ 93 h 216"/>
                  <a:gd name="T78" fmla="*/ 60 w 152"/>
                  <a:gd name="T79" fmla="*/ 97 h 216"/>
                  <a:gd name="T80" fmla="*/ 64 w 152"/>
                  <a:gd name="T81" fmla="*/ 86 h 216"/>
                  <a:gd name="T82" fmla="*/ 67 w 152"/>
                  <a:gd name="T83" fmla="*/ 0 h 216"/>
                  <a:gd name="T84" fmla="*/ 76 w 152"/>
                  <a:gd name="T85" fmla="*/ 5 h 216"/>
                  <a:gd name="T86" fmla="*/ 83 w 152"/>
                  <a:gd name="T87" fmla="*/ 5 h 216"/>
                  <a:gd name="T88" fmla="*/ 86 w 152"/>
                  <a:gd name="T89" fmla="*/ 24 h 216"/>
                  <a:gd name="T90" fmla="*/ 71 w 152"/>
                  <a:gd name="T91" fmla="*/ 45 h 216"/>
                  <a:gd name="T92" fmla="*/ 74 w 152"/>
                  <a:gd name="T93" fmla="*/ 71 h 216"/>
                  <a:gd name="T94" fmla="*/ 88 w 152"/>
                  <a:gd name="T95" fmla="*/ 71 h 216"/>
                  <a:gd name="T96" fmla="*/ 107 w 152"/>
                  <a:gd name="T97" fmla="*/ 90 h 216"/>
                  <a:gd name="T98" fmla="*/ 112 w 152"/>
                  <a:gd name="T99" fmla="*/ 102 h 216"/>
                  <a:gd name="T100" fmla="*/ 93 w 152"/>
                  <a:gd name="T101" fmla="*/ 86 h 216"/>
                  <a:gd name="T102" fmla="*/ 78 w 152"/>
                  <a:gd name="T103" fmla="*/ 81 h 216"/>
                  <a:gd name="T104" fmla="*/ 55 w 152"/>
                  <a:gd name="T105" fmla="*/ 78 h 216"/>
                  <a:gd name="T106" fmla="*/ 62 w 152"/>
                  <a:gd name="T107" fmla="*/ 67 h 216"/>
                  <a:gd name="T108" fmla="*/ 55 w 152"/>
                  <a:gd name="T109" fmla="*/ 69 h 216"/>
                  <a:gd name="T110" fmla="*/ 43 w 152"/>
                  <a:gd name="T111" fmla="*/ 52 h 216"/>
                  <a:gd name="T112" fmla="*/ 50 w 152"/>
                  <a:gd name="T113" fmla="*/ 43 h 216"/>
                  <a:gd name="T114" fmla="*/ 57 w 152"/>
                  <a:gd name="T11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216">
                    <a:moveTo>
                      <a:pt x="147" y="168"/>
                    </a:moveTo>
                    <a:lnTo>
                      <a:pt x="147" y="168"/>
                    </a:lnTo>
                    <a:lnTo>
                      <a:pt x="149" y="180"/>
                    </a:lnTo>
                    <a:lnTo>
                      <a:pt x="152" y="190"/>
                    </a:lnTo>
                    <a:lnTo>
                      <a:pt x="145" y="204"/>
                    </a:lnTo>
                    <a:lnTo>
                      <a:pt x="140" y="187"/>
                    </a:lnTo>
                    <a:lnTo>
                      <a:pt x="130" y="194"/>
                    </a:lnTo>
                    <a:lnTo>
                      <a:pt x="138" y="206"/>
                    </a:lnTo>
                    <a:lnTo>
                      <a:pt x="133" y="216"/>
                    </a:lnTo>
                    <a:lnTo>
                      <a:pt x="114" y="204"/>
                    </a:lnTo>
                    <a:lnTo>
                      <a:pt x="109" y="194"/>
                    </a:lnTo>
                    <a:lnTo>
                      <a:pt x="114" y="185"/>
                    </a:lnTo>
                    <a:lnTo>
                      <a:pt x="104" y="178"/>
                    </a:lnTo>
                    <a:lnTo>
                      <a:pt x="97" y="185"/>
                    </a:lnTo>
                    <a:lnTo>
                      <a:pt x="90" y="185"/>
                    </a:lnTo>
                    <a:lnTo>
                      <a:pt x="78" y="194"/>
                    </a:lnTo>
                    <a:lnTo>
                      <a:pt x="76" y="190"/>
                    </a:lnTo>
                    <a:lnTo>
                      <a:pt x="83" y="176"/>
                    </a:lnTo>
                    <a:lnTo>
                      <a:pt x="93" y="171"/>
                    </a:lnTo>
                    <a:lnTo>
                      <a:pt x="102" y="164"/>
                    </a:lnTo>
                    <a:lnTo>
                      <a:pt x="107" y="171"/>
                    </a:lnTo>
                    <a:lnTo>
                      <a:pt x="119" y="166"/>
                    </a:lnTo>
                    <a:lnTo>
                      <a:pt x="123" y="159"/>
                    </a:lnTo>
                    <a:lnTo>
                      <a:pt x="133" y="159"/>
                    </a:lnTo>
                    <a:lnTo>
                      <a:pt x="133" y="147"/>
                    </a:lnTo>
                    <a:lnTo>
                      <a:pt x="145" y="154"/>
                    </a:lnTo>
                    <a:lnTo>
                      <a:pt x="147" y="161"/>
                    </a:lnTo>
                    <a:lnTo>
                      <a:pt x="147" y="168"/>
                    </a:lnTo>
                    <a:close/>
                    <a:moveTo>
                      <a:pt x="109" y="138"/>
                    </a:moveTo>
                    <a:lnTo>
                      <a:pt x="109" y="138"/>
                    </a:lnTo>
                    <a:lnTo>
                      <a:pt x="104" y="142"/>
                    </a:lnTo>
                    <a:lnTo>
                      <a:pt x="97" y="154"/>
                    </a:lnTo>
                    <a:lnTo>
                      <a:pt x="93" y="159"/>
                    </a:lnTo>
                    <a:lnTo>
                      <a:pt x="83" y="147"/>
                    </a:lnTo>
                    <a:lnTo>
                      <a:pt x="86" y="142"/>
                    </a:lnTo>
                    <a:lnTo>
                      <a:pt x="90" y="138"/>
                    </a:lnTo>
                    <a:lnTo>
                      <a:pt x="93" y="128"/>
                    </a:lnTo>
                    <a:lnTo>
                      <a:pt x="102" y="128"/>
                    </a:lnTo>
                    <a:lnTo>
                      <a:pt x="100" y="138"/>
                    </a:lnTo>
                    <a:lnTo>
                      <a:pt x="112" y="123"/>
                    </a:lnTo>
                    <a:lnTo>
                      <a:pt x="109" y="138"/>
                    </a:lnTo>
                    <a:close/>
                    <a:moveTo>
                      <a:pt x="22" y="154"/>
                    </a:moveTo>
                    <a:lnTo>
                      <a:pt x="22" y="154"/>
                    </a:lnTo>
                    <a:lnTo>
                      <a:pt x="0" y="171"/>
                    </a:lnTo>
                    <a:lnTo>
                      <a:pt x="7" y="157"/>
                    </a:lnTo>
                    <a:lnTo>
                      <a:pt x="19" y="147"/>
                    </a:lnTo>
                    <a:lnTo>
                      <a:pt x="29" y="138"/>
                    </a:lnTo>
                    <a:lnTo>
                      <a:pt x="36" y="121"/>
                    </a:lnTo>
                    <a:lnTo>
                      <a:pt x="41" y="133"/>
                    </a:lnTo>
                    <a:lnTo>
                      <a:pt x="29" y="142"/>
                    </a:lnTo>
                    <a:lnTo>
                      <a:pt x="22" y="154"/>
                    </a:lnTo>
                    <a:close/>
                    <a:moveTo>
                      <a:pt x="76" y="112"/>
                    </a:moveTo>
                    <a:lnTo>
                      <a:pt x="76" y="112"/>
                    </a:lnTo>
                    <a:lnTo>
                      <a:pt x="86" y="116"/>
                    </a:lnTo>
                    <a:lnTo>
                      <a:pt x="95" y="116"/>
                    </a:lnTo>
                    <a:lnTo>
                      <a:pt x="95" y="123"/>
                    </a:lnTo>
                    <a:lnTo>
                      <a:pt x="88" y="131"/>
                    </a:lnTo>
                    <a:lnTo>
                      <a:pt x="78" y="135"/>
                    </a:lnTo>
                    <a:lnTo>
                      <a:pt x="78" y="128"/>
                    </a:lnTo>
                    <a:lnTo>
                      <a:pt x="78" y="119"/>
                    </a:lnTo>
                    <a:lnTo>
                      <a:pt x="76" y="112"/>
                    </a:lnTo>
                    <a:close/>
                    <a:moveTo>
                      <a:pt x="133" y="107"/>
                    </a:moveTo>
                    <a:lnTo>
                      <a:pt x="133" y="107"/>
                    </a:lnTo>
                    <a:lnTo>
                      <a:pt x="138" y="126"/>
                    </a:lnTo>
                    <a:lnTo>
                      <a:pt x="126" y="121"/>
                    </a:lnTo>
                    <a:lnTo>
                      <a:pt x="126" y="128"/>
                    </a:lnTo>
                    <a:lnTo>
                      <a:pt x="130" y="138"/>
                    </a:lnTo>
                    <a:lnTo>
                      <a:pt x="123" y="140"/>
                    </a:lnTo>
                    <a:lnTo>
                      <a:pt x="121" y="128"/>
                    </a:lnTo>
                    <a:lnTo>
                      <a:pt x="116" y="128"/>
                    </a:lnTo>
                    <a:lnTo>
                      <a:pt x="114" y="119"/>
                    </a:lnTo>
                    <a:lnTo>
                      <a:pt x="123" y="119"/>
                    </a:lnTo>
                    <a:lnTo>
                      <a:pt x="123" y="114"/>
                    </a:lnTo>
                    <a:lnTo>
                      <a:pt x="114" y="100"/>
                    </a:lnTo>
                    <a:lnTo>
                      <a:pt x="128" y="102"/>
                    </a:lnTo>
                    <a:lnTo>
                      <a:pt x="133" y="107"/>
                    </a:lnTo>
                    <a:close/>
                    <a:moveTo>
                      <a:pt x="69" y="93"/>
                    </a:moveTo>
                    <a:lnTo>
                      <a:pt x="69" y="93"/>
                    </a:lnTo>
                    <a:lnTo>
                      <a:pt x="64" y="107"/>
                    </a:lnTo>
                    <a:lnTo>
                      <a:pt x="60" y="97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69" y="93"/>
                    </a:lnTo>
                    <a:close/>
                    <a:moveTo>
                      <a:pt x="67" y="0"/>
                    </a:moveTo>
                    <a:lnTo>
                      <a:pt x="67" y="0"/>
                    </a:lnTo>
                    <a:lnTo>
                      <a:pt x="76" y="5"/>
                    </a:lnTo>
                    <a:lnTo>
                      <a:pt x="81" y="0"/>
                    </a:lnTo>
                    <a:lnTo>
                      <a:pt x="83" y="5"/>
                    </a:lnTo>
                    <a:lnTo>
                      <a:pt x="81" y="12"/>
                    </a:lnTo>
                    <a:lnTo>
                      <a:pt x="86" y="24"/>
                    </a:lnTo>
                    <a:lnTo>
                      <a:pt x="81" y="38"/>
                    </a:lnTo>
                    <a:lnTo>
                      <a:pt x="71" y="45"/>
                    </a:lnTo>
                    <a:lnTo>
                      <a:pt x="69" y="60"/>
                    </a:lnTo>
                    <a:lnTo>
                      <a:pt x="74" y="71"/>
                    </a:lnTo>
                    <a:lnTo>
                      <a:pt x="81" y="74"/>
                    </a:lnTo>
                    <a:lnTo>
                      <a:pt x="88" y="71"/>
                    </a:lnTo>
                    <a:lnTo>
                      <a:pt x="109" y="81"/>
                    </a:lnTo>
                    <a:lnTo>
                      <a:pt x="107" y="90"/>
                    </a:lnTo>
                    <a:lnTo>
                      <a:pt x="112" y="93"/>
                    </a:lnTo>
                    <a:lnTo>
                      <a:pt x="112" y="102"/>
                    </a:lnTo>
                    <a:lnTo>
                      <a:pt x="97" y="93"/>
                    </a:lnTo>
                    <a:lnTo>
                      <a:pt x="93" y="86"/>
                    </a:lnTo>
                    <a:lnTo>
                      <a:pt x="88" y="90"/>
                    </a:lnTo>
                    <a:lnTo>
                      <a:pt x="78" y="81"/>
                    </a:lnTo>
                    <a:lnTo>
                      <a:pt x="62" y="83"/>
                    </a:lnTo>
                    <a:lnTo>
                      <a:pt x="55" y="78"/>
                    </a:lnTo>
                    <a:lnTo>
                      <a:pt x="57" y="71"/>
                    </a:lnTo>
                    <a:lnTo>
                      <a:pt x="62" y="67"/>
                    </a:lnTo>
                    <a:lnTo>
                      <a:pt x="57" y="64"/>
                    </a:lnTo>
                    <a:lnTo>
                      <a:pt x="55" y="69"/>
                    </a:lnTo>
                    <a:lnTo>
                      <a:pt x="48" y="62"/>
                    </a:lnTo>
                    <a:lnTo>
                      <a:pt x="43" y="52"/>
                    </a:lnTo>
                    <a:lnTo>
                      <a:pt x="43" y="38"/>
                    </a:lnTo>
                    <a:lnTo>
                      <a:pt x="50" y="43"/>
                    </a:lnTo>
                    <a:lnTo>
                      <a:pt x="52" y="17"/>
                    </a:lnTo>
                    <a:lnTo>
                      <a:pt x="57" y="0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0" name="Freeform 250">
                <a:extLst>
                  <a:ext uri="{FF2B5EF4-FFF2-40B4-BE49-F238E27FC236}">
                    <a16:creationId xmlns:a16="http://schemas.microsoft.com/office/drawing/2014/main" id="{1D2B9D6D-CFA2-4C66-8E2A-2A520EDE5F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9107" y="3987516"/>
                <a:ext cx="415861" cy="228383"/>
              </a:xfrm>
              <a:custGeom>
                <a:avLst/>
                <a:gdLst>
                  <a:gd name="T0" fmla="*/ 241 w 244"/>
                  <a:gd name="T1" fmla="*/ 71 h 134"/>
                  <a:gd name="T2" fmla="*/ 229 w 244"/>
                  <a:gd name="T3" fmla="*/ 66 h 134"/>
                  <a:gd name="T4" fmla="*/ 218 w 244"/>
                  <a:gd name="T5" fmla="*/ 42 h 134"/>
                  <a:gd name="T6" fmla="*/ 222 w 244"/>
                  <a:gd name="T7" fmla="*/ 47 h 134"/>
                  <a:gd name="T8" fmla="*/ 234 w 244"/>
                  <a:gd name="T9" fmla="*/ 59 h 134"/>
                  <a:gd name="T10" fmla="*/ 241 w 244"/>
                  <a:gd name="T11" fmla="*/ 71 h 134"/>
                  <a:gd name="T12" fmla="*/ 177 w 244"/>
                  <a:gd name="T13" fmla="*/ 49 h 134"/>
                  <a:gd name="T14" fmla="*/ 168 w 244"/>
                  <a:gd name="T15" fmla="*/ 54 h 134"/>
                  <a:gd name="T16" fmla="*/ 149 w 244"/>
                  <a:gd name="T17" fmla="*/ 61 h 134"/>
                  <a:gd name="T18" fmla="*/ 128 w 244"/>
                  <a:gd name="T19" fmla="*/ 56 h 134"/>
                  <a:gd name="T20" fmla="*/ 118 w 244"/>
                  <a:gd name="T21" fmla="*/ 47 h 134"/>
                  <a:gd name="T22" fmla="*/ 142 w 244"/>
                  <a:gd name="T23" fmla="*/ 49 h 134"/>
                  <a:gd name="T24" fmla="*/ 147 w 244"/>
                  <a:gd name="T25" fmla="*/ 40 h 134"/>
                  <a:gd name="T26" fmla="*/ 158 w 244"/>
                  <a:gd name="T27" fmla="*/ 47 h 134"/>
                  <a:gd name="T28" fmla="*/ 173 w 244"/>
                  <a:gd name="T29" fmla="*/ 37 h 134"/>
                  <a:gd name="T30" fmla="*/ 180 w 244"/>
                  <a:gd name="T31" fmla="*/ 26 h 134"/>
                  <a:gd name="T32" fmla="*/ 182 w 244"/>
                  <a:gd name="T33" fmla="*/ 37 h 134"/>
                  <a:gd name="T34" fmla="*/ 99 w 244"/>
                  <a:gd name="T35" fmla="*/ 80 h 134"/>
                  <a:gd name="T36" fmla="*/ 113 w 244"/>
                  <a:gd name="T37" fmla="*/ 90 h 134"/>
                  <a:gd name="T38" fmla="*/ 135 w 244"/>
                  <a:gd name="T39" fmla="*/ 106 h 134"/>
                  <a:gd name="T40" fmla="*/ 147 w 244"/>
                  <a:gd name="T41" fmla="*/ 118 h 134"/>
                  <a:gd name="T42" fmla="*/ 158 w 244"/>
                  <a:gd name="T43" fmla="*/ 127 h 134"/>
                  <a:gd name="T44" fmla="*/ 147 w 244"/>
                  <a:gd name="T45" fmla="*/ 134 h 134"/>
                  <a:gd name="T46" fmla="*/ 128 w 244"/>
                  <a:gd name="T47" fmla="*/ 127 h 134"/>
                  <a:gd name="T48" fmla="*/ 99 w 244"/>
                  <a:gd name="T49" fmla="*/ 113 h 134"/>
                  <a:gd name="T50" fmla="*/ 80 w 244"/>
                  <a:gd name="T51" fmla="*/ 90 h 134"/>
                  <a:gd name="T52" fmla="*/ 47 w 244"/>
                  <a:gd name="T53" fmla="*/ 87 h 134"/>
                  <a:gd name="T54" fmla="*/ 38 w 244"/>
                  <a:gd name="T55" fmla="*/ 106 h 134"/>
                  <a:gd name="T56" fmla="*/ 17 w 244"/>
                  <a:gd name="T57" fmla="*/ 108 h 134"/>
                  <a:gd name="T58" fmla="*/ 0 w 244"/>
                  <a:gd name="T59" fmla="*/ 54 h 134"/>
                  <a:gd name="T60" fmla="*/ 28 w 244"/>
                  <a:gd name="T61" fmla="*/ 11 h 134"/>
                  <a:gd name="T62" fmla="*/ 69 w 244"/>
                  <a:gd name="T63" fmla="*/ 30 h 134"/>
                  <a:gd name="T64" fmla="*/ 80 w 244"/>
                  <a:gd name="T65" fmla="*/ 49 h 134"/>
                  <a:gd name="T66" fmla="*/ 111 w 244"/>
                  <a:gd name="T67" fmla="*/ 66 h 134"/>
                  <a:gd name="T68" fmla="*/ 99 w 244"/>
                  <a:gd name="T69" fmla="*/ 80 h 134"/>
                  <a:gd name="T70" fmla="*/ 196 w 244"/>
                  <a:gd name="T71" fmla="*/ 33 h 134"/>
                  <a:gd name="T72" fmla="*/ 187 w 244"/>
                  <a:gd name="T73" fmla="*/ 28 h 134"/>
                  <a:gd name="T74" fmla="*/ 177 w 244"/>
                  <a:gd name="T75" fmla="*/ 16 h 134"/>
                  <a:gd name="T76" fmla="*/ 156 w 244"/>
                  <a:gd name="T77" fmla="*/ 4 h 134"/>
                  <a:gd name="T78" fmla="*/ 168 w 244"/>
                  <a:gd name="T79" fmla="*/ 4 h 134"/>
                  <a:gd name="T80" fmla="*/ 182 w 244"/>
                  <a:gd name="T81" fmla="*/ 11 h 134"/>
                  <a:gd name="T82" fmla="*/ 194 w 244"/>
                  <a:gd name="T83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4" h="134">
                    <a:moveTo>
                      <a:pt x="241" y="71"/>
                    </a:moveTo>
                    <a:lnTo>
                      <a:pt x="241" y="71"/>
                    </a:lnTo>
                    <a:lnTo>
                      <a:pt x="236" y="73"/>
                    </a:lnTo>
                    <a:lnTo>
                      <a:pt x="229" y="66"/>
                    </a:lnTo>
                    <a:lnTo>
                      <a:pt x="222" y="54"/>
                    </a:lnTo>
                    <a:lnTo>
                      <a:pt x="218" y="42"/>
                    </a:lnTo>
                    <a:lnTo>
                      <a:pt x="220" y="40"/>
                    </a:lnTo>
                    <a:lnTo>
                      <a:pt x="222" y="47"/>
                    </a:lnTo>
                    <a:lnTo>
                      <a:pt x="227" y="49"/>
                    </a:lnTo>
                    <a:lnTo>
                      <a:pt x="234" y="59"/>
                    </a:lnTo>
                    <a:lnTo>
                      <a:pt x="244" y="66"/>
                    </a:lnTo>
                    <a:lnTo>
                      <a:pt x="241" y="71"/>
                    </a:lnTo>
                    <a:close/>
                    <a:moveTo>
                      <a:pt x="177" y="49"/>
                    </a:moveTo>
                    <a:lnTo>
                      <a:pt x="177" y="49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58" y="59"/>
                    </a:lnTo>
                    <a:lnTo>
                      <a:pt x="149" y="61"/>
                    </a:lnTo>
                    <a:lnTo>
                      <a:pt x="139" y="61"/>
                    </a:lnTo>
                    <a:lnTo>
                      <a:pt x="128" y="56"/>
                    </a:lnTo>
                    <a:lnTo>
                      <a:pt x="118" y="54"/>
                    </a:lnTo>
                    <a:lnTo>
                      <a:pt x="118" y="47"/>
                    </a:lnTo>
                    <a:lnTo>
                      <a:pt x="135" y="49"/>
                    </a:lnTo>
                    <a:lnTo>
                      <a:pt x="142" y="49"/>
                    </a:lnTo>
                    <a:lnTo>
                      <a:pt x="144" y="40"/>
                    </a:lnTo>
                    <a:lnTo>
                      <a:pt x="147" y="40"/>
                    </a:lnTo>
                    <a:lnTo>
                      <a:pt x="149" y="49"/>
                    </a:lnTo>
                    <a:lnTo>
                      <a:pt x="158" y="47"/>
                    </a:lnTo>
                    <a:lnTo>
                      <a:pt x="163" y="42"/>
                    </a:lnTo>
                    <a:lnTo>
                      <a:pt x="173" y="37"/>
                    </a:lnTo>
                    <a:lnTo>
                      <a:pt x="170" y="28"/>
                    </a:lnTo>
                    <a:lnTo>
                      <a:pt x="180" y="26"/>
                    </a:lnTo>
                    <a:lnTo>
                      <a:pt x="182" y="28"/>
                    </a:lnTo>
                    <a:lnTo>
                      <a:pt x="182" y="37"/>
                    </a:lnTo>
                    <a:lnTo>
                      <a:pt x="177" y="49"/>
                    </a:lnTo>
                    <a:close/>
                    <a:moveTo>
                      <a:pt x="99" y="80"/>
                    </a:moveTo>
                    <a:lnTo>
                      <a:pt x="99" y="80"/>
                    </a:lnTo>
                    <a:lnTo>
                      <a:pt x="113" y="90"/>
                    </a:lnTo>
                    <a:lnTo>
                      <a:pt x="125" y="106"/>
                    </a:lnTo>
                    <a:lnTo>
                      <a:pt x="135" y="106"/>
                    </a:lnTo>
                    <a:lnTo>
                      <a:pt x="135" y="113"/>
                    </a:lnTo>
                    <a:lnTo>
                      <a:pt x="147" y="118"/>
                    </a:lnTo>
                    <a:lnTo>
                      <a:pt x="139" y="120"/>
                    </a:lnTo>
                    <a:lnTo>
                      <a:pt x="158" y="127"/>
                    </a:lnTo>
                    <a:lnTo>
                      <a:pt x="156" y="132"/>
                    </a:lnTo>
                    <a:lnTo>
                      <a:pt x="147" y="134"/>
                    </a:lnTo>
                    <a:lnTo>
                      <a:pt x="142" y="130"/>
                    </a:lnTo>
                    <a:lnTo>
                      <a:pt x="128" y="127"/>
                    </a:lnTo>
                    <a:lnTo>
                      <a:pt x="111" y="125"/>
                    </a:lnTo>
                    <a:lnTo>
                      <a:pt x="99" y="113"/>
                    </a:lnTo>
                    <a:lnTo>
                      <a:pt x="90" y="106"/>
                    </a:lnTo>
                    <a:lnTo>
                      <a:pt x="80" y="90"/>
                    </a:lnTo>
                    <a:lnTo>
                      <a:pt x="59" y="82"/>
                    </a:lnTo>
                    <a:lnTo>
                      <a:pt x="47" y="87"/>
                    </a:lnTo>
                    <a:lnTo>
                      <a:pt x="35" y="94"/>
                    </a:lnTo>
                    <a:lnTo>
                      <a:pt x="38" y="106"/>
                    </a:lnTo>
                    <a:lnTo>
                      <a:pt x="26" y="111"/>
                    </a:lnTo>
                    <a:lnTo>
                      <a:pt x="17" y="108"/>
                    </a:lnTo>
                    <a:lnTo>
                      <a:pt x="0" y="106"/>
                    </a:lnTo>
                    <a:lnTo>
                      <a:pt x="0" y="54"/>
                    </a:lnTo>
                    <a:lnTo>
                      <a:pt x="0" y="2"/>
                    </a:lnTo>
                    <a:lnTo>
                      <a:pt x="28" y="11"/>
                    </a:lnTo>
                    <a:lnTo>
                      <a:pt x="57" y="23"/>
                    </a:lnTo>
                    <a:lnTo>
                      <a:pt x="69" y="30"/>
                    </a:lnTo>
                    <a:lnTo>
                      <a:pt x="78" y="37"/>
                    </a:lnTo>
                    <a:lnTo>
                      <a:pt x="80" y="49"/>
                    </a:lnTo>
                    <a:lnTo>
                      <a:pt x="106" y="59"/>
                    </a:lnTo>
                    <a:lnTo>
                      <a:pt x="111" y="66"/>
                    </a:lnTo>
                    <a:lnTo>
                      <a:pt x="97" y="68"/>
                    </a:lnTo>
                    <a:lnTo>
                      <a:pt x="99" y="80"/>
                    </a:lnTo>
                    <a:close/>
                    <a:moveTo>
                      <a:pt x="196" y="33"/>
                    </a:moveTo>
                    <a:lnTo>
                      <a:pt x="196" y="33"/>
                    </a:lnTo>
                    <a:lnTo>
                      <a:pt x="192" y="37"/>
                    </a:lnTo>
                    <a:lnTo>
                      <a:pt x="187" y="28"/>
                    </a:lnTo>
                    <a:lnTo>
                      <a:pt x="184" y="21"/>
                    </a:lnTo>
                    <a:lnTo>
                      <a:pt x="177" y="16"/>
                    </a:lnTo>
                    <a:lnTo>
                      <a:pt x="168" y="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8" y="4"/>
                    </a:lnTo>
                    <a:lnTo>
                      <a:pt x="175" y="7"/>
                    </a:lnTo>
                    <a:lnTo>
                      <a:pt x="182" y="11"/>
                    </a:lnTo>
                    <a:lnTo>
                      <a:pt x="187" y="19"/>
                    </a:lnTo>
                    <a:lnTo>
                      <a:pt x="194" y="23"/>
                    </a:lnTo>
                    <a:lnTo>
                      <a:pt x="196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1" name="Freeform 254">
                <a:extLst>
                  <a:ext uri="{FF2B5EF4-FFF2-40B4-BE49-F238E27FC236}">
                    <a16:creationId xmlns:a16="http://schemas.microsoft.com/office/drawing/2014/main" id="{AC9B4860-6978-4B4F-A786-763AAACB3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342" y="3401220"/>
                <a:ext cx="44313" cy="17044"/>
              </a:xfrm>
              <a:custGeom>
                <a:avLst/>
                <a:gdLst>
                  <a:gd name="T0" fmla="*/ 26 w 26"/>
                  <a:gd name="T1" fmla="*/ 5 h 10"/>
                  <a:gd name="T2" fmla="*/ 26 w 26"/>
                  <a:gd name="T3" fmla="*/ 5 h 10"/>
                  <a:gd name="T4" fmla="*/ 24 w 26"/>
                  <a:gd name="T5" fmla="*/ 10 h 10"/>
                  <a:gd name="T6" fmla="*/ 9 w 26"/>
                  <a:gd name="T7" fmla="*/ 10 h 10"/>
                  <a:gd name="T8" fmla="*/ 0 w 26"/>
                  <a:gd name="T9" fmla="*/ 10 h 10"/>
                  <a:gd name="T10" fmla="*/ 0 w 26"/>
                  <a:gd name="T11" fmla="*/ 3 h 10"/>
                  <a:gd name="T12" fmla="*/ 2 w 26"/>
                  <a:gd name="T13" fmla="*/ 0 h 10"/>
                  <a:gd name="T14" fmla="*/ 17 w 26"/>
                  <a:gd name="T15" fmla="*/ 0 h 10"/>
                  <a:gd name="T16" fmla="*/ 24 w 26"/>
                  <a:gd name="T17" fmla="*/ 3 h 10"/>
                  <a:gd name="T18" fmla="*/ 26 w 2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0">
                    <a:moveTo>
                      <a:pt x="26" y="5"/>
                    </a:moveTo>
                    <a:lnTo>
                      <a:pt x="26" y="5"/>
                    </a:lnTo>
                    <a:lnTo>
                      <a:pt x="24" y="1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" y="0"/>
                    </a:lnTo>
                    <a:lnTo>
                      <a:pt x="24" y="3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2" name="Freeform 256">
                <a:extLst>
                  <a:ext uri="{FF2B5EF4-FFF2-40B4-BE49-F238E27FC236}">
                    <a16:creationId xmlns:a16="http://schemas.microsoft.com/office/drawing/2014/main" id="{0164E9C5-D6F4-443E-AC4C-1FCBFF3C2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5524" y="2610157"/>
                <a:ext cx="180661" cy="189183"/>
              </a:xfrm>
              <a:custGeom>
                <a:avLst/>
                <a:gdLst>
                  <a:gd name="T0" fmla="*/ 104 w 106"/>
                  <a:gd name="T1" fmla="*/ 12 h 111"/>
                  <a:gd name="T2" fmla="*/ 104 w 106"/>
                  <a:gd name="T3" fmla="*/ 12 h 111"/>
                  <a:gd name="T4" fmla="*/ 106 w 106"/>
                  <a:gd name="T5" fmla="*/ 16 h 111"/>
                  <a:gd name="T6" fmla="*/ 99 w 106"/>
                  <a:gd name="T7" fmla="*/ 14 h 111"/>
                  <a:gd name="T8" fmla="*/ 92 w 106"/>
                  <a:gd name="T9" fmla="*/ 21 h 111"/>
                  <a:gd name="T10" fmla="*/ 87 w 106"/>
                  <a:gd name="T11" fmla="*/ 28 h 111"/>
                  <a:gd name="T12" fmla="*/ 87 w 106"/>
                  <a:gd name="T13" fmla="*/ 45 h 111"/>
                  <a:gd name="T14" fmla="*/ 80 w 106"/>
                  <a:gd name="T15" fmla="*/ 50 h 111"/>
                  <a:gd name="T16" fmla="*/ 76 w 106"/>
                  <a:gd name="T17" fmla="*/ 52 h 111"/>
                  <a:gd name="T18" fmla="*/ 71 w 106"/>
                  <a:gd name="T19" fmla="*/ 59 h 111"/>
                  <a:gd name="T20" fmla="*/ 59 w 106"/>
                  <a:gd name="T21" fmla="*/ 61 h 111"/>
                  <a:gd name="T22" fmla="*/ 52 w 106"/>
                  <a:gd name="T23" fmla="*/ 66 h 111"/>
                  <a:gd name="T24" fmla="*/ 52 w 106"/>
                  <a:gd name="T25" fmla="*/ 78 h 111"/>
                  <a:gd name="T26" fmla="*/ 50 w 106"/>
                  <a:gd name="T27" fmla="*/ 78 h 111"/>
                  <a:gd name="T28" fmla="*/ 57 w 106"/>
                  <a:gd name="T29" fmla="*/ 83 h 111"/>
                  <a:gd name="T30" fmla="*/ 66 w 106"/>
                  <a:gd name="T31" fmla="*/ 92 h 111"/>
                  <a:gd name="T32" fmla="*/ 64 w 106"/>
                  <a:gd name="T33" fmla="*/ 97 h 111"/>
                  <a:gd name="T34" fmla="*/ 57 w 106"/>
                  <a:gd name="T35" fmla="*/ 97 h 111"/>
                  <a:gd name="T36" fmla="*/ 47 w 106"/>
                  <a:gd name="T37" fmla="*/ 97 h 111"/>
                  <a:gd name="T38" fmla="*/ 40 w 106"/>
                  <a:gd name="T39" fmla="*/ 109 h 111"/>
                  <a:gd name="T40" fmla="*/ 31 w 106"/>
                  <a:gd name="T41" fmla="*/ 106 h 111"/>
                  <a:gd name="T42" fmla="*/ 31 w 106"/>
                  <a:gd name="T43" fmla="*/ 109 h 111"/>
                  <a:gd name="T44" fmla="*/ 24 w 106"/>
                  <a:gd name="T45" fmla="*/ 104 h 111"/>
                  <a:gd name="T46" fmla="*/ 21 w 106"/>
                  <a:gd name="T47" fmla="*/ 109 h 111"/>
                  <a:gd name="T48" fmla="*/ 16 w 106"/>
                  <a:gd name="T49" fmla="*/ 111 h 111"/>
                  <a:gd name="T50" fmla="*/ 16 w 106"/>
                  <a:gd name="T51" fmla="*/ 106 h 111"/>
                  <a:gd name="T52" fmla="*/ 12 w 106"/>
                  <a:gd name="T53" fmla="*/ 104 h 111"/>
                  <a:gd name="T54" fmla="*/ 7 w 106"/>
                  <a:gd name="T55" fmla="*/ 102 h 111"/>
                  <a:gd name="T56" fmla="*/ 12 w 106"/>
                  <a:gd name="T57" fmla="*/ 92 h 111"/>
                  <a:gd name="T58" fmla="*/ 16 w 106"/>
                  <a:gd name="T59" fmla="*/ 90 h 111"/>
                  <a:gd name="T60" fmla="*/ 14 w 106"/>
                  <a:gd name="T61" fmla="*/ 85 h 111"/>
                  <a:gd name="T62" fmla="*/ 19 w 106"/>
                  <a:gd name="T63" fmla="*/ 76 h 111"/>
                  <a:gd name="T64" fmla="*/ 16 w 106"/>
                  <a:gd name="T65" fmla="*/ 71 h 111"/>
                  <a:gd name="T66" fmla="*/ 7 w 106"/>
                  <a:gd name="T67" fmla="*/ 68 h 111"/>
                  <a:gd name="T68" fmla="*/ 0 w 106"/>
                  <a:gd name="T69" fmla="*/ 64 h 111"/>
                  <a:gd name="T70" fmla="*/ 14 w 106"/>
                  <a:gd name="T71" fmla="*/ 52 h 111"/>
                  <a:gd name="T72" fmla="*/ 31 w 106"/>
                  <a:gd name="T73" fmla="*/ 40 h 111"/>
                  <a:gd name="T74" fmla="*/ 43 w 106"/>
                  <a:gd name="T75" fmla="*/ 23 h 111"/>
                  <a:gd name="T76" fmla="*/ 50 w 106"/>
                  <a:gd name="T77" fmla="*/ 31 h 111"/>
                  <a:gd name="T78" fmla="*/ 64 w 106"/>
                  <a:gd name="T79" fmla="*/ 31 h 111"/>
                  <a:gd name="T80" fmla="*/ 61 w 106"/>
                  <a:gd name="T81" fmla="*/ 21 h 111"/>
                  <a:gd name="T82" fmla="*/ 87 w 106"/>
                  <a:gd name="T83" fmla="*/ 12 h 111"/>
                  <a:gd name="T84" fmla="*/ 92 w 106"/>
                  <a:gd name="T85" fmla="*/ 0 h 111"/>
                  <a:gd name="T86" fmla="*/ 104 w 106"/>
                  <a:gd name="T87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" h="111">
                    <a:moveTo>
                      <a:pt x="104" y="12"/>
                    </a:moveTo>
                    <a:lnTo>
                      <a:pt x="104" y="12"/>
                    </a:lnTo>
                    <a:lnTo>
                      <a:pt x="106" y="16"/>
                    </a:lnTo>
                    <a:lnTo>
                      <a:pt x="99" y="14"/>
                    </a:lnTo>
                    <a:lnTo>
                      <a:pt x="92" y="21"/>
                    </a:lnTo>
                    <a:lnTo>
                      <a:pt x="87" y="28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6" y="52"/>
                    </a:lnTo>
                    <a:lnTo>
                      <a:pt x="71" y="59"/>
                    </a:lnTo>
                    <a:lnTo>
                      <a:pt x="59" y="61"/>
                    </a:lnTo>
                    <a:lnTo>
                      <a:pt x="52" y="66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7" y="83"/>
                    </a:lnTo>
                    <a:lnTo>
                      <a:pt x="66" y="92"/>
                    </a:lnTo>
                    <a:lnTo>
                      <a:pt x="64" y="97"/>
                    </a:lnTo>
                    <a:lnTo>
                      <a:pt x="57" y="97"/>
                    </a:lnTo>
                    <a:lnTo>
                      <a:pt x="47" y="97"/>
                    </a:lnTo>
                    <a:lnTo>
                      <a:pt x="40" y="109"/>
                    </a:lnTo>
                    <a:lnTo>
                      <a:pt x="31" y="106"/>
                    </a:lnTo>
                    <a:lnTo>
                      <a:pt x="31" y="109"/>
                    </a:lnTo>
                    <a:lnTo>
                      <a:pt x="24" y="104"/>
                    </a:lnTo>
                    <a:lnTo>
                      <a:pt x="21" y="109"/>
                    </a:lnTo>
                    <a:lnTo>
                      <a:pt x="16" y="111"/>
                    </a:lnTo>
                    <a:lnTo>
                      <a:pt x="16" y="106"/>
                    </a:lnTo>
                    <a:lnTo>
                      <a:pt x="12" y="104"/>
                    </a:lnTo>
                    <a:lnTo>
                      <a:pt x="7" y="102"/>
                    </a:lnTo>
                    <a:lnTo>
                      <a:pt x="12" y="92"/>
                    </a:lnTo>
                    <a:lnTo>
                      <a:pt x="16" y="90"/>
                    </a:lnTo>
                    <a:lnTo>
                      <a:pt x="14" y="85"/>
                    </a:lnTo>
                    <a:lnTo>
                      <a:pt x="19" y="76"/>
                    </a:lnTo>
                    <a:lnTo>
                      <a:pt x="16" y="71"/>
                    </a:lnTo>
                    <a:lnTo>
                      <a:pt x="7" y="68"/>
                    </a:lnTo>
                    <a:lnTo>
                      <a:pt x="0" y="64"/>
                    </a:lnTo>
                    <a:lnTo>
                      <a:pt x="14" y="52"/>
                    </a:lnTo>
                    <a:lnTo>
                      <a:pt x="31" y="40"/>
                    </a:lnTo>
                    <a:lnTo>
                      <a:pt x="43" y="23"/>
                    </a:lnTo>
                    <a:lnTo>
                      <a:pt x="50" y="31"/>
                    </a:lnTo>
                    <a:lnTo>
                      <a:pt x="64" y="31"/>
                    </a:lnTo>
                    <a:lnTo>
                      <a:pt x="61" y="21"/>
                    </a:lnTo>
                    <a:lnTo>
                      <a:pt x="87" y="12"/>
                    </a:lnTo>
                    <a:lnTo>
                      <a:pt x="92" y="0"/>
                    </a:lnTo>
                    <a:lnTo>
                      <a:pt x="10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3" name="Freeform 258">
                <a:extLst>
                  <a:ext uri="{FF2B5EF4-FFF2-40B4-BE49-F238E27FC236}">
                    <a16:creationId xmlns:a16="http://schemas.microsoft.com/office/drawing/2014/main" id="{5B63EE20-1008-44DA-A8AB-85AD55C7E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203" y="2639376"/>
                <a:ext cx="88626" cy="194296"/>
              </a:xfrm>
              <a:custGeom>
                <a:avLst/>
                <a:gdLst>
                  <a:gd name="T0" fmla="*/ 22 w 52"/>
                  <a:gd name="T1" fmla="*/ 0 h 114"/>
                  <a:gd name="T2" fmla="*/ 22 w 52"/>
                  <a:gd name="T3" fmla="*/ 0 h 114"/>
                  <a:gd name="T4" fmla="*/ 26 w 52"/>
                  <a:gd name="T5" fmla="*/ 9 h 114"/>
                  <a:gd name="T6" fmla="*/ 36 w 52"/>
                  <a:gd name="T7" fmla="*/ 9 h 114"/>
                  <a:gd name="T8" fmla="*/ 38 w 52"/>
                  <a:gd name="T9" fmla="*/ 7 h 114"/>
                  <a:gd name="T10" fmla="*/ 48 w 52"/>
                  <a:gd name="T11" fmla="*/ 7 h 114"/>
                  <a:gd name="T12" fmla="*/ 52 w 52"/>
                  <a:gd name="T13" fmla="*/ 19 h 114"/>
                  <a:gd name="T14" fmla="*/ 43 w 52"/>
                  <a:gd name="T15" fmla="*/ 24 h 114"/>
                  <a:gd name="T16" fmla="*/ 43 w 52"/>
                  <a:gd name="T17" fmla="*/ 43 h 114"/>
                  <a:gd name="T18" fmla="*/ 41 w 52"/>
                  <a:gd name="T19" fmla="*/ 45 h 114"/>
                  <a:gd name="T20" fmla="*/ 41 w 52"/>
                  <a:gd name="T21" fmla="*/ 54 h 114"/>
                  <a:gd name="T22" fmla="*/ 33 w 52"/>
                  <a:gd name="T23" fmla="*/ 57 h 114"/>
                  <a:gd name="T24" fmla="*/ 41 w 52"/>
                  <a:gd name="T25" fmla="*/ 69 h 114"/>
                  <a:gd name="T26" fmla="*/ 36 w 52"/>
                  <a:gd name="T27" fmla="*/ 83 h 114"/>
                  <a:gd name="T28" fmla="*/ 41 w 52"/>
                  <a:gd name="T29" fmla="*/ 88 h 114"/>
                  <a:gd name="T30" fmla="*/ 38 w 52"/>
                  <a:gd name="T31" fmla="*/ 95 h 114"/>
                  <a:gd name="T32" fmla="*/ 33 w 52"/>
                  <a:gd name="T33" fmla="*/ 102 h 114"/>
                  <a:gd name="T34" fmla="*/ 33 w 52"/>
                  <a:gd name="T35" fmla="*/ 109 h 114"/>
                  <a:gd name="T36" fmla="*/ 29 w 52"/>
                  <a:gd name="T37" fmla="*/ 114 h 114"/>
                  <a:gd name="T38" fmla="*/ 19 w 52"/>
                  <a:gd name="T39" fmla="*/ 111 h 114"/>
                  <a:gd name="T40" fmla="*/ 10 w 52"/>
                  <a:gd name="T41" fmla="*/ 111 h 114"/>
                  <a:gd name="T42" fmla="*/ 15 w 52"/>
                  <a:gd name="T43" fmla="*/ 97 h 114"/>
                  <a:gd name="T44" fmla="*/ 12 w 52"/>
                  <a:gd name="T45" fmla="*/ 85 h 114"/>
                  <a:gd name="T46" fmla="*/ 5 w 52"/>
                  <a:gd name="T47" fmla="*/ 83 h 114"/>
                  <a:gd name="T48" fmla="*/ 0 w 52"/>
                  <a:gd name="T49" fmla="*/ 76 h 114"/>
                  <a:gd name="T50" fmla="*/ 3 w 52"/>
                  <a:gd name="T51" fmla="*/ 62 h 114"/>
                  <a:gd name="T52" fmla="*/ 10 w 52"/>
                  <a:gd name="T53" fmla="*/ 54 h 114"/>
                  <a:gd name="T54" fmla="*/ 10 w 52"/>
                  <a:gd name="T55" fmla="*/ 45 h 114"/>
                  <a:gd name="T56" fmla="*/ 12 w 52"/>
                  <a:gd name="T57" fmla="*/ 33 h 114"/>
                  <a:gd name="T58" fmla="*/ 12 w 52"/>
                  <a:gd name="T59" fmla="*/ 24 h 114"/>
                  <a:gd name="T60" fmla="*/ 10 w 52"/>
                  <a:gd name="T61" fmla="*/ 17 h 114"/>
                  <a:gd name="T62" fmla="*/ 10 w 52"/>
                  <a:gd name="T63" fmla="*/ 7 h 114"/>
                  <a:gd name="T64" fmla="*/ 15 w 52"/>
                  <a:gd name="T65" fmla="*/ 2 h 114"/>
                  <a:gd name="T66" fmla="*/ 22 w 52"/>
                  <a:gd name="T6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14">
                    <a:moveTo>
                      <a:pt x="22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8" y="7"/>
                    </a:lnTo>
                    <a:lnTo>
                      <a:pt x="52" y="19"/>
                    </a:lnTo>
                    <a:lnTo>
                      <a:pt x="43" y="24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1" y="54"/>
                    </a:lnTo>
                    <a:lnTo>
                      <a:pt x="33" y="57"/>
                    </a:lnTo>
                    <a:lnTo>
                      <a:pt x="41" y="69"/>
                    </a:lnTo>
                    <a:lnTo>
                      <a:pt x="36" y="83"/>
                    </a:lnTo>
                    <a:lnTo>
                      <a:pt x="41" y="88"/>
                    </a:lnTo>
                    <a:lnTo>
                      <a:pt x="38" y="95"/>
                    </a:lnTo>
                    <a:lnTo>
                      <a:pt x="33" y="102"/>
                    </a:lnTo>
                    <a:lnTo>
                      <a:pt x="33" y="109"/>
                    </a:lnTo>
                    <a:lnTo>
                      <a:pt x="29" y="114"/>
                    </a:lnTo>
                    <a:lnTo>
                      <a:pt x="19" y="111"/>
                    </a:lnTo>
                    <a:lnTo>
                      <a:pt x="10" y="111"/>
                    </a:lnTo>
                    <a:lnTo>
                      <a:pt x="15" y="97"/>
                    </a:lnTo>
                    <a:lnTo>
                      <a:pt x="12" y="85"/>
                    </a:lnTo>
                    <a:lnTo>
                      <a:pt x="5" y="83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2" y="33"/>
                    </a:lnTo>
                    <a:lnTo>
                      <a:pt x="12" y="24"/>
                    </a:lnTo>
                    <a:lnTo>
                      <a:pt x="10" y="17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4" name="Freeform 264">
                <a:extLst>
                  <a:ext uri="{FF2B5EF4-FFF2-40B4-BE49-F238E27FC236}">
                    <a16:creationId xmlns:a16="http://schemas.microsoft.com/office/drawing/2014/main" id="{536AC435-AF39-4E6A-84AB-8BFE2FDDC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7351" y="3179655"/>
                <a:ext cx="23861" cy="44313"/>
              </a:xfrm>
              <a:custGeom>
                <a:avLst/>
                <a:gdLst>
                  <a:gd name="T0" fmla="*/ 10 w 14"/>
                  <a:gd name="T1" fmla="*/ 24 h 26"/>
                  <a:gd name="T2" fmla="*/ 10 w 14"/>
                  <a:gd name="T3" fmla="*/ 24 h 26"/>
                  <a:gd name="T4" fmla="*/ 5 w 14"/>
                  <a:gd name="T5" fmla="*/ 26 h 26"/>
                  <a:gd name="T6" fmla="*/ 0 w 14"/>
                  <a:gd name="T7" fmla="*/ 21 h 26"/>
                  <a:gd name="T8" fmla="*/ 0 w 14"/>
                  <a:gd name="T9" fmla="*/ 10 h 26"/>
                  <a:gd name="T10" fmla="*/ 3 w 14"/>
                  <a:gd name="T11" fmla="*/ 0 h 26"/>
                  <a:gd name="T12" fmla="*/ 7 w 14"/>
                  <a:gd name="T13" fmla="*/ 0 h 26"/>
                  <a:gd name="T14" fmla="*/ 14 w 14"/>
                  <a:gd name="T15" fmla="*/ 5 h 26"/>
                  <a:gd name="T16" fmla="*/ 14 w 14"/>
                  <a:gd name="T17" fmla="*/ 14 h 26"/>
                  <a:gd name="T18" fmla="*/ 10 w 14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26">
                    <a:moveTo>
                      <a:pt x="10" y="24"/>
                    </a:moveTo>
                    <a:lnTo>
                      <a:pt x="10" y="24"/>
                    </a:lnTo>
                    <a:lnTo>
                      <a:pt x="5" y="26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5"/>
                    </a:lnTo>
                    <a:lnTo>
                      <a:pt x="14" y="1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6" name="Freeform 271">
                <a:extLst>
                  <a:ext uri="{FF2B5EF4-FFF2-40B4-BE49-F238E27FC236}">
                    <a16:creationId xmlns:a16="http://schemas.microsoft.com/office/drawing/2014/main" id="{2C4BECB3-4728-4DFA-9318-1DB19A4DA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67" y="3132576"/>
                <a:ext cx="238609" cy="201113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814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574 w 10000"/>
                  <a:gd name="connsiteY12" fmla="*/ 8683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9857" y="424"/>
                    </a:moveTo>
                    <a:lnTo>
                      <a:pt x="9857" y="424"/>
                    </a:lnTo>
                    <a:lnTo>
                      <a:pt x="9857" y="2627"/>
                    </a:lnTo>
                    <a:lnTo>
                      <a:pt x="5929" y="2627"/>
                    </a:lnTo>
                    <a:cubicBezTo>
                      <a:pt x="5976" y="3898"/>
                      <a:pt x="6024" y="5170"/>
                      <a:pt x="6071" y="6441"/>
                    </a:cubicBezTo>
                    <a:lnTo>
                      <a:pt x="5071" y="6610"/>
                    </a:lnTo>
                    <a:lnTo>
                      <a:pt x="4786" y="7203"/>
                    </a:lnTo>
                    <a:cubicBezTo>
                      <a:pt x="4834" y="7938"/>
                      <a:pt x="4881" y="8672"/>
                      <a:pt x="4929" y="9407"/>
                    </a:cubicBezTo>
                    <a:lnTo>
                      <a:pt x="357" y="9407"/>
                    </a:lnTo>
                    <a:lnTo>
                      <a:pt x="0" y="10000"/>
                    </a:lnTo>
                    <a:cubicBezTo>
                      <a:pt x="71" y="9746"/>
                      <a:pt x="143" y="9491"/>
                      <a:pt x="214" y="9237"/>
                    </a:cubicBezTo>
                    <a:cubicBezTo>
                      <a:pt x="230" y="9015"/>
                      <a:pt x="245" y="8794"/>
                      <a:pt x="261" y="8572"/>
                    </a:cubicBezTo>
                    <a:lnTo>
                      <a:pt x="2574" y="8683"/>
                    </a:lnTo>
                    <a:cubicBezTo>
                      <a:pt x="2646" y="8320"/>
                      <a:pt x="2857" y="8512"/>
                      <a:pt x="2929" y="8149"/>
                    </a:cubicBezTo>
                    <a:lnTo>
                      <a:pt x="3429" y="7966"/>
                    </a:lnTo>
                    <a:lnTo>
                      <a:pt x="3714" y="6017"/>
                    </a:lnTo>
                    <a:lnTo>
                      <a:pt x="5429" y="4407"/>
                    </a:lnTo>
                    <a:lnTo>
                      <a:pt x="5929" y="2373"/>
                    </a:lnTo>
                    <a:lnTo>
                      <a:pt x="6286" y="2373"/>
                    </a:lnTo>
                    <a:lnTo>
                      <a:pt x="6786" y="1186"/>
                    </a:lnTo>
                    <a:lnTo>
                      <a:pt x="7643" y="1017"/>
                    </a:lnTo>
                    <a:lnTo>
                      <a:pt x="8143" y="1186"/>
                    </a:lnTo>
                    <a:lnTo>
                      <a:pt x="8643" y="1186"/>
                    </a:lnTo>
                    <a:lnTo>
                      <a:pt x="9000" y="763"/>
                    </a:lnTo>
                    <a:lnTo>
                      <a:pt x="9857" y="763"/>
                    </a:lnTo>
                    <a:cubicBezTo>
                      <a:pt x="9786" y="509"/>
                      <a:pt x="9714" y="254"/>
                      <a:pt x="9643" y="0"/>
                    </a:cubicBezTo>
                    <a:lnTo>
                      <a:pt x="10000" y="0"/>
                    </a:lnTo>
                    <a:lnTo>
                      <a:pt x="10000" y="0"/>
                    </a:lnTo>
                    <a:cubicBezTo>
                      <a:pt x="9952" y="141"/>
                      <a:pt x="9905" y="283"/>
                      <a:pt x="9857" y="424"/>
                    </a:cubicBez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997" name="Freeform 276">
                <a:extLst>
                  <a:ext uri="{FF2B5EF4-FFF2-40B4-BE49-F238E27FC236}">
                    <a16:creationId xmlns:a16="http://schemas.microsoft.com/office/drawing/2014/main" id="{D5593885-AFE8-4A0E-8CF4-D85AD1C36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637" y="3459168"/>
                <a:ext cx="170435" cy="121010"/>
              </a:xfrm>
              <a:custGeom>
                <a:avLst/>
                <a:gdLst>
                  <a:gd name="T0" fmla="*/ 50 w 100"/>
                  <a:gd name="T1" fmla="*/ 0 h 71"/>
                  <a:gd name="T2" fmla="*/ 50 w 100"/>
                  <a:gd name="T3" fmla="*/ 0 h 71"/>
                  <a:gd name="T4" fmla="*/ 57 w 100"/>
                  <a:gd name="T5" fmla="*/ 4 h 71"/>
                  <a:gd name="T6" fmla="*/ 69 w 100"/>
                  <a:gd name="T7" fmla="*/ 9 h 71"/>
                  <a:gd name="T8" fmla="*/ 76 w 100"/>
                  <a:gd name="T9" fmla="*/ 21 h 71"/>
                  <a:gd name="T10" fmla="*/ 88 w 100"/>
                  <a:gd name="T11" fmla="*/ 33 h 71"/>
                  <a:gd name="T12" fmla="*/ 90 w 100"/>
                  <a:gd name="T13" fmla="*/ 42 h 71"/>
                  <a:gd name="T14" fmla="*/ 92 w 100"/>
                  <a:gd name="T15" fmla="*/ 52 h 71"/>
                  <a:gd name="T16" fmla="*/ 97 w 100"/>
                  <a:gd name="T17" fmla="*/ 59 h 71"/>
                  <a:gd name="T18" fmla="*/ 100 w 100"/>
                  <a:gd name="T19" fmla="*/ 63 h 71"/>
                  <a:gd name="T20" fmla="*/ 100 w 100"/>
                  <a:gd name="T21" fmla="*/ 68 h 71"/>
                  <a:gd name="T22" fmla="*/ 97 w 100"/>
                  <a:gd name="T23" fmla="*/ 71 h 71"/>
                  <a:gd name="T24" fmla="*/ 88 w 100"/>
                  <a:gd name="T25" fmla="*/ 68 h 71"/>
                  <a:gd name="T26" fmla="*/ 85 w 100"/>
                  <a:gd name="T27" fmla="*/ 71 h 71"/>
                  <a:gd name="T28" fmla="*/ 83 w 100"/>
                  <a:gd name="T29" fmla="*/ 71 h 71"/>
                  <a:gd name="T30" fmla="*/ 71 w 100"/>
                  <a:gd name="T31" fmla="*/ 66 h 71"/>
                  <a:gd name="T32" fmla="*/ 64 w 100"/>
                  <a:gd name="T33" fmla="*/ 66 h 71"/>
                  <a:gd name="T34" fmla="*/ 33 w 100"/>
                  <a:gd name="T35" fmla="*/ 66 h 71"/>
                  <a:gd name="T36" fmla="*/ 29 w 100"/>
                  <a:gd name="T37" fmla="*/ 68 h 71"/>
                  <a:gd name="T38" fmla="*/ 24 w 100"/>
                  <a:gd name="T39" fmla="*/ 66 h 71"/>
                  <a:gd name="T40" fmla="*/ 14 w 100"/>
                  <a:gd name="T41" fmla="*/ 71 h 71"/>
                  <a:gd name="T42" fmla="*/ 12 w 100"/>
                  <a:gd name="T43" fmla="*/ 56 h 71"/>
                  <a:gd name="T44" fmla="*/ 26 w 100"/>
                  <a:gd name="T45" fmla="*/ 59 h 71"/>
                  <a:gd name="T46" fmla="*/ 31 w 100"/>
                  <a:gd name="T47" fmla="*/ 56 h 71"/>
                  <a:gd name="T48" fmla="*/ 33 w 100"/>
                  <a:gd name="T49" fmla="*/ 56 h 71"/>
                  <a:gd name="T50" fmla="*/ 40 w 100"/>
                  <a:gd name="T51" fmla="*/ 52 h 71"/>
                  <a:gd name="T52" fmla="*/ 48 w 100"/>
                  <a:gd name="T53" fmla="*/ 54 h 71"/>
                  <a:gd name="T54" fmla="*/ 55 w 100"/>
                  <a:gd name="T55" fmla="*/ 56 h 71"/>
                  <a:gd name="T56" fmla="*/ 62 w 100"/>
                  <a:gd name="T57" fmla="*/ 52 h 71"/>
                  <a:gd name="T58" fmla="*/ 57 w 100"/>
                  <a:gd name="T59" fmla="*/ 47 h 71"/>
                  <a:gd name="T60" fmla="*/ 52 w 100"/>
                  <a:gd name="T61" fmla="*/ 49 h 71"/>
                  <a:gd name="T62" fmla="*/ 48 w 100"/>
                  <a:gd name="T63" fmla="*/ 49 h 71"/>
                  <a:gd name="T64" fmla="*/ 40 w 100"/>
                  <a:gd name="T65" fmla="*/ 44 h 71"/>
                  <a:gd name="T66" fmla="*/ 36 w 100"/>
                  <a:gd name="T67" fmla="*/ 44 h 71"/>
                  <a:gd name="T68" fmla="*/ 31 w 100"/>
                  <a:gd name="T69" fmla="*/ 49 h 71"/>
                  <a:gd name="T70" fmla="*/ 14 w 100"/>
                  <a:gd name="T71" fmla="*/ 49 h 71"/>
                  <a:gd name="T72" fmla="*/ 7 w 100"/>
                  <a:gd name="T73" fmla="*/ 37 h 71"/>
                  <a:gd name="T74" fmla="*/ 0 w 100"/>
                  <a:gd name="T75" fmla="*/ 30 h 71"/>
                  <a:gd name="T76" fmla="*/ 7 w 100"/>
                  <a:gd name="T77" fmla="*/ 28 h 71"/>
                  <a:gd name="T78" fmla="*/ 14 w 100"/>
                  <a:gd name="T79" fmla="*/ 16 h 71"/>
                  <a:gd name="T80" fmla="*/ 19 w 100"/>
                  <a:gd name="T81" fmla="*/ 7 h 71"/>
                  <a:gd name="T82" fmla="*/ 24 w 100"/>
                  <a:gd name="T83" fmla="*/ 2 h 71"/>
                  <a:gd name="T84" fmla="*/ 31 w 100"/>
                  <a:gd name="T85" fmla="*/ 2 h 71"/>
                  <a:gd name="T86" fmla="*/ 40 w 100"/>
                  <a:gd name="T87" fmla="*/ 0 h 71"/>
                  <a:gd name="T88" fmla="*/ 50 w 100"/>
                  <a:gd name="T8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71">
                    <a:moveTo>
                      <a:pt x="50" y="0"/>
                    </a:moveTo>
                    <a:lnTo>
                      <a:pt x="50" y="0"/>
                    </a:lnTo>
                    <a:lnTo>
                      <a:pt x="57" y="4"/>
                    </a:lnTo>
                    <a:lnTo>
                      <a:pt x="69" y="9"/>
                    </a:lnTo>
                    <a:lnTo>
                      <a:pt x="76" y="21"/>
                    </a:lnTo>
                    <a:lnTo>
                      <a:pt x="88" y="33"/>
                    </a:lnTo>
                    <a:lnTo>
                      <a:pt x="90" y="42"/>
                    </a:lnTo>
                    <a:lnTo>
                      <a:pt x="92" y="52"/>
                    </a:lnTo>
                    <a:lnTo>
                      <a:pt x="97" y="59"/>
                    </a:lnTo>
                    <a:lnTo>
                      <a:pt x="100" y="63"/>
                    </a:lnTo>
                    <a:lnTo>
                      <a:pt x="100" y="68"/>
                    </a:lnTo>
                    <a:lnTo>
                      <a:pt x="97" y="71"/>
                    </a:lnTo>
                    <a:lnTo>
                      <a:pt x="88" y="68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71" y="66"/>
                    </a:lnTo>
                    <a:lnTo>
                      <a:pt x="64" y="66"/>
                    </a:lnTo>
                    <a:lnTo>
                      <a:pt x="33" y="66"/>
                    </a:lnTo>
                    <a:lnTo>
                      <a:pt x="29" y="68"/>
                    </a:lnTo>
                    <a:lnTo>
                      <a:pt x="24" y="66"/>
                    </a:lnTo>
                    <a:lnTo>
                      <a:pt x="14" y="71"/>
                    </a:lnTo>
                    <a:lnTo>
                      <a:pt x="12" y="56"/>
                    </a:lnTo>
                    <a:lnTo>
                      <a:pt x="26" y="59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40" y="52"/>
                    </a:lnTo>
                    <a:lnTo>
                      <a:pt x="48" y="54"/>
                    </a:lnTo>
                    <a:lnTo>
                      <a:pt x="55" y="56"/>
                    </a:lnTo>
                    <a:lnTo>
                      <a:pt x="62" y="52"/>
                    </a:lnTo>
                    <a:lnTo>
                      <a:pt x="57" y="47"/>
                    </a:lnTo>
                    <a:lnTo>
                      <a:pt x="52" y="49"/>
                    </a:lnTo>
                    <a:lnTo>
                      <a:pt x="48" y="49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1" y="49"/>
                    </a:lnTo>
                    <a:lnTo>
                      <a:pt x="14" y="49"/>
                    </a:lnTo>
                    <a:lnTo>
                      <a:pt x="7" y="37"/>
                    </a:lnTo>
                    <a:lnTo>
                      <a:pt x="0" y="30"/>
                    </a:lnTo>
                    <a:lnTo>
                      <a:pt x="7" y="28"/>
                    </a:lnTo>
                    <a:lnTo>
                      <a:pt x="14" y="16"/>
                    </a:lnTo>
                    <a:lnTo>
                      <a:pt x="19" y="7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998" name="Group 1997">
                <a:extLst>
                  <a:ext uri="{FF2B5EF4-FFF2-40B4-BE49-F238E27FC236}">
                    <a16:creationId xmlns:a16="http://schemas.microsoft.com/office/drawing/2014/main" id="{C17E646C-1CA4-4F18-AF89-A135E8D2ED3F}"/>
                  </a:ext>
                </a:extLst>
              </p:cNvPr>
              <p:cNvGrpSpPr/>
              <p:nvPr/>
            </p:nvGrpSpPr>
            <p:grpSpPr>
              <a:xfrm>
                <a:off x="4684412" y="-116555"/>
                <a:ext cx="4959651" cy="2796836"/>
                <a:chOff x="6245882" y="-155406"/>
                <a:chExt cx="6612868" cy="3729114"/>
              </a:xfrm>
              <a:grpFill/>
            </p:grpSpPr>
            <p:sp>
              <p:nvSpPr>
                <p:cNvPr id="2019" name="Freeform 464">
                  <a:extLst>
                    <a:ext uri="{FF2B5EF4-FFF2-40B4-BE49-F238E27FC236}">
                      <a16:creationId xmlns:a16="http://schemas.microsoft.com/office/drawing/2014/main" id="{47189BAA-35C3-4C77-968E-4AF25F863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2085" y="567238"/>
                  <a:ext cx="6006665" cy="3006470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0" name="Freeform 278">
                  <a:extLst>
                    <a:ext uri="{FF2B5EF4-FFF2-40B4-BE49-F238E27FC236}">
                      <a16:creationId xmlns:a16="http://schemas.microsoft.com/office/drawing/2014/main" id="{AC470C2E-7ED2-467B-BD7C-4A528EC9E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02160" y="812664"/>
                  <a:ext cx="299965" cy="227246"/>
                </a:xfrm>
                <a:custGeom>
                  <a:avLst/>
                  <a:gdLst>
                    <a:gd name="T0" fmla="*/ 59 w 132"/>
                    <a:gd name="T1" fmla="*/ 83 h 100"/>
                    <a:gd name="T2" fmla="*/ 120 w 132"/>
                    <a:gd name="T3" fmla="*/ 86 h 100"/>
                    <a:gd name="T4" fmla="*/ 132 w 132"/>
                    <a:gd name="T5" fmla="*/ 38 h 100"/>
                    <a:gd name="T6" fmla="*/ 73 w 132"/>
                    <a:gd name="T7" fmla="*/ 5 h 100"/>
                    <a:gd name="T8" fmla="*/ 30 w 132"/>
                    <a:gd name="T9" fmla="*/ 0 h 100"/>
                    <a:gd name="T10" fmla="*/ 9 w 132"/>
                    <a:gd name="T11" fmla="*/ 15 h 100"/>
                    <a:gd name="T12" fmla="*/ 0 w 132"/>
                    <a:gd name="T13" fmla="*/ 57 h 100"/>
                    <a:gd name="T14" fmla="*/ 33 w 132"/>
                    <a:gd name="T15" fmla="*/ 100 h 100"/>
                    <a:gd name="T16" fmla="*/ 59 w 132"/>
                    <a:gd name="T17" fmla="*/ 83 h 100"/>
                    <a:gd name="T18" fmla="*/ 59 w 132"/>
                    <a:gd name="T19" fmla="*/ 83 h 100"/>
                    <a:gd name="T20" fmla="*/ 59 w 132"/>
                    <a:gd name="T21" fmla="*/ 83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00">
                      <a:moveTo>
                        <a:pt x="59" y="83"/>
                      </a:moveTo>
                      <a:lnTo>
                        <a:pt x="120" y="86"/>
                      </a:lnTo>
                      <a:lnTo>
                        <a:pt x="132" y="38"/>
                      </a:lnTo>
                      <a:lnTo>
                        <a:pt x="73" y="5"/>
                      </a:lnTo>
                      <a:lnTo>
                        <a:pt x="30" y="0"/>
                      </a:lnTo>
                      <a:lnTo>
                        <a:pt x="9" y="15"/>
                      </a:lnTo>
                      <a:lnTo>
                        <a:pt x="0" y="57"/>
                      </a:lnTo>
                      <a:lnTo>
                        <a:pt x="33" y="100"/>
                      </a:lnTo>
                      <a:lnTo>
                        <a:pt x="59" y="83"/>
                      </a:lnTo>
                      <a:lnTo>
                        <a:pt x="59" y="83"/>
                      </a:lnTo>
                      <a:lnTo>
                        <a:pt x="59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1" name="Freeform 279">
                  <a:extLst>
                    <a:ext uri="{FF2B5EF4-FFF2-40B4-BE49-F238E27FC236}">
                      <a16:creationId xmlns:a16="http://schemas.microsoft.com/office/drawing/2014/main" id="{DF5A879C-FE1E-4A94-B4DB-96A9329CA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08965" y="1142170"/>
                  <a:ext cx="140893" cy="79537"/>
                </a:xfrm>
                <a:custGeom>
                  <a:avLst/>
                  <a:gdLst>
                    <a:gd name="T0" fmla="*/ 17 w 62"/>
                    <a:gd name="T1" fmla="*/ 5 h 35"/>
                    <a:gd name="T2" fmla="*/ 0 w 62"/>
                    <a:gd name="T3" fmla="*/ 26 h 35"/>
                    <a:gd name="T4" fmla="*/ 2 w 62"/>
                    <a:gd name="T5" fmla="*/ 31 h 35"/>
                    <a:gd name="T6" fmla="*/ 36 w 62"/>
                    <a:gd name="T7" fmla="*/ 35 h 35"/>
                    <a:gd name="T8" fmla="*/ 62 w 62"/>
                    <a:gd name="T9" fmla="*/ 35 h 35"/>
                    <a:gd name="T10" fmla="*/ 59 w 62"/>
                    <a:gd name="T11" fmla="*/ 21 h 35"/>
                    <a:gd name="T12" fmla="*/ 36 w 62"/>
                    <a:gd name="T13" fmla="*/ 0 h 35"/>
                    <a:gd name="T14" fmla="*/ 17 w 62"/>
                    <a:gd name="T15" fmla="*/ 5 h 35"/>
                    <a:gd name="T16" fmla="*/ 17 w 62"/>
                    <a:gd name="T17" fmla="*/ 5 h 35"/>
                    <a:gd name="T18" fmla="*/ 17 w 62"/>
                    <a:gd name="T1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35">
                      <a:moveTo>
                        <a:pt x="17" y="5"/>
                      </a:move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36" y="35"/>
                      </a:lnTo>
                      <a:lnTo>
                        <a:pt x="62" y="35"/>
                      </a:lnTo>
                      <a:lnTo>
                        <a:pt x="59" y="21"/>
                      </a:lnTo>
                      <a:lnTo>
                        <a:pt x="36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2" name="Freeform 280">
                  <a:extLst>
                    <a:ext uri="{FF2B5EF4-FFF2-40B4-BE49-F238E27FC236}">
                      <a16:creationId xmlns:a16="http://schemas.microsoft.com/office/drawing/2014/main" id="{D110DAE7-C5C3-4786-84B6-33CA02A6D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0502" y="264999"/>
                  <a:ext cx="220430" cy="259061"/>
                </a:xfrm>
                <a:custGeom>
                  <a:avLst/>
                  <a:gdLst>
                    <a:gd name="T0" fmla="*/ 92 w 97"/>
                    <a:gd name="T1" fmla="*/ 85 h 114"/>
                    <a:gd name="T2" fmla="*/ 97 w 97"/>
                    <a:gd name="T3" fmla="*/ 52 h 114"/>
                    <a:gd name="T4" fmla="*/ 57 w 97"/>
                    <a:gd name="T5" fmla="*/ 5 h 114"/>
                    <a:gd name="T6" fmla="*/ 42 w 97"/>
                    <a:gd name="T7" fmla="*/ 0 h 114"/>
                    <a:gd name="T8" fmla="*/ 31 w 97"/>
                    <a:gd name="T9" fmla="*/ 7 h 114"/>
                    <a:gd name="T10" fmla="*/ 0 w 97"/>
                    <a:gd name="T11" fmla="*/ 114 h 114"/>
                    <a:gd name="T12" fmla="*/ 92 w 97"/>
                    <a:gd name="T13" fmla="*/ 85 h 114"/>
                    <a:gd name="T14" fmla="*/ 92 w 97"/>
                    <a:gd name="T15" fmla="*/ 85 h 114"/>
                    <a:gd name="T16" fmla="*/ 92 w 97"/>
                    <a:gd name="T17" fmla="*/ 8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14">
                      <a:moveTo>
                        <a:pt x="92" y="85"/>
                      </a:moveTo>
                      <a:lnTo>
                        <a:pt x="97" y="52"/>
                      </a:lnTo>
                      <a:lnTo>
                        <a:pt x="57" y="5"/>
                      </a:lnTo>
                      <a:lnTo>
                        <a:pt x="42" y="0"/>
                      </a:lnTo>
                      <a:lnTo>
                        <a:pt x="31" y="7"/>
                      </a:lnTo>
                      <a:lnTo>
                        <a:pt x="0" y="114"/>
                      </a:lnTo>
                      <a:lnTo>
                        <a:pt x="92" y="85"/>
                      </a:lnTo>
                      <a:lnTo>
                        <a:pt x="92" y="85"/>
                      </a:lnTo>
                      <a:lnTo>
                        <a:pt x="92" y="8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3" name="Freeform 281">
                  <a:extLst>
                    <a:ext uri="{FF2B5EF4-FFF2-40B4-BE49-F238E27FC236}">
                      <a16:creationId xmlns:a16="http://schemas.microsoft.com/office/drawing/2014/main" id="{E4AAB004-B60D-4464-948F-3F8787D5D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3940" y="910379"/>
                  <a:ext cx="172707" cy="118168"/>
                </a:xfrm>
                <a:custGeom>
                  <a:avLst/>
                  <a:gdLst>
                    <a:gd name="T0" fmla="*/ 57 w 76"/>
                    <a:gd name="T1" fmla="*/ 52 h 52"/>
                    <a:gd name="T2" fmla="*/ 76 w 76"/>
                    <a:gd name="T3" fmla="*/ 26 h 52"/>
                    <a:gd name="T4" fmla="*/ 36 w 76"/>
                    <a:gd name="T5" fmla="*/ 9 h 52"/>
                    <a:gd name="T6" fmla="*/ 5 w 76"/>
                    <a:gd name="T7" fmla="*/ 0 h 52"/>
                    <a:gd name="T8" fmla="*/ 0 w 76"/>
                    <a:gd name="T9" fmla="*/ 21 h 52"/>
                    <a:gd name="T10" fmla="*/ 31 w 76"/>
                    <a:gd name="T11" fmla="*/ 45 h 52"/>
                    <a:gd name="T12" fmla="*/ 57 w 76"/>
                    <a:gd name="T13" fmla="*/ 52 h 52"/>
                    <a:gd name="T14" fmla="*/ 57 w 76"/>
                    <a:gd name="T15" fmla="*/ 52 h 52"/>
                    <a:gd name="T16" fmla="*/ 57 w 76"/>
                    <a:gd name="T1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" h="52">
                      <a:moveTo>
                        <a:pt x="57" y="52"/>
                      </a:moveTo>
                      <a:lnTo>
                        <a:pt x="76" y="26"/>
                      </a:lnTo>
                      <a:lnTo>
                        <a:pt x="36" y="9"/>
                      </a:lnTo>
                      <a:lnTo>
                        <a:pt x="5" y="0"/>
                      </a:lnTo>
                      <a:lnTo>
                        <a:pt x="0" y="21"/>
                      </a:lnTo>
                      <a:lnTo>
                        <a:pt x="31" y="45"/>
                      </a:lnTo>
                      <a:lnTo>
                        <a:pt x="57" y="52"/>
                      </a:lnTo>
                      <a:lnTo>
                        <a:pt x="57" y="52"/>
                      </a:lnTo>
                      <a:lnTo>
                        <a:pt x="57" y="5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4" name="Freeform 282">
                  <a:extLst>
                    <a:ext uri="{FF2B5EF4-FFF2-40B4-BE49-F238E27FC236}">
                      <a16:creationId xmlns:a16="http://schemas.microsoft.com/office/drawing/2014/main" id="{A4D712BB-6C79-454A-9B46-9B7EB3D2B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38345" y="1421684"/>
                  <a:ext cx="134076" cy="86354"/>
                </a:xfrm>
                <a:custGeom>
                  <a:avLst/>
                  <a:gdLst>
                    <a:gd name="T0" fmla="*/ 21 w 59"/>
                    <a:gd name="T1" fmla="*/ 35 h 38"/>
                    <a:gd name="T2" fmla="*/ 40 w 59"/>
                    <a:gd name="T3" fmla="*/ 33 h 38"/>
                    <a:gd name="T4" fmla="*/ 57 w 59"/>
                    <a:gd name="T5" fmla="*/ 21 h 38"/>
                    <a:gd name="T6" fmla="*/ 59 w 59"/>
                    <a:gd name="T7" fmla="*/ 14 h 38"/>
                    <a:gd name="T8" fmla="*/ 36 w 59"/>
                    <a:gd name="T9" fmla="*/ 0 h 38"/>
                    <a:gd name="T10" fmla="*/ 24 w 59"/>
                    <a:gd name="T11" fmla="*/ 0 h 38"/>
                    <a:gd name="T12" fmla="*/ 21 w 59"/>
                    <a:gd name="T13" fmla="*/ 2 h 38"/>
                    <a:gd name="T14" fmla="*/ 0 w 59"/>
                    <a:gd name="T15" fmla="*/ 24 h 38"/>
                    <a:gd name="T16" fmla="*/ 3 w 59"/>
                    <a:gd name="T17" fmla="*/ 38 h 38"/>
                    <a:gd name="T18" fmla="*/ 21 w 59"/>
                    <a:gd name="T19" fmla="*/ 35 h 38"/>
                    <a:gd name="T20" fmla="*/ 21 w 59"/>
                    <a:gd name="T21" fmla="*/ 35 h 38"/>
                    <a:gd name="T22" fmla="*/ 21 w 59"/>
                    <a:gd name="T2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38">
                      <a:moveTo>
                        <a:pt x="21" y="35"/>
                      </a:moveTo>
                      <a:lnTo>
                        <a:pt x="40" y="33"/>
                      </a:lnTo>
                      <a:lnTo>
                        <a:pt x="57" y="21"/>
                      </a:lnTo>
                      <a:lnTo>
                        <a:pt x="59" y="14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1" y="2"/>
                      </a:lnTo>
                      <a:lnTo>
                        <a:pt x="0" y="24"/>
                      </a:lnTo>
                      <a:lnTo>
                        <a:pt x="3" y="38"/>
                      </a:lnTo>
                      <a:lnTo>
                        <a:pt x="21" y="35"/>
                      </a:lnTo>
                      <a:lnTo>
                        <a:pt x="21" y="35"/>
                      </a:lnTo>
                      <a:lnTo>
                        <a:pt x="21" y="3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5" name="Freeform 283">
                  <a:extLst>
                    <a:ext uri="{FF2B5EF4-FFF2-40B4-BE49-F238E27FC236}">
                      <a16:creationId xmlns:a16="http://schemas.microsoft.com/office/drawing/2014/main" id="{3F4AA880-D18D-4AC3-9025-5DC68867C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8264" y="-155406"/>
                  <a:ext cx="334053" cy="534030"/>
                </a:xfrm>
                <a:custGeom>
                  <a:avLst/>
                  <a:gdLst>
                    <a:gd name="T0" fmla="*/ 33 w 147"/>
                    <a:gd name="T1" fmla="*/ 178 h 235"/>
                    <a:gd name="T2" fmla="*/ 62 w 147"/>
                    <a:gd name="T3" fmla="*/ 209 h 235"/>
                    <a:gd name="T4" fmla="*/ 107 w 147"/>
                    <a:gd name="T5" fmla="*/ 235 h 235"/>
                    <a:gd name="T6" fmla="*/ 142 w 147"/>
                    <a:gd name="T7" fmla="*/ 223 h 235"/>
                    <a:gd name="T8" fmla="*/ 147 w 147"/>
                    <a:gd name="T9" fmla="*/ 145 h 235"/>
                    <a:gd name="T10" fmla="*/ 109 w 147"/>
                    <a:gd name="T11" fmla="*/ 52 h 235"/>
                    <a:gd name="T12" fmla="*/ 76 w 147"/>
                    <a:gd name="T13" fmla="*/ 0 h 235"/>
                    <a:gd name="T14" fmla="*/ 43 w 147"/>
                    <a:gd name="T15" fmla="*/ 24 h 235"/>
                    <a:gd name="T16" fmla="*/ 0 w 147"/>
                    <a:gd name="T17" fmla="*/ 93 h 235"/>
                    <a:gd name="T18" fmla="*/ 22 w 147"/>
                    <a:gd name="T19" fmla="*/ 112 h 235"/>
                    <a:gd name="T20" fmla="*/ 33 w 147"/>
                    <a:gd name="T21" fmla="*/ 178 h 235"/>
                    <a:gd name="T22" fmla="*/ 33 w 147"/>
                    <a:gd name="T23" fmla="*/ 178 h 235"/>
                    <a:gd name="T24" fmla="*/ 33 w 147"/>
                    <a:gd name="T25" fmla="*/ 178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235">
                      <a:moveTo>
                        <a:pt x="33" y="178"/>
                      </a:moveTo>
                      <a:lnTo>
                        <a:pt x="62" y="209"/>
                      </a:lnTo>
                      <a:lnTo>
                        <a:pt x="107" y="235"/>
                      </a:lnTo>
                      <a:lnTo>
                        <a:pt x="142" y="223"/>
                      </a:lnTo>
                      <a:lnTo>
                        <a:pt x="147" y="145"/>
                      </a:lnTo>
                      <a:lnTo>
                        <a:pt x="109" y="52"/>
                      </a:lnTo>
                      <a:lnTo>
                        <a:pt x="76" y="0"/>
                      </a:lnTo>
                      <a:lnTo>
                        <a:pt x="43" y="24"/>
                      </a:lnTo>
                      <a:lnTo>
                        <a:pt x="0" y="93"/>
                      </a:lnTo>
                      <a:lnTo>
                        <a:pt x="22" y="112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6" name="Freeform 285">
                  <a:extLst>
                    <a:ext uri="{FF2B5EF4-FFF2-40B4-BE49-F238E27FC236}">
                      <a16:creationId xmlns:a16="http://schemas.microsoft.com/office/drawing/2014/main" id="{520E320D-2F17-442D-B88E-CBFF53955A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7071" y="689951"/>
                  <a:ext cx="638563" cy="838540"/>
                </a:xfrm>
                <a:custGeom>
                  <a:avLst/>
                  <a:gdLst>
                    <a:gd name="T0" fmla="*/ 17 w 281"/>
                    <a:gd name="T1" fmla="*/ 289 h 369"/>
                    <a:gd name="T2" fmla="*/ 0 w 281"/>
                    <a:gd name="T3" fmla="*/ 298 h 369"/>
                    <a:gd name="T4" fmla="*/ 2 w 281"/>
                    <a:gd name="T5" fmla="*/ 327 h 369"/>
                    <a:gd name="T6" fmla="*/ 31 w 281"/>
                    <a:gd name="T7" fmla="*/ 338 h 369"/>
                    <a:gd name="T8" fmla="*/ 35 w 281"/>
                    <a:gd name="T9" fmla="*/ 362 h 369"/>
                    <a:gd name="T10" fmla="*/ 88 w 281"/>
                    <a:gd name="T11" fmla="*/ 369 h 369"/>
                    <a:gd name="T12" fmla="*/ 97 w 281"/>
                    <a:gd name="T13" fmla="*/ 364 h 369"/>
                    <a:gd name="T14" fmla="*/ 66 w 281"/>
                    <a:gd name="T15" fmla="*/ 322 h 369"/>
                    <a:gd name="T16" fmla="*/ 64 w 281"/>
                    <a:gd name="T17" fmla="*/ 279 h 369"/>
                    <a:gd name="T18" fmla="*/ 90 w 281"/>
                    <a:gd name="T19" fmla="*/ 227 h 369"/>
                    <a:gd name="T20" fmla="*/ 114 w 281"/>
                    <a:gd name="T21" fmla="*/ 170 h 369"/>
                    <a:gd name="T22" fmla="*/ 163 w 281"/>
                    <a:gd name="T23" fmla="*/ 114 h 369"/>
                    <a:gd name="T24" fmla="*/ 213 w 281"/>
                    <a:gd name="T25" fmla="*/ 83 h 369"/>
                    <a:gd name="T26" fmla="*/ 270 w 281"/>
                    <a:gd name="T27" fmla="*/ 50 h 369"/>
                    <a:gd name="T28" fmla="*/ 281 w 281"/>
                    <a:gd name="T29" fmla="*/ 28 h 369"/>
                    <a:gd name="T30" fmla="*/ 270 w 281"/>
                    <a:gd name="T31" fmla="*/ 0 h 369"/>
                    <a:gd name="T32" fmla="*/ 239 w 281"/>
                    <a:gd name="T33" fmla="*/ 9 h 369"/>
                    <a:gd name="T34" fmla="*/ 211 w 281"/>
                    <a:gd name="T35" fmla="*/ 35 h 369"/>
                    <a:gd name="T36" fmla="*/ 158 w 281"/>
                    <a:gd name="T37" fmla="*/ 47 h 369"/>
                    <a:gd name="T38" fmla="*/ 104 w 281"/>
                    <a:gd name="T39" fmla="*/ 90 h 369"/>
                    <a:gd name="T40" fmla="*/ 66 w 281"/>
                    <a:gd name="T41" fmla="*/ 125 h 369"/>
                    <a:gd name="T42" fmla="*/ 71 w 281"/>
                    <a:gd name="T43" fmla="*/ 151 h 369"/>
                    <a:gd name="T44" fmla="*/ 33 w 281"/>
                    <a:gd name="T45" fmla="*/ 204 h 369"/>
                    <a:gd name="T46" fmla="*/ 47 w 281"/>
                    <a:gd name="T47" fmla="*/ 211 h 369"/>
                    <a:gd name="T48" fmla="*/ 17 w 281"/>
                    <a:gd name="T49" fmla="*/ 258 h 369"/>
                    <a:gd name="T50" fmla="*/ 17 w 281"/>
                    <a:gd name="T51" fmla="*/ 289 h 369"/>
                    <a:gd name="T52" fmla="*/ 17 w 281"/>
                    <a:gd name="T53" fmla="*/ 289 h 369"/>
                    <a:gd name="T54" fmla="*/ 17 w 281"/>
                    <a:gd name="T55" fmla="*/ 28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1" h="369">
                      <a:moveTo>
                        <a:pt x="17" y="289"/>
                      </a:moveTo>
                      <a:lnTo>
                        <a:pt x="0" y="298"/>
                      </a:lnTo>
                      <a:lnTo>
                        <a:pt x="2" y="327"/>
                      </a:lnTo>
                      <a:lnTo>
                        <a:pt x="31" y="338"/>
                      </a:lnTo>
                      <a:lnTo>
                        <a:pt x="35" y="362"/>
                      </a:lnTo>
                      <a:lnTo>
                        <a:pt x="88" y="369"/>
                      </a:lnTo>
                      <a:lnTo>
                        <a:pt x="97" y="364"/>
                      </a:lnTo>
                      <a:lnTo>
                        <a:pt x="66" y="322"/>
                      </a:lnTo>
                      <a:lnTo>
                        <a:pt x="64" y="279"/>
                      </a:lnTo>
                      <a:lnTo>
                        <a:pt x="90" y="227"/>
                      </a:lnTo>
                      <a:lnTo>
                        <a:pt x="114" y="170"/>
                      </a:lnTo>
                      <a:lnTo>
                        <a:pt x="163" y="114"/>
                      </a:lnTo>
                      <a:lnTo>
                        <a:pt x="213" y="83"/>
                      </a:lnTo>
                      <a:lnTo>
                        <a:pt x="270" y="50"/>
                      </a:lnTo>
                      <a:lnTo>
                        <a:pt x="281" y="28"/>
                      </a:lnTo>
                      <a:lnTo>
                        <a:pt x="270" y="0"/>
                      </a:lnTo>
                      <a:lnTo>
                        <a:pt x="239" y="9"/>
                      </a:lnTo>
                      <a:lnTo>
                        <a:pt x="211" y="35"/>
                      </a:lnTo>
                      <a:lnTo>
                        <a:pt x="158" y="47"/>
                      </a:lnTo>
                      <a:lnTo>
                        <a:pt x="104" y="90"/>
                      </a:lnTo>
                      <a:lnTo>
                        <a:pt x="66" y="125"/>
                      </a:lnTo>
                      <a:lnTo>
                        <a:pt x="71" y="151"/>
                      </a:lnTo>
                      <a:lnTo>
                        <a:pt x="33" y="204"/>
                      </a:lnTo>
                      <a:lnTo>
                        <a:pt x="47" y="211"/>
                      </a:lnTo>
                      <a:lnTo>
                        <a:pt x="17" y="258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7" name="Freeform 286">
                  <a:extLst>
                    <a:ext uri="{FF2B5EF4-FFF2-40B4-BE49-F238E27FC236}">
                      <a16:creationId xmlns:a16="http://schemas.microsoft.com/office/drawing/2014/main" id="{534B0F7B-A0B9-4864-B03A-EA73A0EC7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6190" y="-73597"/>
                  <a:ext cx="240881" cy="197705"/>
                </a:xfrm>
                <a:custGeom>
                  <a:avLst/>
                  <a:gdLst>
                    <a:gd name="T0" fmla="*/ 26 w 106"/>
                    <a:gd name="T1" fmla="*/ 66 h 87"/>
                    <a:gd name="T2" fmla="*/ 42 w 106"/>
                    <a:gd name="T3" fmla="*/ 87 h 87"/>
                    <a:gd name="T4" fmla="*/ 61 w 106"/>
                    <a:gd name="T5" fmla="*/ 73 h 87"/>
                    <a:gd name="T6" fmla="*/ 63 w 106"/>
                    <a:gd name="T7" fmla="*/ 57 h 87"/>
                    <a:gd name="T8" fmla="*/ 78 w 106"/>
                    <a:gd name="T9" fmla="*/ 50 h 87"/>
                    <a:gd name="T10" fmla="*/ 99 w 106"/>
                    <a:gd name="T11" fmla="*/ 35 h 87"/>
                    <a:gd name="T12" fmla="*/ 106 w 106"/>
                    <a:gd name="T13" fmla="*/ 21 h 87"/>
                    <a:gd name="T14" fmla="*/ 82 w 106"/>
                    <a:gd name="T15" fmla="*/ 0 h 87"/>
                    <a:gd name="T16" fmla="*/ 66 w 106"/>
                    <a:gd name="T17" fmla="*/ 16 h 87"/>
                    <a:gd name="T18" fmla="*/ 59 w 106"/>
                    <a:gd name="T19" fmla="*/ 40 h 87"/>
                    <a:gd name="T20" fmla="*/ 54 w 106"/>
                    <a:gd name="T21" fmla="*/ 14 h 87"/>
                    <a:gd name="T22" fmla="*/ 30 w 106"/>
                    <a:gd name="T23" fmla="*/ 14 h 87"/>
                    <a:gd name="T24" fmla="*/ 0 w 106"/>
                    <a:gd name="T25" fmla="*/ 31 h 87"/>
                    <a:gd name="T26" fmla="*/ 35 w 106"/>
                    <a:gd name="T27" fmla="*/ 35 h 87"/>
                    <a:gd name="T28" fmla="*/ 26 w 106"/>
                    <a:gd name="T29" fmla="*/ 66 h 87"/>
                    <a:gd name="T30" fmla="*/ 26 w 106"/>
                    <a:gd name="T31" fmla="*/ 66 h 87"/>
                    <a:gd name="T32" fmla="*/ 26 w 106"/>
                    <a:gd name="T33" fmla="*/ 6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87">
                      <a:moveTo>
                        <a:pt x="26" y="66"/>
                      </a:moveTo>
                      <a:lnTo>
                        <a:pt x="42" y="87"/>
                      </a:lnTo>
                      <a:lnTo>
                        <a:pt x="61" y="73"/>
                      </a:lnTo>
                      <a:lnTo>
                        <a:pt x="63" y="57"/>
                      </a:lnTo>
                      <a:lnTo>
                        <a:pt x="78" y="50"/>
                      </a:lnTo>
                      <a:lnTo>
                        <a:pt x="99" y="35"/>
                      </a:lnTo>
                      <a:lnTo>
                        <a:pt x="106" y="21"/>
                      </a:lnTo>
                      <a:lnTo>
                        <a:pt x="82" y="0"/>
                      </a:lnTo>
                      <a:lnTo>
                        <a:pt x="66" y="16"/>
                      </a:lnTo>
                      <a:lnTo>
                        <a:pt x="59" y="40"/>
                      </a:lnTo>
                      <a:lnTo>
                        <a:pt x="54" y="14"/>
                      </a:lnTo>
                      <a:lnTo>
                        <a:pt x="30" y="14"/>
                      </a:lnTo>
                      <a:lnTo>
                        <a:pt x="0" y="31"/>
                      </a:lnTo>
                      <a:lnTo>
                        <a:pt x="35" y="35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8" name="Freeform 287">
                  <a:extLst>
                    <a:ext uri="{FF2B5EF4-FFF2-40B4-BE49-F238E27FC236}">
                      <a16:creationId xmlns:a16="http://schemas.microsoft.com/office/drawing/2014/main" id="{D68C8D70-263E-48B4-8DDD-DB693085EE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45882" y="-14513"/>
                  <a:ext cx="624928" cy="731733"/>
                </a:xfrm>
                <a:custGeom>
                  <a:avLst/>
                  <a:gdLst>
                    <a:gd name="T0" fmla="*/ 232 w 275"/>
                    <a:gd name="T1" fmla="*/ 244 h 322"/>
                    <a:gd name="T2" fmla="*/ 232 w 275"/>
                    <a:gd name="T3" fmla="*/ 244 h 322"/>
                    <a:gd name="T4" fmla="*/ 197 w 275"/>
                    <a:gd name="T5" fmla="*/ 272 h 322"/>
                    <a:gd name="T6" fmla="*/ 168 w 275"/>
                    <a:gd name="T7" fmla="*/ 256 h 322"/>
                    <a:gd name="T8" fmla="*/ 178 w 275"/>
                    <a:gd name="T9" fmla="*/ 237 h 322"/>
                    <a:gd name="T10" fmla="*/ 168 w 275"/>
                    <a:gd name="T11" fmla="*/ 211 h 322"/>
                    <a:gd name="T12" fmla="*/ 201 w 275"/>
                    <a:gd name="T13" fmla="*/ 196 h 322"/>
                    <a:gd name="T14" fmla="*/ 209 w 275"/>
                    <a:gd name="T15" fmla="*/ 225 h 322"/>
                    <a:gd name="T16" fmla="*/ 232 w 275"/>
                    <a:gd name="T17" fmla="*/ 244 h 322"/>
                    <a:gd name="T18" fmla="*/ 126 w 275"/>
                    <a:gd name="T19" fmla="*/ 90 h 322"/>
                    <a:gd name="T20" fmla="*/ 126 w 275"/>
                    <a:gd name="T21" fmla="*/ 90 h 322"/>
                    <a:gd name="T22" fmla="*/ 180 w 275"/>
                    <a:gd name="T23" fmla="*/ 154 h 322"/>
                    <a:gd name="T24" fmla="*/ 140 w 275"/>
                    <a:gd name="T25" fmla="*/ 187 h 322"/>
                    <a:gd name="T26" fmla="*/ 130 w 275"/>
                    <a:gd name="T27" fmla="*/ 244 h 322"/>
                    <a:gd name="T28" fmla="*/ 116 w 275"/>
                    <a:gd name="T29" fmla="*/ 258 h 322"/>
                    <a:gd name="T30" fmla="*/ 109 w 275"/>
                    <a:gd name="T31" fmla="*/ 319 h 322"/>
                    <a:gd name="T32" fmla="*/ 88 w 275"/>
                    <a:gd name="T33" fmla="*/ 322 h 322"/>
                    <a:gd name="T34" fmla="*/ 55 w 275"/>
                    <a:gd name="T35" fmla="*/ 277 h 322"/>
                    <a:gd name="T36" fmla="*/ 69 w 275"/>
                    <a:gd name="T37" fmla="*/ 251 h 322"/>
                    <a:gd name="T38" fmla="*/ 45 w 275"/>
                    <a:gd name="T39" fmla="*/ 230 h 322"/>
                    <a:gd name="T40" fmla="*/ 12 w 275"/>
                    <a:gd name="T41" fmla="*/ 161 h 322"/>
                    <a:gd name="T42" fmla="*/ 0 w 275"/>
                    <a:gd name="T43" fmla="*/ 95 h 322"/>
                    <a:gd name="T44" fmla="*/ 45 w 275"/>
                    <a:gd name="T45" fmla="*/ 61 h 322"/>
                    <a:gd name="T46" fmla="*/ 52 w 275"/>
                    <a:gd name="T47" fmla="*/ 95 h 322"/>
                    <a:gd name="T48" fmla="*/ 76 w 275"/>
                    <a:gd name="T49" fmla="*/ 92 h 322"/>
                    <a:gd name="T50" fmla="*/ 83 w 275"/>
                    <a:gd name="T51" fmla="*/ 61 h 322"/>
                    <a:gd name="T52" fmla="*/ 107 w 275"/>
                    <a:gd name="T53" fmla="*/ 57 h 322"/>
                    <a:gd name="T54" fmla="*/ 126 w 275"/>
                    <a:gd name="T55" fmla="*/ 90 h 322"/>
                    <a:gd name="T56" fmla="*/ 244 w 275"/>
                    <a:gd name="T57" fmla="*/ 24 h 322"/>
                    <a:gd name="T58" fmla="*/ 244 w 275"/>
                    <a:gd name="T59" fmla="*/ 24 h 322"/>
                    <a:gd name="T60" fmla="*/ 275 w 275"/>
                    <a:gd name="T61" fmla="*/ 57 h 322"/>
                    <a:gd name="T62" fmla="*/ 251 w 275"/>
                    <a:gd name="T63" fmla="*/ 106 h 322"/>
                    <a:gd name="T64" fmla="*/ 204 w 275"/>
                    <a:gd name="T65" fmla="*/ 116 h 322"/>
                    <a:gd name="T66" fmla="*/ 156 w 275"/>
                    <a:gd name="T67" fmla="*/ 102 h 322"/>
                    <a:gd name="T68" fmla="*/ 154 w 275"/>
                    <a:gd name="T69" fmla="*/ 76 h 322"/>
                    <a:gd name="T70" fmla="*/ 130 w 275"/>
                    <a:gd name="T71" fmla="*/ 73 h 322"/>
                    <a:gd name="T72" fmla="*/ 112 w 275"/>
                    <a:gd name="T73" fmla="*/ 31 h 322"/>
                    <a:gd name="T74" fmla="*/ 164 w 275"/>
                    <a:gd name="T75" fmla="*/ 5 h 322"/>
                    <a:gd name="T76" fmla="*/ 187 w 275"/>
                    <a:gd name="T77" fmla="*/ 28 h 322"/>
                    <a:gd name="T78" fmla="*/ 201 w 275"/>
                    <a:gd name="T79" fmla="*/ 0 h 322"/>
                    <a:gd name="T80" fmla="*/ 244 w 275"/>
                    <a:gd name="T81" fmla="*/ 24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322">
                      <a:moveTo>
                        <a:pt x="232" y="244"/>
                      </a:moveTo>
                      <a:lnTo>
                        <a:pt x="232" y="244"/>
                      </a:lnTo>
                      <a:lnTo>
                        <a:pt x="197" y="272"/>
                      </a:lnTo>
                      <a:lnTo>
                        <a:pt x="168" y="256"/>
                      </a:lnTo>
                      <a:lnTo>
                        <a:pt x="178" y="237"/>
                      </a:lnTo>
                      <a:lnTo>
                        <a:pt x="168" y="211"/>
                      </a:lnTo>
                      <a:lnTo>
                        <a:pt x="201" y="196"/>
                      </a:lnTo>
                      <a:lnTo>
                        <a:pt x="209" y="225"/>
                      </a:lnTo>
                      <a:lnTo>
                        <a:pt x="232" y="244"/>
                      </a:lnTo>
                      <a:close/>
                      <a:moveTo>
                        <a:pt x="126" y="90"/>
                      </a:moveTo>
                      <a:lnTo>
                        <a:pt x="126" y="90"/>
                      </a:lnTo>
                      <a:lnTo>
                        <a:pt x="180" y="154"/>
                      </a:lnTo>
                      <a:lnTo>
                        <a:pt x="140" y="187"/>
                      </a:lnTo>
                      <a:lnTo>
                        <a:pt x="130" y="244"/>
                      </a:lnTo>
                      <a:lnTo>
                        <a:pt x="116" y="258"/>
                      </a:lnTo>
                      <a:lnTo>
                        <a:pt x="109" y="319"/>
                      </a:lnTo>
                      <a:lnTo>
                        <a:pt x="88" y="322"/>
                      </a:lnTo>
                      <a:lnTo>
                        <a:pt x="55" y="277"/>
                      </a:lnTo>
                      <a:lnTo>
                        <a:pt x="69" y="251"/>
                      </a:lnTo>
                      <a:lnTo>
                        <a:pt x="45" y="230"/>
                      </a:lnTo>
                      <a:lnTo>
                        <a:pt x="12" y="161"/>
                      </a:lnTo>
                      <a:lnTo>
                        <a:pt x="0" y="95"/>
                      </a:lnTo>
                      <a:lnTo>
                        <a:pt x="45" y="61"/>
                      </a:lnTo>
                      <a:lnTo>
                        <a:pt x="52" y="95"/>
                      </a:lnTo>
                      <a:lnTo>
                        <a:pt x="76" y="92"/>
                      </a:lnTo>
                      <a:lnTo>
                        <a:pt x="83" y="61"/>
                      </a:lnTo>
                      <a:lnTo>
                        <a:pt x="107" y="57"/>
                      </a:lnTo>
                      <a:lnTo>
                        <a:pt x="126" y="90"/>
                      </a:lnTo>
                      <a:close/>
                      <a:moveTo>
                        <a:pt x="244" y="24"/>
                      </a:moveTo>
                      <a:lnTo>
                        <a:pt x="244" y="24"/>
                      </a:lnTo>
                      <a:lnTo>
                        <a:pt x="275" y="57"/>
                      </a:lnTo>
                      <a:lnTo>
                        <a:pt x="251" y="106"/>
                      </a:lnTo>
                      <a:lnTo>
                        <a:pt x="204" y="116"/>
                      </a:lnTo>
                      <a:lnTo>
                        <a:pt x="156" y="102"/>
                      </a:lnTo>
                      <a:lnTo>
                        <a:pt x="154" y="76"/>
                      </a:lnTo>
                      <a:lnTo>
                        <a:pt x="130" y="73"/>
                      </a:lnTo>
                      <a:lnTo>
                        <a:pt x="112" y="31"/>
                      </a:lnTo>
                      <a:lnTo>
                        <a:pt x="164" y="5"/>
                      </a:lnTo>
                      <a:lnTo>
                        <a:pt x="187" y="28"/>
                      </a:lnTo>
                      <a:lnTo>
                        <a:pt x="201" y="0"/>
                      </a:lnTo>
                      <a:lnTo>
                        <a:pt x="244" y="2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999" name="Freeform 289">
                <a:extLst>
                  <a:ext uri="{FF2B5EF4-FFF2-40B4-BE49-F238E27FC236}">
                    <a16:creationId xmlns:a16="http://schemas.microsoft.com/office/drawing/2014/main" id="{E311DE5F-EBF5-4ADC-A6C8-A83BCD8205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16898" y="4100002"/>
                <a:ext cx="160209" cy="115896"/>
              </a:xfrm>
              <a:custGeom>
                <a:avLst/>
                <a:gdLst>
                  <a:gd name="T0" fmla="*/ 90 w 94"/>
                  <a:gd name="T1" fmla="*/ 64 h 68"/>
                  <a:gd name="T2" fmla="*/ 90 w 94"/>
                  <a:gd name="T3" fmla="*/ 64 h 68"/>
                  <a:gd name="T4" fmla="*/ 94 w 94"/>
                  <a:gd name="T5" fmla="*/ 68 h 68"/>
                  <a:gd name="T6" fmla="*/ 82 w 94"/>
                  <a:gd name="T7" fmla="*/ 68 h 68"/>
                  <a:gd name="T8" fmla="*/ 78 w 94"/>
                  <a:gd name="T9" fmla="*/ 59 h 68"/>
                  <a:gd name="T10" fmla="*/ 87 w 94"/>
                  <a:gd name="T11" fmla="*/ 64 h 68"/>
                  <a:gd name="T12" fmla="*/ 90 w 94"/>
                  <a:gd name="T13" fmla="*/ 64 h 68"/>
                  <a:gd name="T14" fmla="*/ 71 w 94"/>
                  <a:gd name="T15" fmla="*/ 54 h 68"/>
                  <a:gd name="T16" fmla="*/ 71 w 94"/>
                  <a:gd name="T17" fmla="*/ 54 h 68"/>
                  <a:gd name="T18" fmla="*/ 64 w 94"/>
                  <a:gd name="T19" fmla="*/ 54 h 68"/>
                  <a:gd name="T20" fmla="*/ 54 w 94"/>
                  <a:gd name="T21" fmla="*/ 52 h 68"/>
                  <a:gd name="T22" fmla="*/ 49 w 94"/>
                  <a:gd name="T23" fmla="*/ 50 h 68"/>
                  <a:gd name="T24" fmla="*/ 52 w 94"/>
                  <a:gd name="T25" fmla="*/ 42 h 68"/>
                  <a:gd name="T26" fmla="*/ 61 w 94"/>
                  <a:gd name="T27" fmla="*/ 47 h 68"/>
                  <a:gd name="T28" fmla="*/ 68 w 94"/>
                  <a:gd name="T29" fmla="*/ 50 h 68"/>
                  <a:gd name="T30" fmla="*/ 71 w 94"/>
                  <a:gd name="T31" fmla="*/ 54 h 68"/>
                  <a:gd name="T32" fmla="*/ 82 w 94"/>
                  <a:gd name="T33" fmla="*/ 50 h 68"/>
                  <a:gd name="T34" fmla="*/ 82 w 94"/>
                  <a:gd name="T35" fmla="*/ 50 h 68"/>
                  <a:gd name="T36" fmla="*/ 80 w 94"/>
                  <a:gd name="T37" fmla="*/ 52 h 68"/>
                  <a:gd name="T38" fmla="*/ 68 w 94"/>
                  <a:gd name="T39" fmla="*/ 38 h 68"/>
                  <a:gd name="T40" fmla="*/ 66 w 94"/>
                  <a:gd name="T41" fmla="*/ 28 h 68"/>
                  <a:gd name="T42" fmla="*/ 71 w 94"/>
                  <a:gd name="T43" fmla="*/ 28 h 68"/>
                  <a:gd name="T44" fmla="*/ 78 w 94"/>
                  <a:gd name="T45" fmla="*/ 40 h 68"/>
                  <a:gd name="T46" fmla="*/ 82 w 94"/>
                  <a:gd name="T47" fmla="*/ 50 h 68"/>
                  <a:gd name="T48" fmla="*/ 54 w 94"/>
                  <a:gd name="T49" fmla="*/ 28 h 68"/>
                  <a:gd name="T50" fmla="*/ 54 w 94"/>
                  <a:gd name="T51" fmla="*/ 28 h 68"/>
                  <a:gd name="T52" fmla="*/ 54 w 94"/>
                  <a:gd name="T53" fmla="*/ 33 h 68"/>
                  <a:gd name="T54" fmla="*/ 42 w 94"/>
                  <a:gd name="T55" fmla="*/ 26 h 68"/>
                  <a:gd name="T56" fmla="*/ 33 w 94"/>
                  <a:gd name="T57" fmla="*/ 19 h 68"/>
                  <a:gd name="T58" fmla="*/ 28 w 94"/>
                  <a:gd name="T59" fmla="*/ 14 h 68"/>
                  <a:gd name="T60" fmla="*/ 30 w 94"/>
                  <a:gd name="T61" fmla="*/ 12 h 68"/>
                  <a:gd name="T62" fmla="*/ 38 w 94"/>
                  <a:gd name="T63" fmla="*/ 16 h 68"/>
                  <a:gd name="T64" fmla="*/ 49 w 94"/>
                  <a:gd name="T65" fmla="*/ 24 h 68"/>
                  <a:gd name="T66" fmla="*/ 54 w 94"/>
                  <a:gd name="T67" fmla="*/ 28 h 68"/>
                  <a:gd name="T68" fmla="*/ 16 w 94"/>
                  <a:gd name="T69" fmla="*/ 12 h 68"/>
                  <a:gd name="T70" fmla="*/ 16 w 94"/>
                  <a:gd name="T71" fmla="*/ 12 h 68"/>
                  <a:gd name="T72" fmla="*/ 14 w 94"/>
                  <a:gd name="T73" fmla="*/ 14 h 68"/>
                  <a:gd name="T74" fmla="*/ 7 w 94"/>
                  <a:gd name="T75" fmla="*/ 9 h 68"/>
                  <a:gd name="T76" fmla="*/ 0 w 94"/>
                  <a:gd name="T77" fmla="*/ 2 h 68"/>
                  <a:gd name="T78" fmla="*/ 0 w 94"/>
                  <a:gd name="T79" fmla="*/ 0 h 68"/>
                  <a:gd name="T80" fmla="*/ 9 w 94"/>
                  <a:gd name="T81" fmla="*/ 7 h 68"/>
                  <a:gd name="T82" fmla="*/ 16 w 94"/>
                  <a:gd name="T83" fmla="*/ 1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68">
                    <a:moveTo>
                      <a:pt x="90" y="64"/>
                    </a:moveTo>
                    <a:lnTo>
                      <a:pt x="90" y="64"/>
                    </a:lnTo>
                    <a:lnTo>
                      <a:pt x="94" y="68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87" y="64"/>
                    </a:lnTo>
                    <a:lnTo>
                      <a:pt x="90" y="64"/>
                    </a:lnTo>
                    <a:close/>
                    <a:moveTo>
                      <a:pt x="71" y="54"/>
                    </a:moveTo>
                    <a:lnTo>
                      <a:pt x="71" y="54"/>
                    </a:lnTo>
                    <a:lnTo>
                      <a:pt x="64" y="54"/>
                    </a:lnTo>
                    <a:lnTo>
                      <a:pt x="54" y="52"/>
                    </a:lnTo>
                    <a:lnTo>
                      <a:pt x="49" y="50"/>
                    </a:lnTo>
                    <a:lnTo>
                      <a:pt x="52" y="42"/>
                    </a:lnTo>
                    <a:lnTo>
                      <a:pt x="61" y="47"/>
                    </a:lnTo>
                    <a:lnTo>
                      <a:pt x="68" y="50"/>
                    </a:lnTo>
                    <a:lnTo>
                      <a:pt x="71" y="54"/>
                    </a:lnTo>
                    <a:close/>
                    <a:moveTo>
                      <a:pt x="82" y="50"/>
                    </a:moveTo>
                    <a:lnTo>
                      <a:pt x="82" y="50"/>
                    </a:lnTo>
                    <a:lnTo>
                      <a:pt x="80" y="52"/>
                    </a:lnTo>
                    <a:lnTo>
                      <a:pt x="68" y="38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8" y="40"/>
                    </a:lnTo>
                    <a:lnTo>
                      <a:pt x="82" y="50"/>
                    </a:lnTo>
                    <a:close/>
                    <a:moveTo>
                      <a:pt x="54" y="28"/>
                    </a:moveTo>
                    <a:lnTo>
                      <a:pt x="54" y="28"/>
                    </a:lnTo>
                    <a:lnTo>
                      <a:pt x="54" y="33"/>
                    </a:lnTo>
                    <a:lnTo>
                      <a:pt x="42" y="26"/>
                    </a:lnTo>
                    <a:lnTo>
                      <a:pt x="33" y="19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9" y="24"/>
                    </a:lnTo>
                    <a:lnTo>
                      <a:pt x="54" y="28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14" y="14"/>
                    </a:lnTo>
                    <a:lnTo>
                      <a:pt x="7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0" name="Freeform 293">
                <a:extLst>
                  <a:ext uri="{FF2B5EF4-FFF2-40B4-BE49-F238E27FC236}">
                    <a16:creationId xmlns:a16="http://schemas.microsoft.com/office/drawing/2014/main" id="{567618BE-1CAB-44EA-9C77-F8996046C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439" y="3518819"/>
                <a:ext cx="64766" cy="35792"/>
              </a:xfrm>
              <a:custGeom>
                <a:avLst/>
                <a:gdLst>
                  <a:gd name="T0" fmla="*/ 24 w 38"/>
                  <a:gd name="T1" fmla="*/ 7 h 21"/>
                  <a:gd name="T2" fmla="*/ 24 w 38"/>
                  <a:gd name="T3" fmla="*/ 7 h 21"/>
                  <a:gd name="T4" fmla="*/ 26 w 38"/>
                  <a:gd name="T5" fmla="*/ 9 h 21"/>
                  <a:gd name="T6" fmla="*/ 33 w 38"/>
                  <a:gd name="T7" fmla="*/ 7 h 21"/>
                  <a:gd name="T8" fmla="*/ 36 w 38"/>
                  <a:gd name="T9" fmla="*/ 9 h 21"/>
                  <a:gd name="T10" fmla="*/ 38 w 38"/>
                  <a:gd name="T11" fmla="*/ 12 h 21"/>
                  <a:gd name="T12" fmla="*/ 36 w 38"/>
                  <a:gd name="T13" fmla="*/ 19 h 21"/>
                  <a:gd name="T14" fmla="*/ 36 w 38"/>
                  <a:gd name="T15" fmla="*/ 21 h 21"/>
                  <a:gd name="T16" fmla="*/ 26 w 38"/>
                  <a:gd name="T17" fmla="*/ 21 h 21"/>
                  <a:gd name="T18" fmla="*/ 19 w 38"/>
                  <a:gd name="T19" fmla="*/ 19 h 21"/>
                  <a:gd name="T20" fmla="*/ 14 w 38"/>
                  <a:gd name="T21" fmla="*/ 17 h 21"/>
                  <a:gd name="T22" fmla="*/ 5 w 38"/>
                  <a:gd name="T23" fmla="*/ 14 h 21"/>
                  <a:gd name="T24" fmla="*/ 0 w 38"/>
                  <a:gd name="T25" fmla="*/ 12 h 21"/>
                  <a:gd name="T26" fmla="*/ 0 w 38"/>
                  <a:gd name="T27" fmla="*/ 9 h 21"/>
                  <a:gd name="T28" fmla="*/ 5 w 38"/>
                  <a:gd name="T29" fmla="*/ 5 h 21"/>
                  <a:gd name="T30" fmla="*/ 9 w 38"/>
                  <a:gd name="T31" fmla="*/ 2 h 21"/>
                  <a:gd name="T32" fmla="*/ 7 w 38"/>
                  <a:gd name="T33" fmla="*/ 2 h 21"/>
                  <a:gd name="T34" fmla="*/ 12 w 38"/>
                  <a:gd name="T35" fmla="*/ 0 h 21"/>
                  <a:gd name="T36" fmla="*/ 17 w 38"/>
                  <a:gd name="T37" fmla="*/ 2 h 21"/>
                  <a:gd name="T38" fmla="*/ 19 w 38"/>
                  <a:gd name="T39" fmla="*/ 5 h 21"/>
                  <a:gd name="T40" fmla="*/ 24 w 38"/>
                  <a:gd name="T4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1">
                    <a:moveTo>
                      <a:pt x="24" y="7"/>
                    </a:moveTo>
                    <a:lnTo>
                      <a:pt x="24" y="7"/>
                    </a:lnTo>
                    <a:lnTo>
                      <a:pt x="26" y="9"/>
                    </a:lnTo>
                    <a:lnTo>
                      <a:pt x="33" y="7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14" y="17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1" name="Freeform 298">
                <a:extLst>
                  <a:ext uri="{FF2B5EF4-FFF2-40B4-BE49-F238E27FC236}">
                    <a16:creationId xmlns:a16="http://schemas.microsoft.com/office/drawing/2014/main" id="{F4D446AD-F425-4A73-AD6B-200BC4CC3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920" y="3586993"/>
                <a:ext cx="281218" cy="380070"/>
              </a:xfrm>
              <a:custGeom>
                <a:avLst/>
                <a:gdLst>
                  <a:gd name="T0" fmla="*/ 12 w 165"/>
                  <a:gd name="T1" fmla="*/ 218 h 223"/>
                  <a:gd name="T2" fmla="*/ 12 w 165"/>
                  <a:gd name="T3" fmla="*/ 218 h 223"/>
                  <a:gd name="T4" fmla="*/ 9 w 165"/>
                  <a:gd name="T5" fmla="*/ 223 h 223"/>
                  <a:gd name="T6" fmla="*/ 0 w 165"/>
                  <a:gd name="T7" fmla="*/ 209 h 223"/>
                  <a:gd name="T8" fmla="*/ 0 w 165"/>
                  <a:gd name="T9" fmla="*/ 149 h 223"/>
                  <a:gd name="T10" fmla="*/ 14 w 165"/>
                  <a:gd name="T11" fmla="*/ 133 h 223"/>
                  <a:gd name="T12" fmla="*/ 19 w 165"/>
                  <a:gd name="T13" fmla="*/ 126 h 223"/>
                  <a:gd name="T14" fmla="*/ 28 w 165"/>
                  <a:gd name="T15" fmla="*/ 126 h 223"/>
                  <a:gd name="T16" fmla="*/ 42 w 165"/>
                  <a:gd name="T17" fmla="*/ 116 h 223"/>
                  <a:gd name="T18" fmla="*/ 64 w 165"/>
                  <a:gd name="T19" fmla="*/ 114 h 223"/>
                  <a:gd name="T20" fmla="*/ 111 w 165"/>
                  <a:gd name="T21" fmla="*/ 67 h 223"/>
                  <a:gd name="T22" fmla="*/ 120 w 165"/>
                  <a:gd name="T23" fmla="*/ 52 h 223"/>
                  <a:gd name="T24" fmla="*/ 130 w 165"/>
                  <a:gd name="T25" fmla="*/ 43 h 223"/>
                  <a:gd name="T26" fmla="*/ 130 w 165"/>
                  <a:gd name="T27" fmla="*/ 33 h 223"/>
                  <a:gd name="T28" fmla="*/ 130 w 165"/>
                  <a:gd name="T29" fmla="*/ 17 h 223"/>
                  <a:gd name="T30" fmla="*/ 130 w 165"/>
                  <a:gd name="T31" fmla="*/ 10 h 223"/>
                  <a:gd name="T32" fmla="*/ 130 w 165"/>
                  <a:gd name="T33" fmla="*/ 10 h 223"/>
                  <a:gd name="T34" fmla="*/ 135 w 165"/>
                  <a:gd name="T35" fmla="*/ 10 h 223"/>
                  <a:gd name="T36" fmla="*/ 142 w 165"/>
                  <a:gd name="T37" fmla="*/ 7 h 223"/>
                  <a:gd name="T38" fmla="*/ 149 w 165"/>
                  <a:gd name="T39" fmla="*/ 5 h 223"/>
                  <a:gd name="T40" fmla="*/ 158 w 165"/>
                  <a:gd name="T41" fmla="*/ 0 h 223"/>
                  <a:gd name="T42" fmla="*/ 165 w 165"/>
                  <a:gd name="T43" fmla="*/ 0 h 223"/>
                  <a:gd name="T44" fmla="*/ 165 w 165"/>
                  <a:gd name="T45" fmla="*/ 5 h 223"/>
                  <a:gd name="T46" fmla="*/ 163 w 165"/>
                  <a:gd name="T47" fmla="*/ 14 h 223"/>
                  <a:gd name="T48" fmla="*/ 163 w 165"/>
                  <a:gd name="T49" fmla="*/ 24 h 223"/>
                  <a:gd name="T50" fmla="*/ 161 w 165"/>
                  <a:gd name="T51" fmla="*/ 29 h 223"/>
                  <a:gd name="T52" fmla="*/ 156 w 165"/>
                  <a:gd name="T53" fmla="*/ 45 h 223"/>
                  <a:gd name="T54" fmla="*/ 146 w 165"/>
                  <a:gd name="T55" fmla="*/ 64 h 223"/>
                  <a:gd name="T56" fmla="*/ 137 w 165"/>
                  <a:gd name="T57" fmla="*/ 85 h 223"/>
                  <a:gd name="T58" fmla="*/ 123 w 165"/>
                  <a:gd name="T59" fmla="*/ 109 h 223"/>
                  <a:gd name="T60" fmla="*/ 109 w 165"/>
                  <a:gd name="T61" fmla="*/ 128 h 223"/>
                  <a:gd name="T62" fmla="*/ 90 w 165"/>
                  <a:gd name="T63" fmla="*/ 149 h 223"/>
                  <a:gd name="T64" fmla="*/ 73 w 165"/>
                  <a:gd name="T65" fmla="*/ 164 h 223"/>
                  <a:gd name="T66" fmla="*/ 49 w 165"/>
                  <a:gd name="T67" fmla="*/ 178 h 223"/>
                  <a:gd name="T68" fmla="*/ 35 w 165"/>
                  <a:gd name="T69" fmla="*/ 192 h 223"/>
                  <a:gd name="T70" fmla="*/ 16 w 165"/>
                  <a:gd name="T71" fmla="*/ 211 h 223"/>
                  <a:gd name="T72" fmla="*/ 12 w 165"/>
                  <a:gd name="T73" fmla="*/ 21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23">
                    <a:moveTo>
                      <a:pt x="12" y="218"/>
                    </a:moveTo>
                    <a:lnTo>
                      <a:pt x="12" y="218"/>
                    </a:lnTo>
                    <a:lnTo>
                      <a:pt x="9" y="223"/>
                    </a:lnTo>
                    <a:lnTo>
                      <a:pt x="0" y="209"/>
                    </a:lnTo>
                    <a:lnTo>
                      <a:pt x="0" y="149"/>
                    </a:lnTo>
                    <a:lnTo>
                      <a:pt x="14" y="13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2" y="116"/>
                    </a:lnTo>
                    <a:lnTo>
                      <a:pt x="64" y="114"/>
                    </a:lnTo>
                    <a:lnTo>
                      <a:pt x="111" y="67"/>
                    </a:lnTo>
                    <a:lnTo>
                      <a:pt x="120" y="52"/>
                    </a:lnTo>
                    <a:lnTo>
                      <a:pt x="130" y="43"/>
                    </a:lnTo>
                    <a:lnTo>
                      <a:pt x="130" y="33"/>
                    </a:lnTo>
                    <a:lnTo>
                      <a:pt x="130" y="17"/>
                    </a:lnTo>
                    <a:lnTo>
                      <a:pt x="130" y="10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2" y="7"/>
                    </a:lnTo>
                    <a:lnTo>
                      <a:pt x="149" y="5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5"/>
                    </a:lnTo>
                    <a:lnTo>
                      <a:pt x="163" y="14"/>
                    </a:lnTo>
                    <a:lnTo>
                      <a:pt x="163" y="24"/>
                    </a:lnTo>
                    <a:lnTo>
                      <a:pt x="161" y="29"/>
                    </a:lnTo>
                    <a:lnTo>
                      <a:pt x="156" y="45"/>
                    </a:lnTo>
                    <a:lnTo>
                      <a:pt x="146" y="64"/>
                    </a:lnTo>
                    <a:lnTo>
                      <a:pt x="137" y="85"/>
                    </a:lnTo>
                    <a:lnTo>
                      <a:pt x="123" y="109"/>
                    </a:lnTo>
                    <a:lnTo>
                      <a:pt x="109" y="128"/>
                    </a:lnTo>
                    <a:lnTo>
                      <a:pt x="90" y="149"/>
                    </a:lnTo>
                    <a:lnTo>
                      <a:pt x="73" y="164"/>
                    </a:lnTo>
                    <a:lnTo>
                      <a:pt x="49" y="178"/>
                    </a:lnTo>
                    <a:lnTo>
                      <a:pt x="35" y="192"/>
                    </a:lnTo>
                    <a:lnTo>
                      <a:pt x="16" y="211"/>
                    </a:lnTo>
                    <a:lnTo>
                      <a:pt x="12" y="218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2" name="Freeform 301">
                <a:extLst>
                  <a:ext uri="{FF2B5EF4-FFF2-40B4-BE49-F238E27FC236}">
                    <a16:creationId xmlns:a16="http://schemas.microsoft.com/office/drawing/2014/main" id="{57A61D8A-FAC5-4840-A38D-CC943918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291" y="3752316"/>
                <a:ext cx="112487" cy="117601"/>
              </a:xfrm>
              <a:custGeom>
                <a:avLst/>
                <a:gdLst>
                  <a:gd name="T0" fmla="*/ 50 w 66"/>
                  <a:gd name="T1" fmla="*/ 0 h 69"/>
                  <a:gd name="T2" fmla="*/ 50 w 66"/>
                  <a:gd name="T3" fmla="*/ 0 h 69"/>
                  <a:gd name="T4" fmla="*/ 66 w 66"/>
                  <a:gd name="T5" fmla="*/ 5 h 69"/>
                  <a:gd name="T6" fmla="*/ 57 w 66"/>
                  <a:gd name="T7" fmla="*/ 19 h 69"/>
                  <a:gd name="T8" fmla="*/ 59 w 66"/>
                  <a:gd name="T9" fmla="*/ 31 h 69"/>
                  <a:gd name="T10" fmla="*/ 66 w 66"/>
                  <a:gd name="T11" fmla="*/ 38 h 69"/>
                  <a:gd name="T12" fmla="*/ 64 w 66"/>
                  <a:gd name="T13" fmla="*/ 48 h 69"/>
                  <a:gd name="T14" fmla="*/ 62 w 66"/>
                  <a:gd name="T15" fmla="*/ 55 h 69"/>
                  <a:gd name="T16" fmla="*/ 57 w 66"/>
                  <a:gd name="T17" fmla="*/ 59 h 69"/>
                  <a:gd name="T18" fmla="*/ 47 w 66"/>
                  <a:gd name="T19" fmla="*/ 57 h 69"/>
                  <a:gd name="T20" fmla="*/ 40 w 66"/>
                  <a:gd name="T21" fmla="*/ 59 h 69"/>
                  <a:gd name="T22" fmla="*/ 33 w 66"/>
                  <a:gd name="T23" fmla="*/ 57 h 69"/>
                  <a:gd name="T24" fmla="*/ 31 w 66"/>
                  <a:gd name="T25" fmla="*/ 62 h 69"/>
                  <a:gd name="T26" fmla="*/ 36 w 66"/>
                  <a:gd name="T27" fmla="*/ 64 h 69"/>
                  <a:gd name="T28" fmla="*/ 33 w 66"/>
                  <a:gd name="T29" fmla="*/ 69 h 69"/>
                  <a:gd name="T30" fmla="*/ 26 w 66"/>
                  <a:gd name="T31" fmla="*/ 67 h 69"/>
                  <a:gd name="T32" fmla="*/ 14 w 66"/>
                  <a:gd name="T33" fmla="*/ 55 h 69"/>
                  <a:gd name="T34" fmla="*/ 12 w 66"/>
                  <a:gd name="T35" fmla="*/ 43 h 69"/>
                  <a:gd name="T36" fmla="*/ 7 w 66"/>
                  <a:gd name="T37" fmla="*/ 43 h 69"/>
                  <a:gd name="T38" fmla="*/ 0 w 66"/>
                  <a:gd name="T39" fmla="*/ 33 h 69"/>
                  <a:gd name="T40" fmla="*/ 2 w 66"/>
                  <a:gd name="T41" fmla="*/ 24 h 69"/>
                  <a:gd name="T42" fmla="*/ 2 w 66"/>
                  <a:gd name="T43" fmla="*/ 22 h 69"/>
                  <a:gd name="T44" fmla="*/ 12 w 66"/>
                  <a:gd name="T45" fmla="*/ 17 h 69"/>
                  <a:gd name="T46" fmla="*/ 14 w 66"/>
                  <a:gd name="T47" fmla="*/ 3 h 69"/>
                  <a:gd name="T48" fmla="*/ 33 w 66"/>
                  <a:gd name="T49" fmla="*/ 5 h 69"/>
                  <a:gd name="T50" fmla="*/ 36 w 66"/>
                  <a:gd name="T51" fmla="*/ 3 h 69"/>
                  <a:gd name="T52" fmla="*/ 50 w 66"/>
                  <a:gd name="T5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69">
                    <a:moveTo>
                      <a:pt x="50" y="0"/>
                    </a:moveTo>
                    <a:lnTo>
                      <a:pt x="50" y="0"/>
                    </a:lnTo>
                    <a:lnTo>
                      <a:pt x="66" y="5"/>
                    </a:lnTo>
                    <a:lnTo>
                      <a:pt x="57" y="19"/>
                    </a:lnTo>
                    <a:lnTo>
                      <a:pt x="59" y="31"/>
                    </a:lnTo>
                    <a:lnTo>
                      <a:pt x="66" y="38"/>
                    </a:lnTo>
                    <a:lnTo>
                      <a:pt x="64" y="48"/>
                    </a:lnTo>
                    <a:lnTo>
                      <a:pt x="62" y="55"/>
                    </a:lnTo>
                    <a:lnTo>
                      <a:pt x="57" y="59"/>
                    </a:lnTo>
                    <a:lnTo>
                      <a:pt x="47" y="57"/>
                    </a:lnTo>
                    <a:lnTo>
                      <a:pt x="40" y="59"/>
                    </a:lnTo>
                    <a:lnTo>
                      <a:pt x="33" y="57"/>
                    </a:lnTo>
                    <a:lnTo>
                      <a:pt x="31" y="62"/>
                    </a:lnTo>
                    <a:lnTo>
                      <a:pt x="36" y="64"/>
                    </a:lnTo>
                    <a:lnTo>
                      <a:pt x="33" y="69"/>
                    </a:lnTo>
                    <a:lnTo>
                      <a:pt x="26" y="67"/>
                    </a:lnTo>
                    <a:lnTo>
                      <a:pt x="14" y="55"/>
                    </a:lnTo>
                    <a:lnTo>
                      <a:pt x="12" y="43"/>
                    </a:lnTo>
                    <a:lnTo>
                      <a:pt x="7" y="4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2" y="17"/>
                    </a:lnTo>
                    <a:lnTo>
                      <a:pt x="14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3" name="Freeform 303">
                <a:extLst>
                  <a:ext uri="{FF2B5EF4-FFF2-40B4-BE49-F238E27FC236}">
                    <a16:creationId xmlns:a16="http://schemas.microsoft.com/office/drawing/2014/main" id="{991D3771-E0B0-454F-8E55-A37E7580F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664" y="2353045"/>
                <a:ext cx="158505" cy="73288"/>
              </a:xfrm>
              <a:custGeom>
                <a:avLst/>
                <a:gdLst>
                  <a:gd name="T0" fmla="*/ 41 w 93"/>
                  <a:gd name="T1" fmla="*/ 0 h 43"/>
                  <a:gd name="T2" fmla="*/ 41 w 93"/>
                  <a:gd name="T3" fmla="*/ 0 h 43"/>
                  <a:gd name="T4" fmla="*/ 48 w 93"/>
                  <a:gd name="T5" fmla="*/ 9 h 43"/>
                  <a:gd name="T6" fmla="*/ 57 w 93"/>
                  <a:gd name="T7" fmla="*/ 2 h 43"/>
                  <a:gd name="T8" fmla="*/ 64 w 93"/>
                  <a:gd name="T9" fmla="*/ 5 h 43"/>
                  <a:gd name="T10" fmla="*/ 76 w 93"/>
                  <a:gd name="T11" fmla="*/ 2 h 43"/>
                  <a:gd name="T12" fmla="*/ 93 w 93"/>
                  <a:gd name="T13" fmla="*/ 12 h 43"/>
                  <a:gd name="T14" fmla="*/ 88 w 93"/>
                  <a:gd name="T15" fmla="*/ 17 h 43"/>
                  <a:gd name="T16" fmla="*/ 86 w 93"/>
                  <a:gd name="T17" fmla="*/ 28 h 43"/>
                  <a:gd name="T18" fmla="*/ 81 w 93"/>
                  <a:gd name="T19" fmla="*/ 31 h 43"/>
                  <a:gd name="T20" fmla="*/ 64 w 93"/>
                  <a:gd name="T21" fmla="*/ 24 h 43"/>
                  <a:gd name="T22" fmla="*/ 60 w 93"/>
                  <a:gd name="T23" fmla="*/ 24 h 43"/>
                  <a:gd name="T24" fmla="*/ 55 w 93"/>
                  <a:gd name="T25" fmla="*/ 31 h 43"/>
                  <a:gd name="T26" fmla="*/ 48 w 93"/>
                  <a:gd name="T27" fmla="*/ 33 h 43"/>
                  <a:gd name="T28" fmla="*/ 45 w 93"/>
                  <a:gd name="T29" fmla="*/ 31 h 43"/>
                  <a:gd name="T30" fmla="*/ 38 w 93"/>
                  <a:gd name="T31" fmla="*/ 35 h 43"/>
                  <a:gd name="T32" fmla="*/ 31 w 93"/>
                  <a:gd name="T33" fmla="*/ 35 h 43"/>
                  <a:gd name="T34" fmla="*/ 29 w 93"/>
                  <a:gd name="T35" fmla="*/ 40 h 43"/>
                  <a:gd name="T36" fmla="*/ 17 w 93"/>
                  <a:gd name="T37" fmla="*/ 43 h 43"/>
                  <a:gd name="T38" fmla="*/ 10 w 93"/>
                  <a:gd name="T39" fmla="*/ 40 h 43"/>
                  <a:gd name="T40" fmla="*/ 0 w 93"/>
                  <a:gd name="T41" fmla="*/ 35 h 43"/>
                  <a:gd name="T42" fmla="*/ 0 w 93"/>
                  <a:gd name="T43" fmla="*/ 26 h 43"/>
                  <a:gd name="T44" fmla="*/ 0 w 93"/>
                  <a:gd name="T45" fmla="*/ 24 h 43"/>
                  <a:gd name="T46" fmla="*/ 3 w 93"/>
                  <a:gd name="T47" fmla="*/ 19 h 43"/>
                  <a:gd name="T48" fmla="*/ 10 w 93"/>
                  <a:gd name="T49" fmla="*/ 19 h 43"/>
                  <a:gd name="T50" fmla="*/ 17 w 93"/>
                  <a:gd name="T51" fmla="*/ 17 h 43"/>
                  <a:gd name="T52" fmla="*/ 17 w 93"/>
                  <a:gd name="T53" fmla="*/ 14 h 43"/>
                  <a:gd name="T54" fmla="*/ 19 w 93"/>
                  <a:gd name="T55" fmla="*/ 12 h 43"/>
                  <a:gd name="T56" fmla="*/ 22 w 93"/>
                  <a:gd name="T57" fmla="*/ 7 h 43"/>
                  <a:gd name="T58" fmla="*/ 24 w 93"/>
                  <a:gd name="T59" fmla="*/ 7 h 43"/>
                  <a:gd name="T60" fmla="*/ 26 w 93"/>
                  <a:gd name="T61" fmla="*/ 2 h 43"/>
                  <a:gd name="T62" fmla="*/ 31 w 93"/>
                  <a:gd name="T63" fmla="*/ 0 h 43"/>
                  <a:gd name="T64" fmla="*/ 34 w 93"/>
                  <a:gd name="T65" fmla="*/ 2 h 43"/>
                  <a:gd name="T66" fmla="*/ 41 w 93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43">
                    <a:moveTo>
                      <a:pt x="41" y="0"/>
                    </a:moveTo>
                    <a:lnTo>
                      <a:pt x="41" y="0"/>
                    </a:lnTo>
                    <a:lnTo>
                      <a:pt x="48" y="9"/>
                    </a:lnTo>
                    <a:lnTo>
                      <a:pt x="57" y="2"/>
                    </a:lnTo>
                    <a:lnTo>
                      <a:pt x="64" y="5"/>
                    </a:lnTo>
                    <a:lnTo>
                      <a:pt x="76" y="2"/>
                    </a:lnTo>
                    <a:lnTo>
                      <a:pt x="93" y="12"/>
                    </a:lnTo>
                    <a:lnTo>
                      <a:pt x="88" y="17"/>
                    </a:lnTo>
                    <a:lnTo>
                      <a:pt x="86" y="28"/>
                    </a:lnTo>
                    <a:lnTo>
                      <a:pt x="81" y="31"/>
                    </a:lnTo>
                    <a:lnTo>
                      <a:pt x="64" y="24"/>
                    </a:lnTo>
                    <a:lnTo>
                      <a:pt x="60" y="24"/>
                    </a:lnTo>
                    <a:lnTo>
                      <a:pt x="55" y="31"/>
                    </a:lnTo>
                    <a:lnTo>
                      <a:pt x="48" y="33"/>
                    </a:lnTo>
                    <a:lnTo>
                      <a:pt x="45" y="31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9" y="40"/>
                    </a:lnTo>
                    <a:lnTo>
                      <a:pt x="17" y="43"/>
                    </a:lnTo>
                    <a:lnTo>
                      <a:pt x="10" y="40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4" name="Freeform 305">
                <a:extLst>
                  <a:ext uri="{FF2B5EF4-FFF2-40B4-BE49-F238E27FC236}">
                    <a16:creationId xmlns:a16="http://schemas.microsoft.com/office/drawing/2014/main" id="{72ECE96D-70C5-4A6B-BA61-3D4390514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038" y="2462123"/>
                <a:ext cx="81809" cy="56244"/>
              </a:xfrm>
              <a:custGeom>
                <a:avLst/>
                <a:gdLst>
                  <a:gd name="T0" fmla="*/ 48 w 48"/>
                  <a:gd name="T1" fmla="*/ 9 h 33"/>
                  <a:gd name="T2" fmla="*/ 48 w 48"/>
                  <a:gd name="T3" fmla="*/ 9 h 33"/>
                  <a:gd name="T4" fmla="*/ 34 w 48"/>
                  <a:gd name="T5" fmla="*/ 14 h 33"/>
                  <a:gd name="T6" fmla="*/ 34 w 48"/>
                  <a:gd name="T7" fmla="*/ 24 h 33"/>
                  <a:gd name="T8" fmla="*/ 26 w 48"/>
                  <a:gd name="T9" fmla="*/ 26 h 33"/>
                  <a:gd name="T10" fmla="*/ 26 w 48"/>
                  <a:gd name="T11" fmla="*/ 33 h 33"/>
                  <a:gd name="T12" fmla="*/ 22 w 48"/>
                  <a:gd name="T13" fmla="*/ 33 h 33"/>
                  <a:gd name="T14" fmla="*/ 15 w 48"/>
                  <a:gd name="T15" fmla="*/ 28 h 33"/>
                  <a:gd name="T16" fmla="*/ 12 w 48"/>
                  <a:gd name="T17" fmla="*/ 33 h 33"/>
                  <a:gd name="T18" fmla="*/ 0 w 48"/>
                  <a:gd name="T19" fmla="*/ 33 h 33"/>
                  <a:gd name="T20" fmla="*/ 5 w 48"/>
                  <a:gd name="T21" fmla="*/ 31 h 33"/>
                  <a:gd name="T22" fmla="*/ 0 w 48"/>
                  <a:gd name="T23" fmla="*/ 21 h 33"/>
                  <a:gd name="T24" fmla="*/ 3 w 48"/>
                  <a:gd name="T25" fmla="*/ 9 h 33"/>
                  <a:gd name="T26" fmla="*/ 17 w 48"/>
                  <a:gd name="T27" fmla="*/ 9 h 33"/>
                  <a:gd name="T28" fmla="*/ 24 w 48"/>
                  <a:gd name="T29" fmla="*/ 5 h 33"/>
                  <a:gd name="T30" fmla="*/ 38 w 48"/>
                  <a:gd name="T31" fmla="*/ 5 h 33"/>
                  <a:gd name="T32" fmla="*/ 41 w 48"/>
                  <a:gd name="T33" fmla="*/ 0 h 33"/>
                  <a:gd name="T34" fmla="*/ 43 w 48"/>
                  <a:gd name="T35" fmla="*/ 0 h 33"/>
                  <a:gd name="T36" fmla="*/ 48 w 48"/>
                  <a:gd name="T37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48" y="9"/>
                    </a:moveTo>
                    <a:lnTo>
                      <a:pt x="48" y="9"/>
                    </a:lnTo>
                    <a:lnTo>
                      <a:pt x="34" y="14"/>
                    </a:lnTo>
                    <a:lnTo>
                      <a:pt x="34" y="24"/>
                    </a:lnTo>
                    <a:lnTo>
                      <a:pt x="26" y="26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5" y="31"/>
                    </a:lnTo>
                    <a:lnTo>
                      <a:pt x="0" y="21"/>
                    </a:lnTo>
                    <a:lnTo>
                      <a:pt x="3" y="9"/>
                    </a:lnTo>
                    <a:lnTo>
                      <a:pt x="17" y="9"/>
                    </a:lnTo>
                    <a:lnTo>
                      <a:pt x="24" y="5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8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5" name="Freeform 307">
                <a:extLst>
                  <a:ext uri="{FF2B5EF4-FFF2-40B4-BE49-F238E27FC236}">
                    <a16:creationId xmlns:a16="http://schemas.microsoft.com/office/drawing/2014/main" id="{CC681EE4-9B1D-4C34-82D4-E4126697F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455" y="1263967"/>
                <a:ext cx="354504" cy="826610"/>
              </a:xfrm>
              <a:custGeom>
                <a:avLst/>
                <a:gdLst>
                  <a:gd name="T0" fmla="*/ 177 w 208"/>
                  <a:gd name="T1" fmla="*/ 21 h 485"/>
                  <a:gd name="T2" fmla="*/ 177 w 208"/>
                  <a:gd name="T3" fmla="*/ 21 h 485"/>
                  <a:gd name="T4" fmla="*/ 203 w 208"/>
                  <a:gd name="T5" fmla="*/ 52 h 485"/>
                  <a:gd name="T6" fmla="*/ 203 w 208"/>
                  <a:gd name="T7" fmla="*/ 116 h 485"/>
                  <a:gd name="T8" fmla="*/ 208 w 208"/>
                  <a:gd name="T9" fmla="*/ 130 h 485"/>
                  <a:gd name="T10" fmla="*/ 182 w 208"/>
                  <a:gd name="T11" fmla="*/ 142 h 485"/>
                  <a:gd name="T12" fmla="*/ 165 w 208"/>
                  <a:gd name="T13" fmla="*/ 170 h 485"/>
                  <a:gd name="T14" fmla="*/ 168 w 208"/>
                  <a:gd name="T15" fmla="*/ 192 h 485"/>
                  <a:gd name="T16" fmla="*/ 142 w 208"/>
                  <a:gd name="T17" fmla="*/ 222 h 485"/>
                  <a:gd name="T18" fmla="*/ 111 w 208"/>
                  <a:gd name="T19" fmla="*/ 253 h 485"/>
                  <a:gd name="T20" fmla="*/ 99 w 208"/>
                  <a:gd name="T21" fmla="*/ 300 h 485"/>
                  <a:gd name="T22" fmla="*/ 111 w 208"/>
                  <a:gd name="T23" fmla="*/ 324 h 485"/>
                  <a:gd name="T24" fmla="*/ 125 w 208"/>
                  <a:gd name="T25" fmla="*/ 343 h 485"/>
                  <a:gd name="T26" fmla="*/ 111 w 208"/>
                  <a:gd name="T27" fmla="*/ 379 h 485"/>
                  <a:gd name="T28" fmla="*/ 94 w 208"/>
                  <a:gd name="T29" fmla="*/ 386 h 485"/>
                  <a:gd name="T30" fmla="*/ 87 w 208"/>
                  <a:gd name="T31" fmla="*/ 435 h 485"/>
                  <a:gd name="T32" fmla="*/ 78 w 208"/>
                  <a:gd name="T33" fmla="*/ 464 h 485"/>
                  <a:gd name="T34" fmla="*/ 59 w 208"/>
                  <a:gd name="T35" fmla="*/ 461 h 485"/>
                  <a:gd name="T36" fmla="*/ 49 w 208"/>
                  <a:gd name="T37" fmla="*/ 483 h 485"/>
                  <a:gd name="T38" fmla="*/ 31 w 208"/>
                  <a:gd name="T39" fmla="*/ 485 h 485"/>
                  <a:gd name="T40" fmla="*/ 26 w 208"/>
                  <a:gd name="T41" fmla="*/ 457 h 485"/>
                  <a:gd name="T42" fmla="*/ 12 w 208"/>
                  <a:gd name="T43" fmla="*/ 424 h 485"/>
                  <a:gd name="T44" fmla="*/ 0 w 208"/>
                  <a:gd name="T45" fmla="*/ 381 h 485"/>
                  <a:gd name="T46" fmla="*/ 7 w 208"/>
                  <a:gd name="T47" fmla="*/ 362 h 485"/>
                  <a:gd name="T48" fmla="*/ 19 w 208"/>
                  <a:gd name="T49" fmla="*/ 341 h 485"/>
                  <a:gd name="T50" fmla="*/ 26 w 208"/>
                  <a:gd name="T51" fmla="*/ 303 h 485"/>
                  <a:gd name="T52" fmla="*/ 14 w 208"/>
                  <a:gd name="T53" fmla="*/ 286 h 485"/>
                  <a:gd name="T54" fmla="*/ 14 w 208"/>
                  <a:gd name="T55" fmla="*/ 239 h 485"/>
                  <a:gd name="T56" fmla="*/ 26 w 208"/>
                  <a:gd name="T57" fmla="*/ 206 h 485"/>
                  <a:gd name="T58" fmla="*/ 40 w 208"/>
                  <a:gd name="T59" fmla="*/ 206 h 485"/>
                  <a:gd name="T60" fmla="*/ 45 w 208"/>
                  <a:gd name="T61" fmla="*/ 192 h 485"/>
                  <a:gd name="T62" fmla="*/ 40 w 208"/>
                  <a:gd name="T63" fmla="*/ 177 h 485"/>
                  <a:gd name="T64" fmla="*/ 66 w 208"/>
                  <a:gd name="T65" fmla="*/ 125 h 485"/>
                  <a:gd name="T66" fmla="*/ 83 w 208"/>
                  <a:gd name="T67" fmla="*/ 78 h 485"/>
                  <a:gd name="T68" fmla="*/ 92 w 208"/>
                  <a:gd name="T69" fmla="*/ 47 h 485"/>
                  <a:gd name="T70" fmla="*/ 109 w 208"/>
                  <a:gd name="T71" fmla="*/ 50 h 485"/>
                  <a:gd name="T72" fmla="*/ 113 w 208"/>
                  <a:gd name="T73" fmla="*/ 24 h 485"/>
                  <a:gd name="T74" fmla="*/ 144 w 208"/>
                  <a:gd name="T75" fmla="*/ 31 h 485"/>
                  <a:gd name="T76" fmla="*/ 146 w 208"/>
                  <a:gd name="T77" fmla="*/ 2 h 485"/>
                  <a:gd name="T78" fmla="*/ 156 w 208"/>
                  <a:gd name="T79" fmla="*/ 0 h 485"/>
                  <a:gd name="T80" fmla="*/ 177 w 208"/>
                  <a:gd name="T81" fmla="*/ 2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485">
                    <a:moveTo>
                      <a:pt x="177" y="21"/>
                    </a:moveTo>
                    <a:lnTo>
                      <a:pt x="177" y="21"/>
                    </a:lnTo>
                    <a:lnTo>
                      <a:pt x="203" y="52"/>
                    </a:lnTo>
                    <a:lnTo>
                      <a:pt x="203" y="116"/>
                    </a:lnTo>
                    <a:lnTo>
                      <a:pt x="208" y="130"/>
                    </a:lnTo>
                    <a:lnTo>
                      <a:pt x="182" y="142"/>
                    </a:lnTo>
                    <a:lnTo>
                      <a:pt x="165" y="170"/>
                    </a:lnTo>
                    <a:lnTo>
                      <a:pt x="168" y="192"/>
                    </a:lnTo>
                    <a:lnTo>
                      <a:pt x="142" y="222"/>
                    </a:lnTo>
                    <a:lnTo>
                      <a:pt x="111" y="253"/>
                    </a:lnTo>
                    <a:lnTo>
                      <a:pt x="99" y="300"/>
                    </a:lnTo>
                    <a:lnTo>
                      <a:pt x="111" y="324"/>
                    </a:lnTo>
                    <a:lnTo>
                      <a:pt x="125" y="343"/>
                    </a:lnTo>
                    <a:lnTo>
                      <a:pt x="111" y="379"/>
                    </a:lnTo>
                    <a:lnTo>
                      <a:pt x="94" y="386"/>
                    </a:lnTo>
                    <a:lnTo>
                      <a:pt x="87" y="435"/>
                    </a:lnTo>
                    <a:lnTo>
                      <a:pt x="78" y="464"/>
                    </a:lnTo>
                    <a:lnTo>
                      <a:pt x="59" y="461"/>
                    </a:lnTo>
                    <a:lnTo>
                      <a:pt x="49" y="483"/>
                    </a:lnTo>
                    <a:lnTo>
                      <a:pt x="31" y="485"/>
                    </a:lnTo>
                    <a:lnTo>
                      <a:pt x="26" y="457"/>
                    </a:lnTo>
                    <a:lnTo>
                      <a:pt x="12" y="424"/>
                    </a:lnTo>
                    <a:lnTo>
                      <a:pt x="0" y="381"/>
                    </a:lnTo>
                    <a:lnTo>
                      <a:pt x="7" y="362"/>
                    </a:lnTo>
                    <a:lnTo>
                      <a:pt x="19" y="341"/>
                    </a:lnTo>
                    <a:lnTo>
                      <a:pt x="26" y="303"/>
                    </a:lnTo>
                    <a:lnTo>
                      <a:pt x="14" y="286"/>
                    </a:lnTo>
                    <a:lnTo>
                      <a:pt x="14" y="239"/>
                    </a:lnTo>
                    <a:lnTo>
                      <a:pt x="26" y="206"/>
                    </a:lnTo>
                    <a:lnTo>
                      <a:pt x="40" y="206"/>
                    </a:lnTo>
                    <a:lnTo>
                      <a:pt x="45" y="192"/>
                    </a:lnTo>
                    <a:lnTo>
                      <a:pt x="40" y="177"/>
                    </a:lnTo>
                    <a:lnTo>
                      <a:pt x="66" y="125"/>
                    </a:lnTo>
                    <a:lnTo>
                      <a:pt x="83" y="78"/>
                    </a:lnTo>
                    <a:lnTo>
                      <a:pt x="92" y="47"/>
                    </a:lnTo>
                    <a:lnTo>
                      <a:pt x="109" y="50"/>
                    </a:lnTo>
                    <a:lnTo>
                      <a:pt x="113" y="24"/>
                    </a:lnTo>
                    <a:lnTo>
                      <a:pt x="144" y="31"/>
                    </a:lnTo>
                    <a:lnTo>
                      <a:pt x="146" y="2"/>
                    </a:lnTo>
                    <a:lnTo>
                      <a:pt x="156" y="0"/>
                    </a:lnTo>
                    <a:lnTo>
                      <a:pt x="177" y="2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6" name="Freeform 441">
                <a:extLst>
                  <a:ext uri="{FF2B5EF4-FFF2-40B4-BE49-F238E27FC236}">
                    <a16:creationId xmlns:a16="http://schemas.microsoft.com/office/drawing/2014/main" id="{B4E112AB-94A4-4A6D-B0EA-D2A19F74E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733" y="4648802"/>
                <a:ext cx="40986" cy="53079"/>
              </a:xfrm>
              <a:custGeom>
                <a:avLst/>
                <a:gdLst>
                  <a:gd name="connsiteX0" fmla="*/ 15908 w 54648"/>
                  <a:gd name="connsiteY0" fmla="*/ 0 h 70772"/>
                  <a:gd name="connsiteX1" fmla="*/ 27270 w 54648"/>
                  <a:gd name="connsiteY1" fmla="*/ 0 h 70772"/>
                  <a:gd name="connsiteX2" fmla="*/ 47722 w 54648"/>
                  <a:gd name="connsiteY2" fmla="*/ 4545 h 70772"/>
                  <a:gd name="connsiteX3" fmla="*/ 49107 w 54648"/>
                  <a:gd name="connsiteY3" fmla="*/ 11467 h 70772"/>
                  <a:gd name="connsiteX4" fmla="*/ 50103 w 54648"/>
                  <a:gd name="connsiteY4" fmla="*/ 11688 h 70772"/>
                  <a:gd name="connsiteX5" fmla="*/ 54648 w 54648"/>
                  <a:gd name="connsiteY5" fmla="*/ 34413 h 70772"/>
                  <a:gd name="connsiteX6" fmla="*/ 54648 w 54648"/>
                  <a:gd name="connsiteY6" fmla="*/ 50320 h 70772"/>
                  <a:gd name="connsiteX7" fmla="*/ 50103 w 54648"/>
                  <a:gd name="connsiteY7" fmla="*/ 66227 h 70772"/>
                  <a:gd name="connsiteX8" fmla="*/ 29651 w 54648"/>
                  <a:gd name="connsiteY8" fmla="*/ 70772 h 70772"/>
                  <a:gd name="connsiteX9" fmla="*/ 2381 w 54648"/>
                  <a:gd name="connsiteY9" fmla="*/ 50320 h 70772"/>
                  <a:gd name="connsiteX10" fmla="*/ 2381 w 54648"/>
                  <a:gd name="connsiteY10" fmla="*/ 44963 h 70772"/>
                  <a:gd name="connsiteX11" fmla="*/ 0 w 54648"/>
                  <a:gd name="connsiteY11" fmla="*/ 43177 h 70772"/>
                  <a:gd name="connsiteX12" fmla="*/ 0 w 54648"/>
                  <a:gd name="connsiteY12" fmla="*/ 31815 h 70772"/>
                  <a:gd name="connsiteX13" fmla="*/ 11363 w 54648"/>
                  <a:gd name="connsiteY13" fmla="*/ 15907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648" h="70772">
                    <a:moveTo>
                      <a:pt x="15908" y="0"/>
                    </a:moveTo>
                    <a:lnTo>
                      <a:pt x="27270" y="0"/>
                    </a:lnTo>
                    <a:lnTo>
                      <a:pt x="47722" y="4545"/>
                    </a:lnTo>
                    <a:lnTo>
                      <a:pt x="49107" y="11467"/>
                    </a:lnTo>
                    <a:lnTo>
                      <a:pt x="50103" y="11688"/>
                    </a:lnTo>
                    <a:lnTo>
                      <a:pt x="54648" y="34413"/>
                    </a:lnTo>
                    <a:lnTo>
                      <a:pt x="54648" y="50320"/>
                    </a:lnTo>
                    <a:lnTo>
                      <a:pt x="50103" y="66227"/>
                    </a:lnTo>
                    <a:lnTo>
                      <a:pt x="29651" y="70772"/>
                    </a:lnTo>
                    <a:lnTo>
                      <a:pt x="2381" y="50320"/>
                    </a:lnTo>
                    <a:lnTo>
                      <a:pt x="2381" y="44963"/>
                    </a:lnTo>
                    <a:lnTo>
                      <a:pt x="0" y="43177"/>
                    </a:lnTo>
                    <a:lnTo>
                      <a:pt x="0" y="31815"/>
                    </a:lnTo>
                    <a:lnTo>
                      <a:pt x="11363" y="1590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2007" name="Freeform 313">
                <a:extLst>
                  <a:ext uri="{FF2B5EF4-FFF2-40B4-BE49-F238E27FC236}">
                    <a16:creationId xmlns:a16="http://schemas.microsoft.com/office/drawing/2014/main" id="{66865C11-6703-441A-BEBC-E19A4B0C6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629" y="3261463"/>
                <a:ext cx="286331" cy="455062"/>
              </a:xfrm>
              <a:custGeom>
                <a:avLst/>
                <a:gdLst>
                  <a:gd name="T0" fmla="*/ 168 w 168"/>
                  <a:gd name="T1" fmla="*/ 66 h 267"/>
                  <a:gd name="T2" fmla="*/ 168 w 168"/>
                  <a:gd name="T3" fmla="*/ 66 h 267"/>
                  <a:gd name="T4" fmla="*/ 168 w 168"/>
                  <a:gd name="T5" fmla="*/ 132 h 267"/>
                  <a:gd name="T6" fmla="*/ 154 w 168"/>
                  <a:gd name="T7" fmla="*/ 130 h 267"/>
                  <a:gd name="T8" fmla="*/ 147 w 168"/>
                  <a:gd name="T9" fmla="*/ 144 h 267"/>
                  <a:gd name="T10" fmla="*/ 142 w 168"/>
                  <a:gd name="T11" fmla="*/ 153 h 267"/>
                  <a:gd name="T12" fmla="*/ 144 w 168"/>
                  <a:gd name="T13" fmla="*/ 158 h 267"/>
                  <a:gd name="T14" fmla="*/ 140 w 168"/>
                  <a:gd name="T15" fmla="*/ 163 h 267"/>
                  <a:gd name="T16" fmla="*/ 142 w 168"/>
                  <a:gd name="T17" fmla="*/ 170 h 267"/>
                  <a:gd name="T18" fmla="*/ 137 w 168"/>
                  <a:gd name="T19" fmla="*/ 177 h 267"/>
                  <a:gd name="T20" fmla="*/ 135 w 168"/>
                  <a:gd name="T21" fmla="*/ 182 h 267"/>
                  <a:gd name="T22" fmla="*/ 142 w 168"/>
                  <a:gd name="T23" fmla="*/ 182 h 267"/>
                  <a:gd name="T24" fmla="*/ 144 w 168"/>
                  <a:gd name="T25" fmla="*/ 189 h 267"/>
                  <a:gd name="T26" fmla="*/ 144 w 168"/>
                  <a:gd name="T27" fmla="*/ 196 h 267"/>
                  <a:gd name="T28" fmla="*/ 151 w 168"/>
                  <a:gd name="T29" fmla="*/ 203 h 267"/>
                  <a:gd name="T30" fmla="*/ 151 w 168"/>
                  <a:gd name="T31" fmla="*/ 205 h 267"/>
                  <a:gd name="T32" fmla="*/ 140 w 168"/>
                  <a:gd name="T33" fmla="*/ 210 h 267"/>
                  <a:gd name="T34" fmla="*/ 132 w 168"/>
                  <a:gd name="T35" fmla="*/ 215 h 267"/>
                  <a:gd name="T36" fmla="*/ 121 w 168"/>
                  <a:gd name="T37" fmla="*/ 234 h 267"/>
                  <a:gd name="T38" fmla="*/ 106 w 168"/>
                  <a:gd name="T39" fmla="*/ 241 h 267"/>
                  <a:gd name="T40" fmla="*/ 90 w 168"/>
                  <a:gd name="T41" fmla="*/ 239 h 267"/>
                  <a:gd name="T42" fmla="*/ 85 w 168"/>
                  <a:gd name="T43" fmla="*/ 241 h 267"/>
                  <a:gd name="T44" fmla="*/ 88 w 168"/>
                  <a:gd name="T45" fmla="*/ 248 h 267"/>
                  <a:gd name="T46" fmla="*/ 78 w 168"/>
                  <a:gd name="T47" fmla="*/ 253 h 267"/>
                  <a:gd name="T48" fmla="*/ 73 w 168"/>
                  <a:gd name="T49" fmla="*/ 260 h 267"/>
                  <a:gd name="T50" fmla="*/ 52 w 168"/>
                  <a:gd name="T51" fmla="*/ 265 h 267"/>
                  <a:gd name="T52" fmla="*/ 47 w 168"/>
                  <a:gd name="T53" fmla="*/ 262 h 267"/>
                  <a:gd name="T54" fmla="*/ 45 w 168"/>
                  <a:gd name="T55" fmla="*/ 262 h 267"/>
                  <a:gd name="T56" fmla="*/ 43 w 168"/>
                  <a:gd name="T57" fmla="*/ 265 h 267"/>
                  <a:gd name="T58" fmla="*/ 28 w 168"/>
                  <a:gd name="T59" fmla="*/ 267 h 267"/>
                  <a:gd name="T60" fmla="*/ 31 w 168"/>
                  <a:gd name="T61" fmla="*/ 262 h 267"/>
                  <a:gd name="T62" fmla="*/ 26 w 168"/>
                  <a:gd name="T63" fmla="*/ 250 h 267"/>
                  <a:gd name="T64" fmla="*/ 24 w 168"/>
                  <a:gd name="T65" fmla="*/ 243 h 267"/>
                  <a:gd name="T66" fmla="*/ 17 w 168"/>
                  <a:gd name="T67" fmla="*/ 241 h 267"/>
                  <a:gd name="T68" fmla="*/ 7 w 168"/>
                  <a:gd name="T69" fmla="*/ 231 h 267"/>
                  <a:gd name="T70" fmla="*/ 9 w 168"/>
                  <a:gd name="T71" fmla="*/ 224 h 267"/>
                  <a:gd name="T72" fmla="*/ 19 w 168"/>
                  <a:gd name="T73" fmla="*/ 227 h 267"/>
                  <a:gd name="T74" fmla="*/ 21 w 168"/>
                  <a:gd name="T75" fmla="*/ 224 h 267"/>
                  <a:gd name="T76" fmla="*/ 31 w 168"/>
                  <a:gd name="T77" fmla="*/ 224 h 267"/>
                  <a:gd name="T78" fmla="*/ 21 w 168"/>
                  <a:gd name="T79" fmla="*/ 210 h 267"/>
                  <a:gd name="T80" fmla="*/ 24 w 168"/>
                  <a:gd name="T81" fmla="*/ 198 h 267"/>
                  <a:gd name="T82" fmla="*/ 21 w 168"/>
                  <a:gd name="T83" fmla="*/ 189 h 267"/>
                  <a:gd name="T84" fmla="*/ 17 w 168"/>
                  <a:gd name="T85" fmla="*/ 177 h 267"/>
                  <a:gd name="T86" fmla="*/ 17 w 168"/>
                  <a:gd name="T87" fmla="*/ 170 h 267"/>
                  <a:gd name="T88" fmla="*/ 7 w 168"/>
                  <a:gd name="T89" fmla="*/ 170 h 267"/>
                  <a:gd name="T90" fmla="*/ 7 w 168"/>
                  <a:gd name="T91" fmla="*/ 158 h 267"/>
                  <a:gd name="T92" fmla="*/ 0 w 168"/>
                  <a:gd name="T93" fmla="*/ 153 h 267"/>
                  <a:gd name="T94" fmla="*/ 7 w 168"/>
                  <a:gd name="T95" fmla="*/ 130 h 267"/>
                  <a:gd name="T96" fmla="*/ 28 w 168"/>
                  <a:gd name="T97" fmla="*/ 116 h 267"/>
                  <a:gd name="T98" fmla="*/ 28 w 168"/>
                  <a:gd name="T99" fmla="*/ 94 h 267"/>
                  <a:gd name="T100" fmla="*/ 36 w 168"/>
                  <a:gd name="T101" fmla="*/ 59 h 267"/>
                  <a:gd name="T102" fmla="*/ 38 w 168"/>
                  <a:gd name="T103" fmla="*/ 52 h 267"/>
                  <a:gd name="T104" fmla="*/ 31 w 168"/>
                  <a:gd name="T105" fmla="*/ 44 h 267"/>
                  <a:gd name="T106" fmla="*/ 31 w 168"/>
                  <a:gd name="T107" fmla="*/ 40 h 267"/>
                  <a:gd name="T108" fmla="*/ 26 w 168"/>
                  <a:gd name="T109" fmla="*/ 35 h 267"/>
                  <a:gd name="T110" fmla="*/ 21 w 168"/>
                  <a:gd name="T111" fmla="*/ 9 h 267"/>
                  <a:gd name="T112" fmla="*/ 38 w 168"/>
                  <a:gd name="T113" fmla="*/ 0 h 267"/>
                  <a:gd name="T114" fmla="*/ 102 w 168"/>
                  <a:gd name="T115" fmla="*/ 33 h 267"/>
                  <a:gd name="T116" fmla="*/ 168 w 168"/>
                  <a:gd name="T117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267">
                    <a:moveTo>
                      <a:pt x="168" y="66"/>
                    </a:moveTo>
                    <a:lnTo>
                      <a:pt x="168" y="66"/>
                    </a:lnTo>
                    <a:lnTo>
                      <a:pt x="168" y="132"/>
                    </a:lnTo>
                    <a:lnTo>
                      <a:pt x="154" y="130"/>
                    </a:lnTo>
                    <a:lnTo>
                      <a:pt x="147" y="144"/>
                    </a:lnTo>
                    <a:lnTo>
                      <a:pt x="142" y="153"/>
                    </a:lnTo>
                    <a:lnTo>
                      <a:pt x="144" y="158"/>
                    </a:lnTo>
                    <a:lnTo>
                      <a:pt x="140" y="163"/>
                    </a:lnTo>
                    <a:lnTo>
                      <a:pt x="142" y="170"/>
                    </a:lnTo>
                    <a:lnTo>
                      <a:pt x="137" y="177"/>
                    </a:lnTo>
                    <a:lnTo>
                      <a:pt x="135" y="182"/>
                    </a:lnTo>
                    <a:lnTo>
                      <a:pt x="142" y="182"/>
                    </a:lnTo>
                    <a:lnTo>
                      <a:pt x="144" y="189"/>
                    </a:lnTo>
                    <a:lnTo>
                      <a:pt x="144" y="196"/>
                    </a:lnTo>
                    <a:lnTo>
                      <a:pt x="151" y="203"/>
                    </a:lnTo>
                    <a:lnTo>
                      <a:pt x="151" y="205"/>
                    </a:lnTo>
                    <a:lnTo>
                      <a:pt x="140" y="210"/>
                    </a:lnTo>
                    <a:lnTo>
                      <a:pt x="132" y="215"/>
                    </a:lnTo>
                    <a:lnTo>
                      <a:pt x="121" y="234"/>
                    </a:lnTo>
                    <a:lnTo>
                      <a:pt x="106" y="241"/>
                    </a:lnTo>
                    <a:lnTo>
                      <a:pt x="90" y="239"/>
                    </a:lnTo>
                    <a:lnTo>
                      <a:pt x="85" y="241"/>
                    </a:lnTo>
                    <a:lnTo>
                      <a:pt x="88" y="248"/>
                    </a:lnTo>
                    <a:lnTo>
                      <a:pt x="78" y="253"/>
                    </a:lnTo>
                    <a:lnTo>
                      <a:pt x="73" y="260"/>
                    </a:lnTo>
                    <a:lnTo>
                      <a:pt x="52" y="265"/>
                    </a:lnTo>
                    <a:lnTo>
                      <a:pt x="47" y="262"/>
                    </a:lnTo>
                    <a:lnTo>
                      <a:pt x="45" y="262"/>
                    </a:lnTo>
                    <a:lnTo>
                      <a:pt x="43" y="265"/>
                    </a:lnTo>
                    <a:lnTo>
                      <a:pt x="28" y="267"/>
                    </a:lnTo>
                    <a:lnTo>
                      <a:pt x="31" y="262"/>
                    </a:lnTo>
                    <a:lnTo>
                      <a:pt x="26" y="250"/>
                    </a:lnTo>
                    <a:lnTo>
                      <a:pt x="24" y="243"/>
                    </a:lnTo>
                    <a:lnTo>
                      <a:pt x="17" y="241"/>
                    </a:lnTo>
                    <a:lnTo>
                      <a:pt x="7" y="231"/>
                    </a:lnTo>
                    <a:lnTo>
                      <a:pt x="9" y="224"/>
                    </a:lnTo>
                    <a:lnTo>
                      <a:pt x="19" y="227"/>
                    </a:lnTo>
                    <a:lnTo>
                      <a:pt x="21" y="224"/>
                    </a:lnTo>
                    <a:lnTo>
                      <a:pt x="31" y="224"/>
                    </a:lnTo>
                    <a:lnTo>
                      <a:pt x="21" y="210"/>
                    </a:lnTo>
                    <a:lnTo>
                      <a:pt x="24" y="198"/>
                    </a:lnTo>
                    <a:lnTo>
                      <a:pt x="21" y="189"/>
                    </a:lnTo>
                    <a:lnTo>
                      <a:pt x="17" y="177"/>
                    </a:lnTo>
                    <a:lnTo>
                      <a:pt x="17" y="170"/>
                    </a:lnTo>
                    <a:lnTo>
                      <a:pt x="7" y="170"/>
                    </a:lnTo>
                    <a:lnTo>
                      <a:pt x="7" y="158"/>
                    </a:lnTo>
                    <a:lnTo>
                      <a:pt x="0" y="153"/>
                    </a:lnTo>
                    <a:lnTo>
                      <a:pt x="7" y="130"/>
                    </a:lnTo>
                    <a:lnTo>
                      <a:pt x="28" y="116"/>
                    </a:lnTo>
                    <a:lnTo>
                      <a:pt x="28" y="94"/>
                    </a:lnTo>
                    <a:lnTo>
                      <a:pt x="36" y="59"/>
                    </a:lnTo>
                    <a:lnTo>
                      <a:pt x="38" y="52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26" y="35"/>
                    </a:lnTo>
                    <a:lnTo>
                      <a:pt x="21" y="9"/>
                    </a:lnTo>
                    <a:lnTo>
                      <a:pt x="38" y="0"/>
                    </a:lnTo>
                    <a:lnTo>
                      <a:pt x="102" y="33"/>
                    </a:lnTo>
                    <a:lnTo>
                      <a:pt x="168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8" name="Freeform 323">
                <a:extLst>
                  <a:ext uri="{FF2B5EF4-FFF2-40B4-BE49-F238E27FC236}">
                    <a16:creationId xmlns:a16="http://schemas.microsoft.com/office/drawing/2014/main" id="{CC04A24D-06B8-4D6E-B1BD-D88A66D6E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977" y="4147724"/>
                <a:ext cx="64766" cy="28975"/>
              </a:xfrm>
              <a:custGeom>
                <a:avLst/>
                <a:gdLst>
                  <a:gd name="T0" fmla="*/ 14 w 38"/>
                  <a:gd name="T1" fmla="*/ 12 h 17"/>
                  <a:gd name="T2" fmla="*/ 14 w 38"/>
                  <a:gd name="T3" fmla="*/ 12 h 17"/>
                  <a:gd name="T4" fmla="*/ 2 w 38"/>
                  <a:gd name="T5" fmla="*/ 17 h 17"/>
                  <a:gd name="T6" fmla="*/ 2 w 38"/>
                  <a:gd name="T7" fmla="*/ 12 h 17"/>
                  <a:gd name="T8" fmla="*/ 0 w 38"/>
                  <a:gd name="T9" fmla="*/ 10 h 17"/>
                  <a:gd name="T10" fmla="*/ 2 w 38"/>
                  <a:gd name="T11" fmla="*/ 5 h 17"/>
                  <a:gd name="T12" fmla="*/ 16 w 38"/>
                  <a:gd name="T13" fmla="*/ 3 h 17"/>
                  <a:gd name="T14" fmla="*/ 26 w 38"/>
                  <a:gd name="T15" fmla="*/ 0 h 17"/>
                  <a:gd name="T16" fmla="*/ 33 w 38"/>
                  <a:gd name="T17" fmla="*/ 0 h 17"/>
                  <a:gd name="T18" fmla="*/ 38 w 38"/>
                  <a:gd name="T19" fmla="*/ 0 h 17"/>
                  <a:gd name="T20" fmla="*/ 33 w 38"/>
                  <a:gd name="T21" fmla="*/ 5 h 17"/>
                  <a:gd name="T22" fmla="*/ 14 w 38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7">
                    <a:moveTo>
                      <a:pt x="14" y="12"/>
                    </a:moveTo>
                    <a:lnTo>
                      <a:pt x="14" y="12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33" y="5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9" name="Freeform 325">
                <a:extLst>
                  <a:ext uri="{FF2B5EF4-FFF2-40B4-BE49-F238E27FC236}">
                    <a16:creationId xmlns:a16="http://schemas.microsoft.com/office/drawing/2014/main" id="{4BE116FC-56F7-490F-8F0E-6A37D072D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308" y="2813219"/>
                <a:ext cx="109079" cy="233496"/>
              </a:xfrm>
              <a:custGeom>
                <a:avLst/>
                <a:gdLst>
                  <a:gd name="T0" fmla="*/ 43 w 64"/>
                  <a:gd name="T1" fmla="*/ 2 h 137"/>
                  <a:gd name="T2" fmla="*/ 43 w 64"/>
                  <a:gd name="T3" fmla="*/ 2 h 137"/>
                  <a:gd name="T4" fmla="*/ 43 w 64"/>
                  <a:gd name="T5" fmla="*/ 14 h 137"/>
                  <a:gd name="T6" fmla="*/ 57 w 64"/>
                  <a:gd name="T7" fmla="*/ 7 h 137"/>
                  <a:gd name="T8" fmla="*/ 57 w 64"/>
                  <a:gd name="T9" fmla="*/ 9 h 137"/>
                  <a:gd name="T10" fmla="*/ 50 w 64"/>
                  <a:gd name="T11" fmla="*/ 21 h 137"/>
                  <a:gd name="T12" fmla="*/ 50 w 64"/>
                  <a:gd name="T13" fmla="*/ 28 h 137"/>
                  <a:gd name="T14" fmla="*/ 54 w 64"/>
                  <a:gd name="T15" fmla="*/ 33 h 137"/>
                  <a:gd name="T16" fmla="*/ 52 w 64"/>
                  <a:gd name="T17" fmla="*/ 52 h 137"/>
                  <a:gd name="T18" fmla="*/ 43 w 64"/>
                  <a:gd name="T19" fmla="*/ 61 h 137"/>
                  <a:gd name="T20" fmla="*/ 45 w 64"/>
                  <a:gd name="T21" fmla="*/ 71 h 137"/>
                  <a:gd name="T22" fmla="*/ 54 w 64"/>
                  <a:gd name="T23" fmla="*/ 71 h 137"/>
                  <a:gd name="T24" fmla="*/ 57 w 64"/>
                  <a:gd name="T25" fmla="*/ 80 h 137"/>
                  <a:gd name="T26" fmla="*/ 64 w 64"/>
                  <a:gd name="T27" fmla="*/ 85 h 137"/>
                  <a:gd name="T28" fmla="*/ 62 w 64"/>
                  <a:gd name="T29" fmla="*/ 99 h 137"/>
                  <a:gd name="T30" fmla="*/ 54 w 64"/>
                  <a:gd name="T31" fmla="*/ 104 h 137"/>
                  <a:gd name="T32" fmla="*/ 50 w 64"/>
                  <a:gd name="T33" fmla="*/ 109 h 137"/>
                  <a:gd name="T34" fmla="*/ 38 w 64"/>
                  <a:gd name="T35" fmla="*/ 118 h 137"/>
                  <a:gd name="T36" fmla="*/ 40 w 64"/>
                  <a:gd name="T37" fmla="*/ 125 h 137"/>
                  <a:gd name="T38" fmla="*/ 38 w 64"/>
                  <a:gd name="T39" fmla="*/ 132 h 137"/>
                  <a:gd name="T40" fmla="*/ 31 w 64"/>
                  <a:gd name="T41" fmla="*/ 137 h 137"/>
                  <a:gd name="T42" fmla="*/ 24 w 64"/>
                  <a:gd name="T43" fmla="*/ 104 h 137"/>
                  <a:gd name="T44" fmla="*/ 14 w 64"/>
                  <a:gd name="T45" fmla="*/ 97 h 137"/>
                  <a:gd name="T46" fmla="*/ 14 w 64"/>
                  <a:gd name="T47" fmla="*/ 92 h 137"/>
                  <a:gd name="T48" fmla="*/ 2 w 64"/>
                  <a:gd name="T49" fmla="*/ 80 h 137"/>
                  <a:gd name="T50" fmla="*/ 0 w 64"/>
                  <a:gd name="T51" fmla="*/ 66 h 137"/>
                  <a:gd name="T52" fmla="*/ 10 w 64"/>
                  <a:gd name="T53" fmla="*/ 54 h 137"/>
                  <a:gd name="T54" fmla="*/ 14 w 64"/>
                  <a:gd name="T55" fmla="*/ 38 h 137"/>
                  <a:gd name="T56" fmla="*/ 10 w 64"/>
                  <a:gd name="T57" fmla="*/ 19 h 137"/>
                  <a:gd name="T58" fmla="*/ 14 w 64"/>
                  <a:gd name="T59" fmla="*/ 9 h 137"/>
                  <a:gd name="T60" fmla="*/ 33 w 64"/>
                  <a:gd name="T61" fmla="*/ 0 h 137"/>
                  <a:gd name="T62" fmla="*/ 43 w 64"/>
                  <a:gd name="T63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137">
                    <a:moveTo>
                      <a:pt x="43" y="2"/>
                    </a:moveTo>
                    <a:lnTo>
                      <a:pt x="43" y="2"/>
                    </a:lnTo>
                    <a:lnTo>
                      <a:pt x="43" y="14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50" y="21"/>
                    </a:lnTo>
                    <a:lnTo>
                      <a:pt x="50" y="28"/>
                    </a:lnTo>
                    <a:lnTo>
                      <a:pt x="54" y="33"/>
                    </a:lnTo>
                    <a:lnTo>
                      <a:pt x="52" y="52"/>
                    </a:lnTo>
                    <a:lnTo>
                      <a:pt x="43" y="61"/>
                    </a:lnTo>
                    <a:lnTo>
                      <a:pt x="45" y="71"/>
                    </a:lnTo>
                    <a:lnTo>
                      <a:pt x="54" y="71"/>
                    </a:lnTo>
                    <a:lnTo>
                      <a:pt x="57" y="80"/>
                    </a:lnTo>
                    <a:lnTo>
                      <a:pt x="64" y="85"/>
                    </a:lnTo>
                    <a:lnTo>
                      <a:pt x="62" y="99"/>
                    </a:lnTo>
                    <a:lnTo>
                      <a:pt x="54" y="104"/>
                    </a:lnTo>
                    <a:lnTo>
                      <a:pt x="50" y="109"/>
                    </a:lnTo>
                    <a:lnTo>
                      <a:pt x="38" y="118"/>
                    </a:lnTo>
                    <a:lnTo>
                      <a:pt x="40" y="125"/>
                    </a:lnTo>
                    <a:lnTo>
                      <a:pt x="38" y="132"/>
                    </a:lnTo>
                    <a:lnTo>
                      <a:pt x="31" y="137"/>
                    </a:lnTo>
                    <a:lnTo>
                      <a:pt x="24" y="104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2" y="80"/>
                    </a:lnTo>
                    <a:lnTo>
                      <a:pt x="0" y="66"/>
                    </a:lnTo>
                    <a:lnTo>
                      <a:pt x="10" y="54"/>
                    </a:lnTo>
                    <a:lnTo>
                      <a:pt x="14" y="38"/>
                    </a:lnTo>
                    <a:lnTo>
                      <a:pt x="10" y="19"/>
                    </a:lnTo>
                    <a:lnTo>
                      <a:pt x="14" y="9"/>
                    </a:lnTo>
                    <a:lnTo>
                      <a:pt x="33" y="0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0" name="Freeform 327">
                <a:extLst>
                  <a:ext uri="{FF2B5EF4-FFF2-40B4-BE49-F238E27FC236}">
                    <a16:creationId xmlns:a16="http://schemas.microsoft.com/office/drawing/2014/main" id="{DA576C72-9CEB-4742-A8C4-081B43DB7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5612" y="2642784"/>
                <a:ext cx="516418" cy="223270"/>
              </a:xfrm>
              <a:custGeom>
                <a:avLst/>
                <a:gdLst>
                  <a:gd name="T0" fmla="*/ 175 w 303"/>
                  <a:gd name="T1" fmla="*/ 19 h 131"/>
                  <a:gd name="T2" fmla="*/ 218 w 303"/>
                  <a:gd name="T3" fmla="*/ 24 h 131"/>
                  <a:gd name="T4" fmla="*/ 251 w 303"/>
                  <a:gd name="T5" fmla="*/ 15 h 131"/>
                  <a:gd name="T6" fmla="*/ 284 w 303"/>
                  <a:gd name="T7" fmla="*/ 24 h 131"/>
                  <a:gd name="T8" fmla="*/ 284 w 303"/>
                  <a:gd name="T9" fmla="*/ 41 h 131"/>
                  <a:gd name="T10" fmla="*/ 303 w 303"/>
                  <a:gd name="T11" fmla="*/ 52 h 131"/>
                  <a:gd name="T12" fmla="*/ 296 w 303"/>
                  <a:gd name="T13" fmla="*/ 83 h 131"/>
                  <a:gd name="T14" fmla="*/ 301 w 303"/>
                  <a:gd name="T15" fmla="*/ 105 h 131"/>
                  <a:gd name="T16" fmla="*/ 289 w 303"/>
                  <a:gd name="T17" fmla="*/ 102 h 131"/>
                  <a:gd name="T18" fmla="*/ 263 w 303"/>
                  <a:gd name="T19" fmla="*/ 105 h 131"/>
                  <a:gd name="T20" fmla="*/ 237 w 303"/>
                  <a:gd name="T21" fmla="*/ 107 h 131"/>
                  <a:gd name="T22" fmla="*/ 204 w 303"/>
                  <a:gd name="T23" fmla="*/ 114 h 131"/>
                  <a:gd name="T24" fmla="*/ 178 w 303"/>
                  <a:gd name="T25" fmla="*/ 116 h 131"/>
                  <a:gd name="T26" fmla="*/ 171 w 303"/>
                  <a:gd name="T27" fmla="*/ 123 h 131"/>
                  <a:gd name="T28" fmla="*/ 164 w 303"/>
                  <a:gd name="T29" fmla="*/ 131 h 131"/>
                  <a:gd name="T30" fmla="*/ 164 w 303"/>
                  <a:gd name="T31" fmla="*/ 114 h 131"/>
                  <a:gd name="T32" fmla="*/ 140 w 303"/>
                  <a:gd name="T33" fmla="*/ 112 h 131"/>
                  <a:gd name="T34" fmla="*/ 105 w 303"/>
                  <a:gd name="T35" fmla="*/ 126 h 131"/>
                  <a:gd name="T36" fmla="*/ 74 w 303"/>
                  <a:gd name="T37" fmla="*/ 114 h 131"/>
                  <a:gd name="T38" fmla="*/ 60 w 303"/>
                  <a:gd name="T39" fmla="*/ 126 h 131"/>
                  <a:gd name="T40" fmla="*/ 26 w 303"/>
                  <a:gd name="T41" fmla="*/ 114 h 131"/>
                  <a:gd name="T42" fmla="*/ 5 w 303"/>
                  <a:gd name="T43" fmla="*/ 83 h 131"/>
                  <a:gd name="T44" fmla="*/ 0 w 303"/>
                  <a:gd name="T45" fmla="*/ 57 h 131"/>
                  <a:gd name="T46" fmla="*/ 45 w 303"/>
                  <a:gd name="T47" fmla="*/ 36 h 131"/>
                  <a:gd name="T48" fmla="*/ 83 w 303"/>
                  <a:gd name="T49" fmla="*/ 24 h 131"/>
                  <a:gd name="T50" fmla="*/ 121 w 303"/>
                  <a:gd name="T51" fmla="*/ 5 h 131"/>
                  <a:gd name="T52" fmla="*/ 175 w 303"/>
                  <a:gd name="T53" fmla="*/ 19 h 131"/>
                  <a:gd name="T54" fmla="*/ 17 w 303"/>
                  <a:gd name="T55" fmla="*/ 31 h 131"/>
                  <a:gd name="T56" fmla="*/ 0 w 303"/>
                  <a:gd name="T57" fmla="*/ 34 h 131"/>
                  <a:gd name="T58" fmla="*/ 3 w 303"/>
                  <a:gd name="T59" fmla="*/ 26 h 131"/>
                  <a:gd name="T60" fmla="*/ 0 w 303"/>
                  <a:gd name="T61" fmla="*/ 7 h 131"/>
                  <a:gd name="T62" fmla="*/ 31 w 303"/>
                  <a:gd name="T63" fmla="*/ 5 h 131"/>
                  <a:gd name="T64" fmla="*/ 48 w 303"/>
                  <a:gd name="T65" fmla="*/ 19 h 131"/>
                  <a:gd name="T66" fmla="*/ 24 w 303"/>
                  <a:gd name="T67" fmla="*/ 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3" h="131">
                    <a:moveTo>
                      <a:pt x="175" y="19"/>
                    </a:moveTo>
                    <a:lnTo>
                      <a:pt x="175" y="19"/>
                    </a:lnTo>
                    <a:lnTo>
                      <a:pt x="199" y="26"/>
                    </a:lnTo>
                    <a:lnTo>
                      <a:pt x="218" y="24"/>
                    </a:lnTo>
                    <a:lnTo>
                      <a:pt x="232" y="24"/>
                    </a:lnTo>
                    <a:lnTo>
                      <a:pt x="251" y="15"/>
                    </a:lnTo>
                    <a:lnTo>
                      <a:pt x="268" y="12"/>
                    </a:lnTo>
                    <a:lnTo>
                      <a:pt x="284" y="24"/>
                    </a:lnTo>
                    <a:lnTo>
                      <a:pt x="287" y="31"/>
                    </a:lnTo>
                    <a:lnTo>
                      <a:pt x="284" y="41"/>
                    </a:lnTo>
                    <a:lnTo>
                      <a:pt x="296" y="45"/>
                    </a:lnTo>
                    <a:lnTo>
                      <a:pt x="303" y="52"/>
                    </a:lnTo>
                    <a:lnTo>
                      <a:pt x="291" y="60"/>
                    </a:lnTo>
                    <a:lnTo>
                      <a:pt x="296" y="83"/>
                    </a:lnTo>
                    <a:lnTo>
                      <a:pt x="294" y="88"/>
                    </a:lnTo>
                    <a:lnTo>
                      <a:pt x="301" y="105"/>
                    </a:lnTo>
                    <a:lnTo>
                      <a:pt x="296" y="107"/>
                    </a:lnTo>
                    <a:lnTo>
                      <a:pt x="289" y="102"/>
                    </a:lnTo>
                    <a:lnTo>
                      <a:pt x="270" y="100"/>
                    </a:lnTo>
                    <a:lnTo>
                      <a:pt x="263" y="105"/>
                    </a:lnTo>
                    <a:lnTo>
                      <a:pt x="244" y="107"/>
                    </a:lnTo>
                    <a:lnTo>
                      <a:pt x="237" y="107"/>
                    </a:lnTo>
                    <a:lnTo>
                      <a:pt x="218" y="114"/>
                    </a:lnTo>
                    <a:lnTo>
                      <a:pt x="204" y="114"/>
                    </a:lnTo>
                    <a:lnTo>
                      <a:pt x="197" y="109"/>
                    </a:lnTo>
                    <a:lnTo>
                      <a:pt x="178" y="116"/>
                    </a:lnTo>
                    <a:lnTo>
                      <a:pt x="173" y="112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4" y="131"/>
                    </a:lnTo>
                    <a:lnTo>
                      <a:pt x="157" y="123"/>
                    </a:lnTo>
                    <a:lnTo>
                      <a:pt x="164" y="114"/>
                    </a:lnTo>
                    <a:lnTo>
                      <a:pt x="154" y="116"/>
                    </a:lnTo>
                    <a:lnTo>
                      <a:pt x="140" y="112"/>
                    </a:lnTo>
                    <a:lnTo>
                      <a:pt x="128" y="123"/>
                    </a:lnTo>
                    <a:lnTo>
                      <a:pt x="105" y="126"/>
                    </a:lnTo>
                    <a:lnTo>
                      <a:pt x="90" y="114"/>
                    </a:lnTo>
                    <a:lnTo>
                      <a:pt x="74" y="114"/>
                    </a:lnTo>
                    <a:lnTo>
                      <a:pt x="69" y="123"/>
                    </a:lnTo>
                    <a:lnTo>
                      <a:pt x="60" y="126"/>
                    </a:lnTo>
                    <a:lnTo>
                      <a:pt x="43" y="114"/>
                    </a:lnTo>
                    <a:lnTo>
                      <a:pt x="26" y="114"/>
                    </a:lnTo>
                    <a:lnTo>
                      <a:pt x="15" y="95"/>
                    </a:lnTo>
                    <a:lnTo>
                      <a:pt x="5" y="83"/>
                    </a:lnTo>
                    <a:lnTo>
                      <a:pt x="12" y="67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45" y="36"/>
                    </a:lnTo>
                    <a:lnTo>
                      <a:pt x="50" y="22"/>
                    </a:lnTo>
                    <a:lnTo>
                      <a:pt x="83" y="24"/>
                    </a:lnTo>
                    <a:lnTo>
                      <a:pt x="102" y="10"/>
                    </a:lnTo>
                    <a:lnTo>
                      <a:pt x="121" y="5"/>
                    </a:lnTo>
                    <a:lnTo>
                      <a:pt x="147" y="3"/>
                    </a:lnTo>
                    <a:lnTo>
                      <a:pt x="175" y="19"/>
                    </a:lnTo>
                    <a:close/>
                    <a:moveTo>
                      <a:pt x="17" y="31"/>
                    </a:moveTo>
                    <a:lnTo>
                      <a:pt x="17" y="31"/>
                    </a:lnTo>
                    <a:lnTo>
                      <a:pt x="5" y="43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24" y="24"/>
                    </a:lnTo>
                    <a:lnTo>
                      <a:pt x="17" y="3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1" name="Freeform 329">
                <a:extLst>
                  <a:ext uri="{FF2B5EF4-FFF2-40B4-BE49-F238E27FC236}">
                    <a16:creationId xmlns:a16="http://schemas.microsoft.com/office/drawing/2014/main" id="{2207E7BA-01A0-446D-BE1F-CB609D2EB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038" y="3200106"/>
                <a:ext cx="47722" cy="100557"/>
              </a:xfrm>
              <a:custGeom>
                <a:avLst/>
                <a:gdLst>
                  <a:gd name="T0" fmla="*/ 16 w 28"/>
                  <a:gd name="T1" fmla="*/ 45 h 59"/>
                  <a:gd name="T2" fmla="*/ 16 w 28"/>
                  <a:gd name="T3" fmla="*/ 45 h 59"/>
                  <a:gd name="T4" fmla="*/ 9 w 28"/>
                  <a:gd name="T5" fmla="*/ 59 h 59"/>
                  <a:gd name="T6" fmla="*/ 0 w 28"/>
                  <a:gd name="T7" fmla="*/ 45 h 59"/>
                  <a:gd name="T8" fmla="*/ 0 w 28"/>
                  <a:gd name="T9" fmla="*/ 31 h 59"/>
                  <a:gd name="T10" fmla="*/ 9 w 28"/>
                  <a:gd name="T11" fmla="*/ 14 h 59"/>
                  <a:gd name="T12" fmla="*/ 21 w 28"/>
                  <a:gd name="T13" fmla="*/ 0 h 59"/>
                  <a:gd name="T14" fmla="*/ 28 w 28"/>
                  <a:gd name="T15" fmla="*/ 7 h 59"/>
                  <a:gd name="T16" fmla="*/ 26 w 28"/>
                  <a:gd name="T17" fmla="*/ 17 h 59"/>
                  <a:gd name="T18" fmla="*/ 16 w 28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59">
                    <a:moveTo>
                      <a:pt x="16" y="45"/>
                    </a:moveTo>
                    <a:lnTo>
                      <a:pt x="16" y="45"/>
                    </a:lnTo>
                    <a:lnTo>
                      <a:pt x="9" y="5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28" y="7"/>
                    </a:lnTo>
                    <a:lnTo>
                      <a:pt x="26" y="17"/>
                    </a:lnTo>
                    <a:lnTo>
                      <a:pt x="16" y="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2" name="Freeform 335">
                <a:extLst>
                  <a:ext uri="{FF2B5EF4-FFF2-40B4-BE49-F238E27FC236}">
                    <a16:creationId xmlns:a16="http://schemas.microsoft.com/office/drawing/2014/main" id="{B12EC4F4-EF93-4011-B824-52938797F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8238" y="2232037"/>
                <a:ext cx="495966" cy="330644"/>
              </a:xfrm>
              <a:custGeom>
                <a:avLst/>
                <a:gdLst>
                  <a:gd name="T0" fmla="*/ 189 w 291"/>
                  <a:gd name="T1" fmla="*/ 0 h 194"/>
                  <a:gd name="T2" fmla="*/ 194 w 291"/>
                  <a:gd name="T3" fmla="*/ 19 h 194"/>
                  <a:gd name="T4" fmla="*/ 208 w 291"/>
                  <a:gd name="T5" fmla="*/ 28 h 194"/>
                  <a:gd name="T6" fmla="*/ 215 w 291"/>
                  <a:gd name="T7" fmla="*/ 45 h 194"/>
                  <a:gd name="T8" fmla="*/ 248 w 291"/>
                  <a:gd name="T9" fmla="*/ 50 h 194"/>
                  <a:gd name="T10" fmla="*/ 267 w 291"/>
                  <a:gd name="T11" fmla="*/ 61 h 194"/>
                  <a:gd name="T12" fmla="*/ 291 w 291"/>
                  <a:gd name="T13" fmla="*/ 76 h 194"/>
                  <a:gd name="T14" fmla="*/ 288 w 291"/>
                  <a:gd name="T15" fmla="*/ 102 h 194"/>
                  <a:gd name="T16" fmla="*/ 269 w 291"/>
                  <a:gd name="T17" fmla="*/ 111 h 194"/>
                  <a:gd name="T18" fmla="*/ 262 w 291"/>
                  <a:gd name="T19" fmla="*/ 130 h 194"/>
                  <a:gd name="T20" fmla="*/ 236 w 291"/>
                  <a:gd name="T21" fmla="*/ 140 h 194"/>
                  <a:gd name="T22" fmla="*/ 208 w 291"/>
                  <a:gd name="T23" fmla="*/ 149 h 194"/>
                  <a:gd name="T24" fmla="*/ 217 w 291"/>
                  <a:gd name="T25" fmla="*/ 170 h 194"/>
                  <a:gd name="T26" fmla="*/ 231 w 291"/>
                  <a:gd name="T27" fmla="*/ 175 h 194"/>
                  <a:gd name="T28" fmla="*/ 191 w 291"/>
                  <a:gd name="T29" fmla="*/ 194 h 194"/>
                  <a:gd name="T30" fmla="*/ 184 w 291"/>
                  <a:gd name="T31" fmla="*/ 177 h 194"/>
                  <a:gd name="T32" fmla="*/ 170 w 291"/>
                  <a:gd name="T33" fmla="*/ 166 h 194"/>
                  <a:gd name="T34" fmla="*/ 182 w 291"/>
                  <a:gd name="T35" fmla="*/ 154 h 194"/>
                  <a:gd name="T36" fmla="*/ 156 w 291"/>
                  <a:gd name="T37" fmla="*/ 140 h 194"/>
                  <a:gd name="T38" fmla="*/ 132 w 291"/>
                  <a:gd name="T39" fmla="*/ 154 h 194"/>
                  <a:gd name="T40" fmla="*/ 113 w 291"/>
                  <a:gd name="T41" fmla="*/ 168 h 194"/>
                  <a:gd name="T42" fmla="*/ 99 w 291"/>
                  <a:gd name="T43" fmla="*/ 168 h 194"/>
                  <a:gd name="T44" fmla="*/ 106 w 291"/>
                  <a:gd name="T45" fmla="*/ 156 h 194"/>
                  <a:gd name="T46" fmla="*/ 108 w 291"/>
                  <a:gd name="T47" fmla="*/ 144 h 194"/>
                  <a:gd name="T48" fmla="*/ 113 w 291"/>
                  <a:gd name="T49" fmla="*/ 147 h 194"/>
                  <a:gd name="T50" fmla="*/ 127 w 291"/>
                  <a:gd name="T51" fmla="*/ 144 h 194"/>
                  <a:gd name="T52" fmla="*/ 127 w 291"/>
                  <a:gd name="T53" fmla="*/ 140 h 194"/>
                  <a:gd name="T54" fmla="*/ 118 w 291"/>
                  <a:gd name="T55" fmla="*/ 123 h 194"/>
                  <a:gd name="T56" fmla="*/ 113 w 291"/>
                  <a:gd name="T57" fmla="*/ 111 h 194"/>
                  <a:gd name="T58" fmla="*/ 99 w 291"/>
                  <a:gd name="T59" fmla="*/ 104 h 194"/>
                  <a:gd name="T60" fmla="*/ 75 w 291"/>
                  <a:gd name="T61" fmla="*/ 99 h 194"/>
                  <a:gd name="T62" fmla="*/ 66 w 291"/>
                  <a:gd name="T63" fmla="*/ 104 h 194"/>
                  <a:gd name="T64" fmla="*/ 49 w 291"/>
                  <a:gd name="T65" fmla="*/ 111 h 194"/>
                  <a:gd name="T66" fmla="*/ 37 w 291"/>
                  <a:gd name="T67" fmla="*/ 109 h 194"/>
                  <a:gd name="T68" fmla="*/ 16 w 291"/>
                  <a:gd name="T69" fmla="*/ 106 h 194"/>
                  <a:gd name="T70" fmla="*/ 9 w 291"/>
                  <a:gd name="T71" fmla="*/ 104 h 194"/>
                  <a:gd name="T72" fmla="*/ 2 w 291"/>
                  <a:gd name="T73" fmla="*/ 88 h 194"/>
                  <a:gd name="T74" fmla="*/ 11 w 291"/>
                  <a:gd name="T75" fmla="*/ 83 h 194"/>
                  <a:gd name="T76" fmla="*/ 21 w 291"/>
                  <a:gd name="T77" fmla="*/ 52 h 194"/>
                  <a:gd name="T78" fmla="*/ 30 w 291"/>
                  <a:gd name="T79" fmla="*/ 43 h 194"/>
                  <a:gd name="T80" fmla="*/ 30 w 291"/>
                  <a:gd name="T81" fmla="*/ 19 h 194"/>
                  <a:gd name="T82" fmla="*/ 52 w 291"/>
                  <a:gd name="T83" fmla="*/ 9 h 194"/>
                  <a:gd name="T84" fmla="*/ 87 w 291"/>
                  <a:gd name="T85" fmla="*/ 19 h 194"/>
                  <a:gd name="T86" fmla="*/ 104 w 291"/>
                  <a:gd name="T87" fmla="*/ 24 h 194"/>
                  <a:gd name="T88" fmla="*/ 115 w 291"/>
                  <a:gd name="T89" fmla="*/ 24 h 194"/>
                  <a:gd name="T90" fmla="*/ 137 w 291"/>
                  <a:gd name="T91" fmla="*/ 26 h 194"/>
                  <a:gd name="T92" fmla="*/ 142 w 291"/>
                  <a:gd name="T93" fmla="*/ 7 h 194"/>
                  <a:gd name="T94" fmla="*/ 163 w 291"/>
                  <a:gd name="T95" fmla="*/ 7 h 194"/>
                  <a:gd name="T96" fmla="*/ 172 w 291"/>
                  <a:gd name="T97" fmla="*/ 0 h 194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244 w 10000"/>
                  <a:gd name="connsiteY17" fmla="*/ 5722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424 w 10000"/>
                  <a:gd name="connsiteY17" fmla="*/ 5830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0000" h="10000">
                    <a:moveTo>
                      <a:pt x="6495" y="0"/>
                    </a:moveTo>
                    <a:lnTo>
                      <a:pt x="6495" y="0"/>
                    </a:lnTo>
                    <a:lnTo>
                      <a:pt x="6804" y="722"/>
                    </a:lnTo>
                    <a:lnTo>
                      <a:pt x="6667" y="979"/>
                    </a:lnTo>
                    <a:cubicBezTo>
                      <a:pt x="6690" y="1099"/>
                      <a:pt x="6712" y="1220"/>
                      <a:pt x="6735" y="1340"/>
                    </a:cubicBezTo>
                    <a:lnTo>
                      <a:pt x="7148" y="1443"/>
                    </a:lnTo>
                    <a:lnTo>
                      <a:pt x="7388" y="2062"/>
                    </a:lnTo>
                    <a:lnTo>
                      <a:pt x="7388" y="2320"/>
                    </a:lnTo>
                    <a:lnTo>
                      <a:pt x="8041" y="2784"/>
                    </a:lnTo>
                    <a:lnTo>
                      <a:pt x="8522" y="2577"/>
                    </a:lnTo>
                    <a:lnTo>
                      <a:pt x="8832" y="3144"/>
                    </a:lnTo>
                    <a:lnTo>
                      <a:pt x="9175" y="3144"/>
                    </a:lnTo>
                    <a:lnTo>
                      <a:pt x="10000" y="3557"/>
                    </a:lnTo>
                    <a:lnTo>
                      <a:pt x="10000" y="3918"/>
                    </a:lnTo>
                    <a:lnTo>
                      <a:pt x="9725" y="4536"/>
                    </a:lnTo>
                    <a:cubicBezTo>
                      <a:pt x="9782" y="4777"/>
                      <a:pt x="9840" y="5017"/>
                      <a:pt x="9897" y="5258"/>
                    </a:cubicBezTo>
                    <a:cubicBezTo>
                      <a:pt x="9874" y="5413"/>
                      <a:pt x="9851" y="5567"/>
                      <a:pt x="9828" y="5722"/>
                    </a:cubicBezTo>
                    <a:lnTo>
                      <a:pt x="9424" y="5830"/>
                    </a:lnTo>
                    <a:cubicBezTo>
                      <a:pt x="9380" y="6058"/>
                      <a:pt x="9155" y="6178"/>
                      <a:pt x="9111" y="6406"/>
                    </a:cubicBezTo>
                    <a:lnTo>
                      <a:pt x="9003" y="6701"/>
                    </a:lnTo>
                    <a:lnTo>
                      <a:pt x="8522" y="6804"/>
                    </a:lnTo>
                    <a:lnTo>
                      <a:pt x="8110" y="7216"/>
                    </a:lnTo>
                    <a:lnTo>
                      <a:pt x="7629" y="7216"/>
                    </a:lnTo>
                    <a:lnTo>
                      <a:pt x="7148" y="7680"/>
                    </a:lnTo>
                    <a:lnTo>
                      <a:pt x="7148" y="8402"/>
                    </a:lnTo>
                    <a:lnTo>
                      <a:pt x="7457" y="8763"/>
                    </a:lnTo>
                    <a:lnTo>
                      <a:pt x="8041" y="8660"/>
                    </a:lnTo>
                    <a:cubicBezTo>
                      <a:pt x="8007" y="8780"/>
                      <a:pt x="7972" y="8901"/>
                      <a:pt x="7938" y="9021"/>
                    </a:cubicBezTo>
                    <a:lnTo>
                      <a:pt x="7285" y="9278"/>
                    </a:lnTo>
                    <a:lnTo>
                      <a:pt x="6564" y="10000"/>
                    </a:lnTo>
                    <a:lnTo>
                      <a:pt x="6254" y="9639"/>
                    </a:lnTo>
                    <a:cubicBezTo>
                      <a:pt x="6277" y="9467"/>
                      <a:pt x="6300" y="9296"/>
                      <a:pt x="6323" y="9124"/>
                    </a:cubicBezTo>
                    <a:lnTo>
                      <a:pt x="5773" y="8763"/>
                    </a:lnTo>
                    <a:cubicBezTo>
                      <a:pt x="5796" y="8694"/>
                      <a:pt x="5819" y="8626"/>
                      <a:pt x="5842" y="8557"/>
                    </a:cubicBezTo>
                    <a:lnTo>
                      <a:pt x="6323" y="8196"/>
                    </a:lnTo>
                    <a:lnTo>
                      <a:pt x="6254" y="7938"/>
                    </a:lnTo>
                    <a:lnTo>
                      <a:pt x="5361" y="7577"/>
                    </a:lnTo>
                    <a:lnTo>
                      <a:pt x="5361" y="7216"/>
                    </a:lnTo>
                    <a:lnTo>
                      <a:pt x="4777" y="7320"/>
                    </a:lnTo>
                    <a:cubicBezTo>
                      <a:pt x="4697" y="7526"/>
                      <a:pt x="4616" y="7732"/>
                      <a:pt x="4536" y="7938"/>
                    </a:cubicBezTo>
                    <a:lnTo>
                      <a:pt x="4124" y="8918"/>
                    </a:lnTo>
                    <a:lnTo>
                      <a:pt x="3883" y="8660"/>
                    </a:lnTo>
                    <a:lnTo>
                      <a:pt x="3643" y="8763"/>
                    </a:lnTo>
                    <a:lnTo>
                      <a:pt x="3402" y="8660"/>
                    </a:lnTo>
                    <a:cubicBezTo>
                      <a:pt x="3425" y="8626"/>
                      <a:pt x="3448" y="8591"/>
                      <a:pt x="3471" y="8557"/>
                    </a:cubicBezTo>
                    <a:cubicBezTo>
                      <a:pt x="3528" y="8385"/>
                      <a:pt x="3586" y="8213"/>
                      <a:pt x="3643" y="8041"/>
                    </a:cubicBezTo>
                    <a:lnTo>
                      <a:pt x="3814" y="7680"/>
                    </a:lnTo>
                    <a:cubicBezTo>
                      <a:pt x="3780" y="7594"/>
                      <a:pt x="3745" y="7509"/>
                      <a:pt x="3711" y="7423"/>
                    </a:cubicBezTo>
                    <a:lnTo>
                      <a:pt x="3883" y="7423"/>
                    </a:lnTo>
                    <a:lnTo>
                      <a:pt x="3883" y="7577"/>
                    </a:lnTo>
                    <a:lnTo>
                      <a:pt x="4227" y="7577"/>
                    </a:lnTo>
                    <a:cubicBezTo>
                      <a:pt x="4273" y="7526"/>
                      <a:pt x="4318" y="7474"/>
                      <a:pt x="4364" y="7423"/>
                    </a:cubicBezTo>
                    <a:cubicBezTo>
                      <a:pt x="4341" y="7389"/>
                      <a:pt x="4319" y="7354"/>
                      <a:pt x="4296" y="7320"/>
                    </a:cubicBezTo>
                    <a:lnTo>
                      <a:pt x="4364" y="7216"/>
                    </a:lnTo>
                    <a:lnTo>
                      <a:pt x="4124" y="6804"/>
                    </a:lnTo>
                    <a:cubicBezTo>
                      <a:pt x="4101" y="6649"/>
                      <a:pt x="4078" y="6495"/>
                      <a:pt x="4055" y="6340"/>
                    </a:cubicBezTo>
                    <a:lnTo>
                      <a:pt x="3883" y="6237"/>
                    </a:lnTo>
                    <a:lnTo>
                      <a:pt x="3883" y="5722"/>
                    </a:lnTo>
                    <a:lnTo>
                      <a:pt x="3643" y="5464"/>
                    </a:lnTo>
                    <a:lnTo>
                      <a:pt x="3402" y="5361"/>
                    </a:lnTo>
                    <a:lnTo>
                      <a:pt x="2990" y="5000"/>
                    </a:lnTo>
                    <a:lnTo>
                      <a:pt x="2577" y="5103"/>
                    </a:lnTo>
                    <a:cubicBezTo>
                      <a:pt x="2554" y="5189"/>
                      <a:pt x="2532" y="5275"/>
                      <a:pt x="2509" y="5361"/>
                    </a:cubicBezTo>
                    <a:lnTo>
                      <a:pt x="2268" y="5361"/>
                    </a:lnTo>
                    <a:lnTo>
                      <a:pt x="2096" y="5619"/>
                    </a:lnTo>
                    <a:lnTo>
                      <a:pt x="1684" y="5722"/>
                    </a:lnTo>
                    <a:lnTo>
                      <a:pt x="1546" y="5876"/>
                    </a:lnTo>
                    <a:lnTo>
                      <a:pt x="1271" y="5619"/>
                    </a:lnTo>
                    <a:lnTo>
                      <a:pt x="893" y="5619"/>
                    </a:lnTo>
                    <a:lnTo>
                      <a:pt x="550" y="5464"/>
                    </a:lnTo>
                    <a:lnTo>
                      <a:pt x="309" y="5722"/>
                    </a:lnTo>
                    <a:lnTo>
                      <a:pt x="309" y="5361"/>
                    </a:lnTo>
                    <a:lnTo>
                      <a:pt x="0" y="5000"/>
                    </a:lnTo>
                    <a:cubicBezTo>
                      <a:pt x="23" y="4845"/>
                      <a:pt x="46" y="4691"/>
                      <a:pt x="69" y="4536"/>
                    </a:cubicBezTo>
                    <a:lnTo>
                      <a:pt x="241" y="4278"/>
                    </a:lnTo>
                    <a:lnTo>
                      <a:pt x="378" y="4278"/>
                    </a:lnTo>
                    <a:cubicBezTo>
                      <a:pt x="332" y="4072"/>
                      <a:pt x="287" y="3866"/>
                      <a:pt x="241" y="3660"/>
                    </a:cubicBezTo>
                    <a:lnTo>
                      <a:pt x="722" y="2680"/>
                    </a:lnTo>
                    <a:lnTo>
                      <a:pt x="962" y="2423"/>
                    </a:lnTo>
                    <a:lnTo>
                      <a:pt x="1031" y="2216"/>
                    </a:lnTo>
                    <a:cubicBezTo>
                      <a:pt x="951" y="1804"/>
                      <a:pt x="870" y="1391"/>
                      <a:pt x="790" y="979"/>
                    </a:cubicBezTo>
                    <a:lnTo>
                      <a:pt x="1031" y="979"/>
                    </a:lnTo>
                    <a:lnTo>
                      <a:pt x="1375" y="619"/>
                    </a:lnTo>
                    <a:lnTo>
                      <a:pt x="1787" y="464"/>
                    </a:lnTo>
                    <a:lnTo>
                      <a:pt x="2337" y="619"/>
                    </a:lnTo>
                    <a:lnTo>
                      <a:pt x="2990" y="979"/>
                    </a:lnTo>
                    <a:lnTo>
                      <a:pt x="3402" y="979"/>
                    </a:lnTo>
                    <a:lnTo>
                      <a:pt x="3574" y="1237"/>
                    </a:lnTo>
                    <a:lnTo>
                      <a:pt x="3814" y="979"/>
                    </a:lnTo>
                    <a:lnTo>
                      <a:pt x="3952" y="1237"/>
                    </a:lnTo>
                    <a:lnTo>
                      <a:pt x="4467" y="1237"/>
                    </a:lnTo>
                    <a:lnTo>
                      <a:pt x="4708" y="1340"/>
                    </a:lnTo>
                    <a:lnTo>
                      <a:pt x="4708" y="619"/>
                    </a:lnTo>
                    <a:lnTo>
                      <a:pt x="4880" y="361"/>
                    </a:lnTo>
                    <a:lnTo>
                      <a:pt x="5361" y="258"/>
                    </a:lnTo>
                    <a:lnTo>
                      <a:pt x="5601" y="361"/>
                    </a:lnTo>
                    <a:cubicBezTo>
                      <a:pt x="5624" y="241"/>
                      <a:pt x="5647" y="120"/>
                      <a:pt x="5670" y="0"/>
                    </a:cubicBezTo>
                    <a:lnTo>
                      <a:pt x="5911" y="0"/>
                    </a:lnTo>
                    <a:lnTo>
                      <a:pt x="649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3" name="Freeform 337">
                <a:extLst>
                  <a:ext uri="{FF2B5EF4-FFF2-40B4-BE49-F238E27FC236}">
                    <a16:creationId xmlns:a16="http://schemas.microsoft.com/office/drawing/2014/main" id="{6AECFD7F-0454-457B-8977-7B8D08D49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769" y="4785150"/>
                <a:ext cx="141461" cy="158505"/>
              </a:xfrm>
              <a:custGeom>
                <a:avLst/>
                <a:gdLst>
                  <a:gd name="T0" fmla="*/ 22 w 83"/>
                  <a:gd name="T1" fmla="*/ 0 h 93"/>
                  <a:gd name="T2" fmla="*/ 22 w 83"/>
                  <a:gd name="T3" fmla="*/ 0 h 93"/>
                  <a:gd name="T4" fmla="*/ 41 w 83"/>
                  <a:gd name="T5" fmla="*/ 14 h 93"/>
                  <a:gd name="T6" fmla="*/ 45 w 83"/>
                  <a:gd name="T7" fmla="*/ 14 h 93"/>
                  <a:gd name="T8" fmla="*/ 62 w 83"/>
                  <a:gd name="T9" fmla="*/ 26 h 93"/>
                  <a:gd name="T10" fmla="*/ 74 w 83"/>
                  <a:gd name="T11" fmla="*/ 36 h 93"/>
                  <a:gd name="T12" fmla="*/ 83 w 83"/>
                  <a:gd name="T13" fmla="*/ 50 h 93"/>
                  <a:gd name="T14" fmla="*/ 76 w 83"/>
                  <a:gd name="T15" fmla="*/ 59 h 93"/>
                  <a:gd name="T16" fmla="*/ 81 w 83"/>
                  <a:gd name="T17" fmla="*/ 69 h 93"/>
                  <a:gd name="T18" fmla="*/ 74 w 83"/>
                  <a:gd name="T19" fmla="*/ 81 h 93"/>
                  <a:gd name="T20" fmla="*/ 57 w 83"/>
                  <a:gd name="T21" fmla="*/ 93 h 93"/>
                  <a:gd name="T22" fmla="*/ 43 w 83"/>
                  <a:gd name="T23" fmla="*/ 88 h 93"/>
                  <a:gd name="T24" fmla="*/ 36 w 83"/>
                  <a:gd name="T25" fmla="*/ 90 h 93"/>
                  <a:gd name="T26" fmla="*/ 19 w 83"/>
                  <a:gd name="T27" fmla="*/ 83 h 93"/>
                  <a:gd name="T28" fmla="*/ 10 w 83"/>
                  <a:gd name="T29" fmla="*/ 83 h 93"/>
                  <a:gd name="T30" fmla="*/ 0 w 83"/>
                  <a:gd name="T31" fmla="*/ 74 h 93"/>
                  <a:gd name="T32" fmla="*/ 0 w 83"/>
                  <a:gd name="T33" fmla="*/ 59 h 93"/>
                  <a:gd name="T34" fmla="*/ 5 w 83"/>
                  <a:gd name="T35" fmla="*/ 55 h 93"/>
                  <a:gd name="T36" fmla="*/ 5 w 83"/>
                  <a:gd name="T37" fmla="*/ 36 h 93"/>
                  <a:gd name="T38" fmla="*/ 10 w 83"/>
                  <a:gd name="T39" fmla="*/ 17 h 93"/>
                  <a:gd name="T40" fmla="*/ 12 w 83"/>
                  <a:gd name="T41" fmla="*/ 3 h 93"/>
                  <a:gd name="T42" fmla="*/ 22 w 8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93">
                    <a:moveTo>
                      <a:pt x="22" y="0"/>
                    </a:moveTo>
                    <a:lnTo>
                      <a:pt x="22" y="0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62" y="26"/>
                    </a:lnTo>
                    <a:lnTo>
                      <a:pt x="74" y="36"/>
                    </a:lnTo>
                    <a:lnTo>
                      <a:pt x="83" y="50"/>
                    </a:lnTo>
                    <a:lnTo>
                      <a:pt x="76" y="59"/>
                    </a:lnTo>
                    <a:lnTo>
                      <a:pt x="81" y="69"/>
                    </a:lnTo>
                    <a:lnTo>
                      <a:pt x="74" y="81"/>
                    </a:lnTo>
                    <a:lnTo>
                      <a:pt x="57" y="93"/>
                    </a:lnTo>
                    <a:lnTo>
                      <a:pt x="43" y="88"/>
                    </a:lnTo>
                    <a:lnTo>
                      <a:pt x="36" y="90"/>
                    </a:lnTo>
                    <a:lnTo>
                      <a:pt x="19" y="83"/>
                    </a:lnTo>
                    <a:lnTo>
                      <a:pt x="10" y="83"/>
                    </a:lnTo>
                    <a:lnTo>
                      <a:pt x="0" y="74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5" y="36"/>
                    </a:lnTo>
                    <a:lnTo>
                      <a:pt x="10" y="17"/>
                    </a:lnTo>
                    <a:lnTo>
                      <a:pt x="12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4" name="Freeform 339">
                <a:extLst>
                  <a:ext uri="{FF2B5EF4-FFF2-40B4-BE49-F238E27FC236}">
                    <a16:creationId xmlns:a16="http://schemas.microsoft.com/office/drawing/2014/main" id="{332B49FD-29A0-4F52-A0A9-DF5C54733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1709" y="1081601"/>
                <a:ext cx="2890574" cy="2312801"/>
              </a:xfrm>
              <a:custGeom>
                <a:avLst/>
                <a:gdLst>
                  <a:gd name="T0" fmla="*/ 258 w 1696"/>
                  <a:gd name="T1" fmla="*/ 1338 h 1357"/>
                  <a:gd name="T2" fmla="*/ 274 w 1696"/>
                  <a:gd name="T3" fmla="*/ 1347 h 1357"/>
                  <a:gd name="T4" fmla="*/ 246 w 1696"/>
                  <a:gd name="T5" fmla="*/ 1323 h 1357"/>
                  <a:gd name="T6" fmla="*/ 253 w 1696"/>
                  <a:gd name="T7" fmla="*/ 1326 h 1357"/>
                  <a:gd name="T8" fmla="*/ 241 w 1696"/>
                  <a:gd name="T9" fmla="*/ 1316 h 1357"/>
                  <a:gd name="T10" fmla="*/ 222 w 1696"/>
                  <a:gd name="T11" fmla="*/ 1307 h 1357"/>
                  <a:gd name="T12" fmla="*/ 194 w 1696"/>
                  <a:gd name="T13" fmla="*/ 1300 h 1357"/>
                  <a:gd name="T14" fmla="*/ 1244 w 1696"/>
                  <a:gd name="T15" fmla="*/ 748 h 1357"/>
                  <a:gd name="T16" fmla="*/ 1336 w 1696"/>
                  <a:gd name="T17" fmla="*/ 784 h 1357"/>
                  <a:gd name="T18" fmla="*/ 1410 w 1696"/>
                  <a:gd name="T19" fmla="*/ 819 h 1357"/>
                  <a:gd name="T20" fmla="*/ 1445 w 1696"/>
                  <a:gd name="T21" fmla="*/ 845 h 1357"/>
                  <a:gd name="T22" fmla="*/ 1443 w 1696"/>
                  <a:gd name="T23" fmla="*/ 926 h 1357"/>
                  <a:gd name="T24" fmla="*/ 1507 w 1696"/>
                  <a:gd name="T25" fmla="*/ 883 h 1357"/>
                  <a:gd name="T26" fmla="*/ 1622 w 1696"/>
                  <a:gd name="T27" fmla="*/ 852 h 1357"/>
                  <a:gd name="T28" fmla="*/ 1677 w 1696"/>
                  <a:gd name="T29" fmla="*/ 798 h 1357"/>
                  <a:gd name="T30" fmla="*/ 1637 w 1696"/>
                  <a:gd name="T31" fmla="*/ 895 h 1357"/>
                  <a:gd name="T32" fmla="*/ 1637 w 1696"/>
                  <a:gd name="T33" fmla="*/ 931 h 1357"/>
                  <a:gd name="T34" fmla="*/ 1594 w 1696"/>
                  <a:gd name="T35" fmla="*/ 950 h 1357"/>
                  <a:gd name="T36" fmla="*/ 1563 w 1696"/>
                  <a:gd name="T37" fmla="*/ 978 h 1357"/>
                  <a:gd name="T38" fmla="*/ 1554 w 1696"/>
                  <a:gd name="T39" fmla="*/ 1004 h 1357"/>
                  <a:gd name="T40" fmla="*/ 1551 w 1696"/>
                  <a:gd name="T41" fmla="*/ 1025 h 1357"/>
                  <a:gd name="T42" fmla="*/ 1499 w 1696"/>
                  <a:gd name="T43" fmla="*/ 1099 h 1357"/>
                  <a:gd name="T44" fmla="*/ 1476 w 1696"/>
                  <a:gd name="T45" fmla="*/ 1196 h 1357"/>
                  <a:gd name="T46" fmla="*/ 1457 w 1696"/>
                  <a:gd name="T47" fmla="*/ 1234 h 1357"/>
                  <a:gd name="T48" fmla="*/ 1402 w 1696"/>
                  <a:gd name="T49" fmla="*/ 1167 h 1357"/>
                  <a:gd name="T50" fmla="*/ 1334 w 1696"/>
                  <a:gd name="T51" fmla="*/ 1160 h 1357"/>
                  <a:gd name="T52" fmla="*/ 1282 w 1696"/>
                  <a:gd name="T53" fmla="*/ 1167 h 1357"/>
                  <a:gd name="T54" fmla="*/ 1204 w 1696"/>
                  <a:gd name="T55" fmla="*/ 1219 h 1357"/>
                  <a:gd name="T56" fmla="*/ 1159 w 1696"/>
                  <a:gd name="T57" fmla="*/ 1193 h 1357"/>
                  <a:gd name="T58" fmla="*/ 1085 w 1696"/>
                  <a:gd name="T59" fmla="*/ 1158 h 1357"/>
                  <a:gd name="T60" fmla="*/ 984 w 1696"/>
                  <a:gd name="T61" fmla="*/ 1134 h 1357"/>
                  <a:gd name="T62" fmla="*/ 863 w 1696"/>
                  <a:gd name="T63" fmla="*/ 1087 h 1357"/>
                  <a:gd name="T64" fmla="*/ 797 w 1696"/>
                  <a:gd name="T65" fmla="*/ 1013 h 1357"/>
                  <a:gd name="T66" fmla="*/ 764 w 1696"/>
                  <a:gd name="T67" fmla="*/ 902 h 1357"/>
                  <a:gd name="T68" fmla="*/ 787 w 1696"/>
                  <a:gd name="T69" fmla="*/ 781 h 1357"/>
                  <a:gd name="T70" fmla="*/ 951 w 1696"/>
                  <a:gd name="T71" fmla="*/ 758 h 1357"/>
                  <a:gd name="T72" fmla="*/ 1244 w 1696"/>
                  <a:gd name="T73" fmla="*/ 748 h 1357"/>
                  <a:gd name="T74" fmla="*/ 291 w 1696"/>
                  <a:gd name="T75" fmla="*/ 521 h 1357"/>
                  <a:gd name="T76" fmla="*/ 99 w 1696"/>
                  <a:gd name="T77" fmla="*/ 455 h 1357"/>
                  <a:gd name="T78" fmla="*/ 99 w 1696"/>
                  <a:gd name="T79" fmla="*/ 455 h 1357"/>
                  <a:gd name="T80" fmla="*/ 35 w 1696"/>
                  <a:gd name="T81" fmla="*/ 351 h 1357"/>
                  <a:gd name="T82" fmla="*/ 269 w 1696"/>
                  <a:gd name="T83" fmla="*/ 12 h 1357"/>
                  <a:gd name="T84" fmla="*/ 390 w 1696"/>
                  <a:gd name="T85" fmla="*/ 57 h 1357"/>
                  <a:gd name="T86" fmla="*/ 497 w 1696"/>
                  <a:gd name="T87" fmla="*/ 443 h 1357"/>
                  <a:gd name="T88" fmla="*/ 605 w 1696"/>
                  <a:gd name="T89" fmla="*/ 488 h 1357"/>
                  <a:gd name="T90" fmla="*/ 643 w 1696"/>
                  <a:gd name="T91" fmla="*/ 587 h 1357"/>
                  <a:gd name="T92" fmla="*/ 499 w 1696"/>
                  <a:gd name="T93" fmla="*/ 462 h 1357"/>
                  <a:gd name="T94" fmla="*/ 357 w 1696"/>
                  <a:gd name="T95" fmla="*/ 462 h 1357"/>
                  <a:gd name="T96" fmla="*/ 310 w 1696"/>
                  <a:gd name="T97" fmla="*/ 450 h 1357"/>
                  <a:gd name="T98" fmla="*/ 215 w 1696"/>
                  <a:gd name="T99" fmla="*/ 573 h 1357"/>
                  <a:gd name="T100" fmla="*/ 128 w 1696"/>
                  <a:gd name="T101" fmla="*/ 602 h 1357"/>
                  <a:gd name="T102" fmla="*/ 229 w 1696"/>
                  <a:gd name="T103" fmla="*/ 505 h 1357"/>
                  <a:gd name="T104" fmla="*/ 168 w 1696"/>
                  <a:gd name="T105" fmla="*/ 495 h 1357"/>
                  <a:gd name="T106" fmla="*/ 104 w 1696"/>
                  <a:gd name="T107" fmla="*/ 417 h 1357"/>
                  <a:gd name="T108" fmla="*/ 165 w 1696"/>
                  <a:gd name="T109" fmla="*/ 334 h 1357"/>
                  <a:gd name="T110" fmla="*/ 132 w 1696"/>
                  <a:gd name="T111" fmla="*/ 294 h 1357"/>
                  <a:gd name="T112" fmla="*/ 128 w 1696"/>
                  <a:gd name="T113" fmla="*/ 235 h 1357"/>
                  <a:gd name="T114" fmla="*/ 118 w 1696"/>
                  <a:gd name="T115" fmla="*/ 116 h 1357"/>
                  <a:gd name="T116" fmla="*/ 269 w 1696"/>
                  <a:gd name="T117" fmla="*/ 12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6" h="1357">
                    <a:moveTo>
                      <a:pt x="262" y="1352"/>
                    </a:moveTo>
                    <a:lnTo>
                      <a:pt x="262" y="1352"/>
                    </a:lnTo>
                    <a:lnTo>
                      <a:pt x="260" y="1357"/>
                    </a:lnTo>
                    <a:lnTo>
                      <a:pt x="255" y="1352"/>
                    </a:lnTo>
                    <a:lnTo>
                      <a:pt x="255" y="1347"/>
                    </a:lnTo>
                    <a:lnTo>
                      <a:pt x="253" y="1342"/>
                    </a:lnTo>
                    <a:lnTo>
                      <a:pt x="253" y="1340"/>
                    </a:lnTo>
                    <a:lnTo>
                      <a:pt x="258" y="1338"/>
                    </a:lnTo>
                    <a:lnTo>
                      <a:pt x="255" y="1335"/>
                    </a:lnTo>
                    <a:lnTo>
                      <a:pt x="255" y="1333"/>
                    </a:lnTo>
                    <a:lnTo>
                      <a:pt x="258" y="1333"/>
                    </a:lnTo>
                    <a:lnTo>
                      <a:pt x="265" y="1335"/>
                    </a:lnTo>
                    <a:lnTo>
                      <a:pt x="267" y="1335"/>
                    </a:lnTo>
                    <a:lnTo>
                      <a:pt x="269" y="1340"/>
                    </a:lnTo>
                    <a:lnTo>
                      <a:pt x="274" y="1345"/>
                    </a:lnTo>
                    <a:lnTo>
                      <a:pt x="274" y="1347"/>
                    </a:lnTo>
                    <a:lnTo>
                      <a:pt x="267" y="1350"/>
                    </a:lnTo>
                    <a:lnTo>
                      <a:pt x="262" y="1352"/>
                    </a:lnTo>
                    <a:lnTo>
                      <a:pt x="262" y="1352"/>
                    </a:lnTo>
                    <a:lnTo>
                      <a:pt x="262" y="1352"/>
                    </a:lnTo>
                    <a:close/>
                    <a:moveTo>
                      <a:pt x="253" y="1326"/>
                    </a:moveTo>
                    <a:lnTo>
                      <a:pt x="253" y="1326"/>
                    </a:lnTo>
                    <a:lnTo>
                      <a:pt x="248" y="1328"/>
                    </a:lnTo>
                    <a:lnTo>
                      <a:pt x="246" y="1323"/>
                    </a:lnTo>
                    <a:lnTo>
                      <a:pt x="243" y="1321"/>
                    </a:lnTo>
                    <a:lnTo>
                      <a:pt x="243" y="1321"/>
                    </a:lnTo>
                    <a:lnTo>
                      <a:pt x="243" y="1319"/>
                    </a:lnTo>
                    <a:lnTo>
                      <a:pt x="251" y="1321"/>
                    </a:lnTo>
                    <a:lnTo>
                      <a:pt x="253" y="1323"/>
                    </a:lnTo>
                    <a:lnTo>
                      <a:pt x="253" y="1326"/>
                    </a:lnTo>
                    <a:lnTo>
                      <a:pt x="253" y="1326"/>
                    </a:lnTo>
                    <a:lnTo>
                      <a:pt x="253" y="1326"/>
                    </a:lnTo>
                    <a:close/>
                    <a:moveTo>
                      <a:pt x="241" y="1316"/>
                    </a:moveTo>
                    <a:lnTo>
                      <a:pt x="241" y="1316"/>
                    </a:lnTo>
                    <a:lnTo>
                      <a:pt x="241" y="1319"/>
                    </a:lnTo>
                    <a:lnTo>
                      <a:pt x="234" y="1316"/>
                    </a:lnTo>
                    <a:lnTo>
                      <a:pt x="234" y="1316"/>
                    </a:lnTo>
                    <a:lnTo>
                      <a:pt x="241" y="1316"/>
                    </a:lnTo>
                    <a:lnTo>
                      <a:pt x="241" y="1316"/>
                    </a:lnTo>
                    <a:lnTo>
                      <a:pt x="241" y="1316"/>
                    </a:lnTo>
                    <a:close/>
                    <a:moveTo>
                      <a:pt x="227" y="1314"/>
                    </a:moveTo>
                    <a:lnTo>
                      <a:pt x="227" y="1314"/>
                    </a:lnTo>
                    <a:lnTo>
                      <a:pt x="227" y="1314"/>
                    </a:lnTo>
                    <a:lnTo>
                      <a:pt x="225" y="1314"/>
                    </a:lnTo>
                    <a:lnTo>
                      <a:pt x="220" y="1314"/>
                    </a:lnTo>
                    <a:lnTo>
                      <a:pt x="217" y="1312"/>
                    </a:lnTo>
                    <a:lnTo>
                      <a:pt x="217" y="1309"/>
                    </a:lnTo>
                    <a:lnTo>
                      <a:pt x="222" y="1307"/>
                    </a:lnTo>
                    <a:lnTo>
                      <a:pt x="225" y="1309"/>
                    </a:lnTo>
                    <a:lnTo>
                      <a:pt x="227" y="1314"/>
                    </a:lnTo>
                    <a:lnTo>
                      <a:pt x="227" y="1314"/>
                    </a:lnTo>
                    <a:lnTo>
                      <a:pt x="227" y="1314"/>
                    </a:lnTo>
                    <a:close/>
                    <a:moveTo>
                      <a:pt x="201" y="1302"/>
                    </a:moveTo>
                    <a:lnTo>
                      <a:pt x="201" y="1302"/>
                    </a:lnTo>
                    <a:lnTo>
                      <a:pt x="199" y="1305"/>
                    </a:lnTo>
                    <a:lnTo>
                      <a:pt x="194" y="1300"/>
                    </a:lnTo>
                    <a:lnTo>
                      <a:pt x="194" y="1300"/>
                    </a:lnTo>
                    <a:lnTo>
                      <a:pt x="196" y="1297"/>
                    </a:lnTo>
                    <a:lnTo>
                      <a:pt x="201" y="1297"/>
                    </a:lnTo>
                    <a:lnTo>
                      <a:pt x="201" y="1302"/>
                    </a:lnTo>
                    <a:lnTo>
                      <a:pt x="201" y="1302"/>
                    </a:lnTo>
                    <a:lnTo>
                      <a:pt x="201" y="1302"/>
                    </a:lnTo>
                    <a:close/>
                    <a:moveTo>
                      <a:pt x="1244" y="748"/>
                    </a:moveTo>
                    <a:lnTo>
                      <a:pt x="1244" y="748"/>
                    </a:lnTo>
                    <a:lnTo>
                      <a:pt x="1249" y="763"/>
                    </a:lnTo>
                    <a:lnTo>
                      <a:pt x="1253" y="767"/>
                    </a:lnTo>
                    <a:lnTo>
                      <a:pt x="1265" y="767"/>
                    </a:lnTo>
                    <a:lnTo>
                      <a:pt x="1282" y="772"/>
                    </a:lnTo>
                    <a:lnTo>
                      <a:pt x="1296" y="779"/>
                    </a:lnTo>
                    <a:lnTo>
                      <a:pt x="1310" y="777"/>
                    </a:lnTo>
                    <a:lnTo>
                      <a:pt x="1329" y="784"/>
                    </a:lnTo>
                    <a:lnTo>
                      <a:pt x="1336" y="784"/>
                    </a:lnTo>
                    <a:lnTo>
                      <a:pt x="1350" y="777"/>
                    </a:lnTo>
                    <a:lnTo>
                      <a:pt x="1365" y="784"/>
                    </a:lnTo>
                    <a:lnTo>
                      <a:pt x="1381" y="793"/>
                    </a:lnTo>
                    <a:lnTo>
                      <a:pt x="1393" y="803"/>
                    </a:lnTo>
                    <a:lnTo>
                      <a:pt x="1405" y="810"/>
                    </a:lnTo>
                    <a:lnTo>
                      <a:pt x="1407" y="815"/>
                    </a:lnTo>
                    <a:lnTo>
                      <a:pt x="1412" y="817"/>
                    </a:lnTo>
                    <a:lnTo>
                      <a:pt x="1410" y="819"/>
                    </a:lnTo>
                    <a:lnTo>
                      <a:pt x="1414" y="822"/>
                    </a:lnTo>
                    <a:lnTo>
                      <a:pt x="1419" y="819"/>
                    </a:lnTo>
                    <a:lnTo>
                      <a:pt x="1419" y="824"/>
                    </a:lnTo>
                    <a:lnTo>
                      <a:pt x="1424" y="829"/>
                    </a:lnTo>
                    <a:lnTo>
                      <a:pt x="1426" y="829"/>
                    </a:lnTo>
                    <a:lnTo>
                      <a:pt x="1428" y="831"/>
                    </a:lnTo>
                    <a:lnTo>
                      <a:pt x="1426" y="834"/>
                    </a:lnTo>
                    <a:lnTo>
                      <a:pt x="1445" y="845"/>
                    </a:lnTo>
                    <a:lnTo>
                      <a:pt x="1447" y="867"/>
                    </a:lnTo>
                    <a:lnTo>
                      <a:pt x="1452" y="886"/>
                    </a:lnTo>
                    <a:lnTo>
                      <a:pt x="1445" y="897"/>
                    </a:lnTo>
                    <a:lnTo>
                      <a:pt x="1438" y="912"/>
                    </a:lnTo>
                    <a:lnTo>
                      <a:pt x="1436" y="919"/>
                    </a:lnTo>
                    <a:lnTo>
                      <a:pt x="1436" y="919"/>
                    </a:lnTo>
                    <a:lnTo>
                      <a:pt x="1436" y="923"/>
                    </a:lnTo>
                    <a:lnTo>
                      <a:pt x="1443" y="926"/>
                    </a:lnTo>
                    <a:lnTo>
                      <a:pt x="1445" y="926"/>
                    </a:lnTo>
                    <a:lnTo>
                      <a:pt x="1464" y="914"/>
                    </a:lnTo>
                    <a:lnTo>
                      <a:pt x="1481" y="912"/>
                    </a:lnTo>
                    <a:lnTo>
                      <a:pt x="1502" y="902"/>
                    </a:lnTo>
                    <a:lnTo>
                      <a:pt x="1504" y="900"/>
                    </a:lnTo>
                    <a:lnTo>
                      <a:pt x="1502" y="893"/>
                    </a:lnTo>
                    <a:lnTo>
                      <a:pt x="1499" y="888"/>
                    </a:lnTo>
                    <a:lnTo>
                      <a:pt x="1507" y="883"/>
                    </a:lnTo>
                    <a:lnTo>
                      <a:pt x="1521" y="883"/>
                    </a:lnTo>
                    <a:lnTo>
                      <a:pt x="1537" y="883"/>
                    </a:lnTo>
                    <a:lnTo>
                      <a:pt x="1542" y="874"/>
                    </a:lnTo>
                    <a:lnTo>
                      <a:pt x="1544" y="874"/>
                    </a:lnTo>
                    <a:lnTo>
                      <a:pt x="1561" y="857"/>
                    </a:lnTo>
                    <a:lnTo>
                      <a:pt x="1568" y="852"/>
                    </a:lnTo>
                    <a:lnTo>
                      <a:pt x="1592" y="852"/>
                    </a:lnTo>
                    <a:lnTo>
                      <a:pt x="1622" y="852"/>
                    </a:lnTo>
                    <a:lnTo>
                      <a:pt x="1625" y="848"/>
                    </a:lnTo>
                    <a:lnTo>
                      <a:pt x="1630" y="845"/>
                    </a:lnTo>
                    <a:lnTo>
                      <a:pt x="1637" y="843"/>
                    </a:lnTo>
                    <a:lnTo>
                      <a:pt x="1644" y="831"/>
                    </a:lnTo>
                    <a:lnTo>
                      <a:pt x="1646" y="815"/>
                    </a:lnTo>
                    <a:lnTo>
                      <a:pt x="1660" y="796"/>
                    </a:lnTo>
                    <a:lnTo>
                      <a:pt x="1665" y="803"/>
                    </a:lnTo>
                    <a:lnTo>
                      <a:pt x="1677" y="798"/>
                    </a:lnTo>
                    <a:lnTo>
                      <a:pt x="1682" y="805"/>
                    </a:lnTo>
                    <a:lnTo>
                      <a:pt x="1682" y="838"/>
                    </a:lnTo>
                    <a:lnTo>
                      <a:pt x="1693" y="850"/>
                    </a:lnTo>
                    <a:lnTo>
                      <a:pt x="1696" y="857"/>
                    </a:lnTo>
                    <a:lnTo>
                      <a:pt x="1679" y="869"/>
                    </a:lnTo>
                    <a:lnTo>
                      <a:pt x="1663" y="876"/>
                    </a:lnTo>
                    <a:lnTo>
                      <a:pt x="1646" y="883"/>
                    </a:lnTo>
                    <a:lnTo>
                      <a:pt x="1637" y="895"/>
                    </a:lnTo>
                    <a:lnTo>
                      <a:pt x="1634" y="900"/>
                    </a:lnTo>
                    <a:lnTo>
                      <a:pt x="1634" y="912"/>
                    </a:lnTo>
                    <a:lnTo>
                      <a:pt x="1639" y="923"/>
                    </a:lnTo>
                    <a:lnTo>
                      <a:pt x="1646" y="923"/>
                    </a:lnTo>
                    <a:lnTo>
                      <a:pt x="1644" y="916"/>
                    </a:lnTo>
                    <a:lnTo>
                      <a:pt x="1648" y="921"/>
                    </a:lnTo>
                    <a:lnTo>
                      <a:pt x="1648" y="928"/>
                    </a:lnTo>
                    <a:lnTo>
                      <a:pt x="1637" y="931"/>
                    </a:lnTo>
                    <a:lnTo>
                      <a:pt x="1630" y="931"/>
                    </a:lnTo>
                    <a:lnTo>
                      <a:pt x="1618" y="935"/>
                    </a:lnTo>
                    <a:lnTo>
                      <a:pt x="1611" y="935"/>
                    </a:lnTo>
                    <a:lnTo>
                      <a:pt x="1601" y="935"/>
                    </a:lnTo>
                    <a:lnTo>
                      <a:pt x="1587" y="942"/>
                    </a:lnTo>
                    <a:lnTo>
                      <a:pt x="1611" y="938"/>
                    </a:lnTo>
                    <a:lnTo>
                      <a:pt x="1615" y="942"/>
                    </a:lnTo>
                    <a:lnTo>
                      <a:pt x="1594" y="950"/>
                    </a:lnTo>
                    <a:lnTo>
                      <a:pt x="1582" y="950"/>
                    </a:lnTo>
                    <a:lnTo>
                      <a:pt x="1585" y="947"/>
                    </a:lnTo>
                    <a:lnTo>
                      <a:pt x="1577" y="952"/>
                    </a:lnTo>
                    <a:lnTo>
                      <a:pt x="1585" y="954"/>
                    </a:lnTo>
                    <a:lnTo>
                      <a:pt x="1580" y="968"/>
                    </a:lnTo>
                    <a:lnTo>
                      <a:pt x="1568" y="985"/>
                    </a:lnTo>
                    <a:lnTo>
                      <a:pt x="1566" y="978"/>
                    </a:lnTo>
                    <a:lnTo>
                      <a:pt x="1563" y="978"/>
                    </a:lnTo>
                    <a:lnTo>
                      <a:pt x="1559" y="973"/>
                    </a:lnTo>
                    <a:lnTo>
                      <a:pt x="1561" y="983"/>
                    </a:lnTo>
                    <a:lnTo>
                      <a:pt x="1566" y="987"/>
                    </a:lnTo>
                    <a:lnTo>
                      <a:pt x="1566" y="997"/>
                    </a:lnTo>
                    <a:lnTo>
                      <a:pt x="1561" y="1004"/>
                    </a:lnTo>
                    <a:lnTo>
                      <a:pt x="1551" y="1021"/>
                    </a:lnTo>
                    <a:lnTo>
                      <a:pt x="1549" y="1018"/>
                    </a:lnTo>
                    <a:lnTo>
                      <a:pt x="1554" y="1004"/>
                    </a:lnTo>
                    <a:lnTo>
                      <a:pt x="1547" y="997"/>
                    </a:lnTo>
                    <a:lnTo>
                      <a:pt x="1544" y="980"/>
                    </a:lnTo>
                    <a:lnTo>
                      <a:pt x="1542" y="990"/>
                    </a:lnTo>
                    <a:lnTo>
                      <a:pt x="1544" y="1002"/>
                    </a:lnTo>
                    <a:lnTo>
                      <a:pt x="1533" y="999"/>
                    </a:lnTo>
                    <a:lnTo>
                      <a:pt x="1544" y="1006"/>
                    </a:lnTo>
                    <a:lnTo>
                      <a:pt x="1547" y="1025"/>
                    </a:lnTo>
                    <a:lnTo>
                      <a:pt x="1551" y="1025"/>
                    </a:lnTo>
                    <a:lnTo>
                      <a:pt x="1551" y="1032"/>
                    </a:lnTo>
                    <a:lnTo>
                      <a:pt x="1554" y="1054"/>
                    </a:lnTo>
                    <a:lnTo>
                      <a:pt x="1544" y="1068"/>
                    </a:lnTo>
                    <a:lnTo>
                      <a:pt x="1528" y="1073"/>
                    </a:lnTo>
                    <a:lnTo>
                      <a:pt x="1516" y="1084"/>
                    </a:lnTo>
                    <a:lnTo>
                      <a:pt x="1509" y="1084"/>
                    </a:lnTo>
                    <a:lnTo>
                      <a:pt x="1502" y="1094"/>
                    </a:lnTo>
                    <a:lnTo>
                      <a:pt x="1499" y="1099"/>
                    </a:lnTo>
                    <a:lnTo>
                      <a:pt x="1481" y="1113"/>
                    </a:lnTo>
                    <a:lnTo>
                      <a:pt x="1471" y="1120"/>
                    </a:lnTo>
                    <a:lnTo>
                      <a:pt x="1464" y="1132"/>
                    </a:lnTo>
                    <a:lnTo>
                      <a:pt x="1462" y="1146"/>
                    </a:lnTo>
                    <a:lnTo>
                      <a:pt x="1464" y="1158"/>
                    </a:lnTo>
                    <a:lnTo>
                      <a:pt x="1469" y="1174"/>
                    </a:lnTo>
                    <a:lnTo>
                      <a:pt x="1476" y="1189"/>
                    </a:lnTo>
                    <a:lnTo>
                      <a:pt x="1476" y="1196"/>
                    </a:lnTo>
                    <a:lnTo>
                      <a:pt x="1485" y="1217"/>
                    </a:lnTo>
                    <a:lnTo>
                      <a:pt x="1483" y="1229"/>
                    </a:lnTo>
                    <a:lnTo>
                      <a:pt x="1483" y="1236"/>
                    </a:lnTo>
                    <a:lnTo>
                      <a:pt x="1478" y="1245"/>
                    </a:lnTo>
                    <a:lnTo>
                      <a:pt x="1473" y="1248"/>
                    </a:lnTo>
                    <a:lnTo>
                      <a:pt x="1466" y="1245"/>
                    </a:lnTo>
                    <a:lnTo>
                      <a:pt x="1464" y="1238"/>
                    </a:lnTo>
                    <a:lnTo>
                      <a:pt x="1457" y="1234"/>
                    </a:lnTo>
                    <a:lnTo>
                      <a:pt x="1450" y="1219"/>
                    </a:lnTo>
                    <a:lnTo>
                      <a:pt x="1440" y="1205"/>
                    </a:lnTo>
                    <a:lnTo>
                      <a:pt x="1438" y="1198"/>
                    </a:lnTo>
                    <a:lnTo>
                      <a:pt x="1443" y="1186"/>
                    </a:lnTo>
                    <a:lnTo>
                      <a:pt x="1438" y="1177"/>
                    </a:lnTo>
                    <a:lnTo>
                      <a:pt x="1424" y="1160"/>
                    </a:lnTo>
                    <a:lnTo>
                      <a:pt x="1419" y="1158"/>
                    </a:lnTo>
                    <a:lnTo>
                      <a:pt x="1402" y="1167"/>
                    </a:lnTo>
                    <a:lnTo>
                      <a:pt x="1400" y="1165"/>
                    </a:lnTo>
                    <a:lnTo>
                      <a:pt x="1393" y="1155"/>
                    </a:lnTo>
                    <a:lnTo>
                      <a:pt x="1381" y="1151"/>
                    </a:lnTo>
                    <a:lnTo>
                      <a:pt x="1362" y="1153"/>
                    </a:lnTo>
                    <a:lnTo>
                      <a:pt x="1348" y="1151"/>
                    </a:lnTo>
                    <a:lnTo>
                      <a:pt x="1336" y="1153"/>
                    </a:lnTo>
                    <a:lnTo>
                      <a:pt x="1329" y="1155"/>
                    </a:lnTo>
                    <a:lnTo>
                      <a:pt x="1334" y="1160"/>
                    </a:lnTo>
                    <a:lnTo>
                      <a:pt x="1331" y="1167"/>
                    </a:lnTo>
                    <a:lnTo>
                      <a:pt x="1336" y="1172"/>
                    </a:lnTo>
                    <a:lnTo>
                      <a:pt x="1334" y="1174"/>
                    </a:lnTo>
                    <a:lnTo>
                      <a:pt x="1327" y="1172"/>
                    </a:lnTo>
                    <a:lnTo>
                      <a:pt x="1320" y="1174"/>
                    </a:lnTo>
                    <a:lnTo>
                      <a:pt x="1310" y="1174"/>
                    </a:lnTo>
                    <a:lnTo>
                      <a:pt x="1296" y="1165"/>
                    </a:lnTo>
                    <a:lnTo>
                      <a:pt x="1282" y="1167"/>
                    </a:lnTo>
                    <a:lnTo>
                      <a:pt x="1270" y="1163"/>
                    </a:lnTo>
                    <a:lnTo>
                      <a:pt x="1261" y="1165"/>
                    </a:lnTo>
                    <a:lnTo>
                      <a:pt x="1246" y="1167"/>
                    </a:lnTo>
                    <a:lnTo>
                      <a:pt x="1232" y="1181"/>
                    </a:lnTo>
                    <a:lnTo>
                      <a:pt x="1216" y="1191"/>
                    </a:lnTo>
                    <a:lnTo>
                      <a:pt x="1208" y="1198"/>
                    </a:lnTo>
                    <a:lnTo>
                      <a:pt x="1204" y="1208"/>
                    </a:lnTo>
                    <a:lnTo>
                      <a:pt x="1204" y="1219"/>
                    </a:lnTo>
                    <a:lnTo>
                      <a:pt x="1204" y="1229"/>
                    </a:lnTo>
                    <a:lnTo>
                      <a:pt x="1208" y="1234"/>
                    </a:lnTo>
                    <a:lnTo>
                      <a:pt x="1201" y="1234"/>
                    </a:lnTo>
                    <a:lnTo>
                      <a:pt x="1190" y="1231"/>
                    </a:lnTo>
                    <a:lnTo>
                      <a:pt x="1178" y="1226"/>
                    </a:lnTo>
                    <a:lnTo>
                      <a:pt x="1173" y="1217"/>
                    </a:lnTo>
                    <a:lnTo>
                      <a:pt x="1168" y="1205"/>
                    </a:lnTo>
                    <a:lnTo>
                      <a:pt x="1159" y="1193"/>
                    </a:lnTo>
                    <a:lnTo>
                      <a:pt x="1154" y="1184"/>
                    </a:lnTo>
                    <a:lnTo>
                      <a:pt x="1147" y="1170"/>
                    </a:lnTo>
                    <a:lnTo>
                      <a:pt x="1135" y="1163"/>
                    </a:lnTo>
                    <a:lnTo>
                      <a:pt x="1121" y="1165"/>
                    </a:lnTo>
                    <a:lnTo>
                      <a:pt x="1112" y="1179"/>
                    </a:lnTo>
                    <a:lnTo>
                      <a:pt x="1097" y="1172"/>
                    </a:lnTo>
                    <a:lnTo>
                      <a:pt x="1090" y="1167"/>
                    </a:lnTo>
                    <a:lnTo>
                      <a:pt x="1085" y="1158"/>
                    </a:lnTo>
                    <a:lnTo>
                      <a:pt x="1081" y="1146"/>
                    </a:lnTo>
                    <a:lnTo>
                      <a:pt x="1069" y="1139"/>
                    </a:lnTo>
                    <a:lnTo>
                      <a:pt x="1062" y="1132"/>
                    </a:lnTo>
                    <a:lnTo>
                      <a:pt x="1055" y="1127"/>
                    </a:lnTo>
                    <a:lnTo>
                      <a:pt x="1029" y="1127"/>
                    </a:lnTo>
                    <a:lnTo>
                      <a:pt x="1029" y="1134"/>
                    </a:lnTo>
                    <a:lnTo>
                      <a:pt x="1015" y="1134"/>
                    </a:lnTo>
                    <a:lnTo>
                      <a:pt x="984" y="1134"/>
                    </a:lnTo>
                    <a:lnTo>
                      <a:pt x="946" y="1120"/>
                    </a:lnTo>
                    <a:lnTo>
                      <a:pt x="922" y="1110"/>
                    </a:lnTo>
                    <a:lnTo>
                      <a:pt x="922" y="1108"/>
                    </a:lnTo>
                    <a:lnTo>
                      <a:pt x="903" y="1110"/>
                    </a:lnTo>
                    <a:lnTo>
                      <a:pt x="884" y="1110"/>
                    </a:lnTo>
                    <a:lnTo>
                      <a:pt x="882" y="1101"/>
                    </a:lnTo>
                    <a:lnTo>
                      <a:pt x="870" y="1089"/>
                    </a:lnTo>
                    <a:lnTo>
                      <a:pt x="863" y="1087"/>
                    </a:lnTo>
                    <a:lnTo>
                      <a:pt x="861" y="1082"/>
                    </a:lnTo>
                    <a:lnTo>
                      <a:pt x="851" y="1082"/>
                    </a:lnTo>
                    <a:lnTo>
                      <a:pt x="847" y="1077"/>
                    </a:lnTo>
                    <a:lnTo>
                      <a:pt x="832" y="1075"/>
                    </a:lnTo>
                    <a:lnTo>
                      <a:pt x="828" y="1073"/>
                    </a:lnTo>
                    <a:lnTo>
                      <a:pt x="825" y="1061"/>
                    </a:lnTo>
                    <a:lnTo>
                      <a:pt x="809" y="1042"/>
                    </a:lnTo>
                    <a:lnTo>
                      <a:pt x="797" y="1013"/>
                    </a:lnTo>
                    <a:lnTo>
                      <a:pt x="797" y="1009"/>
                    </a:lnTo>
                    <a:lnTo>
                      <a:pt x="790" y="1002"/>
                    </a:lnTo>
                    <a:lnTo>
                      <a:pt x="776" y="985"/>
                    </a:lnTo>
                    <a:lnTo>
                      <a:pt x="773" y="966"/>
                    </a:lnTo>
                    <a:lnTo>
                      <a:pt x="766" y="957"/>
                    </a:lnTo>
                    <a:lnTo>
                      <a:pt x="769" y="938"/>
                    </a:lnTo>
                    <a:lnTo>
                      <a:pt x="769" y="919"/>
                    </a:lnTo>
                    <a:lnTo>
                      <a:pt x="764" y="902"/>
                    </a:lnTo>
                    <a:lnTo>
                      <a:pt x="771" y="883"/>
                    </a:lnTo>
                    <a:lnTo>
                      <a:pt x="771" y="862"/>
                    </a:lnTo>
                    <a:lnTo>
                      <a:pt x="773" y="841"/>
                    </a:lnTo>
                    <a:lnTo>
                      <a:pt x="771" y="810"/>
                    </a:lnTo>
                    <a:lnTo>
                      <a:pt x="766" y="789"/>
                    </a:lnTo>
                    <a:lnTo>
                      <a:pt x="761" y="779"/>
                    </a:lnTo>
                    <a:lnTo>
                      <a:pt x="764" y="774"/>
                    </a:lnTo>
                    <a:lnTo>
                      <a:pt x="787" y="781"/>
                    </a:lnTo>
                    <a:lnTo>
                      <a:pt x="795" y="805"/>
                    </a:lnTo>
                    <a:lnTo>
                      <a:pt x="799" y="798"/>
                    </a:lnTo>
                    <a:lnTo>
                      <a:pt x="797" y="779"/>
                    </a:lnTo>
                    <a:lnTo>
                      <a:pt x="792" y="758"/>
                    </a:lnTo>
                    <a:lnTo>
                      <a:pt x="837" y="758"/>
                    </a:lnTo>
                    <a:lnTo>
                      <a:pt x="884" y="758"/>
                    </a:lnTo>
                    <a:lnTo>
                      <a:pt x="901" y="758"/>
                    </a:lnTo>
                    <a:lnTo>
                      <a:pt x="951" y="758"/>
                    </a:lnTo>
                    <a:lnTo>
                      <a:pt x="998" y="758"/>
                    </a:lnTo>
                    <a:lnTo>
                      <a:pt x="1048" y="758"/>
                    </a:lnTo>
                    <a:lnTo>
                      <a:pt x="1097" y="758"/>
                    </a:lnTo>
                    <a:lnTo>
                      <a:pt x="1152" y="758"/>
                    </a:lnTo>
                    <a:lnTo>
                      <a:pt x="1206" y="758"/>
                    </a:lnTo>
                    <a:lnTo>
                      <a:pt x="1239" y="758"/>
                    </a:lnTo>
                    <a:lnTo>
                      <a:pt x="1239" y="748"/>
                    </a:lnTo>
                    <a:lnTo>
                      <a:pt x="1244" y="748"/>
                    </a:lnTo>
                    <a:lnTo>
                      <a:pt x="1244" y="748"/>
                    </a:lnTo>
                    <a:lnTo>
                      <a:pt x="1244" y="748"/>
                    </a:lnTo>
                    <a:close/>
                    <a:moveTo>
                      <a:pt x="303" y="540"/>
                    </a:moveTo>
                    <a:lnTo>
                      <a:pt x="303" y="540"/>
                    </a:lnTo>
                    <a:lnTo>
                      <a:pt x="286" y="552"/>
                    </a:lnTo>
                    <a:lnTo>
                      <a:pt x="279" y="545"/>
                    </a:lnTo>
                    <a:lnTo>
                      <a:pt x="277" y="531"/>
                    </a:lnTo>
                    <a:lnTo>
                      <a:pt x="291" y="521"/>
                    </a:lnTo>
                    <a:lnTo>
                      <a:pt x="300" y="516"/>
                    </a:lnTo>
                    <a:lnTo>
                      <a:pt x="310" y="516"/>
                    </a:lnTo>
                    <a:lnTo>
                      <a:pt x="317" y="526"/>
                    </a:lnTo>
                    <a:lnTo>
                      <a:pt x="303" y="540"/>
                    </a:lnTo>
                    <a:lnTo>
                      <a:pt x="303" y="540"/>
                    </a:lnTo>
                    <a:lnTo>
                      <a:pt x="303" y="540"/>
                    </a:lnTo>
                    <a:close/>
                    <a:moveTo>
                      <a:pt x="99" y="455"/>
                    </a:moveTo>
                    <a:lnTo>
                      <a:pt x="99" y="455"/>
                    </a:lnTo>
                    <a:lnTo>
                      <a:pt x="90" y="460"/>
                    </a:lnTo>
                    <a:lnTo>
                      <a:pt x="78" y="455"/>
                    </a:lnTo>
                    <a:lnTo>
                      <a:pt x="68" y="445"/>
                    </a:lnTo>
                    <a:lnTo>
                      <a:pt x="85" y="441"/>
                    </a:lnTo>
                    <a:lnTo>
                      <a:pt x="97" y="443"/>
                    </a:lnTo>
                    <a:lnTo>
                      <a:pt x="99" y="455"/>
                    </a:lnTo>
                    <a:lnTo>
                      <a:pt x="99" y="455"/>
                    </a:lnTo>
                    <a:lnTo>
                      <a:pt x="99" y="455"/>
                    </a:lnTo>
                    <a:close/>
                    <a:moveTo>
                      <a:pt x="0" y="322"/>
                    </a:moveTo>
                    <a:lnTo>
                      <a:pt x="0" y="322"/>
                    </a:lnTo>
                    <a:lnTo>
                      <a:pt x="9" y="329"/>
                    </a:lnTo>
                    <a:lnTo>
                      <a:pt x="19" y="327"/>
                    </a:lnTo>
                    <a:lnTo>
                      <a:pt x="33" y="336"/>
                    </a:lnTo>
                    <a:lnTo>
                      <a:pt x="49" y="341"/>
                    </a:lnTo>
                    <a:lnTo>
                      <a:pt x="47" y="344"/>
                    </a:lnTo>
                    <a:lnTo>
                      <a:pt x="35" y="351"/>
                    </a:lnTo>
                    <a:lnTo>
                      <a:pt x="23" y="344"/>
                    </a:lnTo>
                    <a:lnTo>
                      <a:pt x="16" y="339"/>
                    </a:lnTo>
                    <a:lnTo>
                      <a:pt x="2" y="341"/>
                    </a:lnTo>
                    <a:lnTo>
                      <a:pt x="0" y="336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269" y="12"/>
                    </a:moveTo>
                    <a:lnTo>
                      <a:pt x="269" y="12"/>
                    </a:lnTo>
                    <a:lnTo>
                      <a:pt x="281" y="33"/>
                    </a:lnTo>
                    <a:lnTo>
                      <a:pt x="288" y="24"/>
                    </a:lnTo>
                    <a:lnTo>
                      <a:pt x="317" y="26"/>
                    </a:lnTo>
                    <a:lnTo>
                      <a:pt x="314" y="38"/>
                    </a:lnTo>
                    <a:lnTo>
                      <a:pt x="340" y="48"/>
                    </a:lnTo>
                    <a:lnTo>
                      <a:pt x="357" y="41"/>
                    </a:lnTo>
                    <a:lnTo>
                      <a:pt x="390" y="57"/>
                    </a:lnTo>
                    <a:lnTo>
                      <a:pt x="421" y="62"/>
                    </a:lnTo>
                    <a:lnTo>
                      <a:pt x="433" y="67"/>
                    </a:lnTo>
                    <a:lnTo>
                      <a:pt x="456" y="60"/>
                    </a:lnTo>
                    <a:lnTo>
                      <a:pt x="480" y="74"/>
                    </a:lnTo>
                    <a:lnTo>
                      <a:pt x="497" y="81"/>
                    </a:lnTo>
                    <a:lnTo>
                      <a:pt x="497" y="81"/>
                    </a:lnTo>
                    <a:lnTo>
                      <a:pt x="497" y="239"/>
                    </a:lnTo>
                    <a:lnTo>
                      <a:pt x="497" y="443"/>
                    </a:lnTo>
                    <a:lnTo>
                      <a:pt x="513" y="443"/>
                    </a:lnTo>
                    <a:lnTo>
                      <a:pt x="530" y="452"/>
                    </a:lnTo>
                    <a:lnTo>
                      <a:pt x="541" y="467"/>
                    </a:lnTo>
                    <a:lnTo>
                      <a:pt x="556" y="488"/>
                    </a:lnTo>
                    <a:lnTo>
                      <a:pt x="570" y="469"/>
                    </a:lnTo>
                    <a:lnTo>
                      <a:pt x="586" y="460"/>
                    </a:lnTo>
                    <a:lnTo>
                      <a:pt x="596" y="474"/>
                    </a:lnTo>
                    <a:lnTo>
                      <a:pt x="605" y="488"/>
                    </a:lnTo>
                    <a:lnTo>
                      <a:pt x="622" y="502"/>
                    </a:lnTo>
                    <a:lnTo>
                      <a:pt x="631" y="523"/>
                    </a:lnTo>
                    <a:lnTo>
                      <a:pt x="648" y="559"/>
                    </a:lnTo>
                    <a:lnTo>
                      <a:pt x="676" y="576"/>
                    </a:lnTo>
                    <a:lnTo>
                      <a:pt x="676" y="594"/>
                    </a:lnTo>
                    <a:lnTo>
                      <a:pt x="667" y="606"/>
                    </a:lnTo>
                    <a:lnTo>
                      <a:pt x="657" y="597"/>
                    </a:lnTo>
                    <a:lnTo>
                      <a:pt x="643" y="587"/>
                    </a:lnTo>
                    <a:lnTo>
                      <a:pt x="638" y="564"/>
                    </a:lnTo>
                    <a:lnTo>
                      <a:pt x="617" y="538"/>
                    </a:lnTo>
                    <a:lnTo>
                      <a:pt x="608" y="512"/>
                    </a:lnTo>
                    <a:lnTo>
                      <a:pt x="594" y="509"/>
                    </a:lnTo>
                    <a:lnTo>
                      <a:pt x="567" y="509"/>
                    </a:lnTo>
                    <a:lnTo>
                      <a:pt x="549" y="500"/>
                    </a:lnTo>
                    <a:lnTo>
                      <a:pt x="515" y="467"/>
                    </a:lnTo>
                    <a:lnTo>
                      <a:pt x="499" y="462"/>
                    </a:lnTo>
                    <a:lnTo>
                      <a:pt x="471" y="450"/>
                    </a:lnTo>
                    <a:lnTo>
                      <a:pt x="449" y="452"/>
                    </a:lnTo>
                    <a:lnTo>
                      <a:pt x="416" y="438"/>
                    </a:lnTo>
                    <a:lnTo>
                      <a:pt x="400" y="424"/>
                    </a:lnTo>
                    <a:lnTo>
                      <a:pt x="381" y="431"/>
                    </a:lnTo>
                    <a:lnTo>
                      <a:pt x="385" y="452"/>
                    </a:lnTo>
                    <a:lnTo>
                      <a:pt x="374" y="455"/>
                    </a:lnTo>
                    <a:lnTo>
                      <a:pt x="357" y="462"/>
                    </a:lnTo>
                    <a:lnTo>
                      <a:pt x="340" y="474"/>
                    </a:lnTo>
                    <a:lnTo>
                      <a:pt x="324" y="478"/>
                    </a:lnTo>
                    <a:lnTo>
                      <a:pt x="322" y="460"/>
                    </a:lnTo>
                    <a:lnTo>
                      <a:pt x="329" y="429"/>
                    </a:lnTo>
                    <a:lnTo>
                      <a:pt x="345" y="417"/>
                    </a:lnTo>
                    <a:lnTo>
                      <a:pt x="340" y="410"/>
                    </a:lnTo>
                    <a:lnTo>
                      <a:pt x="322" y="429"/>
                    </a:lnTo>
                    <a:lnTo>
                      <a:pt x="310" y="450"/>
                    </a:lnTo>
                    <a:lnTo>
                      <a:pt x="286" y="474"/>
                    </a:lnTo>
                    <a:lnTo>
                      <a:pt x="298" y="488"/>
                    </a:lnTo>
                    <a:lnTo>
                      <a:pt x="284" y="509"/>
                    </a:lnTo>
                    <a:lnTo>
                      <a:pt x="265" y="523"/>
                    </a:lnTo>
                    <a:lnTo>
                      <a:pt x="251" y="533"/>
                    </a:lnTo>
                    <a:lnTo>
                      <a:pt x="246" y="545"/>
                    </a:lnTo>
                    <a:lnTo>
                      <a:pt x="220" y="559"/>
                    </a:lnTo>
                    <a:lnTo>
                      <a:pt x="215" y="573"/>
                    </a:lnTo>
                    <a:lnTo>
                      <a:pt x="196" y="585"/>
                    </a:lnTo>
                    <a:lnTo>
                      <a:pt x="184" y="583"/>
                    </a:lnTo>
                    <a:lnTo>
                      <a:pt x="170" y="592"/>
                    </a:lnTo>
                    <a:lnTo>
                      <a:pt x="154" y="602"/>
                    </a:lnTo>
                    <a:lnTo>
                      <a:pt x="139" y="611"/>
                    </a:lnTo>
                    <a:lnTo>
                      <a:pt x="113" y="618"/>
                    </a:lnTo>
                    <a:lnTo>
                      <a:pt x="109" y="613"/>
                    </a:lnTo>
                    <a:lnTo>
                      <a:pt x="128" y="602"/>
                    </a:lnTo>
                    <a:lnTo>
                      <a:pt x="142" y="592"/>
                    </a:lnTo>
                    <a:lnTo>
                      <a:pt x="161" y="578"/>
                    </a:lnTo>
                    <a:lnTo>
                      <a:pt x="180" y="573"/>
                    </a:lnTo>
                    <a:lnTo>
                      <a:pt x="189" y="561"/>
                    </a:lnTo>
                    <a:lnTo>
                      <a:pt x="210" y="545"/>
                    </a:lnTo>
                    <a:lnTo>
                      <a:pt x="215" y="538"/>
                    </a:lnTo>
                    <a:lnTo>
                      <a:pt x="227" y="528"/>
                    </a:lnTo>
                    <a:lnTo>
                      <a:pt x="229" y="505"/>
                    </a:lnTo>
                    <a:lnTo>
                      <a:pt x="236" y="486"/>
                    </a:lnTo>
                    <a:lnTo>
                      <a:pt x="220" y="495"/>
                    </a:lnTo>
                    <a:lnTo>
                      <a:pt x="213" y="490"/>
                    </a:lnTo>
                    <a:lnTo>
                      <a:pt x="206" y="502"/>
                    </a:lnTo>
                    <a:lnTo>
                      <a:pt x="194" y="486"/>
                    </a:lnTo>
                    <a:lnTo>
                      <a:pt x="189" y="497"/>
                    </a:lnTo>
                    <a:lnTo>
                      <a:pt x="184" y="481"/>
                    </a:lnTo>
                    <a:lnTo>
                      <a:pt x="168" y="495"/>
                    </a:lnTo>
                    <a:lnTo>
                      <a:pt x="158" y="495"/>
                    </a:lnTo>
                    <a:lnTo>
                      <a:pt x="156" y="474"/>
                    </a:lnTo>
                    <a:lnTo>
                      <a:pt x="158" y="464"/>
                    </a:lnTo>
                    <a:lnTo>
                      <a:pt x="149" y="452"/>
                    </a:lnTo>
                    <a:lnTo>
                      <a:pt x="128" y="460"/>
                    </a:lnTo>
                    <a:lnTo>
                      <a:pt x="113" y="443"/>
                    </a:lnTo>
                    <a:lnTo>
                      <a:pt x="104" y="436"/>
                    </a:lnTo>
                    <a:lnTo>
                      <a:pt x="104" y="417"/>
                    </a:lnTo>
                    <a:lnTo>
                      <a:pt x="90" y="403"/>
                    </a:lnTo>
                    <a:lnTo>
                      <a:pt x="97" y="384"/>
                    </a:lnTo>
                    <a:lnTo>
                      <a:pt x="111" y="365"/>
                    </a:lnTo>
                    <a:lnTo>
                      <a:pt x="116" y="346"/>
                    </a:lnTo>
                    <a:lnTo>
                      <a:pt x="130" y="344"/>
                    </a:lnTo>
                    <a:lnTo>
                      <a:pt x="139" y="348"/>
                    </a:lnTo>
                    <a:lnTo>
                      <a:pt x="154" y="332"/>
                    </a:lnTo>
                    <a:lnTo>
                      <a:pt x="165" y="334"/>
                    </a:lnTo>
                    <a:lnTo>
                      <a:pt x="177" y="325"/>
                    </a:lnTo>
                    <a:lnTo>
                      <a:pt x="175" y="306"/>
                    </a:lnTo>
                    <a:lnTo>
                      <a:pt x="165" y="301"/>
                    </a:lnTo>
                    <a:lnTo>
                      <a:pt x="177" y="284"/>
                    </a:lnTo>
                    <a:lnTo>
                      <a:pt x="168" y="287"/>
                    </a:lnTo>
                    <a:lnTo>
                      <a:pt x="149" y="294"/>
                    </a:lnTo>
                    <a:lnTo>
                      <a:pt x="144" y="303"/>
                    </a:lnTo>
                    <a:lnTo>
                      <a:pt x="132" y="294"/>
                    </a:lnTo>
                    <a:lnTo>
                      <a:pt x="109" y="299"/>
                    </a:lnTo>
                    <a:lnTo>
                      <a:pt x="85" y="289"/>
                    </a:lnTo>
                    <a:lnTo>
                      <a:pt x="78" y="275"/>
                    </a:lnTo>
                    <a:lnTo>
                      <a:pt x="59" y="251"/>
                    </a:lnTo>
                    <a:lnTo>
                      <a:pt x="80" y="235"/>
                    </a:lnTo>
                    <a:lnTo>
                      <a:pt x="118" y="216"/>
                    </a:lnTo>
                    <a:lnTo>
                      <a:pt x="130" y="216"/>
                    </a:lnTo>
                    <a:lnTo>
                      <a:pt x="128" y="235"/>
                    </a:lnTo>
                    <a:lnTo>
                      <a:pt x="163" y="235"/>
                    </a:lnTo>
                    <a:lnTo>
                      <a:pt x="149" y="209"/>
                    </a:lnTo>
                    <a:lnTo>
                      <a:pt x="130" y="194"/>
                    </a:lnTo>
                    <a:lnTo>
                      <a:pt x="118" y="173"/>
                    </a:lnTo>
                    <a:lnTo>
                      <a:pt x="102" y="154"/>
                    </a:lnTo>
                    <a:lnTo>
                      <a:pt x="80" y="140"/>
                    </a:lnTo>
                    <a:lnTo>
                      <a:pt x="87" y="119"/>
                    </a:lnTo>
                    <a:lnTo>
                      <a:pt x="118" y="116"/>
                    </a:lnTo>
                    <a:lnTo>
                      <a:pt x="139" y="95"/>
                    </a:lnTo>
                    <a:lnTo>
                      <a:pt x="142" y="74"/>
                    </a:lnTo>
                    <a:lnTo>
                      <a:pt x="158" y="52"/>
                    </a:lnTo>
                    <a:lnTo>
                      <a:pt x="175" y="45"/>
                    </a:lnTo>
                    <a:lnTo>
                      <a:pt x="206" y="24"/>
                    </a:lnTo>
                    <a:lnTo>
                      <a:pt x="220" y="26"/>
                    </a:lnTo>
                    <a:lnTo>
                      <a:pt x="246" y="0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69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2015" name="Freeform 342">
                <a:extLst>
                  <a:ext uri="{FF2B5EF4-FFF2-40B4-BE49-F238E27FC236}">
                    <a16:creationId xmlns:a16="http://schemas.microsoft.com/office/drawing/2014/main" id="{5AE79D74-21C3-483A-81A0-E759E4C0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021" y="3583584"/>
                <a:ext cx="371548" cy="318713"/>
              </a:xfrm>
              <a:custGeom>
                <a:avLst/>
                <a:gdLst>
                  <a:gd name="T0" fmla="*/ 83 w 218"/>
                  <a:gd name="T1" fmla="*/ 26 h 187"/>
                  <a:gd name="T2" fmla="*/ 114 w 218"/>
                  <a:gd name="T3" fmla="*/ 26 h 187"/>
                  <a:gd name="T4" fmla="*/ 135 w 218"/>
                  <a:gd name="T5" fmla="*/ 35 h 187"/>
                  <a:gd name="T6" fmla="*/ 144 w 218"/>
                  <a:gd name="T7" fmla="*/ 26 h 187"/>
                  <a:gd name="T8" fmla="*/ 185 w 218"/>
                  <a:gd name="T9" fmla="*/ 24 h 187"/>
                  <a:gd name="T10" fmla="*/ 175 w 218"/>
                  <a:gd name="T11" fmla="*/ 35 h 187"/>
                  <a:gd name="T12" fmla="*/ 201 w 218"/>
                  <a:gd name="T13" fmla="*/ 45 h 187"/>
                  <a:gd name="T14" fmla="*/ 213 w 218"/>
                  <a:gd name="T15" fmla="*/ 59 h 187"/>
                  <a:gd name="T16" fmla="*/ 206 w 218"/>
                  <a:gd name="T17" fmla="*/ 71 h 187"/>
                  <a:gd name="T18" fmla="*/ 211 w 218"/>
                  <a:gd name="T19" fmla="*/ 83 h 187"/>
                  <a:gd name="T20" fmla="*/ 196 w 218"/>
                  <a:gd name="T21" fmla="*/ 90 h 187"/>
                  <a:gd name="T22" fmla="*/ 192 w 218"/>
                  <a:gd name="T23" fmla="*/ 102 h 187"/>
                  <a:gd name="T24" fmla="*/ 206 w 218"/>
                  <a:gd name="T25" fmla="*/ 118 h 187"/>
                  <a:gd name="T26" fmla="*/ 182 w 218"/>
                  <a:gd name="T27" fmla="*/ 130 h 187"/>
                  <a:gd name="T28" fmla="*/ 166 w 218"/>
                  <a:gd name="T29" fmla="*/ 137 h 187"/>
                  <a:gd name="T30" fmla="*/ 140 w 218"/>
                  <a:gd name="T31" fmla="*/ 130 h 187"/>
                  <a:gd name="T32" fmla="*/ 144 w 218"/>
                  <a:gd name="T33" fmla="*/ 137 h 187"/>
                  <a:gd name="T34" fmla="*/ 144 w 218"/>
                  <a:gd name="T35" fmla="*/ 156 h 187"/>
                  <a:gd name="T36" fmla="*/ 161 w 218"/>
                  <a:gd name="T37" fmla="*/ 161 h 187"/>
                  <a:gd name="T38" fmla="*/ 147 w 218"/>
                  <a:gd name="T39" fmla="*/ 175 h 187"/>
                  <a:gd name="T40" fmla="*/ 128 w 218"/>
                  <a:gd name="T41" fmla="*/ 180 h 187"/>
                  <a:gd name="T42" fmla="*/ 114 w 218"/>
                  <a:gd name="T43" fmla="*/ 187 h 187"/>
                  <a:gd name="T44" fmla="*/ 99 w 218"/>
                  <a:gd name="T45" fmla="*/ 161 h 187"/>
                  <a:gd name="T46" fmla="*/ 88 w 218"/>
                  <a:gd name="T47" fmla="*/ 151 h 187"/>
                  <a:gd name="T48" fmla="*/ 97 w 218"/>
                  <a:gd name="T49" fmla="*/ 140 h 187"/>
                  <a:gd name="T50" fmla="*/ 88 w 218"/>
                  <a:gd name="T51" fmla="*/ 125 h 187"/>
                  <a:gd name="T52" fmla="*/ 92 w 218"/>
                  <a:gd name="T53" fmla="*/ 109 h 187"/>
                  <a:gd name="T54" fmla="*/ 90 w 218"/>
                  <a:gd name="T55" fmla="*/ 97 h 187"/>
                  <a:gd name="T56" fmla="*/ 69 w 218"/>
                  <a:gd name="T57" fmla="*/ 97 h 187"/>
                  <a:gd name="T58" fmla="*/ 52 w 218"/>
                  <a:gd name="T59" fmla="*/ 85 h 187"/>
                  <a:gd name="T60" fmla="*/ 21 w 218"/>
                  <a:gd name="T61" fmla="*/ 85 h 187"/>
                  <a:gd name="T62" fmla="*/ 14 w 218"/>
                  <a:gd name="T63" fmla="*/ 78 h 187"/>
                  <a:gd name="T64" fmla="*/ 14 w 218"/>
                  <a:gd name="T65" fmla="*/ 69 h 187"/>
                  <a:gd name="T66" fmla="*/ 10 w 218"/>
                  <a:gd name="T67" fmla="*/ 59 h 187"/>
                  <a:gd name="T68" fmla="*/ 0 w 218"/>
                  <a:gd name="T69" fmla="*/ 50 h 187"/>
                  <a:gd name="T70" fmla="*/ 7 w 218"/>
                  <a:gd name="T71" fmla="*/ 28 h 187"/>
                  <a:gd name="T72" fmla="*/ 17 w 218"/>
                  <a:gd name="T73" fmla="*/ 16 h 187"/>
                  <a:gd name="T74" fmla="*/ 31 w 218"/>
                  <a:gd name="T75" fmla="*/ 7 h 187"/>
                  <a:gd name="T76" fmla="*/ 21 w 218"/>
                  <a:gd name="T77" fmla="*/ 12 h 187"/>
                  <a:gd name="T78" fmla="*/ 26 w 218"/>
                  <a:gd name="T79" fmla="*/ 28 h 187"/>
                  <a:gd name="T80" fmla="*/ 26 w 218"/>
                  <a:gd name="T81" fmla="*/ 50 h 187"/>
                  <a:gd name="T82" fmla="*/ 36 w 218"/>
                  <a:gd name="T83" fmla="*/ 38 h 187"/>
                  <a:gd name="T84" fmla="*/ 31 w 218"/>
                  <a:gd name="T85" fmla="*/ 19 h 187"/>
                  <a:gd name="T86" fmla="*/ 47 w 218"/>
                  <a:gd name="T87" fmla="*/ 5 h 187"/>
                  <a:gd name="T88" fmla="*/ 59 w 218"/>
                  <a:gd name="T89" fmla="*/ 12 h 187"/>
                  <a:gd name="T90" fmla="*/ 83 w 218"/>
                  <a:gd name="T91" fmla="*/ 21 h 187"/>
                  <a:gd name="T92" fmla="*/ 83 w 218"/>
                  <a:gd name="T93" fmla="*/ 2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8" h="187">
                    <a:moveTo>
                      <a:pt x="83" y="26"/>
                    </a:moveTo>
                    <a:lnTo>
                      <a:pt x="83" y="26"/>
                    </a:lnTo>
                    <a:lnTo>
                      <a:pt x="97" y="26"/>
                    </a:lnTo>
                    <a:lnTo>
                      <a:pt x="114" y="26"/>
                    </a:lnTo>
                    <a:lnTo>
                      <a:pt x="123" y="33"/>
                    </a:lnTo>
                    <a:lnTo>
                      <a:pt x="135" y="35"/>
                    </a:lnTo>
                    <a:lnTo>
                      <a:pt x="144" y="28"/>
                    </a:lnTo>
                    <a:lnTo>
                      <a:pt x="144" y="26"/>
                    </a:lnTo>
                    <a:lnTo>
                      <a:pt x="166" y="24"/>
                    </a:lnTo>
                    <a:lnTo>
                      <a:pt x="185" y="24"/>
                    </a:lnTo>
                    <a:lnTo>
                      <a:pt x="170" y="28"/>
                    </a:lnTo>
                    <a:lnTo>
                      <a:pt x="175" y="35"/>
                    </a:lnTo>
                    <a:lnTo>
                      <a:pt x="189" y="38"/>
                    </a:lnTo>
                    <a:lnTo>
                      <a:pt x="201" y="45"/>
                    </a:lnTo>
                    <a:lnTo>
                      <a:pt x="203" y="59"/>
                    </a:lnTo>
                    <a:lnTo>
                      <a:pt x="213" y="59"/>
                    </a:lnTo>
                    <a:lnTo>
                      <a:pt x="218" y="61"/>
                    </a:lnTo>
                    <a:lnTo>
                      <a:pt x="206" y="71"/>
                    </a:lnTo>
                    <a:lnTo>
                      <a:pt x="203" y="78"/>
                    </a:lnTo>
                    <a:lnTo>
                      <a:pt x="211" y="83"/>
                    </a:lnTo>
                    <a:lnTo>
                      <a:pt x="206" y="87"/>
                    </a:lnTo>
                    <a:lnTo>
                      <a:pt x="196" y="90"/>
                    </a:lnTo>
                    <a:lnTo>
                      <a:pt x="196" y="97"/>
                    </a:lnTo>
                    <a:lnTo>
                      <a:pt x="192" y="102"/>
                    </a:lnTo>
                    <a:lnTo>
                      <a:pt x="203" y="113"/>
                    </a:lnTo>
                    <a:lnTo>
                      <a:pt x="206" y="118"/>
                    </a:lnTo>
                    <a:lnTo>
                      <a:pt x="199" y="125"/>
                    </a:lnTo>
                    <a:lnTo>
                      <a:pt x="182" y="130"/>
                    </a:lnTo>
                    <a:lnTo>
                      <a:pt x="168" y="132"/>
                    </a:lnTo>
                    <a:lnTo>
                      <a:pt x="166" y="137"/>
                    </a:lnTo>
                    <a:lnTo>
                      <a:pt x="151" y="132"/>
                    </a:lnTo>
                    <a:lnTo>
                      <a:pt x="140" y="130"/>
                    </a:lnTo>
                    <a:lnTo>
                      <a:pt x="137" y="132"/>
                    </a:lnTo>
                    <a:lnTo>
                      <a:pt x="144" y="137"/>
                    </a:lnTo>
                    <a:lnTo>
                      <a:pt x="142" y="147"/>
                    </a:lnTo>
                    <a:lnTo>
                      <a:pt x="144" y="156"/>
                    </a:lnTo>
                    <a:lnTo>
                      <a:pt x="159" y="158"/>
                    </a:lnTo>
                    <a:lnTo>
                      <a:pt x="161" y="161"/>
                    </a:lnTo>
                    <a:lnTo>
                      <a:pt x="149" y="166"/>
                    </a:lnTo>
                    <a:lnTo>
                      <a:pt x="147" y="175"/>
                    </a:lnTo>
                    <a:lnTo>
                      <a:pt x="140" y="175"/>
                    </a:lnTo>
                    <a:lnTo>
                      <a:pt x="128" y="180"/>
                    </a:lnTo>
                    <a:lnTo>
                      <a:pt x="125" y="184"/>
                    </a:lnTo>
                    <a:lnTo>
                      <a:pt x="114" y="187"/>
                    </a:lnTo>
                    <a:lnTo>
                      <a:pt x="104" y="177"/>
                    </a:lnTo>
                    <a:lnTo>
                      <a:pt x="99" y="161"/>
                    </a:lnTo>
                    <a:lnTo>
                      <a:pt x="95" y="156"/>
                    </a:lnTo>
                    <a:lnTo>
                      <a:pt x="88" y="151"/>
                    </a:lnTo>
                    <a:lnTo>
                      <a:pt x="97" y="144"/>
                    </a:lnTo>
                    <a:lnTo>
                      <a:pt x="97" y="140"/>
                    </a:lnTo>
                    <a:lnTo>
                      <a:pt x="90" y="135"/>
                    </a:lnTo>
                    <a:lnTo>
                      <a:pt x="88" y="125"/>
                    </a:lnTo>
                    <a:lnTo>
                      <a:pt x="90" y="113"/>
                    </a:lnTo>
                    <a:lnTo>
                      <a:pt x="92" y="109"/>
                    </a:lnTo>
                    <a:lnTo>
                      <a:pt x="95" y="99"/>
                    </a:lnTo>
                    <a:lnTo>
                      <a:pt x="90" y="97"/>
                    </a:lnTo>
                    <a:lnTo>
                      <a:pt x="80" y="97"/>
                    </a:lnTo>
                    <a:lnTo>
                      <a:pt x="69" y="97"/>
                    </a:lnTo>
                    <a:lnTo>
                      <a:pt x="62" y="99"/>
                    </a:lnTo>
                    <a:lnTo>
                      <a:pt x="52" y="85"/>
                    </a:lnTo>
                    <a:lnTo>
                      <a:pt x="43" y="83"/>
                    </a:lnTo>
                    <a:lnTo>
                      <a:pt x="21" y="85"/>
                    </a:lnTo>
                    <a:lnTo>
                      <a:pt x="17" y="80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4" y="69"/>
                    </a:lnTo>
                    <a:lnTo>
                      <a:pt x="14" y="61"/>
                    </a:lnTo>
                    <a:lnTo>
                      <a:pt x="10" y="59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5" y="40"/>
                    </a:lnTo>
                    <a:lnTo>
                      <a:pt x="7" y="28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21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26" y="19"/>
                    </a:lnTo>
                    <a:lnTo>
                      <a:pt x="26" y="28"/>
                    </a:lnTo>
                    <a:lnTo>
                      <a:pt x="19" y="38"/>
                    </a:lnTo>
                    <a:lnTo>
                      <a:pt x="26" y="50"/>
                    </a:lnTo>
                    <a:lnTo>
                      <a:pt x="33" y="50"/>
                    </a:lnTo>
                    <a:lnTo>
                      <a:pt x="36" y="38"/>
                    </a:lnTo>
                    <a:lnTo>
                      <a:pt x="31" y="33"/>
                    </a:lnTo>
                    <a:lnTo>
                      <a:pt x="31" y="19"/>
                    </a:lnTo>
                    <a:lnTo>
                      <a:pt x="50" y="14"/>
                    </a:lnTo>
                    <a:lnTo>
                      <a:pt x="47" y="5"/>
                    </a:lnTo>
                    <a:lnTo>
                      <a:pt x="54" y="0"/>
                    </a:lnTo>
                    <a:lnTo>
                      <a:pt x="59" y="12"/>
                    </a:lnTo>
                    <a:lnTo>
                      <a:pt x="71" y="12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6" name="Freeform 346">
                <a:extLst>
                  <a:ext uri="{FF2B5EF4-FFF2-40B4-BE49-F238E27FC236}">
                    <a16:creationId xmlns:a16="http://schemas.microsoft.com/office/drawing/2014/main" id="{F623616C-3B9D-420C-B1B8-A08A394630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7" name="Freeform 347">
                <a:extLst>
                  <a:ext uri="{FF2B5EF4-FFF2-40B4-BE49-F238E27FC236}">
                    <a16:creationId xmlns:a16="http://schemas.microsoft.com/office/drawing/2014/main" id="{A830C709-AAEE-469D-B09F-AC518B7465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8" name="Freeform 434">
                <a:extLst>
                  <a:ext uri="{FF2B5EF4-FFF2-40B4-BE49-F238E27FC236}">
                    <a16:creationId xmlns:a16="http://schemas.microsoft.com/office/drawing/2014/main" id="{C81A768C-C072-4A0D-8207-15E5D8282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804" y="4740837"/>
                <a:ext cx="68006" cy="68500"/>
              </a:xfrm>
              <a:custGeom>
                <a:avLst/>
                <a:gdLst>
                  <a:gd name="connsiteX0" fmla="*/ 60915 w 90674"/>
                  <a:gd name="connsiteY0" fmla="*/ 0 h 91333"/>
                  <a:gd name="connsiteX1" fmla="*/ 76822 w 90674"/>
                  <a:gd name="connsiteY1" fmla="*/ 11363 h 91333"/>
                  <a:gd name="connsiteX2" fmla="*/ 85912 w 90674"/>
                  <a:gd name="connsiteY2" fmla="*/ 22725 h 91333"/>
                  <a:gd name="connsiteX3" fmla="*/ 84892 w 90674"/>
                  <a:gd name="connsiteY3" fmla="*/ 25021 h 91333"/>
                  <a:gd name="connsiteX4" fmla="*/ 90674 w 90674"/>
                  <a:gd name="connsiteY4" fmla="*/ 32249 h 91333"/>
                  <a:gd name="connsiteX5" fmla="*/ 81584 w 90674"/>
                  <a:gd name="connsiteY5" fmla="*/ 52701 h 91333"/>
                  <a:gd name="connsiteX6" fmla="*/ 74767 w 90674"/>
                  <a:gd name="connsiteY6" fmla="*/ 68609 h 91333"/>
                  <a:gd name="connsiteX7" fmla="*/ 54314 w 90674"/>
                  <a:gd name="connsiteY7" fmla="*/ 75426 h 91333"/>
                  <a:gd name="connsiteX8" fmla="*/ 49769 w 90674"/>
                  <a:gd name="connsiteY8" fmla="*/ 84516 h 91333"/>
                  <a:gd name="connsiteX9" fmla="*/ 38407 w 90674"/>
                  <a:gd name="connsiteY9" fmla="*/ 91333 h 91333"/>
                  <a:gd name="connsiteX10" fmla="*/ 36041 w 90674"/>
                  <a:gd name="connsiteY10" fmla="*/ 88798 h 91333"/>
                  <a:gd name="connsiteX11" fmla="*/ 31815 w 90674"/>
                  <a:gd name="connsiteY11" fmla="*/ 91333 h 91333"/>
                  <a:gd name="connsiteX12" fmla="*/ 0 w 90674"/>
                  <a:gd name="connsiteY12" fmla="*/ 57246 h 91333"/>
                  <a:gd name="connsiteX13" fmla="*/ 5007 w 90674"/>
                  <a:gd name="connsiteY13" fmla="*/ 51126 h 91333"/>
                  <a:gd name="connsiteX14" fmla="*/ 1830 w 90674"/>
                  <a:gd name="connsiteY14" fmla="*/ 47722 h 91333"/>
                  <a:gd name="connsiteX15" fmla="*/ 22283 w 90674"/>
                  <a:gd name="connsiteY15" fmla="*/ 22725 h 91333"/>
                  <a:gd name="connsiteX16" fmla="*/ 45007 w 90674"/>
                  <a:gd name="connsiteY16" fmla="*/ 6817 h 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74" h="91333">
                    <a:moveTo>
                      <a:pt x="60915" y="0"/>
                    </a:moveTo>
                    <a:lnTo>
                      <a:pt x="76822" y="11363"/>
                    </a:lnTo>
                    <a:lnTo>
                      <a:pt x="85912" y="22725"/>
                    </a:lnTo>
                    <a:lnTo>
                      <a:pt x="84892" y="25021"/>
                    </a:lnTo>
                    <a:lnTo>
                      <a:pt x="90674" y="32249"/>
                    </a:lnTo>
                    <a:lnTo>
                      <a:pt x="81584" y="52701"/>
                    </a:lnTo>
                    <a:lnTo>
                      <a:pt x="74767" y="68609"/>
                    </a:lnTo>
                    <a:lnTo>
                      <a:pt x="54314" y="75426"/>
                    </a:lnTo>
                    <a:lnTo>
                      <a:pt x="49769" y="84516"/>
                    </a:lnTo>
                    <a:lnTo>
                      <a:pt x="38407" y="91333"/>
                    </a:lnTo>
                    <a:lnTo>
                      <a:pt x="36041" y="88798"/>
                    </a:lnTo>
                    <a:lnTo>
                      <a:pt x="31815" y="91333"/>
                    </a:lnTo>
                    <a:lnTo>
                      <a:pt x="0" y="57246"/>
                    </a:lnTo>
                    <a:lnTo>
                      <a:pt x="5007" y="51126"/>
                    </a:lnTo>
                    <a:lnTo>
                      <a:pt x="1830" y="47722"/>
                    </a:lnTo>
                    <a:lnTo>
                      <a:pt x="22283" y="22725"/>
                    </a:lnTo>
                    <a:lnTo>
                      <a:pt x="45007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8264A697-A11D-4501-8C41-CAE620830D32}"/>
                </a:ext>
              </a:extLst>
            </p:cNvPr>
            <p:cNvGrpSpPr/>
            <p:nvPr/>
          </p:nvGrpSpPr>
          <p:grpSpPr>
            <a:xfrm>
              <a:off x="3307110" y="2549108"/>
              <a:ext cx="101192" cy="101192"/>
              <a:chOff x="5418923" y="1853260"/>
              <a:chExt cx="45719" cy="45719"/>
            </a:xfrm>
          </p:grpSpPr>
          <p:sp>
            <p:nvSpPr>
              <p:cNvPr id="296" name="Teardrop 295">
                <a:extLst>
                  <a:ext uri="{FF2B5EF4-FFF2-40B4-BE49-F238E27FC236}">
                    <a16:creationId xmlns:a16="http://schemas.microsoft.com/office/drawing/2014/main" id="{3324C051-60CA-439F-991E-DDC58D6462F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D34A4C2-8004-454B-8925-D499BD0444F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A47B71FE-A954-48D6-9EA8-7A99216133D8}"/>
                </a:ext>
              </a:extLst>
            </p:cNvPr>
            <p:cNvGrpSpPr/>
            <p:nvPr/>
          </p:nvGrpSpPr>
          <p:grpSpPr>
            <a:xfrm>
              <a:off x="3352867" y="2558561"/>
              <a:ext cx="101192" cy="101192"/>
              <a:chOff x="5418923" y="1853260"/>
              <a:chExt cx="45719" cy="45719"/>
            </a:xfrm>
          </p:grpSpPr>
          <p:sp>
            <p:nvSpPr>
              <p:cNvPr id="338" name="Teardrop 337">
                <a:extLst>
                  <a:ext uri="{FF2B5EF4-FFF2-40B4-BE49-F238E27FC236}">
                    <a16:creationId xmlns:a16="http://schemas.microsoft.com/office/drawing/2014/main" id="{BC084DA6-4560-4DDF-86C9-FCBB6220E79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8F3B84A-AD5F-4AE6-9CA4-CEAFC7EAFD7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BE1FCF05-CB8C-4310-828F-3B3EB4ED6B04}"/>
                </a:ext>
              </a:extLst>
            </p:cNvPr>
            <p:cNvGrpSpPr/>
            <p:nvPr/>
          </p:nvGrpSpPr>
          <p:grpSpPr>
            <a:xfrm>
              <a:off x="3075687" y="2710727"/>
              <a:ext cx="101192" cy="101192"/>
              <a:chOff x="5418923" y="1853260"/>
              <a:chExt cx="45719" cy="45719"/>
            </a:xfrm>
          </p:grpSpPr>
          <p:sp>
            <p:nvSpPr>
              <p:cNvPr id="350" name="Teardrop 349">
                <a:extLst>
                  <a:ext uri="{FF2B5EF4-FFF2-40B4-BE49-F238E27FC236}">
                    <a16:creationId xmlns:a16="http://schemas.microsoft.com/office/drawing/2014/main" id="{ABA7AA69-2539-44BC-AB30-E1E0B481BA4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8262578-2271-4471-B12C-99CBA6F075E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FB40CBE4-6FAF-4C74-8443-4DA89A963261}"/>
                </a:ext>
              </a:extLst>
            </p:cNvPr>
            <p:cNvGrpSpPr/>
            <p:nvPr/>
          </p:nvGrpSpPr>
          <p:grpSpPr>
            <a:xfrm>
              <a:off x="2697190" y="3247181"/>
              <a:ext cx="101192" cy="101192"/>
              <a:chOff x="5418923" y="1853260"/>
              <a:chExt cx="45719" cy="45719"/>
            </a:xfrm>
          </p:grpSpPr>
          <p:sp>
            <p:nvSpPr>
              <p:cNvPr id="353" name="Teardrop 352">
                <a:extLst>
                  <a:ext uri="{FF2B5EF4-FFF2-40B4-BE49-F238E27FC236}">
                    <a16:creationId xmlns:a16="http://schemas.microsoft.com/office/drawing/2014/main" id="{D3903925-5E12-44E8-AF98-2BD795C0B6B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722A12E-DDCA-4D6F-9C36-FE6D1441D6B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9866F2E4-10E2-472F-8636-567EC9F677F9}"/>
                </a:ext>
              </a:extLst>
            </p:cNvPr>
            <p:cNvGrpSpPr/>
            <p:nvPr/>
          </p:nvGrpSpPr>
          <p:grpSpPr>
            <a:xfrm>
              <a:off x="4239892" y="4724904"/>
              <a:ext cx="101192" cy="101192"/>
              <a:chOff x="5418923" y="1853260"/>
              <a:chExt cx="45719" cy="45719"/>
            </a:xfrm>
          </p:grpSpPr>
          <p:sp>
            <p:nvSpPr>
              <p:cNvPr id="356" name="Teardrop 355">
                <a:extLst>
                  <a:ext uri="{FF2B5EF4-FFF2-40B4-BE49-F238E27FC236}">
                    <a16:creationId xmlns:a16="http://schemas.microsoft.com/office/drawing/2014/main" id="{6679D364-FCC1-44AC-BBB2-DC14BBA46BC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2E84AAA7-D627-45F0-A6F7-FBD593808F7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40F31B0-CD8F-4EB1-A046-2F84A316B33C}"/>
                </a:ext>
              </a:extLst>
            </p:cNvPr>
            <p:cNvGrpSpPr/>
            <p:nvPr/>
          </p:nvGrpSpPr>
          <p:grpSpPr>
            <a:xfrm>
              <a:off x="4285649" y="4704587"/>
              <a:ext cx="101192" cy="101192"/>
              <a:chOff x="5418923" y="1853260"/>
              <a:chExt cx="45719" cy="45719"/>
            </a:xfrm>
          </p:grpSpPr>
          <p:sp>
            <p:nvSpPr>
              <p:cNvPr id="359" name="Teardrop 358">
                <a:extLst>
                  <a:ext uri="{FF2B5EF4-FFF2-40B4-BE49-F238E27FC236}">
                    <a16:creationId xmlns:a16="http://schemas.microsoft.com/office/drawing/2014/main" id="{FB5DCFDB-35AF-449B-8BCC-A82E7ABEDAF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63EEDE1-A45E-4A13-8049-90B8D01180F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C568AAD4-6426-447C-BA9C-205387488457}"/>
                </a:ext>
              </a:extLst>
            </p:cNvPr>
            <p:cNvGrpSpPr/>
            <p:nvPr/>
          </p:nvGrpSpPr>
          <p:grpSpPr>
            <a:xfrm>
              <a:off x="4124081" y="4952688"/>
              <a:ext cx="101192" cy="101192"/>
              <a:chOff x="5418923" y="1853260"/>
              <a:chExt cx="45719" cy="45719"/>
            </a:xfrm>
          </p:grpSpPr>
          <p:sp>
            <p:nvSpPr>
              <p:cNvPr id="362" name="Teardrop 361">
                <a:extLst>
                  <a:ext uri="{FF2B5EF4-FFF2-40B4-BE49-F238E27FC236}">
                    <a16:creationId xmlns:a16="http://schemas.microsoft.com/office/drawing/2014/main" id="{2832715C-1876-40CC-AC35-B1A3ACFBFAC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A619A872-F85D-4591-8312-A8913A53B36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AB3DD3E0-EAF8-4811-8D40-1008838E5F29}"/>
                </a:ext>
              </a:extLst>
            </p:cNvPr>
            <p:cNvGrpSpPr/>
            <p:nvPr/>
          </p:nvGrpSpPr>
          <p:grpSpPr>
            <a:xfrm>
              <a:off x="5576752" y="2164529"/>
              <a:ext cx="101192" cy="101192"/>
              <a:chOff x="5418923" y="1853260"/>
              <a:chExt cx="45719" cy="45719"/>
            </a:xfrm>
          </p:grpSpPr>
          <p:sp>
            <p:nvSpPr>
              <p:cNvPr id="385" name="Teardrop 384">
                <a:extLst>
                  <a:ext uri="{FF2B5EF4-FFF2-40B4-BE49-F238E27FC236}">
                    <a16:creationId xmlns:a16="http://schemas.microsoft.com/office/drawing/2014/main" id="{16B8448C-F0D0-4757-8A4D-B4D34C860FF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3AB669E0-E6C2-4FF9-A9C4-6BAF15F7056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B05D59A4-56B8-44C8-87C5-34DB37A5E4C7}"/>
                </a:ext>
              </a:extLst>
            </p:cNvPr>
            <p:cNvGrpSpPr/>
            <p:nvPr/>
          </p:nvGrpSpPr>
          <p:grpSpPr>
            <a:xfrm>
              <a:off x="5622509" y="2173982"/>
              <a:ext cx="101192" cy="101192"/>
              <a:chOff x="5418923" y="1853260"/>
              <a:chExt cx="45719" cy="45719"/>
            </a:xfrm>
          </p:grpSpPr>
          <p:sp>
            <p:nvSpPr>
              <p:cNvPr id="388" name="Teardrop 387">
                <a:extLst>
                  <a:ext uri="{FF2B5EF4-FFF2-40B4-BE49-F238E27FC236}">
                    <a16:creationId xmlns:a16="http://schemas.microsoft.com/office/drawing/2014/main" id="{D02EA416-BCC4-4A6C-98D0-C2B628C2CEB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CA4B8CE-BFE0-429C-847B-2FFB9BD9D96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2FACF36-391D-43D1-B46A-94A77CA311CD}"/>
                </a:ext>
              </a:extLst>
            </p:cNvPr>
            <p:cNvGrpSpPr/>
            <p:nvPr/>
          </p:nvGrpSpPr>
          <p:grpSpPr>
            <a:xfrm>
              <a:off x="5557794" y="1980740"/>
              <a:ext cx="101192" cy="101192"/>
              <a:chOff x="5418923" y="1853260"/>
              <a:chExt cx="45719" cy="45719"/>
            </a:xfrm>
          </p:grpSpPr>
          <p:sp>
            <p:nvSpPr>
              <p:cNvPr id="379" name="Teardrop 378">
                <a:extLst>
                  <a:ext uri="{FF2B5EF4-FFF2-40B4-BE49-F238E27FC236}">
                    <a16:creationId xmlns:a16="http://schemas.microsoft.com/office/drawing/2014/main" id="{E2E4C2DD-99FE-4E10-97FD-C6A5F07BA04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A84FC2D-9B7E-4F8D-AE90-AE429DBAEE0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39C19BE7-079C-4C8E-8B6C-10BB8E96014D}"/>
                </a:ext>
              </a:extLst>
            </p:cNvPr>
            <p:cNvGrpSpPr/>
            <p:nvPr/>
          </p:nvGrpSpPr>
          <p:grpSpPr>
            <a:xfrm>
              <a:off x="5584637" y="2046516"/>
              <a:ext cx="101192" cy="101192"/>
              <a:chOff x="5418923" y="1853260"/>
              <a:chExt cx="45719" cy="45719"/>
            </a:xfrm>
          </p:grpSpPr>
          <p:sp>
            <p:nvSpPr>
              <p:cNvPr id="382" name="Teardrop 381">
                <a:extLst>
                  <a:ext uri="{FF2B5EF4-FFF2-40B4-BE49-F238E27FC236}">
                    <a16:creationId xmlns:a16="http://schemas.microsoft.com/office/drawing/2014/main" id="{032F5CB0-D8E0-49B6-80CA-844C53A4D98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823D2D09-B59D-4BDA-B9C0-D8976454E24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8889DF80-BC2E-4EB1-979B-4F3BF5E5BB68}"/>
                </a:ext>
              </a:extLst>
            </p:cNvPr>
            <p:cNvGrpSpPr/>
            <p:nvPr/>
          </p:nvGrpSpPr>
          <p:grpSpPr>
            <a:xfrm>
              <a:off x="5525671" y="2228698"/>
              <a:ext cx="101192" cy="101192"/>
              <a:chOff x="5418923" y="1853260"/>
              <a:chExt cx="45719" cy="45719"/>
            </a:xfrm>
          </p:grpSpPr>
          <p:sp>
            <p:nvSpPr>
              <p:cNvPr id="367" name="Teardrop 366">
                <a:extLst>
                  <a:ext uri="{FF2B5EF4-FFF2-40B4-BE49-F238E27FC236}">
                    <a16:creationId xmlns:a16="http://schemas.microsoft.com/office/drawing/2014/main" id="{CE66F840-C4C3-4569-8A5D-A4742CAE4DF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480F6F79-EDF2-4188-95B5-B5A0BCBFBBD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268B9A2C-EF93-41D3-BB92-FBCB6D7A7056}"/>
                </a:ext>
              </a:extLst>
            </p:cNvPr>
            <p:cNvGrpSpPr/>
            <p:nvPr/>
          </p:nvGrpSpPr>
          <p:grpSpPr>
            <a:xfrm>
              <a:off x="5578233" y="2251761"/>
              <a:ext cx="101192" cy="101192"/>
              <a:chOff x="5418923" y="1853260"/>
              <a:chExt cx="45719" cy="45719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0D2619C6-2FD2-4B45-945F-46C5F3E98E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9ABC7CD2-8956-468A-AB39-4E42F763D3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0F2CA67-E694-4BE5-8EE6-C843564B626B}"/>
                </a:ext>
              </a:extLst>
            </p:cNvPr>
            <p:cNvGrpSpPr/>
            <p:nvPr/>
          </p:nvGrpSpPr>
          <p:grpSpPr>
            <a:xfrm>
              <a:off x="5539397" y="2269320"/>
              <a:ext cx="101192" cy="101192"/>
              <a:chOff x="5418923" y="1853260"/>
              <a:chExt cx="45719" cy="45719"/>
            </a:xfrm>
          </p:grpSpPr>
          <p:sp>
            <p:nvSpPr>
              <p:cNvPr id="376" name="Teardrop 375">
                <a:extLst>
                  <a:ext uri="{FF2B5EF4-FFF2-40B4-BE49-F238E27FC236}">
                    <a16:creationId xmlns:a16="http://schemas.microsoft.com/office/drawing/2014/main" id="{E305780E-91FC-4B39-A489-1F484446C7A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C8CD70B-FC0C-426D-A629-82E08C5331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391FE47-F9D1-46FD-8F74-5C22C57410F7}"/>
                </a:ext>
              </a:extLst>
            </p:cNvPr>
            <p:cNvGrpSpPr/>
            <p:nvPr/>
          </p:nvGrpSpPr>
          <p:grpSpPr>
            <a:xfrm>
              <a:off x="5784922" y="2227668"/>
              <a:ext cx="101192" cy="101192"/>
              <a:chOff x="5418923" y="1853260"/>
              <a:chExt cx="45719" cy="45719"/>
            </a:xfrm>
          </p:grpSpPr>
          <p:sp>
            <p:nvSpPr>
              <p:cNvPr id="397" name="Teardrop 396">
                <a:extLst>
                  <a:ext uri="{FF2B5EF4-FFF2-40B4-BE49-F238E27FC236}">
                    <a16:creationId xmlns:a16="http://schemas.microsoft.com/office/drawing/2014/main" id="{C0F6D260-05C8-4581-907A-FB6AE2FE026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A48963DB-A367-474D-A82B-BBBE3259185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BD07C3A0-64E6-4425-AD33-DD78F78D4F79}"/>
                </a:ext>
              </a:extLst>
            </p:cNvPr>
            <p:cNvGrpSpPr/>
            <p:nvPr/>
          </p:nvGrpSpPr>
          <p:grpSpPr>
            <a:xfrm>
              <a:off x="5658566" y="2396134"/>
              <a:ext cx="101192" cy="101192"/>
              <a:chOff x="5418923" y="1853260"/>
              <a:chExt cx="45719" cy="45719"/>
            </a:xfrm>
          </p:grpSpPr>
          <p:sp>
            <p:nvSpPr>
              <p:cNvPr id="400" name="Teardrop 399">
                <a:extLst>
                  <a:ext uri="{FF2B5EF4-FFF2-40B4-BE49-F238E27FC236}">
                    <a16:creationId xmlns:a16="http://schemas.microsoft.com/office/drawing/2014/main" id="{983E4268-D032-42E2-A53F-9103B1C1D91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1C6C15CC-387F-47CB-AEFD-8FB1D054AE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55792D26-9371-411A-8C7D-BD08534D9C61}"/>
                </a:ext>
              </a:extLst>
            </p:cNvPr>
            <p:cNvGrpSpPr/>
            <p:nvPr/>
          </p:nvGrpSpPr>
          <p:grpSpPr>
            <a:xfrm>
              <a:off x="5694060" y="2661381"/>
              <a:ext cx="101192" cy="101192"/>
              <a:chOff x="5418923" y="1853260"/>
              <a:chExt cx="45719" cy="45719"/>
            </a:xfrm>
          </p:grpSpPr>
          <p:sp>
            <p:nvSpPr>
              <p:cNvPr id="403" name="Teardrop 402">
                <a:extLst>
                  <a:ext uri="{FF2B5EF4-FFF2-40B4-BE49-F238E27FC236}">
                    <a16:creationId xmlns:a16="http://schemas.microsoft.com/office/drawing/2014/main" id="{61CE1756-A446-4AAF-92C9-C1F917D15CF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A6FDB76A-8DBE-475D-89F5-044FBF3651C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F121B9DD-582F-42A4-BD20-3713DF93A9BA}"/>
                </a:ext>
              </a:extLst>
            </p:cNvPr>
            <p:cNvGrpSpPr/>
            <p:nvPr/>
          </p:nvGrpSpPr>
          <p:grpSpPr>
            <a:xfrm>
              <a:off x="5760105" y="2521511"/>
              <a:ext cx="101192" cy="101192"/>
              <a:chOff x="5418923" y="1853260"/>
              <a:chExt cx="45719" cy="45719"/>
            </a:xfrm>
          </p:grpSpPr>
          <p:sp>
            <p:nvSpPr>
              <p:cNvPr id="406" name="Teardrop 405">
                <a:extLst>
                  <a:ext uri="{FF2B5EF4-FFF2-40B4-BE49-F238E27FC236}">
                    <a16:creationId xmlns:a16="http://schemas.microsoft.com/office/drawing/2014/main" id="{AC6F3BD9-6A5F-44B8-BD85-04613F64C4E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F6CE31E8-F9A8-4CC9-9533-93C21A5825F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BA27FCC5-630D-4540-A30E-1233F428CBEF}"/>
                </a:ext>
              </a:extLst>
            </p:cNvPr>
            <p:cNvGrpSpPr/>
            <p:nvPr/>
          </p:nvGrpSpPr>
          <p:grpSpPr>
            <a:xfrm>
              <a:off x="5908345" y="2384415"/>
              <a:ext cx="101192" cy="101192"/>
              <a:chOff x="5418923" y="1853260"/>
              <a:chExt cx="45719" cy="45719"/>
            </a:xfrm>
          </p:grpSpPr>
          <p:sp>
            <p:nvSpPr>
              <p:cNvPr id="424" name="Teardrop 423">
                <a:extLst>
                  <a:ext uri="{FF2B5EF4-FFF2-40B4-BE49-F238E27FC236}">
                    <a16:creationId xmlns:a16="http://schemas.microsoft.com/office/drawing/2014/main" id="{61D9B66D-3DF7-4A6A-8F0E-CDB58A2191E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8B34AB9C-3089-4671-AE03-DC1BFCA9C8D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EB97D92D-E1FE-40FF-A418-6CD5A4135614}"/>
                </a:ext>
              </a:extLst>
            </p:cNvPr>
            <p:cNvGrpSpPr/>
            <p:nvPr/>
          </p:nvGrpSpPr>
          <p:grpSpPr>
            <a:xfrm>
              <a:off x="5859767" y="2455770"/>
              <a:ext cx="101192" cy="101192"/>
              <a:chOff x="5418923" y="1853260"/>
              <a:chExt cx="45719" cy="45719"/>
            </a:xfrm>
          </p:grpSpPr>
          <p:sp>
            <p:nvSpPr>
              <p:cNvPr id="415" name="Teardrop 414">
                <a:extLst>
                  <a:ext uri="{FF2B5EF4-FFF2-40B4-BE49-F238E27FC236}">
                    <a16:creationId xmlns:a16="http://schemas.microsoft.com/office/drawing/2014/main" id="{0B8C5BAB-6D96-40E8-A307-6D24EBBC2E7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0EB99D3-C95E-41D8-B1A5-C3DC07908BD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C923A18F-5827-421A-8F52-5CCFD47EC3B2}"/>
                </a:ext>
              </a:extLst>
            </p:cNvPr>
            <p:cNvGrpSpPr/>
            <p:nvPr/>
          </p:nvGrpSpPr>
          <p:grpSpPr>
            <a:xfrm>
              <a:off x="5906885" y="2458418"/>
              <a:ext cx="101192" cy="101192"/>
              <a:chOff x="5418923" y="1853260"/>
              <a:chExt cx="45719" cy="45719"/>
            </a:xfrm>
          </p:grpSpPr>
          <p:sp>
            <p:nvSpPr>
              <p:cNvPr id="418" name="Teardrop 417">
                <a:extLst>
                  <a:ext uri="{FF2B5EF4-FFF2-40B4-BE49-F238E27FC236}">
                    <a16:creationId xmlns:a16="http://schemas.microsoft.com/office/drawing/2014/main" id="{1A91DF4B-2C97-464E-AD4D-D87703AD1B9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51F3975-9928-4CB5-A95A-CDCA191292D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9BE912D2-F0DF-4BEB-9BD4-92C8959F13DE}"/>
                </a:ext>
              </a:extLst>
            </p:cNvPr>
            <p:cNvGrpSpPr/>
            <p:nvPr/>
          </p:nvGrpSpPr>
          <p:grpSpPr>
            <a:xfrm>
              <a:off x="5888809" y="2534987"/>
              <a:ext cx="101192" cy="101192"/>
              <a:chOff x="5418923" y="1853260"/>
              <a:chExt cx="45719" cy="45719"/>
            </a:xfrm>
          </p:grpSpPr>
          <p:sp>
            <p:nvSpPr>
              <p:cNvPr id="421" name="Teardrop 420">
                <a:extLst>
                  <a:ext uri="{FF2B5EF4-FFF2-40B4-BE49-F238E27FC236}">
                    <a16:creationId xmlns:a16="http://schemas.microsoft.com/office/drawing/2014/main" id="{854DFDBA-C342-42F6-839B-FD78F72C1A2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B203F001-2A1E-40B4-A233-0D8A361BC43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DA309FFB-ACA6-4978-905A-FB7B2F80F962}"/>
                </a:ext>
              </a:extLst>
            </p:cNvPr>
            <p:cNvGrpSpPr/>
            <p:nvPr/>
          </p:nvGrpSpPr>
          <p:grpSpPr>
            <a:xfrm>
              <a:off x="6061499" y="2345369"/>
              <a:ext cx="101192" cy="101192"/>
              <a:chOff x="5418923" y="1853260"/>
              <a:chExt cx="45719" cy="45719"/>
            </a:xfrm>
          </p:grpSpPr>
          <p:sp>
            <p:nvSpPr>
              <p:cNvPr id="433" name="Teardrop 432">
                <a:extLst>
                  <a:ext uri="{FF2B5EF4-FFF2-40B4-BE49-F238E27FC236}">
                    <a16:creationId xmlns:a16="http://schemas.microsoft.com/office/drawing/2014/main" id="{B1D29D2E-1F1A-4D64-A63D-F41C9D6DC2A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B71C9A0A-163A-4F6A-A1EF-CCAAF8A887C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F06339D1-45A1-4D19-B697-CF6E592BBC24}"/>
                </a:ext>
              </a:extLst>
            </p:cNvPr>
            <p:cNvGrpSpPr/>
            <p:nvPr/>
          </p:nvGrpSpPr>
          <p:grpSpPr>
            <a:xfrm>
              <a:off x="6105895" y="2354822"/>
              <a:ext cx="101192" cy="101192"/>
              <a:chOff x="5418923" y="1853260"/>
              <a:chExt cx="45719" cy="45719"/>
            </a:xfrm>
          </p:grpSpPr>
          <p:sp>
            <p:nvSpPr>
              <p:cNvPr id="436" name="Teardrop 435">
                <a:extLst>
                  <a:ext uri="{FF2B5EF4-FFF2-40B4-BE49-F238E27FC236}">
                    <a16:creationId xmlns:a16="http://schemas.microsoft.com/office/drawing/2014/main" id="{3A123074-E45A-45DA-851A-B0CB7BF0923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1A9F4B5A-29A8-43C8-AA76-AFDF2083ACC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209BF795-7165-4D17-BF52-56D03840D140}"/>
                </a:ext>
              </a:extLst>
            </p:cNvPr>
            <p:cNvGrpSpPr/>
            <p:nvPr/>
          </p:nvGrpSpPr>
          <p:grpSpPr>
            <a:xfrm>
              <a:off x="6086431" y="2439006"/>
              <a:ext cx="101192" cy="101192"/>
              <a:chOff x="5418923" y="1853260"/>
              <a:chExt cx="45719" cy="45719"/>
            </a:xfrm>
          </p:grpSpPr>
          <p:sp>
            <p:nvSpPr>
              <p:cNvPr id="427" name="Teardrop 426">
                <a:extLst>
                  <a:ext uri="{FF2B5EF4-FFF2-40B4-BE49-F238E27FC236}">
                    <a16:creationId xmlns:a16="http://schemas.microsoft.com/office/drawing/2014/main" id="{F9E597E2-B9E5-420D-82AF-F393748DF16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38B8E8A8-7675-48B7-A51A-EFEB9CC6CEC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181AA8CA-3A09-4EAD-B2B9-D1F8251C9950}"/>
                </a:ext>
              </a:extLst>
            </p:cNvPr>
            <p:cNvGrpSpPr/>
            <p:nvPr/>
          </p:nvGrpSpPr>
          <p:grpSpPr>
            <a:xfrm>
              <a:off x="6069774" y="2486370"/>
              <a:ext cx="101192" cy="101192"/>
              <a:chOff x="5418923" y="1853260"/>
              <a:chExt cx="45719" cy="45719"/>
            </a:xfrm>
          </p:grpSpPr>
          <p:sp>
            <p:nvSpPr>
              <p:cNvPr id="430" name="Teardrop 429">
                <a:extLst>
                  <a:ext uri="{FF2B5EF4-FFF2-40B4-BE49-F238E27FC236}">
                    <a16:creationId xmlns:a16="http://schemas.microsoft.com/office/drawing/2014/main" id="{E141CB17-0ABE-4D51-86D5-6C27666C9DE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25663966-D1A5-475F-B5C6-9B5D581F4E5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6E7DD148-7C53-4039-93CD-C721FCF97B97}"/>
                </a:ext>
              </a:extLst>
            </p:cNvPr>
            <p:cNvGrpSpPr/>
            <p:nvPr/>
          </p:nvGrpSpPr>
          <p:grpSpPr>
            <a:xfrm>
              <a:off x="6002128" y="2043043"/>
              <a:ext cx="101192" cy="101192"/>
              <a:chOff x="5418923" y="1853260"/>
              <a:chExt cx="45719" cy="45719"/>
            </a:xfrm>
          </p:grpSpPr>
          <p:sp>
            <p:nvSpPr>
              <p:cNvPr id="335" name="Teardrop 334">
                <a:extLst>
                  <a:ext uri="{FF2B5EF4-FFF2-40B4-BE49-F238E27FC236}">
                    <a16:creationId xmlns:a16="http://schemas.microsoft.com/office/drawing/2014/main" id="{A6AD3822-8C86-4CCC-B14F-56924422DF7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523D64E0-E750-4741-AD7D-49E6CBCC567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5A36183-B95B-4CB8-A35F-9826704E2BDF}"/>
                </a:ext>
              </a:extLst>
            </p:cNvPr>
            <p:cNvGrpSpPr/>
            <p:nvPr/>
          </p:nvGrpSpPr>
          <p:grpSpPr>
            <a:xfrm>
              <a:off x="6148408" y="1852648"/>
              <a:ext cx="101192" cy="101192"/>
              <a:chOff x="5418923" y="1853260"/>
              <a:chExt cx="45719" cy="45719"/>
            </a:xfrm>
          </p:grpSpPr>
          <p:sp>
            <p:nvSpPr>
              <p:cNvPr id="341" name="Teardrop 340">
                <a:extLst>
                  <a:ext uri="{FF2B5EF4-FFF2-40B4-BE49-F238E27FC236}">
                    <a16:creationId xmlns:a16="http://schemas.microsoft.com/office/drawing/2014/main" id="{1C59B8F3-510E-44FF-8C0F-CEFF00B6096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5DC5F0A-9734-4E4D-AD24-86D08B31BA1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3C7B64E2-4260-48DD-A23D-622231A246EC}"/>
                </a:ext>
              </a:extLst>
            </p:cNvPr>
            <p:cNvGrpSpPr/>
            <p:nvPr/>
          </p:nvGrpSpPr>
          <p:grpSpPr>
            <a:xfrm>
              <a:off x="6256893" y="2212049"/>
              <a:ext cx="101192" cy="101192"/>
              <a:chOff x="5418923" y="1853260"/>
              <a:chExt cx="45719" cy="45719"/>
            </a:xfrm>
          </p:grpSpPr>
          <p:sp>
            <p:nvSpPr>
              <p:cNvPr id="347" name="Teardrop 346">
                <a:extLst>
                  <a:ext uri="{FF2B5EF4-FFF2-40B4-BE49-F238E27FC236}">
                    <a16:creationId xmlns:a16="http://schemas.microsoft.com/office/drawing/2014/main" id="{273C46A9-28F3-4A0C-8F7D-CD0A2E5DFE0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BD07713B-0B5E-47A7-B0E0-C4B002C3601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36BF406D-C6ED-4273-8C17-FCD35DE2EC84}"/>
                </a:ext>
              </a:extLst>
            </p:cNvPr>
            <p:cNvGrpSpPr/>
            <p:nvPr/>
          </p:nvGrpSpPr>
          <p:grpSpPr>
            <a:xfrm>
              <a:off x="6201568" y="2366759"/>
              <a:ext cx="101192" cy="101192"/>
              <a:chOff x="5418923" y="1853260"/>
              <a:chExt cx="45719" cy="45719"/>
            </a:xfrm>
          </p:grpSpPr>
          <p:sp>
            <p:nvSpPr>
              <p:cNvPr id="372" name="Teardrop 371">
                <a:extLst>
                  <a:ext uri="{FF2B5EF4-FFF2-40B4-BE49-F238E27FC236}">
                    <a16:creationId xmlns:a16="http://schemas.microsoft.com/office/drawing/2014/main" id="{0FCB97A7-9E7B-45FC-A9DD-4B609B14227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1F6761D-C0A9-42D5-8117-43D24886A42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81980FF5-3E14-41E7-B395-8372F6BA3EBC}"/>
                </a:ext>
              </a:extLst>
            </p:cNvPr>
            <p:cNvGrpSpPr/>
            <p:nvPr/>
          </p:nvGrpSpPr>
          <p:grpSpPr>
            <a:xfrm>
              <a:off x="6231397" y="2435630"/>
              <a:ext cx="101192" cy="101192"/>
              <a:chOff x="5418923" y="1853260"/>
              <a:chExt cx="45719" cy="45719"/>
            </a:xfrm>
          </p:grpSpPr>
          <p:sp>
            <p:nvSpPr>
              <p:cNvPr id="390" name="Teardrop 389">
                <a:extLst>
                  <a:ext uri="{FF2B5EF4-FFF2-40B4-BE49-F238E27FC236}">
                    <a16:creationId xmlns:a16="http://schemas.microsoft.com/office/drawing/2014/main" id="{52A593BE-A77F-4AD0-9D3A-867889FC263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FDF1BD-6319-4236-8AE5-619C4470211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FB38C51-82B8-446C-9751-58D8DFFE9171}"/>
                </a:ext>
              </a:extLst>
            </p:cNvPr>
            <p:cNvGrpSpPr/>
            <p:nvPr/>
          </p:nvGrpSpPr>
          <p:grpSpPr>
            <a:xfrm>
              <a:off x="6468600" y="2660692"/>
              <a:ext cx="101192" cy="101192"/>
              <a:chOff x="5418923" y="1853260"/>
              <a:chExt cx="45719" cy="45719"/>
            </a:xfrm>
          </p:grpSpPr>
          <p:sp>
            <p:nvSpPr>
              <p:cNvPr id="393" name="Teardrop 392">
                <a:extLst>
                  <a:ext uri="{FF2B5EF4-FFF2-40B4-BE49-F238E27FC236}">
                    <a16:creationId xmlns:a16="http://schemas.microsoft.com/office/drawing/2014/main" id="{92C6E5AA-D3C6-4A0E-924D-CFA58DA25C2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7B67445F-B0A2-49A8-95AE-12AA9BAA833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03A536C-8324-4AC2-95A6-1488150D3682}"/>
                </a:ext>
              </a:extLst>
            </p:cNvPr>
            <p:cNvGrpSpPr/>
            <p:nvPr/>
          </p:nvGrpSpPr>
          <p:grpSpPr>
            <a:xfrm>
              <a:off x="6754427" y="2083143"/>
              <a:ext cx="101192" cy="101192"/>
              <a:chOff x="5418923" y="1853260"/>
              <a:chExt cx="45719" cy="45719"/>
            </a:xfrm>
          </p:grpSpPr>
          <p:sp>
            <p:nvSpPr>
              <p:cNvPr id="408" name="Teardrop 407">
                <a:extLst>
                  <a:ext uri="{FF2B5EF4-FFF2-40B4-BE49-F238E27FC236}">
                    <a16:creationId xmlns:a16="http://schemas.microsoft.com/office/drawing/2014/main" id="{8FFEE4DB-18E2-4876-834D-68BC77D390A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8982C85E-5472-469B-A07D-5DE639E1543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FF9B4774-81CE-40A8-8802-92F05EFEE721}"/>
                </a:ext>
              </a:extLst>
            </p:cNvPr>
            <p:cNvGrpSpPr/>
            <p:nvPr/>
          </p:nvGrpSpPr>
          <p:grpSpPr>
            <a:xfrm>
              <a:off x="7260678" y="1779400"/>
              <a:ext cx="101192" cy="101192"/>
              <a:chOff x="5418923" y="1853260"/>
              <a:chExt cx="45719" cy="45719"/>
            </a:xfrm>
          </p:grpSpPr>
          <p:sp>
            <p:nvSpPr>
              <p:cNvPr id="411" name="Teardrop 410">
                <a:extLst>
                  <a:ext uri="{FF2B5EF4-FFF2-40B4-BE49-F238E27FC236}">
                    <a16:creationId xmlns:a16="http://schemas.microsoft.com/office/drawing/2014/main" id="{124FBF25-43E1-40B8-B336-DE8AB961784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D8FB481F-98BA-43CF-BA69-1938AA5B3AD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BDC67F10-7793-453D-AA98-308F69B43AE0}"/>
                </a:ext>
              </a:extLst>
            </p:cNvPr>
            <p:cNvGrpSpPr/>
            <p:nvPr/>
          </p:nvGrpSpPr>
          <p:grpSpPr>
            <a:xfrm>
              <a:off x="6680488" y="3034606"/>
              <a:ext cx="101192" cy="101192"/>
              <a:chOff x="5418923" y="1853260"/>
              <a:chExt cx="45719" cy="45719"/>
            </a:xfrm>
          </p:grpSpPr>
          <p:sp>
            <p:nvSpPr>
              <p:cNvPr id="441" name="Teardrop 440">
                <a:extLst>
                  <a:ext uri="{FF2B5EF4-FFF2-40B4-BE49-F238E27FC236}">
                    <a16:creationId xmlns:a16="http://schemas.microsoft.com/office/drawing/2014/main" id="{08C432EF-7206-46AB-88FA-447B0B3473F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194324F-9C21-4D0D-81EC-50D22518E72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D6652875-36A7-4781-AA33-B0A3391F2D4F}"/>
                </a:ext>
              </a:extLst>
            </p:cNvPr>
            <p:cNvGrpSpPr/>
            <p:nvPr/>
          </p:nvGrpSpPr>
          <p:grpSpPr>
            <a:xfrm>
              <a:off x="6848885" y="3191938"/>
              <a:ext cx="101192" cy="101192"/>
              <a:chOff x="5418923" y="1853260"/>
              <a:chExt cx="45719" cy="45719"/>
            </a:xfrm>
          </p:grpSpPr>
          <p:sp>
            <p:nvSpPr>
              <p:cNvPr id="444" name="Teardrop 443">
                <a:extLst>
                  <a:ext uri="{FF2B5EF4-FFF2-40B4-BE49-F238E27FC236}">
                    <a16:creationId xmlns:a16="http://schemas.microsoft.com/office/drawing/2014/main" id="{E966379A-A592-4CE5-BDB1-0D55C53739C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56C575C-5046-40D1-8E3B-D543EA45F96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9A0EB4B4-2D28-4B84-8AD2-AE165B5D6F19}"/>
                </a:ext>
              </a:extLst>
            </p:cNvPr>
            <p:cNvGrpSpPr/>
            <p:nvPr/>
          </p:nvGrpSpPr>
          <p:grpSpPr>
            <a:xfrm>
              <a:off x="7918809" y="3109590"/>
              <a:ext cx="101192" cy="101192"/>
              <a:chOff x="5418923" y="1853260"/>
              <a:chExt cx="45719" cy="45719"/>
            </a:xfrm>
          </p:grpSpPr>
          <p:sp>
            <p:nvSpPr>
              <p:cNvPr id="450" name="Teardrop 449">
                <a:extLst>
                  <a:ext uri="{FF2B5EF4-FFF2-40B4-BE49-F238E27FC236}">
                    <a16:creationId xmlns:a16="http://schemas.microsoft.com/office/drawing/2014/main" id="{A2F16B8B-7F62-4F75-9A10-62B07230C10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9778296-5A74-4E07-A5B1-00F2289C502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6A71CF94-F129-497A-97A4-45EB70DBA1FF}"/>
                </a:ext>
              </a:extLst>
            </p:cNvPr>
            <p:cNvGrpSpPr/>
            <p:nvPr/>
          </p:nvGrpSpPr>
          <p:grpSpPr>
            <a:xfrm>
              <a:off x="7831243" y="3477392"/>
              <a:ext cx="101192" cy="101192"/>
              <a:chOff x="5418923" y="1853260"/>
              <a:chExt cx="45719" cy="45719"/>
            </a:xfrm>
          </p:grpSpPr>
          <p:sp>
            <p:nvSpPr>
              <p:cNvPr id="453" name="Teardrop 452">
                <a:extLst>
                  <a:ext uri="{FF2B5EF4-FFF2-40B4-BE49-F238E27FC236}">
                    <a16:creationId xmlns:a16="http://schemas.microsoft.com/office/drawing/2014/main" id="{02812861-B561-4DFE-9B42-DB2B9D5EF0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96A20F83-C72E-42E6-9498-99A2D4A3CCD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71B994B6-7C11-461A-A76A-C6CF6EA843CF}"/>
                </a:ext>
              </a:extLst>
            </p:cNvPr>
            <p:cNvGrpSpPr/>
            <p:nvPr/>
          </p:nvGrpSpPr>
          <p:grpSpPr>
            <a:xfrm>
              <a:off x="7787055" y="3357571"/>
              <a:ext cx="101192" cy="101192"/>
              <a:chOff x="5418923" y="1853260"/>
              <a:chExt cx="45719" cy="45719"/>
            </a:xfrm>
          </p:grpSpPr>
          <p:sp>
            <p:nvSpPr>
              <p:cNvPr id="456" name="Teardrop 455">
                <a:extLst>
                  <a:ext uri="{FF2B5EF4-FFF2-40B4-BE49-F238E27FC236}">
                    <a16:creationId xmlns:a16="http://schemas.microsoft.com/office/drawing/2014/main" id="{63214854-4FAD-4EB0-A645-1C2F68A2B94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437594E-B285-43D7-A06E-B65B2A18A06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1D311D33-A4C2-4DB8-B2DA-2330676D6E21}"/>
                </a:ext>
              </a:extLst>
            </p:cNvPr>
            <p:cNvGrpSpPr/>
            <p:nvPr/>
          </p:nvGrpSpPr>
          <p:grpSpPr>
            <a:xfrm>
              <a:off x="7966646" y="3586900"/>
              <a:ext cx="101192" cy="101192"/>
              <a:chOff x="5418923" y="1853260"/>
              <a:chExt cx="45719" cy="45719"/>
            </a:xfrm>
          </p:grpSpPr>
          <p:sp>
            <p:nvSpPr>
              <p:cNvPr id="459" name="Teardrop 458">
                <a:extLst>
                  <a:ext uri="{FF2B5EF4-FFF2-40B4-BE49-F238E27FC236}">
                    <a16:creationId xmlns:a16="http://schemas.microsoft.com/office/drawing/2014/main" id="{85435A07-0381-4737-8417-8A0D1E2BD07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0A1D7CD5-6680-43FE-AFED-A0EA2485DF1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9E7D26CB-70F0-4F98-A71D-ABA25BB7B4E7}"/>
                </a:ext>
              </a:extLst>
            </p:cNvPr>
            <p:cNvGrpSpPr/>
            <p:nvPr/>
          </p:nvGrpSpPr>
          <p:grpSpPr>
            <a:xfrm>
              <a:off x="8010587" y="3608205"/>
              <a:ext cx="101192" cy="101192"/>
              <a:chOff x="5418923" y="1853260"/>
              <a:chExt cx="45719" cy="45719"/>
            </a:xfrm>
          </p:grpSpPr>
          <p:sp>
            <p:nvSpPr>
              <p:cNvPr id="462" name="Teardrop 461">
                <a:extLst>
                  <a:ext uri="{FF2B5EF4-FFF2-40B4-BE49-F238E27FC236}">
                    <a16:creationId xmlns:a16="http://schemas.microsoft.com/office/drawing/2014/main" id="{B5A5DF5A-17B7-41AA-AB98-E6BBD7A8E66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BD02152D-117E-4509-AB9E-C9E4A2557AF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5CA55A6C-A376-4D53-BF17-355BF385CF08}"/>
                </a:ext>
              </a:extLst>
            </p:cNvPr>
            <p:cNvGrpSpPr/>
            <p:nvPr/>
          </p:nvGrpSpPr>
          <p:grpSpPr>
            <a:xfrm>
              <a:off x="8609675" y="3601946"/>
              <a:ext cx="101192" cy="101192"/>
              <a:chOff x="5418923" y="1853260"/>
              <a:chExt cx="45719" cy="45719"/>
            </a:xfrm>
          </p:grpSpPr>
          <p:sp>
            <p:nvSpPr>
              <p:cNvPr id="465" name="Teardrop 464">
                <a:extLst>
                  <a:ext uri="{FF2B5EF4-FFF2-40B4-BE49-F238E27FC236}">
                    <a16:creationId xmlns:a16="http://schemas.microsoft.com/office/drawing/2014/main" id="{FA55392D-4FC8-43FE-B838-B601DFCCFA6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FF61CF1-E278-4055-A547-48539E9C5F4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08AA9D6E-A2DE-4E08-A5FC-C12597F70C4D}"/>
                </a:ext>
              </a:extLst>
            </p:cNvPr>
            <p:cNvGrpSpPr/>
            <p:nvPr/>
          </p:nvGrpSpPr>
          <p:grpSpPr>
            <a:xfrm>
              <a:off x="8640678" y="3891756"/>
              <a:ext cx="101192" cy="101192"/>
              <a:chOff x="5418923" y="1853260"/>
              <a:chExt cx="45719" cy="45719"/>
            </a:xfrm>
          </p:grpSpPr>
          <p:sp>
            <p:nvSpPr>
              <p:cNvPr id="438" name="Teardrop 437">
                <a:extLst>
                  <a:ext uri="{FF2B5EF4-FFF2-40B4-BE49-F238E27FC236}">
                    <a16:creationId xmlns:a16="http://schemas.microsoft.com/office/drawing/2014/main" id="{8D33B8C3-C9C7-45CB-8BB2-FB06C9D0D7C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6A59D84A-C242-4249-B216-B6644AB4A67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F16CE6D9-46BA-46F2-9632-1C92CF0CB6CE}"/>
                </a:ext>
              </a:extLst>
            </p:cNvPr>
            <p:cNvGrpSpPr/>
            <p:nvPr/>
          </p:nvGrpSpPr>
          <p:grpSpPr>
            <a:xfrm>
              <a:off x="8695046" y="3932016"/>
              <a:ext cx="101192" cy="101192"/>
              <a:chOff x="5418923" y="1853260"/>
              <a:chExt cx="45719" cy="45719"/>
            </a:xfrm>
          </p:grpSpPr>
          <p:sp>
            <p:nvSpPr>
              <p:cNvPr id="468" name="Teardrop 467">
                <a:extLst>
                  <a:ext uri="{FF2B5EF4-FFF2-40B4-BE49-F238E27FC236}">
                    <a16:creationId xmlns:a16="http://schemas.microsoft.com/office/drawing/2014/main" id="{B7D3282E-5F81-47D0-B469-61E963D747A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B015E7D1-302D-48FF-8535-23145C4F16F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453196E6-89FB-4403-B959-F0887C596314}"/>
                </a:ext>
              </a:extLst>
            </p:cNvPr>
            <p:cNvGrpSpPr/>
            <p:nvPr/>
          </p:nvGrpSpPr>
          <p:grpSpPr>
            <a:xfrm>
              <a:off x="8811756" y="4209653"/>
              <a:ext cx="101192" cy="101192"/>
              <a:chOff x="5418923" y="1853260"/>
              <a:chExt cx="45719" cy="45719"/>
            </a:xfrm>
          </p:grpSpPr>
          <p:sp>
            <p:nvSpPr>
              <p:cNvPr id="474" name="Teardrop 473">
                <a:extLst>
                  <a:ext uri="{FF2B5EF4-FFF2-40B4-BE49-F238E27FC236}">
                    <a16:creationId xmlns:a16="http://schemas.microsoft.com/office/drawing/2014/main" id="{3F667A2E-EABC-4FA5-8BFE-804171C82CB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478B5948-5319-4496-A83E-8F235C1D1AE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144BA463-CB5E-4D65-8435-4A5190097C74}"/>
                </a:ext>
              </a:extLst>
            </p:cNvPr>
            <p:cNvGrpSpPr/>
            <p:nvPr/>
          </p:nvGrpSpPr>
          <p:grpSpPr>
            <a:xfrm>
              <a:off x="8955173" y="3274380"/>
              <a:ext cx="101192" cy="101192"/>
              <a:chOff x="5418923" y="1853260"/>
              <a:chExt cx="45719" cy="45719"/>
            </a:xfrm>
          </p:grpSpPr>
          <p:sp>
            <p:nvSpPr>
              <p:cNvPr id="489" name="Teardrop 488">
                <a:extLst>
                  <a:ext uri="{FF2B5EF4-FFF2-40B4-BE49-F238E27FC236}">
                    <a16:creationId xmlns:a16="http://schemas.microsoft.com/office/drawing/2014/main" id="{522BE590-4991-409D-AFF3-432427DB4F5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A7362030-0073-45A1-B205-0F1DF6EB6EA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3567E6D6-B928-4F4A-B18F-E61F968457AB}"/>
                </a:ext>
              </a:extLst>
            </p:cNvPr>
            <p:cNvGrpSpPr/>
            <p:nvPr/>
          </p:nvGrpSpPr>
          <p:grpSpPr>
            <a:xfrm>
              <a:off x="8890693" y="3313575"/>
              <a:ext cx="101192" cy="101192"/>
              <a:chOff x="5418923" y="1853260"/>
              <a:chExt cx="45719" cy="45719"/>
            </a:xfrm>
          </p:grpSpPr>
          <p:sp>
            <p:nvSpPr>
              <p:cNvPr id="486" name="Teardrop 485">
                <a:extLst>
                  <a:ext uri="{FF2B5EF4-FFF2-40B4-BE49-F238E27FC236}">
                    <a16:creationId xmlns:a16="http://schemas.microsoft.com/office/drawing/2014/main" id="{8A62BCD2-7325-4E04-9EA4-E1DE5DCB4BF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1AB3BC4F-9B9F-4A64-BE4D-435641B86CD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DCFA6330-7AE5-4C19-B557-A3458C956481}"/>
                </a:ext>
              </a:extLst>
            </p:cNvPr>
            <p:cNvGrpSpPr/>
            <p:nvPr/>
          </p:nvGrpSpPr>
          <p:grpSpPr>
            <a:xfrm>
              <a:off x="8755285" y="3386246"/>
              <a:ext cx="101192" cy="101192"/>
              <a:chOff x="5418923" y="1853260"/>
              <a:chExt cx="45719" cy="45719"/>
            </a:xfrm>
          </p:grpSpPr>
          <p:sp>
            <p:nvSpPr>
              <p:cNvPr id="480" name="Teardrop 479">
                <a:extLst>
                  <a:ext uri="{FF2B5EF4-FFF2-40B4-BE49-F238E27FC236}">
                    <a16:creationId xmlns:a16="http://schemas.microsoft.com/office/drawing/2014/main" id="{99870D76-78A4-4767-9126-46E8EF28FF1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DD9F536-5405-43C5-852B-5850AE8EE89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7B2E36E5-EE64-4447-B450-0BD0C687D6BF}"/>
                </a:ext>
              </a:extLst>
            </p:cNvPr>
            <p:cNvGrpSpPr/>
            <p:nvPr/>
          </p:nvGrpSpPr>
          <p:grpSpPr>
            <a:xfrm>
              <a:off x="8927644" y="3354430"/>
              <a:ext cx="101192" cy="101192"/>
              <a:chOff x="5418923" y="1853260"/>
              <a:chExt cx="45719" cy="45719"/>
            </a:xfrm>
          </p:grpSpPr>
          <p:sp>
            <p:nvSpPr>
              <p:cNvPr id="483" name="Teardrop 482">
                <a:extLst>
                  <a:ext uri="{FF2B5EF4-FFF2-40B4-BE49-F238E27FC236}">
                    <a16:creationId xmlns:a16="http://schemas.microsoft.com/office/drawing/2014/main" id="{6873F04B-4C1B-4FE7-ADD7-B6753894263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C40A735E-74A4-460E-AE91-EEF0B0AE60F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9336115E-BF89-485F-BF95-E2630CE4339E}"/>
                </a:ext>
              </a:extLst>
            </p:cNvPr>
            <p:cNvGrpSpPr/>
            <p:nvPr/>
          </p:nvGrpSpPr>
          <p:grpSpPr>
            <a:xfrm>
              <a:off x="8859226" y="2875339"/>
              <a:ext cx="101192" cy="101192"/>
              <a:chOff x="5418923" y="1853260"/>
              <a:chExt cx="45719" cy="45719"/>
            </a:xfrm>
          </p:grpSpPr>
          <p:sp>
            <p:nvSpPr>
              <p:cNvPr id="498" name="Teardrop 497">
                <a:extLst>
                  <a:ext uri="{FF2B5EF4-FFF2-40B4-BE49-F238E27FC236}">
                    <a16:creationId xmlns:a16="http://schemas.microsoft.com/office/drawing/2014/main" id="{5D89F053-8A95-4FA9-893C-A1D0D5DC912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6BD2888E-688B-4DC0-AB4D-6F81FF38C11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FF974F3E-87C1-47AD-90DE-8A6F7C286596}"/>
                </a:ext>
              </a:extLst>
            </p:cNvPr>
            <p:cNvGrpSpPr/>
            <p:nvPr/>
          </p:nvGrpSpPr>
          <p:grpSpPr>
            <a:xfrm>
              <a:off x="8670621" y="3096213"/>
              <a:ext cx="101192" cy="101192"/>
              <a:chOff x="5418923" y="1853260"/>
              <a:chExt cx="45719" cy="45719"/>
            </a:xfrm>
          </p:grpSpPr>
          <p:sp>
            <p:nvSpPr>
              <p:cNvPr id="492" name="Teardrop 491">
                <a:extLst>
                  <a:ext uri="{FF2B5EF4-FFF2-40B4-BE49-F238E27FC236}">
                    <a16:creationId xmlns:a16="http://schemas.microsoft.com/office/drawing/2014/main" id="{0EAA73B7-2B73-4C06-A9C5-86E4CC18E3C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8F5D2EB2-E29E-4736-A5BF-8CC1783A510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D330C07A-C399-4D49-B09C-CB3CE9531B02}"/>
                </a:ext>
              </a:extLst>
            </p:cNvPr>
            <p:cNvGrpSpPr/>
            <p:nvPr/>
          </p:nvGrpSpPr>
          <p:grpSpPr>
            <a:xfrm>
              <a:off x="8737176" y="3128638"/>
              <a:ext cx="101192" cy="101192"/>
              <a:chOff x="5418923" y="1853260"/>
              <a:chExt cx="45719" cy="45719"/>
            </a:xfrm>
          </p:grpSpPr>
          <p:sp>
            <p:nvSpPr>
              <p:cNvPr id="495" name="Teardrop 494">
                <a:extLst>
                  <a:ext uri="{FF2B5EF4-FFF2-40B4-BE49-F238E27FC236}">
                    <a16:creationId xmlns:a16="http://schemas.microsoft.com/office/drawing/2014/main" id="{9A9C0CF3-8CA7-4C0B-BD6B-D047FD3A21B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3793F687-AB61-4253-AD71-3F6EACE7280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1D1AADF-9CDF-4807-9725-A78232A0FB45}"/>
                </a:ext>
              </a:extLst>
            </p:cNvPr>
            <p:cNvGrpSpPr/>
            <p:nvPr/>
          </p:nvGrpSpPr>
          <p:grpSpPr>
            <a:xfrm>
              <a:off x="8928603" y="3045753"/>
              <a:ext cx="101192" cy="101192"/>
              <a:chOff x="5418923" y="1853260"/>
              <a:chExt cx="45719" cy="45719"/>
            </a:xfrm>
          </p:grpSpPr>
          <p:sp>
            <p:nvSpPr>
              <p:cNvPr id="501" name="Teardrop 500">
                <a:extLst>
                  <a:ext uri="{FF2B5EF4-FFF2-40B4-BE49-F238E27FC236}">
                    <a16:creationId xmlns:a16="http://schemas.microsoft.com/office/drawing/2014/main" id="{409EF2C9-E58B-41C9-B08F-F75D781DF7A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039FDE30-AF85-489A-83A8-4AD69D735F4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DBE9D8AB-C9A3-4C8D-978A-BCC1F06DAFEB}"/>
                </a:ext>
              </a:extLst>
            </p:cNvPr>
            <p:cNvGrpSpPr/>
            <p:nvPr/>
          </p:nvGrpSpPr>
          <p:grpSpPr>
            <a:xfrm>
              <a:off x="9208682" y="3300421"/>
              <a:ext cx="101192" cy="101192"/>
              <a:chOff x="5418923" y="1853260"/>
              <a:chExt cx="45719" cy="45719"/>
            </a:xfrm>
          </p:grpSpPr>
          <p:sp>
            <p:nvSpPr>
              <p:cNvPr id="504" name="Teardrop 503">
                <a:extLst>
                  <a:ext uri="{FF2B5EF4-FFF2-40B4-BE49-F238E27FC236}">
                    <a16:creationId xmlns:a16="http://schemas.microsoft.com/office/drawing/2014/main" id="{B498EB11-C9C1-47FC-89EA-515D60DB96C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C214386B-3671-47B0-8EC6-0384DDBBC98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8B4C106-76F0-451F-8657-E0F5AA2D0D63}"/>
                </a:ext>
              </a:extLst>
            </p:cNvPr>
            <p:cNvGrpSpPr/>
            <p:nvPr/>
          </p:nvGrpSpPr>
          <p:grpSpPr>
            <a:xfrm>
              <a:off x="9160570" y="3009130"/>
              <a:ext cx="101192" cy="101192"/>
              <a:chOff x="5418923" y="1853260"/>
              <a:chExt cx="45719" cy="45719"/>
            </a:xfrm>
          </p:grpSpPr>
          <p:sp>
            <p:nvSpPr>
              <p:cNvPr id="507" name="Teardrop 506">
                <a:extLst>
                  <a:ext uri="{FF2B5EF4-FFF2-40B4-BE49-F238E27FC236}">
                    <a16:creationId xmlns:a16="http://schemas.microsoft.com/office/drawing/2014/main" id="{643CCCC2-4B61-416E-9E1C-15BA9E15A10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BF725E9-1E5C-426D-9280-ED03E56FBE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7150D476-0E4A-4C89-AC21-18CC05F6D23D}"/>
                </a:ext>
              </a:extLst>
            </p:cNvPr>
            <p:cNvGrpSpPr/>
            <p:nvPr/>
          </p:nvGrpSpPr>
          <p:grpSpPr>
            <a:xfrm>
              <a:off x="9215141" y="3048279"/>
              <a:ext cx="101192" cy="101192"/>
              <a:chOff x="5418923" y="1853260"/>
              <a:chExt cx="45719" cy="45719"/>
            </a:xfrm>
          </p:grpSpPr>
          <p:sp>
            <p:nvSpPr>
              <p:cNvPr id="510" name="Teardrop 509">
                <a:extLst>
                  <a:ext uri="{FF2B5EF4-FFF2-40B4-BE49-F238E27FC236}">
                    <a16:creationId xmlns:a16="http://schemas.microsoft.com/office/drawing/2014/main" id="{4DFCA2BC-C989-4C68-98E2-08DE45D0F03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299EC11A-989F-40A6-BAEB-841609F0EA8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60C4A9B8-FAB7-487A-B4FF-248013C65A01}"/>
                </a:ext>
              </a:extLst>
            </p:cNvPr>
            <p:cNvGrpSpPr/>
            <p:nvPr/>
          </p:nvGrpSpPr>
          <p:grpSpPr>
            <a:xfrm>
              <a:off x="8985253" y="2759201"/>
              <a:ext cx="101192" cy="101192"/>
              <a:chOff x="5418923" y="1853260"/>
              <a:chExt cx="45719" cy="45719"/>
            </a:xfrm>
          </p:grpSpPr>
          <p:sp>
            <p:nvSpPr>
              <p:cNvPr id="513" name="Teardrop 512">
                <a:extLst>
                  <a:ext uri="{FF2B5EF4-FFF2-40B4-BE49-F238E27FC236}">
                    <a16:creationId xmlns:a16="http://schemas.microsoft.com/office/drawing/2014/main" id="{935CAC66-D615-4845-94B9-3666C79369E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89D512A3-EFDD-4A33-AF5F-16A84C78916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1CD6A470-2592-4CB4-801B-C15AA4DFC105}"/>
                </a:ext>
              </a:extLst>
            </p:cNvPr>
            <p:cNvGrpSpPr/>
            <p:nvPr/>
          </p:nvGrpSpPr>
          <p:grpSpPr>
            <a:xfrm>
              <a:off x="9285353" y="2688472"/>
              <a:ext cx="101192" cy="101192"/>
              <a:chOff x="5418923" y="1853260"/>
              <a:chExt cx="45719" cy="45719"/>
            </a:xfrm>
          </p:grpSpPr>
          <p:sp>
            <p:nvSpPr>
              <p:cNvPr id="516" name="Teardrop 515">
                <a:extLst>
                  <a:ext uri="{FF2B5EF4-FFF2-40B4-BE49-F238E27FC236}">
                    <a16:creationId xmlns:a16="http://schemas.microsoft.com/office/drawing/2014/main" id="{4594B048-1E95-4DFB-AEAE-D01A45AC3A6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AA1F7419-92D6-4637-B7DE-A3BB075DCFB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2779028A-86E8-40D5-8B6B-19CED75BCCAA}"/>
                </a:ext>
              </a:extLst>
            </p:cNvPr>
            <p:cNvGrpSpPr/>
            <p:nvPr/>
          </p:nvGrpSpPr>
          <p:grpSpPr>
            <a:xfrm>
              <a:off x="9161817" y="2881893"/>
              <a:ext cx="101192" cy="101192"/>
              <a:chOff x="5418923" y="1853260"/>
              <a:chExt cx="45719" cy="45719"/>
            </a:xfrm>
          </p:grpSpPr>
          <p:sp>
            <p:nvSpPr>
              <p:cNvPr id="519" name="Teardrop 518">
                <a:extLst>
                  <a:ext uri="{FF2B5EF4-FFF2-40B4-BE49-F238E27FC236}">
                    <a16:creationId xmlns:a16="http://schemas.microsoft.com/office/drawing/2014/main" id="{75DEE260-2557-4768-B0F7-76AA42017AC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ABE5BC0B-D7B8-4ECD-A1C2-446F975E2FD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496E54B3-EAC1-4CB0-85AE-A4637E9E5552}"/>
                </a:ext>
              </a:extLst>
            </p:cNvPr>
            <p:cNvGrpSpPr/>
            <p:nvPr/>
          </p:nvGrpSpPr>
          <p:grpSpPr>
            <a:xfrm>
              <a:off x="9690616" y="2920587"/>
              <a:ext cx="101192" cy="101192"/>
              <a:chOff x="5418923" y="1853260"/>
              <a:chExt cx="45719" cy="45719"/>
            </a:xfrm>
          </p:grpSpPr>
          <p:sp>
            <p:nvSpPr>
              <p:cNvPr id="522" name="Teardrop 521">
                <a:extLst>
                  <a:ext uri="{FF2B5EF4-FFF2-40B4-BE49-F238E27FC236}">
                    <a16:creationId xmlns:a16="http://schemas.microsoft.com/office/drawing/2014/main" id="{07DAE8F0-0ABA-4145-9762-A32B1936AD7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8883D6AA-13BD-4323-8BC4-7B48592C895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E73CA5D6-3833-4F94-9468-0A0415F53D38}"/>
                </a:ext>
              </a:extLst>
            </p:cNvPr>
            <p:cNvGrpSpPr/>
            <p:nvPr/>
          </p:nvGrpSpPr>
          <p:grpSpPr>
            <a:xfrm>
              <a:off x="9774842" y="2862931"/>
              <a:ext cx="101192" cy="101192"/>
              <a:chOff x="5418923" y="1853260"/>
              <a:chExt cx="45719" cy="45719"/>
            </a:xfrm>
          </p:grpSpPr>
          <p:sp>
            <p:nvSpPr>
              <p:cNvPr id="525" name="Teardrop 524">
                <a:extLst>
                  <a:ext uri="{FF2B5EF4-FFF2-40B4-BE49-F238E27FC236}">
                    <a16:creationId xmlns:a16="http://schemas.microsoft.com/office/drawing/2014/main" id="{34F2FCE6-C1D5-43B4-8051-3FECE401046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F08C2ECC-A4F5-41CA-A6C7-E6434194A9A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14A4778C-863E-4B94-9527-DD4BA26F87A2}"/>
                </a:ext>
              </a:extLst>
            </p:cNvPr>
            <p:cNvGrpSpPr/>
            <p:nvPr/>
          </p:nvGrpSpPr>
          <p:grpSpPr>
            <a:xfrm>
              <a:off x="9949069" y="5210735"/>
              <a:ext cx="101192" cy="101192"/>
              <a:chOff x="5418923" y="1853260"/>
              <a:chExt cx="45719" cy="45719"/>
            </a:xfrm>
          </p:grpSpPr>
          <p:sp>
            <p:nvSpPr>
              <p:cNvPr id="528" name="Teardrop 527">
                <a:extLst>
                  <a:ext uri="{FF2B5EF4-FFF2-40B4-BE49-F238E27FC236}">
                    <a16:creationId xmlns:a16="http://schemas.microsoft.com/office/drawing/2014/main" id="{3E487545-95B0-49AB-B173-5A22680799D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0CBB9092-A152-44DE-A4DD-05F2C5C9E3D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6E403319-FD61-4C01-BD55-7A31F6B506C7}"/>
                </a:ext>
              </a:extLst>
            </p:cNvPr>
            <p:cNvGrpSpPr/>
            <p:nvPr/>
          </p:nvGrpSpPr>
          <p:grpSpPr>
            <a:xfrm>
              <a:off x="6385639" y="1751078"/>
              <a:ext cx="101192" cy="101192"/>
              <a:chOff x="5418923" y="1853260"/>
              <a:chExt cx="45719" cy="45719"/>
            </a:xfrm>
          </p:grpSpPr>
          <p:sp>
            <p:nvSpPr>
              <p:cNvPr id="344" name="Teardrop 343">
                <a:extLst>
                  <a:ext uri="{FF2B5EF4-FFF2-40B4-BE49-F238E27FC236}">
                    <a16:creationId xmlns:a16="http://schemas.microsoft.com/office/drawing/2014/main" id="{D670F287-EAA2-43DE-9BB9-81885E51B6E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02A261F-DE63-4E1C-A86C-86C9F7E00E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F7A06827-9A01-4266-AD88-B3725A966C0F}"/>
                </a:ext>
              </a:extLst>
            </p:cNvPr>
            <p:cNvGrpSpPr/>
            <p:nvPr/>
          </p:nvGrpSpPr>
          <p:grpSpPr>
            <a:xfrm>
              <a:off x="8205416" y="1811205"/>
              <a:ext cx="101192" cy="101192"/>
              <a:chOff x="5418923" y="1853260"/>
              <a:chExt cx="45719" cy="45719"/>
            </a:xfrm>
          </p:grpSpPr>
          <p:sp>
            <p:nvSpPr>
              <p:cNvPr id="447" name="Teardrop 446">
                <a:extLst>
                  <a:ext uri="{FF2B5EF4-FFF2-40B4-BE49-F238E27FC236}">
                    <a16:creationId xmlns:a16="http://schemas.microsoft.com/office/drawing/2014/main" id="{3D0C8FC8-25A7-489F-B8D1-1B5C6B1B463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847CBA57-F9D8-407A-87C1-3C39594EE86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E483E164-51DB-4518-8104-75BA7AC9A3A2}"/>
              </a:ext>
            </a:extLst>
          </p:cNvPr>
          <p:cNvSpPr/>
          <p:nvPr/>
        </p:nvSpPr>
        <p:spPr>
          <a:xfrm>
            <a:off x="-120536" y="-147602"/>
            <a:ext cx="12402591" cy="1905701"/>
          </a:xfrm>
          <a:prstGeom prst="rect">
            <a:avLst/>
          </a:prstGeom>
          <a:gradFill>
            <a:gsLst>
              <a:gs pos="0">
                <a:schemeClr val="bg1">
                  <a:alpha val="98000"/>
                </a:schemeClr>
              </a:gs>
              <a:gs pos="52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Localizações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6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na</a:t>
            </a:r>
            <a:r>
              <a:rPr lang="en-GB" dirty="0"/>
              <a:t> Europa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CE67B-B24B-48E4-801B-6BBCA6F9D7E8}"/>
              </a:ext>
            </a:extLst>
          </p:cNvPr>
          <p:cNvGrpSpPr/>
          <p:nvPr/>
        </p:nvGrpSpPr>
        <p:grpSpPr>
          <a:xfrm>
            <a:off x="6221961" y="-116651"/>
            <a:ext cx="8112329" cy="6065781"/>
            <a:chOff x="6221961" y="-116651"/>
            <a:chExt cx="8112329" cy="60657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5B3350-75FE-4888-A70E-6B74AAB4719F}"/>
                </a:ext>
              </a:extLst>
            </p:cNvPr>
            <p:cNvGrpSpPr/>
            <p:nvPr/>
          </p:nvGrpSpPr>
          <p:grpSpPr>
            <a:xfrm>
              <a:off x="6221961" y="-116651"/>
              <a:ext cx="8112329" cy="6065781"/>
              <a:chOff x="3117355" y="-33603"/>
              <a:chExt cx="6084247" cy="4549336"/>
            </a:xfrm>
            <a:solidFill>
              <a:srgbClr val="F5F5F5"/>
            </a:solidFill>
          </p:grpSpPr>
          <p:sp>
            <p:nvSpPr>
              <p:cNvPr id="7" name="Freeform 100">
                <a:extLst>
                  <a:ext uri="{FF2B5EF4-FFF2-40B4-BE49-F238E27FC236}">
                    <a16:creationId xmlns:a16="http://schemas.microsoft.com/office/drawing/2014/main" id="{0E6C3E31-E01F-424E-80B0-BAE2C84441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9811" y="2172878"/>
                <a:ext cx="237477" cy="119327"/>
              </a:xfrm>
              <a:custGeom>
                <a:avLst/>
                <a:gdLst>
                  <a:gd name="T0" fmla="*/ 44 w 104"/>
                  <a:gd name="T1" fmla="*/ 1 h 54"/>
                  <a:gd name="T2" fmla="*/ 48 w 104"/>
                  <a:gd name="T3" fmla="*/ 4 h 54"/>
                  <a:gd name="T4" fmla="*/ 51 w 104"/>
                  <a:gd name="T5" fmla="*/ 5 h 54"/>
                  <a:gd name="T6" fmla="*/ 57 w 104"/>
                  <a:gd name="T7" fmla="*/ 8 h 54"/>
                  <a:gd name="T8" fmla="*/ 69 w 104"/>
                  <a:gd name="T9" fmla="*/ 9 h 54"/>
                  <a:gd name="T10" fmla="*/ 71 w 104"/>
                  <a:gd name="T11" fmla="*/ 7 h 54"/>
                  <a:gd name="T12" fmla="*/ 75 w 104"/>
                  <a:gd name="T13" fmla="*/ 6 h 54"/>
                  <a:gd name="T14" fmla="*/ 82 w 104"/>
                  <a:gd name="T15" fmla="*/ 4 h 54"/>
                  <a:gd name="T16" fmla="*/ 85 w 104"/>
                  <a:gd name="T17" fmla="*/ 8 h 54"/>
                  <a:gd name="T18" fmla="*/ 87 w 104"/>
                  <a:gd name="T19" fmla="*/ 8 h 54"/>
                  <a:gd name="T20" fmla="*/ 91 w 104"/>
                  <a:gd name="T21" fmla="*/ 12 h 54"/>
                  <a:gd name="T22" fmla="*/ 94 w 104"/>
                  <a:gd name="T23" fmla="*/ 15 h 54"/>
                  <a:gd name="T24" fmla="*/ 92 w 104"/>
                  <a:gd name="T25" fmla="*/ 22 h 54"/>
                  <a:gd name="T26" fmla="*/ 92 w 104"/>
                  <a:gd name="T27" fmla="*/ 25 h 54"/>
                  <a:gd name="T28" fmla="*/ 92 w 104"/>
                  <a:gd name="T29" fmla="*/ 35 h 54"/>
                  <a:gd name="T30" fmla="*/ 95 w 104"/>
                  <a:gd name="T31" fmla="*/ 39 h 54"/>
                  <a:gd name="T32" fmla="*/ 95 w 104"/>
                  <a:gd name="T33" fmla="*/ 40 h 54"/>
                  <a:gd name="T34" fmla="*/ 99 w 104"/>
                  <a:gd name="T35" fmla="*/ 39 h 54"/>
                  <a:gd name="T36" fmla="*/ 100 w 104"/>
                  <a:gd name="T37" fmla="*/ 38 h 54"/>
                  <a:gd name="T38" fmla="*/ 99 w 104"/>
                  <a:gd name="T39" fmla="*/ 39 h 54"/>
                  <a:gd name="T40" fmla="*/ 90 w 104"/>
                  <a:gd name="T41" fmla="*/ 41 h 54"/>
                  <a:gd name="T42" fmla="*/ 82 w 104"/>
                  <a:gd name="T43" fmla="*/ 46 h 54"/>
                  <a:gd name="T44" fmla="*/ 61 w 104"/>
                  <a:gd name="T45" fmla="*/ 48 h 54"/>
                  <a:gd name="T46" fmla="*/ 46 w 104"/>
                  <a:gd name="T47" fmla="*/ 49 h 54"/>
                  <a:gd name="T48" fmla="*/ 37 w 104"/>
                  <a:gd name="T49" fmla="*/ 51 h 54"/>
                  <a:gd name="T50" fmla="*/ 24 w 104"/>
                  <a:gd name="T51" fmla="*/ 52 h 54"/>
                  <a:gd name="T52" fmla="*/ 17 w 104"/>
                  <a:gd name="T53" fmla="*/ 52 h 54"/>
                  <a:gd name="T54" fmla="*/ 4 w 104"/>
                  <a:gd name="T55" fmla="*/ 53 h 54"/>
                  <a:gd name="T56" fmla="*/ 5 w 104"/>
                  <a:gd name="T57" fmla="*/ 49 h 54"/>
                  <a:gd name="T58" fmla="*/ 13 w 104"/>
                  <a:gd name="T59" fmla="*/ 40 h 54"/>
                  <a:gd name="T60" fmla="*/ 8 w 104"/>
                  <a:gd name="T61" fmla="*/ 38 h 54"/>
                  <a:gd name="T62" fmla="*/ 4 w 104"/>
                  <a:gd name="T63" fmla="*/ 35 h 54"/>
                  <a:gd name="T64" fmla="*/ 9 w 104"/>
                  <a:gd name="T65" fmla="*/ 22 h 54"/>
                  <a:gd name="T66" fmla="*/ 25 w 104"/>
                  <a:gd name="T67" fmla="*/ 25 h 54"/>
                  <a:gd name="T68" fmla="*/ 38 w 104"/>
                  <a:gd name="T69" fmla="*/ 8 h 54"/>
                  <a:gd name="T70" fmla="*/ 40 w 104"/>
                  <a:gd name="T71" fmla="*/ 1 h 54"/>
                  <a:gd name="T72" fmla="*/ 44 w 104"/>
                  <a:gd name="T73" fmla="*/ 1 h 54"/>
                  <a:gd name="T74" fmla="*/ 102 w 104"/>
                  <a:gd name="T75" fmla="*/ 37 h 54"/>
                  <a:gd name="T76" fmla="*/ 102 w 104"/>
                  <a:gd name="T77" fmla="*/ 37 h 54"/>
                  <a:gd name="T78" fmla="*/ 102 w 104"/>
                  <a:gd name="T79" fmla="*/ 37 h 54"/>
                  <a:gd name="T80" fmla="*/ 102 w 104"/>
                  <a:gd name="T81" fmla="*/ 38 h 54"/>
                  <a:gd name="T82" fmla="*/ 102 w 104"/>
                  <a:gd name="T83" fmla="*/ 37 h 54"/>
                  <a:gd name="T84" fmla="*/ 102 w 104"/>
                  <a:gd name="T85" fmla="*/ 37 h 54"/>
                  <a:gd name="T86" fmla="*/ 102 w 104"/>
                  <a:gd name="T87" fmla="*/ 38 h 54"/>
                  <a:gd name="T88" fmla="*/ 102 w 104"/>
                  <a:gd name="T89" fmla="*/ 38 h 54"/>
                  <a:gd name="T90" fmla="*/ 104 w 104"/>
                  <a:gd name="T91" fmla="*/ 42 h 54"/>
                  <a:gd name="T92" fmla="*/ 104 w 104"/>
                  <a:gd name="T93" fmla="*/ 42 h 54"/>
                  <a:gd name="T94" fmla="*/ 102 w 104"/>
                  <a:gd name="T9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54">
                    <a:moveTo>
                      <a:pt x="44" y="1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10"/>
                      <a:pt x="91" y="12"/>
                    </a:cubicBezTo>
                    <a:cubicBezTo>
                      <a:pt x="92" y="14"/>
                      <a:pt x="94" y="15"/>
                      <a:pt x="94" y="15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99" y="39"/>
                      <a:pt x="100" y="39"/>
                      <a:pt x="100" y="38"/>
                    </a:cubicBezTo>
                    <a:cubicBezTo>
                      <a:pt x="100" y="39"/>
                      <a:pt x="99" y="39"/>
                      <a:pt x="99" y="39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6"/>
                      <a:pt x="63" y="48"/>
                      <a:pt x="61" y="48"/>
                    </a:cubicBezTo>
                    <a:cubicBezTo>
                      <a:pt x="60" y="48"/>
                      <a:pt x="48" y="49"/>
                      <a:pt x="46" y="49"/>
                    </a:cubicBezTo>
                    <a:cubicBezTo>
                      <a:pt x="45" y="50"/>
                      <a:pt x="39" y="51"/>
                      <a:pt x="37" y="51"/>
                    </a:cubicBezTo>
                    <a:cubicBezTo>
                      <a:pt x="35" y="51"/>
                      <a:pt x="26" y="52"/>
                      <a:pt x="24" y="52"/>
                    </a:cubicBezTo>
                    <a:cubicBezTo>
                      <a:pt x="22" y="52"/>
                      <a:pt x="17" y="52"/>
                      <a:pt x="17" y="52"/>
                    </a:cubicBezTo>
                    <a:cubicBezTo>
                      <a:pt x="17" y="52"/>
                      <a:pt x="7" y="53"/>
                      <a:pt x="4" y="53"/>
                    </a:cubicBezTo>
                    <a:cubicBezTo>
                      <a:pt x="1" y="54"/>
                      <a:pt x="5" y="49"/>
                      <a:pt x="5" y="49"/>
                    </a:cubicBezTo>
                    <a:cubicBezTo>
                      <a:pt x="5" y="49"/>
                      <a:pt x="17" y="39"/>
                      <a:pt x="13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0" y="26"/>
                      <a:pt x="5" y="22"/>
                      <a:pt x="9" y="22"/>
                    </a:cubicBezTo>
                    <a:cubicBezTo>
                      <a:pt x="12" y="22"/>
                      <a:pt x="20" y="25"/>
                      <a:pt x="25" y="25"/>
                    </a:cubicBezTo>
                    <a:cubicBezTo>
                      <a:pt x="43" y="25"/>
                      <a:pt x="39" y="19"/>
                      <a:pt x="38" y="8"/>
                    </a:cubicBezTo>
                    <a:cubicBezTo>
                      <a:pt x="38" y="5"/>
                      <a:pt x="39" y="2"/>
                      <a:pt x="40" y="1"/>
                    </a:cubicBezTo>
                    <a:cubicBezTo>
                      <a:pt x="41" y="0"/>
                      <a:pt x="43" y="2"/>
                      <a:pt x="44" y="1"/>
                    </a:cubicBezTo>
                    <a:close/>
                    <a:moveTo>
                      <a:pt x="102" y="37"/>
                    </a:move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lose/>
                    <a:moveTo>
                      <a:pt x="102" y="38"/>
                    </a:moveTo>
                    <a:cubicBezTo>
                      <a:pt x="102" y="38"/>
                      <a:pt x="102" y="38"/>
                      <a:pt x="102" y="38"/>
                    </a:cubicBezTo>
                    <a:cubicBezTo>
                      <a:pt x="103" y="39"/>
                      <a:pt x="104" y="41"/>
                      <a:pt x="104" y="42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1"/>
                      <a:pt x="103" y="39"/>
                      <a:pt x="102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93BF4C08-A87B-4B81-94AA-D8D492947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686" y="3592015"/>
                <a:ext cx="171511" cy="172598"/>
              </a:xfrm>
              <a:custGeom>
                <a:avLst/>
                <a:gdLst>
                  <a:gd name="T0" fmla="*/ 70 w 75"/>
                  <a:gd name="T1" fmla="*/ 49 h 78"/>
                  <a:gd name="T2" fmla="*/ 52 w 75"/>
                  <a:gd name="T3" fmla="*/ 56 h 78"/>
                  <a:gd name="T4" fmla="*/ 40 w 75"/>
                  <a:gd name="T5" fmla="*/ 65 h 78"/>
                  <a:gd name="T6" fmla="*/ 38 w 75"/>
                  <a:gd name="T7" fmla="*/ 77 h 78"/>
                  <a:gd name="T8" fmla="*/ 32 w 75"/>
                  <a:gd name="T9" fmla="*/ 76 h 78"/>
                  <a:gd name="T10" fmla="*/ 31 w 75"/>
                  <a:gd name="T11" fmla="*/ 70 h 78"/>
                  <a:gd name="T12" fmla="*/ 30 w 75"/>
                  <a:gd name="T13" fmla="*/ 66 h 78"/>
                  <a:gd name="T14" fmla="*/ 26 w 75"/>
                  <a:gd name="T15" fmla="*/ 60 h 78"/>
                  <a:gd name="T16" fmla="*/ 21 w 75"/>
                  <a:gd name="T17" fmla="*/ 57 h 78"/>
                  <a:gd name="T18" fmla="*/ 19 w 75"/>
                  <a:gd name="T19" fmla="*/ 57 h 78"/>
                  <a:gd name="T20" fmla="*/ 15 w 75"/>
                  <a:gd name="T21" fmla="*/ 55 h 78"/>
                  <a:gd name="T22" fmla="*/ 13 w 75"/>
                  <a:gd name="T23" fmla="*/ 49 h 78"/>
                  <a:gd name="T24" fmla="*/ 9 w 75"/>
                  <a:gd name="T25" fmla="*/ 46 h 78"/>
                  <a:gd name="T26" fmla="*/ 6 w 75"/>
                  <a:gd name="T27" fmla="*/ 44 h 78"/>
                  <a:gd name="T28" fmla="*/ 1 w 75"/>
                  <a:gd name="T29" fmla="*/ 34 h 78"/>
                  <a:gd name="T30" fmla="*/ 10 w 75"/>
                  <a:gd name="T31" fmla="*/ 29 h 78"/>
                  <a:gd name="T32" fmla="*/ 16 w 75"/>
                  <a:gd name="T33" fmla="*/ 27 h 78"/>
                  <a:gd name="T34" fmla="*/ 20 w 75"/>
                  <a:gd name="T35" fmla="*/ 24 h 78"/>
                  <a:gd name="T36" fmla="*/ 25 w 75"/>
                  <a:gd name="T37" fmla="*/ 15 h 78"/>
                  <a:gd name="T38" fmla="*/ 24 w 75"/>
                  <a:gd name="T39" fmla="*/ 8 h 78"/>
                  <a:gd name="T40" fmla="*/ 25 w 75"/>
                  <a:gd name="T41" fmla="*/ 4 h 78"/>
                  <a:gd name="T42" fmla="*/ 32 w 75"/>
                  <a:gd name="T43" fmla="*/ 2 h 78"/>
                  <a:gd name="T44" fmla="*/ 39 w 75"/>
                  <a:gd name="T45" fmla="*/ 7 h 78"/>
                  <a:gd name="T46" fmla="*/ 47 w 75"/>
                  <a:gd name="T47" fmla="*/ 11 h 78"/>
                  <a:gd name="T48" fmla="*/ 50 w 75"/>
                  <a:gd name="T49" fmla="*/ 17 h 78"/>
                  <a:gd name="T50" fmla="*/ 59 w 75"/>
                  <a:gd name="T51" fmla="*/ 23 h 78"/>
                  <a:gd name="T52" fmla="*/ 67 w 75"/>
                  <a:gd name="T53" fmla="*/ 26 h 78"/>
                  <a:gd name="T54" fmla="*/ 75 w 75"/>
                  <a:gd name="T55" fmla="*/ 26 h 78"/>
                  <a:gd name="T56" fmla="*/ 73 w 75"/>
                  <a:gd name="T57" fmla="*/ 31 h 78"/>
                  <a:gd name="T58" fmla="*/ 70 w 75"/>
                  <a:gd name="T59" fmla="*/ 37 h 78"/>
                  <a:gd name="T60" fmla="*/ 70 w 75"/>
                  <a:gd name="T61" fmla="*/ 43 h 78"/>
                  <a:gd name="T62" fmla="*/ 70 w 75"/>
                  <a:gd name="T63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" h="78">
                    <a:moveTo>
                      <a:pt x="71" y="48"/>
                    </a:moveTo>
                    <a:cubicBezTo>
                      <a:pt x="70" y="49"/>
                      <a:pt x="70" y="49"/>
                      <a:pt x="70" y="49"/>
                    </a:cubicBezTo>
                    <a:cubicBezTo>
                      <a:pt x="66" y="51"/>
                      <a:pt x="61" y="49"/>
                      <a:pt x="60" y="56"/>
                    </a:cubicBezTo>
                    <a:cubicBezTo>
                      <a:pt x="60" y="68"/>
                      <a:pt x="56" y="56"/>
                      <a:pt x="52" y="56"/>
                    </a:cubicBezTo>
                    <a:cubicBezTo>
                      <a:pt x="49" y="56"/>
                      <a:pt x="49" y="58"/>
                      <a:pt x="47" y="60"/>
                    </a:cubicBezTo>
                    <a:cubicBezTo>
                      <a:pt x="44" y="62"/>
                      <a:pt x="41" y="63"/>
                      <a:pt x="40" y="65"/>
                    </a:cubicBezTo>
                    <a:cubicBezTo>
                      <a:pt x="40" y="67"/>
                      <a:pt x="39" y="69"/>
                      <a:pt x="39" y="71"/>
                    </a:cubicBezTo>
                    <a:cubicBezTo>
                      <a:pt x="40" y="74"/>
                      <a:pt x="40" y="77"/>
                      <a:pt x="38" y="77"/>
                    </a:cubicBezTo>
                    <a:cubicBezTo>
                      <a:pt x="37" y="77"/>
                      <a:pt x="34" y="78"/>
                      <a:pt x="32" y="77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69"/>
                    </a:cubicBezTo>
                    <a:cubicBezTo>
                      <a:pt x="30" y="68"/>
                      <a:pt x="30" y="66"/>
                      <a:pt x="30" y="66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9" y="63"/>
                      <a:pt x="27" y="61"/>
                      <a:pt x="26" y="60"/>
                    </a:cubicBezTo>
                    <a:cubicBezTo>
                      <a:pt x="26" y="60"/>
                      <a:pt x="26" y="59"/>
                      <a:pt x="24" y="58"/>
                    </a:cubicBezTo>
                    <a:cubicBezTo>
                      <a:pt x="23" y="58"/>
                      <a:pt x="21" y="57"/>
                      <a:pt x="21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7"/>
                      <a:pt x="19" y="57"/>
                      <a:pt x="19" y="57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2"/>
                      <a:pt x="7" y="40"/>
                      <a:pt x="6" y="38"/>
                    </a:cubicBezTo>
                    <a:cubicBezTo>
                      <a:pt x="4" y="36"/>
                      <a:pt x="0" y="34"/>
                      <a:pt x="1" y="34"/>
                    </a:cubicBezTo>
                    <a:cubicBezTo>
                      <a:pt x="2" y="32"/>
                      <a:pt x="6" y="33"/>
                      <a:pt x="8" y="32"/>
                    </a:cubicBezTo>
                    <a:cubicBezTo>
                      <a:pt x="9" y="32"/>
                      <a:pt x="9" y="30"/>
                      <a:pt x="10" y="29"/>
                    </a:cubicBezTo>
                    <a:cubicBezTo>
                      <a:pt x="11" y="29"/>
                      <a:pt x="13" y="30"/>
                      <a:pt x="13" y="28"/>
                    </a:cubicBezTo>
                    <a:cubicBezTo>
                      <a:pt x="13" y="26"/>
                      <a:pt x="15" y="26"/>
                      <a:pt x="16" y="27"/>
                    </a:cubicBezTo>
                    <a:cubicBezTo>
                      <a:pt x="16" y="27"/>
                      <a:pt x="17" y="27"/>
                      <a:pt x="19" y="25"/>
                    </a:cubicBezTo>
                    <a:cubicBezTo>
                      <a:pt x="22" y="24"/>
                      <a:pt x="20" y="24"/>
                      <a:pt x="20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5" y="9"/>
                      <a:pt x="24" y="8"/>
                    </a:cubicBezTo>
                    <a:cubicBezTo>
                      <a:pt x="22" y="6"/>
                      <a:pt x="23" y="6"/>
                      <a:pt x="23" y="5"/>
                    </a:cubicBezTo>
                    <a:cubicBezTo>
                      <a:pt x="24" y="4"/>
                      <a:pt x="25" y="4"/>
                      <a:pt x="25" y="4"/>
                    </a:cubicBezTo>
                    <a:cubicBezTo>
                      <a:pt x="26" y="3"/>
                      <a:pt x="28" y="3"/>
                      <a:pt x="30" y="1"/>
                    </a:cubicBezTo>
                    <a:cubicBezTo>
                      <a:pt x="32" y="0"/>
                      <a:pt x="32" y="2"/>
                      <a:pt x="32" y="2"/>
                    </a:cubicBezTo>
                    <a:cubicBezTo>
                      <a:pt x="32" y="2"/>
                      <a:pt x="33" y="5"/>
                      <a:pt x="36" y="6"/>
                    </a:cubicBezTo>
                    <a:cubicBezTo>
                      <a:pt x="38" y="7"/>
                      <a:pt x="39" y="7"/>
                      <a:pt x="3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9" y="13"/>
                      <a:pt x="50" y="17"/>
                      <a:pt x="50" y="17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63" y="23"/>
                      <a:pt x="65" y="24"/>
                    </a:cubicBezTo>
                    <a:cubicBezTo>
                      <a:pt x="67" y="24"/>
                      <a:pt x="67" y="26"/>
                      <a:pt x="67" y="26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5" y="26"/>
                      <a:pt x="75" y="27"/>
                      <a:pt x="74" y="28"/>
                    </a:cubicBezTo>
                    <a:cubicBezTo>
                      <a:pt x="73" y="28"/>
                      <a:pt x="73" y="30"/>
                      <a:pt x="73" y="31"/>
                    </a:cubicBezTo>
                    <a:cubicBezTo>
                      <a:pt x="73" y="33"/>
                      <a:pt x="73" y="34"/>
                      <a:pt x="73" y="35"/>
                    </a:cubicBezTo>
                    <a:cubicBezTo>
                      <a:pt x="72" y="37"/>
                      <a:pt x="71" y="36"/>
                      <a:pt x="70" y="37"/>
                    </a:cubicBezTo>
                    <a:cubicBezTo>
                      <a:pt x="69" y="37"/>
                      <a:pt x="70" y="39"/>
                      <a:pt x="71" y="41"/>
                    </a:cubicBezTo>
                    <a:cubicBezTo>
                      <a:pt x="71" y="42"/>
                      <a:pt x="71" y="42"/>
                      <a:pt x="70" y="43"/>
                    </a:cubicBezTo>
                    <a:cubicBezTo>
                      <a:pt x="68" y="45"/>
                      <a:pt x="67" y="45"/>
                      <a:pt x="67" y="45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70" y="48"/>
                      <a:pt x="70" y="48"/>
                      <a:pt x="71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" name="Freeform 84">
                <a:extLst>
                  <a:ext uri="{FF2B5EF4-FFF2-40B4-BE49-F238E27FC236}">
                    <a16:creationId xmlns:a16="http://schemas.microsoft.com/office/drawing/2014/main" id="{737A8370-9C3B-43BF-B0C7-A5396D271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959" y="3583492"/>
                <a:ext cx="177008" cy="196037"/>
              </a:xfrm>
              <a:custGeom>
                <a:avLst/>
                <a:gdLst>
                  <a:gd name="T0" fmla="*/ 46 w 78"/>
                  <a:gd name="T1" fmla="*/ 88 h 89"/>
                  <a:gd name="T2" fmla="*/ 44 w 78"/>
                  <a:gd name="T3" fmla="*/ 86 h 89"/>
                  <a:gd name="T4" fmla="*/ 44 w 78"/>
                  <a:gd name="T5" fmla="*/ 81 h 89"/>
                  <a:gd name="T6" fmla="*/ 44 w 78"/>
                  <a:gd name="T7" fmla="*/ 77 h 89"/>
                  <a:gd name="T8" fmla="*/ 42 w 78"/>
                  <a:gd name="T9" fmla="*/ 73 h 89"/>
                  <a:gd name="T10" fmla="*/ 39 w 78"/>
                  <a:gd name="T11" fmla="*/ 69 h 89"/>
                  <a:gd name="T12" fmla="*/ 43 w 78"/>
                  <a:gd name="T13" fmla="*/ 64 h 89"/>
                  <a:gd name="T14" fmla="*/ 44 w 78"/>
                  <a:gd name="T15" fmla="*/ 59 h 89"/>
                  <a:gd name="T16" fmla="*/ 47 w 78"/>
                  <a:gd name="T17" fmla="*/ 55 h 89"/>
                  <a:gd name="T18" fmla="*/ 50 w 78"/>
                  <a:gd name="T19" fmla="*/ 49 h 89"/>
                  <a:gd name="T20" fmla="*/ 55 w 78"/>
                  <a:gd name="T21" fmla="*/ 44 h 89"/>
                  <a:gd name="T22" fmla="*/ 56 w 78"/>
                  <a:gd name="T23" fmla="*/ 47 h 89"/>
                  <a:gd name="T24" fmla="*/ 57 w 78"/>
                  <a:gd name="T25" fmla="*/ 51 h 89"/>
                  <a:gd name="T26" fmla="*/ 59 w 78"/>
                  <a:gd name="T27" fmla="*/ 54 h 89"/>
                  <a:gd name="T28" fmla="*/ 66 w 78"/>
                  <a:gd name="T29" fmla="*/ 50 h 89"/>
                  <a:gd name="T30" fmla="*/ 68 w 78"/>
                  <a:gd name="T31" fmla="*/ 48 h 89"/>
                  <a:gd name="T32" fmla="*/ 67 w 78"/>
                  <a:gd name="T33" fmla="*/ 41 h 89"/>
                  <a:gd name="T34" fmla="*/ 70 w 78"/>
                  <a:gd name="T35" fmla="*/ 36 h 89"/>
                  <a:gd name="T36" fmla="*/ 78 w 78"/>
                  <a:gd name="T37" fmla="*/ 31 h 89"/>
                  <a:gd name="T38" fmla="*/ 71 w 78"/>
                  <a:gd name="T39" fmla="*/ 25 h 89"/>
                  <a:gd name="T40" fmla="*/ 62 w 78"/>
                  <a:gd name="T41" fmla="*/ 20 h 89"/>
                  <a:gd name="T42" fmla="*/ 57 w 78"/>
                  <a:gd name="T43" fmla="*/ 17 h 89"/>
                  <a:gd name="T44" fmla="*/ 50 w 78"/>
                  <a:gd name="T45" fmla="*/ 19 h 89"/>
                  <a:gd name="T46" fmla="*/ 46 w 78"/>
                  <a:gd name="T47" fmla="*/ 17 h 89"/>
                  <a:gd name="T48" fmla="*/ 40 w 78"/>
                  <a:gd name="T49" fmla="*/ 14 h 89"/>
                  <a:gd name="T50" fmla="*/ 38 w 78"/>
                  <a:gd name="T51" fmla="*/ 10 h 89"/>
                  <a:gd name="T52" fmla="*/ 33 w 78"/>
                  <a:gd name="T53" fmla="*/ 7 h 89"/>
                  <a:gd name="T54" fmla="*/ 26 w 78"/>
                  <a:gd name="T55" fmla="*/ 5 h 89"/>
                  <a:gd name="T56" fmla="*/ 25 w 78"/>
                  <a:gd name="T57" fmla="*/ 0 h 89"/>
                  <a:gd name="T58" fmla="*/ 20 w 78"/>
                  <a:gd name="T59" fmla="*/ 2 h 89"/>
                  <a:gd name="T60" fmla="*/ 17 w 78"/>
                  <a:gd name="T61" fmla="*/ 0 h 89"/>
                  <a:gd name="T62" fmla="*/ 14 w 78"/>
                  <a:gd name="T63" fmla="*/ 4 h 89"/>
                  <a:gd name="T64" fmla="*/ 17 w 78"/>
                  <a:gd name="T65" fmla="*/ 6 h 89"/>
                  <a:gd name="T66" fmla="*/ 19 w 78"/>
                  <a:gd name="T67" fmla="*/ 10 h 89"/>
                  <a:gd name="T68" fmla="*/ 20 w 78"/>
                  <a:gd name="T69" fmla="*/ 14 h 89"/>
                  <a:gd name="T70" fmla="*/ 17 w 78"/>
                  <a:gd name="T71" fmla="*/ 14 h 89"/>
                  <a:gd name="T72" fmla="*/ 12 w 78"/>
                  <a:gd name="T73" fmla="*/ 12 h 89"/>
                  <a:gd name="T74" fmla="*/ 8 w 78"/>
                  <a:gd name="T75" fmla="*/ 20 h 89"/>
                  <a:gd name="T76" fmla="*/ 7 w 78"/>
                  <a:gd name="T77" fmla="*/ 28 h 89"/>
                  <a:gd name="T78" fmla="*/ 0 w 78"/>
                  <a:gd name="T79" fmla="*/ 32 h 89"/>
                  <a:gd name="T80" fmla="*/ 3 w 78"/>
                  <a:gd name="T81" fmla="*/ 40 h 89"/>
                  <a:gd name="T82" fmla="*/ 4 w 78"/>
                  <a:gd name="T83" fmla="*/ 46 h 89"/>
                  <a:gd name="T84" fmla="*/ 7 w 78"/>
                  <a:gd name="T85" fmla="*/ 49 h 89"/>
                  <a:gd name="T86" fmla="*/ 5 w 78"/>
                  <a:gd name="T87" fmla="*/ 54 h 89"/>
                  <a:gd name="T88" fmla="*/ 3 w 78"/>
                  <a:gd name="T89" fmla="*/ 57 h 89"/>
                  <a:gd name="T90" fmla="*/ 5 w 78"/>
                  <a:gd name="T91" fmla="*/ 61 h 89"/>
                  <a:gd name="T92" fmla="*/ 12 w 78"/>
                  <a:gd name="T93" fmla="*/ 60 h 89"/>
                  <a:gd name="T94" fmla="*/ 13 w 78"/>
                  <a:gd name="T95" fmla="*/ 57 h 89"/>
                  <a:gd name="T96" fmla="*/ 16 w 78"/>
                  <a:gd name="T97" fmla="*/ 60 h 89"/>
                  <a:gd name="T98" fmla="*/ 14 w 78"/>
                  <a:gd name="T99" fmla="*/ 61 h 89"/>
                  <a:gd name="T100" fmla="*/ 12 w 78"/>
                  <a:gd name="T101" fmla="*/ 63 h 89"/>
                  <a:gd name="T102" fmla="*/ 8 w 78"/>
                  <a:gd name="T103" fmla="*/ 65 h 89"/>
                  <a:gd name="T104" fmla="*/ 13 w 78"/>
                  <a:gd name="T105" fmla="*/ 65 h 89"/>
                  <a:gd name="T106" fmla="*/ 17 w 78"/>
                  <a:gd name="T107" fmla="*/ 69 h 89"/>
                  <a:gd name="T108" fmla="*/ 25 w 78"/>
                  <a:gd name="T109" fmla="*/ 71 h 89"/>
                  <a:gd name="T110" fmla="*/ 30 w 78"/>
                  <a:gd name="T111" fmla="*/ 75 h 89"/>
                  <a:gd name="T112" fmla="*/ 31 w 78"/>
                  <a:gd name="T113" fmla="*/ 77 h 89"/>
                  <a:gd name="T114" fmla="*/ 34 w 78"/>
                  <a:gd name="T115" fmla="*/ 80 h 89"/>
                  <a:gd name="T116" fmla="*/ 36 w 78"/>
                  <a:gd name="T117" fmla="*/ 84 h 89"/>
                  <a:gd name="T118" fmla="*/ 40 w 78"/>
                  <a:gd name="T119" fmla="*/ 8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8" h="89">
                    <a:moveTo>
                      <a:pt x="42" y="87"/>
                    </a:moveTo>
                    <a:cubicBezTo>
                      <a:pt x="42" y="87"/>
                      <a:pt x="47" y="89"/>
                      <a:pt x="46" y="89"/>
                    </a:cubicBezTo>
                    <a:cubicBezTo>
                      <a:pt x="46" y="89"/>
                      <a:pt x="46" y="89"/>
                      <a:pt x="46" y="88"/>
                    </a:cubicBezTo>
                    <a:cubicBezTo>
                      <a:pt x="46" y="88"/>
                      <a:pt x="45" y="89"/>
                      <a:pt x="45" y="89"/>
                    </a:cubicBezTo>
                    <a:cubicBezTo>
                      <a:pt x="45" y="89"/>
                      <a:pt x="43" y="87"/>
                      <a:pt x="44" y="87"/>
                    </a:cubicBezTo>
                    <a:cubicBezTo>
                      <a:pt x="44" y="87"/>
                      <a:pt x="44" y="86"/>
                      <a:pt x="44" y="86"/>
                    </a:cubicBezTo>
                    <a:cubicBezTo>
                      <a:pt x="44" y="85"/>
                      <a:pt x="43" y="84"/>
                      <a:pt x="43" y="84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1"/>
                      <a:pt x="44" y="81"/>
                    </a:cubicBezTo>
                    <a:cubicBezTo>
                      <a:pt x="44" y="81"/>
                      <a:pt x="44" y="80"/>
                      <a:pt x="44" y="80"/>
                    </a:cubicBezTo>
                    <a:cubicBezTo>
                      <a:pt x="44" y="80"/>
                      <a:pt x="43" y="79"/>
                      <a:pt x="43" y="79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4" y="76"/>
                      <a:pt x="44" y="76"/>
                    </a:cubicBezTo>
                    <a:cubicBezTo>
                      <a:pt x="44" y="75"/>
                      <a:pt x="44" y="74"/>
                      <a:pt x="44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3" y="64"/>
                      <a:pt x="43" y="64"/>
                    </a:cubicBezTo>
                    <a:cubicBezTo>
                      <a:pt x="43" y="63"/>
                      <a:pt x="43" y="62"/>
                      <a:pt x="43" y="62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58"/>
                      <a:pt x="46" y="57"/>
                      <a:pt x="46" y="57"/>
                    </a:cubicBezTo>
                    <a:cubicBezTo>
                      <a:pt x="46" y="56"/>
                      <a:pt x="47" y="55"/>
                      <a:pt x="47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48"/>
                      <a:pt x="53" y="44"/>
                      <a:pt x="53" y="44"/>
                    </a:cubicBezTo>
                    <a:cubicBezTo>
                      <a:pt x="53" y="44"/>
                      <a:pt x="55" y="44"/>
                      <a:pt x="55" y="44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8"/>
                      <a:pt x="56" y="49"/>
                    </a:cubicBezTo>
                    <a:cubicBezTo>
                      <a:pt x="56" y="49"/>
                      <a:pt x="56" y="50"/>
                      <a:pt x="56" y="50"/>
                    </a:cubicBezTo>
                    <a:cubicBezTo>
                      <a:pt x="56" y="50"/>
                      <a:pt x="57" y="51"/>
                      <a:pt x="57" y="51"/>
                    </a:cubicBezTo>
                    <a:cubicBezTo>
                      <a:pt x="57" y="52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9" y="53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3" y="51"/>
                      <a:pt x="66" y="50"/>
                      <a:pt x="66" y="50"/>
                    </a:cubicBezTo>
                    <a:cubicBezTo>
                      <a:pt x="66" y="50"/>
                      <a:pt x="67" y="48"/>
                      <a:pt x="67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7" y="46"/>
                      <a:pt x="69" y="44"/>
                      <a:pt x="68" y="42"/>
                    </a:cubicBezTo>
                    <a:cubicBezTo>
                      <a:pt x="68" y="42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39"/>
                      <a:pt x="62" y="38"/>
                      <a:pt x="63" y="38"/>
                    </a:cubicBezTo>
                    <a:cubicBezTo>
                      <a:pt x="64" y="36"/>
                      <a:pt x="68" y="37"/>
                      <a:pt x="70" y="36"/>
                    </a:cubicBezTo>
                    <a:cubicBezTo>
                      <a:pt x="71" y="36"/>
                      <a:pt x="71" y="34"/>
                      <a:pt x="72" y="33"/>
                    </a:cubicBezTo>
                    <a:cubicBezTo>
                      <a:pt x="73" y="33"/>
                      <a:pt x="75" y="34"/>
                      <a:pt x="75" y="32"/>
                    </a:cubicBezTo>
                    <a:cubicBezTo>
                      <a:pt x="75" y="30"/>
                      <a:pt x="77" y="30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29"/>
                      <a:pt x="74" y="27"/>
                      <a:pt x="73" y="26"/>
                    </a:cubicBezTo>
                    <a:cubicBezTo>
                      <a:pt x="73" y="26"/>
                      <a:pt x="73" y="25"/>
                      <a:pt x="71" y="25"/>
                    </a:cubicBezTo>
                    <a:cubicBezTo>
                      <a:pt x="70" y="25"/>
                      <a:pt x="68" y="23"/>
                      <a:pt x="68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3"/>
                      <a:pt x="62" y="20"/>
                      <a:pt x="62" y="20"/>
                    </a:cubicBezTo>
                    <a:cubicBezTo>
                      <a:pt x="61" y="20"/>
                      <a:pt x="58" y="19"/>
                      <a:pt x="58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7"/>
                      <a:pt x="57" y="17"/>
                      <a:pt x="57" y="17"/>
                    </a:cubicBezTo>
                    <a:cubicBezTo>
                      <a:pt x="56" y="17"/>
                      <a:pt x="55" y="18"/>
                      <a:pt x="55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0" y="19"/>
                      <a:pt x="50" y="19"/>
                    </a:cubicBezTo>
                    <a:cubicBezTo>
                      <a:pt x="49" y="18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7" y="16"/>
                    </a:cubicBezTo>
                    <a:cubicBezTo>
                      <a:pt x="46" y="17"/>
                      <a:pt x="48" y="18"/>
                      <a:pt x="46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38" y="12"/>
                      <a:pt x="38" y="12"/>
                    </a:cubicBezTo>
                    <a:cubicBezTo>
                      <a:pt x="38" y="12"/>
                      <a:pt x="38" y="10"/>
                      <a:pt x="38" y="10"/>
                    </a:cubicBezTo>
                    <a:cubicBezTo>
                      <a:pt x="37" y="10"/>
                      <a:pt x="34" y="9"/>
                      <a:pt x="34" y="9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7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2"/>
                      <a:pt x="24" y="2"/>
                    </a:cubicBezTo>
                    <a:cubicBezTo>
                      <a:pt x="25" y="2"/>
                      <a:pt x="25" y="0"/>
                      <a:pt x="2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1" y="1"/>
                      <a:pt x="21" y="1"/>
                    </a:cubicBezTo>
                    <a:cubicBezTo>
                      <a:pt x="21" y="1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6" y="4"/>
                      <a:pt x="16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7" y="6"/>
                    </a:cubicBezTo>
                    <a:cubicBezTo>
                      <a:pt x="17" y="6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2" y="57"/>
                      <a:pt x="13" y="57"/>
                      <a:pt x="13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1"/>
                      <a:pt x="14" y="61"/>
                    </a:cubicBezTo>
                    <a:cubicBezTo>
                      <a:pt x="14" y="61"/>
                      <a:pt x="14" y="64"/>
                      <a:pt x="14" y="64"/>
                    </a:cubicBezTo>
                    <a:cubicBezTo>
                      <a:pt x="14" y="64"/>
                      <a:pt x="14" y="65"/>
                      <a:pt x="13" y="64"/>
                    </a:cubicBezTo>
                    <a:cubicBezTo>
                      <a:pt x="13" y="64"/>
                      <a:pt x="12" y="63"/>
                      <a:pt x="12" y="63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4"/>
                      <a:pt x="8" y="65"/>
                    </a:cubicBezTo>
                    <a:cubicBezTo>
                      <a:pt x="9" y="65"/>
                      <a:pt x="10" y="65"/>
                      <a:pt x="10" y="65"/>
                    </a:cubicBezTo>
                    <a:cubicBezTo>
                      <a:pt x="10" y="65"/>
                      <a:pt x="12" y="65"/>
                      <a:pt x="12" y="65"/>
                    </a:cubicBezTo>
                    <a:cubicBezTo>
                      <a:pt x="12" y="65"/>
                      <a:pt x="12" y="65"/>
                      <a:pt x="13" y="65"/>
                    </a:cubicBezTo>
                    <a:cubicBezTo>
                      <a:pt x="13" y="65"/>
                      <a:pt x="15" y="65"/>
                      <a:pt x="15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6" y="73"/>
                      <a:pt x="27" y="73"/>
                    </a:cubicBezTo>
                    <a:cubicBezTo>
                      <a:pt x="27" y="73"/>
                      <a:pt x="28" y="75"/>
                      <a:pt x="28" y="75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5"/>
                      <a:pt x="32" y="76"/>
                      <a:pt x="32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79"/>
                      <a:pt x="34" y="79"/>
                      <a:pt x="34" y="80"/>
                    </a:cubicBezTo>
                    <a:cubicBezTo>
                      <a:pt x="34" y="80"/>
                      <a:pt x="35" y="82"/>
                      <a:pt x="35" y="82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83"/>
                      <a:pt x="36" y="83"/>
                      <a:pt x="36" y="84"/>
                    </a:cubicBezTo>
                    <a:cubicBezTo>
                      <a:pt x="36" y="84"/>
                      <a:pt x="36" y="84"/>
                      <a:pt x="36" y="85"/>
                    </a:cubicBezTo>
                    <a:cubicBezTo>
                      <a:pt x="37" y="85"/>
                      <a:pt x="39" y="85"/>
                      <a:pt x="39" y="85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1" y="87"/>
                      <a:pt x="41" y="87"/>
                      <a:pt x="41" y="87"/>
                    </a:cubicBezTo>
                    <a:lnTo>
                      <a:pt x="42" y="8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" name="Freeform 193">
                <a:extLst>
                  <a:ext uri="{FF2B5EF4-FFF2-40B4-BE49-F238E27FC236}">
                    <a16:creationId xmlns:a16="http://schemas.microsoft.com/office/drawing/2014/main" id="{60FDCB05-6903-429A-BCCE-9B3CE0C41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7652" y="3676183"/>
                <a:ext cx="241875" cy="205626"/>
              </a:xfrm>
              <a:custGeom>
                <a:avLst/>
                <a:gdLst>
                  <a:gd name="T0" fmla="*/ 19 w 106"/>
                  <a:gd name="T1" fmla="*/ 90 h 93"/>
                  <a:gd name="T2" fmla="*/ 16 w 106"/>
                  <a:gd name="T3" fmla="*/ 91 h 93"/>
                  <a:gd name="T4" fmla="*/ 14 w 106"/>
                  <a:gd name="T5" fmla="*/ 85 h 93"/>
                  <a:gd name="T6" fmla="*/ 10 w 106"/>
                  <a:gd name="T7" fmla="*/ 83 h 93"/>
                  <a:gd name="T8" fmla="*/ 9 w 106"/>
                  <a:gd name="T9" fmla="*/ 81 h 93"/>
                  <a:gd name="T10" fmla="*/ 5 w 106"/>
                  <a:gd name="T11" fmla="*/ 75 h 93"/>
                  <a:gd name="T12" fmla="*/ 4 w 106"/>
                  <a:gd name="T13" fmla="*/ 72 h 93"/>
                  <a:gd name="T14" fmla="*/ 5 w 106"/>
                  <a:gd name="T15" fmla="*/ 68 h 93"/>
                  <a:gd name="T16" fmla="*/ 3 w 106"/>
                  <a:gd name="T17" fmla="*/ 64 h 93"/>
                  <a:gd name="T18" fmla="*/ 0 w 106"/>
                  <a:gd name="T19" fmla="*/ 59 h 93"/>
                  <a:gd name="T20" fmla="*/ 3 w 106"/>
                  <a:gd name="T21" fmla="*/ 56 h 93"/>
                  <a:gd name="T22" fmla="*/ 2 w 106"/>
                  <a:gd name="T23" fmla="*/ 53 h 93"/>
                  <a:gd name="T24" fmla="*/ 2 w 106"/>
                  <a:gd name="T25" fmla="*/ 49 h 93"/>
                  <a:gd name="T26" fmla="*/ 2 w 106"/>
                  <a:gd name="T27" fmla="*/ 44 h 93"/>
                  <a:gd name="T28" fmla="*/ 3 w 106"/>
                  <a:gd name="T29" fmla="*/ 39 h 93"/>
                  <a:gd name="T30" fmla="*/ 9 w 106"/>
                  <a:gd name="T31" fmla="*/ 39 h 93"/>
                  <a:gd name="T32" fmla="*/ 11 w 106"/>
                  <a:gd name="T33" fmla="*/ 27 h 93"/>
                  <a:gd name="T34" fmla="*/ 23 w 106"/>
                  <a:gd name="T35" fmla="*/ 18 h 93"/>
                  <a:gd name="T36" fmla="*/ 26 w 106"/>
                  <a:gd name="T37" fmla="*/ 21 h 93"/>
                  <a:gd name="T38" fmla="*/ 31 w 106"/>
                  <a:gd name="T39" fmla="*/ 18 h 93"/>
                  <a:gd name="T40" fmla="*/ 42 w 106"/>
                  <a:gd name="T41" fmla="*/ 10 h 93"/>
                  <a:gd name="T42" fmla="*/ 46 w 106"/>
                  <a:gd name="T43" fmla="*/ 11 h 93"/>
                  <a:gd name="T44" fmla="*/ 52 w 106"/>
                  <a:gd name="T45" fmla="*/ 6 h 93"/>
                  <a:gd name="T46" fmla="*/ 57 w 106"/>
                  <a:gd name="T47" fmla="*/ 4 h 93"/>
                  <a:gd name="T48" fmla="*/ 62 w 106"/>
                  <a:gd name="T49" fmla="*/ 3 h 93"/>
                  <a:gd name="T50" fmla="*/ 68 w 106"/>
                  <a:gd name="T51" fmla="*/ 1 h 93"/>
                  <a:gd name="T52" fmla="*/ 73 w 106"/>
                  <a:gd name="T53" fmla="*/ 0 h 93"/>
                  <a:gd name="T54" fmla="*/ 94 w 106"/>
                  <a:gd name="T55" fmla="*/ 15 h 93"/>
                  <a:gd name="T56" fmla="*/ 105 w 106"/>
                  <a:gd name="T57" fmla="*/ 30 h 93"/>
                  <a:gd name="T58" fmla="*/ 106 w 106"/>
                  <a:gd name="T59" fmla="*/ 48 h 93"/>
                  <a:gd name="T60" fmla="*/ 97 w 106"/>
                  <a:gd name="T61" fmla="*/ 51 h 93"/>
                  <a:gd name="T62" fmla="*/ 93 w 106"/>
                  <a:gd name="T63" fmla="*/ 64 h 93"/>
                  <a:gd name="T64" fmla="*/ 72 w 106"/>
                  <a:gd name="T65" fmla="*/ 68 h 93"/>
                  <a:gd name="T66" fmla="*/ 63 w 106"/>
                  <a:gd name="T67" fmla="*/ 76 h 93"/>
                  <a:gd name="T68" fmla="*/ 53 w 106"/>
                  <a:gd name="T69" fmla="*/ 85 h 93"/>
                  <a:gd name="T70" fmla="*/ 41 w 106"/>
                  <a:gd name="T71" fmla="*/ 87 h 93"/>
                  <a:gd name="T72" fmla="*/ 29 w 106"/>
                  <a:gd name="T73" fmla="*/ 90 h 93"/>
                  <a:gd name="T74" fmla="*/ 28 w 106"/>
                  <a:gd name="T75" fmla="*/ 93 h 93"/>
                  <a:gd name="T76" fmla="*/ 27 w 106"/>
                  <a:gd name="T77" fmla="*/ 92 h 93"/>
                  <a:gd name="T78" fmla="*/ 23 w 106"/>
                  <a:gd name="T79" fmla="*/ 9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6" h="93">
                    <a:moveTo>
                      <a:pt x="21" y="90"/>
                    </a:moveTo>
                    <a:cubicBezTo>
                      <a:pt x="21" y="90"/>
                      <a:pt x="20" y="90"/>
                      <a:pt x="19" y="90"/>
                    </a:cubicBezTo>
                    <a:cubicBezTo>
                      <a:pt x="18" y="90"/>
                      <a:pt x="17" y="92"/>
                      <a:pt x="16" y="92"/>
                    </a:cubicBezTo>
                    <a:cubicBezTo>
                      <a:pt x="16" y="92"/>
                      <a:pt x="16" y="92"/>
                      <a:pt x="16" y="91"/>
                    </a:cubicBezTo>
                    <a:cubicBezTo>
                      <a:pt x="16" y="90"/>
                      <a:pt x="16" y="90"/>
                      <a:pt x="15" y="89"/>
                    </a:cubicBezTo>
                    <a:cubicBezTo>
                      <a:pt x="15" y="88"/>
                      <a:pt x="15" y="86"/>
                      <a:pt x="14" y="85"/>
                    </a:cubicBezTo>
                    <a:cubicBezTo>
                      <a:pt x="13" y="84"/>
                      <a:pt x="13" y="83"/>
                      <a:pt x="13" y="83"/>
                    </a:cubicBezTo>
                    <a:cubicBezTo>
                      <a:pt x="13" y="83"/>
                      <a:pt x="11" y="83"/>
                      <a:pt x="10" y="83"/>
                    </a:cubicBezTo>
                    <a:cubicBezTo>
                      <a:pt x="10" y="83"/>
                      <a:pt x="9" y="83"/>
                      <a:pt x="9" y="83"/>
                    </a:cubicBezTo>
                    <a:cubicBezTo>
                      <a:pt x="9" y="83"/>
                      <a:pt x="8" y="81"/>
                      <a:pt x="9" y="81"/>
                    </a:cubicBezTo>
                    <a:cubicBezTo>
                      <a:pt x="9" y="80"/>
                      <a:pt x="8" y="79"/>
                      <a:pt x="7" y="78"/>
                    </a:cubicBezTo>
                    <a:cubicBezTo>
                      <a:pt x="7" y="78"/>
                      <a:pt x="5" y="75"/>
                      <a:pt x="5" y="75"/>
                    </a:cubicBezTo>
                    <a:cubicBezTo>
                      <a:pt x="5" y="75"/>
                      <a:pt x="4" y="75"/>
                      <a:pt x="4" y="74"/>
                    </a:cubicBezTo>
                    <a:cubicBezTo>
                      <a:pt x="4" y="73"/>
                      <a:pt x="4" y="72"/>
                      <a:pt x="4" y="72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5" y="69"/>
                      <a:pt x="5" y="68"/>
                    </a:cubicBezTo>
                    <a:cubicBezTo>
                      <a:pt x="5" y="68"/>
                      <a:pt x="6" y="67"/>
                      <a:pt x="5" y="66"/>
                    </a:cubicBezTo>
                    <a:cubicBezTo>
                      <a:pt x="5" y="65"/>
                      <a:pt x="3" y="64"/>
                      <a:pt x="3" y="64"/>
                    </a:cubicBezTo>
                    <a:cubicBezTo>
                      <a:pt x="2" y="63"/>
                      <a:pt x="1" y="62"/>
                      <a:pt x="0" y="61"/>
                    </a:cubicBezTo>
                    <a:cubicBezTo>
                      <a:pt x="0" y="60"/>
                      <a:pt x="0" y="59"/>
                      <a:pt x="0" y="59"/>
                    </a:cubicBezTo>
                    <a:cubicBezTo>
                      <a:pt x="0" y="59"/>
                      <a:pt x="0" y="58"/>
                      <a:pt x="1" y="58"/>
                    </a:cubicBezTo>
                    <a:cubicBezTo>
                      <a:pt x="2" y="57"/>
                      <a:pt x="3" y="57"/>
                      <a:pt x="3" y="56"/>
                    </a:cubicBezTo>
                    <a:cubicBezTo>
                      <a:pt x="3" y="56"/>
                      <a:pt x="4" y="56"/>
                      <a:pt x="4" y="55"/>
                    </a:cubicBezTo>
                    <a:cubicBezTo>
                      <a:pt x="3" y="54"/>
                      <a:pt x="2" y="53"/>
                      <a:pt x="2" y="53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3" y="42"/>
                      <a:pt x="3" y="42"/>
                    </a:cubicBezTo>
                    <a:cubicBezTo>
                      <a:pt x="3" y="41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5" y="40"/>
                      <a:pt x="8" y="39"/>
                      <a:pt x="9" y="39"/>
                    </a:cubicBezTo>
                    <a:cubicBezTo>
                      <a:pt x="11" y="39"/>
                      <a:pt x="11" y="36"/>
                      <a:pt x="10" y="33"/>
                    </a:cubicBezTo>
                    <a:cubicBezTo>
                      <a:pt x="10" y="31"/>
                      <a:pt x="11" y="29"/>
                      <a:pt x="11" y="27"/>
                    </a:cubicBezTo>
                    <a:cubicBezTo>
                      <a:pt x="12" y="25"/>
                      <a:pt x="15" y="24"/>
                      <a:pt x="18" y="22"/>
                    </a:cubicBezTo>
                    <a:cubicBezTo>
                      <a:pt x="20" y="20"/>
                      <a:pt x="20" y="18"/>
                      <a:pt x="23" y="18"/>
                    </a:cubicBezTo>
                    <a:cubicBezTo>
                      <a:pt x="23" y="18"/>
                      <a:pt x="24" y="18"/>
                      <a:pt x="25" y="19"/>
                    </a:cubicBezTo>
                    <a:cubicBezTo>
                      <a:pt x="25" y="19"/>
                      <a:pt x="25" y="20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9" y="24"/>
                      <a:pt x="31" y="26"/>
                      <a:pt x="31" y="18"/>
                    </a:cubicBezTo>
                    <a:cubicBezTo>
                      <a:pt x="32" y="11"/>
                      <a:pt x="37" y="13"/>
                      <a:pt x="41" y="11"/>
                    </a:cubicBezTo>
                    <a:cubicBezTo>
                      <a:pt x="41" y="11"/>
                      <a:pt x="41" y="11"/>
                      <a:pt x="42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9" y="7"/>
                      <a:pt x="49" y="7"/>
                    </a:cubicBezTo>
                    <a:cubicBezTo>
                      <a:pt x="50" y="7"/>
                      <a:pt x="52" y="6"/>
                      <a:pt x="52" y="6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6" y="4"/>
                      <a:pt x="57" y="4"/>
                    </a:cubicBezTo>
                    <a:cubicBezTo>
                      <a:pt x="58" y="4"/>
                      <a:pt x="59" y="4"/>
                      <a:pt x="61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4" y="1"/>
                      <a:pt x="66" y="1"/>
                    </a:cubicBezTo>
                    <a:cubicBezTo>
                      <a:pt x="68" y="0"/>
                      <a:pt x="68" y="1"/>
                      <a:pt x="68" y="1"/>
                    </a:cubicBezTo>
                    <a:cubicBezTo>
                      <a:pt x="68" y="1"/>
                      <a:pt x="71" y="1"/>
                      <a:pt x="73" y="1"/>
                    </a:cubicBezTo>
                    <a:cubicBezTo>
                      <a:pt x="73" y="1"/>
                      <a:pt x="73" y="0"/>
                      <a:pt x="73" y="0"/>
                    </a:cubicBezTo>
                    <a:cubicBezTo>
                      <a:pt x="76" y="2"/>
                      <a:pt x="76" y="5"/>
                      <a:pt x="79" y="8"/>
                    </a:cubicBezTo>
                    <a:cubicBezTo>
                      <a:pt x="83" y="12"/>
                      <a:pt x="87" y="11"/>
                      <a:pt x="94" y="15"/>
                    </a:cubicBezTo>
                    <a:cubicBezTo>
                      <a:pt x="94" y="16"/>
                      <a:pt x="98" y="19"/>
                      <a:pt x="99" y="22"/>
                    </a:cubicBezTo>
                    <a:cubicBezTo>
                      <a:pt x="100" y="26"/>
                      <a:pt x="104" y="26"/>
                      <a:pt x="105" y="30"/>
                    </a:cubicBezTo>
                    <a:cubicBezTo>
                      <a:pt x="105" y="33"/>
                      <a:pt x="103" y="34"/>
                      <a:pt x="103" y="37"/>
                    </a:cubicBezTo>
                    <a:cubicBezTo>
                      <a:pt x="103" y="40"/>
                      <a:pt x="105" y="47"/>
                      <a:pt x="106" y="48"/>
                    </a:cubicBezTo>
                    <a:cubicBezTo>
                      <a:pt x="106" y="48"/>
                      <a:pt x="106" y="49"/>
                      <a:pt x="106" y="49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4"/>
                      <a:pt x="81" y="66"/>
                      <a:pt x="80" y="66"/>
                    </a:cubicBezTo>
                    <a:cubicBezTo>
                      <a:pt x="79" y="66"/>
                      <a:pt x="74" y="67"/>
                      <a:pt x="72" y="68"/>
                    </a:cubicBezTo>
                    <a:cubicBezTo>
                      <a:pt x="70" y="68"/>
                      <a:pt x="67" y="70"/>
                      <a:pt x="66" y="70"/>
                    </a:cubicBezTo>
                    <a:cubicBezTo>
                      <a:pt x="64" y="71"/>
                      <a:pt x="63" y="76"/>
                      <a:pt x="63" y="76"/>
                    </a:cubicBezTo>
                    <a:cubicBezTo>
                      <a:pt x="63" y="76"/>
                      <a:pt x="60" y="80"/>
                      <a:pt x="59" y="81"/>
                    </a:cubicBezTo>
                    <a:cubicBezTo>
                      <a:pt x="58" y="82"/>
                      <a:pt x="53" y="85"/>
                      <a:pt x="53" y="85"/>
                    </a:cubicBezTo>
                    <a:cubicBezTo>
                      <a:pt x="53" y="85"/>
                      <a:pt x="48" y="85"/>
                      <a:pt x="47" y="85"/>
                    </a:cubicBezTo>
                    <a:cubicBezTo>
                      <a:pt x="45" y="85"/>
                      <a:pt x="43" y="87"/>
                      <a:pt x="41" y="87"/>
                    </a:cubicBezTo>
                    <a:cubicBezTo>
                      <a:pt x="38" y="88"/>
                      <a:pt x="36" y="89"/>
                      <a:pt x="35" y="89"/>
                    </a:cubicBezTo>
                    <a:cubicBezTo>
                      <a:pt x="34" y="89"/>
                      <a:pt x="29" y="90"/>
                      <a:pt x="29" y="90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7" y="93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0"/>
                      <a:pt x="24" y="91"/>
                      <a:pt x="23" y="91"/>
                    </a:cubicBezTo>
                    <a:cubicBezTo>
                      <a:pt x="22" y="91"/>
                      <a:pt x="22" y="90"/>
                      <a:pt x="21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" name="Freeform 47">
                <a:extLst>
                  <a:ext uri="{FF2B5EF4-FFF2-40B4-BE49-F238E27FC236}">
                    <a16:creationId xmlns:a16="http://schemas.microsoft.com/office/drawing/2014/main" id="{2A6B3E4D-19F7-486B-AD94-3D7756A54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874" y="2851550"/>
                <a:ext cx="445269" cy="240785"/>
              </a:xfrm>
              <a:custGeom>
                <a:avLst/>
                <a:gdLst>
                  <a:gd name="T0" fmla="*/ 32 w 195"/>
                  <a:gd name="T1" fmla="*/ 49 h 109"/>
                  <a:gd name="T2" fmla="*/ 40 w 195"/>
                  <a:gd name="T3" fmla="*/ 37 h 109"/>
                  <a:gd name="T4" fmla="*/ 47 w 195"/>
                  <a:gd name="T5" fmla="*/ 25 h 109"/>
                  <a:gd name="T6" fmla="*/ 53 w 195"/>
                  <a:gd name="T7" fmla="*/ 15 h 109"/>
                  <a:gd name="T8" fmla="*/ 64 w 195"/>
                  <a:gd name="T9" fmla="*/ 13 h 109"/>
                  <a:gd name="T10" fmla="*/ 71 w 195"/>
                  <a:gd name="T11" fmla="*/ 17 h 109"/>
                  <a:gd name="T12" fmla="*/ 78 w 195"/>
                  <a:gd name="T13" fmla="*/ 8 h 109"/>
                  <a:gd name="T14" fmla="*/ 87 w 195"/>
                  <a:gd name="T15" fmla="*/ 10 h 109"/>
                  <a:gd name="T16" fmla="*/ 96 w 195"/>
                  <a:gd name="T17" fmla="*/ 14 h 109"/>
                  <a:gd name="T18" fmla="*/ 97 w 195"/>
                  <a:gd name="T19" fmla="*/ 22 h 109"/>
                  <a:gd name="T20" fmla="*/ 102 w 195"/>
                  <a:gd name="T21" fmla="*/ 23 h 109"/>
                  <a:gd name="T22" fmla="*/ 106 w 195"/>
                  <a:gd name="T23" fmla="*/ 23 h 109"/>
                  <a:gd name="T24" fmla="*/ 108 w 195"/>
                  <a:gd name="T25" fmla="*/ 20 h 109"/>
                  <a:gd name="T26" fmla="*/ 111 w 195"/>
                  <a:gd name="T27" fmla="*/ 15 h 109"/>
                  <a:gd name="T28" fmla="*/ 114 w 195"/>
                  <a:gd name="T29" fmla="*/ 12 h 109"/>
                  <a:gd name="T30" fmla="*/ 118 w 195"/>
                  <a:gd name="T31" fmla="*/ 9 h 109"/>
                  <a:gd name="T32" fmla="*/ 123 w 195"/>
                  <a:gd name="T33" fmla="*/ 9 h 109"/>
                  <a:gd name="T34" fmla="*/ 126 w 195"/>
                  <a:gd name="T35" fmla="*/ 8 h 109"/>
                  <a:gd name="T36" fmla="*/ 131 w 195"/>
                  <a:gd name="T37" fmla="*/ 9 h 109"/>
                  <a:gd name="T38" fmla="*/ 135 w 195"/>
                  <a:gd name="T39" fmla="*/ 11 h 109"/>
                  <a:gd name="T40" fmla="*/ 142 w 195"/>
                  <a:gd name="T41" fmla="*/ 7 h 109"/>
                  <a:gd name="T42" fmla="*/ 145 w 195"/>
                  <a:gd name="T43" fmla="*/ 4 h 109"/>
                  <a:gd name="T44" fmla="*/ 148 w 195"/>
                  <a:gd name="T45" fmla="*/ 1 h 109"/>
                  <a:gd name="T46" fmla="*/ 154 w 195"/>
                  <a:gd name="T47" fmla="*/ 2 h 109"/>
                  <a:gd name="T48" fmla="*/ 162 w 195"/>
                  <a:gd name="T49" fmla="*/ 1 h 109"/>
                  <a:gd name="T50" fmla="*/ 168 w 195"/>
                  <a:gd name="T51" fmla="*/ 1 h 109"/>
                  <a:gd name="T52" fmla="*/ 173 w 195"/>
                  <a:gd name="T53" fmla="*/ 4 h 109"/>
                  <a:gd name="T54" fmla="*/ 175 w 195"/>
                  <a:gd name="T55" fmla="*/ 9 h 109"/>
                  <a:gd name="T56" fmla="*/ 183 w 195"/>
                  <a:gd name="T57" fmla="*/ 10 h 109"/>
                  <a:gd name="T58" fmla="*/ 187 w 195"/>
                  <a:gd name="T59" fmla="*/ 11 h 109"/>
                  <a:gd name="T60" fmla="*/ 195 w 195"/>
                  <a:gd name="T61" fmla="*/ 12 h 109"/>
                  <a:gd name="T62" fmla="*/ 193 w 195"/>
                  <a:gd name="T63" fmla="*/ 20 h 109"/>
                  <a:gd name="T64" fmla="*/ 192 w 195"/>
                  <a:gd name="T65" fmla="*/ 27 h 109"/>
                  <a:gd name="T66" fmla="*/ 191 w 195"/>
                  <a:gd name="T67" fmla="*/ 33 h 109"/>
                  <a:gd name="T68" fmla="*/ 188 w 195"/>
                  <a:gd name="T69" fmla="*/ 39 h 109"/>
                  <a:gd name="T70" fmla="*/ 188 w 195"/>
                  <a:gd name="T71" fmla="*/ 47 h 109"/>
                  <a:gd name="T72" fmla="*/ 186 w 195"/>
                  <a:gd name="T73" fmla="*/ 52 h 109"/>
                  <a:gd name="T74" fmla="*/ 169 w 195"/>
                  <a:gd name="T75" fmla="*/ 49 h 109"/>
                  <a:gd name="T76" fmla="*/ 146 w 195"/>
                  <a:gd name="T77" fmla="*/ 50 h 109"/>
                  <a:gd name="T78" fmla="*/ 126 w 195"/>
                  <a:gd name="T79" fmla="*/ 70 h 109"/>
                  <a:gd name="T80" fmla="*/ 110 w 195"/>
                  <a:gd name="T81" fmla="*/ 78 h 109"/>
                  <a:gd name="T82" fmla="*/ 94 w 195"/>
                  <a:gd name="T83" fmla="*/ 85 h 109"/>
                  <a:gd name="T84" fmla="*/ 73 w 195"/>
                  <a:gd name="T85" fmla="*/ 96 h 109"/>
                  <a:gd name="T86" fmla="*/ 47 w 195"/>
                  <a:gd name="T87" fmla="*/ 107 h 109"/>
                  <a:gd name="T88" fmla="*/ 22 w 195"/>
                  <a:gd name="T89" fmla="*/ 98 h 109"/>
                  <a:gd name="T90" fmla="*/ 14 w 195"/>
                  <a:gd name="T91" fmla="*/ 102 h 109"/>
                  <a:gd name="T92" fmla="*/ 4 w 195"/>
                  <a:gd name="T93" fmla="*/ 88 h 109"/>
                  <a:gd name="T94" fmla="*/ 0 w 195"/>
                  <a:gd name="T95" fmla="*/ 84 h 109"/>
                  <a:gd name="T96" fmla="*/ 2 w 195"/>
                  <a:gd name="T97" fmla="*/ 75 h 109"/>
                  <a:gd name="T98" fmla="*/ 3 w 195"/>
                  <a:gd name="T99" fmla="*/ 68 h 109"/>
                  <a:gd name="T100" fmla="*/ 5 w 195"/>
                  <a:gd name="T101" fmla="*/ 60 h 109"/>
                  <a:gd name="T102" fmla="*/ 9 w 195"/>
                  <a:gd name="T103" fmla="*/ 55 h 109"/>
                  <a:gd name="T104" fmla="*/ 16 w 195"/>
                  <a:gd name="T105" fmla="*/ 57 h 109"/>
                  <a:gd name="T106" fmla="*/ 22 w 195"/>
                  <a:gd name="T107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5" h="109">
                    <a:moveTo>
                      <a:pt x="26" y="54"/>
                    </a:move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49"/>
                      <a:pt x="30" y="50"/>
                    </a:cubicBezTo>
                    <a:cubicBezTo>
                      <a:pt x="30" y="50"/>
                      <a:pt x="32" y="49"/>
                      <a:pt x="32" y="49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39" y="30"/>
                      <a:pt x="40" y="30"/>
                    </a:cubicBezTo>
                    <a:cubicBezTo>
                      <a:pt x="41" y="30"/>
                      <a:pt x="44" y="28"/>
                      <a:pt x="44" y="28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4"/>
                      <a:pt x="57" y="14"/>
                      <a:pt x="58" y="14"/>
                    </a:cubicBezTo>
                    <a:cubicBezTo>
                      <a:pt x="59" y="14"/>
                      <a:pt x="60" y="13"/>
                      <a:pt x="60" y="13"/>
                    </a:cubicBezTo>
                    <a:cubicBezTo>
                      <a:pt x="61" y="13"/>
                      <a:pt x="64" y="13"/>
                      <a:pt x="64" y="13"/>
                    </a:cubicBezTo>
                    <a:cubicBezTo>
                      <a:pt x="64" y="13"/>
                      <a:pt x="66" y="11"/>
                      <a:pt x="66" y="12"/>
                    </a:cubicBezTo>
                    <a:cubicBezTo>
                      <a:pt x="66" y="14"/>
                      <a:pt x="66" y="15"/>
                      <a:pt x="66" y="15"/>
                    </a:cubicBezTo>
                    <a:cubicBezTo>
                      <a:pt x="67" y="16"/>
                      <a:pt x="68" y="18"/>
                      <a:pt x="68" y="18"/>
                    </a:cubicBezTo>
                    <a:cubicBezTo>
                      <a:pt x="68" y="18"/>
                      <a:pt x="70" y="18"/>
                      <a:pt x="71" y="17"/>
                    </a:cubicBezTo>
                    <a:cubicBezTo>
                      <a:pt x="72" y="16"/>
                      <a:pt x="74" y="15"/>
                      <a:pt x="74" y="15"/>
                    </a:cubicBezTo>
                    <a:cubicBezTo>
                      <a:pt x="74" y="15"/>
                      <a:pt x="76" y="17"/>
                      <a:pt x="76" y="16"/>
                    </a:cubicBezTo>
                    <a:cubicBezTo>
                      <a:pt x="76" y="15"/>
                      <a:pt x="76" y="11"/>
                      <a:pt x="76" y="11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8"/>
                      <a:pt x="80" y="8"/>
                      <a:pt x="80" y="7"/>
                    </a:cubicBezTo>
                    <a:cubicBezTo>
                      <a:pt x="80" y="6"/>
                      <a:pt x="82" y="4"/>
                      <a:pt x="82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98" y="24"/>
                      <a:pt x="99" y="24"/>
                      <a:pt x="99" y="24"/>
                    </a:cubicBezTo>
                    <a:cubicBezTo>
                      <a:pt x="99" y="24"/>
                      <a:pt x="101" y="23"/>
                      <a:pt x="102" y="23"/>
                    </a:cubicBezTo>
                    <a:cubicBezTo>
                      <a:pt x="102" y="23"/>
                      <a:pt x="102" y="22"/>
                      <a:pt x="102" y="22"/>
                    </a:cubicBezTo>
                    <a:cubicBezTo>
                      <a:pt x="102" y="22"/>
                      <a:pt x="104" y="21"/>
                      <a:pt x="104" y="21"/>
                    </a:cubicBezTo>
                    <a:cubicBezTo>
                      <a:pt x="104" y="21"/>
                      <a:pt x="105" y="21"/>
                      <a:pt x="105" y="21"/>
                    </a:cubicBezTo>
                    <a:cubicBezTo>
                      <a:pt x="105" y="22"/>
                      <a:pt x="106" y="23"/>
                      <a:pt x="106" y="23"/>
                    </a:cubicBezTo>
                    <a:cubicBezTo>
                      <a:pt x="106" y="23"/>
                      <a:pt x="107" y="22"/>
                      <a:pt x="107" y="23"/>
                    </a:cubicBezTo>
                    <a:cubicBezTo>
                      <a:pt x="107" y="23"/>
                      <a:pt x="108" y="23"/>
                      <a:pt x="108" y="23"/>
                    </a:cubicBezTo>
                    <a:cubicBezTo>
                      <a:pt x="108" y="23"/>
                      <a:pt x="108" y="23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8" y="19"/>
                      <a:pt x="108" y="18"/>
                      <a:pt x="108" y="18"/>
                    </a:cubicBezTo>
                    <a:cubicBezTo>
                      <a:pt x="109" y="17"/>
                      <a:pt x="109" y="17"/>
                      <a:pt x="109" y="16"/>
                    </a:cubicBezTo>
                    <a:cubicBezTo>
                      <a:pt x="109" y="16"/>
                      <a:pt x="108" y="15"/>
                      <a:pt x="109" y="15"/>
                    </a:cubicBezTo>
                    <a:cubicBezTo>
                      <a:pt x="110" y="15"/>
                      <a:pt x="111" y="15"/>
                      <a:pt x="111" y="15"/>
                    </a:cubicBezTo>
                    <a:cubicBezTo>
                      <a:pt x="111" y="15"/>
                      <a:pt x="111" y="14"/>
                      <a:pt x="111" y="14"/>
                    </a:cubicBezTo>
                    <a:cubicBezTo>
                      <a:pt x="111" y="14"/>
                      <a:pt x="112" y="13"/>
                      <a:pt x="113" y="13"/>
                    </a:cubicBezTo>
                    <a:cubicBezTo>
                      <a:pt x="113" y="13"/>
                      <a:pt x="113" y="14"/>
                      <a:pt x="114" y="13"/>
                    </a:cubicBezTo>
                    <a:cubicBezTo>
                      <a:pt x="115" y="12"/>
                      <a:pt x="114" y="12"/>
                      <a:pt x="114" y="12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5" y="10"/>
                      <a:pt x="114" y="11"/>
                      <a:pt x="116" y="11"/>
                    </a:cubicBezTo>
                    <a:cubicBezTo>
                      <a:pt x="117" y="10"/>
                      <a:pt x="118" y="10"/>
                      <a:pt x="118" y="10"/>
                    </a:cubicBezTo>
                    <a:cubicBezTo>
                      <a:pt x="118" y="10"/>
                      <a:pt x="118" y="9"/>
                      <a:pt x="118" y="9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9"/>
                      <a:pt x="120" y="9"/>
                    </a:cubicBezTo>
                    <a:cubicBezTo>
                      <a:pt x="120" y="9"/>
                      <a:pt x="121" y="9"/>
                      <a:pt x="122" y="9"/>
                    </a:cubicBezTo>
                    <a:cubicBezTo>
                      <a:pt x="122" y="9"/>
                      <a:pt x="123" y="10"/>
                      <a:pt x="123" y="9"/>
                    </a:cubicBezTo>
                    <a:cubicBezTo>
                      <a:pt x="123" y="9"/>
                      <a:pt x="124" y="9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7"/>
                      <a:pt x="125" y="7"/>
                    </a:cubicBezTo>
                    <a:cubicBezTo>
                      <a:pt x="126" y="8"/>
                      <a:pt x="125" y="8"/>
                      <a:pt x="126" y="8"/>
                    </a:cubicBezTo>
                    <a:cubicBezTo>
                      <a:pt x="126" y="7"/>
                      <a:pt x="128" y="6"/>
                      <a:pt x="128" y="6"/>
                    </a:cubicBezTo>
                    <a:cubicBezTo>
                      <a:pt x="128" y="6"/>
                      <a:pt x="128" y="6"/>
                      <a:pt x="129" y="8"/>
                    </a:cubicBezTo>
                    <a:cubicBezTo>
                      <a:pt x="129" y="9"/>
                      <a:pt x="130" y="9"/>
                      <a:pt x="131" y="9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1" y="10"/>
                      <a:pt x="132" y="11"/>
                      <a:pt x="132" y="11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4" y="10"/>
                      <a:pt x="134" y="10"/>
                      <a:pt x="134" y="10"/>
                    </a:cubicBezTo>
                    <a:cubicBezTo>
                      <a:pt x="134" y="10"/>
                      <a:pt x="134" y="11"/>
                      <a:pt x="135" y="11"/>
                    </a:cubicBezTo>
                    <a:cubicBezTo>
                      <a:pt x="136" y="11"/>
                      <a:pt x="137" y="12"/>
                      <a:pt x="137" y="12"/>
                    </a:cubicBezTo>
                    <a:cubicBezTo>
                      <a:pt x="137" y="11"/>
                      <a:pt x="138" y="10"/>
                      <a:pt x="138" y="10"/>
                    </a:cubicBezTo>
                    <a:cubicBezTo>
                      <a:pt x="138" y="9"/>
                      <a:pt x="138" y="9"/>
                      <a:pt x="139" y="8"/>
                    </a:cubicBezTo>
                    <a:cubicBezTo>
                      <a:pt x="139" y="8"/>
                      <a:pt x="142" y="7"/>
                      <a:pt x="142" y="7"/>
                    </a:cubicBezTo>
                    <a:cubicBezTo>
                      <a:pt x="142" y="7"/>
                      <a:pt x="141" y="5"/>
                      <a:pt x="140" y="5"/>
                    </a:cubicBezTo>
                    <a:cubicBezTo>
                      <a:pt x="140" y="5"/>
                      <a:pt x="139" y="4"/>
                      <a:pt x="141" y="3"/>
                    </a:cubicBezTo>
                    <a:cubicBezTo>
                      <a:pt x="142" y="3"/>
                      <a:pt x="143" y="3"/>
                      <a:pt x="143" y="3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5" y="3"/>
                      <a:pt x="145" y="3"/>
                      <a:pt x="145" y="3"/>
                    </a:cubicBezTo>
                    <a:cubicBezTo>
                      <a:pt x="146" y="2"/>
                      <a:pt x="146" y="2"/>
                      <a:pt x="146" y="2"/>
                    </a:cubicBezTo>
                    <a:cubicBezTo>
                      <a:pt x="146" y="2"/>
                      <a:pt x="147" y="1"/>
                      <a:pt x="147" y="1"/>
                    </a:cubicBezTo>
                    <a:cubicBezTo>
                      <a:pt x="147" y="1"/>
                      <a:pt x="148" y="1"/>
                      <a:pt x="148" y="1"/>
                    </a:cubicBezTo>
                    <a:cubicBezTo>
                      <a:pt x="149" y="1"/>
                      <a:pt x="150" y="1"/>
                      <a:pt x="150" y="1"/>
                    </a:cubicBezTo>
                    <a:cubicBezTo>
                      <a:pt x="150" y="1"/>
                      <a:pt x="151" y="2"/>
                      <a:pt x="151" y="2"/>
                    </a:cubicBezTo>
                    <a:cubicBezTo>
                      <a:pt x="152" y="2"/>
                      <a:pt x="153" y="2"/>
                      <a:pt x="153" y="2"/>
                    </a:cubicBezTo>
                    <a:cubicBezTo>
                      <a:pt x="153" y="2"/>
                      <a:pt x="154" y="3"/>
                      <a:pt x="154" y="2"/>
                    </a:cubicBezTo>
                    <a:cubicBezTo>
                      <a:pt x="155" y="2"/>
                      <a:pt x="155" y="1"/>
                      <a:pt x="155" y="1"/>
                    </a:cubicBezTo>
                    <a:cubicBezTo>
                      <a:pt x="155" y="1"/>
                      <a:pt x="159" y="0"/>
                      <a:pt x="159" y="0"/>
                    </a:cubicBezTo>
                    <a:cubicBezTo>
                      <a:pt x="159" y="0"/>
                      <a:pt x="160" y="0"/>
                      <a:pt x="160" y="0"/>
                    </a:cubicBezTo>
                    <a:cubicBezTo>
                      <a:pt x="161" y="1"/>
                      <a:pt x="162" y="1"/>
                      <a:pt x="162" y="1"/>
                    </a:cubicBezTo>
                    <a:cubicBezTo>
                      <a:pt x="163" y="1"/>
                      <a:pt x="164" y="2"/>
                      <a:pt x="164" y="2"/>
                    </a:cubicBezTo>
                    <a:cubicBezTo>
                      <a:pt x="165" y="3"/>
                      <a:pt x="166" y="3"/>
                      <a:pt x="166" y="3"/>
                    </a:cubicBezTo>
                    <a:cubicBezTo>
                      <a:pt x="166" y="3"/>
                      <a:pt x="166" y="1"/>
                      <a:pt x="166" y="1"/>
                    </a:cubicBezTo>
                    <a:cubicBezTo>
                      <a:pt x="167" y="1"/>
                      <a:pt x="168" y="1"/>
                      <a:pt x="168" y="1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9" y="2"/>
                      <a:pt x="170" y="3"/>
                      <a:pt x="171" y="3"/>
                    </a:cubicBezTo>
                    <a:cubicBezTo>
                      <a:pt x="171" y="3"/>
                      <a:pt x="172" y="2"/>
                      <a:pt x="172" y="2"/>
                    </a:cubicBezTo>
                    <a:cubicBezTo>
                      <a:pt x="172" y="3"/>
                      <a:pt x="173" y="3"/>
                      <a:pt x="173" y="4"/>
                    </a:cubicBezTo>
                    <a:cubicBezTo>
                      <a:pt x="173" y="4"/>
                      <a:pt x="174" y="5"/>
                      <a:pt x="174" y="5"/>
                    </a:cubicBezTo>
                    <a:cubicBezTo>
                      <a:pt x="174" y="6"/>
                      <a:pt x="175" y="6"/>
                      <a:pt x="175" y="6"/>
                    </a:cubicBezTo>
                    <a:cubicBezTo>
                      <a:pt x="175" y="7"/>
                      <a:pt x="175" y="8"/>
                      <a:pt x="175" y="8"/>
                    </a:cubicBezTo>
                    <a:cubicBezTo>
                      <a:pt x="175" y="8"/>
                      <a:pt x="175" y="8"/>
                      <a:pt x="175" y="9"/>
                    </a:cubicBezTo>
                    <a:cubicBezTo>
                      <a:pt x="176" y="9"/>
                      <a:pt x="179" y="9"/>
                      <a:pt x="179" y="9"/>
                    </a:cubicBezTo>
                    <a:cubicBezTo>
                      <a:pt x="179" y="9"/>
                      <a:pt x="180" y="9"/>
                      <a:pt x="180" y="10"/>
                    </a:cubicBezTo>
                    <a:cubicBezTo>
                      <a:pt x="180" y="10"/>
                      <a:pt x="182" y="10"/>
                      <a:pt x="182" y="10"/>
                    </a:cubicBezTo>
                    <a:cubicBezTo>
                      <a:pt x="182" y="10"/>
                      <a:pt x="183" y="9"/>
                      <a:pt x="183" y="10"/>
                    </a:cubicBezTo>
                    <a:cubicBezTo>
                      <a:pt x="183" y="10"/>
                      <a:pt x="183" y="11"/>
                      <a:pt x="183" y="11"/>
                    </a:cubicBezTo>
                    <a:cubicBezTo>
                      <a:pt x="185" y="11"/>
                      <a:pt x="185" y="11"/>
                      <a:pt x="185" y="11"/>
                    </a:cubicBezTo>
                    <a:cubicBezTo>
                      <a:pt x="186" y="11"/>
                      <a:pt x="186" y="11"/>
                      <a:pt x="186" y="11"/>
                    </a:cubicBezTo>
                    <a:cubicBezTo>
                      <a:pt x="186" y="11"/>
                      <a:pt x="187" y="10"/>
                      <a:pt x="187" y="11"/>
                    </a:cubicBezTo>
                    <a:cubicBezTo>
                      <a:pt x="187" y="11"/>
                      <a:pt x="188" y="11"/>
                      <a:pt x="188" y="11"/>
                    </a:cubicBezTo>
                    <a:cubicBezTo>
                      <a:pt x="188" y="11"/>
                      <a:pt x="190" y="12"/>
                      <a:pt x="190" y="12"/>
                    </a:cubicBezTo>
                    <a:cubicBezTo>
                      <a:pt x="190" y="12"/>
                      <a:pt x="191" y="12"/>
                      <a:pt x="192" y="12"/>
                    </a:cubicBezTo>
                    <a:cubicBezTo>
                      <a:pt x="192" y="12"/>
                      <a:pt x="195" y="12"/>
                      <a:pt x="195" y="12"/>
                    </a:cubicBezTo>
                    <a:cubicBezTo>
                      <a:pt x="195" y="12"/>
                      <a:pt x="195" y="13"/>
                      <a:pt x="195" y="14"/>
                    </a:cubicBezTo>
                    <a:cubicBezTo>
                      <a:pt x="195" y="14"/>
                      <a:pt x="195" y="16"/>
                      <a:pt x="195" y="16"/>
                    </a:cubicBezTo>
                    <a:cubicBezTo>
                      <a:pt x="195" y="16"/>
                      <a:pt x="194" y="17"/>
                      <a:pt x="194" y="18"/>
                    </a:cubicBezTo>
                    <a:cubicBezTo>
                      <a:pt x="193" y="18"/>
                      <a:pt x="193" y="20"/>
                      <a:pt x="193" y="20"/>
                    </a:cubicBezTo>
                    <a:cubicBezTo>
                      <a:pt x="193" y="20"/>
                      <a:pt x="193" y="21"/>
                      <a:pt x="193" y="21"/>
                    </a:cubicBezTo>
                    <a:cubicBezTo>
                      <a:pt x="193" y="21"/>
                      <a:pt x="193" y="23"/>
                      <a:pt x="193" y="23"/>
                    </a:cubicBezTo>
                    <a:cubicBezTo>
                      <a:pt x="192" y="25"/>
                      <a:pt x="192" y="25"/>
                      <a:pt x="192" y="25"/>
                    </a:cubicBezTo>
                    <a:cubicBezTo>
                      <a:pt x="192" y="25"/>
                      <a:pt x="191" y="26"/>
                      <a:pt x="192" y="27"/>
                    </a:cubicBezTo>
                    <a:cubicBezTo>
                      <a:pt x="192" y="27"/>
                      <a:pt x="192" y="28"/>
                      <a:pt x="192" y="28"/>
                    </a:cubicBezTo>
                    <a:cubicBezTo>
                      <a:pt x="193" y="29"/>
                      <a:pt x="193" y="29"/>
                      <a:pt x="193" y="29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91" y="33"/>
                      <a:pt x="191" y="33"/>
                      <a:pt x="191" y="33"/>
                    </a:cubicBezTo>
                    <a:cubicBezTo>
                      <a:pt x="191" y="33"/>
                      <a:pt x="192" y="34"/>
                      <a:pt x="191" y="35"/>
                    </a:cubicBezTo>
                    <a:cubicBezTo>
                      <a:pt x="191" y="35"/>
                      <a:pt x="190" y="36"/>
                      <a:pt x="190" y="36"/>
                    </a:cubicBezTo>
                    <a:cubicBezTo>
                      <a:pt x="190" y="36"/>
                      <a:pt x="188" y="38"/>
                      <a:pt x="188" y="38"/>
                    </a:cubicBezTo>
                    <a:cubicBezTo>
                      <a:pt x="188" y="38"/>
                      <a:pt x="188" y="39"/>
                      <a:pt x="188" y="39"/>
                    </a:cubicBezTo>
                    <a:cubicBezTo>
                      <a:pt x="188" y="39"/>
                      <a:pt x="187" y="41"/>
                      <a:pt x="187" y="41"/>
                    </a:cubicBezTo>
                    <a:cubicBezTo>
                      <a:pt x="187" y="41"/>
                      <a:pt x="187" y="44"/>
                      <a:pt x="187" y="44"/>
                    </a:cubicBezTo>
                    <a:cubicBezTo>
                      <a:pt x="187" y="44"/>
                      <a:pt x="188" y="45"/>
                      <a:pt x="188" y="45"/>
                    </a:cubicBezTo>
                    <a:cubicBezTo>
                      <a:pt x="188" y="45"/>
                      <a:pt x="188" y="46"/>
                      <a:pt x="188" y="47"/>
                    </a:cubicBezTo>
                    <a:cubicBezTo>
                      <a:pt x="187" y="47"/>
                      <a:pt x="188" y="48"/>
                      <a:pt x="188" y="49"/>
                    </a:cubicBezTo>
                    <a:cubicBezTo>
                      <a:pt x="188" y="49"/>
                      <a:pt x="188" y="50"/>
                      <a:pt x="188" y="50"/>
                    </a:cubicBezTo>
                    <a:cubicBezTo>
                      <a:pt x="187" y="52"/>
                      <a:pt x="187" y="52"/>
                      <a:pt x="187" y="52"/>
                    </a:cubicBezTo>
                    <a:cubicBezTo>
                      <a:pt x="186" y="52"/>
                      <a:pt x="186" y="52"/>
                      <a:pt x="186" y="52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85" y="57"/>
                      <a:pt x="185" y="57"/>
                      <a:pt x="185" y="57"/>
                    </a:cubicBezTo>
                    <a:cubicBezTo>
                      <a:pt x="177" y="57"/>
                      <a:pt x="177" y="57"/>
                      <a:pt x="177" y="57"/>
                    </a:cubicBezTo>
                    <a:cubicBezTo>
                      <a:pt x="169" y="49"/>
                      <a:pt x="169" y="49"/>
                      <a:pt x="169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58" y="52"/>
                      <a:pt x="158" y="52"/>
                      <a:pt x="158" y="52"/>
                    </a:cubicBezTo>
                    <a:cubicBezTo>
                      <a:pt x="151" y="53"/>
                      <a:pt x="151" y="53"/>
                      <a:pt x="151" y="53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1" y="57"/>
                      <a:pt x="131" y="57"/>
                      <a:pt x="131" y="57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19" y="74"/>
                      <a:pt x="119" y="74"/>
                      <a:pt x="119" y="7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3" y="96"/>
                      <a:pt x="77" y="99"/>
                      <a:pt x="79" y="100"/>
                    </a:cubicBezTo>
                    <a:cubicBezTo>
                      <a:pt x="81" y="102"/>
                      <a:pt x="75" y="103"/>
                      <a:pt x="74" y="104"/>
                    </a:cubicBezTo>
                    <a:cubicBezTo>
                      <a:pt x="73" y="105"/>
                      <a:pt x="64" y="106"/>
                      <a:pt x="64" y="106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3"/>
                      <a:pt x="8" y="98"/>
                      <a:pt x="6" y="93"/>
                    </a:cubicBezTo>
                    <a:cubicBezTo>
                      <a:pt x="6" y="93"/>
                      <a:pt x="6" y="92"/>
                      <a:pt x="5" y="91"/>
                    </a:cubicBezTo>
                    <a:cubicBezTo>
                      <a:pt x="5" y="90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3" y="87"/>
                      <a:pt x="2" y="86"/>
                      <a:pt x="2" y="86"/>
                    </a:cubicBezTo>
                    <a:cubicBezTo>
                      <a:pt x="2" y="86"/>
                      <a:pt x="2" y="85"/>
                      <a:pt x="2" y="85"/>
                    </a:cubicBezTo>
                    <a:cubicBezTo>
                      <a:pt x="1" y="85"/>
                      <a:pt x="0" y="84"/>
                      <a:pt x="0" y="84"/>
                    </a:cubicBezTo>
                    <a:cubicBezTo>
                      <a:pt x="0" y="84"/>
                      <a:pt x="0" y="81"/>
                      <a:pt x="0" y="8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5"/>
                      <a:pt x="2" y="75"/>
                    </a:cubicBezTo>
                    <a:cubicBezTo>
                      <a:pt x="2" y="75"/>
                      <a:pt x="3" y="73"/>
                      <a:pt x="3" y="73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5"/>
                      <a:pt x="3" y="65"/>
                    </a:cubicBezTo>
                    <a:cubicBezTo>
                      <a:pt x="4" y="65"/>
                      <a:pt x="4" y="62"/>
                      <a:pt x="4" y="62"/>
                    </a:cubicBezTo>
                    <a:cubicBezTo>
                      <a:pt x="4" y="62"/>
                      <a:pt x="5" y="60"/>
                      <a:pt x="5" y="60"/>
                    </a:cubicBezTo>
                    <a:cubicBezTo>
                      <a:pt x="6" y="60"/>
                      <a:pt x="6" y="59"/>
                      <a:pt x="6" y="59"/>
                    </a:cubicBezTo>
                    <a:cubicBezTo>
                      <a:pt x="6" y="58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1" y="55"/>
                    </a:cubicBezTo>
                    <a:cubicBezTo>
                      <a:pt x="11" y="55"/>
                      <a:pt x="12" y="55"/>
                      <a:pt x="13" y="55"/>
                    </a:cubicBezTo>
                    <a:cubicBezTo>
                      <a:pt x="13" y="55"/>
                      <a:pt x="13" y="56"/>
                      <a:pt x="14" y="56"/>
                    </a:cubicBezTo>
                    <a:cubicBezTo>
                      <a:pt x="15" y="56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6"/>
                      <a:pt x="18" y="55"/>
                      <a:pt x="18" y="55"/>
                    </a:cubicBezTo>
                    <a:cubicBezTo>
                      <a:pt x="19" y="55"/>
                      <a:pt x="21" y="56"/>
                      <a:pt x="21" y="56"/>
                    </a:cubicBezTo>
                    <a:cubicBezTo>
                      <a:pt x="21" y="56"/>
                      <a:pt x="22" y="57"/>
                      <a:pt x="22" y="56"/>
                    </a:cubicBezTo>
                    <a:cubicBezTo>
                      <a:pt x="23" y="56"/>
                      <a:pt x="24" y="55"/>
                      <a:pt x="24" y="55"/>
                    </a:cubicBezTo>
                    <a:cubicBezTo>
                      <a:pt x="26" y="54"/>
                      <a:pt x="26" y="54"/>
                      <a:pt x="26" y="5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" name="Freeform 88">
                <a:extLst>
                  <a:ext uri="{FF2B5EF4-FFF2-40B4-BE49-F238E27FC236}">
                    <a16:creationId xmlns:a16="http://schemas.microsoft.com/office/drawing/2014/main" id="{552446FC-7D47-459C-AE7D-75780C032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613" y="3211661"/>
                <a:ext cx="266062" cy="194972"/>
              </a:xfrm>
              <a:custGeom>
                <a:avLst/>
                <a:gdLst>
                  <a:gd name="T0" fmla="*/ 5 w 117"/>
                  <a:gd name="T1" fmla="*/ 46 h 88"/>
                  <a:gd name="T2" fmla="*/ 1 w 117"/>
                  <a:gd name="T3" fmla="*/ 42 h 88"/>
                  <a:gd name="T4" fmla="*/ 6 w 117"/>
                  <a:gd name="T5" fmla="*/ 36 h 88"/>
                  <a:gd name="T6" fmla="*/ 10 w 117"/>
                  <a:gd name="T7" fmla="*/ 33 h 88"/>
                  <a:gd name="T8" fmla="*/ 13 w 117"/>
                  <a:gd name="T9" fmla="*/ 27 h 88"/>
                  <a:gd name="T10" fmla="*/ 41 w 117"/>
                  <a:gd name="T11" fmla="*/ 31 h 88"/>
                  <a:gd name="T12" fmla="*/ 48 w 117"/>
                  <a:gd name="T13" fmla="*/ 26 h 88"/>
                  <a:gd name="T14" fmla="*/ 55 w 117"/>
                  <a:gd name="T15" fmla="*/ 19 h 88"/>
                  <a:gd name="T16" fmla="*/ 71 w 117"/>
                  <a:gd name="T17" fmla="*/ 15 h 88"/>
                  <a:gd name="T18" fmla="*/ 85 w 117"/>
                  <a:gd name="T19" fmla="*/ 12 h 88"/>
                  <a:gd name="T20" fmla="*/ 95 w 117"/>
                  <a:gd name="T21" fmla="*/ 8 h 88"/>
                  <a:gd name="T22" fmla="*/ 101 w 117"/>
                  <a:gd name="T23" fmla="*/ 2 h 88"/>
                  <a:gd name="T24" fmla="*/ 107 w 117"/>
                  <a:gd name="T25" fmla="*/ 2 h 88"/>
                  <a:gd name="T26" fmla="*/ 108 w 117"/>
                  <a:gd name="T27" fmla="*/ 5 h 88"/>
                  <a:gd name="T28" fmla="*/ 109 w 117"/>
                  <a:gd name="T29" fmla="*/ 7 h 88"/>
                  <a:gd name="T30" fmla="*/ 111 w 117"/>
                  <a:gd name="T31" fmla="*/ 10 h 88"/>
                  <a:gd name="T32" fmla="*/ 115 w 117"/>
                  <a:gd name="T33" fmla="*/ 19 h 88"/>
                  <a:gd name="T34" fmla="*/ 109 w 117"/>
                  <a:gd name="T35" fmla="*/ 22 h 88"/>
                  <a:gd name="T36" fmla="*/ 107 w 117"/>
                  <a:gd name="T37" fmla="*/ 27 h 88"/>
                  <a:gd name="T38" fmla="*/ 102 w 117"/>
                  <a:gd name="T39" fmla="*/ 28 h 88"/>
                  <a:gd name="T40" fmla="*/ 101 w 117"/>
                  <a:gd name="T41" fmla="*/ 32 h 88"/>
                  <a:gd name="T42" fmla="*/ 96 w 117"/>
                  <a:gd name="T43" fmla="*/ 35 h 88"/>
                  <a:gd name="T44" fmla="*/ 91 w 117"/>
                  <a:gd name="T45" fmla="*/ 38 h 88"/>
                  <a:gd name="T46" fmla="*/ 86 w 117"/>
                  <a:gd name="T47" fmla="*/ 41 h 88"/>
                  <a:gd name="T48" fmla="*/ 87 w 117"/>
                  <a:gd name="T49" fmla="*/ 46 h 88"/>
                  <a:gd name="T50" fmla="*/ 90 w 117"/>
                  <a:gd name="T51" fmla="*/ 49 h 88"/>
                  <a:gd name="T52" fmla="*/ 89 w 117"/>
                  <a:gd name="T53" fmla="*/ 56 h 88"/>
                  <a:gd name="T54" fmla="*/ 88 w 117"/>
                  <a:gd name="T55" fmla="*/ 60 h 88"/>
                  <a:gd name="T56" fmla="*/ 83 w 117"/>
                  <a:gd name="T57" fmla="*/ 62 h 88"/>
                  <a:gd name="T58" fmla="*/ 78 w 117"/>
                  <a:gd name="T59" fmla="*/ 64 h 88"/>
                  <a:gd name="T60" fmla="*/ 76 w 117"/>
                  <a:gd name="T61" fmla="*/ 68 h 88"/>
                  <a:gd name="T62" fmla="*/ 79 w 117"/>
                  <a:gd name="T63" fmla="*/ 69 h 88"/>
                  <a:gd name="T64" fmla="*/ 77 w 117"/>
                  <a:gd name="T65" fmla="*/ 72 h 88"/>
                  <a:gd name="T66" fmla="*/ 76 w 117"/>
                  <a:gd name="T67" fmla="*/ 76 h 88"/>
                  <a:gd name="T68" fmla="*/ 79 w 117"/>
                  <a:gd name="T69" fmla="*/ 80 h 88"/>
                  <a:gd name="T70" fmla="*/ 74 w 117"/>
                  <a:gd name="T71" fmla="*/ 83 h 88"/>
                  <a:gd name="T72" fmla="*/ 69 w 117"/>
                  <a:gd name="T73" fmla="*/ 81 h 88"/>
                  <a:gd name="T74" fmla="*/ 64 w 117"/>
                  <a:gd name="T75" fmla="*/ 80 h 88"/>
                  <a:gd name="T76" fmla="*/ 61 w 117"/>
                  <a:gd name="T77" fmla="*/ 82 h 88"/>
                  <a:gd name="T78" fmla="*/ 55 w 117"/>
                  <a:gd name="T79" fmla="*/ 80 h 88"/>
                  <a:gd name="T80" fmla="*/ 53 w 117"/>
                  <a:gd name="T81" fmla="*/ 77 h 88"/>
                  <a:gd name="T82" fmla="*/ 49 w 117"/>
                  <a:gd name="T83" fmla="*/ 72 h 88"/>
                  <a:gd name="T84" fmla="*/ 46 w 117"/>
                  <a:gd name="T85" fmla="*/ 76 h 88"/>
                  <a:gd name="T86" fmla="*/ 45 w 117"/>
                  <a:gd name="T87" fmla="*/ 80 h 88"/>
                  <a:gd name="T88" fmla="*/ 39 w 117"/>
                  <a:gd name="T89" fmla="*/ 83 h 88"/>
                  <a:gd name="T90" fmla="*/ 33 w 117"/>
                  <a:gd name="T91" fmla="*/ 84 h 88"/>
                  <a:gd name="T92" fmla="*/ 28 w 117"/>
                  <a:gd name="T93" fmla="*/ 83 h 88"/>
                  <a:gd name="T94" fmla="*/ 27 w 117"/>
                  <a:gd name="T95" fmla="*/ 84 h 88"/>
                  <a:gd name="T96" fmla="*/ 24 w 117"/>
                  <a:gd name="T97" fmla="*/ 87 h 88"/>
                  <a:gd name="T98" fmla="*/ 21 w 117"/>
                  <a:gd name="T99" fmla="*/ 88 h 88"/>
                  <a:gd name="T100" fmla="*/ 15 w 117"/>
                  <a:gd name="T101" fmla="*/ 87 h 88"/>
                  <a:gd name="T102" fmla="*/ 11 w 117"/>
                  <a:gd name="T103" fmla="*/ 84 h 88"/>
                  <a:gd name="T104" fmla="*/ 15 w 117"/>
                  <a:gd name="T105" fmla="*/ 82 h 88"/>
                  <a:gd name="T106" fmla="*/ 17 w 117"/>
                  <a:gd name="T107" fmla="*/ 81 h 88"/>
                  <a:gd name="T108" fmla="*/ 19 w 117"/>
                  <a:gd name="T109" fmla="*/ 79 h 88"/>
                  <a:gd name="T110" fmla="*/ 17 w 117"/>
                  <a:gd name="T111" fmla="*/ 77 h 88"/>
                  <a:gd name="T112" fmla="*/ 9 w 117"/>
                  <a:gd name="T113" fmla="*/ 67 h 88"/>
                  <a:gd name="T114" fmla="*/ 11 w 117"/>
                  <a:gd name="T115" fmla="*/ 61 h 88"/>
                  <a:gd name="T116" fmla="*/ 9 w 117"/>
                  <a:gd name="T117" fmla="*/ 58 h 88"/>
                  <a:gd name="T118" fmla="*/ 6 w 117"/>
                  <a:gd name="T119" fmla="*/ 58 h 88"/>
                  <a:gd name="T120" fmla="*/ 5 w 117"/>
                  <a:gd name="T121" fmla="*/ 55 h 88"/>
                  <a:gd name="T122" fmla="*/ 11 w 117"/>
                  <a:gd name="T12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88">
                    <a:moveTo>
                      <a:pt x="9" y="48"/>
                    </a:moveTo>
                    <a:cubicBezTo>
                      <a:pt x="7" y="47"/>
                      <a:pt x="7" y="47"/>
                      <a:pt x="7" y="47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3" y="38"/>
                      <a:pt x="3" y="38"/>
                    </a:cubicBezTo>
                    <a:cubicBezTo>
                      <a:pt x="4" y="37"/>
                      <a:pt x="6" y="36"/>
                      <a:pt x="6" y="36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8" y="33"/>
                      <a:pt x="9" y="33"/>
                    </a:cubicBezTo>
                    <a:cubicBezTo>
                      <a:pt x="10" y="33"/>
                      <a:pt x="10" y="34"/>
                      <a:pt x="10" y="33"/>
                    </a:cubicBezTo>
                    <a:cubicBezTo>
                      <a:pt x="11" y="33"/>
                      <a:pt x="11" y="29"/>
                      <a:pt x="11" y="29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5" y="19"/>
                      <a:pt x="115" y="19"/>
                    </a:cubicBezTo>
                    <a:cubicBezTo>
                      <a:pt x="114" y="19"/>
                      <a:pt x="112" y="19"/>
                      <a:pt x="112" y="19"/>
                    </a:cubicBezTo>
                    <a:cubicBezTo>
                      <a:pt x="112" y="19"/>
                      <a:pt x="111" y="20"/>
                      <a:pt x="110" y="20"/>
                    </a:cubicBezTo>
                    <a:cubicBezTo>
                      <a:pt x="110" y="20"/>
                      <a:pt x="109" y="22"/>
                      <a:pt x="109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8"/>
                      <a:pt x="112" y="28"/>
                      <a:pt x="107" y="27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30"/>
                      <a:pt x="102" y="30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1" y="38"/>
                      <a:pt x="89" y="38"/>
                      <a:pt x="89" y="38"/>
                    </a:cubicBezTo>
                    <a:cubicBezTo>
                      <a:pt x="89" y="38"/>
                      <a:pt x="86" y="39"/>
                      <a:pt x="86" y="39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1"/>
                      <a:pt x="85" y="42"/>
                      <a:pt x="85" y="42"/>
                    </a:cubicBezTo>
                    <a:cubicBezTo>
                      <a:pt x="85" y="42"/>
                      <a:pt x="85" y="45"/>
                      <a:pt x="85" y="45"/>
                    </a:cubicBezTo>
                    <a:cubicBezTo>
                      <a:pt x="85" y="45"/>
                      <a:pt x="87" y="46"/>
                      <a:pt x="87" y="4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89" y="49"/>
                      <a:pt x="89" y="52"/>
                      <a:pt x="89" y="52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0" y="58"/>
                      <a:pt x="91" y="58"/>
                      <a:pt x="90" y="59"/>
                    </a:cubicBezTo>
                    <a:cubicBezTo>
                      <a:pt x="89" y="59"/>
                      <a:pt x="88" y="60"/>
                      <a:pt x="88" y="60"/>
                    </a:cubicBezTo>
                    <a:cubicBezTo>
                      <a:pt x="88" y="60"/>
                      <a:pt x="86" y="60"/>
                      <a:pt x="86" y="60"/>
                    </a:cubicBezTo>
                    <a:cubicBezTo>
                      <a:pt x="86" y="60"/>
                      <a:pt x="84" y="60"/>
                      <a:pt x="84" y="60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7" y="69"/>
                      <a:pt x="77" y="68"/>
                    </a:cubicBezTo>
                    <a:cubicBezTo>
                      <a:pt x="77" y="68"/>
                      <a:pt x="77" y="67"/>
                      <a:pt x="77" y="67"/>
                    </a:cubicBezTo>
                    <a:cubicBezTo>
                      <a:pt x="78" y="68"/>
                      <a:pt x="79" y="69"/>
                      <a:pt x="79" y="69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1"/>
                      <a:pt x="78" y="71"/>
                      <a:pt x="78" y="71"/>
                    </a:cubicBezTo>
                    <a:cubicBezTo>
                      <a:pt x="78" y="71"/>
                      <a:pt x="77" y="72"/>
                      <a:pt x="77" y="72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74"/>
                      <a:pt x="76" y="74"/>
                      <a:pt x="76" y="75"/>
                    </a:cubicBezTo>
                    <a:cubicBezTo>
                      <a:pt x="76" y="75"/>
                      <a:pt x="76" y="76"/>
                      <a:pt x="76" y="76"/>
                    </a:cubicBezTo>
                    <a:cubicBezTo>
                      <a:pt x="77" y="76"/>
                      <a:pt x="78" y="78"/>
                      <a:pt x="78" y="78"/>
                    </a:cubicBezTo>
                    <a:cubicBezTo>
                      <a:pt x="78" y="78"/>
                      <a:pt x="79" y="79"/>
                      <a:pt x="79" y="79"/>
                    </a:cubicBezTo>
                    <a:cubicBezTo>
                      <a:pt x="79" y="79"/>
                      <a:pt x="79" y="80"/>
                      <a:pt x="79" y="80"/>
                    </a:cubicBezTo>
                    <a:cubicBezTo>
                      <a:pt x="79" y="80"/>
                      <a:pt x="78" y="81"/>
                      <a:pt x="77" y="81"/>
                    </a:cubicBezTo>
                    <a:cubicBezTo>
                      <a:pt x="77" y="81"/>
                      <a:pt x="75" y="81"/>
                      <a:pt x="75" y="81"/>
                    </a:cubicBezTo>
                    <a:cubicBezTo>
                      <a:pt x="75" y="81"/>
                      <a:pt x="74" y="83"/>
                      <a:pt x="74" y="83"/>
                    </a:cubicBezTo>
                    <a:cubicBezTo>
                      <a:pt x="74" y="83"/>
                      <a:pt x="73" y="83"/>
                      <a:pt x="72" y="83"/>
                    </a:cubicBezTo>
                    <a:cubicBezTo>
                      <a:pt x="72" y="83"/>
                      <a:pt x="74" y="84"/>
                      <a:pt x="72" y="83"/>
                    </a:cubicBezTo>
                    <a:cubicBezTo>
                      <a:pt x="69" y="82"/>
                      <a:pt x="69" y="81"/>
                      <a:pt x="69" y="81"/>
                    </a:cubicBezTo>
                    <a:cubicBezTo>
                      <a:pt x="69" y="81"/>
                      <a:pt x="68" y="80"/>
                      <a:pt x="68" y="80"/>
                    </a:cubicBezTo>
                    <a:cubicBezTo>
                      <a:pt x="67" y="80"/>
                      <a:pt x="66" y="80"/>
                      <a:pt x="66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2" y="81"/>
                      <a:pt x="62" y="82"/>
                      <a:pt x="61" y="82"/>
                    </a:cubicBezTo>
                    <a:cubicBezTo>
                      <a:pt x="60" y="83"/>
                      <a:pt x="61" y="83"/>
                      <a:pt x="60" y="83"/>
                    </a:cubicBezTo>
                    <a:cubicBezTo>
                      <a:pt x="58" y="83"/>
                      <a:pt x="57" y="81"/>
                      <a:pt x="57" y="81"/>
                    </a:cubicBezTo>
                    <a:cubicBezTo>
                      <a:pt x="57" y="81"/>
                      <a:pt x="55" y="80"/>
                      <a:pt x="55" y="80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3" y="79"/>
                      <a:pt x="53" y="80"/>
                      <a:pt x="53" y="78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2" y="76"/>
                      <a:pt x="52" y="77"/>
                      <a:pt x="51" y="76"/>
                    </a:cubicBezTo>
                    <a:cubicBezTo>
                      <a:pt x="51" y="75"/>
                      <a:pt x="50" y="74"/>
                      <a:pt x="50" y="74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2"/>
                      <a:pt x="49" y="72"/>
                      <a:pt x="49" y="73"/>
                    </a:cubicBezTo>
                    <a:cubicBezTo>
                      <a:pt x="48" y="74"/>
                      <a:pt x="47" y="74"/>
                      <a:pt x="47" y="74"/>
                    </a:cubicBezTo>
                    <a:cubicBezTo>
                      <a:pt x="47" y="75"/>
                      <a:pt x="46" y="76"/>
                      <a:pt x="46" y="76"/>
                    </a:cubicBezTo>
                    <a:cubicBezTo>
                      <a:pt x="46" y="76"/>
                      <a:pt x="45" y="77"/>
                      <a:pt x="45" y="78"/>
                    </a:cubicBezTo>
                    <a:cubicBezTo>
                      <a:pt x="46" y="78"/>
                      <a:pt x="46" y="78"/>
                      <a:pt x="46" y="79"/>
                    </a:cubicBezTo>
                    <a:cubicBezTo>
                      <a:pt x="46" y="79"/>
                      <a:pt x="45" y="80"/>
                      <a:pt x="45" y="80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3" y="82"/>
                      <a:pt x="41" y="83"/>
                      <a:pt x="41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4" y="84"/>
                      <a:pt x="33" y="84"/>
                      <a:pt x="33" y="84"/>
                    </a:cubicBezTo>
                    <a:cubicBezTo>
                      <a:pt x="32" y="84"/>
                      <a:pt x="31" y="84"/>
                      <a:pt x="31" y="84"/>
                    </a:cubicBezTo>
                    <a:cubicBezTo>
                      <a:pt x="31" y="84"/>
                      <a:pt x="30" y="83"/>
                      <a:pt x="29" y="83"/>
                    </a:cubicBezTo>
                    <a:cubicBezTo>
                      <a:pt x="29" y="83"/>
                      <a:pt x="28" y="83"/>
                      <a:pt x="28" y="83"/>
                    </a:cubicBezTo>
                    <a:cubicBezTo>
                      <a:pt x="27" y="83"/>
                      <a:pt x="26" y="83"/>
                      <a:pt x="26" y="83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7" y="84"/>
                      <a:pt x="27" y="84"/>
                    </a:cubicBezTo>
                    <a:cubicBezTo>
                      <a:pt x="27" y="85"/>
                      <a:pt x="27" y="86"/>
                      <a:pt x="27" y="86"/>
                    </a:cubicBezTo>
                    <a:cubicBezTo>
                      <a:pt x="27" y="86"/>
                      <a:pt x="26" y="86"/>
                      <a:pt x="26" y="86"/>
                    </a:cubicBezTo>
                    <a:cubicBezTo>
                      <a:pt x="26" y="87"/>
                      <a:pt x="24" y="87"/>
                      <a:pt x="24" y="87"/>
                    </a:cubicBezTo>
                    <a:cubicBezTo>
                      <a:pt x="24" y="87"/>
                      <a:pt x="24" y="88"/>
                      <a:pt x="24" y="88"/>
                    </a:cubicBezTo>
                    <a:cubicBezTo>
                      <a:pt x="24" y="88"/>
                      <a:pt x="24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ubicBezTo>
                      <a:pt x="21" y="87"/>
                      <a:pt x="20" y="87"/>
                      <a:pt x="19" y="87"/>
                    </a:cubicBezTo>
                    <a:cubicBezTo>
                      <a:pt x="19" y="87"/>
                      <a:pt x="16" y="86"/>
                      <a:pt x="16" y="86"/>
                    </a:cubicBezTo>
                    <a:cubicBezTo>
                      <a:pt x="16" y="86"/>
                      <a:pt x="15" y="87"/>
                      <a:pt x="15" y="87"/>
                    </a:cubicBezTo>
                    <a:cubicBezTo>
                      <a:pt x="14" y="87"/>
                      <a:pt x="13" y="87"/>
                      <a:pt x="12" y="86"/>
                    </a:cubicBezTo>
                    <a:cubicBezTo>
                      <a:pt x="12" y="86"/>
                      <a:pt x="11" y="86"/>
                      <a:pt x="11" y="86"/>
                    </a:cubicBezTo>
                    <a:cubicBezTo>
                      <a:pt x="11" y="85"/>
                      <a:pt x="11" y="84"/>
                      <a:pt x="11" y="84"/>
                    </a:cubicBezTo>
                    <a:cubicBezTo>
                      <a:pt x="11" y="84"/>
                      <a:pt x="10" y="83"/>
                      <a:pt x="11" y="83"/>
                    </a:cubicBezTo>
                    <a:cubicBezTo>
                      <a:pt x="11" y="83"/>
                      <a:pt x="12" y="83"/>
                      <a:pt x="13" y="83"/>
                    </a:cubicBezTo>
                    <a:cubicBezTo>
                      <a:pt x="14" y="83"/>
                      <a:pt x="15" y="83"/>
                      <a:pt x="15" y="82"/>
                    </a:cubicBezTo>
                    <a:cubicBezTo>
                      <a:pt x="15" y="82"/>
                      <a:pt x="15" y="82"/>
                      <a:pt x="16" y="82"/>
                    </a:cubicBezTo>
                    <a:cubicBezTo>
                      <a:pt x="16" y="82"/>
                      <a:pt x="17" y="83"/>
                      <a:pt x="17" y="82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7" y="79"/>
                      <a:pt x="17" y="79"/>
                    </a:cubicBezTo>
                    <a:cubicBezTo>
                      <a:pt x="18" y="79"/>
                      <a:pt x="19" y="79"/>
                      <a:pt x="19" y="79"/>
                    </a:cubicBezTo>
                    <a:cubicBezTo>
                      <a:pt x="20" y="79"/>
                      <a:pt x="21" y="79"/>
                      <a:pt x="21" y="79"/>
                    </a:cubicBezTo>
                    <a:cubicBezTo>
                      <a:pt x="21" y="79"/>
                      <a:pt x="21" y="79"/>
                      <a:pt x="22" y="78"/>
                    </a:cubicBezTo>
                    <a:cubicBezTo>
                      <a:pt x="22" y="78"/>
                      <a:pt x="18" y="78"/>
                      <a:pt x="17" y="77"/>
                    </a:cubicBezTo>
                    <a:cubicBezTo>
                      <a:pt x="15" y="75"/>
                      <a:pt x="13" y="74"/>
                      <a:pt x="13" y="70"/>
                    </a:cubicBezTo>
                    <a:cubicBezTo>
                      <a:pt x="12" y="70"/>
                      <a:pt x="12" y="68"/>
                      <a:pt x="11" y="68"/>
                    </a:cubicBezTo>
                    <a:cubicBezTo>
                      <a:pt x="11" y="68"/>
                      <a:pt x="9" y="67"/>
                      <a:pt x="9" y="67"/>
                    </a:cubicBezTo>
                    <a:cubicBezTo>
                      <a:pt x="9" y="66"/>
                      <a:pt x="9" y="66"/>
                      <a:pt x="10" y="65"/>
                    </a:cubicBezTo>
                    <a:cubicBezTo>
                      <a:pt x="10" y="64"/>
                      <a:pt x="10" y="64"/>
                      <a:pt x="11" y="63"/>
                    </a:cubicBezTo>
                    <a:cubicBezTo>
                      <a:pt x="11" y="63"/>
                      <a:pt x="11" y="61"/>
                      <a:pt x="11" y="61"/>
                    </a:cubicBezTo>
                    <a:cubicBezTo>
                      <a:pt x="11" y="61"/>
                      <a:pt x="12" y="60"/>
                      <a:pt x="11" y="60"/>
                    </a:cubicBezTo>
                    <a:cubicBezTo>
                      <a:pt x="11" y="59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9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60"/>
                      <a:pt x="6" y="58"/>
                      <a:pt x="6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7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5" y="55"/>
                      <a:pt x="6" y="53"/>
                      <a:pt x="7" y="53"/>
                    </a:cubicBezTo>
                    <a:cubicBezTo>
                      <a:pt x="8" y="52"/>
                      <a:pt x="10" y="50"/>
                      <a:pt x="10" y="50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9" y="48"/>
                      <a:pt x="9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" name="Freeform 197">
                <a:extLst>
                  <a:ext uri="{FF2B5EF4-FFF2-40B4-BE49-F238E27FC236}">
                    <a16:creationId xmlns:a16="http://schemas.microsoft.com/office/drawing/2014/main" id="{25883D89-0C9F-40C0-901D-61EA363C1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8204" y="3253212"/>
                <a:ext cx="517832" cy="466653"/>
              </a:xfrm>
              <a:custGeom>
                <a:avLst/>
                <a:gdLst>
                  <a:gd name="T0" fmla="*/ 216 w 227"/>
                  <a:gd name="T1" fmla="*/ 62 h 211"/>
                  <a:gd name="T2" fmla="*/ 209 w 227"/>
                  <a:gd name="T3" fmla="*/ 47 h 211"/>
                  <a:gd name="T4" fmla="*/ 183 w 227"/>
                  <a:gd name="T5" fmla="*/ 33 h 211"/>
                  <a:gd name="T6" fmla="*/ 141 w 227"/>
                  <a:gd name="T7" fmla="*/ 25 h 211"/>
                  <a:gd name="T8" fmla="*/ 102 w 227"/>
                  <a:gd name="T9" fmla="*/ 1 h 211"/>
                  <a:gd name="T10" fmla="*/ 84 w 227"/>
                  <a:gd name="T11" fmla="*/ 17 h 211"/>
                  <a:gd name="T12" fmla="*/ 82 w 227"/>
                  <a:gd name="T13" fmla="*/ 40 h 211"/>
                  <a:gd name="T14" fmla="*/ 70 w 227"/>
                  <a:gd name="T15" fmla="*/ 52 h 211"/>
                  <a:gd name="T16" fmla="*/ 58 w 227"/>
                  <a:gd name="T17" fmla="*/ 61 h 211"/>
                  <a:gd name="T18" fmla="*/ 39 w 227"/>
                  <a:gd name="T19" fmla="*/ 55 h 211"/>
                  <a:gd name="T20" fmla="*/ 18 w 227"/>
                  <a:gd name="T21" fmla="*/ 65 h 211"/>
                  <a:gd name="T22" fmla="*/ 3 w 227"/>
                  <a:gd name="T23" fmla="*/ 67 h 211"/>
                  <a:gd name="T24" fmla="*/ 3 w 227"/>
                  <a:gd name="T25" fmla="*/ 66 h 211"/>
                  <a:gd name="T26" fmla="*/ 3 w 227"/>
                  <a:gd name="T27" fmla="*/ 66 h 211"/>
                  <a:gd name="T28" fmla="*/ 4 w 227"/>
                  <a:gd name="T29" fmla="*/ 77 h 211"/>
                  <a:gd name="T30" fmla="*/ 17 w 227"/>
                  <a:gd name="T31" fmla="*/ 102 h 211"/>
                  <a:gd name="T32" fmla="*/ 30 w 227"/>
                  <a:gd name="T33" fmla="*/ 77 h 211"/>
                  <a:gd name="T34" fmla="*/ 51 w 227"/>
                  <a:gd name="T35" fmla="*/ 92 h 211"/>
                  <a:gd name="T36" fmla="*/ 64 w 227"/>
                  <a:gd name="T37" fmla="*/ 115 h 211"/>
                  <a:gd name="T38" fmla="*/ 53 w 227"/>
                  <a:gd name="T39" fmla="*/ 108 h 211"/>
                  <a:gd name="T40" fmla="*/ 65 w 227"/>
                  <a:gd name="T41" fmla="*/ 124 h 211"/>
                  <a:gd name="T42" fmla="*/ 73 w 227"/>
                  <a:gd name="T43" fmla="*/ 138 h 211"/>
                  <a:gd name="T44" fmla="*/ 72 w 227"/>
                  <a:gd name="T45" fmla="*/ 145 h 211"/>
                  <a:gd name="T46" fmla="*/ 58 w 227"/>
                  <a:gd name="T47" fmla="*/ 130 h 211"/>
                  <a:gd name="T48" fmla="*/ 61 w 227"/>
                  <a:gd name="T49" fmla="*/ 136 h 211"/>
                  <a:gd name="T50" fmla="*/ 76 w 227"/>
                  <a:gd name="T51" fmla="*/ 153 h 211"/>
                  <a:gd name="T52" fmla="*/ 74 w 227"/>
                  <a:gd name="T53" fmla="*/ 146 h 211"/>
                  <a:gd name="T54" fmla="*/ 89 w 227"/>
                  <a:gd name="T55" fmla="*/ 156 h 211"/>
                  <a:gd name="T56" fmla="*/ 99 w 227"/>
                  <a:gd name="T57" fmla="*/ 157 h 211"/>
                  <a:gd name="T58" fmla="*/ 126 w 227"/>
                  <a:gd name="T59" fmla="*/ 164 h 211"/>
                  <a:gd name="T60" fmla="*/ 160 w 227"/>
                  <a:gd name="T61" fmla="*/ 187 h 211"/>
                  <a:gd name="T62" fmla="*/ 140 w 227"/>
                  <a:gd name="T63" fmla="*/ 190 h 211"/>
                  <a:gd name="T64" fmla="*/ 184 w 227"/>
                  <a:gd name="T65" fmla="*/ 200 h 211"/>
                  <a:gd name="T66" fmla="*/ 171 w 227"/>
                  <a:gd name="T67" fmla="*/ 185 h 211"/>
                  <a:gd name="T68" fmla="*/ 153 w 227"/>
                  <a:gd name="T69" fmla="*/ 162 h 211"/>
                  <a:gd name="T70" fmla="*/ 118 w 227"/>
                  <a:gd name="T71" fmla="*/ 135 h 211"/>
                  <a:gd name="T72" fmla="*/ 100 w 227"/>
                  <a:gd name="T73" fmla="*/ 105 h 211"/>
                  <a:gd name="T74" fmla="*/ 88 w 227"/>
                  <a:gd name="T75" fmla="*/ 76 h 211"/>
                  <a:gd name="T76" fmla="*/ 121 w 227"/>
                  <a:gd name="T77" fmla="*/ 70 h 211"/>
                  <a:gd name="T78" fmla="*/ 160 w 227"/>
                  <a:gd name="T79" fmla="*/ 71 h 211"/>
                  <a:gd name="T80" fmla="*/ 189 w 227"/>
                  <a:gd name="T81" fmla="*/ 70 h 211"/>
                  <a:gd name="T82" fmla="*/ 179 w 227"/>
                  <a:gd name="T83" fmla="*/ 190 h 211"/>
                  <a:gd name="T84" fmla="*/ 192 w 227"/>
                  <a:gd name="T85" fmla="*/ 201 h 211"/>
                  <a:gd name="T86" fmla="*/ 159 w 227"/>
                  <a:gd name="T87" fmla="*/ 195 h 211"/>
                  <a:gd name="T88" fmla="*/ 144 w 227"/>
                  <a:gd name="T89" fmla="*/ 199 h 211"/>
                  <a:gd name="T90" fmla="*/ 115 w 227"/>
                  <a:gd name="T91" fmla="*/ 191 h 211"/>
                  <a:gd name="T92" fmla="*/ 136 w 227"/>
                  <a:gd name="T93" fmla="*/ 178 h 211"/>
                  <a:gd name="T94" fmla="*/ 144 w 227"/>
                  <a:gd name="T95" fmla="*/ 180 h 211"/>
                  <a:gd name="T96" fmla="*/ 123 w 227"/>
                  <a:gd name="T97" fmla="*/ 178 h 211"/>
                  <a:gd name="T98" fmla="*/ 129 w 227"/>
                  <a:gd name="T99" fmla="*/ 168 h 211"/>
                  <a:gd name="T100" fmla="*/ 51 w 227"/>
                  <a:gd name="T101" fmla="*/ 93 h 211"/>
                  <a:gd name="T102" fmla="*/ 50 w 227"/>
                  <a:gd name="T103" fmla="*/ 97 h 211"/>
                  <a:gd name="T104" fmla="*/ 60 w 227"/>
                  <a:gd name="T105" fmla="*/ 119 h 211"/>
                  <a:gd name="T106" fmla="*/ 53 w 227"/>
                  <a:gd name="T107" fmla="*/ 121 h 211"/>
                  <a:gd name="T108" fmla="*/ 35 w 227"/>
                  <a:gd name="T109" fmla="*/ 119 h 211"/>
                  <a:gd name="T110" fmla="*/ 36 w 227"/>
                  <a:gd name="T111" fmla="*/ 91 h 211"/>
                  <a:gd name="T112" fmla="*/ 40 w 227"/>
                  <a:gd name="T113" fmla="*/ 103 h 211"/>
                  <a:gd name="T114" fmla="*/ 45 w 227"/>
                  <a:gd name="T115" fmla="*/ 120 h 211"/>
                  <a:gd name="T116" fmla="*/ 37 w 227"/>
                  <a:gd name="T117" fmla="*/ 107 h 211"/>
                  <a:gd name="T118" fmla="*/ 34 w 227"/>
                  <a:gd name="T119" fmla="*/ 9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7" h="211">
                    <a:moveTo>
                      <a:pt x="215" y="82"/>
                    </a:moveTo>
                    <a:cubicBezTo>
                      <a:pt x="215" y="80"/>
                      <a:pt x="214" y="79"/>
                      <a:pt x="216" y="78"/>
                    </a:cubicBezTo>
                    <a:cubicBezTo>
                      <a:pt x="217" y="78"/>
                      <a:pt x="218" y="80"/>
                      <a:pt x="218" y="78"/>
                    </a:cubicBezTo>
                    <a:cubicBezTo>
                      <a:pt x="218" y="76"/>
                      <a:pt x="219" y="77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7"/>
                      <a:pt x="217" y="77"/>
                    </a:cubicBezTo>
                    <a:cubicBezTo>
                      <a:pt x="217" y="77"/>
                      <a:pt x="216" y="78"/>
                      <a:pt x="215" y="78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1"/>
                      <a:pt x="216" y="71"/>
                      <a:pt x="216" y="71"/>
                    </a:cubicBezTo>
                    <a:cubicBezTo>
                      <a:pt x="216" y="71"/>
                      <a:pt x="215" y="69"/>
                      <a:pt x="214" y="67"/>
                    </a:cubicBezTo>
                    <a:cubicBezTo>
                      <a:pt x="213" y="66"/>
                      <a:pt x="212" y="65"/>
                      <a:pt x="212" y="65"/>
                    </a:cubicBezTo>
                    <a:cubicBezTo>
                      <a:pt x="215" y="63"/>
                      <a:pt x="215" y="63"/>
                      <a:pt x="215" y="63"/>
                    </a:cubicBezTo>
                    <a:cubicBezTo>
                      <a:pt x="216" y="62"/>
                      <a:pt x="216" y="62"/>
                      <a:pt x="216" y="62"/>
                    </a:cubicBezTo>
                    <a:cubicBezTo>
                      <a:pt x="216" y="61"/>
                      <a:pt x="216" y="61"/>
                      <a:pt x="216" y="61"/>
                    </a:cubicBezTo>
                    <a:cubicBezTo>
                      <a:pt x="216" y="61"/>
                      <a:pt x="218" y="63"/>
                      <a:pt x="220" y="63"/>
                    </a:cubicBezTo>
                    <a:cubicBezTo>
                      <a:pt x="221" y="63"/>
                      <a:pt x="220" y="63"/>
                      <a:pt x="222" y="62"/>
                    </a:cubicBezTo>
                    <a:cubicBezTo>
                      <a:pt x="224" y="62"/>
                      <a:pt x="227" y="59"/>
                      <a:pt x="227" y="59"/>
                    </a:cubicBezTo>
                    <a:cubicBezTo>
                      <a:pt x="227" y="59"/>
                      <a:pt x="225" y="57"/>
                      <a:pt x="224" y="57"/>
                    </a:cubicBezTo>
                    <a:cubicBezTo>
                      <a:pt x="223" y="58"/>
                      <a:pt x="224" y="58"/>
                      <a:pt x="221" y="58"/>
                    </a:cubicBezTo>
                    <a:cubicBezTo>
                      <a:pt x="218" y="57"/>
                      <a:pt x="217" y="56"/>
                      <a:pt x="217" y="56"/>
                    </a:cubicBezTo>
                    <a:cubicBezTo>
                      <a:pt x="217" y="56"/>
                      <a:pt x="216" y="56"/>
                      <a:pt x="215" y="56"/>
                    </a:cubicBezTo>
                    <a:cubicBezTo>
                      <a:pt x="214" y="56"/>
                      <a:pt x="214" y="56"/>
                      <a:pt x="213" y="55"/>
                    </a:cubicBezTo>
                    <a:cubicBezTo>
                      <a:pt x="211" y="53"/>
                      <a:pt x="209" y="51"/>
                      <a:pt x="209" y="51"/>
                    </a:cubicBezTo>
                    <a:cubicBezTo>
                      <a:pt x="209" y="51"/>
                      <a:pt x="207" y="52"/>
                      <a:pt x="207" y="51"/>
                    </a:cubicBezTo>
                    <a:cubicBezTo>
                      <a:pt x="207" y="51"/>
                      <a:pt x="208" y="49"/>
                      <a:pt x="208" y="49"/>
                    </a:cubicBezTo>
                    <a:cubicBezTo>
                      <a:pt x="208" y="48"/>
                      <a:pt x="208" y="48"/>
                      <a:pt x="208" y="48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07" y="47"/>
                      <a:pt x="209" y="47"/>
                      <a:pt x="209" y="47"/>
                    </a:cubicBezTo>
                    <a:cubicBezTo>
                      <a:pt x="210" y="46"/>
                      <a:pt x="210" y="46"/>
                      <a:pt x="210" y="46"/>
                    </a:cubicBezTo>
                    <a:cubicBezTo>
                      <a:pt x="212" y="44"/>
                      <a:pt x="210" y="42"/>
                      <a:pt x="207" y="43"/>
                    </a:cubicBezTo>
                    <a:cubicBezTo>
                      <a:pt x="206" y="43"/>
                      <a:pt x="205" y="44"/>
                      <a:pt x="205" y="44"/>
                    </a:cubicBezTo>
                    <a:cubicBezTo>
                      <a:pt x="204" y="44"/>
                      <a:pt x="202" y="43"/>
                      <a:pt x="202" y="42"/>
                    </a:cubicBezTo>
                    <a:cubicBezTo>
                      <a:pt x="202" y="41"/>
                      <a:pt x="201" y="41"/>
                      <a:pt x="203" y="40"/>
                    </a:cubicBezTo>
                    <a:cubicBezTo>
                      <a:pt x="204" y="40"/>
                      <a:pt x="205" y="38"/>
                      <a:pt x="205" y="38"/>
                    </a:cubicBezTo>
                    <a:cubicBezTo>
                      <a:pt x="203" y="35"/>
                      <a:pt x="203" y="35"/>
                      <a:pt x="203" y="35"/>
                    </a:cubicBezTo>
                    <a:cubicBezTo>
                      <a:pt x="204" y="29"/>
                      <a:pt x="204" y="29"/>
                      <a:pt x="204" y="29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6" y="30"/>
                      <a:pt x="196" y="30"/>
                      <a:pt x="196" y="30"/>
                    </a:cubicBezTo>
                    <a:cubicBezTo>
                      <a:pt x="196" y="30"/>
                      <a:pt x="193" y="31"/>
                      <a:pt x="193" y="32"/>
                    </a:cubicBezTo>
                    <a:cubicBezTo>
                      <a:pt x="192" y="33"/>
                      <a:pt x="187" y="33"/>
                      <a:pt x="187" y="33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76" y="35"/>
                      <a:pt x="176" y="35"/>
                      <a:pt x="176" y="35"/>
                    </a:cubicBezTo>
                    <a:cubicBezTo>
                      <a:pt x="176" y="35"/>
                      <a:pt x="174" y="36"/>
                      <a:pt x="173" y="36"/>
                    </a:cubicBezTo>
                    <a:cubicBezTo>
                      <a:pt x="172" y="36"/>
                      <a:pt x="167" y="35"/>
                      <a:pt x="167" y="35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5" y="32"/>
                      <a:pt x="155" y="32"/>
                      <a:pt x="155" y="32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42" y="26"/>
                      <a:pt x="142" y="26"/>
                      <a:pt x="142" y="26"/>
                    </a:cubicBezTo>
                    <a:cubicBezTo>
                      <a:pt x="141" y="26"/>
                      <a:pt x="141" y="26"/>
                      <a:pt x="141" y="25"/>
                    </a:cubicBezTo>
                    <a:cubicBezTo>
                      <a:pt x="140" y="24"/>
                      <a:pt x="140" y="24"/>
                      <a:pt x="140" y="24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25" y="15"/>
                      <a:pt x="125" y="15"/>
                      <a:pt x="125" y="15"/>
                    </a:cubicBezTo>
                    <a:cubicBezTo>
                      <a:pt x="122" y="11"/>
                      <a:pt x="122" y="11"/>
                      <a:pt x="122" y="11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1" y="3"/>
                      <a:pt x="111" y="3"/>
                      <a:pt x="111" y="3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8" y="0"/>
                      <a:pt x="108" y="0"/>
                    </a:cubicBezTo>
                    <a:cubicBezTo>
                      <a:pt x="108" y="0"/>
                      <a:pt x="107" y="0"/>
                      <a:pt x="107" y="0"/>
                    </a:cubicBezTo>
                    <a:cubicBezTo>
                      <a:pt x="106" y="0"/>
                      <a:pt x="104" y="0"/>
                      <a:pt x="104" y="0"/>
                    </a:cubicBezTo>
                    <a:cubicBezTo>
                      <a:pt x="104" y="0"/>
                      <a:pt x="103" y="1"/>
                      <a:pt x="102" y="1"/>
                    </a:cubicBezTo>
                    <a:cubicBezTo>
                      <a:pt x="102" y="1"/>
                      <a:pt x="101" y="3"/>
                      <a:pt x="101" y="3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3" y="9"/>
                      <a:pt x="104" y="9"/>
                      <a:pt x="99" y="8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11"/>
                      <a:pt x="94" y="1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1" y="19"/>
                      <a:pt x="81" y="19"/>
                    </a:cubicBezTo>
                    <a:cubicBezTo>
                      <a:pt x="81" y="19"/>
                      <a:pt x="78" y="20"/>
                      <a:pt x="78" y="20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7" y="23"/>
                      <a:pt x="77" y="23"/>
                    </a:cubicBezTo>
                    <a:cubicBezTo>
                      <a:pt x="77" y="23"/>
                      <a:pt x="77" y="26"/>
                      <a:pt x="77" y="26"/>
                    </a:cubicBezTo>
                    <a:cubicBezTo>
                      <a:pt x="77" y="26"/>
                      <a:pt x="79" y="27"/>
                      <a:pt x="79" y="27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29"/>
                      <a:pt x="82" y="30"/>
                      <a:pt x="82" y="30"/>
                    </a:cubicBezTo>
                    <a:cubicBezTo>
                      <a:pt x="81" y="30"/>
                      <a:pt x="81" y="33"/>
                      <a:pt x="81" y="33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2" y="39"/>
                      <a:pt x="83" y="39"/>
                      <a:pt x="82" y="40"/>
                    </a:cubicBezTo>
                    <a:cubicBezTo>
                      <a:pt x="81" y="40"/>
                      <a:pt x="80" y="41"/>
                      <a:pt x="80" y="41"/>
                    </a:cubicBezTo>
                    <a:cubicBezTo>
                      <a:pt x="80" y="41"/>
                      <a:pt x="78" y="41"/>
                      <a:pt x="78" y="41"/>
                    </a:cubicBezTo>
                    <a:cubicBezTo>
                      <a:pt x="78" y="41"/>
                      <a:pt x="76" y="41"/>
                      <a:pt x="76" y="41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8" y="49"/>
                      <a:pt x="69" y="50"/>
                      <a:pt x="69" y="49"/>
                    </a:cubicBezTo>
                    <a:cubicBezTo>
                      <a:pt x="69" y="49"/>
                      <a:pt x="69" y="48"/>
                      <a:pt x="69" y="48"/>
                    </a:cubicBezTo>
                    <a:cubicBezTo>
                      <a:pt x="70" y="49"/>
                      <a:pt x="71" y="50"/>
                      <a:pt x="71" y="50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72" y="52"/>
                      <a:pt x="70" y="52"/>
                      <a:pt x="70" y="52"/>
                    </a:cubicBezTo>
                    <a:cubicBezTo>
                      <a:pt x="70" y="52"/>
                      <a:pt x="69" y="53"/>
                      <a:pt x="69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5"/>
                      <a:pt x="68" y="55"/>
                      <a:pt x="68" y="56"/>
                    </a:cubicBezTo>
                    <a:cubicBezTo>
                      <a:pt x="68" y="56"/>
                      <a:pt x="68" y="57"/>
                      <a:pt x="68" y="57"/>
                    </a:cubicBezTo>
                    <a:cubicBezTo>
                      <a:pt x="69" y="57"/>
                      <a:pt x="70" y="59"/>
                      <a:pt x="70" y="59"/>
                    </a:cubicBezTo>
                    <a:cubicBezTo>
                      <a:pt x="70" y="59"/>
                      <a:pt x="71" y="60"/>
                      <a:pt x="71" y="60"/>
                    </a:cubicBezTo>
                    <a:cubicBezTo>
                      <a:pt x="71" y="60"/>
                      <a:pt x="71" y="61"/>
                      <a:pt x="71" y="61"/>
                    </a:cubicBezTo>
                    <a:cubicBezTo>
                      <a:pt x="71" y="61"/>
                      <a:pt x="70" y="62"/>
                      <a:pt x="69" y="62"/>
                    </a:cubicBezTo>
                    <a:cubicBezTo>
                      <a:pt x="69" y="62"/>
                      <a:pt x="67" y="62"/>
                      <a:pt x="67" y="62"/>
                    </a:cubicBezTo>
                    <a:cubicBezTo>
                      <a:pt x="67" y="62"/>
                      <a:pt x="66" y="64"/>
                      <a:pt x="66" y="64"/>
                    </a:cubicBezTo>
                    <a:cubicBezTo>
                      <a:pt x="66" y="64"/>
                      <a:pt x="65" y="64"/>
                      <a:pt x="64" y="64"/>
                    </a:cubicBezTo>
                    <a:cubicBezTo>
                      <a:pt x="64" y="64"/>
                      <a:pt x="66" y="65"/>
                      <a:pt x="64" y="64"/>
                    </a:cubicBezTo>
                    <a:cubicBezTo>
                      <a:pt x="61" y="63"/>
                      <a:pt x="61" y="62"/>
                      <a:pt x="61" y="62"/>
                    </a:cubicBezTo>
                    <a:cubicBezTo>
                      <a:pt x="61" y="62"/>
                      <a:pt x="60" y="61"/>
                      <a:pt x="60" y="61"/>
                    </a:cubicBezTo>
                    <a:cubicBezTo>
                      <a:pt x="59" y="61"/>
                      <a:pt x="58" y="61"/>
                      <a:pt x="58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4" y="62"/>
                      <a:pt x="54" y="63"/>
                      <a:pt x="53" y="63"/>
                    </a:cubicBezTo>
                    <a:cubicBezTo>
                      <a:pt x="52" y="64"/>
                      <a:pt x="53" y="64"/>
                      <a:pt x="52" y="64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5" y="60"/>
                      <a:pt x="45" y="61"/>
                      <a:pt x="45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4" y="57"/>
                      <a:pt x="44" y="58"/>
                      <a:pt x="43" y="57"/>
                    </a:cubicBezTo>
                    <a:cubicBezTo>
                      <a:pt x="43" y="56"/>
                      <a:pt x="42" y="55"/>
                      <a:pt x="42" y="55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3"/>
                      <a:pt x="41" y="53"/>
                      <a:pt x="41" y="54"/>
                    </a:cubicBezTo>
                    <a:cubicBezTo>
                      <a:pt x="40" y="55"/>
                      <a:pt x="39" y="55"/>
                      <a:pt x="39" y="55"/>
                    </a:cubicBezTo>
                    <a:cubicBezTo>
                      <a:pt x="39" y="56"/>
                      <a:pt x="38" y="57"/>
                      <a:pt x="38" y="57"/>
                    </a:cubicBezTo>
                    <a:cubicBezTo>
                      <a:pt x="38" y="57"/>
                      <a:pt x="37" y="58"/>
                      <a:pt x="37" y="59"/>
                    </a:cubicBezTo>
                    <a:cubicBezTo>
                      <a:pt x="38" y="59"/>
                      <a:pt x="38" y="59"/>
                      <a:pt x="38" y="60"/>
                    </a:cubicBezTo>
                    <a:cubicBezTo>
                      <a:pt x="38" y="60"/>
                      <a:pt x="37" y="61"/>
                      <a:pt x="37" y="61"/>
                    </a:cubicBezTo>
                    <a:cubicBezTo>
                      <a:pt x="36" y="62"/>
                      <a:pt x="36" y="62"/>
                      <a:pt x="35" y="62"/>
                    </a:cubicBezTo>
                    <a:cubicBezTo>
                      <a:pt x="35" y="63"/>
                      <a:pt x="33" y="64"/>
                      <a:pt x="33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5" y="65"/>
                      <a:pt x="25" y="65"/>
                    </a:cubicBezTo>
                    <a:cubicBezTo>
                      <a:pt x="24" y="65"/>
                      <a:pt x="23" y="65"/>
                      <a:pt x="23" y="65"/>
                    </a:cubicBezTo>
                    <a:cubicBezTo>
                      <a:pt x="23" y="65"/>
                      <a:pt x="22" y="64"/>
                      <a:pt x="21" y="64"/>
                    </a:cubicBezTo>
                    <a:cubicBezTo>
                      <a:pt x="21" y="64"/>
                      <a:pt x="20" y="64"/>
                      <a:pt x="20" y="64"/>
                    </a:cubicBezTo>
                    <a:cubicBezTo>
                      <a:pt x="19" y="64"/>
                      <a:pt x="18" y="64"/>
                      <a:pt x="18" y="64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9" y="65"/>
                      <a:pt x="19" y="65"/>
                    </a:cubicBezTo>
                    <a:cubicBezTo>
                      <a:pt x="19" y="66"/>
                      <a:pt x="19" y="67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8"/>
                      <a:pt x="16" y="68"/>
                      <a:pt x="16" y="68"/>
                    </a:cubicBezTo>
                    <a:cubicBezTo>
                      <a:pt x="16" y="68"/>
                      <a:pt x="16" y="69"/>
                      <a:pt x="16" y="69"/>
                    </a:cubicBezTo>
                    <a:cubicBezTo>
                      <a:pt x="16" y="69"/>
                      <a:pt x="16" y="69"/>
                      <a:pt x="15" y="69"/>
                    </a:cubicBezTo>
                    <a:cubicBezTo>
                      <a:pt x="14" y="69"/>
                      <a:pt x="14" y="69"/>
                      <a:pt x="13" y="69"/>
                    </a:cubicBezTo>
                    <a:cubicBezTo>
                      <a:pt x="13" y="68"/>
                      <a:pt x="12" y="68"/>
                      <a:pt x="11" y="68"/>
                    </a:cubicBezTo>
                    <a:cubicBezTo>
                      <a:pt x="11" y="68"/>
                      <a:pt x="8" y="67"/>
                      <a:pt x="8" y="67"/>
                    </a:cubicBezTo>
                    <a:cubicBezTo>
                      <a:pt x="8" y="67"/>
                      <a:pt x="7" y="68"/>
                      <a:pt x="7" y="68"/>
                    </a:cubicBezTo>
                    <a:cubicBezTo>
                      <a:pt x="6" y="68"/>
                      <a:pt x="5" y="68"/>
                      <a:pt x="4" y="67"/>
                    </a:cubicBezTo>
                    <a:cubicBezTo>
                      <a:pt x="4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2" y="73"/>
                      <a:pt x="2" y="73"/>
                    </a:cubicBezTo>
                    <a:cubicBezTo>
                      <a:pt x="2" y="74"/>
                      <a:pt x="3" y="74"/>
                      <a:pt x="3" y="75"/>
                    </a:cubicBezTo>
                    <a:cubicBezTo>
                      <a:pt x="3" y="76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6" y="83"/>
                      <a:pt x="6" y="84"/>
                    </a:cubicBezTo>
                    <a:cubicBezTo>
                      <a:pt x="6" y="84"/>
                      <a:pt x="6" y="85"/>
                      <a:pt x="6" y="86"/>
                    </a:cubicBezTo>
                    <a:cubicBezTo>
                      <a:pt x="6" y="86"/>
                      <a:pt x="8" y="88"/>
                      <a:pt x="8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8" y="90"/>
                      <a:pt x="9" y="91"/>
                      <a:pt x="10" y="92"/>
                    </a:cubicBezTo>
                    <a:cubicBezTo>
                      <a:pt x="10" y="92"/>
                      <a:pt x="11" y="93"/>
                      <a:pt x="11" y="93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2"/>
                      <a:pt x="17" y="103"/>
                      <a:pt x="18" y="103"/>
                    </a:cubicBezTo>
                    <a:cubicBezTo>
                      <a:pt x="19" y="103"/>
                      <a:pt x="20" y="103"/>
                      <a:pt x="20" y="103"/>
                    </a:cubicBezTo>
                    <a:cubicBezTo>
                      <a:pt x="21" y="103"/>
                      <a:pt x="21" y="104"/>
                      <a:pt x="22" y="101"/>
                    </a:cubicBezTo>
                    <a:cubicBezTo>
                      <a:pt x="22" y="99"/>
                      <a:pt x="22" y="98"/>
                      <a:pt x="22" y="98"/>
                    </a:cubicBezTo>
                    <a:cubicBezTo>
                      <a:pt x="22" y="98"/>
                      <a:pt x="23" y="98"/>
                      <a:pt x="23" y="97"/>
                    </a:cubicBezTo>
                    <a:cubicBezTo>
                      <a:pt x="24" y="97"/>
                      <a:pt x="25" y="97"/>
                      <a:pt x="25" y="96"/>
                    </a:cubicBezTo>
                    <a:cubicBezTo>
                      <a:pt x="25" y="94"/>
                      <a:pt x="23" y="93"/>
                      <a:pt x="23" y="93"/>
                    </a:cubicBezTo>
                    <a:cubicBezTo>
                      <a:pt x="23" y="93"/>
                      <a:pt x="25" y="92"/>
                      <a:pt x="26" y="93"/>
                    </a:cubicBezTo>
                    <a:cubicBezTo>
                      <a:pt x="26" y="94"/>
                      <a:pt x="26" y="95"/>
                      <a:pt x="27" y="94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7" y="91"/>
                      <a:pt x="27" y="90"/>
                      <a:pt x="27" y="89"/>
                    </a:cubicBezTo>
                    <a:cubicBezTo>
                      <a:pt x="27" y="89"/>
                      <a:pt x="28" y="88"/>
                      <a:pt x="28" y="87"/>
                    </a:cubicBezTo>
                    <a:cubicBezTo>
                      <a:pt x="29" y="86"/>
                      <a:pt x="29" y="85"/>
                      <a:pt x="29" y="84"/>
                    </a:cubicBezTo>
                    <a:cubicBezTo>
                      <a:pt x="29" y="82"/>
                      <a:pt x="29" y="83"/>
                      <a:pt x="30" y="81"/>
                    </a:cubicBezTo>
                    <a:cubicBezTo>
                      <a:pt x="30" y="80"/>
                      <a:pt x="30" y="81"/>
                      <a:pt x="30" y="77"/>
                    </a:cubicBezTo>
                    <a:cubicBezTo>
                      <a:pt x="31" y="74"/>
                      <a:pt x="31" y="73"/>
                      <a:pt x="32" y="73"/>
                    </a:cubicBezTo>
                    <a:cubicBezTo>
                      <a:pt x="32" y="73"/>
                      <a:pt x="40" y="76"/>
                      <a:pt x="40" y="76"/>
                    </a:cubicBezTo>
                    <a:cubicBezTo>
                      <a:pt x="40" y="76"/>
                      <a:pt x="41" y="78"/>
                      <a:pt x="41" y="78"/>
                    </a:cubicBezTo>
                    <a:cubicBezTo>
                      <a:pt x="41" y="79"/>
                      <a:pt x="41" y="80"/>
                      <a:pt x="41" y="80"/>
                    </a:cubicBezTo>
                    <a:cubicBezTo>
                      <a:pt x="41" y="81"/>
                      <a:pt x="40" y="83"/>
                      <a:pt x="40" y="83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40" y="84"/>
                      <a:pt x="38" y="84"/>
                      <a:pt x="38" y="86"/>
                    </a:cubicBezTo>
                    <a:cubicBezTo>
                      <a:pt x="37" y="87"/>
                      <a:pt x="37" y="87"/>
                      <a:pt x="38" y="88"/>
                    </a:cubicBezTo>
                    <a:cubicBezTo>
                      <a:pt x="39" y="89"/>
                      <a:pt x="40" y="90"/>
                      <a:pt x="40" y="90"/>
                    </a:cubicBezTo>
                    <a:cubicBezTo>
                      <a:pt x="41" y="90"/>
                      <a:pt x="42" y="89"/>
                      <a:pt x="43" y="89"/>
                    </a:cubicBezTo>
                    <a:cubicBezTo>
                      <a:pt x="43" y="89"/>
                      <a:pt x="44" y="89"/>
                      <a:pt x="44" y="89"/>
                    </a:cubicBezTo>
                    <a:cubicBezTo>
                      <a:pt x="44" y="90"/>
                      <a:pt x="44" y="91"/>
                      <a:pt x="45" y="92"/>
                    </a:cubicBezTo>
                    <a:cubicBezTo>
                      <a:pt x="46" y="92"/>
                      <a:pt x="47" y="93"/>
                      <a:pt x="47" y="93"/>
                    </a:cubicBezTo>
                    <a:cubicBezTo>
                      <a:pt x="48" y="93"/>
                      <a:pt x="49" y="93"/>
                      <a:pt x="49" y="93"/>
                    </a:cubicBezTo>
                    <a:cubicBezTo>
                      <a:pt x="49" y="93"/>
                      <a:pt x="50" y="92"/>
                      <a:pt x="51" y="92"/>
                    </a:cubicBezTo>
                    <a:cubicBezTo>
                      <a:pt x="51" y="92"/>
                      <a:pt x="54" y="95"/>
                      <a:pt x="52" y="91"/>
                    </a:cubicBezTo>
                    <a:cubicBezTo>
                      <a:pt x="49" y="88"/>
                      <a:pt x="49" y="88"/>
                      <a:pt x="49" y="87"/>
                    </a:cubicBezTo>
                    <a:cubicBezTo>
                      <a:pt x="48" y="87"/>
                      <a:pt x="47" y="86"/>
                      <a:pt x="47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5"/>
                      <a:pt x="46" y="84"/>
                    </a:cubicBezTo>
                    <a:cubicBezTo>
                      <a:pt x="47" y="83"/>
                      <a:pt x="47" y="83"/>
                      <a:pt x="48" y="83"/>
                    </a:cubicBezTo>
                    <a:cubicBezTo>
                      <a:pt x="49" y="83"/>
                      <a:pt x="49" y="82"/>
                      <a:pt x="51" y="84"/>
                    </a:cubicBezTo>
                    <a:cubicBezTo>
                      <a:pt x="52" y="85"/>
                      <a:pt x="52" y="85"/>
                      <a:pt x="52" y="86"/>
                    </a:cubicBezTo>
                    <a:cubicBezTo>
                      <a:pt x="53" y="88"/>
                      <a:pt x="54" y="89"/>
                      <a:pt x="55" y="90"/>
                    </a:cubicBezTo>
                    <a:cubicBezTo>
                      <a:pt x="55" y="90"/>
                      <a:pt x="56" y="90"/>
                      <a:pt x="56" y="92"/>
                    </a:cubicBezTo>
                    <a:cubicBezTo>
                      <a:pt x="56" y="94"/>
                      <a:pt x="56" y="96"/>
                      <a:pt x="56" y="97"/>
                    </a:cubicBezTo>
                    <a:cubicBezTo>
                      <a:pt x="56" y="97"/>
                      <a:pt x="56" y="101"/>
                      <a:pt x="56" y="101"/>
                    </a:cubicBezTo>
                    <a:cubicBezTo>
                      <a:pt x="56" y="101"/>
                      <a:pt x="56" y="103"/>
                      <a:pt x="56" y="104"/>
                    </a:cubicBezTo>
                    <a:cubicBezTo>
                      <a:pt x="56" y="105"/>
                      <a:pt x="61" y="112"/>
                      <a:pt x="61" y="112"/>
                    </a:cubicBezTo>
                    <a:cubicBezTo>
                      <a:pt x="61" y="112"/>
                      <a:pt x="63" y="115"/>
                      <a:pt x="64" y="115"/>
                    </a:cubicBezTo>
                    <a:cubicBezTo>
                      <a:pt x="64" y="115"/>
                      <a:pt x="65" y="118"/>
                      <a:pt x="66" y="119"/>
                    </a:cubicBezTo>
                    <a:cubicBezTo>
                      <a:pt x="68" y="119"/>
                      <a:pt x="72" y="121"/>
                      <a:pt x="72" y="121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81" y="128"/>
                      <a:pt x="82" y="128"/>
                    </a:cubicBezTo>
                    <a:cubicBezTo>
                      <a:pt x="82" y="128"/>
                      <a:pt x="87" y="128"/>
                      <a:pt x="83" y="128"/>
                    </a:cubicBezTo>
                    <a:cubicBezTo>
                      <a:pt x="80" y="128"/>
                      <a:pt x="76" y="126"/>
                      <a:pt x="76" y="126"/>
                    </a:cubicBezTo>
                    <a:cubicBezTo>
                      <a:pt x="76" y="126"/>
                      <a:pt x="75" y="124"/>
                      <a:pt x="75" y="124"/>
                    </a:cubicBezTo>
                    <a:cubicBezTo>
                      <a:pt x="74" y="124"/>
                      <a:pt x="70" y="123"/>
                      <a:pt x="69" y="122"/>
                    </a:cubicBezTo>
                    <a:cubicBezTo>
                      <a:pt x="69" y="122"/>
                      <a:pt x="68" y="121"/>
                      <a:pt x="67" y="120"/>
                    </a:cubicBezTo>
                    <a:cubicBezTo>
                      <a:pt x="66" y="118"/>
                      <a:pt x="64" y="117"/>
                      <a:pt x="64" y="117"/>
                    </a:cubicBezTo>
                    <a:cubicBezTo>
                      <a:pt x="64" y="117"/>
                      <a:pt x="63" y="116"/>
                      <a:pt x="62" y="114"/>
                    </a:cubicBezTo>
                    <a:cubicBezTo>
                      <a:pt x="61" y="113"/>
                      <a:pt x="61" y="113"/>
                      <a:pt x="61" y="112"/>
                    </a:cubicBezTo>
                    <a:cubicBezTo>
                      <a:pt x="60" y="112"/>
                      <a:pt x="61" y="112"/>
                      <a:pt x="59" y="111"/>
                    </a:cubicBezTo>
                    <a:cubicBezTo>
                      <a:pt x="57" y="110"/>
                      <a:pt x="56" y="109"/>
                      <a:pt x="56" y="109"/>
                    </a:cubicBezTo>
                    <a:cubicBezTo>
                      <a:pt x="55" y="109"/>
                      <a:pt x="53" y="108"/>
                      <a:pt x="53" y="108"/>
                    </a:cubicBezTo>
                    <a:cubicBezTo>
                      <a:pt x="53" y="108"/>
                      <a:pt x="51" y="106"/>
                      <a:pt x="51" y="106"/>
                    </a:cubicBezTo>
                    <a:cubicBezTo>
                      <a:pt x="51" y="106"/>
                      <a:pt x="50" y="108"/>
                      <a:pt x="52" y="109"/>
                    </a:cubicBezTo>
                    <a:cubicBezTo>
                      <a:pt x="53" y="109"/>
                      <a:pt x="55" y="111"/>
                      <a:pt x="55" y="111"/>
                    </a:cubicBezTo>
                    <a:cubicBezTo>
                      <a:pt x="55" y="111"/>
                      <a:pt x="57" y="112"/>
                      <a:pt x="57" y="112"/>
                    </a:cubicBezTo>
                    <a:cubicBezTo>
                      <a:pt x="57" y="112"/>
                      <a:pt x="57" y="114"/>
                      <a:pt x="57" y="114"/>
                    </a:cubicBezTo>
                    <a:cubicBezTo>
                      <a:pt x="57" y="114"/>
                      <a:pt x="54" y="113"/>
                      <a:pt x="57" y="114"/>
                    </a:cubicBezTo>
                    <a:cubicBezTo>
                      <a:pt x="59" y="115"/>
                      <a:pt x="61" y="115"/>
                      <a:pt x="61" y="115"/>
                    </a:cubicBezTo>
                    <a:cubicBezTo>
                      <a:pt x="61" y="115"/>
                      <a:pt x="59" y="116"/>
                      <a:pt x="58" y="116"/>
                    </a:cubicBezTo>
                    <a:cubicBezTo>
                      <a:pt x="58" y="117"/>
                      <a:pt x="60" y="120"/>
                      <a:pt x="60" y="119"/>
                    </a:cubicBezTo>
                    <a:cubicBezTo>
                      <a:pt x="61" y="119"/>
                      <a:pt x="62" y="120"/>
                      <a:pt x="63" y="120"/>
                    </a:cubicBezTo>
                    <a:cubicBezTo>
                      <a:pt x="63" y="120"/>
                      <a:pt x="65" y="120"/>
                      <a:pt x="65" y="121"/>
                    </a:cubicBezTo>
                    <a:cubicBezTo>
                      <a:pt x="66" y="121"/>
                      <a:pt x="66" y="121"/>
                      <a:pt x="66" y="122"/>
                    </a:cubicBezTo>
                    <a:cubicBezTo>
                      <a:pt x="65" y="122"/>
                      <a:pt x="66" y="124"/>
                      <a:pt x="66" y="124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68" y="125"/>
                      <a:pt x="65" y="125"/>
                      <a:pt x="65" y="124"/>
                    </a:cubicBezTo>
                    <a:cubicBezTo>
                      <a:pt x="64" y="124"/>
                      <a:pt x="64" y="123"/>
                      <a:pt x="63" y="124"/>
                    </a:cubicBezTo>
                    <a:cubicBezTo>
                      <a:pt x="62" y="125"/>
                      <a:pt x="62" y="125"/>
                      <a:pt x="62" y="126"/>
                    </a:cubicBezTo>
                    <a:cubicBezTo>
                      <a:pt x="63" y="127"/>
                      <a:pt x="64" y="128"/>
                      <a:pt x="65" y="127"/>
                    </a:cubicBezTo>
                    <a:cubicBezTo>
                      <a:pt x="65" y="127"/>
                      <a:pt x="65" y="127"/>
                      <a:pt x="66" y="126"/>
                    </a:cubicBezTo>
                    <a:cubicBezTo>
                      <a:pt x="66" y="126"/>
                      <a:pt x="66" y="126"/>
                      <a:pt x="67" y="126"/>
                    </a:cubicBezTo>
                    <a:cubicBezTo>
                      <a:pt x="67" y="126"/>
                      <a:pt x="68" y="126"/>
                      <a:pt x="68" y="126"/>
                    </a:cubicBezTo>
                    <a:cubicBezTo>
                      <a:pt x="69" y="125"/>
                      <a:pt x="69" y="125"/>
                      <a:pt x="69" y="125"/>
                    </a:cubicBezTo>
                    <a:cubicBezTo>
                      <a:pt x="69" y="125"/>
                      <a:pt x="69" y="125"/>
                      <a:pt x="69" y="126"/>
                    </a:cubicBezTo>
                    <a:cubicBezTo>
                      <a:pt x="69" y="126"/>
                      <a:pt x="70" y="126"/>
                      <a:pt x="69" y="127"/>
                    </a:cubicBezTo>
                    <a:cubicBezTo>
                      <a:pt x="69" y="128"/>
                      <a:pt x="68" y="128"/>
                      <a:pt x="68" y="128"/>
                    </a:cubicBezTo>
                    <a:cubicBezTo>
                      <a:pt x="68" y="129"/>
                      <a:pt x="67" y="128"/>
                      <a:pt x="68" y="130"/>
                    </a:cubicBezTo>
                    <a:cubicBezTo>
                      <a:pt x="68" y="131"/>
                      <a:pt x="68" y="132"/>
                      <a:pt x="68" y="132"/>
                    </a:cubicBezTo>
                    <a:cubicBezTo>
                      <a:pt x="68" y="132"/>
                      <a:pt x="69" y="132"/>
                      <a:pt x="69" y="132"/>
                    </a:cubicBezTo>
                    <a:cubicBezTo>
                      <a:pt x="70" y="133"/>
                      <a:pt x="70" y="134"/>
                      <a:pt x="70" y="135"/>
                    </a:cubicBezTo>
                    <a:cubicBezTo>
                      <a:pt x="71" y="135"/>
                      <a:pt x="73" y="138"/>
                      <a:pt x="73" y="138"/>
                    </a:cubicBezTo>
                    <a:cubicBezTo>
                      <a:pt x="73" y="138"/>
                      <a:pt x="76" y="140"/>
                      <a:pt x="76" y="140"/>
                    </a:cubicBezTo>
                    <a:cubicBezTo>
                      <a:pt x="76" y="140"/>
                      <a:pt x="77" y="141"/>
                      <a:pt x="77" y="141"/>
                    </a:cubicBezTo>
                    <a:cubicBezTo>
                      <a:pt x="77" y="141"/>
                      <a:pt x="77" y="142"/>
                      <a:pt x="76" y="141"/>
                    </a:cubicBezTo>
                    <a:cubicBezTo>
                      <a:pt x="75" y="140"/>
                      <a:pt x="73" y="139"/>
                      <a:pt x="73" y="139"/>
                    </a:cubicBezTo>
                    <a:cubicBezTo>
                      <a:pt x="73" y="141"/>
                      <a:pt x="73" y="141"/>
                      <a:pt x="73" y="141"/>
                    </a:cubicBezTo>
                    <a:cubicBezTo>
                      <a:pt x="73" y="141"/>
                      <a:pt x="74" y="142"/>
                      <a:pt x="75" y="142"/>
                    </a:cubicBezTo>
                    <a:cubicBezTo>
                      <a:pt x="75" y="143"/>
                      <a:pt x="75" y="143"/>
                      <a:pt x="76" y="144"/>
                    </a:cubicBezTo>
                    <a:cubicBezTo>
                      <a:pt x="77" y="144"/>
                      <a:pt x="78" y="144"/>
                      <a:pt x="79" y="144"/>
                    </a:cubicBezTo>
                    <a:cubicBezTo>
                      <a:pt x="79" y="145"/>
                      <a:pt x="79" y="143"/>
                      <a:pt x="79" y="143"/>
                    </a:cubicBezTo>
                    <a:cubicBezTo>
                      <a:pt x="79" y="143"/>
                      <a:pt x="80" y="143"/>
                      <a:pt x="80" y="143"/>
                    </a:cubicBezTo>
                    <a:cubicBezTo>
                      <a:pt x="80" y="144"/>
                      <a:pt x="81" y="145"/>
                      <a:pt x="80" y="146"/>
                    </a:cubicBezTo>
                    <a:cubicBezTo>
                      <a:pt x="80" y="146"/>
                      <a:pt x="80" y="147"/>
                      <a:pt x="79" y="146"/>
                    </a:cubicBezTo>
                    <a:cubicBezTo>
                      <a:pt x="78" y="146"/>
                      <a:pt x="77" y="145"/>
                      <a:pt x="76" y="145"/>
                    </a:cubicBezTo>
                    <a:cubicBezTo>
                      <a:pt x="76" y="145"/>
                      <a:pt x="75" y="144"/>
                      <a:pt x="74" y="145"/>
                    </a:cubicBezTo>
                    <a:cubicBezTo>
                      <a:pt x="74" y="145"/>
                      <a:pt x="72" y="144"/>
                      <a:pt x="72" y="145"/>
                    </a:cubicBezTo>
                    <a:cubicBezTo>
                      <a:pt x="72" y="146"/>
                      <a:pt x="72" y="147"/>
                      <a:pt x="72" y="147"/>
                    </a:cubicBezTo>
                    <a:cubicBezTo>
                      <a:pt x="72" y="147"/>
                      <a:pt x="71" y="143"/>
                      <a:pt x="70" y="143"/>
                    </a:cubicBezTo>
                    <a:cubicBezTo>
                      <a:pt x="69" y="143"/>
                      <a:pt x="67" y="142"/>
                      <a:pt x="67" y="142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140"/>
                      <a:pt x="67" y="140"/>
                      <a:pt x="67" y="140"/>
                    </a:cubicBezTo>
                    <a:cubicBezTo>
                      <a:pt x="68" y="141"/>
                      <a:pt x="67" y="141"/>
                      <a:pt x="68" y="141"/>
                    </a:cubicBezTo>
                    <a:cubicBezTo>
                      <a:pt x="69" y="141"/>
                      <a:pt x="67" y="139"/>
                      <a:pt x="69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8"/>
                      <a:pt x="73" y="138"/>
                      <a:pt x="71" y="137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68" y="136"/>
                      <a:pt x="68" y="136"/>
                      <a:pt x="68" y="135"/>
                    </a:cubicBezTo>
                    <a:cubicBezTo>
                      <a:pt x="67" y="134"/>
                      <a:pt x="67" y="133"/>
                      <a:pt x="66" y="133"/>
                    </a:cubicBezTo>
                    <a:cubicBezTo>
                      <a:pt x="66" y="133"/>
                      <a:pt x="63" y="133"/>
                      <a:pt x="63" y="133"/>
                    </a:cubicBezTo>
                    <a:cubicBezTo>
                      <a:pt x="63" y="133"/>
                      <a:pt x="62" y="132"/>
                      <a:pt x="61" y="132"/>
                    </a:cubicBezTo>
                    <a:cubicBezTo>
                      <a:pt x="60" y="132"/>
                      <a:pt x="58" y="130"/>
                      <a:pt x="58" y="130"/>
                    </a:cubicBezTo>
                    <a:cubicBezTo>
                      <a:pt x="57" y="129"/>
                      <a:pt x="54" y="128"/>
                      <a:pt x="54" y="128"/>
                    </a:cubicBezTo>
                    <a:cubicBezTo>
                      <a:pt x="54" y="128"/>
                      <a:pt x="53" y="127"/>
                      <a:pt x="52" y="127"/>
                    </a:cubicBezTo>
                    <a:cubicBezTo>
                      <a:pt x="51" y="127"/>
                      <a:pt x="51" y="127"/>
                      <a:pt x="50" y="127"/>
                    </a:cubicBezTo>
                    <a:cubicBezTo>
                      <a:pt x="49" y="126"/>
                      <a:pt x="48" y="125"/>
                      <a:pt x="48" y="125"/>
                    </a:cubicBezTo>
                    <a:cubicBezTo>
                      <a:pt x="47" y="124"/>
                      <a:pt x="46" y="124"/>
                      <a:pt x="46" y="124"/>
                    </a:cubicBezTo>
                    <a:cubicBezTo>
                      <a:pt x="47" y="125"/>
                      <a:pt x="46" y="125"/>
                      <a:pt x="48" y="126"/>
                    </a:cubicBezTo>
                    <a:cubicBezTo>
                      <a:pt x="49" y="127"/>
                      <a:pt x="50" y="127"/>
                      <a:pt x="50" y="127"/>
                    </a:cubicBezTo>
                    <a:cubicBezTo>
                      <a:pt x="50" y="127"/>
                      <a:pt x="51" y="128"/>
                      <a:pt x="51" y="128"/>
                    </a:cubicBezTo>
                    <a:cubicBezTo>
                      <a:pt x="51" y="129"/>
                      <a:pt x="52" y="128"/>
                      <a:pt x="53" y="128"/>
                    </a:cubicBezTo>
                    <a:cubicBezTo>
                      <a:pt x="53" y="129"/>
                      <a:pt x="54" y="129"/>
                      <a:pt x="54" y="130"/>
                    </a:cubicBezTo>
                    <a:cubicBezTo>
                      <a:pt x="54" y="130"/>
                      <a:pt x="57" y="130"/>
                      <a:pt x="57" y="131"/>
                    </a:cubicBezTo>
                    <a:cubicBezTo>
                      <a:pt x="57" y="132"/>
                      <a:pt x="58" y="133"/>
                      <a:pt x="57" y="133"/>
                    </a:cubicBezTo>
                    <a:cubicBezTo>
                      <a:pt x="57" y="133"/>
                      <a:pt x="56" y="134"/>
                      <a:pt x="56" y="134"/>
                    </a:cubicBezTo>
                    <a:cubicBezTo>
                      <a:pt x="57" y="134"/>
                      <a:pt x="58" y="135"/>
                      <a:pt x="59" y="135"/>
                    </a:cubicBezTo>
                    <a:cubicBezTo>
                      <a:pt x="60" y="135"/>
                      <a:pt x="59" y="135"/>
                      <a:pt x="61" y="136"/>
                    </a:cubicBezTo>
                    <a:cubicBezTo>
                      <a:pt x="63" y="136"/>
                      <a:pt x="63" y="138"/>
                      <a:pt x="63" y="138"/>
                    </a:cubicBezTo>
                    <a:cubicBezTo>
                      <a:pt x="63" y="139"/>
                      <a:pt x="65" y="140"/>
                      <a:pt x="65" y="140"/>
                    </a:cubicBezTo>
                    <a:cubicBezTo>
                      <a:pt x="65" y="140"/>
                      <a:pt x="64" y="140"/>
                      <a:pt x="65" y="141"/>
                    </a:cubicBezTo>
                    <a:cubicBezTo>
                      <a:pt x="65" y="141"/>
                      <a:pt x="64" y="141"/>
                      <a:pt x="65" y="142"/>
                    </a:cubicBezTo>
                    <a:cubicBezTo>
                      <a:pt x="66" y="142"/>
                      <a:pt x="67" y="142"/>
                      <a:pt x="67" y="142"/>
                    </a:cubicBezTo>
                    <a:cubicBezTo>
                      <a:pt x="67" y="143"/>
                      <a:pt x="67" y="143"/>
                      <a:pt x="67" y="144"/>
                    </a:cubicBezTo>
                    <a:cubicBezTo>
                      <a:pt x="67" y="144"/>
                      <a:pt x="65" y="146"/>
                      <a:pt x="68" y="146"/>
                    </a:cubicBezTo>
                    <a:cubicBezTo>
                      <a:pt x="70" y="146"/>
                      <a:pt x="70" y="146"/>
                      <a:pt x="70" y="146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71" y="147"/>
                      <a:pt x="70" y="148"/>
                      <a:pt x="71" y="149"/>
                    </a:cubicBezTo>
                    <a:cubicBezTo>
                      <a:pt x="71" y="150"/>
                      <a:pt x="75" y="150"/>
                      <a:pt x="75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5" y="149"/>
                      <a:pt x="77" y="150"/>
                      <a:pt x="76" y="150"/>
                    </a:cubicBezTo>
                    <a:cubicBezTo>
                      <a:pt x="76" y="151"/>
                      <a:pt x="75" y="151"/>
                      <a:pt x="75" y="151"/>
                    </a:cubicBezTo>
                    <a:cubicBezTo>
                      <a:pt x="75" y="151"/>
                      <a:pt x="75" y="153"/>
                      <a:pt x="76" y="153"/>
                    </a:cubicBezTo>
                    <a:cubicBezTo>
                      <a:pt x="77" y="153"/>
                      <a:pt x="78" y="154"/>
                      <a:pt x="78" y="154"/>
                    </a:cubicBezTo>
                    <a:cubicBezTo>
                      <a:pt x="78" y="154"/>
                      <a:pt x="79" y="154"/>
                      <a:pt x="79" y="155"/>
                    </a:cubicBezTo>
                    <a:cubicBezTo>
                      <a:pt x="80" y="155"/>
                      <a:pt x="80" y="156"/>
                      <a:pt x="80" y="156"/>
                    </a:cubicBezTo>
                    <a:cubicBezTo>
                      <a:pt x="81" y="156"/>
                      <a:pt x="82" y="156"/>
                      <a:pt x="82" y="157"/>
                    </a:cubicBezTo>
                    <a:cubicBezTo>
                      <a:pt x="83" y="157"/>
                      <a:pt x="84" y="158"/>
                      <a:pt x="84" y="157"/>
                    </a:cubicBezTo>
                    <a:cubicBezTo>
                      <a:pt x="84" y="156"/>
                      <a:pt x="85" y="156"/>
                      <a:pt x="84" y="155"/>
                    </a:cubicBezTo>
                    <a:cubicBezTo>
                      <a:pt x="83" y="154"/>
                      <a:pt x="82" y="154"/>
                      <a:pt x="81" y="154"/>
                    </a:cubicBezTo>
                    <a:cubicBezTo>
                      <a:pt x="81" y="154"/>
                      <a:pt x="80" y="154"/>
                      <a:pt x="80" y="153"/>
                    </a:cubicBezTo>
                    <a:cubicBezTo>
                      <a:pt x="79" y="153"/>
                      <a:pt x="79" y="153"/>
                      <a:pt x="79" y="152"/>
                    </a:cubicBezTo>
                    <a:cubicBezTo>
                      <a:pt x="79" y="151"/>
                      <a:pt x="78" y="150"/>
                      <a:pt x="78" y="150"/>
                    </a:cubicBezTo>
                    <a:cubicBezTo>
                      <a:pt x="78" y="150"/>
                      <a:pt x="78" y="148"/>
                      <a:pt x="78" y="148"/>
                    </a:cubicBezTo>
                    <a:cubicBezTo>
                      <a:pt x="77" y="148"/>
                      <a:pt x="77" y="148"/>
                      <a:pt x="76" y="148"/>
                    </a:cubicBezTo>
                    <a:cubicBezTo>
                      <a:pt x="76" y="148"/>
                      <a:pt x="75" y="147"/>
                      <a:pt x="75" y="147"/>
                    </a:cubicBezTo>
                    <a:cubicBezTo>
                      <a:pt x="74" y="147"/>
                      <a:pt x="73" y="147"/>
                      <a:pt x="73" y="147"/>
                    </a:cubicBezTo>
                    <a:cubicBezTo>
                      <a:pt x="73" y="146"/>
                      <a:pt x="74" y="146"/>
                      <a:pt x="74" y="146"/>
                    </a:cubicBezTo>
                    <a:cubicBezTo>
                      <a:pt x="74" y="146"/>
                      <a:pt x="75" y="146"/>
                      <a:pt x="76" y="146"/>
                    </a:cubicBezTo>
                    <a:cubicBezTo>
                      <a:pt x="77" y="147"/>
                      <a:pt x="77" y="146"/>
                      <a:pt x="78" y="147"/>
                    </a:cubicBezTo>
                    <a:cubicBezTo>
                      <a:pt x="79" y="147"/>
                      <a:pt x="78" y="148"/>
                      <a:pt x="79" y="148"/>
                    </a:cubicBezTo>
                    <a:cubicBezTo>
                      <a:pt x="81" y="148"/>
                      <a:pt x="81" y="147"/>
                      <a:pt x="81" y="147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3" y="146"/>
                      <a:pt x="84" y="147"/>
                    </a:cubicBezTo>
                    <a:cubicBezTo>
                      <a:pt x="85" y="147"/>
                      <a:pt x="83" y="148"/>
                      <a:pt x="85" y="148"/>
                    </a:cubicBezTo>
                    <a:cubicBezTo>
                      <a:pt x="87" y="148"/>
                      <a:pt x="88" y="148"/>
                      <a:pt x="88" y="148"/>
                    </a:cubicBezTo>
                    <a:cubicBezTo>
                      <a:pt x="88" y="149"/>
                      <a:pt x="88" y="150"/>
                      <a:pt x="88" y="150"/>
                    </a:cubicBezTo>
                    <a:cubicBezTo>
                      <a:pt x="88" y="150"/>
                      <a:pt x="88" y="151"/>
                      <a:pt x="88" y="151"/>
                    </a:cubicBezTo>
                    <a:cubicBezTo>
                      <a:pt x="89" y="151"/>
                      <a:pt x="91" y="151"/>
                      <a:pt x="91" y="151"/>
                    </a:cubicBezTo>
                    <a:cubicBezTo>
                      <a:pt x="91" y="151"/>
                      <a:pt x="92" y="151"/>
                      <a:pt x="92" y="152"/>
                    </a:cubicBezTo>
                    <a:cubicBezTo>
                      <a:pt x="93" y="153"/>
                      <a:pt x="90" y="154"/>
                      <a:pt x="90" y="154"/>
                    </a:cubicBezTo>
                    <a:cubicBezTo>
                      <a:pt x="90" y="154"/>
                      <a:pt x="89" y="153"/>
                      <a:pt x="89" y="154"/>
                    </a:cubicBezTo>
                    <a:cubicBezTo>
                      <a:pt x="89" y="155"/>
                      <a:pt x="88" y="155"/>
                      <a:pt x="89" y="156"/>
                    </a:cubicBezTo>
                    <a:cubicBezTo>
                      <a:pt x="90" y="156"/>
                      <a:pt x="89" y="156"/>
                      <a:pt x="89" y="156"/>
                    </a:cubicBezTo>
                    <a:cubicBezTo>
                      <a:pt x="88" y="156"/>
                      <a:pt x="87" y="155"/>
                      <a:pt x="88" y="157"/>
                    </a:cubicBezTo>
                    <a:cubicBezTo>
                      <a:pt x="88" y="158"/>
                      <a:pt x="89" y="159"/>
                      <a:pt x="89" y="159"/>
                    </a:cubicBezTo>
                    <a:cubicBezTo>
                      <a:pt x="90" y="159"/>
                      <a:pt x="92" y="159"/>
                      <a:pt x="92" y="159"/>
                    </a:cubicBezTo>
                    <a:cubicBezTo>
                      <a:pt x="93" y="159"/>
                      <a:pt x="94" y="159"/>
                      <a:pt x="93" y="159"/>
                    </a:cubicBezTo>
                    <a:cubicBezTo>
                      <a:pt x="92" y="158"/>
                      <a:pt x="91" y="158"/>
                      <a:pt x="91" y="158"/>
                    </a:cubicBezTo>
                    <a:cubicBezTo>
                      <a:pt x="91" y="158"/>
                      <a:pt x="91" y="158"/>
                      <a:pt x="91" y="157"/>
                    </a:cubicBezTo>
                    <a:cubicBezTo>
                      <a:pt x="91" y="157"/>
                      <a:pt x="92" y="157"/>
                      <a:pt x="92" y="157"/>
                    </a:cubicBezTo>
                    <a:cubicBezTo>
                      <a:pt x="92" y="156"/>
                      <a:pt x="93" y="155"/>
                      <a:pt x="93" y="155"/>
                    </a:cubicBezTo>
                    <a:cubicBezTo>
                      <a:pt x="93" y="155"/>
                      <a:pt x="94" y="153"/>
                      <a:pt x="95" y="154"/>
                    </a:cubicBezTo>
                    <a:cubicBezTo>
                      <a:pt x="95" y="155"/>
                      <a:pt x="95" y="155"/>
                      <a:pt x="96" y="155"/>
                    </a:cubicBezTo>
                    <a:cubicBezTo>
                      <a:pt x="96" y="155"/>
                      <a:pt x="99" y="152"/>
                      <a:pt x="99" y="152"/>
                    </a:cubicBezTo>
                    <a:cubicBezTo>
                      <a:pt x="99" y="152"/>
                      <a:pt x="100" y="152"/>
                      <a:pt x="99" y="153"/>
                    </a:cubicBezTo>
                    <a:cubicBezTo>
                      <a:pt x="99" y="154"/>
                      <a:pt x="98" y="155"/>
                      <a:pt x="99" y="156"/>
                    </a:cubicBezTo>
                    <a:cubicBezTo>
                      <a:pt x="99" y="157"/>
                      <a:pt x="99" y="157"/>
                      <a:pt x="99" y="157"/>
                    </a:cubicBezTo>
                    <a:cubicBezTo>
                      <a:pt x="100" y="158"/>
                      <a:pt x="99" y="158"/>
                      <a:pt x="100" y="159"/>
                    </a:cubicBezTo>
                    <a:cubicBezTo>
                      <a:pt x="100" y="160"/>
                      <a:pt x="100" y="159"/>
                      <a:pt x="100" y="160"/>
                    </a:cubicBezTo>
                    <a:cubicBezTo>
                      <a:pt x="101" y="161"/>
                      <a:pt x="102" y="163"/>
                      <a:pt x="102" y="163"/>
                    </a:cubicBezTo>
                    <a:cubicBezTo>
                      <a:pt x="102" y="163"/>
                      <a:pt x="101" y="164"/>
                      <a:pt x="102" y="164"/>
                    </a:cubicBezTo>
                    <a:cubicBezTo>
                      <a:pt x="103" y="165"/>
                      <a:pt x="105" y="165"/>
                      <a:pt x="105" y="165"/>
                    </a:cubicBezTo>
                    <a:cubicBezTo>
                      <a:pt x="105" y="165"/>
                      <a:pt x="105" y="165"/>
                      <a:pt x="105" y="165"/>
                    </a:cubicBezTo>
                    <a:cubicBezTo>
                      <a:pt x="105" y="165"/>
                      <a:pt x="106" y="166"/>
                      <a:pt x="107" y="165"/>
                    </a:cubicBezTo>
                    <a:cubicBezTo>
                      <a:pt x="107" y="164"/>
                      <a:pt x="108" y="164"/>
                      <a:pt x="108" y="164"/>
                    </a:cubicBezTo>
                    <a:cubicBezTo>
                      <a:pt x="109" y="164"/>
                      <a:pt x="108" y="164"/>
                      <a:pt x="110" y="164"/>
                    </a:cubicBezTo>
                    <a:cubicBezTo>
                      <a:pt x="112" y="164"/>
                      <a:pt x="112" y="165"/>
                      <a:pt x="113" y="164"/>
                    </a:cubicBezTo>
                    <a:cubicBezTo>
                      <a:pt x="114" y="163"/>
                      <a:pt x="113" y="163"/>
                      <a:pt x="115" y="163"/>
                    </a:cubicBezTo>
                    <a:cubicBezTo>
                      <a:pt x="117" y="163"/>
                      <a:pt x="119" y="162"/>
                      <a:pt x="119" y="162"/>
                    </a:cubicBezTo>
                    <a:cubicBezTo>
                      <a:pt x="119" y="162"/>
                      <a:pt x="122" y="162"/>
                      <a:pt x="122" y="162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4" y="163"/>
                      <a:pt x="125" y="164"/>
                      <a:pt x="126" y="164"/>
                    </a:cubicBezTo>
                    <a:cubicBezTo>
                      <a:pt x="126" y="164"/>
                      <a:pt x="127" y="164"/>
                      <a:pt x="128" y="164"/>
                    </a:cubicBezTo>
                    <a:cubicBezTo>
                      <a:pt x="128" y="164"/>
                      <a:pt x="132" y="165"/>
                      <a:pt x="132" y="165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8" y="167"/>
                      <a:pt x="138" y="167"/>
                      <a:pt x="138" y="167"/>
                    </a:cubicBezTo>
                    <a:cubicBezTo>
                      <a:pt x="142" y="170"/>
                      <a:pt x="142" y="170"/>
                      <a:pt x="142" y="170"/>
                    </a:cubicBezTo>
                    <a:cubicBezTo>
                      <a:pt x="146" y="174"/>
                      <a:pt x="146" y="174"/>
                      <a:pt x="146" y="174"/>
                    </a:cubicBezTo>
                    <a:cubicBezTo>
                      <a:pt x="151" y="176"/>
                      <a:pt x="151" y="176"/>
                      <a:pt x="151" y="176"/>
                    </a:cubicBezTo>
                    <a:cubicBezTo>
                      <a:pt x="154" y="178"/>
                      <a:pt x="154" y="178"/>
                      <a:pt x="154" y="178"/>
                    </a:cubicBezTo>
                    <a:cubicBezTo>
                      <a:pt x="156" y="180"/>
                      <a:pt x="156" y="180"/>
                      <a:pt x="156" y="180"/>
                    </a:cubicBezTo>
                    <a:cubicBezTo>
                      <a:pt x="156" y="180"/>
                      <a:pt x="159" y="182"/>
                      <a:pt x="159" y="182"/>
                    </a:cubicBezTo>
                    <a:cubicBezTo>
                      <a:pt x="160" y="182"/>
                      <a:pt x="163" y="184"/>
                      <a:pt x="163" y="184"/>
                    </a:cubicBezTo>
                    <a:cubicBezTo>
                      <a:pt x="166" y="186"/>
                      <a:pt x="166" y="186"/>
                      <a:pt x="166" y="186"/>
                    </a:cubicBezTo>
                    <a:cubicBezTo>
                      <a:pt x="166" y="186"/>
                      <a:pt x="167" y="188"/>
                      <a:pt x="167" y="188"/>
                    </a:cubicBezTo>
                    <a:cubicBezTo>
                      <a:pt x="167" y="189"/>
                      <a:pt x="166" y="188"/>
                      <a:pt x="165" y="188"/>
                    </a:cubicBezTo>
                    <a:cubicBezTo>
                      <a:pt x="164" y="189"/>
                      <a:pt x="160" y="187"/>
                      <a:pt x="160" y="187"/>
                    </a:cubicBezTo>
                    <a:cubicBezTo>
                      <a:pt x="158" y="185"/>
                      <a:pt x="158" y="185"/>
                      <a:pt x="158" y="185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3" y="184"/>
                      <a:pt x="153" y="184"/>
                      <a:pt x="153" y="184"/>
                    </a:cubicBezTo>
                    <a:cubicBezTo>
                      <a:pt x="149" y="185"/>
                      <a:pt x="149" y="185"/>
                      <a:pt x="149" y="18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46" y="184"/>
                      <a:pt x="145" y="184"/>
                      <a:pt x="146" y="185"/>
                    </a:cubicBezTo>
                    <a:cubicBezTo>
                      <a:pt x="146" y="185"/>
                      <a:pt x="146" y="186"/>
                      <a:pt x="146" y="186"/>
                    </a:cubicBezTo>
                    <a:cubicBezTo>
                      <a:pt x="143" y="188"/>
                      <a:pt x="143" y="188"/>
                      <a:pt x="143" y="188"/>
                    </a:cubicBezTo>
                    <a:cubicBezTo>
                      <a:pt x="139" y="189"/>
                      <a:pt x="139" y="189"/>
                      <a:pt x="139" y="189"/>
                    </a:cubicBezTo>
                    <a:cubicBezTo>
                      <a:pt x="135" y="189"/>
                      <a:pt x="135" y="189"/>
                      <a:pt x="135" y="189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32" y="191"/>
                      <a:pt x="132" y="191"/>
                      <a:pt x="132" y="191"/>
                    </a:cubicBezTo>
                    <a:cubicBezTo>
                      <a:pt x="132" y="191"/>
                      <a:pt x="128" y="191"/>
                      <a:pt x="132" y="192"/>
                    </a:cubicBezTo>
                    <a:cubicBezTo>
                      <a:pt x="136" y="192"/>
                      <a:pt x="138" y="192"/>
                      <a:pt x="138" y="191"/>
                    </a:cubicBezTo>
                    <a:cubicBezTo>
                      <a:pt x="139" y="191"/>
                      <a:pt x="139" y="190"/>
                      <a:pt x="140" y="190"/>
                    </a:cubicBezTo>
                    <a:cubicBezTo>
                      <a:pt x="141" y="190"/>
                      <a:pt x="143" y="190"/>
                      <a:pt x="144" y="190"/>
                    </a:cubicBezTo>
                    <a:cubicBezTo>
                      <a:pt x="144" y="190"/>
                      <a:pt x="145" y="190"/>
                      <a:pt x="147" y="189"/>
                    </a:cubicBezTo>
                    <a:cubicBezTo>
                      <a:pt x="148" y="189"/>
                      <a:pt x="148" y="188"/>
                      <a:pt x="150" y="189"/>
                    </a:cubicBezTo>
                    <a:cubicBezTo>
                      <a:pt x="152" y="190"/>
                      <a:pt x="151" y="187"/>
                      <a:pt x="151" y="187"/>
                    </a:cubicBezTo>
                    <a:cubicBezTo>
                      <a:pt x="151" y="187"/>
                      <a:pt x="151" y="186"/>
                      <a:pt x="152" y="186"/>
                    </a:cubicBezTo>
                    <a:cubicBezTo>
                      <a:pt x="154" y="187"/>
                      <a:pt x="154" y="187"/>
                      <a:pt x="154" y="187"/>
                    </a:cubicBezTo>
                    <a:cubicBezTo>
                      <a:pt x="155" y="187"/>
                      <a:pt x="157" y="188"/>
                      <a:pt x="157" y="188"/>
                    </a:cubicBezTo>
                    <a:cubicBezTo>
                      <a:pt x="158" y="188"/>
                      <a:pt x="162" y="189"/>
                      <a:pt x="162" y="189"/>
                    </a:cubicBezTo>
                    <a:cubicBezTo>
                      <a:pt x="162" y="189"/>
                      <a:pt x="163" y="192"/>
                      <a:pt x="163" y="192"/>
                    </a:cubicBezTo>
                    <a:cubicBezTo>
                      <a:pt x="164" y="192"/>
                      <a:pt x="167" y="192"/>
                      <a:pt x="168" y="192"/>
                    </a:cubicBezTo>
                    <a:cubicBezTo>
                      <a:pt x="169" y="192"/>
                      <a:pt x="171" y="192"/>
                      <a:pt x="172" y="193"/>
                    </a:cubicBezTo>
                    <a:cubicBezTo>
                      <a:pt x="173" y="194"/>
                      <a:pt x="174" y="194"/>
                      <a:pt x="174" y="194"/>
                    </a:cubicBezTo>
                    <a:cubicBezTo>
                      <a:pt x="174" y="194"/>
                      <a:pt x="175" y="195"/>
                      <a:pt x="176" y="196"/>
                    </a:cubicBezTo>
                    <a:cubicBezTo>
                      <a:pt x="176" y="196"/>
                      <a:pt x="179" y="198"/>
                      <a:pt x="179" y="198"/>
                    </a:cubicBezTo>
                    <a:cubicBezTo>
                      <a:pt x="179" y="198"/>
                      <a:pt x="184" y="200"/>
                      <a:pt x="184" y="200"/>
                    </a:cubicBezTo>
                    <a:cubicBezTo>
                      <a:pt x="185" y="199"/>
                      <a:pt x="185" y="199"/>
                      <a:pt x="185" y="199"/>
                    </a:cubicBezTo>
                    <a:cubicBezTo>
                      <a:pt x="185" y="198"/>
                      <a:pt x="185" y="197"/>
                      <a:pt x="185" y="197"/>
                    </a:cubicBezTo>
                    <a:cubicBezTo>
                      <a:pt x="184" y="196"/>
                      <a:pt x="180" y="195"/>
                      <a:pt x="180" y="195"/>
                    </a:cubicBezTo>
                    <a:cubicBezTo>
                      <a:pt x="180" y="195"/>
                      <a:pt x="178" y="194"/>
                      <a:pt x="178" y="194"/>
                    </a:cubicBezTo>
                    <a:cubicBezTo>
                      <a:pt x="177" y="189"/>
                      <a:pt x="178" y="193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3" y="193"/>
                      <a:pt x="173" y="192"/>
                      <a:pt x="173" y="192"/>
                    </a:cubicBezTo>
                    <a:cubicBezTo>
                      <a:pt x="173" y="191"/>
                      <a:pt x="173" y="191"/>
                      <a:pt x="173" y="191"/>
                    </a:cubicBezTo>
                    <a:cubicBezTo>
                      <a:pt x="172" y="190"/>
                      <a:pt x="172" y="190"/>
                      <a:pt x="172" y="190"/>
                    </a:cubicBezTo>
                    <a:cubicBezTo>
                      <a:pt x="172" y="190"/>
                      <a:pt x="171" y="188"/>
                      <a:pt x="172" y="187"/>
                    </a:cubicBezTo>
                    <a:cubicBezTo>
                      <a:pt x="173" y="187"/>
                      <a:pt x="171" y="192"/>
                      <a:pt x="175" y="186"/>
                    </a:cubicBezTo>
                    <a:cubicBezTo>
                      <a:pt x="175" y="186"/>
                      <a:pt x="175" y="185"/>
                      <a:pt x="175" y="185"/>
                    </a:cubicBezTo>
                    <a:cubicBezTo>
                      <a:pt x="174" y="185"/>
                      <a:pt x="174" y="185"/>
                      <a:pt x="174" y="185"/>
                    </a:cubicBezTo>
                    <a:cubicBezTo>
                      <a:pt x="171" y="185"/>
                      <a:pt x="171" y="185"/>
                      <a:pt x="171" y="185"/>
                    </a:cubicBezTo>
                    <a:cubicBezTo>
                      <a:pt x="171" y="185"/>
                      <a:pt x="171" y="186"/>
                      <a:pt x="170" y="187"/>
                    </a:cubicBezTo>
                    <a:cubicBezTo>
                      <a:pt x="169" y="188"/>
                      <a:pt x="169" y="187"/>
                      <a:pt x="169" y="187"/>
                    </a:cubicBezTo>
                    <a:cubicBezTo>
                      <a:pt x="169" y="186"/>
                      <a:pt x="169" y="186"/>
                      <a:pt x="169" y="186"/>
                    </a:cubicBezTo>
                    <a:cubicBezTo>
                      <a:pt x="170" y="185"/>
                      <a:pt x="170" y="185"/>
                      <a:pt x="170" y="185"/>
                    </a:cubicBezTo>
                    <a:cubicBezTo>
                      <a:pt x="170" y="185"/>
                      <a:pt x="170" y="182"/>
                      <a:pt x="170" y="181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67" y="179"/>
                      <a:pt x="167" y="179"/>
                      <a:pt x="167" y="179"/>
                    </a:cubicBezTo>
                    <a:cubicBezTo>
                      <a:pt x="165" y="177"/>
                      <a:pt x="165" y="177"/>
                      <a:pt x="165" y="177"/>
                    </a:cubicBezTo>
                    <a:cubicBezTo>
                      <a:pt x="162" y="175"/>
                      <a:pt x="162" y="175"/>
                      <a:pt x="162" y="175"/>
                    </a:cubicBezTo>
                    <a:cubicBezTo>
                      <a:pt x="158" y="171"/>
                      <a:pt x="158" y="171"/>
                      <a:pt x="158" y="171"/>
                    </a:cubicBezTo>
                    <a:cubicBezTo>
                      <a:pt x="156" y="170"/>
                      <a:pt x="156" y="170"/>
                      <a:pt x="156" y="170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54" y="166"/>
                      <a:pt x="154" y="166"/>
                      <a:pt x="154" y="166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49" y="161"/>
                      <a:pt x="147" y="160"/>
                    </a:cubicBezTo>
                    <a:cubicBezTo>
                      <a:pt x="145" y="159"/>
                      <a:pt x="145" y="159"/>
                      <a:pt x="145" y="159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2" y="155"/>
                      <a:pt x="142" y="155"/>
                      <a:pt x="142" y="155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8" y="152"/>
                      <a:pt x="138" y="152"/>
                      <a:pt x="138" y="152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29" y="145"/>
                      <a:pt x="129" y="145"/>
                      <a:pt x="129" y="145"/>
                    </a:cubicBezTo>
                    <a:cubicBezTo>
                      <a:pt x="126" y="144"/>
                      <a:pt x="126" y="144"/>
                      <a:pt x="126" y="144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4" y="130"/>
                      <a:pt x="114" y="130"/>
                      <a:pt x="114" y="130"/>
                    </a:cubicBezTo>
                    <a:cubicBezTo>
                      <a:pt x="111" y="127"/>
                      <a:pt x="111" y="127"/>
                      <a:pt x="111" y="127"/>
                    </a:cubicBezTo>
                    <a:cubicBezTo>
                      <a:pt x="109" y="125"/>
                      <a:pt x="109" y="125"/>
                      <a:pt x="109" y="125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08" y="119"/>
                      <a:pt x="107" y="119"/>
                      <a:pt x="107" y="118"/>
                    </a:cubicBezTo>
                    <a:cubicBezTo>
                      <a:pt x="106" y="118"/>
                      <a:pt x="104" y="117"/>
                      <a:pt x="105" y="116"/>
                    </a:cubicBezTo>
                    <a:cubicBezTo>
                      <a:pt x="105" y="115"/>
                      <a:pt x="104" y="114"/>
                      <a:pt x="104" y="112"/>
                    </a:cubicBezTo>
                    <a:cubicBezTo>
                      <a:pt x="104" y="111"/>
                      <a:pt x="104" y="110"/>
                      <a:pt x="103" y="110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1" y="109"/>
                      <a:pt x="100" y="109"/>
                      <a:pt x="100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9" y="109"/>
                      <a:pt x="100" y="107"/>
                      <a:pt x="100" y="105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104"/>
                      <a:pt x="96" y="101"/>
                      <a:pt x="94" y="100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91" y="101"/>
                      <a:pt x="91" y="102"/>
                      <a:pt x="91" y="102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7" y="98"/>
                      <a:pt x="87" y="97"/>
                      <a:pt x="88" y="95"/>
                    </a:cubicBezTo>
                    <a:cubicBezTo>
                      <a:pt x="90" y="93"/>
                      <a:pt x="88" y="92"/>
                      <a:pt x="88" y="92"/>
                    </a:cubicBezTo>
                    <a:cubicBezTo>
                      <a:pt x="87" y="89"/>
                      <a:pt x="87" y="89"/>
                      <a:pt x="87" y="89"/>
                    </a:cubicBezTo>
                    <a:cubicBezTo>
                      <a:pt x="88" y="87"/>
                      <a:pt x="88" y="87"/>
                      <a:pt x="88" y="87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8" y="81"/>
                      <a:pt x="88" y="81"/>
                      <a:pt x="88" y="81"/>
                    </a:cubicBezTo>
                    <a:cubicBezTo>
                      <a:pt x="88" y="81"/>
                      <a:pt x="87" y="77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5"/>
                      <a:pt x="88" y="75"/>
                      <a:pt x="89" y="75"/>
                    </a:cubicBezTo>
                    <a:cubicBezTo>
                      <a:pt x="89" y="74"/>
                      <a:pt x="94" y="73"/>
                      <a:pt x="94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4" y="81"/>
                      <a:pt x="104" y="81"/>
                      <a:pt x="104" y="81"/>
                    </a:cubicBezTo>
                    <a:cubicBezTo>
                      <a:pt x="107" y="83"/>
                      <a:pt x="107" y="83"/>
                      <a:pt x="107" y="83"/>
                    </a:cubicBezTo>
                    <a:cubicBezTo>
                      <a:pt x="107" y="83"/>
                      <a:pt x="108" y="82"/>
                      <a:pt x="109" y="82"/>
                    </a:cubicBezTo>
                    <a:cubicBezTo>
                      <a:pt x="109" y="81"/>
                      <a:pt x="109" y="79"/>
                      <a:pt x="109" y="79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4" y="71"/>
                      <a:pt x="125" y="71"/>
                    </a:cubicBezTo>
                    <a:cubicBezTo>
                      <a:pt x="125" y="71"/>
                      <a:pt x="126" y="71"/>
                      <a:pt x="126" y="7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34" y="68"/>
                      <a:pt x="134" y="68"/>
                      <a:pt x="134" y="68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3" y="71"/>
                      <a:pt x="143" y="71"/>
                      <a:pt x="143" y="71"/>
                    </a:cubicBezTo>
                    <a:cubicBezTo>
                      <a:pt x="143" y="70"/>
                      <a:pt x="143" y="70"/>
                      <a:pt x="143" y="70"/>
                    </a:cubicBezTo>
                    <a:cubicBezTo>
                      <a:pt x="147" y="70"/>
                      <a:pt x="147" y="70"/>
                      <a:pt x="147" y="70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60" y="71"/>
                      <a:pt x="160" y="71"/>
                      <a:pt x="160" y="71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5" y="73"/>
                      <a:pt x="165" y="73"/>
                      <a:pt x="165" y="73"/>
                    </a:cubicBezTo>
                    <a:cubicBezTo>
                      <a:pt x="165" y="73"/>
                      <a:pt x="165" y="73"/>
                      <a:pt x="166" y="72"/>
                    </a:cubicBezTo>
                    <a:cubicBezTo>
                      <a:pt x="166" y="72"/>
                      <a:pt x="169" y="72"/>
                      <a:pt x="169" y="72"/>
                    </a:cubicBezTo>
                    <a:cubicBezTo>
                      <a:pt x="170" y="69"/>
                      <a:pt x="170" y="69"/>
                      <a:pt x="170" y="69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2" y="71"/>
                      <a:pt x="174" y="71"/>
                      <a:pt x="174" y="71"/>
                    </a:cubicBezTo>
                    <a:cubicBezTo>
                      <a:pt x="175" y="68"/>
                      <a:pt x="175" y="68"/>
                      <a:pt x="175" y="68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7" y="69"/>
                      <a:pt x="177" y="69"/>
                      <a:pt x="178" y="69"/>
                    </a:cubicBezTo>
                    <a:cubicBezTo>
                      <a:pt x="179" y="69"/>
                      <a:pt x="180" y="68"/>
                      <a:pt x="180" y="68"/>
                    </a:cubicBezTo>
                    <a:cubicBezTo>
                      <a:pt x="180" y="68"/>
                      <a:pt x="181" y="69"/>
                      <a:pt x="181" y="69"/>
                    </a:cubicBezTo>
                    <a:cubicBezTo>
                      <a:pt x="181" y="69"/>
                      <a:pt x="182" y="68"/>
                      <a:pt x="183" y="68"/>
                    </a:cubicBezTo>
                    <a:cubicBezTo>
                      <a:pt x="185" y="68"/>
                      <a:pt x="186" y="67"/>
                      <a:pt x="186" y="67"/>
                    </a:cubicBezTo>
                    <a:cubicBezTo>
                      <a:pt x="186" y="67"/>
                      <a:pt x="187" y="69"/>
                      <a:pt x="189" y="70"/>
                    </a:cubicBezTo>
                    <a:cubicBezTo>
                      <a:pt x="189" y="70"/>
                      <a:pt x="189" y="70"/>
                      <a:pt x="189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2" y="69"/>
                      <a:pt x="193" y="69"/>
                    </a:cubicBezTo>
                    <a:cubicBezTo>
                      <a:pt x="195" y="69"/>
                      <a:pt x="196" y="69"/>
                      <a:pt x="197" y="69"/>
                    </a:cubicBezTo>
                    <a:cubicBezTo>
                      <a:pt x="199" y="69"/>
                      <a:pt x="200" y="71"/>
                      <a:pt x="200" y="71"/>
                    </a:cubicBezTo>
                    <a:cubicBezTo>
                      <a:pt x="203" y="74"/>
                      <a:pt x="203" y="74"/>
                      <a:pt x="203" y="74"/>
                    </a:cubicBezTo>
                    <a:cubicBezTo>
                      <a:pt x="203" y="74"/>
                      <a:pt x="204" y="76"/>
                      <a:pt x="204" y="77"/>
                    </a:cubicBezTo>
                    <a:cubicBezTo>
                      <a:pt x="205" y="78"/>
                      <a:pt x="205" y="79"/>
                      <a:pt x="205" y="79"/>
                    </a:cubicBezTo>
                    <a:cubicBezTo>
                      <a:pt x="205" y="79"/>
                      <a:pt x="213" y="82"/>
                      <a:pt x="214" y="82"/>
                    </a:cubicBezTo>
                    <a:cubicBezTo>
                      <a:pt x="214" y="82"/>
                      <a:pt x="215" y="82"/>
                      <a:pt x="215" y="82"/>
                    </a:cubicBezTo>
                    <a:close/>
                    <a:moveTo>
                      <a:pt x="175" y="191"/>
                    </a:moveTo>
                    <a:cubicBezTo>
                      <a:pt x="175" y="191"/>
                      <a:pt x="175" y="191"/>
                      <a:pt x="175" y="191"/>
                    </a:cubicBezTo>
                    <a:cubicBezTo>
                      <a:pt x="176" y="191"/>
                      <a:pt x="176" y="190"/>
                      <a:pt x="176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82" y="191"/>
                      <a:pt x="182" y="191"/>
                      <a:pt x="182" y="191"/>
                    </a:cubicBezTo>
                    <a:cubicBezTo>
                      <a:pt x="184" y="193"/>
                      <a:pt x="184" y="193"/>
                      <a:pt x="184" y="193"/>
                    </a:cubicBezTo>
                    <a:cubicBezTo>
                      <a:pt x="185" y="195"/>
                      <a:pt x="185" y="195"/>
                      <a:pt x="185" y="195"/>
                    </a:cubicBezTo>
                    <a:cubicBezTo>
                      <a:pt x="187" y="197"/>
                      <a:pt x="187" y="197"/>
                      <a:pt x="187" y="197"/>
                    </a:cubicBezTo>
                    <a:cubicBezTo>
                      <a:pt x="192" y="200"/>
                      <a:pt x="192" y="200"/>
                      <a:pt x="192" y="200"/>
                    </a:cubicBezTo>
                    <a:cubicBezTo>
                      <a:pt x="198" y="203"/>
                      <a:pt x="198" y="203"/>
                      <a:pt x="198" y="203"/>
                    </a:cubicBezTo>
                    <a:cubicBezTo>
                      <a:pt x="198" y="203"/>
                      <a:pt x="202" y="205"/>
                      <a:pt x="203" y="205"/>
                    </a:cubicBezTo>
                    <a:cubicBezTo>
                      <a:pt x="203" y="205"/>
                      <a:pt x="203" y="206"/>
                      <a:pt x="204" y="206"/>
                    </a:cubicBezTo>
                    <a:cubicBezTo>
                      <a:pt x="204" y="207"/>
                      <a:pt x="206" y="210"/>
                      <a:pt x="206" y="210"/>
                    </a:cubicBezTo>
                    <a:cubicBezTo>
                      <a:pt x="207" y="211"/>
                      <a:pt x="204" y="209"/>
                      <a:pt x="204" y="209"/>
                    </a:cubicBezTo>
                    <a:cubicBezTo>
                      <a:pt x="204" y="209"/>
                      <a:pt x="203" y="207"/>
                      <a:pt x="202" y="206"/>
                    </a:cubicBezTo>
                    <a:cubicBezTo>
                      <a:pt x="200" y="206"/>
                      <a:pt x="198" y="206"/>
                      <a:pt x="197" y="205"/>
                    </a:cubicBezTo>
                    <a:cubicBezTo>
                      <a:pt x="196" y="204"/>
                      <a:pt x="196" y="203"/>
                      <a:pt x="196" y="203"/>
                    </a:cubicBezTo>
                    <a:cubicBezTo>
                      <a:pt x="195" y="203"/>
                      <a:pt x="195" y="201"/>
                      <a:pt x="192" y="201"/>
                    </a:cubicBezTo>
                    <a:cubicBezTo>
                      <a:pt x="189" y="200"/>
                      <a:pt x="189" y="201"/>
                      <a:pt x="188" y="199"/>
                    </a:cubicBezTo>
                    <a:cubicBezTo>
                      <a:pt x="187" y="196"/>
                      <a:pt x="187" y="198"/>
                      <a:pt x="186" y="196"/>
                    </a:cubicBezTo>
                    <a:cubicBezTo>
                      <a:pt x="184" y="195"/>
                      <a:pt x="185" y="196"/>
                      <a:pt x="181" y="195"/>
                    </a:cubicBezTo>
                    <a:cubicBezTo>
                      <a:pt x="178" y="193"/>
                      <a:pt x="180" y="194"/>
                      <a:pt x="180" y="193"/>
                    </a:cubicBezTo>
                    <a:cubicBezTo>
                      <a:pt x="179" y="191"/>
                      <a:pt x="180" y="192"/>
                      <a:pt x="178" y="192"/>
                    </a:cubicBezTo>
                    <a:cubicBezTo>
                      <a:pt x="177" y="191"/>
                      <a:pt x="178" y="191"/>
                      <a:pt x="177" y="191"/>
                    </a:cubicBezTo>
                    <a:cubicBezTo>
                      <a:pt x="177" y="191"/>
                      <a:pt x="176" y="192"/>
                      <a:pt x="175" y="192"/>
                    </a:cubicBezTo>
                    <a:cubicBezTo>
                      <a:pt x="175" y="191"/>
                      <a:pt x="175" y="191"/>
                      <a:pt x="175" y="191"/>
                    </a:cubicBezTo>
                    <a:close/>
                    <a:moveTo>
                      <a:pt x="169" y="198"/>
                    </a:moveTo>
                    <a:cubicBezTo>
                      <a:pt x="169" y="198"/>
                      <a:pt x="169" y="198"/>
                      <a:pt x="169" y="198"/>
                    </a:cubicBezTo>
                    <a:cubicBezTo>
                      <a:pt x="169" y="198"/>
                      <a:pt x="167" y="198"/>
                      <a:pt x="166" y="198"/>
                    </a:cubicBezTo>
                    <a:cubicBezTo>
                      <a:pt x="166" y="198"/>
                      <a:pt x="165" y="197"/>
                      <a:pt x="164" y="197"/>
                    </a:cubicBezTo>
                    <a:cubicBezTo>
                      <a:pt x="163" y="197"/>
                      <a:pt x="161" y="197"/>
                      <a:pt x="161" y="197"/>
                    </a:cubicBezTo>
                    <a:cubicBezTo>
                      <a:pt x="160" y="197"/>
                      <a:pt x="159" y="196"/>
                      <a:pt x="159" y="196"/>
                    </a:cubicBezTo>
                    <a:cubicBezTo>
                      <a:pt x="159" y="196"/>
                      <a:pt x="159" y="195"/>
                      <a:pt x="159" y="195"/>
                    </a:cubicBezTo>
                    <a:cubicBezTo>
                      <a:pt x="159" y="195"/>
                      <a:pt x="161" y="194"/>
                      <a:pt x="161" y="194"/>
                    </a:cubicBezTo>
                    <a:cubicBezTo>
                      <a:pt x="161" y="195"/>
                      <a:pt x="167" y="196"/>
                      <a:pt x="167" y="196"/>
                    </a:cubicBezTo>
                    <a:cubicBezTo>
                      <a:pt x="171" y="196"/>
                      <a:pt x="171" y="196"/>
                      <a:pt x="171" y="196"/>
                    </a:cubicBezTo>
                    <a:cubicBezTo>
                      <a:pt x="171" y="196"/>
                      <a:pt x="172" y="196"/>
                      <a:pt x="172" y="196"/>
                    </a:cubicBezTo>
                    <a:cubicBezTo>
                      <a:pt x="172" y="196"/>
                      <a:pt x="173" y="196"/>
                      <a:pt x="174" y="197"/>
                    </a:cubicBezTo>
                    <a:cubicBezTo>
                      <a:pt x="175" y="197"/>
                      <a:pt x="175" y="197"/>
                      <a:pt x="175" y="198"/>
                    </a:cubicBezTo>
                    <a:cubicBezTo>
                      <a:pt x="175" y="198"/>
                      <a:pt x="176" y="199"/>
                      <a:pt x="175" y="199"/>
                    </a:cubicBezTo>
                    <a:cubicBezTo>
                      <a:pt x="175" y="199"/>
                      <a:pt x="174" y="199"/>
                      <a:pt x="174" y="199"/>
                    </a:cubicBezTo>
                    <a:cubicBezTo>
                      <a:pt x="174" y="199"/>
                      <a:pt x="172" y="198"/>
                      <a:pt x="172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69" y="198"/>
                      <a:pt x="169" y="198"/>
                      <a:pt x="169" y="198"/>
                    </a:cubicBezTo>
                    <a:close/>
                    <a:moveTo>
                      <a:pt x="138" y="199"/>
                    </a:moveTo>
                    <a:cubicBezTo>
                      <a:pt x="138" y="199"/>
                      <a:pt x="138" y="199"/>
                      <a:pt x="138" y="199"/>
                    </a:cubicBezTo>
                    <a:cubicBezTo>
                      <a:pt x="138" y="199"/>
                      <a:pt x="142" y="198"/>
                      <a:pt x="142" y="198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200"/>
                      <a:pt x="143" y="200"/>
                    </a:cubicBezTo>
                    <a:cubicBezTo>
                      <a:pt x="143" y="200"/>
                      <a:pt x="141" y="202"/>
                      <a:pt x="141" y="202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8" y="199"/>
                      <a:pt x="138" y="199"/>
                      <a:pt x="138" y="199"/>
                    </a:cubicBezTo>
                    <a:close/>
                    <a:moveTo>
                      <a:pt x="107" y="194"/>
                    </a:moveTo>
                    <a:cubicBezTo>
                      <a:pt x="107" y="194"/>
                      <a:pt x="107" y="194"/>
                      <a:pt x="107" y="194"/>
                    </a:cubicBezTo>
                    <a:cubicBezTo>
                      <a:pt x="108" y="194"/>
                      <a:pt x="109" y="193"/>
                      <a:pt x="109" y="194"/>
                    </a:cubicBezTo>
                    <a:cubicBezTo>
                      <a:pt x="109" y="195"/>
                      <a:pt x="108" y="196"/>
                      <a:pt x="108" y="196"/>
                    </a:cubicBezTo>
                    <a:cubicBezTo>
                      <a:pt x="108" y="196"/>
                      <a:pt x="107" y="196"/>
                      <a:pt x="107" y="196"/>
                    </a:cubicBezTo>
                    <a:cubicBezTo>
                      <a:pt x="107" y="195"/>
                      <a:pt x="107" y="194"/>
                      <a:pt x="107" y="194"/>
                    </a:cubicBezTo>
                    <a:close/>
                    <a:moveTo>
                      <a:pt x="113" y="189"/>
                    </a:moveTo>
                    <a:cubicBezTo>
                      <a:pt x="113" y="189"/>
                      <a:pt x="113" y="189"/>
                      <a:pt x="113" y="189"/>
                    </a:cubicBezTo>
                    <a:cubicBezTo>
                      <a:pt x="113" y="189"/>
                      <a:pt x="115" y="188"/>
                      <a:pt x="115" y="188"/>
                    </a:cubicBezTo>
                    <a:cubicBezTo>
                      <a:pt x="116" y="189"/>
                      <a:pt x="117" y="189"/>
                      <a:pt x="116" y="190"/>
                    </a:cubicBezTo>
                    <a:cubicBezTo>
                      <a:pt x="116" y="190"/>
                      <a:pt x="116" y="190"/>
                      <a:pt x="115" y="191"/>
                    </a:cubicBezTo>
                    <a:cubicBezTo>
                      <a:pt x="114" y="192"/>
                      <a:pt x="112" y="193"/>
                      <a:pt x="112" y="193"/>
                    </a:cubicBezTo>
                    <a:cubicBezTo>
                      <a:pt x="112" y="193"/>
                      <a:pt x="112" y="193"/>
                      <a:pt x="111" y="193"/>
                    </a:cubicBezTo>
                    <a:cubicBezTo>
                      <a:pt x="109" y="192"/>
                      <a:pt x="108" y="191"/>
                      <a:pt x="108" y="191"/>
                    </a:cubicBezTo>
                    <a:cubicBezTo>
                      <a:pt x="108" y="191"/>
                      <a:pt x="107" y="190"/>
                      <a:pt x="109" y="190"/>
                    </a:cubicBezTo>
                    <a:cubicBezTo>
                      <a:pt x="110" y="189"/>
                      <a:pt x="111" y="189"/>
                      <a:pt x="111" y="189"/>
                    </a:cubicBezTo>
                    <a:cubicBezTo>
                      <a:pt x="112" y="189"/>
                      <a:pt x="113" y="189"/>
                      <a:pt x="113" y="189"/>
                    </a:cubicBezTo>
                    <a:close/>
                    <a:moveTo>
                      <a:pt x="124" y="178"/>
                    </a:moveTo>
                    <a:cubicBezTo>
                      <a:pt x="124" y="178"/>
                      <a:pt x="124" y="178"/>
                      <a:pt x="124" y="178"/>
                    </a:cubicBezTo>
                    <a:cubicBezTo>
                      <a:pt x="124" y="178"/>
                      <a:pt x="126" y="177"/>
                      <a:pt x="126" y="177"/>
                    </a:cubicBezTo>
                    <a:cubicBezTo>
                      <a:pt x="126" y="177"/>
                      <a:pt x="126" y="177"/>
                      <a:pt x="127" y="177"/>
                    </a:cubicBezTo>
                    <a:cubicBezTo>
                      <a:pt x="127" y="177"/>
                      <a:pt x="127" y="177"/>
                      <a:pt x="128" y="177"/>
                    </a:cubicBezTo>
                    <a:cubicBezTo>
                      <a:pt x="128" y="177"/>
                      <a:pt x="129" y="176"/>
                      <a:pt x="130" y="177"/>
                    </a:cubicBezTo>
                    <a:cubicBezTo>
                      <a:pt x="131" y="177"/>
                      <a:pt x="131" y="178"/>
                      <a:pt x="132" y="178"/>
                    </a:cubicBezTo>
                    <a:cubicBezTo>
                      <a:pt x="132" y="178"/>
                      <a:pt x="133" y="178"/>
                      <a:pt x="133" y="178"/>
                    </a:cubicBezTo>
                    <a:cubicBezTo>
                      <a:pt x="134" y="178"/>
                      <a:pt x="134" y="178"/>
                      <a:pt x="136" y="178"/>
                    </a:cubicBezTo>
                    <a:cubicBezTo>
                      <a:pt x="138" y="178"/>
                      <a:pt x="141" y="178"/>
                      <a:pt x="141" y="178"/>
                    </a:cubicBezTo>
                    <a:cubicBezTo>
                      <a:pt x="141" y="179"/>
                      <a:pt x="142" y="178"/>
                      <a:pt x="143" y="178"/>
                    </a:cubicBezTo>
                    <a:cubicBezTo>
                      <a:pt x="145" y="179"/>
                      <a:pt x="145" y="179"/>
                      <a:pt x="145" y="179"/>
                    </a:cubicBezTo>
                    <a:cubicBezTo>
                      <a:pt x="146" y="179"/>
                      <a:pt x="145" y="180"/>
                      <a:pt x="147" y="179"/>
                    </a:cubicBezTo>
                    <a:cubicBezTo>
                      <a:pt x="148" y="179"/>
                      <a:pt x="148" y="179"/>
                      <a:pt x="148" y="179"/>
                    </a:cubicBezTo>
                    <a:cubicBezTo>
                      <a:pt x="148" y="179"/>
                      <a:pt x="148" y="179"/>
                      <a:pt x="149" y="178"/>
                    </a:cubicBezTo>
                    <a:cubicBezTo>
                      <a:pt x="150" y="178"/>
                      <a:pt x="151" y="177"/>
                      <a:pt x="151" y="177"/>
                    </a:cubicBezTo>
                    <a:cubicBezTo>
                      <a:pt x="152" y="177"/>
                      <a:pt x="152" y="177"/>
                      <a:pt x="152" y="177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52" y="180"/>
                      <a:pt x="152" y="180"/>
                      <a:pt x="152" y="181"/>
                    </a:cubicBezTo>
                    <a:cubicBezTo>
                      <a:pt x="152" y="181"/>
                      <a:pt x="151" y="182"/>
                      <a:pt x="150" y="182"/>
                    </a:cubicBezTo>
                    <a:cubicBezTo>
                      <a:pt x="150" y="182"/>
                      <a:pt x="149" y="181"/>
                      <a:pt x="149" y="181"/>
                    </a:cubicBezTo>
                    <a:cubicBezTo>
                      <a:pt x="149" y="180"/>
                      <a:pt x="148" y="180"/>
                      <a:pt x="148" y="180"/>
                    </a:cubicBezTo>
                    <a:cubicBezTo>
                      <a:pt x="147" y="180"/>
                      <a:pt x="146" y="181"/>
                      <a:pt x="145" y="181"/>
                    </a:cubicBezTo>
                    <a:cubicBezTo>
                      <a:pt x="145" y="181"/>
                      <a:pt x="144" y="180"/>
                      <a:pt x="144" y="180"/>
                    </a:cubicBezTo>
                    <a:cubicBezTo>
                      <a:pt x="144" y="180"/>
                      <a:pt x="142" y="180"/>
                      <a:pt x="141" y="180"/>
                    </a:cubicBezTo>
                    <a:cubicBezTo>
                      <a:pt x="141" y="180"/>
                      <a:pt x="140" y="180"/>
                      <a:pt x="139" y="180"/>
                    </a:cubicBezTo>
                    <a:cubicBezTo>
                      <a:pt x="138" y="180"/>
                      <a:pt x="137" y="180"/>
                      <a:pt x="136" y="180"/>
                    </a:cubicBezTo>
                    <a:cubicBezTo>
                      <a:pt x="135" y="181"/>
                      <a:pt x="133" y="180"/>
                      <a:pt x="133" y="181"/>
                    </a:cubicBezTo>
                    <a:cubicBezTo>
                      <a:pt x="133" y="181"/>
                      <a:pt x="133" y="182"/>
                      <a:pt x="133" y="182"/>
                    </a:cubicBezTo>
                    <a:cubicBezTo>
                      <a:pt x="133" y="182"/>
                      <a:pt x="134" y="183"/>
                      <a:pt x="133" y="183"/>
                    </a:cubicBezTo>
                    <a:cubicBezTo>
                      <a:pt x="131" y="183"/>
                      <a:pt x="131" y="183"/>
                      <a:pt x="131" y="182"/>
                    </a:cubicBezTo>
                    <a:cubicBezTo>
                      <a:pt x="130" y="181"/>
                      <a:pt x="132" y="180"/>
                      <a:pt x="129" y="181"/>
                    </a:cubicBezTo>
                    <a:cubicBezTo>
                      <a:pt x="127" y="181"/>
                      <a:pt x="127" y="180"/>
                      <a:pt x="126" y="180"/>
                    </a:cubicBezTo>
                    <a:cubicBezTo>
                      <a:pt x="126" y="181"/>
                      <a:pt x="124" y="179"/>
                      <a:pt x="123" y="180"/>
                    </a:cubicBezTo>
                    <a:cubicBezTo>
                      <a:pt x="123" y="180"/>
                      <a:pt x="122" y="181"/>
                      <a:pt x="122" y="181"/>
                    </a:cubicBezTo>
                    <a:cubicBezTo>
                      <a:pt x="122" y="181"/>
                      <a:pt x="119" y="181"/>
                      <a:pt x="119" y="181"/>
                    </a:cubicBezTo>
                    <a:cubicBezTo>
                      <a:pt x="119" y="181"/>
                      <a:pt x="120" y="178"/>
                      <a:pt x="120" y="178"/>
                    </a:cubicBezTo>
                    <a:cubicBezTo>
                      <a:pt x="120" y="178"/>
                      <a:pt x="120" y="178"/>
                      <a:pt x="121" y="178"/>
                    </a:cubicBezTo>
                    <a:cubicBezTo>
                      <a:pt x="122" y="178"/>
                      <a:pt x="123" y="178"/>
                      <a:pt x="123" y="178"/>
                    </a:cubicBezTo>
                    <a:cubicBezTo>
                      <a:pt x="124" y="178"/>
                      <a:pt x="124" y="178"/>
                      <a:pt x="124" y="178"/>
                    </a:cubicBezTo>
                    <a:close/>
                    <a:moveTo>
                      <a:pt x="120" y="172"/>
                    </a:move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0" y="172"/>
                      <a:pt x="116" y="170"/>
                      <a:pt x="116" y="170"/>
                    </a:cubicBezTo>
                    <a:cubicBezTo>
                      <a:pt x="115" y="170"/>
                      <a:pt x="114" y="170"/>
                      <a:pt x="113" y="170"/>
                    </a:cubicBezTo>
                    <a:cubicBezTo>
                      <a:pt x="113" y="170"/>
                      <a:pt x="111" y="169"/>
                      <a:pt x="112" y="168"/>
                    </a:cubicBezTo>
                    <a:cubicBezTo>
                      <a:pt x="112" y="168"/>
                      <a:pt x="113" y="167"/>
                      <a:pt x="114" y="168"/>
                    </a:cubicBezTo>
                    <a:cubicBezTo>
                      <a:pt x="115" y="169"/>
                      <a:pt x="116" y="169"/>
                      <a:pt x="116" y="170"/>
                    </a:cubicBezTo>
                    <a:cubicBezTo>
                      <a:pt x="117" y="170"/>
                      <a:pt x="119" y="171"/>
                      <a:pt x="119" y="171"/>
                    </a:cubicBezTo>
                    <a:cubicBezTo>
                      <a:pt x="120" y="171"/>
                      <a:pt x="120" y="172"/>
                      <a:pt x="120" y="171"/>
                    </a:cubicBezTo>
                    <a:cubicBezTo>
                      <a:pt x="121" y="171"/>
                      <a:pt x="121" y="169"/>
                      <a:pt x="121" y="169"/>
                    </a:cubicBezTo>
                    <a:cubicBezTo>
                      <a:pt x="121" y="168"/>
                      <a:pt x="120" y="168"/>
                      <a:pt x="120" y="168"/>
                    </a:cubicBezTo>
                    <a:cubicBezTo>
                      <a:pt x="121" y="168"/>
                      <a:pt x="123" y="167"/>
                      <a:pt x="123" y="167"/>
                    </a:cubicBezTo>
                    <a:cubicBezTo>
                      <a:pt x="124" y="168"/>
                      <a:pt x="125" y="168"/>
                      <a:pt x="126" y="168"/>
                    </a:cubicBezTo>
                    <a:cubicBezTo>
                      <a:pt x="126" y="168"/>
                      <a:pt x="125" y="168"/>
                      <a:pt x="129" y="168"/>
                    </a:cubicBezTo>
                    <a:cubicBezTo>
                      <a:pt x="132" y="168"/>
                      <a:pt x="131" y="168"/>
                      <a:pt x="133" y="168"/>
                    </a:cubicBezTo>
                    <a:cubicBezTo>
                      <a:pt x="134" y="168"/>
                      <a:pt x="136" y="168"/>
                      <a:pt x="136" y="168"/>
                    </a:cubicBezTo>
                    <a:cubicBezTo>
                      <a:pt x="136" y="169"/>
                      <a:pt x="138" y="170"/>
                      <a:pt x="138" y="170"/>
                    </a:cubicBezTo>
                    <a:cubicBezTo>
                      <a:pt x="138" y="171"/>
                      <a:pt x="139" y="171"/>
                      <a:pt x="138" y="172"/>
                    </a:cubicBezTo>
                    <a:cubicBezTo>
                      <a:pt x="136" y="173"/>
                      <a:pt x="136" y="173"/>
                      <a:pt x="134" y="173"/>
                    </a:cubicBezTo>
                    <a:cubicBezTo>
                      <a:pt x="133" y="173"/>
                      <a:pt x="134" y="173"/>
                      <a:pt x="132" y="174"/>
                    </a:cubicBezTo>
                    <a:cubicBezTo>
                      <a:pt x="129" y="174"/>
                      <a:pt x="127" y="174"/>
                      <a:pt x="127" y="174"/>
                    </a:cubicBezTo>
                    <a:cubicBezTo>
                      <a:pt x="127" y="174"/>
                      <a:pt x="128" y="174"/>
                      <a:pt x="125" y="174"/>
                    </a:cubicBezTo>
                    <a:cubicBezTo>
                      <a:pt x="123" y="173"/>
                      <a:pt x="122" y="174"/>
                      <a:pt x="121" y="173"/>
                    </a:cubicBezTo>
                    <a:cubicBezTo>
                      <a:pt x="121" y="173"/>
                      <a:pt x="120" y="172"/>
                      <a:pt x="120" y="172"/>
                    </a:cubicBezTo>
                    <a:close/>
                    <a:moveTo>
                      <a:pt x="50" y="94"/>
                    </a:moveTo>
                    <a:cubicBezTo>
                      <a:pt x="50" y="94"/>
                      <a:pt x="50" y="94"/>
                      <a:pt x="50" y="94"/>
                    </a:cubicBezTo>
                    <a:cubicBezTo>
                      <a:pt x="50" y="94"/>
                      <a:pt x="50" y="93"/>
                      <a:pt x="50" y="93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50" y="93"/>
                      <a:pt x="51" y="93"/>
                      <a:pt x="51" y="93"/>
                    </a:cubicBezTo>
                    <a:cubicBezTo>
                      <a:pt x="51" y="94"/>
                      <a:pt x="51" y="94"/>
                      <a:pt x="52" y="94"/>
                    </a:cubicBezTo>
                    <a:cubicBezTo>
                      <a:pt x="52" y="94"/>
                      <a:pt x="52" y="94"/>
                      <a:pt x="53" y="94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3" y="97"/>
                      <a:pt x="52" y="96"/>
                    </a:cubicBezTo>
                    <a:cubicBezTo>
                      <a:pt x="51" y="96"/>
                      <a:pt x="50" y="96"/>
                      <a:pt x="50" y="95"/>
                    </a:cubicBezTo>
                    <a:cubicBezTo>
                      <a:pt x="50" y="95"/>
                      <a:pt x="50" y="94"/>
                      <a:pt x="50" y="94"/>
                    </a:cubicBezTo>
                    <a:close/>
                    <a:moveTo>
                      <a:pt x="51" y="103"/>
                    </a:moveTo>
                    <a:cubicBezTo>
                      <a:pt x="51" y="103"/>
                      <a:pt x="51" y="103"/>
                      <a:pt x="51" y="103"/>
                    </a:cubicBezTo>
                    <a:cubicBezTo>
                      <a:pt x="51" y="103"/>
                      <a:pt x="50" y="103"/>
                      <a:pt x="50" y="103"/>
                    </a:cubicBezTo>
                    <a:cubicBezTo>
                      <a:pt x="50" y="103"/>
                      <a:pt x="48" y="102"/>
                      <a:pt x="47" y="102"/>
                    </a:cubicBezTo>
                    <a:cubicBezTo>
                      <a:pt x="47" y="101"/>
                      <a:pt x="47" y="101"/>
                      <a:pt x="48" y="101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8" y="99"/>
                      <a:pt x="49" y="98"/>
                      <a:pt x="49" y="98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50" y="98"/>
                      <a:pt x="50" y="97"/>
                      <a:pt x="50" y="97"/>
                    </a:cubicBezTo>
                    <a:cubicBezTo>
                      <a:pt x="50" y="96"/>
                      <a:pt x="51" y="96"/>
                      <a:pt x="51" y="96"/>
                    </a:cubicBezTo>
                    <a:cubicBezTo>
                      <a:pt x="51" y="96"/>
                      <a:pt x="53" y="98"/>
                      <a:pt x="53" y="99"/>
                    </a:cubicBezTo>
                    <a:cubicBezTo>
                      <a:pt x="53" y="99"/>
                      <a:pt x="50" y="99"/>
                      <a:pt x="50" y="99"/>
                    </a:cubicBezTo>
                    <a:cubicBezTo>
                      <a:pt x="50" y="99"/>
                      <a:pt x="50" y="99"/>
                      <a:pt x="51" y="101"/>
                    </a:cubicBezTo>
                    <a:cubicBezTo>
                      <a:pt x="52" y="102"/>
                      <a:pt x="52" y="101"/>
                      <a:pt x="52" y="101"/>
                    </a:cubicBezTo>
                    <a:cubicBezTo>
                      <a:pt x="52" y="102"/>
                      <a:pt x="52" y="102"/>
                      <a:pt x="54" y="102"/>
                    </a:cubicBezTo>
                    <a:cubicBezTo>
                      <a:pt x="55" y="103"/>
                      <a:pt x="54" y="103"/>
                      <a:pt x="55" y="104"/>
                    </a:cubicBezTo>
                    <a:cubicBezTo>
                      <a:pt x="55" y="104"/>
                      <a:pt x="54" y="105"/>
                      <a:pt x="54" y="105"/>
                    </a:cubicBezTo>
                    <a:cubicBezTo>
                      <a:pt x="53" y="106"/>
                      <a:pt x="53" y="105"/>
                      <a:pt x="53" y="105"/>
                    </a:cubicBezTo>
                    <a:cubicBezTo>
                      <a:pt x="53" y="105"/>
                      <a:pt x="52" y="103"/>
                      <a:pt x="51" y="103"/>
                    </a:cubicBezTo>
                    <a:close/>
                    <a:moveTo>
                      <a:pt x="55" y="117"/>
                    </a:move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7"/>
                      <a:pt x="56" y="116"/>
                      <a:pt x="56" y="117"/>
                    </a:cubicBezTo>
                    <a:cubicBezTo>
                      <a:pt x="57" y="117"/>
                      <a:pt x="57" y="118"/>
                      <a:pt x="57" y="118"/>
                    </a:cubicBezTo>
                    <a:cubicBezTo>
                      <a:pt x="58" y="119"/>
                      <a:pt x="59" y="119"/>
                      <a:pt x="60" y="119"/>
                    </a:cubicBezTo>
                    <a:cubicBezTo>
                      <a:pt x="60" y="120"/>
                      <a:pt x="60" y="121"/>
                      <a:pt x="60" y="121"/>
                    </a:cubicBezTo>
                    <a:cubicBezTo>
                      <a:pt x="60" y="121"/>
                      <a:pt x="59" y="122"/>
                      <a:pt x="59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8" y="120"/>
                      <a:pt x="57" y="119"/>
                      <a:pt x="57" y="119"/>
                    </a:cubicBezTo>
                    <a:cubicBezTo>
                      <a:pt x="57" y="119"/>
                      <a:pt x="55" y="117"/>
                      <a:pt x="55" y="117"/>
                    </a:cubicBezTo>
                    <a:close/>
                    <a:moveTo>
                      <a:pt x="53" y="121"/>
                    </a:moveTo>
                    <a:cubicBezTo>
                      <a:pt x="53" y="121"/>
                      <a:pt x="53" y="121"/>
                      <a:pt x="53" y="121"/>
                    </a:cubicBezTo>
                    <a:cubicBezTo>
                      <a:pt x="53" y="121"/>
                      <a:pt x="53" y="120"/>
                      <a:pt x="53" y="120"/>
                    </a:cubicBezTo>
                    <a:cubicBezTo>
                      <a:pt x="53" y="120"/>
                      <a:pt x="54" y="120"/>
                      <a:pt x="54" y="121"/>
                    </a:cubicBezTo>
                    <a:cubicBezTo>
                      <a:pt x="54" y="121"/>
                      <a:pt x="55" y="122"/>
                      <a:pt x="55" y="122"/>
                    </a:cubicBezTo>
                    <a:cubicBezTo>
                      <a:pt x="55" y="123"/>
                      <a:pt x="54" y="123"/>
                      <a:pt x="54" y="123"/>
                    </a:cubicBezTo>
                    <a:cubicBezTo>
                      <a:pt x="54" y="124"/>
                      <a:pt x="55" y="124"/>
                      <a:pt x="54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2"/>
                      <a:pt x="53" y="121"/>
                      <a:pt x="53" y="121"/>
                    </a:cubicBezTo>
                    <a:close/>
                    <a:moveTo>
                      <a:pt x="49" y="121"/>
                    </a:move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50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1" y="123"/>
                      <a:pt x="51" y="124"/>
                    </a:cubicBezTo>
                    <a:cubicBezTo>
                      <a:pt x="51" y="125"/>
                      <a:pt x="52" y="125"/>
                      <a:pt x="51" y="125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49" y="121"/>
                      <a:pt x="49" y="121"/>
                      <a:pt x="49" y="121"/>
                    </a:cubicBezTo>
                    <a:close/>
                    <a:moveTo>
                      <a:pt x="34" y="116"/>
                    </a:move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6"/>
                      <a:pt x="35" y="116"/>
                      <a:pt x="35" y="116"/>
                    </a:cubicBezTo>
                    <a:cubicBezTo>
                      <a:pt x="36" y="117"/>
                      <a:pt x="35" y="117"/>
                      <a:pt x="36" y="118"/>
                    </a:cubicBezTo>
                    <a:cubicBezTo>
                      <a:pt x="36" y="118"/>
                      <a:pt x="35" y="119"/>
                      <a:pt x="35" y="119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6"/>
                      <a:pt x="34" y="116"/>
                      <a:pt x="34" y="116"/>
                    </a:cubicBezTo>
                    <a:close/>
                    <a:moveTo>
                      <a:pt x="34" y="112"/>
                    </a:moveTo>
                    <a:cubicBezTo>
                      <a:pt x="34" y="112"/>
                      <a:pt x="34" y="112"/>
                      <a:pt x="34" y="112"/>
                    </a:cubicBezTo>
                    <a:cubicBezTo>
                      <a:pt x="34" y="112"/>
                      <a:pt x="32" y="112"/>
                      <a:pt x="32" y="112"/>
                    </a:cubicBezTo>
                    <a:cubicBezTo>
                      <a:pt x="32" y="112"/>
                      <a:pt x="31" y="112"/>
                      <a:pt x="31" y="111"/>
                    </a:cubicBezTo>
                    <a:cubicBezTo>
                      <a:pt x="31" y="111"/>
                      <a:pt x="31" y="110"/>
                      <a:pt x="32" y="110"/>
                    </a:cubicBezTo>
                    <a:cubicBezTo>
                      <a:pt x="32" y="110"/>
                      <a:pt x="32" y="109"/>
                      <a:pt x="32" y="108"/>
                    </a:cubicBezTo>
                    <a:cubicBezTo>
                      <a:pt x="32" y="108"/>
                      <a:pt x="33" y="108"/>
                      <a:pt x="33" y="108"/>
                    </a:cubicBezTo>
                    <a:cubicBezTo>
                      <a:pt x="33" y="108"/>
                      <a:pt x="34" y="109"/>
                      <a:pt x="34" y="109"/>
                    </a:cubicBezTo>
                    <a:cubicBezTo>
                      <a:pt x="34" y="109"/>
                      <a:pt x="34" y="111"/>
                      <a:pt x="34" y="112"/>
                    </a:cubicBezTo>
                    <a:close/>
                    <a:moveTo>
                      <a:pt x="34" y="89"/>
                    </a:moveTo>
                    <a:cubicBezTo>
                      <a:pt x="34" y="89"/>
                      <a:pt x="34" y="89"/>
                      <a:pt x="34" y="89"/>
                    </a:cubicBezTo>
                    <a:cubicBezTo>
                      <a:pt x="34" y="89"/>
                      <a:pt x="36" y="89"/>
                      <a:pt x="36" y="89"/>
                    </a:cubicBezTo>
                    <a:cubicBezTo>
                      <a:pt x="36" y="89"/>
                      <a:pt x="36" y="90"/>
                      <a:pt x="36" y="91"/>
                    </a:cubicBezTo>
                    <a:cubicBezTo>
                      <a:pt x="37" y="91"/>
                      <a:pt x="37" y="92"/>
                      <a:pt x="37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9" y="91"/>
                      <a:pt x="39" y="92"/>
                    </a:cubicBezTo>
                    <a:cubicBezTo>
                      <a:pt x="40" y="92"/>
                      <a:pt x="41" y="91"/>
                      <a:pt x="41" y="91"/>
                    </a:cubicBezTo>
                    <a:cubicBezTo>
                      <a:pt x="41" y="91"/>
                      <a:pt x="42" y="92"/>
                      <a:pt x="42" y="92"/>
                    </a:cubicBezTo>
                    <a:cubicBezTo>
                      <a:pt x="42" y="93"/>
                      <a:pt x="41" y="94"/>
                      <a:pt x="41" y="94"/>
                    </a:cubicBezTo>
                    <a:cubicBezTo>
                      <a:pt x="40" y="94"/>
                      <a:pt x="39" y="93"/>
                      <a:pt x="39" y="93"/>
                    </a:cubicBezTo>
                    <a:cubicBezTo>
                      <a:pt x="39" y="93"/>
                      <a:pt x="38" y="92"/>
                      <a:pt x="38" y="93"/>
                    </a:cubicBezTo>
                    <a:cubicBezTo>
                      <a:pt x="38" y="93"/>
                      <a:pt x="38" y="94"/>
                      <a:pt x="38" y="95"/>
                    </a:cubicBezTo>
                    <a:cubicBezTo>
                      <a:pt x="39" y="95"/>
                      <a:pt x="39" y="95"/>
                      <a:pt x="39" y="96"/>
                    </a:cubicBezTo>
                    <a:cubicBezTo>
                      <a:pt x="38" y="96"/>
                      <a:pt x="38" y="97"/>
                      <a:pt x="38" y="97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39" y="99"/>
                      <a:pt x="39" y="100"/>
                    </a:cubicBezTo>
                    <a:cubicBezTo>
                      <a:pt x="39" y="100"/>
                      <a:pt x="40" y="101"/>
                      <a:pt x="40" y="101"/>
                    </a:cubicBezTo>
                    <a:cubicBezTo>
                      <a:pt x="40" y="102"/>
                      <a:pt x="40" y="103"/>
                      <a:pt x="40" y="103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1" y="107"/>
                      <a:pt x="41" y="107"/>
                    </a:cubicBezTo>
                    <a:cubicBezTo>
                      <a:pt x="41" y="108"/>
                      <a:pt x="43" y="109"/>
                      <a:pt x="43" y="110"/>
                    </a:cubicBezTo>
                    <a:cubicBezTo>
                      <a:pt x="43" y="110"/>
                      <a:pt x="43" y="112"/>
                      <a:pt x="42" y="112"/>
                    </a:cubicBezTo>
                    <a:cubicBezTo>
                      <a:pt x="42" y="112"/>
                      <a:pt x="41" y="113"/>
                      <a:pt x="41" y="112"/>
                    </a:cubicBezTo>
                    <a:cubicBezTo>
                      <a:pt x="40" y="111"/>
                      <a:pt x="39" y="109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9" y="110"/>
                      <a:pt x="38" y="111"/>
                      <a:pt x="38" y="111"/>
                    </a:cubicBezTo>
                    <a:cubicBezTo>
                      <a:pt x="38" y="112"/>
                      <a:pt x="40" y="113"/>
                      <a:pt x="40" y="113"/>
                    </a:cubicBezTo>
                    <a:cubicBezTo>
                      <a:pt x="40" y="113"/>
                      <a:pt x="39" y="111"/>
                      <a:pt x="40" y="113"/>
                    </a:cubicBezTo>
                    <a:cubicBezTo>
                      <a:pt x="41" y="115"/>
                      <a:pt x="42" y="116"/>
                      <a:pt x="42" y="116"/>
                    </a:cubicBezTo>
                    <a:cubicBezTo>
                      <a:pt x="42" y="116"/>
                      <a:pt x="43" y="117"/>
                      <a:pt x="44" y="117"/>
                    </a:cubicBezTo>
                    <a:cubicBezTo>
                      <a:pt x="44" y="118"/>
                      <a:pt x="44" y="118"/>
                      <a:pt x="45" y="119"/>
                    </a:cubicBezTo>
                    <a:cubicBezTo>
                      <a:pt x="45" y="119"/>
                      <a:pt x="46" y="120"/>
                      <a:pt x="45" y="120"/>
                    </a:cubicBezTo>
                    <a:cubicBezTo>
                      <a:pt x="44" y="121"/>
                      <a:pt x="45" y="121"/>
                      <a:pt x="44" y="121"/>
                    </a:cubicBezTo>
                    <a:cubicBezTo>
                      <a:pt x="44" y="120"/>
                      <a:pt x="43" y="120"/>
                      <a:pt x="43" y="119"/>
                    </a:cubicBezTo>
                    <a:cubicBezTo>
                      <a:pt x="43" y="118"/>
                      <a:pt x="42" y="117"/>
                      <a:pt x="42" y="116"/>
                    </a:cubicBezTo>
                    <a:cubicBezTo>
                      <a:pt x="41" y="116"/>
                      <a:pt x="40" y="115"/>
                      <a:pt x="40" y="115"/>
                    </a:cubicBezTo>
                    <a:cubicBezTo>
                      <a:pt x="39" y="115"/>
                      <a:pt x="39" y="114"/>
                      <a:pt x="39" y="114"/>
                    </a:cubicBezTo>
                    <a:cubicBezTo>
                      <a:pt x="39" y="114"/>
                      <a:pt x="38" y="114"/>
                      <a:pt x="38" y="114"/>
                    </a:cubicBezTo>
                    <a:cubicBezTo>
                      <a:pt x="38" y="114"/>
                      <a:pt x="36" y="114"/>
                      <a:pt x="36" y="114"/>
                    </a:cubicBezTo>
                    <a:cubicBezTo>
                      <a:pt x="36" y="113"/>
                      <a:pt x="36" y="113"/>
                      <a:pt x="37" y="112"/>
                    </a:cubicBezTo>
                    <a:cubicBezTo>
                      <a:pt x="37" y="112"/>
                      <a:pt x="38" y="112"/>
                      <a:pt x="38" y="112"/>
                    </a:cubicBezTo>
                    <a:cubicBezTo>
                      <a:pt x="38" y="112"/>
                      <a:pt x="37" y="111"/>
                      <a:pt x="37" y="111"/>
                    </a:cubicBezTo>
                    <a:cubicBezTo>
                      <a:pt x="37" y="111"/>
                      <a:pt x="37" y="110"/>
                      <a:pt x="37" y="110"/>
                    </a:cubicBezTo>
                    <a:cubicBezTo>
                      <a:pt x="36" y="110"/>
                      <a:pt x="36" y="111"/>
                      <a:pt x="36" y="110"/>
                    </a:cubicBezTo>
                    <a:cubicBezTo>
                      <a:pt x="36" y="109"/>
                      <a:pt x="36" y="109"/>
                      <a:pt x="36" y="108"/>
                    </a:cubicBezTo>
                    <a:cubicBezTo>
                      <a:pt x="36" y="108"/>
                      <a:pt x="36" y="106"/>
                      <a:pt x="36" y="106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7" y="105"/>
                    </a:cubicBezTo>
                    <a:cubicBezTo>
                      <a:pt x="36" y="105"/>
                      <a:pt x="36" y="103"/>
                      <a:pt x="36" y="103"/>
                    </a:cubicBezTo>
                    <a:cubicBezTo>
                      <a:pt x="36" y="103"/>
                      <a:pt x="36" y="102"/>
                      <a:pt x="36" y="102"/>
                    </a:cubicBezTo>
                    <a:cubicBezTo>
                      <a:pt x="36" y="102"/>
                      <a:pt x="35" y="102"/>
                      <a:pt x="35" y="101"/>
                    </a:cubicBezTo>
                    <a:cubicBezTo>
                      <a:pt x="34" y="100"/>
                      <a:pt x="34" y="99"/>
                      <a:pt x="34" y="99"/>
                    </a:cubicBezTo>
                    <a:cubicBezTo>
                      <a:pt x="34" y="99"/>
                      <a:pt x="35" y="99"/>
                      <a:pt x="34" y="98"/>
                    </a:cubicBezTo>
                    <a:cubicBezTo>
                      <a:pt x="34" y="97"/>
                      <a:pt x="34" y="97"/>
                      <a:pt x="33" y="97"/>
                    </a:cubicBezTo>
                    <a:cubicBezTo>
                      <a:pt x="33" y="96"/>
                      <a:pt x="33" y="95"/>
                      <a:pt x="34" y="95"/>
                    </a:cubicBezTo>
                    <a:cubicBezTo>
                      <a:pt x="34" y="95"/>
                      <a:pt x="34" y="95"/>
                      <a:pt x="35" y="95"/>
                    </a:cubicBezTo>
                    <a:cubicBezTo>
                      <a:pt x="35" y="96"/>
                      <a:pt x="36" y="96"/>
                      <a:pt x="36" y="96"/>
                    </a:cubicBezTo>
                    <a:cubicBezTo>
                      <a:pt x="36" y="95"/>
                      <a:pt x="37" y="94"/>
                      <a:pt x="36" y="94"/>
                    </a:cubicBezTo>
                    <a:cubicBezTo>
                      <a:pt x="36" y="93"/>
                      <a:pt x="35" y="92"/>
                      <a:pt x="35" y="92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91"/>
                      <a:pt x="34" y="91"/>
                      <a:pt x="34" y="90"/>
                    </a:cubicBezTo>
                    <a:cubicBezTo>
                      <a:pt x="34" y="90"/>
                      <a:pt x="34" y="89"/>
                      <a:pt x="34" y="89"/>
                    </a:cubicBezTo>
                    <a:close/>
                    <a:moveTo>
                      <a:pt x="33" y="89"/>
                    </a:move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2" y="88"/>
                      <a:pt x="32" y="87"/>
                    </a:cubicBezTo>
                    <a:cubicBezTo>
                      <a:pt x="32" y="87"/>
                      <a:pt x="32" y="87"/>
                      <a:pt x="32" y="86"/>
                    </a:cubicBezTo>
                    <a:cubicBezTo>
                      <a:pt x="32" y="85"/>
                      <a:pt x="31" y="85"/>
                      <a:pt x="31" y="84"/>
                    </a:cubicBezTo>
                    <a:cubicBezTo>
                      <a:pt x="32" y="84"/>
                      <a:pt x="32" y="83"/>
                      <a:pt x="32" y="83"/>
                    </a:cubicBezTo>
                    <a:cubicBezTo>
                      <a:pt x="33" y="82"/>
                      <a:pt x="34" y="82"/>
                      <a:pt x="34" y="83"/>
                    </a:cubicBezTo>
                    <a:cubicBezTo>
                      <a:pt x="34" y="83"/>
                      <a:pt x="34" y="84"/>
                      <a:pt x="34" y="85"/>
                    </a:cubicBezTo>
                    <a:cubicBezTo>
                      <a:pt x="34" y="85"/>
                      <a:pt x="34" y="86"/>
                      <a:pt x="34" y="86"/>
                    </a:cubicBezTo>
                    <a:cubicBezTo>
                      <a:pt x="34" y="87"/>
                      <a:pt x="35" y="87"/>
                      <a:pt x="35" y="87"/>
                    </a:cubicBezTo>
                    <a:cubicBezTo>
                      <a:pt x="35" y="88"/>
                      <a:pt x="35" y="89"/>
                      <a:pt x="35" y="89"/>
                    </a:cubicBezTo>
                    <a:lnTo>
                      <a:pt x="33" y="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48F09115-2A2D-4144-83E1-6B2C1350D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6079" y="4213154"/>
                <a:ext cx="216588" cy="121458"/>
              </a:xfrm>
              <a:custGeom>
                <a:avLst/>
                <a:gdLst>
                  <a:gd name="T0" fmla="*/ 2 w 95"/>
                  <a:gd name="T1" fmla="*/ 39 h 55"/>
                  <a:gd name="T2" fmla="*/ 2 w 95"/>
                  <a:gd name="T3" fmla="*/ 36 h 55"/>
                  <a:gd name="T4" fmla="*/ 0 w 95"/>
                  <a:gd name="T5" fmla="*/ 31 h 55"/>
                  <a:gd name="T6" fmla="*/ 2 w 95"/>
                  <a:gd name="T7" fmla="*/ 31 h 55"/>
                  <a:gd name="T8" fmla="*/ 7 w 95"/>
                  <a:gd name="T9" fmla="*/ 32 h 55"/>
                  <a:gd name="T10" fmla="*/ 9 w 95"/>
                  <a:gd name="T11" fmla="*/ 31 h 55"/>
                  <a:gd name="T12" fmla="*/ 12 w 95"/>
                  <a:gd name="T13" fmla="*/ 27 h 55"/>
                  <a:gd name="T14" fmla="*/ 15 w 95"/>
                  <a:gd name="T15" fmla="*/ 27 h 55"/>
                  <a:gd name="T16" fmla="*/ 16 w 95"/>
                  <a:gd name="T17" fmla="*/ 26 h 55"/>
                  <a:gd name="T18" fmla="*/ 18 w 95"/>
                  <a:gd name="T19" fmla="*/ 27 h 55"/>
                  <a:gd name="T20" fmla="*/ 20 w 95"/>
                  <a:gd name="T21" fmla="*/ 27 h 55"/>
                  <a:gd name="T22" fmla="*/ 23 w 95"/>
                  <a:gd name="T23" fmla="*/ 28 h 55"/>
                  <a:gd name="T24" fmla="*/ 26 w 95"/>
                  <a:gd name="T25" fmla="*/ 26 h 55"/>
                  <a:gd name="T26" fmla="*/ 28 w 95"/>
                  <a:gd name="T27" fmla="*/ 20 h 55"/>
                  <a:gd name="T28" fmla="*/ 28 w 95"/>
                  <a:gd name="T29" fmla="*/ 16 h 55"/>
                  <a:gd name="T30" fmla="*/ 33 w 95"/>
                  <a:gd name="T31" fmla="*/ 18 h 55"/>
                  <a:gd name="T32" fmla="*/ 36 w 95"/>
                  <a:gd name="T33" fmla="*/ 18 h 55"/>
                  <a:gd name="T34" fmla="*/ 44 w 95"/>
                  <a:gd name="T35" fmla="*/ 19 h 55"/>
                  <a:gd name="T36" fmla="*/ 58 w 95"/>
                  <a:gd name="T37" fmla="*/ 18 h 55"/>
                  <a:gd name="T38" fmla="*/ 61 w 95"/>
                  <a:gd name="T39" fmla="*/ 16 h 55"/>
                  <a:gd name="T40" fmla="*/ 66 w 95"/>
                  <a:gd name="T41" fmla="*/ 15 h 55"/>
                  <a:gd name="T42" fmla="*/ 70 w 95"/>
                  <a:gd name="T43" fmla="*/ 13 h 55"/>
                  <a:gd name="T44" fmla="*/ 76 w 95"/>
                  <a:gd name="T45" fmla="*/ 10 h 55"/>
                  <a:gd name="T46" fmla="*/ 78 w 95"/>
                  <a:gd name="T47" fmla="*/ 8 h 55"/>
                  <a:gd name="T48" fmla="*/ 80 w 95"/>
                  <a:gd name="T49" fmla="*/ 8 h 55"/>
                  <a:gd name="T50" fmla="*/ 83 w 95"/>
                  <a:gd name="T51" fmla="*/ 7 h 55"/>
                  <a:gd name="T52" fmla="*/ 89 w 95"/>
                  <a:gd name="T53" fmla="*/ 3 h 55"/>
                  <a:gd name="T54" fmla="*/ 94 w 95"/>
                  <a:gd name="T55" fmla="*/ 2 h 55"/>
                  <a:gd name="T56" fmla="*/ 89 w 95"/>
                  <a:gd name="T57" fmla="*/ 6 h 55"/>
                  <a:gd name="T58" fmla="*/ 83 w 95"/>
                  <a:gd name="T59" fmla="*/ 11 h 55"/>
                  <a:gd name="T60" fmla="*/ 76 w 95"/>
                  <a:gd name="T61" fmla="*/ 15 h 55"/>
                  <a:gd name="T62" fmla="*/ 73 w 95"/>
                  <a:gd name="T63" fmla="*/ 19 h 55"/>
                  <a:gd name="T64" fmla="*/ 68 w 95"/>
                  <a:gd name="T65" fmla="*/ 20 h 55"/>
                  <a:gd name="T66" fmla="*/ 67 w 95"/>
                  <a:gd name="T67" fmla="*/ 27 h 55"/>
                  <a:gd name="T68" fmla="*/ 73 w 95"/>
                  <a:gd name="T69" fmla="*/ 34 h 55"/>
                  <a:gd name="T70" fmla="*/ 74 w 95"/>
                  <a:gd name="T71" fmla="*/ 38 h 55"/>
                  <a:gd name="T72" fmla="*/ 70 w 95"/>
                  <a:gd name="T73" fmla="*/ 36 h 55"/>
                  <a:gd name="T74" fmla="*/ 63 w 95"/>
                  <a:gd name="T75" fmla="*/ 37 h 55"/>
                  <a:gd name="T76" fmla="*/ 59 w 95"/>
                  <a:gd name="T77" fmla="*/ 36 h 55"/>
                  <a:gd name="T78" fmla="*/ 55 w 95"/>
                  <a:gd name="T79" fmla="*/ 43 h 55"/>
                  <a:gd name="T80" fmla="*/ 52 w 95"/>
                  <a:gd name="T81" fmla="*/ 46 h 55"/>
                  <a:gd name="T82" fmla="*/ 47 w 95"/>
                  <a:gd name="T83" fmla="*/ 47 h 55"/>
                  <a:gd name="T84" fmla="*/ 43 w 95"/>
                  <a:gd name="T85" fmla="*/ 49 h 55"/>
                  <a:gd name="T86" fmla="*/ 36 w 95"/>
                  <a:gd name="T87" fmla="*/ 50 h 55"/>
                  <a:gd name="T88" fmla="*/ 29 w 95"/>
                  <a:gd name="T89" fmla="*/ 53 h 55"/>
                  <a:gd name="T90" fmla="*/ 24 w 95"/>
                  <a:gd name="T91" fmla="*/ 50 h 55"/>
                  <a:gd name="T92" fmla="*/ 19 w 95"/>
                  <a:gd name="T93" fmla="*/ 53 h 55"/>
                  <a:gd name="T94" fmla="*/ 12 w 95"/>
                  <a:gd name="T95" fmla="*/ 50 h 55"/>
                  <a:gd name="T96" fmla="*/ 8 w 95"/>
                  <a:gd name="T97" fmla="*/ 50 h 55"/>
                  <a:gd name="T98" fmla="*/ 5 w 95"/>
                  <a:gd name="T99" fmla="*/ 45 h 55"/>
                  <a:gd name="T100" fmla="*/ 2 w 95"/>
                  <a:gd name="T101" fmla="*/ 3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5" h="55">
                    <a:moveTo>
                      <a:pt x="2" y="39"/>
                    </a:moveTo>
                    <a:cubicBezTo>
                      <a:pt x="2" y="39"/>
                      <a:pt x="2" y="38"/>
                      <a:pt x="2" y="36"/>
                    </a:cubicBezTo>
                    <a:cubicBezTo>
                      <a:pt x="1" y="34"/>
                      <a:pt x="0" y="31"/>
                      <a:pt x="0" y="31"/>
                    </a:cubicBezTo>
                    <a:cubicBezTo>
                      <a:pt x="0" y="31"/>
                      <a:pt x="1" y="30"/>
                      <a:pt x="2" y="31"/>
                    </a:cubicBezTo>
                    <a:cubicBezTo>
                      <a:pt x="3" y="32"/>
                      <a:pt x="4" y="34"/>
                      <a:pt x="7" y="32"/>
                    </a:cubicBezTo>
                    <a:cubicBezTo>
                      <a:pt x="8" y="32"/>
                      <a:pt x="9" y="32"/>
                      <a:pt x="9" y="31"/>
                    </a:cubicBezTo>
                    <a:cubicBezTo>
                      <a:pt x="11" y="29"/>
                      <a:pt x="11" y="27"/>
                      <a:pt x="12" y="27"/>
                    </a:cubicBezTo>
                    <a:cubicBezTo>
                      <a:pt x="13" y="26"/>
                      <a:pt x="13" y="27"/>
                      <a:pt x="15" y="27"/>
                    </a:cubicBezTo>
                    <a:cubicBezTo>
                      <a:pt x="15" y="27"/>
                      <a:pt x="16" y="26"/>
                      <a:pt x="16" y="26"/>
                    </a:cubicBezTo>
                    <a:cubicBezTo>
                      <a:pt x="17" y="26"/>
                      <a:pt x="17" y="27"/>
                      <a:pt x="18" y="27"/>
                    </a:cubicBezTo>
                    <a:cubicBezTo>
                      <a:pt x="19" y="27"/>
                      <a:pt x="19" y="26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4" y="28"/>
                      <a:pt x="26" y="28"/>
                      <a:pt x="26" y="26"/>
                    </a:cubicBezTo>
                    <a:cubicBezTo>
                      <a:pt x="27" y="25"/>
                      <a:pt x="28" y="23"/>
                      <a:pt x="28" y="20"/>
                    </a:cubicBezTo>
                    <a:cubicBezTo>
                      <a:pt x="28" y="17"/>
                      <a:pt x="27" y="15"/>
                      <a:pt x="28" y="16"/>
                    </a:cubicBezTo>
                    <a:cubicBezTo>
                      <a:pt x="28" y="16"/>
                      <a:pt x="31" y="17"/>
                      <a:pt x="33" y="18"/>
                    </a:cubicBezTo>
                    <a:cubicBezTo>
                      <a:pt x="35" y="18"/>
                      <a:pt x="34" y="17"/>
                      <a:pt x="36" y="18"/>
                    </a:cubicBezTo>
                    <a:cubicBezTo>
                      <a:pt x="38" y="18"/>
                      <a:pt x="42" y="19"/>
                      <a:pt x="44" y="19"/>
                    </a:cubicBezTo>
                    <a:cubicBezTo>
                      <a:pt x="48" y="19"/>
                      <a:pt x="53" y="19"/>
                      <a:pt x="58" y="18"/>
                    </a:cubicBezTo>
                    <a:cubicBezTo>
                      <a:pt x="58" y="17"/>
                      <a:pt x="60" y="16"/>
                      <a:pt x="61" y="16"/>
                    </a:cubicBezTo>
                    <a:cubicBezTo>
                      <a:pt x="62" y="15"/>
                      <a:pt x="64" y="16"/>
                      <a:pt x="66" y="15"/>
                    </a:cubicBezTo>
                    <a:cubicBezTo>
                      <a:pt x="67" y="15"/>
                      <a:pt x="69" y="14"/>
                      <a:pt x="70" y="13"/>
                    </a:cubicBezTo>
                    <a:cubicBezTo>
                      <a:pt x="72" y="12"/>
                      <a:pt x="74" y="11"/>
                      <a:pt x="76" y="10"/>
                    </a:cubicBezTo>
                    <a:cubicBezTo>
                      <a:pt x="77" y="10"/>
                      <a:pt x="77" y="9"/>
                      <a:pt x="78" y="8"/>
                    </a:cubicBezTo>
                    <a:cubicBezTo>
                      <a:pt x="79" y="8"/>
                      <a:pt x="79" y="8"/>
                      <a:pt x="80" y="8"/>
                    </a:cubicBezTo>
                    <a:cubicBezTo>
                      <a:pt x="81" y="8"/>
                      <a:pt x="82" y="7"/>
                      <a:pt x="83" y="7"/>
                    </a:cubicBezTo>
                    <a:cubicBezTo>
                      <a:pt x="85" y="6"/>
                      <a:pt x="86" y="5"/>
                      <a:pt x="89" y="3"/>
                    </a:cubicBezTo>
                    <a:cubicBezTo>
                      <a:pt x="92" y="0"/>
                      <a:pt x="95" y="0"/>
                      <a:pt x="94" y="2"/>
                    </a:cubicBezTo>
                    <a:cubicBezTo>
                      <a:pt x="94" y="3"/>
                      <a:pt x="90" y="5"/>
                      <a:pt x="89" y="6"/>
                    </a:cubicBezTo>
                    <a:cubicBezTo>
                      <a:pt x="87" y="8"/>
                      <a:pt x="85" y="10"/>
                      <a:pt x="83" y="11"/>
                    </a:cubicBezTo>
                    <a:cubicBezTo>
                      <a:pt x="81" y="11"/>
                      <a:pt x="78" y="13"/>
                      <a:pt x="76" y="15"/>
                    </a:cubicBezTo>
                    <a:cubicBezTo>
                      <a:pt x="74" y="16"/>
                      <a:pt x="74" y="18"/>
                      <a:pt x="73" y="19"/>
                    </a:cubicBezTo>
                    <a:cubicBezTo>
                      <a:pt x="70" y="21"/>
                      <a:pt x="69" y="19"/>
                      <a:pt x="68" y="20"/>
                    </a:cubicBezTo>
                    <a:cubicBezTo>
                      <a:pt x="68" y="22"/>
                      <a:pt x="67" y="25"/>
                      <a:pt x="67" y="27"/>
                    </a:cubicBezTo>
                    <a:cubicBezTo>
                      <a:pt x="68" y="30"/>
                      <a:pt x="71" y="32"/>
                      <a:pt x="73" y="34"/>
                    </a:cubicBezTo>
                    <a:cubicBezTo>
                      <a:pt x="73" y="34"/>
                      <a:pt x="76" y="37"/>
                      <a:pt x="74" y="38"/>
                    </a:cubicBezTo>
                    <a:cubicBezTo>
                      <a:pt x="73" y="38"/>
                      <a:pt x="72" y="36"/>
                      <a:pt x="70" y="36"/>
                    </a:cubicBezTo>
                    <a:cubicBezTo>
                      <a:pt x="68" y="36"/>
                      <a:pt x="65" y="36"/>
                      <a:pt x="63" y="37"/>
                    </a:cubicBezTo>
                    <a:cubicBezTo>
                      <a:pt x="62" y="37"/>
                      <a:pt x="61" y="36"/>
                      <a:pt x="59" y="36"/>
                    </a:cubicBezTo>
                    <a:cubicBezTo>
                      <a:pt x="57" y="37"/>
                      <a:pt x="55" y="41"/>
                      <a:pt x="55" y="43"/>
                    </a:cubicBezTo>
                    <a:cubicBezTo>
                      <a:pt x="55" y="44"/>
                      <a:pt x="53" y="44"/>
                      <a:pt x="52" y="46"/>
                    </a:cubicBezTo>
                    <a:cubicBezTo>
                      <a:pt x="50" y="47"/>
                      <a:pt x="49" y="46"/>
                      <a:pt x="47" y="47"/>
                    </a:cubicBezTo>
                    <a:cubicBezTo>
                      <a:pt x="45" y="48"/>
                      <a:pt x="45" y="49"/>
                      <a:pt x="43" y="49"/>
                    </a:cubicBezTo>
                    <a:cubicBezTo>
                      <a:pt x="40" y="49"/>
                      <a:pt x="37" y="50"/>
                      <a:pt x="36" y="50"/>
                    </a:cubicBezTo>
                    <a:cubicBezTo>
                      <a:pt x="30" y="50"/>
                      <a:pt x="33" y="55"/>
                      <a:pt x="29" y="53"/>
                    </a:cubicBezTo>
                    <a:cubicBezTo>
                      <a:pt x="27" y="53"/>
                      <a:pt x="26" y="51"/>
                      <a:pt x="24" y="50"/>
                    </a:cubicBezTo>
                    <a:cubicBezTo>
                      <a:pt x="23" y="50"/>
                      <a:pt x="21" y="52"/>
                      <a:pt x="19" y="53"/>
                    </a:cubicBezTo>
                    <a:cubicBezTo>
                      <a:pt x="17" y="54"/>
                      <a:pt x="14" y="51"/>
                      <a:pt x="12" y="50"/>
                    </a:cubicBezTo>
                    <a:cubicBezTo>
                      <a:pt x="10" y="49"/>
                      <a:pt x="9" y="51"/>
                      <a:pt x="8" y="50"/>
                    </a:cubicBezTo>
                    <a:cubicBezTo>
                      <a:pt x="6" y="48"/>
                      <a:pt x="7" y="46"/>
                      <a:pt x="5" y="45"/>
                    </a:cubicBezTo>
                    <a:cubicBezTo>
                      <a:pt x="4" y="43"/>
                      <a:pt x="2" y="41"/>
                      <a:pt x="2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39693126-7DC5-4E3B-924B-4BA80EBF3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468" y="3262801"/>
                <a:ext cx="424380" cy="437887"/>
              </a:xfrm>
              <a:custGeom>
                <a:avLst/>
                <a:gdLst>
                  <a:gd name="T0" fmla="*/ 13 w 186"/>
                  <a:gd name="T1" fmla="*/ 14 h 198"/>
                  <a:gd name="T2" fmla="*/ 23 w 186"/>
                  <a:gd name="T3" fmla="*/ 6 h 198"/>
                  <a:gd name="T4" fmla="*/ 32 w 186"/>
                  <a:gd name="T5" fmla="*/ 3 h 198"/>
                  <a:gd name="T6" fmla="*/ 48 w 186"/>
                  <a:gd name="T7" fmla="*/ 1 h 198"/>
                  <a:gd name="T8" fmla="*/ 62 w 186"/>
                  <a:gd name="T9" fmla="*/ 9 h 198"/>
                  <a:gd name="T10" fmla="*/ 74 w 186"/>
                  <a:gd name="T11" fmla="*/ 20 h 198"/>
                  <a:gd name="T12" fmla="*/ 77 w 186"/>
                  <a:gd name="T13" fmla="*/ 32 h 198"/>
                  <a:gd name="T14" fmla="*/ 94 w 186"/>
                  <a:gd name="T15" fmla="*/ 40 h 198"/>
                  <a:gd name="T16" fmla="*/ 105 w 186"/>
                  <a:gd name="T17" fmla="*/ 44 h 198"/>
                  <a:gd name="T18" fmla="*/ 109 w 186"/>
                  <a:gd name="T19" fmla="*/ 54 h 198"/>
                  <a:gd name="T20" fmla="*/ 106 w 186"/>
                  <a:gd name="T21" fmla="*/ 63 h 198"/>
                  <a:gd name="T22" fmla="*/ 117 w 186"/>
                  <a:gd name="T23" fmla="*/ 69 h 198"/>
                  <a:gd name="T24" fmla="*/ 131 w 186"/>
                  <a:gd name="T25" fmla="*/ 70 h 198"/>
                  <a:gd name="T26" fmla="*/ 140 w 186"/>
                  <a:gd name="T27" fmla="*/ 68 h 198"/>
                  <a:gd name="T28" fmla="*/ 153 w 186"/>
                  <a:gd name="T29" fmla="*/ 65 h 198"/>
                  <a:gd name="T30" fmla="*/ 154 w 186"/>
                  <a:gd name="T31" fmla="*/ 67 h 198"/>
                  <a:gd name="T32" fmla="*/ 155 w 186"/>
                  <a:gd name="T33" fmla="*/ 77 h 198"/>
                  <a:gd name="T34" fmla="*/ 160 w 186"/>
                  <a:gd name="T35" fmla="*/ 84 h 198"/>
                  <a:gd name="T36" fmla="*/ 156 w 186"/>
                  <a:gd name="T37" fmla="*/ 96 h 198"/>
                  <a:gd name="T38" fmla="*/ 155 w 186"/>
                  <a:gd name="T39" fmla="*/ 112 h 198"/>
                  <a:gd name="T40" fmla="*/ 168 w 186"/>
                  <a:gd name="T41" fmla="*/ 126 h 198"/>
                  <a:gd name="T42" fmla="*/ 182 w 186"/>
                  <a:gd name="T43" fmla="*/ 136 h 198"/>
                  <a:gd name="T44" fmla="*/ 178 w 186"/>
                  <a:gd name="T45" fmla="*/ 151 h 198"/>
                  <a:gd name="T46" fmla="*/ 170 w 186"/>
                  <a:gd name="T47" fmla="*/ 159 h 198"/>
                  <a:gd name="T48" fmla="*/ 170 w 186"/>
                  <a:gd name="T49" fmla="*/ 175 h 198"/>
                  <a:gd name="T50" fmla="*/ 173 w 186"/>
                  <a:gd name="T51" fmla="*/ 185 h 198"/>
                  <a:gd name="T52" fmla="*/ 160 w 186"/>
                  <a:gd name="T53" fmla="*/ 190 h 198"/>
                  <a:gd name="T54" fmla="*/ 150 w 186"/>
                  <a:gd name="T55" fmla="*/ 193 h 198"/>
                  <a:gd name="T56" fmla="*/ 139 w 186"/>
                  <a:gd name="T57" fmla="*/ 197 h 198"/>
                  <a:gd name="T58" fmla="*/ 139 w 186"/>
                  <a:gd name="T59" fmla="*/ 186 h 198"/>
                  <a:gd name="T60" fmla="*/ 144 w 186"/>
                  <a:gd name="T61" fmla="*/ 175 h 198"/>
                  <a:gd name="T62" fmla="*/ 128 w 186"/>
                  <a:gd name="T63" fmla="*/ 172 h 198"/>
                  <a:gd name="T64" fmla="*/ 116 w 186"/>
                  <a:gd name="T65" fmla="*/ 160 h 198"/>
                  <a:gd name="T66" fmla="*/ 101 w 186"/>
                  <a:gd name="T67" fmla="*/ 151 h 198"/>
                  <a:gd name="T68" fmla="*/ 93 w 186"/>
                  <a:gd name="T69" fmla="*/ 157 h 198"/>
                  <a:gd name="T70" fmla="*/ 89 w 186"/>
                  <a:gd name="T71" fmla="*/ 173 h 198"/>
                  <a:gd name="T72" fmla="*/ 81 w 186"/>
                  <a:gd name="T73" fmla="*/ 172 h 198"/>
                  <a:gd name="T74" fmla="*/ 75 w 186"/>
                  <a:gd name="T75" fmla="*/ 168 h 198"/>
                  <a:gd name="T76" fmla="*/ 65 w 186"/>
                  <a:gd name="T77" fmla="*/ 162 h 198"/>
                  <a:gd name="T78" fmla="*/ 57 w 186"/>
                  <a:gd name="T79" fmla="*/ 164 h 198"/>
                  <a:gd name="T80" fmla="*/ 50 w 186"/>
                  <a:gd name="T81" fmla="*/ 161 h 198"/>
                  <a:gd name="T82" fmla="*/ 45 w 186"/>
                  <a:gd name="T83" fmla="*/ 157 h 198"/>
                  <a:gd name="T84" fmla="*/ 40 w 186"/>
                  <a:gd name="T85" fmla="*/ 152 h 198"/>
                  <a:gd name="T86" fmla="*/ 32 w 186"/>
                  <a:gd name="T87" fmla="*/ 148 h 198"/>
                  <a:gd name="T88" fmla="*/ 34 w 186"/>
                  <a:gd name="T89" fmla="*/ 144 h 198"/>
                  <a:gd name="T90" fmla="*/ 43 w 186"/>
                  <a:gd name="T91" fmla="*/ 140 h 198"/>
                  <a:gd name="T92" fmla="*/ 35 w 186"/>
                  <a:gd name="T93" fmla="*/ 127 h 198"/>
                  <a:gd name="T94" fmla="*/ 32 w 186"/>
                  <a:gd name="T95" fmla="*/ 120 h 198"/>
                  <a:gd name="T96" fmla="*/ 43 w 186"/>
                  <a:gd name="T97" fmla="*/ 118 h 198"/>
                  <a:gd name="T98" fmla="*/ 37 w 186"/>
                  <a:gd name="T99" fmla="*/ 111 h 198"/>
                  <a:gd name="T100" fmla="*/ 28 w 186"/>
                  <a:gd name="T101" fmla="*/ 106 h 198"/>
                  <a:gd name="T102" fmla="*/ 22 w 186"/>
                  <a:gd name="T103" fmla="*/ 98 h 198"/>
                  <a:gd name="T104" fmla="*/ 24 w 186"/>
                  <a:gd name="T105" fmla="*/ 87 h 198"/>
                  <a:gd name="T106" fmla="*/ 27 w 186"/>
                  <a:gd name="T107" fmla="*/ 73 h 198"/>
                  <a:gd name="T108" fmla="*/ 15 w 186"/>
                  <a:gd name="T109" fmla="*/ 74 h 198"/>
                  <a:gd name="T110" fmla="*/ 14 w 186"/>
                  <a:gd name="T111" fmla="*/ 63 h 198"/>
                  <a:gd name="T112" fmla="*/ 16 w 186"/>
                  <a:gd name="T113" fmla="*/ 57 h 198"/>
                  <a:gd name="T114" fmla="*/ 24 w 186"/>
                  <a:gd name="T115" fmla="*/ 53 h 198"/>
                  <a:gd name="T116" fmla="*/ 13 w 186"/>
                  <a:gd name="T117" fmla="*/ 51 h 198"/>
                  <a:gd name="T118" fmla="*/ 7 w 186"/>
                  <a:gd name="T119" fmla="*/ 43 h 198"/>
                  <a:gd name="T120" fmla="*/ 5 w 186"/>
                  <a:gd name="T121" fmla="*/ 40 h 198"/>
                  <a:gd name="T122" fmla="*/ 3 w 186"/>
                  <a:gd name="T123" fmla="*/ 31 h 198"/>
                  <a:gd name="T124" fmla="*/ 4 w 186"/>
                  <a:gd name="T125" fmla="*/ 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198">
                    <a:moveTo>
                      <a:pt x="11" y="14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5" y="14"/>
                      <a:pt x="16" y="14"/>
                      <a:pt x="16" y="14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2" y="6"/>
                      <a:pt x="23" y="6"/>
                    </a:cubicBezTo>
                    <a:cubicBezTo>
                      <a:pt x="25" y="6"/>
                      <a:pt x="23" y="4"/>
                      <a:pt x="23" y="4"/>
                    </a:cubicBezTo>
                    <a:cubicBezTo>
                      <a:pt x="23" y="4"/>
                      <a:pt x="28" y="2"/>
                      <a:pt x="30" y="2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2" y="2"/>
                      <a:pt x="32" y="3"/>
                      <a:pt x="32" y="3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42" y="0"/>
                      <a:pt x="43" y="0"/>
                    </a:cubicBezTo>
                    <a:cubicBezTo>
                      <a:pt x="44" y="0"/>
                      <a:pt x="46" y="1"/>
                      <a:pt x="46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50" y="2"/>
                    </a:cubicBezTo>
                    <a:cubicBezTo>
                      <a:pt x="52" y="3"/>
                      <a:pt x="53" y="6"/>
                      <a:pt x="54" y="6"/>
                    </a:cubicBezTo>
                    <a:cubicBezTo>
                      <a:pt x="56" y="7"/>
                      <a:pt x="58" y="7"/>
                      <a:pt x="59" y="7"/>
                    </a:cubicBezTo>
                    <a:cubicBezTo>
                      <a:pt x="60" y="8"/>
                      <a:pt x="62" y="9"/>
                      <a:pt x="62" y="9"/>
                    </a:cubicBezTo>
                    <a:cubicBezTo>
                      <a:pt x="62" y="9"/>
                      <a:pt x="67" y="14"/>
                      <a:pt x="68" y="14"/>
                    </a:cubicBezTo>
                    <a:cubicBezTo>
                      <a:pt x="69" y="14"/>
                      <a:pt x="69" y="14"/>
                      <a:pt x="70" y="16"/>
                    </a:cubicBezTo>
                    <a:cubicBezTo>
                      <a:pt x="71" y="17"/>
                      <a:pt x="74" y="16"/>
                      <a:pt x="74" y="16"/>
                    </a:cubicBezTo>
                    <a:cubicBezTo>
                      <a:pt x="74" y="16"/>
                      <a:pt x="75" y="19"/>
                      <a:pt x="74" y="20"/>
                    </a:cubicBezTo>
                    <a:cubicBezTo>
                      <a:pt x="74" y="21"/>
                      <a:pt x="74" y="24"/>
                      <a:pt x="74" y="24"/>
                    </a:cubicBezTo>
                    <a:cubicBezTo>
                      <a:pt x="74" y="24"/>
                      <a:pt x="74" y="25"/>
                      <a:pt x="74" y="26"/>
                    </a:cubicBezTo>
                    <a:cubicBezTo>
                      <a:pt x="75" y="28"/>
                      <a:pt x="76" y="28"/>
                      <a:pt x="76" y="30"/>
                    </a:cubicBezTo>
                    <a:cubicBezTo>
                      <a:pt x="77" y="31"/>
                      <a:pt x="76" y="31"/>
                      <a:pt x="77" y="32"/>
                    </a:cubicBezTo>
                    <a:cubicBezTo>
                      <a:pt x="78" y="33"/>
                      <a:pt x="79" y="35"/>
                      <a:pt x="80" y="35"/>
                    </a:cubicBezTo>
                    <a:cubicBezTo>
                      <a:pt x="81" y="35"/>
                      <a:pt x="82" y="35"/>
                      <a:pt x="85" y="36"/>
                    </a:cubicBezTo>
                    <a:cubicBezTo>
                      <a:pt x="88" y="38"/>
                      <a:pt x="89" y="38"/>
                      <a:pt x="90" y="39"/>
                    </a:cubicBezTo>
                    <a:cubicBezTo>
                      <a:pt x="92" y="40"/>
                      <a:pt x="91" y="39"/>
                      <a:pt x="94" y="40"/>
                    </a:cubicBezTo>
                    <a:cubicBezTo>
                      <a:pt x="98" y="41"/>
                      <a:pt x="97" y="40"/>
                      <a:pt x="98" y="41"/>
                    </a:cubicBezTo>
                    <a:cubicBezTo>
                      <a:pt x="99" y="41"/>
                      <a:pt x="98" y="40"/>
                      <a:pt x="100" y="41"/>
                    </a:cubicBezTo>
                    <a:cubicBezTo>
                      <a:pt x="103" y="41"/>
                      <a:pt x="105" y="42"/>
                      <a:pt x="105" y="4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3" y="51"/>
                      <a:pt x="101" y="51"/>
                      <a:pt x="103" y="52"/>
                    </a:cubicBezTo>
                    <a:cubicBezTo>
                      <a:pt x="105" y="53"/>
                      <a:pt x="109" y="54"/>
                      <a:pt x="109" y="54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12" y="56"/>
                      <a:pt x="110" y="59"/>
                      <a:pt x="109" y="60"/>
                    </a:cubicBezTo>
                    <a:cubicBezTo>
                      <a:pt x="108" y="60"/>
                      <a:pt x="105" y="60"/>
                      <a:pt x="105" y="60"/>
                    </a:cubicBezTo>
                    <a:cubicBezTo>
                      <a:pt x="105" y="60"/>
                      <a:pt x="104" y="63"/>
                      <a:pt x="106" y="63"/>
                    </a:cubicBezTo>
                    <a:cubicBezTo>
                      <a:pt x="107" y="64"/>
                      <a:pt x="109" y="64"/>
                      <a:pt x="110" y="64"/>
                    </a:cubicBezTo>
                    <a:cubicBezTo>
                      <a:pt x="111" y="64"/>
                      <a:pt x="113" y="65"/>
                      <a:pt x="113" y="65"/>
                    </a:cubicBezTo>
                    <a:cubicBezTo>
                      <a:pt x="113" y="65"/>
                      <a:pt x="114" y="65"/>
                      <a:pt x="115" y="66"/>
                    </a:cubicBezTo>
                    <a:cubicBezTo>
                      <a:pt x="115" y="68"/>
                      <a:pt x="116" y="69"/>
                      <a:pt x="117" y="69"/>
                    </a:cubicBezTo>
                    <a:cubicBezTo>
                      <a:pt x="118" y="69"/>
                      <a:pt x="120" y="69"/>
                      <a:pt x="121" y="69"/>
                    </a:cubicBezTo>
                    <a:cubicBezTo>
                      <a:pt x="122" y="69"/>
                      <a:pt x="122" y="68"/>
                      <a:pt x="123" y="68"/>
                    </a:cubicBezTo>
                    <a:cubicBezTo>
                      <a:pt x="124" y="69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1" y="70"/>
                    </a:cubicBezTo>
                    <a:cubicBezTo>
                      <a:pt x="133" y="73"/>
                      <a:pt x="136" y="74"/>
                      <a:pt x="136" y="74"/>
                    </a:cubicBezTo>
                    <a:cubicBezTo>
                      <a:pt x="136" y="74"/>
                      <a:pt x="137" y="75"/>
                      <a:pt x="137" y="74"/>
                    </a:cubicBezTo>
                    <a:cubicBezTo>
                      <a:pt x="137" y="73"/>
                      <a:pt x="138" y="72"/>
                      <a:pt x="138" y="72"/>
                    </a:cubicBezTo>
                    <a:cubicBezTo>
                      <a:pt x="138" y="72"/>
                      <a:pt x="140" y="69"/>
                      <a:pt x="140" y="68"/>
                    </a:cubicBezTo>
                    <a:cubicBezTo>
                      <a:pt x="141" y="67"/>
                      <a:pt x="142" y="64"/>
                      <a:pt x="143" y="64"/>
                    </a:cubicBezTo>
                    <a:cubicBezTo>
                      <a:pt x="144" y="63"/>
                      <a:pt x="147" y="61"/>
                      <a:pt x="147" y="61"/>
                    </a:cubicBezTo>
                    <a:cubicBezTo>
                      <a:pt x="147" y="61"/>
                      <a:pt x="147" y="60"/>
                      <a:pt x="149" y="61"/>
                    </a:cubicBezTo>
                    <a:cubicBezTo>
                      <a:pt x="150" y="63"/>
                      <a:pt x="153" y="65"/>
                      <a:pt x="153" y="65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8" y="65"/>
                      <a:pt x="161" y="66"/>
                      <a:pt x="161" y="67"/>
                    </a:cubicBezTo>
                    <a:cubicBezTo>
                      <a:pt x="161" y="68"/>
                      <a:pt x="160" y="68"/>
                      <a:pt x="158" y="69"/>
                    </a:cubicBezTo>
                    <a:cubicBezTo>
                      <a:pt x="157" y="69"/>
                      <a:pt x="154" y="66"/>
                      <a:pt x="154" y="67"/>
                    </a:cubicBezTo>
                    <a:cubicBezTo>
                      <a:pt x="153" y="68"/>
                      <a:pt x="153" y="70"/>
                      <a:pt x="153" y="70"/>
                    </a:cubicBezTo>
                    <a:cubicBezTo>
                      <a:pt x="149" y="72"/>
                      <a:pt x="149" y="72"/>
                      <a:pt x="149" y="72"/>
                    </a:cubicBezTo>
                    <a:cubicBezTo>
                      <a:pt x="150" y="74"/>
                      <a:pt x="150" y="74"/>
                      <a:pt x="150" y="74"/>
                    </a:cubicBezTo>
                    <a:cubicBezTo>
                      <a:pt x="150" y="74"/>
                      <a:pt x="155" y="76"/>
                      <a:pt x="155" y="77"/>
                    </a:cubicBezTo>
                    <a:cubicBezTo>
                      <a:pt x="155" y="78"/>
                      <a:pt x="155" y="80"/>
                      <a:pt x="155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60" y="80"/>
                      <a:pt x="160" y="80"/>
                      <a:pt x="160" y="80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91"/>
                      <a:pt x="160" y="91"/>
                      <a:pt x="160" y="91"/>
                    </a:cubicBezTo>
                    <a:cubicBezTo>
                      <a:pt x="160" y="91"/>
                      <a:pt x="161" y="94"/>
                      <a:pt x="160" y="94"/>
                    </a:cubicBezTo>
                    <a:cubicBezTo>
                      <a:pt x="159" y="94"/>
                      <a:pt x="156" y="96"/>
                      <a:pt x="156" y="96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103"/>
                      <a:pt x="154" y="104"/>
                    </a:cubicBezTo>
                    <a:cubicBezTo>
                      <a:pt x="155" y="106"/>
                      <a:pt x="154" y="109"/>
                      <a:pt x="154" y="109"/>
                    </a:cubicBezTo>
                    <a:cubicBezTo>
                      <a:pt x="154" y="109"/>
                      <a:pt x="154" y="111"/>
                      <a:pt x="155" y="112"/>
                    </a:cubicBezTo>
                    <a:cubicBezTo>
                      <a:pt x="156" y="113"/>
                      <a:pt x="157" y="115"/>
                      <a:pt x="157" y="115"/>
                    </a:cubicBezTo>
                    <a:cubicBezTo>
                      <a:pt x="157" y="115"/>
                      <a:pt x="158" y="116"/>
                      <a:pt x="159" y="118"/>
                    </a:cubicBezTo>
                    <a:cubicBezTo>
                      <a:pt x="160" y="120"/>
                      <a:pt x="164" y="125"/>
                      <a:pt x="164" y="125"/>
                    </a:cubicBezTo>
                    <a:cubicBezTo>
                      <a:pt x="164" y="125"/>
                      <a:pt x="167" y="126"/>
                      <a:pt x="168" y="126"/>
                    </a:cubicBezTo>
                    <a:cubicBezTo>
                      <a:pt x="168" y="126"/>
                      <a:pt x="172" y="128"/>
                      <a:pt x="172" y="128"/>
                    </a:cubicBezTo>
                    <a:cubicBezTo>
                      <a:pt x="172" y="128"/>
                      <a:pt x="174" y="128"/>
                      <a:pt x="174" y="129"/>
                    </a:cubicBezTo>
                    <a:cubicBezTo>
                      <a:pt x="174" y="129"/>
                      <a:pt x="178" y="135"/>
                      <a:pt x="178" y="135"/>
                    </a:cubicBezTo>
                    <a:cubicBezTo>
                      <a:pt x="182" y="136"/>
                      <a:pt x="182" y="136"/>
                      <a:pt x="182" y="136"/>
                    </a:cubicBezTo>
                    <a:cubicBezTo>
                      <a:pt x="186" y="136"/>
                      <a:pt x="186" y="136"/>
                      <a:pt x="186" y="136"/>
                    </a:cubicBezTo>
                    <a:cubicBezTo>
                      <a:pt x="186" y="136"/>
                      <a:pt x="185" y="141"/>
                      <a:pt x="184" y="142"/>
                    </a:cubicBezTo>
                    <a:cubicBezTo>
                      <a:pt x="183" y="143"/>
                      <a:pt x="180" y="147"/>
                      <a:pt x="180" y="147"/>
                    </a:cubicBezTo>
                    <a:cubicBezTo>
                      <a:pt x="180" y="147"/>
                      <a:pt x="178" y="149"/>
                      <a:pt x="178" y="151"/>
                    </a:cubicBezTo>
                    <a:cubicBezTo>
                      <a:pt x="179" y="152"/>
                      <a:pt x="179" y="155"/>
                      <a:pt x="179" y="155"/>
                    </a:cubicBezTo>
                    <a:cubicBezTo>
                      <a:pt x="179" y="155"/>
                      <a:pt x="177" y="157"/>
                      <a:pt x="176" y="157"/>
                    </a:cubicBezTo>
                    <a:cubicBezTo>
                      <a:pt x="175" y="157"/>
                      <a:pt x="173" y="157"/>
                      <a:pt x="172" y="158"/>
                    </a:cubicBezTo>
                    <a:cubicBezTo>
                      <a:pt x="171" y="158"/>
                      <a:pt x="170" y="159"/>
                      <a:pt x="170" y="159"/>
                    </a:cubicBezTo>
                    <a:cubicBezTo>
                      <a:pt x="169" y="160"/>
                      <a:pt x="167" y="162"/>
                      <a:pt x="167" y="162"/>
                    </a:cubicBezTo>
                    <a:cubicBezTo>
                      <a:pt x="169" y="165"/>
                      <a:pt x="169" y="165"/>
                      <a:pt x="169" y="165"/>
                    </a:cubicBezTo>
                    <a:cubicBezTo>
                      <a:pt x="170" y="170"/>
                      <a:pt x="170" y="170"/>
                      <a:pt x="170" y="170"/>
                    </a:cubicBezTo>
                    <a:cubicBezTo>
                      <a:pt x="170" y="175"/>
                      <a:pt x="170" y="175"/>
                      <a:pt x="170" y="175"/>
                    </a:cubicBezTo>
                    <a:cubicBezTo>
                      <a:pt x="170" y="175"/>
                      <a:pt x="173" y="176"/>
                      <a:pt x="173" y="177"/>
                    </a:cubicBezTo>
                    <a:cubicBezTo>
                      <a:pt x="174" y="177"/>
                      <a:pt x="175" y="180"/>
                      <a:pt x="175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3" y="185"/>
                      <a:pt x="173" y="185"/>
                      <a:pt x="173" y="185"/>
                    </a:cubicBezTo>
                    <a:cubicBezTo>
                      <a:pt x="173" y="185"/>
                      <a:pt x="172" y="187"/>
                      <a:pt x="171" y="188"/>
                    </a:cubicBezTo>
                    <a:cubicBezTo>
                      <a:pt x="169" y="188"/>
                      <a:pt x="166" y="188"/>
                      <a:pt x="166" y="188"/>
                    </a:cubicBezTo>
                    <a:cubicBezTo>
                      <a:pt x="166" y="188"/>
                      <a:pt x="166" y="187"/>
                      <a:pt x="164" y="188"/>
                    </a:cubicBezTo>
                    <a:cubicBezTo>
                      <a:pt x="162" y="188"/>
                      <a:pt x="160" y="190"/>
                      <a:pt x="160" y="190"/>
                    </a:cubicBezTo>
                    <a:cubicBezTo>
                      <a:pt x="160" y="190"/>
                      <a:pt x="160" y="190"/>
                      <a:pt x="159" y="191"/>
                    </a:cubicBezTo>
                    <a:cubicBezTo>
                      <a:pt x="157" y="191"/>
                      <a:pt x="156" y="191"/>
                      <a:pt x="155" y="191"/>
                    </a:cubicBezTo>
                    <a:cubicBezTo>
                      <a:pt x="154" y="191"/>
                      <a:pt x="152" y="190"/>
                      <a:pt x="152" y="190"/>
                    </a:cubicBezTo>
                    <a:cubicBezTo>
                      <a:pt x="150" y="193"/>
                      <a:pt x="150" y="193"/>
                      <a:pt x="150" y="193"/>
                    </a:cubicBezTo>
                    <a:cubicBezTo>
                      <a:pt x="150" y="193"/>
                      <a:pt x="148" y="194"/>
                      <a:pt x="147" y="194"/>
                    </a:cubicBezTo>
                    <a:cubicBezTo>
                      <a:pt x="147" y="194"/>
                      <a:pt x="144" y="198"/>
                      <a:pt x="144" y="198"/>
                    </a:cubicBezTo>
                    <a:cubicBezTo>
                      <a:pt x="144" y="198"/>
                      <a:pt x="144" y="198"/>
                      <a:pt x="143" y="198"/>
                    </a:cubicBezTo>
                    <a:cubicBezTo>
                      <a:pt x="141" y="198"/>
                      <a:pt x="139" y="197"/>
                      <a:pt x="139" y="197"/>
                    </a:cubicBezTo>
                    <a:cubicBezTo>
                      <a:pt x="136" y="194"/>
                      <a:pt x="136" y="194"/>
                      <a:pt x="136" y="194"/>
                    </a:cubicBezTo>
                    <a:cubicBezTo>
                      <a:pt x="136" y="194"/>
                      <a:pt x="137" y="194"/>
                      <a:pt x="139" y="192"/>
                    </a:cubicBezTo>
                    <a:cubicBezTo>
                      <a:pt x="140" y="191"/>
                      <a:pt x="140" y="191"/>
                      <a:pt x="140" y="190"/>
                    </a:cubicBezTo>
                    <a:cubicBezTo>
                      <a:pt x="139" y="188"/>
                      <a:pt x="138" y="186"/>
                      <a:pt x="139" y="186"/>
                    </a:cubicBezTo>
                    <a:cubicBezTo>
                      <a:pt x="140" y="185"/>
                      <a:pt x="141" y="186"/>
                      <a:pt x="142" y="184"/>
                    </a:cubicBezTo>
                    <a:cubicBezTo>
                      <a:pt x="142" y="183"/>
                      <a:pt x="142" y="182"/>
                      <a:pt x="142" y="180"/>
                    </a:cubicBezTo>
                    <a:cubicBezTo>
                      <a:pt x="142" y="179"/>
                      <a:pt x="142" y="177"/>
                      <a:pt x="143" y="177"/>
                    </a:cubicBezTo>
                    <a:cubicBezTo>
                      <a:pt x="144" y="176"/>
                      <a:pt x="144" y="175"/>
                      <a:pt x="144" y="175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6" y="175"/>
                      <a:pt x="136" y="173"/>
                      <a:pt x="134" y="173"/>
                    </a:cubicBezTo>
                    <a:cubicBezTo>
                      <a:pt x="132" y="172"/>
                      <a:pt x="128" y="172"/>
                      <a:pt x="128" y="172"/>
                    </a:cubicBezTo>
                    <a:cubicBezTo>
                      <a:pt x="127" y="168"/>
                      <a:pt x="127" y="168"/>
                      <a:pt x="127" y="168"/>
                    </a:cubicBezTo>
                    <a:cubicBezTo>
                      <a:pt x="119" y="166"/>
                      <a:pt x="119" y="166"/>
                      <a:pt x="119" y="166"/>
                    </a:cubicBezTo>
                    <a:cubicBezTo>
                      <a:pt x="119" y="166"/>
                      <a:pt x="118" y="162"/>
                      <a:pt x="117" y="161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08" y="156"/>
                      <a:pt x="108" y="156"/>
                      <a:pt x="108" y="156"/>
                    </a:cubicBezTo>
                    <a:cubicBezTo>
                      <a:pt x="108" y="156"/>
                      <a:pt x="107" y="156"/>
                      <a:pt x="105" y="155"/>
                    </a:cubicBezTo>
                    <a:cubicBezTo>
                      <a:pt x="102" y="154"/>
                      <a:pt x="101" y="151"/>
                      <a:pt x="101" y="151"/>
                    </a:cubicBezTo>
                    <a:cubicBezTo>
                      <a:pt x="101" y="151"/>
                      <a:pt x="101" y="149"/>
                      <a:pt x="99" y="150"/>
                    </a:cubicBezTo>
                    <a:cubicBezTo>
                      <a:pt x="97" y="152"/>
                      <a:pt x="95" y="152"/>
                      <a:pt x="94" y="153"/>
                    </a:cubicBezTo>
                    <a:cubicBezTo>
                      <a:pt x="94" y="153"/>
                      <a:pt x="93" y="153"/>
                      <a:pt x="92" y="154"/>
                    </a:cubicBezTo>
                    <a:cubicBezTo>
                      <a:pt x="92" y="155"/>
                      <a:pt x="91" y="155"/>
                      <a:pt x="93" y="157"/>
                    </a:cubicBezTo>
                    <a:cubicBezTo>
                      <a:pt x="94" y="158"/>
                      <a:pt x="95" y="159"/>
                      <a:pt x="95" y="159"/>
                    </a:cubicBezTo>
                    <a:cubicBezTo>
                      <a:pt x="94" y="164"/>
                      <a:pt x="94" y="164"/>
                      <a:pt x="94" y="164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9" y="173"/>
                      <a:pt x="89" y="173"/>
                      <a:pt x="89" y="173"/>
                    </a:cubicBezTo>
                    <a:cubicBezTo>
                      <a:pt x="89" y="173"/>
                      <a:pt x="91" y="173"/>
                      <a:pt x="88" y="174"/>
                    </a:cubicBezTo>
                    <a:cubicBezTo>
                      <a:pt x="86" y="175"/>
                      <a:pt x="86" y="176"/>
                      <a:pt x="85" y="176"/>
                    </a:cubicBezTo>
                    <a:cubicBezTo>
                      <a:pt x="85" y="175"/>
                      <a:pt x="84" y="174"/>
                      <a:pt x="82" y="173"/>
                    </a:cubicBezTo>
                    <a:cubicBezTo>
                      <a:pt x="81" y="172"/>
                      <a:pt x="81" y="172"/>
                      <a:pt x="81" y="172"/>
                    </a:cubicBezTo>
                    <a:cubicBezTo>
                      <a:pt x="81" y="172"/>
                      <a:pt x="81" y="172"/>
                      <a:pt x="80" y="171"/>
                    </a:cubicBezTo>
                    <a:cubicBezTo>
                      <a:pt x="80" y="171"/>
                      <a:pt x="80" y="171"/>
                      <a:pt x="80" y="171"/>
                    </a:cubicBezTo>
                    <a:cubicBezTo>
                      <a:pt x="80" y="171"/>
                      <a:pt x="80" y="170"/>
                      <a:pt x="78" y="170"/>
                    </a:cubicBezTo>
                    <a:cubicBezTo>
                      <a:pt x="77" y="170"/>
                      <a:pt x="75" y="168"/>
                      <a:pt x="75" y="168"/>
                    </a:cubicBez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68"/>
                      <a:pt x="69" y="165"/>
                      <a:pt x="69" y="165"/>
                    </a:cubicBezTo>
                    <a:cubicBezTo>
                      <a:pt x="68" y="165"/>
                      <a:pt x="65" y="164"/>
                      <a:pt x="65" y="164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5" y="162"/>
                      <a:pt x="64" y="162"/>
                      <a:pt x="64" y="162"/>
                    </a:cubicBezTo>
                    <a:cubicBezTo>
                      <a:pt x="63" y="162"/>
                      <a:pt x="62" y="163"/>
                      <a:pt x="62" y="163"/>
                    </a:cubicBezTo>
                    <a:cubicBezTo>
                      <a:pt x="59" y="164"/>
                      <a:pt x="59" y="164"/>
                      <a:pt x="59" y="164"/>
                    </a:cubicBezTo>
                    <a:cubicBezTo>
                      <a:pt x="59" y="164"/>
                      <a:pt x="57" y="164"/>
                      <a:pt x="57" y="164"/>
                    </a:cubicBezTo>
                    <a:cubicBezTo>
                      <a:pt x="56" y="163"/>
                      <a:pt x="55" y="161"/>
                      <a:pt x="55" y="161"/>
                    </a:cubicBezTo>
                    <a:cubicBezTo>
                      <a:pt x="55" y="161"/>
                      <a:pt x="55" y="161"/>
                      <a:pt x="54" y="161"/>
                    </a:cubicBezTo>
                    <a:cubicBezTo>
                      <a:pt x="53" y="162"/>
                      <a:pt x="55" y="163"/>
                      <a:pt x="53" y="162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59"/>
                      <a:pt x="47" y="159"/>
                      <a:pt x="47" y="159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6" y="159"/>
                      <a:pt x="45" y="157"/>
                      <a:pt x="45" y="157"/>
                    </a:cubicBezTo>
                    <a:cubicBezTo>
                      <a:pt x="45" y="157"/>
                      <a:pt x="45" y="155"/>
                      <a:pt x="45" y="155"/>
                    </a:cubicBezTo>
                    <a:cubicBezTo>
                      <a:pt x="44" y="155"/>
                      <a:pt x="41" y="154"/>
                      <a:pt x="41" y="154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39" y="152"/>
                      <a:pt x="37" y="151"/>
                      <a:pt x="37" y="151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32" y="148"/>
                      <a:pt x="31" y="147"/>
                      <a:pt x="31" y="147"/>
                    </a:cubicBezTo>
                    <a:cubicBezTo>
                      <a:pt x="32" y="147"/>
                      <a:pt x="32" y="145"/>
                      <a:pt x="32" y="145"/>
                    </a:cubicBezTo>
                    <a:cubicBezTo>
                      <a:pt x="31" y="145"/>
                      <a:pt x="31" y="145"/>
                      <a:pt x="31" y="145"/>
                    </a:cubicBezTo>
                    <a:cubicBezTo>
                      <a:pt x="32" y="144"/>
                      <a:pt x="34" y="144"/>
                      <a:pt x="34" y="144"/>
                    </a:cubicBezTo>
                    <a:cubicBezTo>
                      <a:pt x="36" y="141"/>
                      <a:pt x="36" y="141"/>
                      <a:pt x="36" y="141"/>
                    </a:cubicBezTo>
                    <a:cubicBezTo>
                      <a:pt x="36" y="141"/>
                      <a:pt x="36" y="141"/>
                      <a:pt x="37" y="141"/>
                    </a:cubicBezTo>
                    <a:cubicBezTo>
                      <a:pt x="39" y="142"/>
                      <a:pt x="40" y="142"/>
                      <a:pt x="41" y="142"/>
                    </a:cubicBezTo>
                    <a:cubicBezTo>
                      <a:pt x="42" y="142"/>
                      <a:pt x="43" y="144"/>
                      <a:pt x="43" y="140"/>
                    </a:cubicBezTo>
                    <a:cubicBezTo>
                      <a:pt x="43" y="137"/>
                      <a:pt x="43" y="136"/>
                      <a:pt x="43" y="136"/>
                    </a:cubicBezTo>
                    <a:cubicBezTo>
                      <a:pt x="38" y="132"/>
                      <a:pt x="38" y="132"/>
                      <a:pt x="38" y="132"/>
                    </a:cubicBezTo>
                    <a:cubicBezTo>
                      <a:pt x="38" y="132"/>
                      <a:pt x="38" y="131"/>
                      <a:pt x="37" y="129"/>
                    </a:cubicBezTo>
                    <a:cubicBezTo>
                      <a:pt x="36" y="128"/>
                      <a:pt x="35" y="127"/>
                      <a:pt x="35" y="127"/>
                    </a:cubicBezTo>
                    <a:cubicBezTo>
                      <a:pt x="34" y="127"/>
                      <a:pt x="32" y="125"/>
                      <a:pt x="32" y="125"/>
                    </a:cubicBezTo>
                    <a:cubicBezTo>
                      <a:pt x="31" y="124"/>
                      <a:pt x="30" y="123"/>
                      <a:pt x="30" y="123"/>
                    </a:cubicBezTo>
                    <a:cubicBezTo>
                      <a:pt x="30" y="123"/>
                      <a:pt x="30" y="121"/>
                      <a:pt x="30" y="120"/>
                    </a:cubicBezTo>
                    <a:cubicBezTo>
                      <a:pt x="31" y="120"/>
                      <a:pt x="31" y="120"/>
                      <a:pt x="32" y="120"/>
                    </a:cubicBezTo>
                    <a:cubicBezTo>
                      <a:pt x="33" y="121"/>
                      <a:pt x="34" y="121"/>
                      <a:pt x="35" y="121"/>
                    </a:cubicBezTo>
                    <a:cubicBezTo>
                      <a:pt x="36" y="121"/>
                      <a:pt x="37" y="121"/>
                      <a:pt x="38" y="121"/>
                    </a:cubicBezTo>
                    <a:cubicBezTo>
                      <a:pt x="38" y="121"/>
                      <a:pt x="41" y="120"/>
                      <a:pt x="41" y="120"/>
                    </a:cubicBezTo>
                    <a:cubicBezTo>
                      <a:pt x="42" y="120"/>
                      <a:pt x="42" y="118"/>
                      <a:pt x="43" y="118"/>
                    </a:cubicBezTo>
                    <a:cubicBezTo>
                      <a:pt x="43" y="118"/>
                      <a:pt x="44" y="117"/>
                      <a:pt x="43" y="116"/>
                    </a:cubicBezTo>
                    <a:cubicBezTo>
                      <a:pt x="43" y="116"/>
                      <a:pt x="41" y="115"/>
                      <a:pt x="41" y="115"/>
                    </a:cubicBezTo>
                    <a:cubicBezTo>
                      <a:pt x="40" y="115"/>
                      <a:pt x="39" y="114"/>
                      <a:pt x="39" y="113"/>
                    </a:cubicBezTo>
                    <a:cubicBezTo>
                      <a:pt x="38" y="113"/>
                      <a:pt x="37" y="112"/>
                      <a:pt x="37" y="111"/>
                    </a:cubicBezTo>
                    <a:cubicBezTo>
                      <a:pt x="36" y="111"/>
                      <a:pt x="36" y="112"/>
                      <a:pt x="35" y="112"/>
                    </a:cubicBezTo>
                    <a:cubicBezTo>
                      <a:pt x="34" y="111"/>
                      <a:pt x="33" y="110"/>
                      <a:pt x="32" y="109"/>
                    </a:cubicBezTo>
                    <a:cubicBezTo>
                      <a:pt x="32" y="108"/>
                      <a:pt x="32" y="108"/>
                      <a:pt x="31" y="107"/>
                    </a:cubicBezTo>
                    <a:cubicBezTo>
                      <a:pt x="30" y="107"/>
                      <a:pt x="29" y="106"/>
                      <a:pt x="28" y="106"/>
                    </a:cubicBezTo>
                    <a:cubicBezTo>
                      <a:pt x="27" y="106"/>
                      <a:pt x="27" y="107"/>
                      <a:pt x="25" y="106"/>
                    </a:cubicBezTo>
                    <a:cubicBezTo>
                      <a:pt x="23" y="106"/>
                      <a:pt x="21" y="105"/>
                      <a:pt x="21" y="104"/>
                    </a:cubicBezTo>
                    <a:cubicBezTo>
                      <a:pt x="22" y="103"/>
                      <a:pt x="21" y="103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ubicBezTo>
                      <a:pt x="22" y="97"/>
                      <a:pt x="21" y="98"/>
                      <a:pt x="21" y="95"/>
                    </a:cubicBezTo>
                    <a:cubicBezTo>
                      <a:pt x="20" y="92"/>
                      <a:pt x="22" y="93"/>
                      <a:pt x="22" y="93"/>
                    </a:cubicBezTo>
                    <a:cubicBezTo>
                      <a:pt x="22" y="93"/>
                      <a:pt x="23" y="91"/>
                      <a:pt x="23" y="90"/>
                    </a:cubicBezTo>
                    <a:cubicBezTo>
                      <a:pt x="23" y="90"/>
                      <a:pt x="24" y="87"/>
                      <a:pt x="24" y="8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8" y="71"/>
                      <a:pt x="18" y="73"/>
                      <a:pt x="17" y="73"/>
                    </a:cubicBezTo>
                    <a:cubicBezTo>
                      <a:pt x="17" y="73"/>
                      <a:pt x="16" y="74"/>
                      <a:pt x="15" y="74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6" y="67"/>
                      <a:pt x="15" y="65"/>
                      <a:pt x="14" y="63"/>
                    </a:cubicBezTo>
                    <a:cubicBezTo>
                      <a:pt x="13" y="62"/>
                      <a:pt x="12" y="61"/>
                      <a:pt x="12" y="61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8" y="59"/>
                      <a:pt x="20" y="59"/>
                    </a:cubicBezTo>
                    <a:cubicBezTo>
                      <a:pt x="21" y="59"/>
                      <a:pt x="20" y="59"/>
                      <a:pt x="22" y="58"/>
                    </a:cubicBezTo>
                    <a:cubicBezTo>
                      <a:pt x="24" y="58"/>
                      <a:pt x="27" y="55"/>
                      <a:pt x="27" y="55"/>
                    </a:cubicBezTo>
                    <a:cubicBezTo>
                      <a:pt x="27" y="55"/>
                      <a:pt x="25" y="53"/>
                      <a:pt x="24" y="53"/>
                    </a:cubicBezTo>
                    <a:cubicBezTo>
                      <a:pt x="23" y="54"/>
                      <a:pt x="24" y="54"/>
                      <a:pt x="21" y="54"/>
                    </a:cubicBezTo>
                    <a:cubicBezTo>
                      <a:pt x="18" y="53"/>
                      <a:pt x="17" y="52"/>
                      <a:pt x="17" y="52"/>
                    </a:cubicBezTo>
                    <a:cubicBezTo>
                      <a:pt x="17" y="52"/>
                      <a:pt x="16" y="52"/>
                      <a:pt x="15" y="52"/>
                    </a:cubicBezTo>
                    <a:cubicBezTo>
                      <a:pt x="14" y="52"/>
                      <a:pt x="14" y="52"/>
                      <a:pt x="13" y="51"/>
                    </a:cubicBezTo>
                    <a:cubicBezTo>
                      <a:pt x="11" y="49"/>
                      <a:pt x="9" y="47"/>
                      <a:pt x="9" y="47"/>
                    </a:cubicBezTo>
                    <a:cubicBezTo>
                      <a:pt x="9" y="47"/>
                      <a:pt x="7" y="48"/>
                      <a:pt x="7" y="47"/>
                    </a:cubicBezTo>
                    <a:cubicBezTo>
                      <a:pt x="7" y="46"/>
                      <a:pt x="8" y="45"/>
                      <a:pt x="8" y="4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9" y="43"/>
                      <a:pt x="10" y="42"/>
                    </a:cubicBezTo>
                    <a:cubicBezTo>
                      <a:pt x="11" y="42"/>
                      <a:pt x="11" y="39"/>
                      <a:pt x="10" y="39"/>
                    </a:cubicBezTo>
                    <a:cubicBezTo>
                      <a:pt x="9" y="39"/>
                      <a:pt x="8" y="38"/>
                      <a:pt x="7" y="39"/>
                    </a:cubicBezTo>
                    <a:cubicBezTo>
                      <a:pt x="6" y="39"/>
                      <a:pt x="5" y="40"/>
                      <a:pt x="5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7"/>
                      <a:pt x="1" y="37"/>
                      <a:pt x="3" y="36"/>
                    </a:cubicBezTo>
                    <a:cubicBezTo>
                      <a:pt x="4" y="36"/>
                      <a:pt x="5" y="34"/>
                      <a:pt x="5" y="3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10" y="15"/>
                      <a:pt x="11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67405789-C85B-4B20-9F5A-AD64514C8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844" y="3129624"/>
                <a:ext cx="394695" cy="240785"/>
              </a:xfrm>
              <a:custGeom>
                <a:avLst/>
                <a:gdLst>
                  <a:gd name="T0" fmla="*/ 33 w 173"/>
                  <a:gd name="T1" fmla="*/ 82 h 109"/>
                  <a:gd name="T2" fmla="*/ 34 w 173"/>
                  <a:gd name="T3" fmla="*/ 96 h 109"/>
                  <a:gd name="T4" fmla="*/ 43 w 173"/>
                  <a:gd name="T5" fmla="*/ 106 h 109"/>
                  <a:gd name="T6" fmla="*/ 57 w 173"/>
                  <a:gd name="T7" fmla="*/ 101 h 109"/>
                  <a:gd name="T8" fmla="*/ 68 w 173"/>
                  <a:gd name="T9" fmla="*/ 103 h 109"/>
                  <a:gd name="T10" fmla="*/ 78 w 173"/>
                  <a:gd name="T11" fmla="*/ 97 h 109"/>
                  <a:gd name="T12" fmla="*/ 81 w 173"/>
                  <a:gd name="T13" fmla="*/ 85 h 109"/>
                  <a:gd name="T14" fmla="*/ 88 w 173"/>
                  <a:gd name="T15" fmla="*/ 77 h 109"/>
                  <a:gd name="T16" fmla="*/ 94 w 173"/>
                  <a:gd name="T17" fmla="*/ 85 h 109"/>
                  <a:gd name="T18" fmla="*/ 103 w 173"/>
                  <a:gd name="T19" fmla="*/ 92 h 109"/>
                  <a:gd name="T20" fmla="*/ 110 w 173"/>
                  <a:gd name="T21" fmla="*/ 96 h 109"/>
                  <a:gd name="T22" fmla="*/ 113 w 173"/>
                  <a:gd name="T23" fmla="*/ 108 h 109"/>
                  <a:gd name="T24" fmla="*/ 117 w 173"/>
                  <a:gd name="T25" fmla="*/ 101 h 109"/>
                  <a:gd name="T26" fmla="*/ 121 w 173"/>
                  <a:gd name="T27" fmla="*/ 89 h 109"/>
                  <a:gd name="T28" fmla="*/ 126 w 173"/>
                  <a:gd name="T29" fmla="*/ 80 h 109"/>
                  <a:gd name="T30" fmla="*/ 130 w 173"/>
                  <a:gd name="T31" fmla="*/ 72 h 109"/>
                  <a:gd name="T32" fmla="*/ 136 w 173"/>
                  <a:gd name="T33" fmla="*/ 81 h 109"/>
                  <a:gd name="T34" fmla="*/ 147 w 173"/>
                  <a:gd name="T35" fmla="*/ 78 h 109"/>
                  <a:gd name="T36" fmla="*/ 156 w 173"/>
                  <a:gd name="T37" fmla="*/ 84 h 109"/>
                  <a:gd name="T38" fmla="*/ 158 w 173"/>
                  <a:gd name="T39" fmla="*/ 79 h 109"/>
                  <a:gd name="T40" fmla="*/ 156 w 173"/>
                  <a:gd name="T41" fmla="*/ 71 h 109"/>
                  <a:gd name="T42" fmla="*/ 161 w 173"/>
                  <a:gd name="T43" fmla="*/ 64 h 109"/>
                  <a:gd name="T44" fmla="*/ 170 w 173"/>
                  <a:gd name="T45" fmla="*/ 67 h 109"/>
                  <a:gd name="T46" fmla="*/ 170 w 173"/>
                  <a:gd name="T47" fmla="*/ 58 h 109"/>
                  <a:gd name="T48" fmla="*/ 170 w 173"/>
                  <a:gd name="T49" fmla="*/ 45 h 109"/>
                  <a:gd name="T50" fmla="*/ 163 w 173"/>
                  <a:gd name="T51" fmla="*/ 46 h 109"/>
                  <a:gd name="T52" fmla="*/ 152 w 173"/>
                  <a:gd name="T53" fmla="*/ 48 h 109"/>
                  <a:gd name="T54" fmla="*/ 138 w 173"/>
                  <a:gd name="T55" fmla="*/ 40 h 109"/>
                  <a:gd name="T56" fmla="*/ 133 w 173"/>
                  <a:gd name="T57" fmla="*/ 40 h 109"/>
                  <a:gd name="T58" fmla="*/ 133 w 173"/>
                  <a:gd name="T59" fmla="*/ 35 h 109"/>
                  <a:gd name="T60" fmla="*/ 137 w 173"/>
                  <a:gd name="T61" fmla="*/ 24 h 109"/>
                  <a:gd name="T62" fmla="*/ 136 w 173"/>
                  <a:gd name="T63" fmla="*/ 15 h 109"/>
                  <a:gd name="T64" fmla="*/ 125 w 173"/>
                  <a:gd name="T65" fmla="*/ 8 h 109"/>
                  <a:gd name="T66" fmla="*/ 110 w 173"/>
                  <a:gd name="T67" fmla="*/ 7 h 109"/>
                  <a:gd name="T68" fmla="*/ 102 w 173"/>
                  <a:gd name="T69" fmla="*/ 6 h 109"/>
                  <a:gd name="T70" fmla="*/ 103 w 173"/>
                  <a:gd name="T71" fmla="*/ 1 h 109"/>
                  <a:gd name="T72" fmla="*/ 95 w 173"/>
                  <a:gd name="T73" fmla="*/ 2 h 109"/>
                  <a:gd name="T74" fmla="*/ 100 w 173"/>
                  <a:gd name="T75" fmla="*/ 8 h 109"/>
                  <a:gd name="T76" fmla="*/ 92 w 173"/>
                  <a:gd name="T77" fmla="*/ 12 h 109"/>
                  <a:gd name="T78" fmla="*/ 76 w 173"/>
                  <a:gd name="T79" fmla="*/ 13 h 109"/>
                  <a:gd name="T80" fmla="*/ 65 w 173"/>
                  <a:gd name="T81" fmla="*/ 13 h 109"/>
                  <a:gd name="T82" fmla="*/ 59 w 173"/>
                  <a:gd name="T83" fmla="*/ 14 h 109"/>
                  <a:gd name="T84" fmla="*/ 56 w 173"/>
                  <a:gd name="T85" fmla="*/ 20 h 109"/>
                  <a:gd name="T86" fmla="*/ 46 w 173"/>
                  <a:gd name="T87" fmla="*/ 16 h 109"/>
                  <a:gd name="T88" fmla="*/ 39 w 173"/>
                  <a:gd name="T89" fmla="*/ 20 h 109"/>
                  <a:gd name="T90" fmla="*/ 42 w 173"/>
                  <a:gd name="T91" fmla="*/ 23 h 109"/>
                  <a:gd name="T92" fmla="*/ 37 w 173"/>
                  <a:gd name="T93" fmla="*/ 33 h 109"/>
                  <a:gd name="T94" fmla="*/ 29 w 173"/>
                  <a:gd name="T95" fmla="*/ 41 h 109"/>
                  <a:gd name="T96" fmla="*/ 19 w 173"/>
                  <a:gd name="T97" fmla="*/ 47 h 109"/>
                  <a:gd name="T98" fmla="*/ 19 w 173"/>
                  <a:gd name="T99" fmla="*/ 56 h 109"/>
                  <a:gd name="T100" fmla="*/ 7 w 173"/>
                  <a:gd name="T101" fmla="*/ 67 h 109"/>
                  <a:gd name="T102" fmla="*/ 7 w 173"/>
                  <a:gd name="T103" fmla="*/ 77 h 109"/>
                  <a:gd name="T104" fmla="*/ 0 w 173"/>
                  <a:gd name="T105" fmla="*/ 87 h 109"/>
                  <a:gd name="T106" fmla="*/ 10 w 173"/>
                  <a:gd name="T107" fmla="*/ 87 h 109"/>
                  <a:gd name="T108" fmla="*/ 12 w 173"/>
                  <a:gd name="T109" fmla="*/ 77 h 109"/>
                  <a:gd name="T110" fmla="*/ 31 w 173"/>
                  <a:gd name="T111" fmla="*/ 7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3" h="109">
                    <a:moveTo>
                      <a:pt x="31" y="75"/>
                    </a:move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78"/>
                      <a:pt x="33" y="77"/>
                      <a:pt x="32" y="79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0"/>
                      <a:pt x="33" y="81"/>
                      <a:pt x="33" y="81"/>
                    </a:cubicBezTo>
                    <a:cubicBezTo>
                      <a:pt x="33" y="81"/>
                      <a:pt x="34" y="81"/>
                      <a:pt x="33" y="82"/>
                    </a:cubicBezTo>
                    <a:cubicBezTo>
                      <a:pt x="33" y="84"/>
                      <a:pt x="33" y="85"/>
                      <a:pt x="33" y="85"/>
                    </a:cubicBezTo>
                    <a:cubicBezTo>
                      <a:pt x="33" y="85"/>
                      <a:pt x="33" y="86"/>
                      <a:pt x="33" y="87"/>
                    </a:cubicBezTo>
                    <a:cubicBezTo>
                      <a:pt x="32" y="87"/>
                      <a:pt x="31" y="90"/>
                      <a:pt x="31" y="90"/>
                    </a:cubicBezTo>
                    <a:cubicBezTo>
                      <a:pt x="31" y="90"/>
                      <a:pt x="31" y="90"/>
                      <a:pt x="31" y="91"/>
                    </a:cubicBezTo>
                    <a:cubicBezTo>
                      <a:pt x="32" y="91"/>
                      <a:pt x="35" y="91"/>
                      <a:pt x="35" y="91"/>
                    </a:cubicBezTo>
                    <a:cubicBezTo>
                      <a:pt x="35" y="91"/>
                      <a:pt x="35" y="93"/>
                      <a:pt x="35" y="94"/>
                    </a:cubicBezTo>
                    <a:cubicBezTo>
                      <a:pt x="34" y="94"/>
                      <a:pt x="33" y="96"/>
                      <a:pt x="34" y="96"/>
                    </a:cubicBezTo>
                    <a:cubicBezTo>
                      <a:pt x="35" y="96"/>
                      <a:pt x="36" y="97"/>
                      <a:pt x="36" y="97"/>
                    </a:cubicBezTo>
                    <a:cubicBezTo>
                      <a:pt x="36" y="97"/>
                      <a:pt x="37" y="98"/>
                      <a:pt x="37" y="98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41" y="101"/>
                      <a:pt x="41" y="101"/>
                    </a:cubicBezTo>
                    <a:cubicBezTo>
                      <a:pt x="41" y="102"/>
                      <a:pt x="40" y="103"/>
                      <a:pt x="40" y="103"/>
                    </a:cubicBezTo>
                    <a:cubicBezTo>
                      <a:pt x="40" y="103"/>
                      <a:pt x="42" y="105"/>
                      <a:pt x="42" y="105"/>
                    </a:cubicBezTo>
                    <a:cubicBezTo>
                      <a:pt x="42" y="105"/>
                      <a:pt x="42" y="106"/>
                      <a:pt x="43" y="106"/>
                    </a:cubicBezTo>
                    <a:cubicBezTo>
                      <a:pt x="44" y="106"/>
                      <a:pt x="45" y="105"/>
                      <a:pt x="45" y="105"/>
                    </a:cubicBezTo>
                    <a:cubicBezTo>
                      <a:pt x="45" y="105"/>
                      <a:pt x="47" y="104"/>
                      <a:pt x="47" y="104"/>
                    </a:cubicBezTo>
                    <a:cubicBezTo>
                      <a:pt x="47" y="104"/>
                      <a:pt x="48" y="103"/>
                      <a:pt x="49" y="103"/>
                    </a:cubicBezTo>
                    <a:cubicBezTo>
                      <a:pt x="50" y="103"/>
                      <a:pt x="51" y="104"/>
                      <a:pt x="52" y="104"/>
                    </a:cubicBezTo>
                    <a:cubicBezTo>
                      <a:pt x="53" y="104"/>
                      <a:pt x="56" y="104"/>
                      <a:pt x="56" y="104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6" y="101"/>
                      <a:pt x="57" y="101"/>
                    </a:cubicBezTo>
                    <a:cubicBezTo>
                      <a:pt x="58" y="101"/>
                      <a:pt x="59" y="101"/>
                      <a:pt x="59" y="101"/>
                    </a:cubicBezTo>
                    <a:cubicBezTo>
                      <a:pt x="59" y="101"/>
                      <a:pt x="58" y="100"/>
                      <a:pt x="59" y="100"/>
                    </a:cubicBezTo>
                    <a:cubicBezTo>
                      <a:pt x="59" y="100"/>
                      <a:pt x="61" y="100"/>
                      <a:pt x="62" y="101"/>
                    </a:cubicBezTo>
                    <a:cubicBezTo>
                      <a:pt x="62" y="101"/>
                      <a:pt x="64" y="100"/>
                      <a:pt x="64" y="101"/>
                    </a:cubicBezTo>
                    <a:cubicBezTo>
                      <a:pt x="64" y="101"/>
                      <a:pt x="65" y="102"/>
                      <a:pt x="65" y="102"/>
                    </a:cubicBezTo>
                    <a:cubicBezTo>
                      <a:pt x="65" y="102"/>
                      <a:pt x="66" y="104"/>
                      <a:pt x="66" y="103"/>
                    </a:cubicBezTo>
                    <a:cubicBezTo>
                      <a:pt x="67" y="103"/>
                      <a:pt x="67" y="103"/>
                      <a:pt x="68" y="103"/>
                    </a:cubicBezTo>
                    <a:cubicBezTo>
                      <a:pt x="68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102"/>
                      <a:pt x="70" y="101"/>
                      <a:pt x="72" y="101"/>
                    </a:cubicBezTo>
                    <a:cubicBezTo>
                      <a:pt x="73" y="101"/>
                      <a:pt x="73" y="100"/>
                      <a:pt x="74" y="100"/>
                    </a:cubicBezTo>
                    <a:cubicBezTo>
                      <a:pt x="75" y="100"/>
                      <a:pt x="76" y="100"/>
                      <a:pt x="76" y="100"/>
                    </a:cubicBezTo>
                    <a:cubicBezTo>
                      <a:pt x="76" y="100"/>
                      <a:pt x="76" y="100"/>
                      <a:pt x="77" y="99"/>
                    </a:cubicBezTo>
                    <a:cubicBezTo>
                      <a:pt x="78" y="98"/>
                      <a:pt x="78" y="97"/>
                      <a:pt x="78" y="97"/>
                    </a:cubicBezTo>
                    <a:cubicBezTo>
                      <a:pt x="78" y="96"/>
                      <a:pt x="78" y="95"/>
                      <a:pt x="78" y="95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3"/>
                      <a:pt x="80" y="93"/>
                      <a:pt x="81" y="91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81" y="83"/>
                      <a:pt x="82" y="82"/>
                      <a:pt x="83" y="82"/>
                    </a:cubicBezTo>
                    <a:cubicBezTo>
                      <a:pt x="84" y="82"/>
                      <a:pt x="84" y="82"/>
                      <a:pt x="84" y="81"/>
                    </a:cubicBezTo>
                    <a:cubicBezTo>
                      <a:pt x="85" y="81"/>
                      <a:pt x="87" y="79"/>
                      <a:pt x="87" y="79"/>
                    </a:cubicBezTo>
                    <a:cubicBezTo>
                      <a:pt x="87" y="79"/>
                      <a:pt x="87" y="79"/>
                      <a:pt x="88" y="79"/>
                    </a:cubicBezTo>
                    <a:cubicBezTo>
                      <a:pt x="88" y="78"/>
                      <a:pt x="88" y="77"/>
                      <a:pt x="88" y="77"/>
                    </a:cubicBezTo>
                    <a:cubicBezTo>
                      <a:pt x="88" y="77"/>
                      <a:pt x="88" y="76"/>
                      <a:pt x="89" y="76"/>
                    </a:cubicBezTo>
                    <a:cubicBezTo>
                      <a:pt x="90" y="75"/>
                      <a:pt x="94" y="74"/>
                      <a:pt x="94" y="74"/>
                    </a:cubicBezTo>
                    <a:cubicBezTo>
                      <a:pt x="94" y="74"/>
                      <a:pt x="93" y="76"/>
                      <a:pt x="93" y="77"/>
                    </a:cubicBezTo>
                    <a:cubicBezTo>
                      <a:pt x="93" y="78"/>
                      <a:pt x="94" y="80"/>
                      <a:pt x="94" y="80"/>
                    </a:cubicBezTo>
                    <a:cubicBezTo>
                      <a:pt x="94" y="80"/>
                      <a:pt x="93" y="82"/>
                      <a:pt x="93" y="82"/>
                    </a:cubicBezTo>
                    <a:cubicBezTo>
                      <a:pt x="93" y="83"/>
                      <a:pt x="93" y="84"/>
                      <a:pt x="93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4" y="85"/>
                      <a:pt x="94" y="86"/>
                      <a:pt x="94" y="86"/>
                    </a:cubicBezTo>
                    <a:cubicBezTo>
                      <a:pt x="95" y="86"/>
                      <a:pt x="96" y="88"/>
                      <a:pt x="96" y="88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97" y="88"/>
                      <a:pt x="98" y="89"/>
                      <a:pt x="98" y="90"/>
                    </a:cubicBezTo>
                    <a:cubicBezTo>
                      <a:pt x="98" y="90"/>
                      <a:pt x="99" y="91"/>
                      <a:pt x="100" y="92"/>
                    </a:cubicBezTo>
                    <a:cubicBezTo>
                      <a:pt x="100" y="92"/>
                      <a:pt x="101" y="92"/>
                      <a:pt x="101" y="92"/>
                    </a:cubicBezTo>
                    <a:cubicBezTo>
                      <a:pt x="102" y="92"/>
                      <a:pt x="103" y="92"/>
                      <a:pt x="103" y="92"/>
                    </a:cubicBezTo>
                    <a:cubicBezTo>
                      <a:pt x="103" y="93"/>
                      <a:pt x="105" y="93"/>
                      <a:pt x="106" y="93"/>
                    </a:cubicBezTo>
                    <a:cubicBezTo>
                      <a:pt x="106" y="94"/>
                      <a:pt x="108" y="93"/>
                      <a:pt x="108" y="93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0" y="94"/>
                      <a:pt x="111" y="94"/>
                      <a:pt x="111" y="95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9" y="97"/>
                      <a:pt x="108" y="99"/>
                      <a:pt x="108" y="99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11" y="101"/>
                      <a:pt x="112" y="101"/>
                      <a:pt x="112" y="102"/>
                    </a:cubicBezTo>
                    <a:cubicBezTo>
                      <a:pt x="113" y="103"/>
                      <a:pt x="113" y="104"/>
                      <a:pt x="113" y="104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3" y="105"/>
                      <a:pt x="113" y="107"/>
                      <a:pt x="113" y="107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6" y="108"/>
                      <a:pt x="117" y="109"/>
                      <a:pt x="117" y="109"/>
                    </a:cubicBezTo>
                    <a:cubicBezTo>
                      <a:pt x="118" y="108"/>
                      <a:pt x="118" y="108"/>
                      <a:pt x="118" y="108"/>
                    </a:cubicBezTo>
                    <a:cubicBezTo>
                      <a:pt x="118" y="108"/>
                      <a:pt x="117" y="106"/>
                      <a:pt x="119" y="105"/>
                    </a:cubicBez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17" y="103"/>
                      <a:pt x="117" y="102"/>
                    </a:cubicBezTo>
                    <a:cubicBezTo>
                      <a:pt x="117" y="102"/>
                      <a:pt x="116" y="102"/>
                      <a:pt x="117" y="101"/>
                    </a:cubicBezTo>
                    <a:cubicBezTo>
                      <a:pt x="117" y="100"/>
                      <a:pt x="116" y="100"/>
                      <a:pt x="117" y="99"/>
                    </a:cubicBezTo>
                    <a:cubicBezTo>
                      <a:pt x="117" y="99"/>
                      <a:pt x="118" y="99"/>
                      <a:pt x="118" y="98"/>
                    </a:cubicBezTo>
                    <a:cubicBezTo>
                      <a:pt x="118" y="98"/>
                      <a:pt x="117" y="96"/>
                      <a:pt x="117" y="96"/>
                    </a:cubicBezTo>
                    <a:cubicBezTo>
                      <a:pt x="119" y="95"/>
                      <a:pt x="119" y="95"/>
                      <a:pt x="119" y="95"/>
                    </a:cubicBezTo>
                    <a:cubicBezTo>
                      <a:pt x="119" y="95"/>
                      <a:pt x="119" y="94"/>
                      <a:pt x="119" y="94"/>
                    </a:cubicBezTo>
                    <a:cubicBezTo>
                      <a:pt x="119" y="93"/>
                      <a:pt x="119" y="91"/>
                      <a:pt x="119" y="91"/>
                    </a:cubicBezTo>
                    <a:cubicBezTo>
                      <a:pt x="120" y="91"/>
                      <a:pt x="121" y="89"/>
                      <a:pt x="121" y="89"/>
                    </a:cubicBezTo>
                    <a:cubicBezTo>
                      <a:pt x="121" y="89"/>
                      <a:pt x="123" y="89"/>
                      <a:pt x="123" y="89"/>
                    </a:cubicBezTo>
                    <a:cubicBezTo>
                      <a:pt x="123" y="88"/>
                      <a:pt x="124" y="87"/>
                      <a:pt x="124" y="87"/>
                    </a:cubicBezTo>
                    <a:cubicBezTo>
                      <a:pt x="124" y="87"/>
                      <a:pt x="124" y="87"/>
                      <a:pt x="125" y="86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5" y="83"/>
                      <a:pt x="126" y="82"/>
                      <a:pt x="126" y="82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6" y="81"/>
                      <a:pt x="126" y="80"/>
                      <a:pt x="126" y="80"/>
                    </a:cubicBezTo>
                    <a:cubicBezTo>
                      <a:pt x="126" y="79"/>
                      <a:pt x="126" y="78"/>
                      <a:pt x="126" y="78"/>
                    </a:cubicBezTo>
                    <a:cubicBezTo>
                      <a:pt x="126" y="76"/>
                      <a:pt x="126" y="76"/>
                      <a:pt x="126" y="76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73"/>
                      <a:pt x="125" y="73"/>
                      <a:pt x="125" y="73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7" y="71"/>
                      <a:pt x="128" y="70"/>
                      <a:pt x="128" y="71"/>
                    </a:cubicBezTo>
                    <a:cubicBezTo>
                      <a:pt x="129" y="71"/>
                      <a:pt x="130" y="72"/>
                      <a:pt x="130" y="72"/>
                    </a:cubicBezTo>
                    <a:cubicBezTo>
                      <a:pt x="131" y="72"/>
                      <a:pt x="131" y="72"/>
                      <a:pt x="131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1"/>
                      <a:pt x="134" y="71"/>
                      <a:pt x="134" y="72"/>
                    </a:cubicBezTo>
                    <a:cubicBezTo>
                      <a:pt x="133" y="72"/>
                      <a:pt x="132" y="73"/>
                      <a:pt x="133" y="74"/>
                    </a:cubicBezTo>
                    <a:cubicBezTo>
                      <a:pt x="133" y="74"/>
                      <a:pt x="134" y="75"/>
                      <a:pt x="134" y="76"/>
                    </a:cubicBezTo>
                    <a:cubicBezTo>
                      <a:pt x="134" y="77"/>
                      <a:pt x="134" y="77"/>
                      <a:pt x="134" y="79"/>
                    </a:cubicBezTo>
                    <a:cubicBezTo>
                      <a:pt x="134" y="80"/>
                      <a:pt x="136" y="80"/>
                      <a:pt x="136" y="81"/>
                    </a:cubicBezTo>
                    <a:cubicBezTo>
                      <a:pt x="137" y="81"/>
                      <a:pt x="135" y="82"/>
                      <a:pt x="138" y="82"/>
                    </a:cubicBezTo>
                    <a:cubicBezTo>
                      <a:pt x="140" y="82"/>
                      <a:pt x="142" y="83"/>
                      <a:pt x="142" y="82"/>
                    </a:cubicBezTo>
                    <a:cubicBezTo>
                      <a:pt x="143" y="82"/>
                      <a:pt x="143" y="82"/>
                      <a:pt x="143" y="81"/>
                    </a:cubicBezTo>
                    <a:cubicBezTo>
                      <a:pt x="142" y="80"/>
                      <a:pt x="143" y="79"/>
                      <a:pt x="143" y="79"/>
                    </a:cubicBezTo>
                    <a:cubicBezTo>
                      <a:pt x="143" y="79"/>
                      <a:pt x="144" y="79"/>
                      <a:pt x="144" y="79"/>
                    </a:cubicBezTo>
                    <a:cubicBezTo>
                      <a:pt x="145" y="79"/>
                      <a:pt x="145" y="80"/>
                      <a:pt x="146" y="79"/>
                    </a:cubicBezTo>
                    <a:cubicBezTo>
                      <a:pt x="146" y="79"/>
                      <a:pt x="147" y="78"/>
                      <a:pt x="147" y="78"/>
                    </a:cubicBezTo>
                    <a:cubicBezTo>
                      <a:pt x="149" y="78"/>
                      <a:pt x="149" y="78"/>
                      <a:pt x="149" y="78"/>
                    </a:cubicBezTo>
                    <a:cubicBezTo>
                      <a:pt x="149" y="78"/>
                      <a:pt x="148" y="77"/>
                      <a:pt x="150" y="77"/>
                    </a:cubicBezTo>
                    <a:cubicBezTo>
                      <a:pt x="151" y="77"/>
                      <a:pt x="153" y="77"/>
                      <a:pt x="153" y="77"/>
                    </a:cubicBezTo>
                    <a:cubicBezTo>
                      <a:pt x="153" y="77"/>
                      <a:pt x="153" y="78"/>
                      <a:pt x="153" y="79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3" y="80"/>
                      <a:pt x="154" y="82"/>
                    </a:cubicBezTo>
                    <a:cubicBezTo>
                      <a:pt x="155" y="83"/>
                      <a:pt x="156" y="83"/>
                      <a:pt x="156" y="84"/>
                    </a:cubicBezTo>
                    <a:cubicBezTo>
                      <a:pt x="157" y="84"/>
                      <a:pt x="156" y="86"/>
                      <a:pt x="156" y="86"/>
                    </a:cubicBezTo>
                    <a:cubicBezTo>
                      <a:pt x="156" y="86"/>
                      <a:pt x="158" y="86"/>
                      <a:pt x="158" y="86"/>
                    </a:cubicBezTo>
                    <a:cubicBezTo>
                      <a:pt x="158" y="85"/>
                      <a:pt x="158" y="85"/>
                      <a:pt x="159" y="85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85"/>
                      <a:pt x="160" y="84"/>
                      <a:pt x="160" y="83"/>
                    </a:cubicBezTo>
                    <a:cubicBezTo>
                      <a:pt x="160" y="83"/>
                      <a:pt x="160" y="80"/>
                      <a:pt x="159" y="80"/>
                    </a:cubicBezTo>
                    <a:cubicBezTo>
                      <a:pt x="159" y="80"/>
                      <a:pt x="158" y="80"/>
                      <a:pt x="158" y="79"/>
                    </a:cubicBezTo>
                    <a:cubicBezTo>
                      <a:pt x="157" y="78"/>
                      <a:pt x="157" y="78"/>
                      <a:pt x="158" y="78"/>
                    </a:cubicBezTo>
                    <a:cubicBezTo>
                      <a:pt x="158" y="78"/>
                      <a:pt x="159" y="77"/>
                      <a:pt x="159" y="77"/>
                    </a:cubicBezTo>
                    <a:cubicBezTo>
                      <a:pt x="159" y="77"/>
                      <a:pt x="160" y="76"/>
                      <a:pt x="159" y="76"/>
                    </a:cubicBezTo>
                    <a:cubicBezTo>
                      <a:pt x="159" y="75"/>
                      <a:pt x="158" y="74"/>
                      <a:pt x="158" y="74"/>
                    </a:cubicBezTo>
                    <a:cubicBezTo>
                      <a:pt x="158" y="74"/>
                      <a:pt x="157" y="75"/>
                      <a:pt x="156" y="74"/>
                    </a:cubicBezTo>
                    <a:cubicBezTo>
                      <a:pt x="156" y="74"/>
                      <a:pt x="156" y="74"/>
                      <a:pt x="156" y="73"/>
                    </a:cubicBezTo>
                    <a:cubicBezTo>
                      <a:pt x="156" y="73"/>
                      <a:pt x="156" y="71"/>
                      <a:pt x="156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56" y="69"/>
                      <a:pt x="156" y="69"/>
                      <a:pt x="156" y="69"/>
                    </a:cubicBezTo>
                    <a:cubicBezTo>
                      <a:pt x="156" y="68"/>
                      <a:pt x="156" y="68"/>
                      <a:pt x="156" y="68"/>
                    </a:cubicBezTo>
                    <a:cubicBezTo>
                      <a:pt x="156" y="68"/>
                      <a:pt x="156" y="67"/>
                      <a:pt x="157" y="67"/>
                    </a:cubicBezTo>
                    <a:cubicBezTo>
                      <a:pt x="157" y="66"/>
                      <a:pt x="157" y="66"/>
                      <a:pt x="157" y="65"/>
                    </a:cubicBezTo>
                    <a:cubicBezTo>
                      <a:pt x="158" y="65"/>
                      <a:pt x="158" y="64"/>
                      <a:pt x="158" y="64"/>
                    </a:cubicBezTo>
                    <a:cubicBezTo>
                      <a:pt x="159" y="64"/>
                      <a:pt x="160" y="64"/>
                      <a:pt x="161" y="64"/>
                    </a:cubicBezTo>
                    <a:cubicBezTo>
                      <a:pt x="161" y="64"/>
                      <a:pt x="161" y="63"/>
                      <a:pt x="162" y="63"/>
                    </a:cubicBezTo>
                    <a:cubicBezTo>
                      <a:pt x="162" y="63"/>
                      <a:pt x="163" y="64"/>
                      <a:pt x="163" y="64"/>
                    </a:cubicBezTo>
                    <a:cubicBezTo>
                      <a:pt x="163" y="64"/>
                      <a:pt x="163" y="64"/>
                      <a:pt x="163" y="65"/>
                    </a:cubicBezTo>
                    <a:cubicBezTo>
                      <a:pt x="163" y="65"/>
                      <a:pt x="166" y="67"/>
                      <a:pt x="166" y="67"/>
                    </a:cubicBezTo>
                    <a:cubicBezTo>
                      <a:pt x="166" y="67"/>
                      <a:pt x="166" y="67"/>
                      <a:pt x="167" y="67"/>
                    </a:cubicBezTo>
                    <a:cubicBezTo>
                      <a:pt x="167" y="67"/>
                      <a:pt x="166" y="67"/>
                      <a:pt x="167" y="67"/>
                    </a:cubicBezTo>
                    <a:cubicBezTo>
                      <a:pt x="167" y="68"/>
                      <a:pt x="170" y="67"/>
                      <a:pt x="170" y="67"/>
                    </a:cubicBezTo>
                    <a:cubicBezTo>
                      <a:pt x="171" y="67"/>
                      <a:pt x="171" y="67"/>
                      <a:pt x="171" y="67"/>
                    </a:cubicBezTo>
                    <a:cubicBezTo>
                      <a:pt x="171" y="67"/>
                      <a:pt x="171" y="67"/>
                      <a:pt x="171" y="66"/>
                    </a:cubicBezTo>
                    <a:cubicBezTo>
                      <a:pt x="172" y="66"/>
                      <a:pt x="172" y="65"/>
                      <a:pt x="172" y="64"/>
                    </a:cubicBezTo>
                    <a:cubicBezTo>
                      <a:pt x="172" y="64"/>
                      <a:pt x="173" y="64"/>
                      <a:pt x="172" y="63"/>
                    </a:cubicBezTo>
                    <a:cubicBezTo>
                      <a:pt x="170" y="62"/>
                      <a:pt x="169" y="62"/>
                      <a:pt x="169" y="62"/>
                    </a:cubicBezTo>
                    <a:cubicBezTo>
                      <a:pt x="169" y="62"/>
                      <a:pt x="167" y="60"/>
                      <a:pt x="168" y="60"/>
                    </a:cubicBezTo>
                    <a:cubicBezTo>
                      <a:pt x="169" y="59"/>
                      <a:pt x="170" y="58"/>
                      <a:pt x="170" y="58"/>
                    </a:cubicBezTo>
                    <a:cubicBezTo>
                      <a:pt x="169" y="56"/>
                      <a:pt x="169" y="56"/>
                      <a:pt x="169" y="56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9" y="53"/>
                      <a:pt x="169" y="53"/>
                      <a:pt x="169" y="53"/>
                    </a:cubicBezTo>
                    <a:cubicBezTo>
                      <a:pt x="169" y="53"/>
                      <a:pt x="170" y="52"/>
                      <a:pt x="170" y="52"/>
                    </a:cubicBezTo>
                    <a:cubicBezTo>
                      <a:pt x="170" y="51"/>
                      <a:pt x="171" y="48"/>
                      <a:pt x="171" y="48"/>
                    </a:cubicBezTo>
                    <a:cubicBezTo>
                      <a:pt x="171" y="48"/>
                      <a:pt x="171" y="47"/>
                      <a:pt x="171" y="46"/>
                    </a:cubicBezTo>
                    <a:cubicBezTo>
                      <a:pt x="171" y="46"/>
                      <a:pt x="170" y="45"/>
                      <a:pt x="170" y="45"/>
                    </a:cubicBezTo>
                    <a:cubicBezTo>
                      <a:pt x="169" y="44"/>
                      <a:pt x="169" y="44"/>
                      <a:pt x="169" y="44"/>
                    </a:cubicBezTo>
                    <a:cubicBezTo>
                      <a:pt x="169" y="44"/>
                      <a:pt x="168" y="42"/>
                      <a:pt x="168" y="42"/>
                    </a:cubicBezTo>
                    <a:cubicBezTo>
                      <a:pt x="167" y="43"/>
                      <a:pt x="166" y="43"/>
                      <a:pt x="166" y="43"/>
                    </a:cubicBezTo>
                    <a:cubicBezTo>
                      <a:pt x="166" y="43"/>
                      <a:pt x="166" y="45"/>
                      <a:pt x="166" y="45"/>
                    </a:cubicBezTo>
                    <a:cubicBezTo>
                      <a:pt x="165" y="46"/>
                      <a:pt x="164" y="46"/>
                      <a:pt x="164" y="46"/>
                    </a:cubicBezTo>
                    <a:cubicBezTo>
                      <a:pt x="164" y="46"/>
                      <a:pt x="164" y="46"/>
                      <a:pt x="164" y="46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62" y="48"/>
                      <a:pt x="162" y="48"/>
                      <a:pt x="162" y="48"/>
                    </a:cubicBezTo>
                    <a:cubicBezTo>
                      <a:pt x="161" y="49"/>
                      <a:pt x="161" y="49"/>
                      <a:pt x="161" y="49"/>
                    </a:cubicBezTo>
                    <a:cubicBezTo>
                      <a:pt x="161" y="49"/>
                      <a:pt x="159" y="50"/>
                      <a:pt x="158" y="50"/>
                    </a:cubicBezTo>
                    <a:cubicBezTo>
                      <a:pt x="158" y="50"/>
                      <a:pt x="156" y="50"/>
                      <a:pt x="156" y="50"/>
                    </a:cubicBezTo>
                    <a:cubicBezTo>
                      <a:pt x="155" y="49"/>
                      <a:pt x="155" y="49"/>
                      <a:pt x="155" y="49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3" y="41"/>
                      <a:pt x="143" y="41"/>
                      <a:pt x="143" y="41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38" y="40"/>
                      <a:pt x="134" y="40"/>
                      <a:pt x="134" y="40"/>
                    </a:cubicBezTo>
                    <a:cubicBezTo>
                      <a:pt x="134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3" y="33"/>
                      <a:pt x="133" y="33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6"/>
                      <a:pt x="137" y="26"/>
                    </a:cubicBezTo>
                    <a:cubicBezTo>
                      <a:pt x="137" y="25"/>
                      <a:pt x="137" y="24"/>
                      <a:pt x="137" y="24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139" y="23"/>
                      <a:pt x="140" y="22"/>
                      <a:pt x="140" y="22"/>
                    </a:cubicBezTo>
                    <a:cubicBezTo>
                      <a:pt x="140" y="21"/>
                      <a:pt x="139" y="20"/>
                      <a:pt x="139" y="20"/>
                    </a:cubicBezTo>
                    <a:cubicBezTo>
                      <a:pt x="139" y="19"/>
                      <a:pt x="140" y="18"/>
                      <a:pt x="140" y="18"/>
                    </a:cubicBezTo>
                    <a:cubicBezTo>
                      <a:pt x="139" y="18"/>
                      <a:pt x="139" y="17"/>
                      <a:pt x="138" y="17"/>
                    </a:cubicBezTo>
                    <a:cubicBezTo>
                      <a:pt x="138" y="17"/>
                      <a:pt x="137" y="17"/>
                      <a:pt x="137" y="16"/>
                    </a:cubicBezTo>
                    <a:cubicBezTo>
                      <a:pt x="137" y="16"/>
                      <a:pt x="136" y="15"/>
                      <a:pt x="136" y="15"/>
                    </a:cubicBezTo>
                    <a:cubicBezTo>
                      <a:pt x="136" y="15"/>
                      <a:pt x="136" y="13"/>
                      <a:pt x="135" y="13"/>
                    </a:cubicBezTo>
                    <a:cubicBezTo>
                      <a:pt x="135" y="13"/>
                      <a:pt x="134" y="13"/>
                      <a:pt x="133" y="12"/>
                    </a:cubicBezTo>
                    <a:cubicBezTo>
                      <a:pt x="132" y="12"/>
                      <a:pt x="131" y="11"/>
                      <a:pt x="131" y="11"/>
                    </a:cubicBezTo>
                    <a:cubicBezTo>
                      <a:pt x="130" y="11"/>
                      <a:pt x="128" y="9"/>
                      <a:pt x="128" y="9"/>
                    </a:cubicBezTo>
                    <a:cubicBezTo>
                      <a:pt x="128" y="9"/>
                      <a:pt x="128" y="9"/>
                      <a:pt x="127" y="9"/>
                    </a:cubicBezTo>
                    <a:cubicBezTo>
                      <a:pt x="127" y="9"/>
                      <a:pt x="126" y="8"/>
                      <a:pt x="126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8"/>
                      <a:pt x="124" y="8"/>
                      <a:pt x="123" y="7"/>
                    </a:cubicBezTo>
                    <a:cubicBezTo>
                      <a:pt x="121" y="7"/>
                      <a:pt x="122" y="7"/>
                      <a:pt x="120" y="7"/>
                    </a:cubicBezTo>
                    <a:cubicBezTo>
                      <a:pt x="119" y="7"/>
                      <a:pt x="118" y="7"/>
                      <a:pt x="118" y="7"/>
                    </a:cubicBezTo>
                    <a:cubicBezTo>
                      <a:pt x="118" y="7"/>
                      <a:pt x="117" y="6"/>
                      <a:pt x="115" y="6"/>
                    </a:cubicBezTo>
                    <a:cubicBezTo>
                      <a:pt x="114" y="7"/>
                      <a:pt x="112" y="8"/>
                      <a:pt x="111" y="8"/>
                    </a:cubicBezTo>
                    <a:cubicBezTo>
                      <a:pt x="111" y="8"/>
                      <a:pt x="110" y="7"/>
                      <a:pt x="110" y="7"/>
                    </a:cubicBezTo>
                    <a:cubicBezTo>
                      <a:pt x="110" y="7"/>
                      <a:pt x="110" y="6"/>
                      <a:pt x="110" y="6"/>
                    </a:cubicBezTo>
                    <a:cubicBezTo>
                      <a:pt x="110" y="6"/>
                      <a:pt x="109" y="5"/>
                      <a:pt x="108" y="4"/>
                    </a:cubicBezTo>
                    <a:cubicBezTo>
                      <a:pt x="108" y="4"/>
                      <a:pt x="107" y="4"/>
                      <a:pt x="107" y="4"/>
                    </a:cubicBezTo>
                    <a:cubicBezTo>
                      <a:pt x="107" y="4"/>
                      <a:pt x="107" y="4"/>
                      <a:pt x="107" y="5"/>
                    </a:cubicBezTo>
                    <a:cubicBezTo>
                      <a:pt x="107" y="6"/>
                      <a:pt x="109" y="6"/>
                      <a:pt x="107" y="6"/>
                    </a:cubicBezTo>
                    <a:cubicBezTo>
                      <a:pt x="106" y="5"/>
                      <a:pt x="105" y="5"/>
                      <a:pt x="105" y="5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5"/>
                      <a:pt x="104" y="5"/>
                      <a:pt x="104" y="5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4" y="3"/>
                    </a:cubicBezTo>
                    <a:cubicBezTo>
                      <a:pt x="105" y="3"/>
                      <a:pt x="106" y="2"/>
                      <a:pt x="105" y="2"/>
                    </a:cubicBezTo>
                    <a:cubicBezTo>
                      <a:pt x="104" y="2"/>
                      <a:pt x="103" y="2"/>
                      <a:pt x="103" y="2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2" y="0"/>
                      <a:pt x="102" y="0"/>
                    </a:cubicBezTo>
                    <a:cubicBezTo>
                      <a:pt x="102" y="1"/>
                      <a:pt x="102" y="2"/>
                      <a:pt x="102" y="2"/>
                    </a:cubicBezTo>
                    <a:cubicBezTo>
                      <a:pt x="101" y="2"/>
                      <a:pt x="101" y="2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99" y="0"/>
                      <a:pt x="99" y="0"/>
                    </a:cubicBezTo>
                    <a:cubicBezTo>
                      <a:pt x="99" y="0"/>
                      <a:pt x="100" y="1"/>
                      <a:pt x="98" y="1"/>
                    </a:cubicBezTo>
                    <a:cubicBezTo>
                      <a:pt x="97" y="1"/>
                      <a:pt x="96" y="2"/>
                      <a:pt x="95" y="2"/>
                    </a:cubicBezTo>
                    <a:cubicBezTo>
                      <a:pt x="94" y="3"/>
                      <a:pt x="94" y="4"/>
                      <a:pt x="94" y="4"/>
                    </a:cubicBezTo>
                    <a:cubicBezTo>
                      <a:pt x="94" y="5"/>
                      <a:pt x="92" y="5"/>
                      <a:pt x="92" y="6"/>
                    </a:cubicBezTo>
                    <a:cubicBezTo>
                      <a:pt x="93" y="6"/>
                      <a:pt x="92" y="6"/>
                      <a:pt x="94" y="7"/>
                    </a:cubicBezTo>
                    <a:cubicBezTo>
                      <a:pt x="95" y="7"/>
                      <a:pt x="95" y="7"/>
                      <a:pt x="96" y="7"/>
                    </a:cubicBezTo>
                    <a:cubicBezTo>
                      <a:pt x="97" y="8"/>
                      <a:pt x="98" y="7"/>
                      <a:pt x="98" y="7"/>
                    </a:cubicBezTo>
                    <a:cubicBezTo>
                      <a:pt x="98" y="7"/>
                      <a:pt x="98" y="7"/>
                      <a:pt x="99" y="8"/>
                    </a:cubicBezTo>
                    <a:cubicBezTo>
                      <a:pt x="99" y="8"/>
                      <a:pt x="100" y="7"/>
                      <a:pt x="100" y="8"/>
                    </a:cubicBezTo>
                    <a:cubicBezTo>
                      <a:pt x="100" y="9"/>
                      <a:pt x="101" y="10"/>
                      <a:pt x="100" y="10"/>
                    </a:cubicBezTo>
                    <a:cubicBezTo>
                      <a:pt x="99" y="10"/>
                      <a:pt x="98" y="11"/>
                      <a:pt x="98" y="10"/>
                    </a:cubicBezTo>
                    <a:cubicBezTo>
                      <a:pt x="98" y="10"/>
                      <a:pt x="98" y="9"/>
                      <a:pt x="97" y="9"/>
                    </a:cubicBezTo>
                    <a:cubicBezTo>
                      <a:pt x="97" y="9"/>
                      <a:pt x="96" y="9"/>
                      <a:pt x="96" y="9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5" y="11"/>
                      <a:pt x="95" y="12"/>
                      <a:pt x="94" y="12"/>
                    </a:cubicBezTo>
                    <a:cubicBezTo>
                      <a:pt x="93" y="12"/>
                      <a:pt x="94" y="12"/>
                      <a:pt x="92" y="12"/>
                    </a:cubicBezTo>
                    <a:cubicBezTo>
                      <a:pt x="90" y="12"/>
                      <a:pt x="90" y="11"/>
                      <a:pt x="89" y="11"/>
                    </a:cubicBezTo>
                    <a:cubicBezTo>
                      <a:pt x="89" y="11"/>
                      <a:pt x="89" y="11"/>
                      <a:pt x="88" y="11"/>
                    </a:cubicBezTo>
                    <a:cubicBezTo>
                      <a:pt x="88" y="11"/>
                      <a:pt x="86" y="9"/>
                      <a:pt x="85" y="11"/>
                    </a:cubicBezTo>
                    <a:cubicBezTo>
                      <a:pt x="84" y="12"/>
                      <a:pt x="83" y="13"/>
                      <a:pt x="83" y="13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79" y="13"/>
                      <a:pt x="78" y="13"/>
                    </a:cubicBezTo>
                    <a:cubicBezTo>
                      <a:pt x="77" y="13"/>
                      <a:pt x="76" y="13"/>
                      <a:pt x="76" y="13"/>
                    </a:cubicBezTo>
                    <a:cubicBezTo>
                      <a:pt x="75" y="14"/>
                      <a:pt x="74" y="11"/>
                      <a:pt x="74" y="11"/>
                    </a:cubicBezTo>
                    <a:cubicBezTo>
                      <a:pt x="74" y="11"/>
                      <a:pt x="75" y="9"/>
                      <a:pt x="72" y="11"/>
                    </a:cubicBezTo>
                    <a:cubicBezTo>
                      <a:pt x="69" y="13"/>
                      <a:pt x="68" y="13"/>
                      <a:pt x="68" y="13"/>
                    </a:cubicBezTo>
                    <a:cubicBezTo>
                      <a:pt x="67" y="13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3"/>
                      <a:pt x="66" y="12"/>
                      <a:pt x="66" y="12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3" y="12"/>
                      <a:pt x="62" y="12"/>
                    </a:cubicBezTo>
                    <a:cubicBezTo>
                      <a:pt x="62" y="12"/>
                      <a:pt x="60" y="12"/>
                      <a:pt x="60" y="12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4"/>
                      <a:pt x="59" y="14"/>
                    </a:cubicBezTo>
                    <a:cubicBezTo>
                      <a:pt x="59" y="14"/>
                      <a:pt x="59" y="15"/>
                      <a:pt x="59" y="15"/>
                    </a:cubicBezTo>
                    <a:cubicBezTo>
                      <a:pt x="59" y="15"/>
                      <a:pt x="59" y="16"/>
                      <a:pt x="59" y="16"/>
                    </a:cubicBezTo>
                    <a:cubicBezTo>
                      <a:pt x="59" y="16"/>
                      <a:pt x="58" y="16"/>
                      <a:pt x="58" y="16"/>
                    </a:cubicBezTo>
                    <a:cubicBezTo>
                      <a:pt x="58" y="16"/>
                      <a:pt x="57" y="16"/>
                      <a:pt x="57" y="16"/>
                    </a:cubicBezTo>
                    <a:cubicBezTo>
                      <a:pt x="57" y="16"/>
                      <a:pt x="56" y="18"/>
                      <a:pt x="56" y="18"/>
                    </a:cubicBezTo>
                    <a:cubicBezTo>
                      <a:pt x="56" y="18"/>
                      <a:pt x="56" y="19"/>
                      <a:pt x="56" y="19"/>
                    </a:cubicBezTo>
                    <a:cubicBezTo>
                      <a:pt x="56" y="19"/>
                      <a:pt x="56" y="19"/>
                      <a:pt x="56" y="20"/>
                    </a:cubicBezTo>
                    <a:cubicBezTo>
                      <a:pt x="55" y="20"/>
                      <a:pt x="54" y="20"/>
                      <a:pt x="54" y="20"/>
                    </a:cubicBezTo>
                    <a:cubicBezTo>
                      <a:pt x="54" y="20"/>
                      <a:pt x="53" y="20"/>
                      <a:pt x="52" y="20"/>
                    </a:cubicBezTo>
                    <a:cubicBezTo>
                      <a:pt x="52" y="20"/>
                      <a:pt x="51" y="20"/>
                      <a:pt x="51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0" y="21"/>
                      <a:pt x="48" y="20"/>
                      <a:pt x="48" y="20"/>
                    </a:cubicBezTo>
                    <a:cubicBezTo>
                      <a:pt x="47" y="20"/>
                      <a:pt x="47" y="19"/>
                      <a:pt x="47" y="18"/>
                    </a:cubicBezTo>
                    <a:cubicBezTo>
                      <a:pt x="47" y="18"/>
                      <a:pt x="46" y="16"/>
                      <a:pt x="46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1" y="19"/>
                      <a:pt x="41" y="19"/>
                    </a:cubicBezTo>
                    <a:cubicBezTo>
                      <a:pt x="41" y="19"/>
                      <a:pt x="40" y="19"/>
                      <a:pt x="40" y="19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7" y="22"/>
                      <a:pt x="37" y="22"/>
                    </a:cubicBezTo>
                    <a:cubicBezTo>
                      <a:pt x="37" y="23"/>
                      <a:pt x="36" y="23"/>
                      <a:pt x="36" y="23"/>
                    </a:cubicBezTo>
                    <a:cubicBezTo>
                      <a:pt x="36" y="23"/>
                      <a:pt x="35" y="23"/>
                      <a:pt x="36" y="24"/>
                    </a:cubicBezTo>
                    <a:cubicBezTo>
                      <a:pt x="37" y="24"/>
                      <a:pt x="38" y="24"/>
                      <a:pt x="38" y="24"/>
                    </a:cubicBezTo>
                    <a:cubicBezTo>
                      <a:pt x="39" y="24"/>
                      <a:pt x="40" y="24"/>
                      <a:pt x="40" y="24"/>
                    </a:cubicBezTo>
                    <a:cubicBezTo>
                      <a:pt x="40" y="24"/>
                      <a:pt x="42" y="23"/>
                      <a:pt x="42" y="2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7"/>
                      <a:pt x="41" y="27"/>
                    </a:cubicBezTo>
                    <a:cubicBezTo>
                      <a:pt x="40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30"/>
                    </a:cubicBezTo>
                    <a:cubicBezTo>
                      <a:pt x="38" y="31"/>
                      <a:pt x="37" y="33"/>
                      <a:pt x="37" y="33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5" y="45"/>
                      <a:pt x="25" y="45"/>
                    </a:cubicBezTo>
                    <a:cubicBezTo>
                      <a:pt x="24" y="45"/>
                      <a:pt x="23" y="46"/>
                      <a:pt x="23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6"/>
                      <a:pt x="19" y="47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0" y="50"/>
                      <a:pt x="20" y="50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19" y="54"/>
                      <a:pt x="19" y="55"/>
                      <a:pt x="19" y="55"/>
                    </a:cubicBezTo>
                    <a:cubicBezTo>
                      <a:pt x="19" y="55"/>
                      <a:pt x="19" y="56"/>
                      <a:pt x="19" y="56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8" y="58"/>
                      <a:pt x="17" y="59"/>
                      <a:pt x="17" y="59"/>
                    </a:cubicBezTo>
                    <a:cubicBezTo>
                      <a:pt x="17" y="59"/>
                      <a:pt x="15" y="59"/>
                      <a:pt x="15" y="59"/>
                    </a:cubicBezTo>
                    <a:cubicBezTo>
                      <a:pt x="15" y="60"/>
                      <a:pt x="13" y="60"/>
                      <a:pt x="13" y="60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66"/>
                      <a:pt x="7" y="67"/>
                      <a:pt x="7" y="67"/>
                    </a:cubicBezTo>
                    <a:cubicBezTo>
                      <a:pt x="7" y="67"/>
                      <a:pt x="7" y="69"/>
                      <a:pt x="7" y="69"/>
                    </a:cubicBezTo>
                    <a:cubicBezTo>
                      <a:pt x="7" y="70"/>
                      <a:pt x="6" y="71"/>
                      <a:pt x="6" y="71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4"/>
                      <a:pt x="3" y="85"/>
                      <a:pt x="2" y="85"/>
                    </a:cubicBezTo>
                    <a:cubicBezTo>
                      <a:pt x="2" y="85"/>
                      <a:pt x="1" y="86"/>
                      <a:pt x="1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9" y="89"/>
                      <a:pt x="9" y="88"/>
                      <a:pt x="10" y="87"/>
                    </a:cubicBezTo>
                    <a:cubicBezTo>
                      <a:pt x="11" y="86"/>
                      <a:pt x="12" y="86"/>
                      <a:pt x="12" y="86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81"/>
                      <a:pt x="10" y="80"/>
                      <a:pt x="10" y="80"/>
                    </a:cubicBezTo>
                    <a:cubicBezTo>
                      <a:pt x="11" y="79"/>
                      <a:pt x="12" y="77"/>
                      <a:pt x="12" y="77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1" y="73"/>
                      <a:pt x="24" y="73"/>
                      <a:pt x="24" y="73"/>
                    </a:cubicBezTo>
                    <a:cubicBezTo>
                      <a:pt x="24" y="73"/>
                      <a:pt x="28" y="73"/>
                      <a:pt x="28" y="73"/>
                    </a:cubicBezTo>
                    <a:lnTo>
                      <a:pt x="31" y="7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" name="Freeform 51">
                <a:extLst>
                  <a:ext uri="{FF2B5EF4-FFF2-40B4-BE49-F238E27FC236}">
                    <a16:creationId xmlns:a16="http://schemas.microsoft.com/office/drawing/2014/main" id="{1197F0FB-C491-4797-B1AA-39593E030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789" y="1798916"/>
                <a:ext cx="494744" cy="296186"/>
              </a:xfrm>
              <a:custGeom>
                <a:avLst/>
                <a:gdLst>
                  <a:gd name="T0" fmla="*/ 31 w 217"/>
                  <a:gd name="T1" fmla="*/ 35 h 134"/>
                  <a:gd name="T2" fmla="*/ 42 w 217"/>
                  <a:gd name="T3" fmla="*/ 43 h 134"/>
                  <a:gd name="T4" fmla="*/ 55 w 217"/>
                  <a:gd name="T5" fmla="*/ 53 h 134"/>
                  <a:gd name="T6" fmla="*/ 66 w 217"/>
                  <a:gd name="T7" fmla="*/ 68 h 134"/>
                  <a:gd name="T8" fmla="*/ 83 w 217"/>
                  <a:gd name="T9" fmla="*/ 64 h 134"/>
                  <a:gd name="T10" fmla="*/ 87 w 217"/>
                  <a:gd name="T11" fmla="*/ 37 h 134"/>
                  <a:gd name="T12" fmla="*/ 83 w 217"/>
                  <a:gd name="T13" fmla="*/ 16 h 134"/>
                  <a:gd name="T14" fmla="*/ 99 w 217"/>
                  <a:gd name="T15" fmla="*/ 3 h 134"/>
                  <a:gd name="T16" fmla="*/ 112 w 217"/>
                  <a:gd name="T17" fmla="*/ 2 h 134"/>
                  <a:gd name="T18" fmla="*/ 125 w 217"/>
                  <a:gd name="T19" fmla="*/ 5 h 134"/>
                  <a:gd name="T20" fmla="*/ 142 w 217"/>
                  <a:gd name="T21" fmla="*/ 17 h 134"/>
                  <a:gd name="T22" fmla="*/ 152 w 217"/>
                  <a:gd name="T23" fmla="*/ 17 h 134"/>
                  <a:gd name="T24" fmla="*/ 159 w 217"/>
                  <a:gd name="T25" fmla="*/ 11 h 134"/>
                  <a:gd name="T26" fmla="*/ 177 w 217"/>
                  <a:gd name="T27" fmla="*/ 11 h 134"/>
                  <a:gd name="T28" fmla="*/ 184 w 217"/>
                  <a:gd name="T29" fmla="*/ 18 h 134"/>
                  <a:gd name="T30" fmla="*/ 192 w 217"/>
                  <a:gd name="T31" fmla="*/ 31 h 134"/>
                  <a:gd name="T32" fmla="*/ 192 w 217"/>
                  <a:gd name="T33" fmla="*/ 46 h 134"/>
                  <a:gd name="T34" fmla="*/ 198 w 217"/>
                  <a:gd name="T35" fmla="*/ 49 h 134"/>
                  <a:gd name="T36" fmla="*/ 206 w 217"/>
                  <a:gd name="T37" fmla="*/ 58 h 134"/>
                  <a:gd name="T38" fmla="*/ 212 w 217"/>
                  <a:gd name="T39" fmla="*/ 66 h 134"/>
                  <a:gd name="T40" fmla="*/ 216 w 217"/>
                  <a:gd name="T41" fmla="*/ 78 h 134"/>
                  <a:gd name="T42" fmla="*/ 211 w 217"/>
                  <a:gd name="T43" fmla="*/ 83 h 134"/>
                  <a:gd name="T44" fmla="*/ 207 w 217"/>
                  <a:gd name="T45" fmla="*/ 100 h 134"/>
                  <a:gd name="T46" fmla="*/ 192 w 217"/>
                  <a:gd name="T47" fmla="*/ 103 h 134"/>
                  <a:gd name="T48" fmla="*/ 185 w 217"/>
                  <a:gd name="T49" fmla="*/ 112 h 134"/>
                  <a:gd name="T50" fmla="*/ 177 w 217"/>
                  <a:gd name="T51" fmla="*/ 115 h 134"/>
                  <a:gd name="T52" fmla="*/ 165 w 217"/>
                  <a:gd name="T53" fmla="*/ 114 h 134"/>
                  <a:gd name="T54" fmla="*/ 157 w 217"/>
                  <a:gd name="T55" fmla="*/ 105 h 134"/>
                  <a:gd name="T56" fmla="*/ 146 w 217"/>
                  <a:gd name="T57" fmla="*/ 101 h 134"/>
                  <a:gd name="T58" fmla="*/ 139 w 217"/>
                  <a:gd name="T59" fmla="*/ 97 h 134"/>
                  <a:gd name="T60" fmla="*/ 124 w 217"/>
                  <a:gd name="T61" fmla="*/ 97 h 134"/>
                  <a:gd name="T62" fmla="*/ 117 w 217"/>
                  <a:gd name="T63" fmla="*/ 87 h 134"/>
                  <a:gd name="T64" fmla="*/ 108 w 217"/>
                  <a:gd name="T65" fmla="*/ 99 h 134"/>
                  <a:gd name="T66" fmla="*/ 94 w 217"/>
                  <a:gd name="T67" fmla="*/ 100 h 134"/>
                  <a:gd name="T68" fmla="*/ 80 w 217"/>
                  <a:gd name="T69" fmla="*/ 100 h 134"/>
                  <a:gd name="T70" fmla="*/ 67 w 217"/>
                  <a:gd name="T71" fmla="*/ 107 h 134"/>
                  <a:gd name="T72" fmla="*/ 55 w 217"/>
                  <a:gd name="T73" fmla="*/ 104 h 134"/>
                  <a:gd name="T74" fmla="*/ 34 w 217"/>
                  <a:gd name="T75" fmla="*/ 106 h 134"/>
                  <a:gd name="T76" fmla="*/ 21 w 217"/>
                  <a:gd name="T77" fmla="*/ 113 h 134"/>
                  <a:gd name="T78" fmla="*/ 14 w 217"/>
                  <a:gd name="T79" fmla="*/ 122 h 134"/>
                  <a:gd name="T80" fmla="*/ 9 w 217"/>
                  <a:gd name="T81" fmla="*/ 131 h 134"/>
                  <a:gd name="T82" fmla="*/ 5 w 217"/>
                  <a:gd name="T83" fmla="*/ 128 h 134"/>
                  <a:gd name="T84" fmla="*/ 3 w 217"/>
                  <a:gd name="T85" fmla="*/ 108 h 134"/>
                  <a:gd name="T86" fmla="*/ 7 w 217"/>
                  <a:gd name="T87" fmla="*/ 83 h 134"/>
                  <a:gd name="T88" fmla="*/ 8 w 217"/>
                  <a:gd name="T89" fmla="*/ 60 h 134"/>
                  <a:gd name="T90" fmla="*/ 19 w 217"/>
                  <a:gd name="T91" fmla="*/ 4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34">
                    <a:moveTo>
                      <a:pt x="19" y="45"/>
                    </a:move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40"/>
                      <a:pt x="30" y="35"/>
                      <a:pt x="31" y="35"/>
                    </a:cubicBezTo>
                    <a:cubicBezTo>
                      <a:pt x="33" y="34"/>
                      <a:pt x="36" y="32"/>
                      <a:pt x="36" y="33"/>
                    </a:cubicBezTo>
                    <a:cubicBezTo>
                      <a:pt x="36" y="34"/>
                      <a:pt x="37" y="41"/>
                      <a:pt x="37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4" y="55"/>
                      <a:pt x="56" y="58"/>
                    </a:cubicBezTo>
                    <a:cubicBezTo>
                      <a:pt x="59" y="61"/>
                      <a:pt x="60" y="61"/>
                      <a:pt x="61" y="64"/>
                    </a:cubicBezTo>
                    <a:cubicBezTo>
                      <a:pt x="62" y="66"/>
                      <a:pt x="66" y="68"/>
                      <a:pt x="66" y="68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9"/>
                      <a:pt x="76" y="71"/>
                      <a:pt x="77" y="70"/>
                    </a:cubicBezTo>
                    <a:cubicBezTo>
                      <a:pt x="78" y="69"/>
                      <a:pt x="83" y="65"/>
                      <a:pt x="83" y="64"/>
                    </a:cubicBezTo>
                    <a:cubicBezTo>
                      <a:pt x="84" y="63"/>
                      <a:pt x="87" y="59"/>
                      <a:pt x="88" y="58"/>
                    </a:cubicBezTo>
                    <a:cubicBezTo>
                      <a:pt x="89" y="57"/>
                      <a:pt x="92" y="50"/>
                      <a:pt x="92" y="49"/>
                    </a:cubicBezTo>
                    <a:cubicBezTo>
                      <a:pt x="92" y="47"/>
                      <a:pt x="88" y="39"/>
                      <a:pt x="87" y="37"/>
                    </a:cubicBezTo>
                    <a:cubicBezTo>
                      <a:pt x="87" y="35"/>
                      <a:pt x="86" y="29"/>
                      <a:pt x="86" y="2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1"/>
                      <a:pt x="82" y="16"/>
                      <a:pt x="83" y="16"/>
                    </a:cubicBezTo>
                    <a:cubicBezTo>
                      <a:pt x="84" y="15"/>
                      <a:pt x="89" y="11"/>
                      <a:pt x="89" y="11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5" y="18"/>
                      <a:pt x="147" y="20"/>
                      <a:pt x="149" y="19"/>
                    </a:cubicBezTo>
                    <a:cubicBezTo>
                      <a:pt x="150" y="19"/>
                      <a:pt x="151" y="18"/>
                      <a:pt x="152" y="17"/>
                    </a:cubicBezTo>
                    <a:cubicBezTo>
                      <a:pt x="154" y="16"/>
                      <a:pt x="155" y="14"/>
                      <a:pt x="155" y="14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80" y="14"/>
                      <a:pt x="180" y="14"/>
                      <a:pt x="180" y="14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84" y="18"/>
                      <a:pt x="184" y="18"/>
                      <a:pt x="184" y="18"/>
                    </a:cubicBezTo>
                    <a:cubicBezTo>
                      <a:pt x="184" y="18"/>
                      <a:pt x="187" y="20"/>
                      <a:pt x="188" y="20"/>
                    </a:cubicBezTo>
                    <a:cubicBezTo>
                      <a:pt x="189" y="20"/>
                      <a:pt x="191" y="21"/>
                      <a:pt x="191" y="21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0" y="34"/>
                      <a:pt x="190" y="34"/>
                      <a:pt x="190" y="34"/>
                    </a:cubicBezTo>
                    <a:cubicBezTo>
                      <a:pt x="192" y="42"/>
                      <a:pt x="192" y="42"/>
                      <a:pt x="192" y="42"/>
                    </a:cubicBezTo>
                    <a:cubicBezTo>
                      <a:pt x="192" y="46"/>
                      <a:pt x="192" y="46"/>
                      <a:pt x="192" y="46"/>
                    </a:cubicBezTo>
                    <a:cubicBezTo>
                      <a:pt x="196" y="43"/>
                      <a:pt x="196" y="43"/>
                      <a:pt x="196" y="43"/>
                    </a:cubicBezTo>
                    <a:cubicBezTo>
                      <a:pt x="200" y="46"/>
                      <a:pt x="200" y="46"/>
                      <a:pt x="200" y="46"/>
                    </a:cubicBezTo>
                    <a:cubicBezTo>
                      <a:pt x="198" y="49"/>
                      <a:pt x="198" y="49"/>
                      <a:pt x="198" y="49"/>
                    </a:cubicBezTo>
                    <a:cubicBezTo>
                      <a:pt x="203" y="53"/>
                      <a:pt x="203" y="53"/>
                      <a:pt x="203" y="53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6" y="58"/>
                      <a:pt x="206" y="58"/>
                      <a:pt x="206" y="58"/>
                    </a:cubicBezTo>
                    <a:cubicBezTo>
                      <a:pt x="206" y="58"/>
                      <a:pt x="207" y="59"/>
                      <a:pt x="208" y="59"/>
                    </a:cubicBezTo>
                    <a:cubicBezTo>
                      <a:pt x="209" y="60"/>
                      <a:pt x="211" y="61"/>
                      <a:pt x="211" y="61"/>
                    </a:cubicBezTo>
                    <a:cubicBezTo>
                      <a:pt x="211" y="61"/>
                      <a:pt x="212" y="64"/>
                      <a:pt x="212" y="66"/>
                    </a:cubicBezTo>
                    <a:cubicBezTo>
                      <a:pt x="213" y="67"/>
                      <a:pt x="217" y="70"/>
                      <a:pt x="217" y="70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5"/>
                      <a:pt x="216" y="77"/>
                      <a:pt x="216" y="78"/>
                    </a:cubicBezTo>
                    <a:cubicBezTo>
                      <a:pt x="216" y="79"/>
                      <a:pt x="216" y="80"/>
                      <a:pt x="216" y="81"/>
                    </a:cubicBezTo>
                    <a:cubicBezTo>
                      <a:pt x="216" y="80"/>
                      <a:pt x="216" y="80"/>
                      <a:pt x="216" y="80"/>
                    </a:cubicBezTo>
                    <a:cubicBezTo>
                      <a:pt x="211" y="83"/>
                      <a:pt x="211" y="83"/>
                      <a:pt x="211" y="83"/>
                    </a:cubicBezTo>
                    <a:cubicBezTo>
                      <a:pt x="210" y="90"/>
                      <a:pt x="210" y="90"/>
                      <a:pt x="210" y="90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7" y="100"/>
                      <a:pt x="207" y="100"/>
                      <a:pt x="207" y="100"/>
                    </a:cubicBezTo>
                    <a:cubicBezTo>
                      <a:pt x="205" y="103"/>
                      <a:pt x="205" y="103"/>
                      <a:pt x="205" y="103"/>
                    </a:cubicBezTo>
                    <a:cubicBezTo>
                      <a:pt x="197" y="103"/>
                      <a:pt x="197" y="103"/>
                      <a:pt x="197" y="103"/>
                    </a:cubicBezTo>
                    <a:cubicBezTo>
                      <a:pt x="197" y="103"/>
                      <a:pt x="196" y="103"/>
                      <a:pt x="192" y="103"/>
                    </a:cubicBezTo>
                    <a:cubicBezTo>
                      <a:pt x="188" y="103"/>
                      <a:pt x="189" y="103"/>
                      <a:pt x="189" y="103"/>
                    </a:cubicBezTo>
                    <a:cubicBezTo>
                      <a:pt x="186" y="106"/>
                      <a:pt x="186" y="106"/>
                      <a:pt x="186" y="106"/>
                    </a:cubicBez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85" y="112"/>
                      <a:pt x="183" y="112"/>
                      <a:pt x="179" y="113"/>
                    </a:cubicBezTo>
                    <a:cubicBezTo>
                      <a:pt x="177" y="114"/>
                      <a:pt x="177" y="115"/>
                      <a:pt x="177" y="115"/>
                    </a:cubicBezTo>
                    <a:cubicBezTo>
                      <a:pt x="177" y="115"/>
                      <a:pt x="177" y="115"/>
                      <a:pt x="177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69" y="114"/>
                      <a:pt x="169" y="114"/>
                      <a:pt x="169" y="114"/>
                    </a:cubicBezTo>
                    <a:cubicBezTo>
                      <a:pt x="165" y="114"/>
                      <a:pt x="165" y="114"/>
                      <a:pt x="165" y="114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60" y="109"/>
                      <a:pt x="160" y="109"/>
                      <a:pt x="160" y="109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1" y="101"/>
                      <a:pt x="151" y="101"/>
                      <a:pt x="151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2" y="97"/>
                      <a:pt x="142" y="97"/>
                      <a:pt x="142" y="97"/>
                    </a:cubicBezTo>
                    <a:cubicBezTo>
                      <a:pt x="139" y="97"/>
                      <a:pt x="139" y="97"/>
                      <a:pt x="139" y="97"/>
                    </a:cubicBezTo>
                    <a:cubicBezTo>
                      <a:pt x="135" y="98"/>
                      <a:pt x="135" y="98"/>
                      <a:pt x="135" y="98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3" y="96"/>
                      <a:pt x="123" y="96"/>
                      <a:pt x="123" y="96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7" y="87"/>
                      <a:pt x="113" y="90"/>
                      <a:pt x="112" y="90"/>
                    </a:cubicBezTo>
                    <a:cubicBezTo>
                      <a:pt x="112" y="90"/>
                      <a:pt x="109" y="95"/>
                      <a:pt x="109" y="95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102" y="97"/>
                      <a:pt x="99" y="101"/>
                      <a:pt x="99" y="102"/>
                    </a:cubicBezTo>
                    <a:cubicBezTo>
                      <a:pt x="98" y="102"/>
                      <a:pt x="94" y="100"/>
                      <a:pt x="94" y="100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88" y="100"/>
                      <a:pt x="82" y="100"/>
                      <a:pt x="81" y="99"/>
                    </a:cubicBezTo>
                    <a:cubicBezTo>
                      <a:pt x="80" y="99"/>
                      <a:pt x="80" y="100"/>
                      <a:pt x="80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2"/>
                      <a:pt x="68" y="106"/>
                      <a:pt x="67" y="107"/>
                    </a:cubicBezTo>
                    <a:cubicBezTo>
                      <a:pt x="66" y="107"/>
                      <a:pt x="63" y="104"/>
                      <a:pt x="62" y="103"/>
                    </a:cubicBezTo>
                    <a:cubicBezTo>
                      <a:pt x="62" y="102"/>
                      <a:pt x="59" y="101"/>
                      <a:pt x="59" y="101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48" y="105"/>
                      <a:pt x="47" y="105"/>
                    </a:cubicBezTo>
                    <a:cubicBezTo>
                      <a:pt x="46" y="105"/>
                      <a:pt x="41" y="107"/>
                      <a:pt x="41" y="107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25" y="113"/>
                      <a:pt x="25" y="113"/>
                      <a:pt x="25" y="113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3" y="128"/>
                      <a:pt x="13" y="128"/>
                      <a:pt x="13" y="128"/>
                    </a:cubicBezTo>
                    <a:cubicBezTo>
                      <a:pt x="13" y="128"/>
                      <a:pt x="10" y="129"/>
                      <a:pt x="8" y="129"/>
                    </a:cubicBezTo>
                    <a:cubicBezTo>
                      <a:pt x="7" y="130"/>
                      <a:pt x="9" y="131"/>
                      <a:pt x="9" y="131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8" y="134"/>
                      <a:pt x="7" y="133"/>
                      <a:pt x="7" y="133"/>
                    </a:cubicBezTo>
                    <a:cubicBezTo>
                      <a:pt x="7" y="133"/>
                      <a:pt x="6" y="130"/>
                      <a:pt x="5" y="128"/>
                    </a:cubicBezTo>
                    <a:cubicBezTo>
                      <a:pt x="3" y="126"/>
                      <a:pt x="1" y="117"/>
                      <a:pt x="1" y="117"/>
                    </a:cubicBezTo>
                    <a:cubicBezTo>
                      <a:pt x="3" y="113"/>
                      <a:pt x="3" y="113"/>
                      <a:pt x="3" y="113"/>
                    </a:cubicBezTo>
                    <a:cubicBezTo>
                      <a:pt x="3" y="113"/>
                      <a:pt x="3" y="109"/>
                      <a:pt x="3" y="108"/>
                    </a:cubicBezTo>
                    <a:cubicBezTo>
                      <a:pt x="2" y="106"/>
                      <a:pt x="1" y="97"/>
                      <a:pt x="1" y="97"/>
                    </a:cubicBezTo>
                    <a:cubicBezTo>
                      <a:pt x="1" y="97"/>
                      <a:pt x="0" y="93"/>
                      <a:pt x="0" y="92"/>
                    </a:cubicBezTo>
                    <a:cubicBezTo>
                      <a:pt x="0" y="91"/>
                      <a:pt x="7" y="83"/>
                      <a:pt x="7" y="83"/>
                    </a:cubicBezTo>
                    <a:cubicBezTo>
                      <a:pt x="7" y="82"/>
                      <a:pt x="8" y="74"/>
                      <a:pt x="8" y="7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51"/>
                      <a:pt x="11" y="47"/>
                      <a:pt x="12" y="47"/>
                    </a:cubicBezTo>
                    <a:cubicBezTo>
                      <a:pt x="13" y="46"/>
                      <a:pt x="19" y="45"/>
                      <a:pt x="1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" name="Freeform 63">
                <a:extLst>
                  <a:ext uri="{FF2B5EF4-FFF2-40B4-BE49-F238E27FC236}">
                    <a16:creationId xmlns:a16="http://schemas.microsoft.com/office/drawing/2014/main" id="{3FA15DFE-DCBB-47B9-8B73-4B5543A0E5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77543" y="1947010"/>
                <a:ext cx="322133" cy="369700"/>
              </a:xfrm>
              <a:custGeom>
                <a:avLst/>
                <a:gdLst>
                  <a:gd name="T0" fmla="*/ 71 w 141"/>
                  <a:gd name="T1" fmla="*/ 5 h 167"/>
                  <a:gd name="T2" fmla="*/ 67 w 141"/>
                  <a:gd name="T3" fmla="*/ 47 h 167"/>
                  <a:gd name="T4" fmla="*/ 87 w 141"/>
                  <a:gd name="T5" fmla="*/ 73 h 167"/>
                  <a:gd name="T6" fmla="*/ 76 w 141"/>
                  <a:gd name="T7" fmla="*/ 89 h 167"/>
                  <a:gd name="T8" fmla="*/ 66 w 141"/>
                  <a:gd name="T9" fmla="*/ 95 h 167"/>
                  <a:gd name="T10" fmla="*/ 60 w 141"/>
                  <a:gd name="T11" fmla="*/ 106 h 167"/>
                  <a:gd name="T12" fmla="*/ 51 w 141"/>
                  <a:gd name="T13" fmla="*/ 115 h 167"/>
                  <a:gd name="T14" fmla="*/ 47 w 141"/>
                  <a:gd name="T15" fmla="*/ 129 h 167"/>
                  <a:gd name="T16" fmla="*/ 44 w 141"/>
                  <a:gd name="T17" fmla="*/ 146 h 167"/>
                  <a:gd name="T18" fmla="*/ 36 w 141"/>
                  <a:gd name="T19" fmla="*/ 157 h 167"/>
                  <a:gd name="T20" fmla="*/ 17 w 141"/>
                  <a:gd name="T21" fmla="*/ 140 h 167"/>
                  <a:gd name="T22" fmla="*/ 4 w 141"/>
                  <a:gd name="T23" fmla="*/ 120 h 167"/>
                  <a:gd name="T24" fmla="*/ 8 w 141"/>
                  <a:gd name="T25" fmla="*/ 95 h 167"/>
                  <a:gd name="T26" fmla="*/ 6 w 141"/>
                  <a:gd name="T27" fmla="*/ 60 h 167"/>
                  <a:gd name="T28" fmla="*/ 18 w 141"/>
                  <a:gd name="T29" fmla="*/ 62 h 167"/>
                  <a:gd name="T30" fmla="*/ 24 w 141"/>
                  <a:gd name="T31" fmla="*/ 44 h 167"/>
                  <a:gd name="T32" fmla="*/ 25 w 141"/>
                  <a:gd name="T33" fmla="*/ 54 h 167"/>
                  <a:gd name="T34" fmla="*/ 33 w 141"/>
                  <a:gd name="T35" fmla="*/ 60 h 167"/>
                  <a:gd name="T36" fmla="*/ 36 w 141"/>
                  <a:gd name="T37" fmla="*/ 56 h 167"/>
                  <a:gd name="T38" fmla="*/ 47 w 141"/>
                  <a:gd name="T39" fmla="*/ 40 h 167"/>
                  <a:gd name="T40" fmla="*/ 34 w 141"/>
                  <a:gd name="T41" fmla="*/ 40 h 167"/>
                  <a:gd name="T42" fmla="*/ 18 w 141"/>
                  <a:gd name="T43" fmla="*/ 46 h 167"/>
                  <a:gd name="T44" fmla="*/ 17 w 141"/>
                  <a:gd name="T45" fmla="*/ 59 h 167"/>
                  <a:gd name="T46" fmla="*/ 5 w 141"/>
                  <a:gd name="T47" fmla="*/ 51 h 167"/>
                  <a:gd name="T48" fmla="*/ 24 w 141"/>
                  <a:gd name="T49" fmla="*/ 33 h 167"/>
                  <a:gd name="T50" fmla="*/ 11 w 141"/>
                  <a:gd name="T51" fmla="*/ 144 h 167"/>
                  <a:gd name="T52" fmla="*/ 68 w 141"/>
                  <a:gd name="T53" fmla="*/ 112 h 167"/>
                  <a:gd name="T54" fmla="*/ 68 w 141"/>
                  <a:gd name="T55" fmla="*/ 112 h 167"/>
                  <a:gd name="T56" fmla="*/ 107 w 141"/>
                  <a:gd name="T57" fmla="*/ 153 h 167"/>
                  <a:gd name="T58" fmla="*/ 105 w 141"/>
                  <a:gd name="T59" fmla="*/ 151 h 167"/>
                  <a:gd name="T60" fmla="*/ 128 w 141"/>
                  <a:gd name="T61" fmla="*/ 143 h 167"/>
                  <a:gd name="T62" fmla="*/ 124 w 141"/>
                  <a:gd name="T63" fmla="*/ 138 h 167"/>
                  <a:gd name="T64" fmla="*/ 132 w 141"/>
                  <a:gd name="T65" fmla="*/ 124 h 167"/>
                  <a:gd name="T66" fmla="*/ 139 w 141"/>
                  <a:gd name="T67" fmla="*/ 110 h 167"/>
                  <a:gd name="T68" fmla="*/ 133 w 141"/>
                  <a:gd name="T69" fmla="*/ 87 h 167"/>
                  <a:gd name="T70" fmla="*/ 119 w 141"/>
                  <a:gd name="T71" fmla="*/ 97 h 167"/>
                  <a:gd name="T72" fmla="*/ 111 w 141"/>
                  <a:gd name="T73" fmla="*/ 108 h 167"/>
                  <a:gd name="T74" fmla="*/ 113 w 141"/>
                  <a:gd name="T75" fmla="*/ 95 h 167"/>
                  <a:gd name="T76" fmla="*/ 105 w 141"/>
                  <a:gd name="T77" fmla="*/ 99 h 167"/>
                  <a:gd name="T78" fmla="*/ 88 w 141"/>
                  <a:gd name="T79" fmla="*/ 108 h 167"/>
                  <a:gd name="T80" fmla="*/ 96 w 141"/>
                  <a:gd name="T81" fmla="*/ 127 h 167"/>
                  <a:gd name="T82" fmla="*/ 112 w 141"/>
                  <a:gd name="T83" fmla="*/ 136 h 167"/>
                  <a:gd name="T84" fmla="*/ 125 w 141"/>
                  <a:gd name="T85" fmla="*/ 147 h 167"/>
                  <a:gd name="T86" fmla="*/ 132 w 141"/>
                  <a:gd name="T87" fmla="*/ 149 h 167"/>
                  <a:gd name="T88" fmla="*/ 128 w 141"/>
                  <a:gd name="T89" fmla="*/ 147 h 167"/>
                  <a:gd name="T90" fmla="*/ 111 w 141"/>
                  <a:gd name="T91" fmla="*/ 154 h 167"/>
                  <a:gd name="T92" fmla="*/ 93 w 141"/>
                  <a:gd name="T93" fmla="*/ 154 h 167"/>
                  <a:gd name="T94" fmla="*/ 106 w 141"/>
                  <a:gd name="T95" fmla="*/ 167 h 167"/>
                  <a:gd name="T96" fmla="*/ 77 w 141"/>
                  <a:gd name="T97" fmla="*/ 121 h 167"/>
                  <a:gd name="T98" fmla="*/ 52 w 141"/>
                  <a:gd name="T99" fmla="*/ 119 h 167"/>
                  <a:gd name="T100" fmla="*/ 61 w 141"/>
                  <a:gd name="T101" fmla="*/ 139 h 167"/>
                  <a:gd name="T102" fmla="*/ 83 w 141"/>
                  <a:gd name="T103" fmla="*/ 143 h 167"/>
                  <a:gd name="T104" fmla="*/ 84 w 141"/>
                  <a:gd name="T105" fmla="*/ 120 h 167"/>
                  <a:gd name="T106" fmla="*/ 74 w 141"/>
                  <a:gd name="T107" fmla="*/ 115 h 167"/>
                  <a:gd name="T108" fmla="*/ 78 w 141"/>
                  <a:gd name="T109" fmla="*/ 99 h 167"/>
                  <a:gd name="T110" fmla="*/ 75 w 141"/>
                  <a:gd name="T111" fmla="*/ 107 h 167"/>
                  <a:gd name="T112" fmla="*/ 89 w 141"/>
                  <a:gd name="T113" fmla="*/ 142 h 167"/>
                  <a:gd name="T114" fmla="*/ 80 w 141"/>
                  <a:gd name="T115" fmla="*/ 157 h 167"/>
                  <a:gd name="T116" fmla="*/ 66 w 141"/>
                  <a:gd name="T117" fmla="*/ 150 h 167"/>
                  <a:gd name="T118" fmla="*/ 67 w 141"/>
                  <a:gd name="T119" fmla="*/ 150 h 167"/>
                  <a:gd name="T120" fmla="*/ 61 w 141"/>
                  <a:gd name="T121" fmla="*/ 155 h 167"/>
                  <a:gd name="T122" fmla="*/ 83 w 141"/>
                  <a:gd name="T123" fmla="*/ 25 h 167"/>
                  <a:gd name="T124" fmla="*/ 85 w 141"/>
                  <a:gd name="T125" fmla="*/ 2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167">
                    <a:moveTo>
                      <a:pt x="38" y="33"/>
                    </a:moveTo>
                    <a:cubicBezTo>
                      <a:pt x="44" y="30"/>
                      <a:pt x="44" y="30"/>
                      <a:pt x="44" y="30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5" y="6"/>
                      <a:pt x="66" y="6"/>
                    </a:cubicBezTo>
                    <a:cubicBezTo>
                      <a:pt x="67" y="5"/>
                      <a:pt x="73" y="0"/>
                      <a:pt x="73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3"/>
                      <a:pt x="76" y="25"/>
                      <a:pt x="75" y="26"/>
                    </a:cubicBezTo>
                    <a:cubicBezTo>
                      <a:pt x="73" y="27"/>
                      <a:pt x="71" y="30"/>
                      <a:pt x="71" y="30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6"/>
                      <a:pt x="75" y="66"/>
                      <a:pt x="76" y="66"/>
                    </a:cubicBezTo>
                    <a:cubicBezTo>
                      <a:pt x="77" y="66"/>
                      <a:pt x="80" y="65"/>
                      <a:pt x="81" y="65"/>
                    </a:cubicBezTo>
                    <a:cubicBezTo>
                      <a:pt x="82" y="65"/>
                      <a:pt x="84" y="66"/>
                      <a:pt x="84" y="66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7" y="73"/>
                      <a:pt x="86" y="75"/>
                      <a:pt x="86" y="76"/>
                    </a:cubicBezTo>
                    <a:cubicBezTo>
                      <a:pt x="85" y="77"/>
                      <a:pt x="84" y="79"/>
                      <a:pt x="84" y="79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1" y="84"/>
                      <a:pt x="81" y="84"/>
                      <a:pt x="81" y="84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4"/>
                      <a:pt x="78" y="81"/>
                      <a:pt x="77" y="82"/>
                    </a:cubicBezTo>
                    <a:cubicBezTo>
                      <a:pt x="76" y="82"/>
                      <a:pt x="75" y="84"/>
                      <a:pt x="75" y="84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86"/>
                      <a:pt x="77" y="89"/>
                      <a:pt x="76" y="89"/>
                    </a:cubicBezTo>
                    <a:cubicBezTo>
                      <a:pt x="75" y="89"/>
                      <a:pt x="74" y="89"/>
                      <a:pt x="74" y="89"/>
                    </a:cubicBezTo>
                    <a:cubicBezTo>
                      <a:pt x="73" y="85"/>
                      <a:pt x="73" y="85"/>
                      <a:pt x="73" y="85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69" y="79"/>
                      <a:pt x="68" y="80"/>
                    </a:cubicBezTo>
                    <a:cubicBezTo>
                      <a:pt x="68" y="81"/>
                      <a:pt x="67" y="85"/>
                      <a:pt x="67" y="8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6" y="89"/>
                      <a:pt x="67" y="90"/>
                      <a:pt x="67" y="91"/>
                    </a:cubicBezTo>
                    <a:cubicBezTo>
                      <a:pt x="67" y="92"/>
                      <a:pt x="66" y="93"/>
                      <a:pt x="66" y="93"/>
                    </a:cubicBezTo>
                    <a:cubicBezTo>
                      <a:pt x="66" y="93"/>
                      <a:pt x="66" y="94"/>
                      <a:pt x="66" y="95"/>
                    </a:cubicBezTo>
                    <a:cubicBezTo>
                      <a:pt x="66" y="95"/>
                      <a:pt x="67" y="97"/>
                      <a:pt x="67" y="98"/>
                    </a:cubicBezTo>
                    <a:cubicBezTo>
                      <a:pt x="67" y="98"/>
                      <a:pt x="67" y="99"/>
                      <a:pt x="66" y="99"/>
                    </a:cubicBezTo>
                    <a:cubicBezTo>
                      <a:pt x="66" y="100"/>
                      <a:pt x="66" y="100"/>
                      <a:pt x="66" y="101"/>
                    </a:cubicBezTo>
                    <a:cubicBezTo>
                      <a:pt x="65" y="101"/>
                      <a:pt x="64" y="102"/>
                      <a:pt x="64" y="102"/>
                    </a:cubicBezTo>
                    <a:cubicBezTo>
                      <a:pt x="64" y="102"/>
                      <a:pt x="62" y="103"/>
                      <a:pt x="62" y="103"/>
                    </a:cubicBezTo>
                    <a:cubicBezTo>
                      <a:pt x="62" y="103"/>
                      <a:pt x="61" y="102"/>
                      <a:pt x="60" y="102"/>
                    </a:cubicBezTo>
                    <a:cubicBezTo>
                      <a:pt x="59" y="102"/>
                      <a:pt x="59" y="101"/>
                      <a:pt x="58" y="102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1" y="106"/>
                      <a:pt x="61" y="107"/>
                    </a:cubicBezTo>
                    <a:cubicBezTo>
                      <a:pt x="60" y="108"/>
                      <a:pt x="59" y="109"/>
                      <a:pt x="59" y="109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5" y="112"/>
                      <a:pt x="53" y="111"/>
                      <a:pt x="53" y="112"/>
                    </a:cubicBezTo>
                    <a:cubicBezTo>
                      <a:pt x="52" y="112"/>
                      <a:pt x="51" y="112"/>
                      <a:pt x="51" y="112"/>
                    </a:cubicBezTo>
                    <a:cubicBezTo>
                      <a:pt x="51" y="113"/>
                      <a:pt x="53" y="115"/>
                      <a:pt x="53" y="115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8" y="121"/>
                      <a:pt x="47" y="121"/>
                    </a:cubicBezTo>
                    <a:cubicBezTo>
                      <a:pt x="47" y="121"/>
                      <a:pt x="44" y="121"/>
                      <a:pt x="44" y="121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7" y="123"/>
                      <a:pt x="47" y="123"/>
                      <a:pt x="47" y="123"/>
                    </a:cubicBezTo>
                    <a:cubicBezTo>
                      <a:pt x="47" y="123"/>
                      <a:pt x="48" y="122"/>
                      <a:pt x="48" y="123"/>
                    </a:cubicBezTo>
                    <a:cubicBezTo>
                      <a:pt x="47" y="123"/>
                      <a:pt x="47" y="123"/>
                      <a:pt x="47" y="124"/>
                    </a:cubicBezTo>
                    <a:cubicBezTo>
                      <a:pt x="47" y="126"/>
                      <a:pt x="47" y="129"/>
                      <a:pt x="47" y="129"/>
                    </a:cubicBezTo>
                    <a:cubicBezTo>
                      <a:pt x="49" y="132"/>
                      <a:pt x="49" y="132"/>
                      <a:pt x="49" y="132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0" y="134"/>
                    </a:cubicBezTo>
                    <a:cubicBezTo>
                      <a:pt x="50" y="134"/>
                      <a:pt x="50" y="135"/>
                      <a:pt x="50" y="135"/>
                    </a:cubicBezTo>
                    <a:cubicBezTo>
                      <a:pt x="50" y="137"/>
                      <a:pt x="50" y="137"/>
                      <a:pt x="50" y="137"/>
                    </a:cubicBezTo>
                    <a:cubicBezTo>
                      <a:pt x="50" y="137"/>
                      <a:pt x="49" y="138"/>
                      <a:pt x="48" y="138"/>
                    </a:cubicBezTo>
                    <a:cubicBezTo>
                      <a:pt x="48" y="138"/>
                      <a:pt x="44" y="139"/>
                      <a:pt x="44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5" y="142"/>
                      <a:pt x="45" y="142"/>
                      <a:pt x="45" y="142"/>
                    </a:cubicBezTo>
                    <a:cubicBezTo>
                      <a:pt x="45" y="142"/>
                      <a:pt x="45" y="144"/>
                      <a:pt x="45" y="144"/>
                    </a:cubicBezTo>
                    <a:cubicBezTo>
                      <a:pt x="45" y="145"/>
                      <a:pt x="44" y="146"/>
                      <a:pt x="44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2" y="156"/>
                      <a:pt x="52" y="156"/>
                      <a:pt x="52" y="156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48" y="154"/>
                      <a:pt x="47" y="154"/>
                      <a:pt x="47" y="155"/>
                    </a:cubicBezTo>
                    <a:cubicBezTo>
                      <a:pt x="46" y="155"/>
                      <a:pt x="43" y="157"/>
                      <a:pt x="43" y="157"/>
                    </a:cubicBezTo>
                    <a:cubicBezTo>
                      <a:pt x="43" y="157"/>
                      <a:pt x="41" y="158"/>
                      <a:pt x="40" y="158"/>
                    </a:cubicBezTo>
                    <a:cubicBezTo>
                      <a:pt x="40" y="158"/>
                      <a:pt x="39" y="158"/>
                      <a:pt x="39" y="158"/>
                    </a:cubicBezTo>
                    <a:cubicBezTo>
                      <a:pt x="36" y="157"/>
                      <a:pt x="36" y="157"/>
                      <a:pt x="36" y="157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2" y="155"/>
                      <a:pt x="30" y="154"/>
                      <a:pt x="29" y="154"/>
                    </a:cubicBezTo>
                    <a:cubicBezTo>
                      <a:pt x="28" y="154"/>
                      <a:pt x="23" y="152"/>
                      <a:pt x="23" y="152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4" y="149"/>
                      <a:pt x="13" y="147"/>
                      <a:pt x="13" y="147"/>
                    </a:cubicBezTo>
                    <a:cubicBezTo>
                      <a:pt x="13" y="147"/>
                      <a:pt x="16" y="145"/>
                      <a:pt x="16" y="145"/>
                    </a:cubicBezTo>
                    <a:cubicBezTo>
                      <a:pt x="17" y="145"/>
                      <a:pt x="17" y="144"/>
                      <a:pt x="17" y="144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7" y="140"/>
                      <a:pt x="17" y="138"/>
                      <a:pt x="17" y="138"/>
                    </a:cubicBezTo>
                    <a:cubicBezTo>
                      <a:pt x="17" y="137"/>
                      <a:pt x="18" y="136"/>
                      <a:pt x="18" y="136"/>
                    </a:cubicBezTo>
                    <a:cubicBezTo>
                      <a:pt x="18" y="136"/>
                      <a:pt x="18" y="133"/>
                      <a:pt x="17" y="132"/>
                    </a:cubicBezTo>
                    <a:cubicBezTo>
                      <a:pt x="17" y="130"/>
                      <a:pt x="17" y="128"/>
                      <a:pt x="17" y="128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15" y="125"/>
                      <a:pt x="14" y="125"/>
                      <a:pt x="12" y="124"/>
                    </a:cubicBezTo>
                    <a:cubicBezTo>
                      <a:pt x="10" y="123"/>
                      <a:pt x="7" y="122"/>
                      <a:pt x="7" y="122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6" y="118"/>
                      <a:pt x="4" y="118"/>
                      <a:pt x="4" y="119"/>
                    </a:cubicBezTo>
                    <a:cubicBezTo>
                      <a:pt x="4" y="119"/>
                      <a:pt x="4" y="120"/>
                      <a:pt x="4" y="12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2" y="119"/>
                      <a:pt x="0" y="116"/>
                      <a:pt x="0" y="115"/>
                    </a:cubicBezTo>
                    <a:cubicBezTo>
                      <a:pt x="1" y="115"/>
                      <a:pt x="2" y="114"/>
                      <a:pt x="2" y="113"/>
                    </a:cubicBezTo>
                    <a:cubicBezTo>
                      <a:pt x="3" y="112"/>
                      <a:pt x="4" y="110"/>
                      <a:pt x="4" y="109"/>
                    </a:cubicBezTo>
                    <a:cubicBezTo>
                      <a:pt x="4" y="109"/>
                      <a:pt x="4" y="105"/>
                      <a:pt x="4" y="105"/>
                    </a:cubicBezTo>
                    <a:cubicBezTo>
                      <a:pt x="4" y="105"/>
                      <a:pt x="3" y="104"/>
                      <a:pt x="4" y="104"/>
                    </a:cubicBezTo>
                    <a:cubicBezTo>
                      <a:pt x="5" y="104"/>
                      <a:pt x="4" y="104"/>
                      <a:pt x="5" y="104"/>
                    </a:cubicBezTo>
                    <a:cubicBezTo>
                      <a:pt x="6" y="103"/>
                      <a:pt x="9" y="101"/>
                      <a:pt x="9" y="101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9"/>
                      <a:pt x="8" y="97"/>
                      <a:pt x="8" y="96"/>
                    </a:cubicBezTo>
                    <a:cubicBezTo>
                      <a:pt x="8" y="96"/>
                      <a:pt x="8" y="96"/>
                      <a:pt x="8" y="95"/>
                    </a:cubicBezTo>
                    <a:cubicBezTo>
                      <a:pt x="8" y="93"/>
                      <a:pt x="4" y="89"/>
                      <a:pt x="4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8"/>
                      <a:pt x="2" y="87"/>
                    </a:cubicBezTo>
                    <a:cubicBezTo>
                      <a:pt x="2" y="87"/>
                      <a:pt x="2" y="84"/>
                      <a:pt x="2" y="84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4"/>
                      <a:pt x="2" y="63"/>
                    </a:cubicBezTo>
                    <a:cubicBezTo>
                      <a:pt x="2" y="63"/>
                      <a:pt x="4" y="59"/>
                      <a:pt x="4" y="5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0"/>
                      <a:pt x="5" y="61"/>
                      <a:pt x="6" y="62"/>
                    </a:cubicBezTo>
                    <a:cubicBezTo>
                      <a:pt x="7" y="62"/>
                      <a:pt x="8" y="62"/>
                      <a:pt x="9" y="62"/>
                    </a:cubicBezTo>
                    <a:cubicBezTo>
                      <a:pt x="9" y="62"/>
                      <a:pt x="10" y="63"/>
                      <a:pt x="10" y="6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7"/>
                      <a:pt x="20" y="66"/>
                      <a:pt x="20" y="66"/>
                    </a:cubicBezTo>
                    <a:cubicBezTo>
                      <a:pt x="20" y="66"/>
                      <a:pt x="19" y="64"/>
                      <a:pt x="19" y="64"/>
                    </a:cubicBezTo>
                    <a:cubicBezTo>
                      <a:pt x="19" y="63"/>
                      <a:pt x="18" y="62"/>
                      <a:pt x="18" y="62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2" y="57"/>
                      <a:pt x="21" y="57"/>
                    </a:cubicBezTo>
                    <a:cubicBezTo>
                      <a:pt x="20" y="57"/>
                      <a:pt x="18" y="57"/>
                      <a:pt x="18" y="57"/>
                    </a:cubicBezTo>
                    <a:cubicBezTo>
                      <a:pt x="18" y="57"/>
                      <a:pt x="17" y="56"/>
                      <a:pt x="17" y="56"/>
                    </a:cubicBezTo>
                    <a:cubicBezTo>
                      <a:pt x="17" y="56"/>
                      <a:pt x="16" y="54"/>
                      <a:pt x="16" y="54"/>
                    </a:cubicBezTo>
                    <a:cubicBezTo>
                      <a:pt x="16" y="54"/>
                      <a:pt x="16" y="52"/>
                      <a:pt x="17" y="52"/>
                    </a:cubicBezTo>
                    <a:cubicBezTo>
                      <a:pt x="17" y="51"/>
                      <a:pt x="18" y="48"/>
                      <a:pt x="18" y="48"/>
                    </a:cubicBezTo>
                    <a:cubicBezTo>
                      <a:pt x="18" y="48"/>
                      <a:pt x="17" y="46"/>
                      <a:pt x="19" y="46"/>
                    </a:cubicBezTo>
                    <a:cubicBezTo>
                      <a:pt x="21" y="46"/>
                      <a:pt x="22" y="46"/>
                      <a:pt x="22" y="46"/>
                    </a:cubicBezTo>
                    <a:cubicBezTo>
                      <a:pt x="22" y="46"/>
                      <a:pt x="23" y="44"/>
                      <a:pt x="24" y="44"/>
                    </a:cubicBezTo>
                    <a:cubicBezTo>
                      <a:pt x="24" y="44"/>
                      <a:pt x="25" y="43"/>
                      <a:pt x="25" y="44"/>
                    </a:cubicBezTo>
                    <a:cubicBezTo>
                      <a:pt x="26" y="44"/>
                      <a:pt x="25" y="47"/>
                      <a:pt x="25" y="47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4" y="50"/>
                      <a:pt x="24" y="51"/>
                    </a:cubicBezTo>
                    <a:cubicBezTo>
                      <a:pt x="24" y="52"/>
                      <a:pt x="24" y="53"/>
                      <a:pt x="24" y="53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7"/>
                      <a:pt x="23" y="58"/>
                      <a:pt x="23" y="58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5" y="56"/>
                      <a:pt x="25" y="56"/>
                    </a:cubicBezTo>
                    <a:cubicBezTo>
                      <a:pt x="25" y="56"/>
                      <a:pt x="24" y="55"/>
                      <a:pt x="25" y="54"/>
                    </a:cubicBezTo>
                    <a:cubicBezTo>
                      <a:pt x="26" y="53"/>
                      <a:pt x="26" y="52"/>
                      <a:pt x="27" y="52"/>
                    </a:cubicBezTo>
                    <a:cubicBezTo>
                      <a:pt x="27" y="51"/>
                      <a:pt x="27" y="51"/>
                      <a:pt x="29" y="51"/>
                    </a:cubicBezTo>
                    <a:cubicBezTo>
                      <a:pt x="30" y="51"/>
                      <a:pt x="32" y="53"/>
                      <a:pt x="32" y="53"/>
                    </a:cubicBezTo>
                    <a:cubicBezTo>
                      <a:pt x="32" y="53"/>
                      <a:pt x="33" y="54"/>
                      <a:pt x="32" y="54"/>
                    </a:cubicBezTo>
                    <a:cubicBezTo>
                      <a:pt x="32" y="55"/>
                      <a:pt x="31" y="56"/>
                      <a:pt x="31" y="56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2" y="59"/>
                      <a:pt x="31" y="60"/>
                    </a:cubicBezTo>
                    <a:cubicBezTo>
                      <a:pt x="31" y="60"/>
                      <a:pt x="31" y="61"/>
                      <a:pt x="31" y="61"/>
                    </a:cubicBezTo>
                    <a:cubicBezTo>
                      <a:pt x="31" y="62"/>
                      <a:pt x="28" y="63"/>
                      <a:pt x="31" y="63"/>
                    </a:cubicBezTo>
                    <a:cubicBezTo>
                      <a:pt x="33" y="63"/>
                      <a:pt x="33" y="63"/>
                      <a:pt x="33" y="62"/>
                    </a:cubicBezTo>
                    <a:cubicBezTo>
                      <a:pt x="33" y="62"/>
                      <a:pt x="33" y="60"/>
                      <a:pt x="33" y="60"/>
                    </a:cubicBezTo>
                    <a:cubicBezTo>
                      <a:pt x="33" y="60"/>
                      <a:pt x="34" y="60"/>
                      <a:pt x="34" y="60"/>
                    </a:cubicBezTo>
                    <a:cubicBezTo>
                      <a:pt x="35" y="60"/>
                      <a:pt x="36" y="60"/>
                      <a:pt x="36" y="60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61"/>
                      <a:pt x="37" y="62"/>
                      <a:pt x="37" y="63"/>
                    </a:cubicBezTo>
                    <a:cubicBezTo>
                      <a:pt x="37" y="63"/>
                      <a:pt x="37" y="64"/>
                      <a:pt x="37" y="64"/>
                    </a:cubicBezTo>
                    <a:cubicBezTo>
                      <a:pt x="37" y="64"/>
                      <a:pt x="39" y="66"/>
                      <a:pt x="39" y="65"/>
                    </a:cubicBezTo>
                    <a:cubicBezTo>
                      <a:pt x="39" y="64"/>
                      <a:pt x="40" y="65"/>
                      <a:pt x="39" y="63"/>
                    </a:cubicBezTo>
                    <a:cubicBezTo>
                      <a:pt x="38" y="62"/>
                      <a:pt x="38" y="60"/>
                      <a:pt x="38" y="60"/>
                    </a:cubicBezTo>
                    <a:cubicBezTo>
                      <a:pt x="38" y="60"/>
                      <a:pt x="38" y="60"/>
                      <a:pt x="38" y="59"/>
                    </a:cubicBezTo>
                    <a:cubicBezTo>
                      <a:pt x="38" y="59"/>
                      <a:pt x="38" y="58"/>
                      <a:pt x="38" y="58"/>
                    </a:cubicBezTo>
                    <a:cubicBezTo>
                      <a:pt x="37" y="57"/>
                      <a:pt x="36" y="57"/>
                      <a:pt x="36" y="56"/>
                    </a:cubicBezTo>
                    <a:cubicBezTo>
                      <a:pt x="36" y="56"/>
                      <a:pt x="33" y="53"/>
                      <a:pt x="33" y="53"/>
                    </a:cubicBezTo>
                    <a:cubicBezTo>
                      <a:pt x="33" y="53"/>
                      <a:pt x="33" y="52"/>
                      <a:pt x="33" y="51"/>
                    </a:cubicBezTo>
                    <a:cubicBezTo>
                      <a:pt x="33" y="49"/>
                      <a:pt x="33" y="48"/>
                      <a:pt x="33" y="47"/>
                    </a:cubicBezTo>
                    <a:cubicBezTo>
                      <a:pt x="33" y="47"/>
                      <a:pt x="34" y="45"/>
                      <a:pt x="34" y="45"/>
                    </a:cubicBezTo>
                    <a:cubicBezTo>
                      <a:pt x="34" y="45"/>
                      <a:pt x="34" y="43"/>
                      <a:pt x="35" y="42"/>
                    </a:cubicBezTo>
                    <a:cubicBezTo>
                      <a:pt x="36" y="42"/>
                      <a:pt x="35" y="41"/>
                      <a:pt x="36" y="41"/>
                    </a:cubicBezTo>
                    <a:cubicBezTo>
                      <a:pt x="38" y="40"/>
                      <a:pt x="37" y="40"/>
                      <a:pt x="39" y="40"/>
                    </a:cubicBezTo>
                    <a:cubicBezTo>
                      <a:pt x="40" y="40"/>
                      <a:pt x="42" y="41"/>
                      <a:pt x="43" y="41"/>
                    </a:cubicBezTo>
                    <a:cubicBezTo>
                      <a:pt x="43" y="41"/>
                      <a:pt x="46" y="42"/>
                      <a:pt x="46" y="42"/>
                    </a:cubicBezTo>
                    <a:cubicBezTo>
                      <a:pt x="46" y="42"/>
                      <a:pt x="46" y="41"/>
                      <a:pt x="46" y="41"/>
                    </a:cubicBezTo>
                    <a:cubicBezTo>
                      <a:pt x="47" y="41"/>
                      <a:pt x="47" y="39"/>
                      <a:pt x="47" y="40"/>
                    </a:cubicBezTo>
                    <a:cubicBezTo>
                      <a:pt x="48" y="40"/>
                      <a:pt x="48" y="41"/>
                      <a:pt x="49" y="40"/>
                    </a:cubicBezTo>
                    <a:cubicBezTo>
                      <a:pt x="50" y="39"/>
                      <a:pt x="50" y="38"/>
                      <a:pt x="50" y="38"/>
                    </a:cubicBezTo>
                    <a:cubicBezTo>
                      <a:pt x="50" y="38"/>
                      <a:pt x="51" y="38"/>
                      <a:pt x="52" y="37"/>
                    </a:cubicBezTo>
                    <a:cubicBezTo>
                      <a:pt x="52" y="37"/>
                      <a:pt x="51" y="36"/>
                      <a:pt x="50" y="36"/>
                    </a:cubicBezTo>
                    <a:cubicBezTo>
                      <a:pt x="50" y="36"/>
                      <a:pt x="48" y="36"/>
                      <a:pt x="47" y="37"/>
                    </a:cubicBezTo>
                    <a:cubicBezTo>
                      <a:pt x="46" y="37"/>
                      <a:pt x="47" y="37"/>
                      <a:pt x="45" y="37"/>
                    </a:cubicBezTo>
                    <a:cubicBezTo>
                      <a:pt x="44" y="38"/>
                      <a:pt x="44" y="38"/>
                      <a:pt x="42" y="38"/>
                    </a:cubicBezTo>
                    <a:cubicBezTo>
                      <a:pt x="40" y="38"/>
                      <a:pt x="40" y="38"/>
                      <a:pt x="39" y="39"/>
                    </a:cubicBezTo>
                    <a:cubicBezTo>
                      <a:pt x="38" y="40"/>
                      <a:pt x="37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5" y="40"/>
                      <a:pt x="34" y="40"/>
                    </a:cubicBezTo>
                    <a:cubicBezTo>
                      <a:pt x="34" y="40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2" y="39"/>
                    </a:cubicBezTo>
                    <a:cubicBezTo>
                      <a:pt x="31" y="39"/>
                      <a:pt x="30" y="40"/>
                      <a:pt x="30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7" y="40"/>
                      <a:pt x="26" y="40"/>
                    </a:cubicBezTo>
                    <a:cubicBezTo>
                      <a:pt x="26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3" y="41"/>
                    </a:cubicBezTo>
                    <a:cubicBezTo>
                      <a:pt x="23" y="42"/>
                      <a:pt x="24" y="42"/>
                      <a:pt x="23" y="43"/>
                    </a:cubicBezTo>
                    <a:cubicBezTo>
                      <a:pt x="22" y="43"/>
                      <a:pt x="20" y="43"/>
                      <a:pt x="20" y="43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3" y="53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1"/>
                      <a:pt x="15" y="62"/>
                      <a:pt x="14" y="62"/>
                    </a:cubicBezTo>
                    <a:cubicBezTo>
                      <a:pt x="14" y="62"/>
                      <a:pt x="13" y="61"/>
                      <a:pt x="13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6"/>
                      <a:pt x="8" y="56"/>
                    </a:cubicBezTo>
                    <a:cubicBezTo>
                      <a:pt x="8" y="55"/>
                      <a:pt x="7" y="54"/>
                      <a:pt x="7" y="54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6" y="50"/>
                      <a:pt x="6" y="50"/>
                      <a:pt x="7" y="49"/>
                    </a:cubicBezTo>
                    <a:cubicBezTo>
                      <a:pt x="7" y="48"/>
                      <a:pt x="9" y="46"/>
                      <a:pt x="9" y="46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2" y="35"/>
                      <a:pt x="22" y="35"/>
                    </a:cubicBezTo>
                    <a:cubicBezTo>
                      <a:pt x="23" y="34"/>
                      <a:pt x="24" y="33"/>
                      <a:pt x="24" y="33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8" y="33"/>
                      <a:pt x="38" y="33"/>
                      <a:pt x="38" y="33"/>
                    </a:cubicBezTo>
                    <a:close/>
                    <a:moveTo>
                      <a:pt x="16" y="139"/>
                    </a:move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4" y="138"/>
                      <a:pt x="14" y="138"/>
                    </a:cubicBezTo>
                    <a:cubicBezTo>
                      <a:pt x="14" y="139"/>
                      <a:pt x="13" y="140"/>
                      <a:pt x="13" y="140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11" y="144"/>
                      <a:pt x="11" y="144"/>
                      <a:pt x="11" y="144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8" y="147"/>
                      <a:pt x="8" y="148"/>
                      <a:pt x="9" y="148"/>
                    </a:cubicBezTo>
                    <a:cubicBezTo>
                      <a:pt x="10" y="148"/>
                      <a:pt x="11" y="148"/>
                      <a:pt x="11" y="148"/>
                    </a:cubicBezTo>
                    <a:cubicBezTo>
                      <a:pt x="11" y="147"/>
                      <a:pt x="12" y="146"/>
                      <a:pt x="12" y="146"/>
                    </a:cubicBezTo>
                    <a:cubicBezTo>
                      <a:pt x="12" y="146"/>
                      <a:pt x="13" y="145"/>
                      <a:pt x="13" y="145"/>
                    </a:cubicBezTo>
                    <a:cubicBezTo>
                      <a:pt x="14" y="145"/>
                      <a:pt x="16" y="145"/>
                      <a:pt x="16" y="144"/>
                    </a:cubicBezTo>
                    <a:cubicBezTo>
                      <a:pt x="16" y="143"/>
                      <a:pt x="16" y="142"/>
                      <a:pt x="16" y="142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139"/>
                      <a:pt x="16" y="139"/>
                      <a:pt x="16" y="139"/>
                    </a:cubicBezTo>
                    <a:close/>
                    <a:moveTo>
                      <a:pt x="68" y="112"/>
                    </a:move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9" y="111"/>
                      <a:pt x="69" y="111"/>
                    </a:cubicBezTo>
                    <a:cubicBezTo>
                      <a:pt x="69" y="110"/>
                      <a:pt x="68" y="109"/>
                      <a:pt x="68" y="109"/>
                    </a:cubicBezTo>
                    <a:cubicBezTo>
                      <a:pt x="68" y="108"/>
                      <a:pt x="69" y="108"/>
                      <a:pt x="69" y="108"/>
                    </a:cubicBezTo>
                    <a:cubicBezTo>
                      <a:pt x="69" y="108"/>
                      <a:pt x="69" y="107"/>
                      <a:pt x="69" y="107"/>
                    </a:cubicBezTo>
                    <a:cubicBezTo>
                      <a:pt x="69" y="107"/>
                      <a:pt x="68" y="107"/>
                      <a:pt x="68" y="107"/>
                    </a:cubicBezTo>
                    <a:cubicBezTo>
                      <a:pt x="67" y="107"/>
                      <a:pt x="67" y="108"/>
                      <a:pt x="67" y="108"/>
                    </a:cubicBezTo>
                    <a:cubicBezTo>
                      <a:pt x="67" y="108"/>
                      <a:pt x="67" y="109"/>
                      <a:pt x="67" y="109"/>
                    </a:cubicBezTo>
                    <a:cubicBezTo>
                      <a:pt x="67" y="109"/>
                      <a:pt x="67" y="110"/>
                      <a:pt x="67" y="110"/>
                    </a:cubicBezTo>
                    <a:cubicBezTo>
                      <a:pt x="67" y="110"/>
                      <a:pt x="68" y="112"/>
                      <a:pt x="68" y="112"/>
                    </a:cubicBezTo>
                    <a:close/>
                    <a:moveTo>
                      <a:pt x="95" y="139"/>
                    </a:moveTo>
                    <a:cubicBezTo>
                      <a:pt x="95" y="139"/>
                      <a:pt x="95" y="139"/>
                      <a:pt x="95" y="139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39"/>
                      <a:pt x="96" y="140"/>
                      <a:pt x="96" y="140"/>
                    </a:cubicBezTo>
                    <a:cubicBezTo>
                      <a:pt x="96" y="140"/>
                      <a:pt x="95" y="139"/>
                      <a:pt x="95" y="139"/>
                    </a:cubicBezTo>
                    <a:cubicBezTo>
                      <a:pt x="95" y="139"/>
                      <a:pt x="95" y="139"/>
                      <a:pt x="95" y="139"/>
                    </a:cubicBezTo>
                    <a:close/>
                    <a:moveTo>
                      <a:pt x="106" y="152"/>
                    </a:moveTo>
                    <a:cubicBezTo>
                      <a:pt x="106" y="152"/>
                      <a:pt x="106" y="152"/>
                      <a:pt x="106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06" y="154"/>
                      <a:pt x="106" y="154"/>
                      <a:pt x="106" y="154"/>
                    </a:cubicBez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6" y="152"/>
                      <a:pt x="106" y="152"/>
                      <a:pt x="106" y="152"/>
                    </a:cubicBezTo>
                    <a:close/>
                    <a:moveTo>
                      <a:pt x="103" y="150"/>
                    </a:moveTo>
                    <a:cubicBezTo>
                      <a:pt x="103" y="150"/>
                      <a:pt x="103" y="150"/>
                      <a:pt x="103" y="150"/>
                    </a:cubicBezTo>
                    <a:cubicBezTo>
                      <a:pt x="102" y="149"/>
                      <a:pt x="102" y="149"/>
                      <a:pt x="102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4" y="149"/>
                      <a:pt x="104" y="149"/>
                      <a:pt x="105" y="149"/>
                    </a:cubicBezTo>
                    <a:cubicBezTo>
                      <a:pt x="105" y="149"/>
                      <a:pt x="106" y="150"/>
                      <a:pt x="106" y="150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05" y="150"/>
                      <a:pt x="105" y="151"/>
                      <a:pt x="105" y="151"/>
                    </a:cubicBezTo>
                    <a:cubicBezTo>
                      <a:pt x="104" y="151"/>
                      <a:pt x="103" y="150"/>
                      <a:pt x="103" y="150"/>
                    </a:cubicBezTo>
                    <a:close/>
                    <a:moveTo>
                      <a:pt x="108" y="150"/>
                    </a:moveTo>
                    <a:cubicBezTo>
                      <a:pt x="108" y="150"/>
                      <a:pt x="108" y="150"/>
                      <a:pt x="108" y="150"/>
                    </a:cubicBezTo>
                    <a:cubicBezTo>
                      <a:pt x="107" y="148"/>
                      <a:pt x="107" y="148"/>
                      <a:pt x="107" y="148"/>
                    </a:cubicBezTo>
                    <a:cubicBezTo>
                      <a:pt x="108" y="147"/>
                      <a:pt x="108" y="147"/>
                      <a:pt x="108" y="147"/>
                    </a:cubicBezTo>
                    <a:cubicBezTo>
                      <a:pt x="108" y="147"/>
                      <a:pt x="109" y="148"/>
                      <a:pt x="109" y="148"/>
                    </a:cubicBezTo>
                    <a:cubicBezTo>
                      <a:pt x="109" y="148"/>
                      <a:pt x="108" y="149"/>
                      <a:pt x="108" y="149"/>
                    </a:cubicBezTo>
                    <a:cubicBezTo>
                      <a:pt x="108" y="150"/>
                      <a:pt x="108" y="150"/>
                      <a:pt x="108" y="150"/>
                    </a:cubicBezTo>
                    <a:close/>
                    <a:moveTo>
                      <a:pt x="129" y="144"/>
                    </a:move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8" y="143"/>
                      <a:pt x="128" y="143"/>
                      <a:pt x="128" y="143"/>
                    </a:cubicBezTo>
                    <a:cubicBezTo>
                      <a:pt x="128" y="143"/>
                      <a:pt x="129" y="142"/>
                      <a:pt x="129" y="142"/>
                    </a:cubicBezTo>
                    <a:cubicBezTo>
                      <a:pt x="130" y="142"/>
                      <a:pt x="131" y="142"/>
                      <a:pt x="131" y="142"/>
                    </a:cubicBezTo>
                    <a:cubicBezTo>
                      <a:pt x="129" y="144"/>
                      <a:pt x="129" y="144"/>
                      <a:pt x="129" y="144"/>
                    </a:cubicBezTo>
                    <a:close/>
                    <a:moveTo>
                      <a:pt x="127" y="145"/>
                    </a:move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7" y="142"/>
                      <a:pt x="127" y="142"/>
                      <a:pt x="127" y="142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0"/>
                      <a:pt x="126" y="140"/>
                      <a:pt x="126" y="140"/>
                    </a:cubicBezTo>
                    <a:cubicBezTo>
                      <a:pt x="126" y="140"/>
                      <a:pt x="125" y="138"/>
                      <a:pt x="125" y="138"/>
                    </a:cubicBezTo>
                    <a:cubicBezTo>
                      <a:pt x="125" y="138"/>
                      <a:pt x="124" y="138"/>
                      <a:pt x="124" y="138"/>
                    </a:cubicBezTo>
                    <a:cubicBezTo>
                      <a:pt x="124" y="138"/>
                      <a:pt x="123" y="138"/>
                      <a:pt x="123" y="138"/>
                    </a:cubicBezTo>
                    <a:cubicBezTo>
                      <a:pt x="123" y="138"/>
                      <a:pt x="124" y="137"/>
                      <a:pt x="124" y="137"/>
                    </a:cubicBezTo>
                    <a:cubicBezTo>
                      <a:pt x="124" y="137"/>
                      <a:pt x="124" y="137"/>
                      <a:pt x="125" y="137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6" y="136"/>
                      <a:pt x="128" y="133"/>
                      <a:pt x="130" y="133"/>
                    </a:cubicBezTo>
                    <a:cubicBezTo>
                      <a:pt x="131" y="133"/>
                      <a:pt x="133" y="133"/>
                      <a:pt x="133" y="133"/>
                    </a:cubicBezTo>
                    <a:cubicBezTo>
                      <a:pt x="135" y="131"/>
                      <a:pt x="135" y="131"/>
                      <a:pt x="135" y="131"/>
                    </a:cubicBezTo>
                    <a:cubicBezTo>
                      <a:pt x="135" y="131"/>
                      <a:pt x="135" y="130"/>
                      <a:pt x="135" y="130"/>
                    </a:cubicBezTo>
                    <a:cubicBezTo>
                      <a:pt x="136" y="130"/>
                      <a:pt x="135" y="128"/>
                      <a:pt x="135" y="128"/>
                    </a:cubicBezTo>
                    <a:cubicBezTo>
                      <a:pt x="135" y="126"/>
                      <a:pt x="135" y="126"/>
                      <a:pt x="135" y="126"/>
                    </a:cubicBezTo>
                    <a:cubicBezTo>
                      <a:pt x="135" y="126"/>
                      <a:pt x="132" y="124"/>
                      <a:pt x="132" y="124"/>
                    </a:cubicBezTo>
                    <a:cubicBezTo>
                      <a:pt x="132" y="124"/>
                      <a:pt x="128" y="122"/>
                      <a:pt x="128" y="122"/>
                    </a:cubicBezTo>
                    <a:cubicBezTo>
                      <a:pt x="128" y="122"/>
                      <a:pt x="128" y="120"/>
                      <a:pt x="127" y="120"/>
                    </a:cubicBezTo>
                    <a:cubicBezTo>
                      <a:pt x="127" y="120"/>
                      <a:pt x="128" y="118"/>
                      <a:pt x="128" y="118"/>
                    </a:cubicBezTo>
                    <a:cubicBezTo>
                      <a:pt x="128" y="118"/>
                      <a:pt x="130" y="115"/>
                      <a:pt x="132" y="114"/>
                    </a:cubicBezTo>
                    <a:cubicBezTo>
                      <a:pt x="133" y="113"/>
                      <a:pt x="134" y="113"/>
                      <a:pt x="134" y="113"/>
                    </a:cubicBezTo>
                    <a:cubicBezTo>
                      <a:pt x="135" y="113"/>
                      <a:pt x="136" y="114"/>
                      <a:pt x="137" y="115"/>
                    </a:cubicBezTo>
                    <a:cubicBezTo>
                      <a:pt x="137" y="115"/>
                      <a:pt x="138" y="115"/>
                      <a:pt x="139" y="115"/>
                    </a:cubicBezTo>
                    <a:cubicBezTo>
                      <a:pt x="140" y="115"/>
                      <a:pt x="141" y="115"/>
                      <a:pt x="141" y="115"/>
                    </a:cubicBezTo>
                    <a:cubicBezTo>
                      <a:pt x="141" y="115"/>
                      <a:pt x="141" y="113"/>
                      <a:pt x="141" y="112"/>
                    </a:cubicBezTo>
                    <a:cubicBezTo>
                      <a:pt x="141" y="111"/>
                      <a:pt x="141" y="112"/>
                      <a:pt x="140" y="111"/>
                    </a:cubicBezTo>
                    <a:cubicBezTo>
                      <a:pt x="140" y="111"/>
                      <a:pt x="139" y="110"/>
                      <a:pt x="139" y="110"/>
                    </a:cubicBezTo>
                    <a:cubicBezTo>
                      <a:pt x="139" y="110"/>
                      <a:pt x="139" y="109"/>
                      <a:pt x="139" y="109"/>
                    </a:cubicBezTo>
                    <a:cubicBezTo>
                      <a:pt x="139" y="109"/>
                      <a:pt x="139" y="108"/>
                      <a:pt x="139" y="107"/>
                    </a:cubicBezTo>
                    <a:cubicBezTo>
                      <a:pt x="139" y="107"/>
                      <a:pt x="139" y="104"/>
                      <a:pt x="139" y="104"/>
                    </a:cubicBezTo>
                    <a:cubicBezTo>
                      <a:pt x="139" y="103"/>
                      <a:pt x="138" y="101"/>
                      <a:pt x="138" y="101"/>
                    </a:cubicBezTo>
                    <a:cubicBezTo>
                      <a:pt x="138" y="100"/>
                      <a:pt x="137" y="99"/>
                      <a:pt x="137" y="99"/>
                    </a:cubicBezTo>
                    <a:cubicBezTo>
                      <a:pt x="136" y="97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6"/>
                    </a:cubicBezTo>
                    <a:cubicBezTo>
                      <a:pt x="136" y="94"/>
                      <a:pt x="137" y="92"/>
                      <a:pt x="137" y="92"/>
                    </a:cubicBezTo>
                    <a:cubicBezTo>
                      <a:pt x="138" y="91"/>
                      <a:pt x="138" y="89"/>
                      <a:pt x="138" y="89"/>
                    </a:cubicBezTo>
                    <a:cubicBezTo>
                      <a:pt x="137" y="88"/>
                      <a:pt x="137" y="88"/>
                      <a:pt x="137" y="88"/>
                    </a:cubicBezTo>
                    <a:cubicBezTo>
                      <a:pt x="137" y="88"/>
                      <a:pt x="133" y="87"/>
                      <a:pt x="133" y="87"/>
                    </a:cubicBezTo>
                    <a:cubicBezTo>
                      <a:pt x="133" y="87"/>
                      <a:pt x="132" y="86"/>
                      <a:pt x="132" y="86"/>
                    </a:cubicBezTo>
                    <a:cubicBezTo>
                      <a:pt x="132" y="85"/>
                      <a:pt x="131" y="85"/>
                      <a:pt x="131" y="85"/>
                    </a:cubicBezTo>
                    <a:cubicBezTo>
                      <a:pt x="131" y="85"/>
                      <a:pt x="127" y="86"/>
                      <a:pt x="127" y="86"/>
                    </a:cubicBezTo>
                    <a:cubicBezTo>
                      <a:pt x="127" y="86"/>
                      <a:pt x="125" y="87"/>
                      <a:pt x="124" y="88"/>
                    </a:cubicBezTo>
                    <a:cubicBezTo>
                      <a:pt x="122" y="88"/>
                      <a:pt x="122" y="88"/>
                      <a:pt x="121" y="89"/>
                    </a:cubicBezTo>
                    <a:cubicBezTo>
                      <a:pt x="119" y="90"/>
                      <a:pt x="119" y="91"/>
                      <a:pt x="118" y="92"/>
                    </a:cubicBezTo>
                    <a:cubicBezTo>
                      <a:pt x="117" y="92"/>
                      <a:pt x="116" y="94"/>
                      <a:pt x="116" y="94"/>
                    </a:cubicBezTo>
                    <a:cubicBezTo>
                      <a:pt x="115" y="95"/>
                      <a:pt x="115" y="95"/>
                      <a:pt x="116" y="96"/>
                    </a:cubicBezTo>
                    <a:cubicBezTo>
                      <a:pt x="116" y="97"/>
                      <a:pt x="117" y="96"/>
                      <a:pt x="117" y="96"/>
                    </a:cubicBezTo>
                    <a:cubicBezTo>
                      <a:pt x="117" y="96"/>
                      <a:pt x="118" y="96"/>
                      <a:pt x="119" y="96"/>
                    </a:cubicBezTo>
                    <a:cubicBezTo>
                      <a:pt x="120" y="96"/>
                      <a:pt x="120" y="97"/>
                      <a:pt x="119" y="97"/>
                    </a:cubicBezTo>
                    <a:cubicBezTo>
                      <a:pt x="119" y="97"/>
                      <a:pt x="119" y="98"/>
                      <a:pt x="119" y="98"/>
                    </a:cubicBezTo>
                    <a:cubicBezTo>
                      <a:pt x="119" y="98"/>
                      <a:pt x="119" y="98"/>
                      <a:pt x="118" y="99"/>
                    </a:cubicBezTo>
                    <a:cubicBezTo>
                      <a:pt x="118" y="99"/>
                      <a:pt x="118" y="100"/>
                      <a:pt x="118" y="101"/>
                    </a:cubicBezTo>
                    <a:cubicBezTo>
                      <a:pt x="118" y="102"/>
                      <a:pt x="117" y="102"/>
                      <a:pt x="117" y="102"/>
                    </a:cubicBezTo>
                    <a:cubicBezTo>
                      <a:pt x="116" y="103"/>
                      <a:pt x="116" y="103"/>
                      <a:pt x="115" y="104"/>
                    </a:cubicBezTo>
                    <a:cubicBezTo>
                      <a:pt x="114" y="104"/>
                      <a:pt x="114" y="105"/>
                      <a:pt x="114" y="105"/>
                    </a:cubicBezTo>
                    <a:cubicBezTo>
                      <a:pt x="114" y="106"/>
                      <a:pt x="114" y="106"/>
                      <a:pt x="115" y="107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5" y="109"/>
                      <a:pt x="114" y="110"/>
                      <a:pt x="114" y="109"/>
                    </a:cubicBezTo>
                    <a:cubicBezTo>
                      <a:pt x="114" y="109"/>
                      <a:pt x="114" y="108"/>
                      <a:pt x="11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1" y="108"/>
                      <a:pt x="111" y="108"/>
                      <a:pt x="110" y="108"/>
                    </a:cubicBezTo>
                    <a:cubicBezTo>
                      <a:pt x="110" y="108"/>
                      <a:pt x="112" y="106"/>
                      <a:pt x="112" y="106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1"/>
                      <a:pt x="110" y="101"/>
                      <a:pt x="110" y="101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7"/>
                      <a:pt x="112" y="97"/>
                    </a:cubicBezTo>
                    <a:cubicBezTo>
                      <a:pt x="112" y="97"/>
                      <a:pt x="113" y="96"/>
                      <a:pt x="113" y="95"/>
                    </a:cubicBezTo>
                    <a:cubicBezTo>
                      <a:pt x="114" y="95"/>
                      <a:pt x="113" y="94"/>
                      <a:pt x="113" y="94"/>
                    </a:cubicBezTo>
                    <a:cubicBezTo>
                      <a:pt x="111" y="94"/>
                      <a:pt x="111" y="94"/>
                      <a:pt x="111" y="94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6" y="96"/>
                      <a:pt x="105" y="96"/>
                    </a:cubicBezTo>
                    <a:cubicBezTo>
                      <a:pt x="104" y="96"/>
                      <a:pt x="105" y="96"/>
                      <a:pt x="104" y="96"/>
                    </a:cubicBezTo>
                    <a:cubicBezTo>
                      <a:pt x="104" y="95"/>
                      <a:pt x="103" y="95"/>
                      <a:pt x="103" y="95"/>
                    </a:cubicBezTo>
                    <a:cubicBezTo>
                      <a:pt x="103" y="95"/>
                      <a:pt x="101" y="95"/>
                      <a:pt x="101" y="95"/>
                    </a:cubicBezTo>
                    <a:cubicBezTo>
                      <a:pt x="100" y="95"/>
                      <a:pt x="100" y="96"/>
                      <a:pt x="100" y="96"/>
                    </a:cubicBezTo>
                    <a:cubicBezTo>
                      <a:pt x="100" y="96"/>
                      <a:pt x="103" y="97"/>
                      <a:pt x="104" y="98"/>
                    </a:cubicBezTo>
                    <a:cubicBezTo>
                      <a:pt x="104" y="98"/>
                      <a:pt x="105" y="98"/>
                      <a:pt x="105" y="98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5" y="99"/>
                      <a:pt x="104" y="101"/>
                      <a:pt x="103" y="101"/>
                    </a:cubicBezTo>
                    <a:cubicBezTo>
                      <a:pt x="103" y="102"/>
                      <a:pt x="102" y="102"/>
                      <a:pt x="102" y="102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3"/>
                      <a:pt x="101" y="105"/>
                      <a:pt x="101" y="105"/>
                    </a:cubicBezTo>
                    <a:cubicBezTo>
                      <a:pt x="101" y="105"/>
                      <a:pt x="101" y="107"/>
                      <a:pt x="101" y="107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108"/>
                      <a:pt x="95" y="108"/>
                      <a:pt x="95" y="108"/>
                    </a:cubicBezTo>
                    <a:cubicBezTo>
                      <a:pt x="94" y="108"/>
                      <a:pt x="94" y="107"/>
                      <a:pt x="94" y="107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3" y="109"/>
                      <a:pt x="89" y="108"/>
                      <a:pt x="88" y="108"/>
                    </a:cubicBezTo>
                    <a:cubicBezTo>
                      <a:pt x="88" y="108"/>
                      <a:pt x="88" y="110"/>
                      <a:pt x="88" y="110"/>
                    </a:cubicBezTo>
                    <a:cubicBezTo>
                      <a:pt x="90" y="111"/>
                      <a:pt x="90" y="111"/>
                      <a:pt x="90" y="111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94" y="118"/>
                      <a:pt x="94" y="118"/>
                      <a:pt x="94" y="118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5" y="121"/>
                      <a:pt x="95" y="122"/>
                      <a:pt x="96" y="123"/>
                    </a:cubicBezTo>
                    <a:cubicBezTo>
                      <a:pt x="96" y="123"/>
                      <a:pt x="96" y="125"/>
                      <a:pt x="96" y="125"/>
                    </a:cubicBezTo>
                    <a:cubicBezTo>
                      <a:pt x="96" y="127"/>
                      <a:pt x="96" y="127"/>
                      <a:pt x="96" y="127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96" y="128"/>
                      <a:pt x="94" y="129"/>
                      <a:pt x="94" y="130"/>
                    </a:cubicBezTo>
                    <a:cubicBezTo>
                      <a:pt x="94" y="130"/>
                      <a:pt x="95" y="130"/>
                      <a:pt x="95" y="130"/>
                    </a:cubicBezTo>
                    <a:cubicBezTo>
                      <a:pt x="97" y="132"/>
                      <a:pt x="97" y="132"/>
                      <a:pt x="97" y="132"/>
                    </a:cubicBezTo>
                    <a:cubicBezTo>
                      <a:pt x="98" y="134"/>
                      <a:pt x="98" y="134"/>
                      <a:pt x="98" y="134"/>
                    </a:cubicBezTo>
                    <a:cubicBezTo>
                      <a:pt x="98" y="134"/>
                      <a:pt x="97" y="135"/>
                      <a:pt x="97" y="136"/>
                    </a:cubicBezTo>
                    <a:cubicBezTo>
                      <a:pt x="97" y="136"/>
                      <a:pt x="99" y="137"/>
                      <a:pt x="99" y="137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5" y="137"/>
                      <a:pt x="105" y="137"/>
                      <a:pt x="105" y="137"/>
                    </a:cubicBezTo>
                    <a:cubicBezTo>
                      <a:pt x="105" y="137"/>
                      <a:pt x="108" y="137"/>
                      <a:pt x="109" y="137"/>
                    </a:cubicBezTo>
                    <a:cubicBezTo>
                      <a:pt x="109" y="137"/>
                      <a:pt x="112" y="136"/>
                      <a:pt x="112" y="136"/>
                    </a:cubicBezTo>
                    <a:cubicBezTo>
                      <a:pt x="112" y="136"/>
                      <a:pt x="114" y="138"/>
                      <a:pt x="115" y="138"/>
                    </a:cubicBezTo>
                    <a:cubicBezTo>
                      <a:pt x="116" y="139"/>
                      <a:pt x="115" y="140"/>
                      <a:pt x="115" y="140"/>
                    </a:cubicBezTo>
                    <a:cubicBezTo>
                      <a:pt x="115" y="141"/>
                      <a:pt x="114" y="141"/>
                      <a:pt x="114" y="141"/>
                    </a:cubicBezTo>
                    <a:cubicBezTo>
                      <a:pt x="114" y="141"/>
                      <a:pt x="115" y="144"/>
                      <a:pt x="115" y="144"/>
                    </a:cubicBezTo>
                    <a:cubicBezTo>
                      <a:pt x="116" y="145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8" y="146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20" y="147"/>
                      <a:pt x="120" y="147"/>
                      <a:pt x="120" y="147"/>
                    </a:cubicBezTo>
                    <a:cubicBezTo>
                      <a:pt x="120" y="147"/>
                      <a:pt x="121" y="147"/>
                      <a:pt x="121" y="148"/>
                    </a:cubicBezTo>
                    <a:cubicBezTo>
                      <a:pt x="122" y="148"/>
                      <a:pt x="123" y="148"/>
                      <a:pt x="124" y="148"/>
                    </a:cubicBezTo>
                    <a:cubicBezTo>
                      <a:pt x="124" y="148"/>
                      <a:pt x="125" y="148"/>
                      <a:pt x="125" y="147"/>
                    </a:cubicBezTo>
                    <a:cubicBezTo>
                      <a:pt x="125" y="147"/>
                      <a:pt x="126" y="147"/>
                      <a:pt x="127" y="147"/>
                    </a:cubicBezTo>
                    <a:cubicBezTo>
                      <a:pt x="127" y="146"/>
                      <a:pt x="127" y="145"/>
                      <a:pt x="127" y="145"/>
                    </a:cubicBezTo>
                    <a:cubicBezTo>
                      <a:pt x="127" y="145"/>
                      <a:pt x="127" y="145"/>
                      <a:pt x="127" y="145"/>
                    </a:cubicBezTo>
                    <a:close/>
                    <a:moveTo>
                      <a:pt x="127" y="150"/>
                    </a:moveTo>
                    <a:cubicBezTo>
                      <a:pt x="127" y="150"/>
                      <a:pt x="127" y="150"/>
                      <a:pt x="127" y="150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7" y="151"/>
                      <a:pt x="127" y="151"/>
                      <a:pt x="127" y="151"/>
                    </a:cubicBezTo>
                    <a:cubicBezTo>
                      <a:pt x="127" y="151"/>
                      <a:pt x="129" y="152"/>
                      <a:pt x="129" y="152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1" y="151"/>
                      <a:pt x="131" y="151"/>
                      <a:pt x="131" y="151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48"/>
                      <a:pt x="138" y="148"/>
                      <a:pt x="138" y="148"/>
                    </a:cubicBezTo>
                    <a:cubicBezTo>
                      <a:pt x="138" y="148"/>
                      <a:pt x="139" y="147"/>
                      <a:pt x="139" y="147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4"/>
                      <a:pt x="137" y="144"/>
                      <a:pt x="137" y="144"/>
                    </a:cubicBezTo>
                    <a:cubicBezTo>
                      <a:pt x="135" y="144"/>
                      <a:pt x="135" y="144"/>
                      <a:pt x="135" y="144"/>
                    </a:cubicBezTo>
                    <a:cubicBezTo>
                      <a:pt x="135" y="144"/>
                      <a:pt x="133" y="144"/>
                      <a:pt x="132" y="144"/>
                    </a:cubicBezTo>
                    <a:cubicBezTo>
                      <a:pt x="132" y="144"/>
                      <a:pt x="131" y="144"/>
                      <a:pt x="131" y="144"/>
                    </a:cubicBezTo>
                    <a:cubicBezTo>
                      <a:pt x="131" y="144"/>
                      <a:pt x="131" y="145"/>
                      <a:pt x="131" y="146"/>
                    </a:cubicBezTo>
                    <a:cubicBezTo>
                      <a:pt x="130" y="147"/>
                      <a:pt x="130" y="147"/>
                      <a:pt x="129" y="147"/>
                    </a:cubicBezTo>
                    <a:cubicBezTo>
                      <a:pt x="129" y="147"/>
                      <a:pt x="128" y="147"/>
                      <a:pt x="128" y="147"/>
                    </a:cubicBezTo>
                    <a:cubicBezTo>
                      <a:pt x="127" y="150"/>
                      <a:pt x="127" y="150"/>
                      <a:pt x="127" y="15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8" y="161"/>
                      <a:pt x="118" y="161"/>
                      <a:pt x="118" y="161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6" y="158"/>
                      <a:pt x="116" y="158"/>
                      <a:pt x="116" y="158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3" y="153"/>
                      <a:pt x="113" y="153"/>
                      <a:pt x="113" y="153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1" y="154"/>
                      <a:pt x="111" y="154"/>
                      <a:pt x="111" y="154"/>
                    </a:cubicBezTo>
                    <a:cubicBezTo>
                      <a:pt x="110" y="155"/>
                      <a:pt x="110" y="155"/>
                      <a:pt x="110" y="155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6" y="155"/>
                      <a:pt x="105" y="154"/>
                    </a:cubicBezTo>
                    <a:cubicBezTo>
                      <a:pt x="103" y="153"/>
                      <a:pt x="103" y="153"/>
                      <a:pt x="103" y="153"/>
                    </a:cubicBezTo>
                    <a:cubicBezTo>
                      <a:pt x="103" y="153"/>
                      <a:pt x="102" y="153"/>
                      <a:pt x="101" y="152"/>
                    </a:cubicBezTo>
                    <a:cubicBezTo>
                      <a:pt x="101" y="152"/>
                      <a:pt x="100" y="151"/>
                      <a:pt x="100" y="151"/>
                    </a:cubicBezTo>
                    <a:cubicBezTo>
                      <a:pt x="100" y="151"/>
                      <a:pt x="100" y="150"/>
                      <a:pt x="99" y="150"/>
                    </a:cubicBezTo>
                    <a:cubicBezTo>
                      <a:pt x="99" y="149"/>
                      <a:pt x="98" y="150"/>
                      <a:pt x="97" y="150"/>
                    </a:cubicBezTo>
                    <a:cubicBezTo>
                      <a:pt x="95" y="150"/>
                      <a:pt x="95" y="150"/>
                      <a:pt x="94" y="150"/>
                    </a:cubicBezTo>
                    <a:cubicBezTo>
                      <a:pt x="94" y="151"/>
                      <a:pt x="93" y="151"/>
                      <a:pt x="93" y="151"/>
                    </a:cubicBezTo>
                    <a:cubicBezTo>
                      <a:pt x="92" y="152"/>
                      <a:pt x="93" y="154"/>
                      <a:pt x="93" y="154"/>
                    </a:cubicBezTo>
                    <a:cubicBezTo>
                      <a:pt x="93" y="155"/>
                      <a:pt x="93" y="155"/>
                      <a:pt x="93" y="155"/>
                    </a:cubicBezTo>
                    <a:cubicBezTo>
                      <a:pt x="94" y="157"/>
                      <a:pt x="94" y="157"/>
                      <a:pt x="94" y="157"/>
                    </a:cubicBezTo>
                    <a:cubicBezTo>
                      <a:pt x="92" y="157"/>
                      <a:pt x="92" y="157"/>
                      <a:pt x="92" y="157"/>
                    </a:cubicBezTo>
                    <a:cubicBezTo>
                      <a:pt x="91" y="157"/>
                      <a:pt x="91" y="157"/>
                      <a:pt x="91" y="157"/>
                    </a:cubicBezTo>
                    <a:cubicBezTo>
                      <a:pt x="92" y="159"/>
                      <a:pt x="92" y="159"/>
                      <a:pt x="92" y="159"/>
                    </a:cubicBezTo>
                    <a:cubicBezTo>
                      <a:pt x="92" y="159"/>
                      <a:pt x="92" y="160"/>
                      <a:pt x="93" y="161"/>
                    </a:cubicBezTo>
                    <a:cubicBezTo>
                      <a:pt x="93" y="161"/>
                      <a:pt x="94" y="162"/>
                      <a:pt x="94" y="162"/>
                    </a:cubicBezTo>
                    <a:cubicBezTo>
                      <a:pt x="94" y="162"/>
                      <a:pt x="99" y="163"/>
                      <a:pt x="99" y="163"/>
                    </a:cubicBezTo>
                    <a:cubicBezTo>
                      <a:pt x="100" y="163"/>
                      <a:pt x="100" y="163"/>
                      <a:pt x="100" y="163"/>
                    </a:cubicBezTo>
                    <a:cubicBezTo>
                      <a:pt x="100" y="163"/>
                      <a:pt x="102" y="164"/>
                      <a:pt x="104" y="165"/>
                    </a:cubicBezTo>
                    <a:cubicBezTo>
                      <a:pt x="105" y="166"/>
                      <a:pt x="106" y="167"/>
                      <a:pt x="106" y="167"/>
                    </a:cubicBezTo>
                    <a:cubicBezTo>
                      <a:pt x="106" y="167"/>
                      <a:pt x="108" y="167"/>
                      <a:pt x="108" y="167"/>
                    </a:cubicBezTo>
                    <a:cubicBezTo>
                      <a:pt x="109" y="166"/>
                      <a:pt x="109" y="166"/>
                      <a:pt x="109" y="166"/>
                    </a:cubicBezTo>
                    <a:cubicBezTo>
                      <a:pt x="112" y="165"/>
                      <a:pt x="112" y="165"/>
                      <a:pt x="112" y="165"/>
                    </a:cubicBezTo>
                    <a:cubicBezTo>
                      <a:pt x="114" y="165"/>
                      <a:pt x="114" y="165"/>
                      <a:pt x="114" y="165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8" y="166"/>
                      <a:pt x="118" y="166"/>
                      <a:pt x="118" y="166"/>
                    </a:cubicBezTo>
                    <a:cubicBezTo>
                      <a:pt x="118" y="164"/>
                      <a:pt x="118" y="164"/>
                      <a:pt x="118" y="164"/>
                    </a:cubicBezTo>
                    <a:cubicBezTo>
                      <a:pt x="118" y="163"/>
                      <a:pt x="118" y="163"/>
                      <a:pt x="118" y="163"/>
                    </a:cubicBezTo>
                    <a:cubicBezTo>
                      <a:pt x="116" y="162"/>
                      <a:pt x="116" y="162"/>
                      <a:pt x="116" y="16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5" y="120"/>
                      <a:pt x="75" y="120"/>
                      <a:pt x="75" y="120"/>
                    </a:cubicBezTo>
                    <a:cubicBezTo>
                      <a:pt x="73" y="117"/>
                      <a:pt x="73" y="117"/>
                      <a:pt x="73" y="117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0" y="116"/>
                      <a:pt x="69" y="113"/>
                      <a:pt x="69" y="113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8" y="115"/>
                      <a:pt x="67" y="116"/>
                    </a:cubicBezTo>
                    <a:cubicBezTo>
                      <a:pt x="66" y="116"/>
                      <a:pt x="65" y="116"/>
                      <a:pt x="65" y="116"/>
                    </a:cubicBezTo>
                    <a:cubicBezTo>
                      <a:pt x="63" y="118"/>
                      <a:pt x="63" y="118"/>
                      <a:pt x="63" y="118"/>
                    </a:cubicBezTo>
                    <a:cubicBezTo>
                      <a:pt x="63" y="118"/>
                      <a:pt x="60" y="119"/>
                      <a:pt x="59" y="119"/>
                    </a:cubicBezTo>
                    <a:cubicBezTo>
                      <a:pt x="59" y="119"/>
                      <a:pt x="58" y="120"/>
                      <a:pt x="58" y="120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3" y="125"/>
                      <a:pt x="53" y="125"/>
                      <a:pt x="53" y="125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54" y="129"/>
                      <a:pt x="54" y="129"/>
                      <a:pt x="54" y="129"/>
                    </a:cubicBezTo>
                    <a:cubicBezTo>
                      <a:pt x="54" y="129"/>
                      <a:pt x="55" y="130"/>
                      <a:pt x="56" y="132"/>
                    </a:cubicBezTo>
                    <a:cubicBezTo>
                      <a:pt x="57" y="134"/>
                      <a:pt x="56" y="135"/>
                      <a:pt x="56" y="135"/>
                    </a:cubicBezTo>
                    <a:cubicBezTo>
                      <a:pt x="59" y="138"/>
                      <a:pt x="59" y="138"/>
                      <a:pt x="59" y="138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2" y="140"/>
                      <a:pt x="63" y="140"/>
                    </a:cubicBezTo>
                    <a:cubicBezTo>
                      <a:pt x="63" y="140"/>
                      <a:pt x="63" y="141"/>
                      <a:pt x="63" y="141"/>
                    </a:cubicBezTo>
                    <a:cubicBezTo>
                      <a:pt x="63" y="143"/>
                      <a:pt x="63" y="143"/>
                      <a:pt x="63" y="143"/>
                    </a:cubicBezTo>
                    <a:cubicBezTo>
                      <a:pt x="64" y="145"/>
                      <a:pt x="64" y="145"/>
                      <a:pt x="64" y="145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66" y="143"/>
                      <a:pt x="66" y="143"/>
                      <a:pt x="66" y="143"/>
                    </a:cubicBezTo>
                    <a:cubicBezTo>
                      <a:pt x="71" y="145"/>
                      <a:pt x="71" y="145"/>
                      <a:pt x="71" y="145"/>
                    </a:cubicBezTo>
                    <a:cubicBezTo>
                      <a:pt x="71" y="145"/>
                      <a:pt x="75" y="147"/>
                      <a:pt x="76" y="147"/>
                    </a:cubicBezTo>
                    <a:cubicBezTo>
                      <a:pt x="76" y="147"/>
                      <a:pt x="78" y="145"/>
                      <a:pt x="78" y="145"/>
                    </a:cubicBezTo>
                    <a:cubicBezTo>
                      <a:pt x="79" y="144"/>
                      <a:pt x="82" y="144"/>
                      <a:pt x="82" y="144"/>
                    </a:cubicBezTo>
                    <a:cubicBezTo>
                      <a:pt x="83" y="144"/>
                      <a:pt x="83" y="143"/>
                      <a:pt x="83" y="143"/>
                    </a:cubicBezTo>
                    <a:cubicBezTo>
                      <a:pt x="83" y="142"/>
                      <a:pt x="84" y="141"/>
                      <a:pt x="84" y="140"/>
                    </a:cubicBezTo>
                    <a:cubicBezTo>
                      <a:pt x="84" y="139"/>
                      <a:pt x="85" y="138"/>
                      <a:pt x="85" y="138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83" y="127"/>
                      <a:pt x="83" y="127"/>
                      <a:pt x="83" y="12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4"/>
                      <a:pt x="82" y="124"/>
                      <a:pt x="82" y="124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88" y="115"/>
                      <a:pt x="88" y="115"/>
                      <a:pt x="88" y="115"/>
                    </a:cubicBezTo>
                    <a:cubicBezTo>
                      <a:pt x="88" y="115"/>
                      <a:pt x="84" y="114"/>
                      <a:pt x="83" y="114"/>
                    </a:cubicBezTo>
                    <a:cubicBezTo>
                      <a:pt x="81" y="114"/>
                      <a:pt x="82" y="114"/>
                      <a:pt x="82" y="113"/>
                    </a:cubicBezTo>
                    <a:cubicBezTo>
                      <a:pt x="82" y="113"/>
                      <a:pt x="81" y="112"/>
                      <a:pt x="81" y="112"/>
                    </a:cubicBezTo>
                    <a:cubicBezTo>
                      <a:pt x="81" y="112"/>
                      <a:pt x="79" y="113"/>
                      <a:pt x="79" y="113"/>
                    </a:cubicBezTo>
                    <a:cubicBezTo>
                      <a:pt x="78" y="113"/>
                      <a:pt x="78" y="111"/>
                      <a:pt x="78" y="111"/>
                    </a:cubicBezTo>
                    <a:cubicBezTo>
                      <a:pt x="78" y="111"/>
                      <a:pt x="76" y="112"/>
                      <a:pt x="76" y="112"/>
                    </a:cubicBezTo>
                    <a:cubicBezTo>
                      <a:pt x="75" y="112"/>
                      <a:pt x="73" y="112"/>
                      <a:pt x="73" y="112"/>
                    </a:cubicBezTo>
                    <a:cubicBezTo>
                      <a:pt x="73" y="112"/>
                      <a:pt x="73" y="113"/>
                      <a:pt x="73" y="113"/>
                    </a:cubicBezTo>
                    <a:cubicBezTo>
                      <a:pt x="72" y="114"/>
                      <a:pt x="73" y="115"/>
                      <a:pt x="74" y="115"/>
                    </a:cubicBezTo>
                    <a:cubicBezTo>
                      <a:pt x="74" y="116"/>
                      <a:pt x="75" y="118"/>
                      <a:pt x="75" y="118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75" y="107"/>
                    </a:moveTo>
                    <a:cubicBezTo>
                      <a:pt x="75" y="107"/>
                      <a:pt x="75" y="107"/>
                      <a:pt x="75" y="107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8" y="105"/>
                      <a:pt x="79" y="104"/>
                      <a:pt x="79" y="103"/>
                    </a:cubicBezTo>
                    <a:cubicBezTo>
                      <a:pt x="79" y="103"/>
                      <a:pt x="79" y="102"/>
                      <a:pt x="79" y="102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4"/>
                      <a:pt x="76" y="94"/>
                      <a:pt x="76" y="94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4" y="94"/>
                      <a:pt x="74" y="96"/>
                      <a:pt x="74" y="96"/>
                    </a:cubicBezTo>
                    <a:cubicBezTo>
                      <a:pt x="74" y="97"/>
                      <a:pt x="75" y="98"/>
                      <a:pt x="75" y="98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74" y="103"/>
                      <a:pt x="74" y="103"/>
                      <a:pt x="74" y="103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5" y="107"/>
                      <a:pt x="75" y="107"/>
                      <a:pt x="75" y="107"/>
                    </a:cubicBezTo>
                    <a:close/>
                    <a:moveTo>
                      <a:pt x="80" y="157"/>
                    </a:moveTo>
                    <a:cubicBezTo>
                      <a:pt x="80" y="157"/>
                      <a:pt x="80" y="157"/>
                      <a:pt x="80" y="157"/>
                    </a:cubicBezTo>
                    <a:cubicBezTo>
                      <a:pt x="81" y="160"/>
                      <a:pt x="81" y="160"/>
                      <a:pt x="81" y="160"/>
                    </a:cubicBezTo>
                    <a:cubicBezTo>
                      <a:pt x="82" y="162"/>
                      <a:pt x="82" y="162"/>
                      <a:pt x="82" y="162"/>
                    </a:cubicBezTo>
                    <a:cubicBezTo>
                      <a:pt x="82" y="162"/>
                      <a:pt x="84" y="163"/>
                      <a:pt x="84" y="162"/>
                    </a:cubicBezTo>
                    <a:cubicBezTo>
                      <a:pt x="84" y="161"/>
                      <a:pt x="83" y="160"/>
                      <a:pt x="84" y="159"/>
                    </a:cubicBezTo>
                    <a:cubicBezTo>
                      <a:pt x="84" y="158"/>
                      <a:pt x="85" y="156"/>
                      <a:pt x="85" y="155"/>
                    </a:cubicBezTo>
                    <a:cubicBezTo>
                      <a:pt x="85" y="154"/>
                      <a:pt x="86" y="153"/>
                      <a:pt x="86" y="152"/>
                    </a:cubicBezTo>
                    <a:cubicBezTo>
                      <a:pt x="87" y="151"/>
                      <a:pt x="88" y="149"/>
                      <a:pt x="88" y="148"/>
                    </a:cubicBezTo>
                    <a:cubicBezTo>
                      <a:pt x="88" y="148"/>
                      <a:pt x="89" y="146"/>
                      <a:pt x="89" y="145"/>
                    </a:cubicBezTo>
                    <a:cubicBezTo>
                      <a:pt x="89" y="145"/>
                      <a:pt x="89" y="142"/>
                      <a:pt x="89" y="142"/>
                    </a:cubicBezTo>
                    <a:cubicBezTo>
                      <a:pt x="89" y="142"/>
                      <a:pt x="88" y="139"/>
                      <a:pt x="88" y="139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3"/>
                      <a:pt x="87" y="143"/>
                      <a:pt x="87" y="143"/>
                    </a:cubicBezTo>
                    <a:cubicBezTo>
                      <a:pt x="85" y="147"/>
                      <a:pt x="85" y="147"/>
                      <a:pt x="85" y="147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82" y="151"/>
                      <a:pt x="82" y="151"/>
                      <a:pt x="82" y="151"/>
                    </a:cubicBezTo>
                    <a:cubicBezTo>
                      <a:pt x="82" y="152"/>
                      <a:pt x="82" y="152"/>
                      <a:pt x="82" y="152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0" y="157"/>
                      <a:pt x="80" y="157"/>
                      <a:pt x="80" y="157"/>
                    </a:cubicBezTo>
                    <a:close/>
                    <a:moveTo>
                      <a:pt x="75" y="148"/>
                    </a:moveTo>
                    <a:cubicBezTo>
                      <a:pt x="75" y="148"/>
                      <a:pt x="75" y="148"/>
                      <a:pt x="75" y="148"/>
                    </a:cubicBezTo>
                    <a:cubicBezTo>
                      <a:pt x="76" y="149"/>
                      <a:pt x="76" y="149"/>
                      <a:pt x="76" y="149"/>
                    </a:cubicBezTo>
                    <a:cubicBezTo>
                      <a:pt x="76" y="149"/>
                      <a:pt x="77" y="152"/>
                      <a:pt x="78" y="152"/>
                    </a:cubicBezTo>
                    <a:cubicBezTo>
                      <a:pt x="78" y="152"/>
                      <a:pt x="81" y="149"/>
                      <a:pt x="81" y="149"/>
                    </a:cubicBezTo>
                    <a:cubicBezTo>
                      <a:pt x="81" y="147"/>
                      <a:pt x="81" y="147"/>
                      <a:pt x="81" y="147"/>
                    </a:cubicBezTo>
                    <a:cubicBezTo>
                      <a:pt x="82" y="145"/>
                      <a:pt x="82" y="145"/>
                      <a:pt x="82" y="145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75" y="148"/>
                      <a:pt x="75" y="148"/>
                      <a:pt x="75" y="148"/>
                    </a:cubicBezTo>
                    <a:close/>
                    <a:moveTo>
                      <a:pt x="66" y="150"/>
                    </a:move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50"/>
                      <a:pt x="67" y="153"/>
                      <a:pt x="67" y="153"/>
                    </a:cubicBezTo>
                    <a:cubicBezTo>
                      <a:pt x="68" y="153"/>
                      <a:pt x="69" y="154"/>
                      <a:pt x="69" y="154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1" y="156"/>
                      <a:pt x="71" y="157"/>
                      <a:pt x="72" y="157"/>
                    </a:cubicBezTo>
                    <a:cubicBezTo>
                      <a:pt x="72" y="157"/>
                      <a:pt x="74" y="156"/>
                      <a:pt x="74" y="156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5" y="154"/>
                      <a:pt x="73" y="154"/>
                      <a:pt x="73" y="154"/>
                    </a:cubicBezTo>
                    <a:cubicBezTo>
                      <a:pt x="72" y="154"/>
                      <a:pt x="71" y="152"/>
                      <a:pt x="71" y="152"/>
                    </a:cubicBezTo>
                    <a:cubicBezTo>
                      <a:pt x="71" y="152"/>
                      <a:pt x="70" y="152"/>
                      <a:pt x="70" y="152"/>
                    </a:cubicBezTo>
                    <a:cubicBezTo>
                      <a:pt x="69" y="152"/>
                      <a:pt x="67" y="150"/>
                      <a:pt x="67" y="150"/>
                    </a:cubicBezTo>
                    <a:cubicBezTo>
                      <a:pt x="66" y="150"/>
                      <a:pt x="66" y="150"/>
                      <a:pt x="66" y="150"/>
                    </a:cubicBezTo>
                    <a:close/>
                    <a:moveTo>
                      <a:pt x="50" y="147"/>
                    </a:moveTo>
                    <a:cubicBezTo>
                      <a:pt x="50" y="147"/>
                      <a:pt x="50" y="147"/>
                      <a:pt x="50" y="147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5" y="150"/>
                      <a:pt x="55" y="150"/>
                      <a:pt x="55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3" y="152"/>
                      <a:pt x="54" y="154"/>
                      <a:pt x="55" y="153"/>
                    </a:cubicBezTo>
                    <a:cubicBezTo>
                      <a:pt x="56" y="153"/>
                      <a:pt x="56" y="153"/>
                      <a:pt x="56" y="153"/>
                    </a:cubicBezTo>
                    <a:cubicBezTo>
                      <a:pt x="56" y="153"/>
                      <a:pt x="58" y="154"/>
                      <a:pt x="58" y="154"/>
                    </a:cubicBezTo>
                    <a:cubicBezTo>
                      <a:pt x="59" y="155"/>
                      <a:pt x="60" y="155"/>
                      <a:pt x="61" y="155"/>
                    </a:cubicBezTo>
                    <a:cubicBezTo>
                      <a:pt x="62" y="155"/>
                      <a:pt x="62" y="154"/>
                      <a:pt x="62" y="154"/>
                    </a:cubicBezTo>
                    <a:cubicBezTo>
                      <a:pt x="62" y="153"/>
                      <a:pt x="62" y="152"/>
                      <a:pt x="62" y="152"/>
                    </a:cubicBezTo>
                    <a:cubicBezTo>
                      <a:pt x="61" y="150"/>
                      <a:pt x="61" y="150"/>
                      <a:pt x="61" y="150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56" y="147"/>
                      <a:pt x="56" y="147"/>
                      <a:pt x="56" y="147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0" y="147"/>
                      <a:pt x="50" y="147"/>
                      <a:pt x="50" y="147"/>
                    </a:cubicBezTo>
                    <a:close/>
                    <a:moveTo>
                      <a:pt x="83" y="25"/>
                    </a:move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6"/>
                      <a:pt x="84" y="26"/>
                      <a:pt x="84" y="26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6"/>
                      <a:pt x="87" y="27"/>
                      <a:pt x="87" y="27"/>
                    </a:cubicBezTo>
                    <a:cubicBezTo>
                      <a:pt x="87" y="28"/>
                      <a:pt x="88" y="27"/>
                      <a:pt x="88" y="27"/>
                    </a:cubicBezTo>
                    <a:cubicBezTo>
                      <a:pt x="89" y="27"/>
                      <a:pt x="89" y="26"/>
                      <a:pt x="89" y="25"/>
                    </a:cubicBezTo>
                    <a:cubicBezTo>
                      <a:pt x="89" y="25"/>
                      <a:pt x="90" y="24"/>
                      <a:pt x="90" y="24"/>
                    </a:cubicBezTo>
                    <a:cubicBezTo>
                      <a:pt x="90" y="24"/>
                      <a:pt x="93" y="22"/>
                      <a:pt x="93" y="22"/>
                    </a:cubicBezTo>
                    <a:cubicBezTo>
                      <a:pt x="93" y="21"/>
                      <a:pt x="91" y="21"/>
                      <a:pt x="91" y="21"/>
                    </a:cubicBezTo>
                    <a:cubicBezTo>
                      <a:pt x="91" y="21"/>
                      <a:pt x="88" y="22"/>
                      <a:pt x="88" y="22"/>
                    </a:cubicBezTo>
                    <a:cubicBezTo>
                      <a:pt x="88" y="22"/>
                      <a:pt x="85" y="23"/>
                      <a:pt x="85" y="23"/>
                    </a:cubicBezTo>
                    <a:lnTo>
                      <a:pt x="83" y="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" name="Freeform 144">
                <a:extLst>
                  <a:ext uri="{FF2B5EF4-FFF2-40B4-BE49-F238E27FC236}">
                    <a16:creationId xmlns:a16="http://schemas.microsoft.com/office/drawing/2014/main" id="{1C49335F-B3F9-4F08-B5B4-E752CB8882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8029" y="2422186"/>
                <a:ext cx="310039" cy="351588"/>
              </a:xfrm>
              <a:custGeom>
                <a:avLst/>
                <a:gdLst>
                  <a:gd name="T0" fmla="*/ 75 w 136"/>
                  <a:gd name="T1" fmla="*/ 25 h 159"/>
                  <a:gd name="T2" fmla="*/ 117 w 136"/>
                  <a:gd name="T3" fmla="*/ 17 h 159"/>
                  <a:gd name="T4" fmla="*/ 125 w 136"/>
                  <a:gd name="T5" fmla="*/ 49 h 159"/>
                  <a:gd name="T6" fmla="*/ 112 w 136"/>
                  <a:gd name="T7" fmla="*/ 67 h 159"/>
                  <a:gd name="T8" fmla="*/ 121 w 136"/>
                  <a:gd name="T9" fmla="*/ 84 h 159"/>
                  <a:gd name="T10" fmla="*/ 114 w 136"/>
                  <a:gd name="T11" fmla="*/ 97 h 159"/>
                  <a:gd name="T12" fmla="*/ 96 w 136"/>
                  <a:gd name="T13" fmla="*/ 100 h 159"/>
                  <a:gd name="T14" fmla="*/ 90 w 136"/>
                  <a:gd name="T15" fmla="*/ 108 h 159"/>
                  <a:gd name="T16" fmla="*/ 92 w 136"/>
                  <a:gd name="T17" fmla="*/ 130 h 159"/>
                  <a:gd name="T18" fmla="*/ 85 w 136"/>
                  <a:gd name="T19" fmla="*/ 141 h 159"/>
                  <a:gd name="T20" fmla="*/ 88 w 136"/>
                  <a:gd name="T21" fmla="*/ 149 h 159"/>
                  <a:gd name="T22" fmla="*/ 85 w 136"/>
                  <a:gd name="T23" fmla="*/ 159 h 159"/>
                  <a:gd name="T24" fmla="*/ 76 w 136"/>
                  <a:gd name="T25" fmla="*/ 148 h 159"/>
                  <a:gd name="T26" fmla="*/ 69 w 136"/>
                  <a:gd name="T27" fmla="*/ 128 h 159"/>
                  <a:gd name="T28" fmla="*/ 56 w 136"/>
                  <a:gd name="T29" fmla="*/ 121 h 159"/>
                  <a:gd name="T30" fmla="*/ 42 w 136"/>
                  <a:gd name="T31" fmla="*/ 119 h 159"/>
                  <a:gd name="T32" fmla="*/ 27 w 136"/>
                  <a:gd name="T33" fmla="*/ 121 h 159"/>
                  <a:gd name="T34" fmla="*/ 13 w 136"/>
                  <a:gd name="T35" fmla="*/ 121 h 159"/>
                  <a:gd name="T36" fmla="*/ 6 w 136"/>
                  <a:gd name="T37" fmla="*/ 112 h 159"/>
                  <a:gd name="T38" fmla="*/ 22 w 136"/>
                  <a:gd name="T39" fmla="*/ 114 h 159"/>
                  <a:gd name="T40" fmla="*/ 27 w 136"/>
                  <a:gd name="T41" fmla="*/ 116 h 159"/>
                  <a:gd name="T42" fmla="*/ 9 w 136"/>
                  <a:gd name="T43" fmla="*/ 111 h 159"/>
                  <a:gd name="T44" fmla="*/ 15 w 136"/>
                  <a:gd name="T45" fmla="*/ 103 h 159"/>
                  <a:gd name="T46" fmla="*/ 25 w 136"/>
                  <a:gd name="T47" fmla="*/ 111 h 159"/>
                  <a:gd name="T48" fmla="*/ 22 w 136"/>
                  <a:gd name="T49" fmla="*/ 105 h 159"/>
                  <a:gd name="T50" fmla="*/ 20 w 136"/>
                  <a:gd name="T51" fmla="*/ 102 h 159"/>
                  <a:gd name="T52" fmla="*/ 20 w 136"/>
                  <a:gd name="T53" fmla="*/ 96 h 159"/>
                  <a:gd name="T54" fmla="*/ 32 w 136"/>
                  <a:gd name="T55" fmla="*/ 104 h 159"/>
                  <a:gd name="T56" fmla="*/ 48 w 136"/>
                  <a:gd name="T57" fmla="*/ 100 h 159"/>
                  <a:gd name="T58" fmla="*/ 30 w 136"/>
                  <a:gd name="T59" fmla="*/ 95 h 159"/>
                  <a:gd name="T60" fmla="*/ 37 w 136"/>
                  <a:gd name="T61" fmla="*/ 73 h 159"/>
                  <a:gd name="T62" fmla="*/ 58 w 136"/>
                  <a:gd name="T63" fmla="*/ 37 h 159"/>
                  <a:gd name="T64" fmla="*/ 67 w 136"/>
                  <a:gd name="T65" fmla="*/ 52 h 159"/>
                  <a:gd name="T66" fmla="*/ 61 w 136"/>
                  <a:gd name="T67" fmla="*/ 64 h 159"/>
                  <a:gd name="T68" fmla="*/ 67 w 136"/>
                  <a:gd name="T69" fmla="*/ 74 h 159"/>
                  <a:gd name="T70" fmla="*/ 66 w 136"/>
                  <a:gd name="T71" fmla="*/ 66 h 159"/>
                  <a:gd name="T72" fmla="*/ 85 w 136"/>
                  <a:gd name="T73" fmla="*/ 65 h 159"/>
                  <a:gd name="T74" fmla="*/ 77 w 136"/>
                  <a:gd name="T75" fmla="*/ 51 h 159"/>
                  <a:gd name="T76" fmla="*/ 71 w 136"/>
                  <a:gd name="T77" fmla="*/ 41 h 159"/>
                  <a:gd name="T78" fmla="*/ 134 w 136"/>
                  <a:gd name="T79" fmla="*/ 0 h 159"/>
                  <a:gd name="T80" fmla="*/ 118 w 136"/>
                  <a:gd name="T81" fmla="*/ 6 h 159"/>
                  <a:gd name="T82" fmla="*/ 111 w 136"/>
                  <a:gd name="T83" fmla="*/ 8 h 159"/>
                  <a:gd name="T84" fmla="*/ 112 w 136"/>
                  <a:gd name="T85" fmla="*/ 9 h 159"/>
                  <a:gd name="T86" fmla="*/ 96 w 136"/>
                  <a:gd name="T87" fmla="*/ 12 h 159"/>
                  <a:gd name="T88" fmla="*/ 98 w 136"/>
                  <a:gd name="T89" fmla="*/ 13 h 159"/>
                  <a:gd name="T90" fmla="*/ 93 w 136"/>
                  <a:gd name="T91" fmla="*/ 13 h 159"/>
                  <a:gd name="T92" fmla="*/ 91 w 136"/>
                  <a:gd name="T93" fmla="*/ 13 h 159"/>
                  <a:gd name="T94" fmla="*/ 81 w 136"/>
                  <a:gd name="T95" fmla="*/ 14 h 159"/>
                  <a:gd name="T96" fmla="*/ 78 w 136"/>
                  <a:gd name="T97" fmla="*/ 14 h 159"/>
                  <a:gd name="T98" fmla="*/ 56 w 136"/>
                  <a:gd name="T99" fmla="*/ 22 h 159"/>
                  <a:gd name="T100" fmla="*/ 60 w 136"/>
                  <a:gd name="T101" fmla="*/ 18 h 159"/>
                  <a:gd name="T102" fmla="*/ 54 w 136"/>
                  <a:gd name="T103" fmla="*/ 25 h 159"/>
                  <a:gd name="T104" fmla="*/ 22 w 136"/>
                  <a:gd name="T105" fmla="*/ 94 h 159"/>
                  <a:gd name="T106" fmla="*/ 29 w 136"/>
                  <a:gd name="T107" fmla="*/ 101 h 159"/>
                  <a:gd name="T108" fmla="*/ 30 w 136"/>
                  <a:gd name="T109" fmla="*/ 97 h 159"/>
                  <a:gd name="T110" fmla="*/ 20 w 136"/>
                  <a:gd name="T111" fmla="*/ 94 h 159"/>
                  <a:gd name="T112" fmla="*/ 76 w 136"/>
                  <a:gd name="T113" fmla="*/ 74 h 159"/>
                  <a:gd name="T114" fmla="*/ 74 w 136"/>
                  <a:gd name="T11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" h="159">
                    <a:moveTo>
                      <a:pt x="72" y="35"/>
                    </a:move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5"/>
                      <a:pt x="77" y="23"/>
                      <a:pt x="78" y="22"/>
                    </a:cubicBezTo>
                    <a:cubicBezTo>
                      <a:pt x="79" y="22"/>
                      <a:pt x="83" y="20"/>
                      <a:pt x="83" y="20"/>
                    </a:cubicBezTo>
                    <a:cubicBezTo>
                      <a:pt x="83" y="20"/>
                      <a:pt x="87" y="18"/>
                      <a:pt x="88" y="18"/>
                    </a:cubicBezTo>
                    <a:cubicBezTo>
                      <a:pt x="89" y="18"/>
                      <a:pt x="96" y="17"/>
                      <a:pt x="96" y="17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5" y="17"/>
                      <a:pt x="107" y="17"/>
                    </a:cubicBezTo>
                    <a:cubicBezTo>
                      <a:pt x="107" y="17"/>
                      <a:pt x="109" y="18"/>
                      <a:pt x="110" y="18"/>
                    </a:cubicBezTo>
                    <a:cubicBezTo>
                      <a:pt x="111" y="18"/>
                      <a:pt x="113" y="17"/>
                      <a:pt x="113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6" y="26"/>
                      <a:pt x="126" y="26"/>
                      <a:pt x="126" y="26"/>
                    </a:cubicBezTo>
                    <a:cubicBezTo>
                      <a:pt x="126" y="26"/>
                      <a:pt x="125" y="28"/>
                      <a:pt x="125" y="29"/>
                    </a:cubicBezTo>
                    <a:cubicBezTo>
                      <a:pt x="126" y="29"/>
                      <a:pt x="129" y="30"/>
                      <a:pt x="129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9" y="35"/>
                      <a:pt x="129" y="36"/>
                    </a:cubicBezTo>
                    <a:cubicBezTo>
                      <a:pt x="129" y="37"/>
                      <a:pt x="129" y="43"/>
                      <a:pt x="129" y="43"/>
                    </a:cubicBezTo>
                    <a:cubicBezTo>
                      <a:pt x="129" y="43"/>
                      <a:pt x="126" y="49"/>
                      <a:pt x="125" y="49"/>
                    </a:cubicBezTo>
                    <a:cubicBezTo>
                      <a:pt x="124" y="50"/>
                      <a:pt x="125" y="54"/>
                      <a:pt x="125" y="54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4" y="59"/>
                      <a:pt x="124" y="63"/>
                      <a:pt x="123" y="62"/>
                    </a:cubicBezTo>
                    <a:cubicBezTo>
                      <a:pt x="122" y="62"/>
                      <a:pt x="117" y="60"/>
                      <a:pt x="117" y="6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5" y="65"/>
                      <a:pt x="115" y="65"/>
                      <a:pt x="115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7"/>
                      <a:pt x="113" y="69"/>
                      <a:pt x="114" y="70"/>
                    </a:cubicBezTo>
                    <a:cubicBezTo>
                      <a:pt x="114" y="71"/>
                      <a:pt x="117" y="71"/>
                      <a:pt x="117" y="71"/>
                    </a:cubicBezTo>
                    <a:cubicBezTo>
                      <a:pt x="119" y="73"/>
                      <a:pt x="119" y="73"/>
                      <a:pt x="119" y="73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3" y="78"/>
                      <a:pt x="123" y="80"/>
                      <a:pt x="123" y="81"/>
                    </a:cubicBezTo>
                    <a:cubicBezTo>
                      <a:pt x="123" y="82"/>
                      <a:pt x="124" y="83"/>
                      <a:pt x="123" y="83"/>
                    </a:cubicBezTo>
                    <a:cubicBezTo>
                      <a:pt x="123" y="83"/>
                      <a:pt x="121" y="84"/>
                      <a:pt x="121" y="84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6"/>
                      <a:pt x="118" y="87"/>
                      <a:pt x="117" y="87"/>
                    </a:cubicBezTo>
                    <a:cubicBezTo>
                      <a:pt x="116" y="88"/>
                      <a:pt x="116" y="88"/>
                      <a:pt x="116" y="89"/>
                    </a:cubicBezTo>
                    <a:cubicBezTo>
                      <a:pt x="116" y="89"/>
                      <a:pt x="112" y="88"/>
                      <a:pt x="112" y="88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0" y="91"/>
                      <a:pt x="110" y="91"/>
                      <a:pt x="110" y="91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1" y="100"/>
                      <a:pt x="111" y="100"/>
                      <a:pt x="111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4" y="101"/>
                      <a:pt x="94" y="101"/>
                      <a:pt x="94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7" y="105"/>
                      <a:pt x="86" y="106"/>
                      <a:pt x="87" y="106"/>
                    </a:cubicBezTo>
                    <a:cubicBezTo>
                      <a:pt x="88" y="106"/>
                      <a:pt x="90" y="108"/>
                      <a:pt x="90" y="108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5" y="127"/>
                      <a:pt x="94" y="128"/>
                    </a:cubicBezTo>
                    <a:cubicBezTo>
                      <a:pt x="94" y="128"/>
                      <a:pt x="92" y="130"/>
                      <a:pt x="92" y="130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9" y="135"/>
                      <a:pt x="89" y="138"/>
                      <a:pt x="90" y="138"/>
                    </a:cubicBezTo>
                    <a:cubicBezTo>
                      <a:pt x="90" y="138"/>
                      <a:pt x="92" y="136"/>
                      <a:pt x="92" y="136"/>
                    </a:cubicBezTo>
                    <a:cubicBezTo>
                      <a:pt x="92" y="136"/>
                      <a:pt x="94" y="138"/>
                      <a:pt x="93" y="139"/>
                    </a:cubicBezTo>
                    <a:cubicBezTo>
                      <a:pt x="93" y="139"/>
                      <a:pt x="89" y="139"/>
                      <a:pt x="89" y="139"/>
                    </a:cubicBezTo>
                    <a:cubicBezTo>
                      <a:pt x="87" y="139"/>
                      <a:pt x="87" y="139"/>
                      <a:pt x="87" y="139"/>
                    </a:cubicBezTo>
                    <a:cubicBezTo>
                      <a:pt x="87" y="139"/>
                      <a:pt x="86" y="141"/>
                      <a:pt x="85" y="141"/>
                    </a:cubicBezTo>
                    <a:cubicBezTo>
                      <a:pt x="85" y="142"/>
                      <a:pt x="85" y="143"/>
                      <a:pt x="85" y="143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5" y="146"/>
                      <a:pt x="85" y="146"/>
                    </a:cubicBezTo>
                    <a:cubicBezTo>
                      <a:pt x="85" y="146"/>
                      <a:pt x="87" y="147"/>
                      <a:pt x="87" y="147"/>
                    </a:cubicBezTo>
                    <a:cubicBezTo>
                      <a:pt x="87" y="147"/>
                      <a:pt x="86" y="148"/>
                      <a:pt x="87" y="148"/>
                    </a:cubicBezTo>
                    <a:cubicBezTo>
                      <a:pt x="87" y="149"/>
                      <a:pt x="87" y="149"/>
                      <a:pt x="8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0"/>
                      <a:pt x="89" y="152"/>
                      <a:pt x="89" y="153"/>
                    </a:cubicBezTo>
                    <a:cubicBezTo>
                      <a:pt x="88" y="153"/>
                      <a:pt x="88" y="154"/>
                      <a:pt x="88" y="154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6" y="155"/>
                      <a:pt x="86" y="156"/>
                      <a:pt x="86" y="156"/>
                    </a:cubicBezTo>
                    <a:cubicBezTo>
                      <a:pt x="86" y="156"/>
                      <a:pt x="85" y="156"/>
                      <a:pt x="85" y="156"/>
                    </a:cubicBezTo>
                    <a:cubicBezTo>
                      <a:pt x="85" y="157"/>
                      <a:pt x="86" y="158"/>
                      <a:pt x="86" y="159"/>
                    </a:cubicBezTo>
                    <a:cubicBezTo>
                      <a:pt x="86" y="159"/>
                      <a:pt x="86" y="159"/>
                      <a:pt x="85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59"/>
                      <a:pt x="83" y="157"/>
                      <a:pt x="83" y="157"/>
                    </a:cubicBezTo>
                    <a:cubicBezTo>
                      <a:pt x="82" y="157"/>
                      <a:pt x="81" y="158"/>
                      <a:pt x="79" y="158"/>
                    </a:cubicBezTo>
                    <a:cubicBezTo>
                      <a:pt x="78" y="157"/>
                      <a:pt x="78" y="157"/>
                      <a:pt x="78" y="157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6"/>
                      <a:pt x="74" y="156"/>
                      <a:pt x="74" y="156"/>
                    </a:cubicBezTo>
                    <a:cubicBezTo>
                      <a:pt x="73" y="154"/>
                      <a:pt x="73" y="154"/>
                      <a:pt x="73" y="154"/>
                    </a:cubicBezTo>
                    <a:cubicBezTo>
                      <a:pt x="73" y="154"/>
                      <a:pt x="73" y="152"/>
                      <a:pt x="73" y="151"/>
                    </a:cubicBezTo>
                    <a:cubicBezTo>
                      <a:pt x="73" y="151"/>
                      <a:pt x="74" y="150"/>
                      <a:pt x="74" y="150"/>
                    </a:cubicBezTo>
                    <a:cubicBezTo>
                      <a:pt x="75" y="150"/>
                      <a:pt x="76" y="148"/>
                      <a:pt x="76" y="148"/>
                    </a:cubicBezTo>
                    <a:cubicBezTo>
                      <a:pt x="76" y="148"/>
                      <a:pt x="77" y="146"/>
                      <a:pt x="78" y="145"/>
                    </a:cubicBezTo>
                    <a:cubicBezTo>
                      <a:pt x="78" y="145"/>
                      <a:pt x="79" y="142"/>
                      <a:pt x="79" y="142"/>
                    </a:cubicBezTo>
                    <a:cubicBezTo>
                      <a:pt x="79" y="141"/>
                      <a:pt x="80" y="140"/>
                      <a:pt x="80" y="140"/>
                    </a:cubicBezTo>
                    <a:cubicBezTo>
                      <a:pt x="80" y="140"/>
                      <a:pt x="82" y="138"/>
                      <a:pt x="82" y="137"/>
                    </a:cubicBezTo>
                    <a:cubicBezTo>
                      <a:pt x="82" y="136"/>
                      <a:pt x="81" y="136"/>
                      <a:pt x="80" y="136"/>
                    </a:cubicBezTo>
                    <a:cubicBezTo>
                      <a:pt x="80" y="136"/>
                      <a:pt x="77" y="135"/>
                      <a:pt x="76" y="134"/>
                    </a:cubicBezTo>
                    <a:cubicBezTo>
                      <a:pt x="75" y="134"/>
                      <a:pt x="73" y="133"/>
                      <a:pt x="71" y="133"/>
                    </a:cubicBezTo>
                    <a:cubicBezTo>
                      <a:pt x="69" y="132"/>
                      <a:pt x="70" y="132"/>
                      <a:pt x="71" y="130"/>
                    </a:cubicBezTo>
                    <a:cubicBezTo>
                      <a:pt x="71" y="129"/>
                      <a:pt x="69" y="129"/>
                      <a:pt x="69" y="128"/>
                    </a:cubicBezTo>
                    <a:cubicBezTo>
                      <a:pt x="69" y="128"/>
                      <a:pt x="68" y="129"/>
                      <a:pt x="67" y="130"/>
                    </a:cubicBezTo>
                    <a:cubicBezTo>
                      <a:pt x="66" y="130"/>
                      <a:pt x="65" y="129"/>
                      <a:pt x="64" y="129"/>
                    </a:cubicBezTo>
                    <a:cubicBezTo>
                      <a:pt x="64" y="129"/>
                      <a:pt x="61" y="129"/>
                      <a:pt x="61" y="129"/>
                    </a:cubicBezTo>
                    <a:cubicBezTo>
                      <a:pt x="61" y="129"/>
                      <a:pt x="61" y="128"/>
                      <a:pt x="61" y="127"/>
                    </a:cubicBezTo>
                    <a:cubicBezTo>
                      <a:pt x="61" y="126"/>
                      <a:pt x="60" y="126"/>
                      <a:pt x="60" y="126"/>
                    </a:cubicBezTo>
                    <a:cubicBezTo>
                      <a:pt x="60" y="126"/>
                      <a:pt x="58" y="126"/>
                      <a:pt x="58" y="125"/>
                    </a:cubicBezTo>
                    <a:cubicBezTo>
                      <a:pt x="57" y="125"/>
                      <a:pt x="58" y="125"/>
                      <a:pt x="58" y="124"/>
                    </a:cubicBezTo>
                    <a:cubicBezTo>
                      <a:pt x="58" y="123"/>
                      <a:pt x="58" y="124"/>
                      <a:pt x="57" y="124"/>
                    </a:cubicBezTo>
                    <a:cubicBezTo>
                      <a:pt x="56" y="124"/>
                      <a:pt x="56" y="121"/>
                      <a:pt x="56" y="121"/>
                    </a:cubicBezTo>
                    <a:cubicBezTo>
                      <a:pt x="56" y="121"/>
                      <a:pt x="55" y="119"/>
                      <a:pt x="55" y="118"/>
                    </a:cubicBezTo>
                    <a:cubicBezTo>
                      <a:pt x="54" y="116"/>
                      <a:pt x="54" y="118"/>
                      <a:pt x="54" y="118"/>
                    </a:cubicBezTo>
                    <a:cubicBezTo>
                      <a:pt x="52" y="121"/>
                      <a:pt x="52" y="121"/>
                      <a:pt x="52" y="121"/>
                    </a:cubicBezTo>
                    <a:cubicBezTo>
                      <a:pt x="52" y="121"/>
                      <a:pt x="51" y="121"/>
                      <a:pt x="48" y="120"/>
                    </a:cubicBezTo>
                    <a:cubicBezTo>
                      <a:pt x="46" y="119"/>
                      <a:pt x="47" y="119"/>
                      <a:pt x="47" y="119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49" y="117"/>
                      <a:pt x="47" y="116"/>
                      <a:pt x="46" y="116"/>
                    </a:cubicBezTo>
                    <a:cubicBezTo>
                      <a:pt x="45" y="115"/>
                      <a:pt x="45" y="115"/>
                      <a:pt x="44" y="117"/>
                    </a:cubicBezTo>
                    <a:cubicBezTo>
                      <a:pt x="43" y="118"/>
                      <a:pt x="43" y="118"/>
                      <a:pt x="42" y="119"/>
                    </a:cubicBezTo>
                    <a:cubicBezTo>
                      <a:pt x="41" y="120"/>
                      <a:pt x="41" y="120"/>
                      <a:pt x="39" y="120"/>
                    </a:cubicBezTo>
                    <a:cubicBezTo>
                      <a:pt x="38" y="120"/>
                      <a:pt x="38" y="119"/>
                      <a:pt x="37" y="119"/>
                    </a:cubicBezTo>
                    <a:cubicBezTo>
                      <a:pt x="37" y="118"/>
                      <a:pt x="37" y="118"/>
                      <a:pt x="36" y="117"/>
                    </a:cubicBezTo>
                    <a:cubicBezTo>
                      <a:pt x="36" y="116"/>
                      <a:pt x="35" y="116"/>
                      <a:pt x="35" y="116"/>
                    </a:cubicBezTo>
                    <a:cubicBezTo>
                      <a:pt x="35" y="116"/>
                      <a:pt x="33" y="117"/>
                      <a:pt x="33" y="118"/>
                    </a:cubicBezTo>
                    <a:cubicBezTo>
                      <a:pt x="32" y="118"/>
                      <a:pt x="33" y="119"/>
                      <a:pt x="33" y="120"/>
                    </a:cubicBezTo>
                    <a:cubicBezTo>
                      <a:pt x="34" y="121"/>
                      <a:pt x="33" y="122"/>
                      <a:pt x="33" y="122"/>
                    </a:cubicBezTo>
                    <a:cubicBezTo>
                      <a:pt x="33" y="122"/>
                      <a:pt x="31" y="122"/>
                      <a:pt x="30" y="122"/>
                    </a:cubicBezTo>
                    <a:cubicBezTo>
                      <a:pt x="29" y="122"/>
                      <a:pt x="28" y="122"/>
                      <a:pt x="27" y="121"/>
                    </a:cubicBezTo>
                    <a:cubicBezTo>
                      <a:pt x="25" y="120"/>
                      <a:pt x="26" y="122"/>
                      <a:pt x="26" y="123"/>
                    </a:cubicBezTo>
                    <a:cubicBezTo>
                      <a:pt x="26" y="123"/>
                      <a:pt x="24" y="125"/>
                      <a:pt x="24" y="125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22" y="125"/>
                      <a:pt x="20" y="124"/>
                      <a:pt x="20" y="124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9" y="119"/>
                      <a:pt x="9" y="119"/>
                      <a:pt x="9" y="119"/>
                    </a:cubicBezTo>
                    <a:cubicBezTo>
                      <a:pt x="8" y="118"/>
                      <a:pt x="8" y="118"/>
                      <a:pt x="8" y="118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5" y="120"/>
                      <a:pt x="5" y="120"/>
                      <a:pt x="5" y="120"/>
                    </a:cubicBezTo>
                    <a:cubicBezTo>
                      <a:pt x="5" y="120"/>
                      <a:pt x="3" y="121"/>
                      <a:pt x="2" y="121"/>
                    </a:cubicBezTo>
                    <a:cubicBezTo>
                      <a:pt x="2" y="120"/>
                      <a:pt x="0" y="116"/>
                      <a:pt x="0" y="116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4" y="112"/>
                      <a:pt x="4" y="112"/>
                    </a:cubicBezTo>
                    <a:cubicBezTo>
                      <a:pt x="4" y="112"/>
                      <a:pt x="6" y="112"/>
                      <a:pt x="6" y="112"/>
                    </a:cubicBezTo>
                    <a:cubicBezTo>
                      <a:pt x="6" y="112"/>
                      <a:pt x="7" y="112"/>
                      <a:pt x="7" y="113"/>
                    </a:cubicBezTo>
                    <a:cubicBezTo>
                      <a:pt x="8" y="113"/>
                      <a:pt x="10" y="115"/>
                      <a:pt x="11" y="115"/>
                    </a:cubicBezTo>
                    <a:cubicBezTo>
                      <a:pt x="11" y="115"/>
                      <a:pt x="13" y="116"/>
                      <a:pt x="13" y="116"/>
                    </a:cubicBezTo>
                    <a:cubicBezTo>
                      <a:pt x="14" y="116"/>
                      <a:pt x="16" y="117"/>
                      <a:pt x="16" y="117"/>
                    </a:cubicBezTo>
                    <a:cubicBezTo>
                      <a:pt x="16" y="117"/>
                      <a:pt x="18" y="117"/>
                      <a:pt x="18" y="117"/>
                    </a:cubicBezTo>
                    <a:cubicBezTo>
                      <a:pt x="18" y="117"/>
                      <a:pt x="20" y="116"/>
                      <a:pt x="20" y="116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2" y="114"/>
                      <a:pt x="22" y="114"/>
                    </a:cubicBezTo>
                    <a:cubicBezTo>
                      <a:pt x="22" y="115"/>
                      <a:pt x="23" y="116"/>
                      <a:pt x="23" y="116"/>
                    </a:cubicBezTo>
                    <a:cubicBezTo>
                      <a:pt x="23" y="116"/>
                      <a:pt x="24" y="117"/>
                      <a:pt x="24" y="117"/>
                    </a:cubicBezTo>
                    <a:cubicBezTo>
                      <a:pt x="25" y="118"/>
                      <a:pt x="26" y="118"/>
                      <a:pt x="26" y="118"/>
                    </a:cubicBezTo>
                    <a:cubicBezTo>
                      <a:pt x="26" y="118"/>
                      <a:pt x="27" y="117"/>
                      <a:pt x="27" y="117"/>
                    </a:cubicBezTo>
                    <a:cubicBezTo>
                      <a:pt x="27" y="117"/>
                      <a:pt x="28" y="118"/>
                      <a:pt x="28" y="117"/>
                    </a:cubicBezTo>
                    <a:cubicBezTo>
                      <a:pt x="28" y="117"/>
                      <a:pt x="29" y="117"/>
                      <a:pt x="29" y="117"/>
                    </a:cubicBezTo>
                    <a:cubicBezTo>
                      <a:pt x="29" y="117"/>
                      <a:pt x="30" y="116"/>
                      <a:pt x="29" y="116"/>
                    </a:cubicBezTo>
                    <a:cubicBezTo>
                      <a:pt x="29" y="116"/>
                      <a:pt x="29" y="115"/>
                      <a:pt x="29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6" y="116"/>
                      <a:pt x="24" y="115"/>
                      <a:pt x="24" y="115"/>
                    </a:cubicBezTo>
                    <a:cubicBezTo>
                      <a:pt x="24" y="114"/>
                      <a:pt x="23" y="114"/>
                      <a:pt x="23" y="113"/>
                    </a:cubicBezTo>
                    <a:cubicBezTo>
                      <a:pt x="22" y="113"/>
                      <a:pt x="22" y="112"/>
                      <a:pt x="21" y="112"/>
                    </a:cubicBezTo>
                    <a:cubicBezTo>
                      <a:pt x="20" y="112"/>
                      <a:pt x="20" y="112"/>
                      <a:pt x="20" y="112"/>
                    </a:cubicBezTo>
                    <a:cubicBezTo>
                      <a:pt x="20" y="112"/>
                      <a:pt x="19" y="113"/>
                      <a:pt x="19" y="114"/>
                    </a:cubicBezTo>
                    <a:cubicBezTo>
                      <a:pt x="19" y="114"/>
                      <a:pt x="20" y="115"/>
                      <a:pt x="18" y="114"/>
                    </a:cubicBezTo>
                    <a:cubicBezTo>
                      <a:pt x="16" y="114"/>
                      <a:pt x="14" y="114"/>
                      <a:pt x="14" y="114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1" y="111"/>
                      <a:pt x="10" y="111"/>
                      <a:pt x="9" y="111"/>
                    </a:cubicBezTo>
                    <a:cubicBezTo>
                      <a:pt x="9" y="111"/>
                      <a:pt x="7" y="110"/>
                      <a:pt x="7" y="109"/>
                    </a:cubicBezTo>
                    <a:cubicBezTo>
                      <a:pt x="7" y="109"/>
                      <a:pt x="6" y="108"/>
                      <a:pt x="6" y="107"/>
                    </a:cubicBezTo>
                    <a:cubicBezTo>
                      <a:pt x="6" y="107"/>
                      <a:pt x="5" y="107"/>
                      <a:pt x="5" y="106"/>
                    </a:cubicBezTo>
                    <a:cubicBezTo>
                      <a:pt x="5" y="106"/>
                      <a:pt x="4" y="105"/>
                      <a:pt x="4" y="105"/>
                    </a:cubicBezTo>
                    <a:cubicBezTo>
                      <a:pt x="4" y="105"/>
                      <a:pt x="4" y="104"/>
                      <a:pt x="5" y="103"/>
                    </a:cubicBezTo>
                    <a:cubicBezTo>
                      <a:pt x="7" y="103"/>
                      <a:pt x="7" y="103"/>
                      <a:pt x="8" y="103"/>
                    </a:cubicBezTo>
                    <a:cubicBezTo>
                      <a:pt x="9" y="103"/>
                      <a:pt x="8" y="103"/>
                      <a:pt x="10" y="103"/>
                    </a:cubicBezTo>
                    <a:cubicBezTo>
                      <a:pt x="12" y="103"/>
                      <a:pt x="11" y="103"/>
                      <a:pt x="12" y="103"/>
                    </a:cubicBezTo>
                    <a:cubicBezTo>
                      <a:pt x="13" y="103"/>
                      <a:pt x="15" y="103"/>
                      <a:pt x="15" y="103"/>
                    </a:cubicBezTo>
                    <a:cubicBezTo>
                      <a:pt x="15" y="103"/>
                      <a:pt x="13" y="102"/>
                      <a:pt x="16" y="103"/>
                    </a:cubicBezTo>
                    <a:cubicBezTo>
                      <a:pt x="16" y="103"/>
                      <a:pt x="20" y="104"/>
                      <a:pt x="19" y="106"/>
                    </a:cubicBezTo>
                    <a:cubicBezTo>
                      <a:pt x="19" y="106"/>
                      <a:pt x="18" y="107"/>
                      <a:pt x="18" y="107"/>
                    </a:cubicBezTo>
                    <a:cubicBezTo>
                      <a:pt x="18" y="107"/>
                      <a:pt x="20" y="108"/>
                      <a:pt x="20" y="108"/>
                    </a:cubicBezTo>
                    <a:cubicBezTo>
                      <a:pt x="20" y="108"/>
                      <a:pt x="21" y="107"/>
                      <a:pt x="21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0"/>
                      <a:pt x="26" y="110"/>
                      <a:pt x="26" y="110"/>
                    </a:cubicBezTo>
                    <a:cubicBezTo>
                      <a:pt x="25" y="111"/>
                      <a:pt x="24" y="109"/>
                      <a:pt x="25" y="111"/>
                    </a:cubicBezTo>
                    <a:cubicBezTo>
                      <a:pt x="26" y="113"/>
                      <a:pt x="27" y="114"/>
                      <a:pt x="27" y="114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8" y="114"/>
                      <a:pt x="28" y="113"/>
                      <a:pt x="29" y="113"/>
                    </a:cubicBezTo>
                    <a:cubicBezTo>
                      <a:pt x="29" y="114"/>
                      <a:pt x="31" y="114"/>
                      <a:pt x="32" y="114"/>
                    </a:cubicBezTo>
                    <a:cubicBezTo>
                      <a:pt x="32" y="114"/>
                      <a:pt x="32" y="113"/>
                      <a:pt x="31" y="111"/>
                    </a:cubicBezTo>
                    <a:cubicBezTo>
                      <a:pt x="30" y="110"/>
                      <a:pt x="29" y="109"/>
                      <a:pt x="29" y="109"/>
                    </a:cubicBezTo>
                    <a:cubicBezTo>
                      <a:pt x="28" y="109"/>
                      <a:pt x="29" y="110"/>
                      <a:pt x="27" y="109"/>
                    </a:cubicBezTo>
                    <a:cubicBezTo>
                      <a:pt x="25" y="108"/>
                      <a:pt x="25" y="109"/>
                      <a:pt x="24" y="108"/>
                    </a:cubicBezTo>
                    <a:cubicBezTo>
                      <a:pt x="23" y="106"/>
                      <a:pt x="22" y="106"/>
                      <a:pt x="22" y="105"/>
                    </a:cubicBezTo>
                    <a:cubicBezTo>
                      <a:pt x="22" y="105"/>
                      <a:pt x="23" y="105"/>
                      <a:pt x="24" y="104"/>
                    </a:cubicBezTo>
                    <a:cubicBezTo>
                      <a:pt x="25" y="104"/>
                      <a:pt x="23" y="103"/>
                      <a:pt x="25" y="104"/>
                    </a:cubicBezTo>
                    <a:cubicBezTo>
                      <a:pt x="28" y="105"/>
                      <a:pt x="28" y="105"/>
                      <a:pt x="29" y="105"/>
                    </a:cubicBezTo>
                    <a:cubicBezTo>
                      <a:pt x="29" y="105"/>
                      <a:pt x="31" y="105"/>
                      <a:pt x="29" y="104"/>
                    </a:cubicBezTo>
                    <a:cubicBezTo>
                      <a:pt x="27" y="104"/>
                      <a:pt x="26" y="103"/>
                      <a:pt x="26" y="103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4" y="103"/>
                      <a:pt x="23" y="103"/>
                    </a:cubicBezTo>
                    <a:cubicBezTo>
                      <a:pt x="22" y="103"/>
                      <a:pt x="22" y="104"/>
                      <a:pt x="22" y="103"/>
                    </a:cubicBezTo>
                    <a:cubicBezTo>
                      <a:pt x="21" y="103"/>
                      <a:pt x="20" y="103"/>
                      <a:pt x="20" y="102"/>
                    </a:cubicBezTo>
                    <a:cubicBezTo>
                      <a:pt x="19" y="102"/>
                      <a:pt x="18" y="101"/>
                      <a:pt x="18" y="101"/>
                    </a:cubicBezTo>
                    <a:cubicBezTo>
                      <a:pt x="18" y="100"/>
                      <a:pt x="17" y="99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6" y="99"/>
                      <a:pt x="15" y="99"/>
                      <a:pt x="14" y="99"/>
                    </a:cubicBezTo>
                    <a:cubicBezTo>
                      <a:pt x="14" y="99"/>
                      <a:pt x="13" y="99"/>
                      <a:pt x="13" y="99"/>
                    </a:cubicBezTo>
                    <a:cubicBezTo>
                      <a:pt x="13" y="98"/>
                      <a:pt x="13" y="98"/>
                      <a:pt x="13" y="97"/>
                    </a:cubicBezTo>
                    <a:cubicBezTo>
                      <a:pt x="13" y="97"/>
                      <a:pt x="13" y="96"/>
                      <a:pt x="14" y="96"/>
                    </a:cubicBezTo>
                    <a:cubicBezTo>
                      <a:pt x="15" y="96"/>
                      <a:pt x="16" y="96"/>
                      <a:pt x="17" y="96"/>
                    </a:cubicBezTo>
                    <a:cubicBezTo>
                      <a:pt x="18" y="96"/>
                      <a:pt x="19" y="96"/>
                      <a:pt x="20" y="96"/>
                    </a:cubicBezTo>
                    <a:cubicBezTo>
                      <a:pt x="20" y="96"/>
                      <a:pt x="21" y="97"/>
                      <a:pt x="21" y="97"/>
                    </a:cubicBezTo>
                    <a:cubicBezTo>
                      <a:pt x="22" y="98"/>
                      <a:pt x="23" y="98"/>
                      <a:pt x="23" y="98"/>
                    </a:cubicBezTo>
                    <a:cubicBezTo>
                      <a:pt x="23" y="99"/>
                      <a:pt x="23" y="99"/>
                      <a:pt x="24" y="99"/>
                    </a:cubicBezTo>
                    <a:cubicBezTo>
                      <a:pt x="24" y="100"/>
                      <a:pt x="25" y="100"/>
                      <a:pt x="25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2" y="104"/>
                    </a:cubicBezTo>
                    <a:cubicBezTo>
                      <a:pt x="33" y="104"/>
                      <a:pt x="33" y="103"/>
                      <a:pt x="33" y="103"/>
                    </a:cubicBezTo>
                    <a:cubicBezTo>
                      <a:pt x="33" y="103"/>
                      <a:pt x="34" y="103"/>
                      <a:pt x="34" y="103"/>
                    </a:cubicBezTo>
                    <a:cubicBezTo>
                      <a:pt x="34" y="103"/>
                      <a:pt x="37" y="101"/>
                      <a:pt x="37" y="101"/>
                    </a:cubicBezTo>
                    <a:cubicBezTo>
                      <a:pt x="37" y="102"/>
                      <a:pt x="38" y="102"/>
                      <a:pt x="39" y="102"/>
                    </a:cubicBezTo>
                    <a:cubicBezTo>
                      <a:pt x="39" y="102"/>
                      <a:pt x="42" y="104"/>
                      <a:pt x="42" y="104"/>
                    </a:cubicBezTo>
                    <a:cubicBezTo>
                      <a:pt x="42" y="103"/>
                      <a:pt x="42" y="102"/>
                      <a:pt x="42" y="102"/>
                    </a:cubicBezTo>
                    <a:cubicBezTo>
                      <a:pt x="42" y="102"/>
                      <a:pt x="43" y="101"/>
                      <a:pt x="43" y="101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8" y="100"/>
                      <a:pt x="48" y="100"/>
                    </a:cubicBezTo>
                    <a:cubicBezTo>
                      <a:pt x="47" y="100"/>
                      <a:pt x="46" y="100"/>
                      <a:pt x="46" y="100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42" y="101"/>
                      <a:pt x="41" y="102"/>
                      <a:pt x="41" y="102"/>
                    </a:cubicBezTo>
                    <a:cubicBezTo>
                      <a:pt x="40" y="102"/>
                      <a:pt x="39" y="101"/>
                      <a:pt x="39" y="101"/>
                    </a:cubicBezTo>
                    <a:cubicBezTo>
                      <a:pt x="38" y="100"/>
                      <a:pt x="36" y="99"/>
                      <a:pt x="36" y="99"/>
                    </a:cubicBezTo>
                    <a:cubicBezTo>
                      <a:pt x="35" y="99"/>
                      <a:pt x="36" y="99"/>
                      <a:pt x="34" y="98"/>
                    </a:cubicBezTo>
                    <a:cubicBezTo>
                      <a:pt x="32" y="97"/>
                      <a:pt x="31" y="96"/>
                      <a:pt x="31" y="96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4"/>
                      <a:pt x="29" y="94"/>
                    </a:cubicBezTo>
                    <a:cubicBezTo>
                      <a:pt x="28" y="93"/>
                      <a:pt x="25" y="92"/>
                      <a:pt x="25" y="92"/>
                    </a:cubicBezTo>
                    <a:cubicBezTo>
                      <a:pt x="25" y="92"/>
                      <a:pt x="25" y="91"/>
                      <a:pt x="25" y="91"/>
                    </a:cubicBezTo>
                    <a:cubicBezTo>
                      <a:pt x="25" y="91"/>
                      <a:pt x="25" y="88"/>
                      <a:pt x="25" y="88"/>
                    </a:cubicBezTo>
                    <a:cubicBezTo>
                      <a:pt x="25" y="87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6" y="84"/>
                    </a:cubicBezTo>
                    <a:cubicBezTo>
                      <a:pt x="27" y="84"/>
                      <a:pt x="28" y="85"/>
                      <a:pt x="28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4"/>
                      <a:pt x="52" y="35"/>
                    </a:cubicBezTo>
                    <a:cubicBezTo>
                      <a:pt x="52" y="35"/>
                      <a:pt x="53" y="37"/>
                      <a:pt x="53" y="37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7" y="37"/>
                      <a:pt x="58" y="37"/>
                    </a:cubicBezTo>
                    <a:cubicBezTo>
                      <a:pt x="58" y="37"/>
                      <a:pt x="62" y="39"/>
                      <a:pt x="62" y="39"/>
                    </a:cubicBezTo>
                    <a:cubicBezTo>
                      <a:pt x="62" y="39"/>
                      <a:pt x="62" y="41"/>
                      <a:pt x="62" y="42"/>
                    </a:cubicBezTo>
                    <a:cubicBezTo>
                      <a:pt x="62" y="42"/>
                      <a:pt x="64" y="44"/>
                      <a:pt x="63" y="45"/>
                    </a:cubicBezTo>
                    <a:cubicBezTo>
                      <a:pt x="63" y="45"/>
                      <a:pt x="62" y="47"/>
                      <a:pt x="62" y="47"/>
                    </a:cubicBezTo>
                    <a:cubicBezTo>
                      <a:pt x="62" y="47"/>
                      <a:pt x="63" y="48"/>
                      <a:pt x="63" y="48"/>
                    </a:cubicBezTo>
                    <a:cubicBezTo>
                      <a:pt x="64" y="48"/>
                      <a:pt x="64" y="48"/>
                      <a:pt x="65" y="48"/>
                    </a:cubicBezTo>
                    <a:cubicBezTo>
                      <a:pt x="66" y="48"/>
                      <a:pt x="67" y="49"/>
                      <a:pt x="67" y="49"/>
                    </a:cubicBezTo>
                    <a:cubicBezTo>
                      <a:pt x="67" y="49"/>
                      <a:pt x="67" y="50"/>
                      <a:pt x="67" y="50"/>
                    </a:cubicBezTo>
                    <a:cubicBezTo>
                      <a:pt x="67" y="50"/>
                      <a:pt x="67" y="52"/>
                      <a:pt x="67" y="52"/>
                    </a:cubicBezTo>
                    <a:cubicBezTo>
                      <a:pt x="67" y="53"/>
                      <a:pt x="65" y="53"/>
                      <a:pt x="65" y="53"/>
                    </a:cubicBezTo>
                    <a:cubicBezTo>
                      <a:pt x="65" y="53"/>
                      <a:pt x="65" y="54"/>
                      <a:pt x="65" y="54"/>
                    </a:cubicBezTo>
                    <a:cubicBezTo>
                      <a:pt x="64" y="55"/>
                      <a:pt x="63" y="56"/>
                      <a:pt x="62" y="56"/>
                    </a:cubicBezTo>
                    <a:cubicBezTo>
                      <a:pt x="62" y="56"/>
                      <a:pt x="60" y="54"/>
                      <a:pt x="60" y="54"/>
                    </a:cubicBezTo>
                    <a:cubicBezTo>
                      <a:pt x="60" y="54"/>
                      <a:pt x="59" y="55"/>
                      <a:pt x="59" y="55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59" y="67"/>
                      <a:pt x="59" y="67"/>
                      <a:pt x="59" y="67"/>
                    </a:cubicBezTo>
                    <a:cubicBezTo>
                      <a:pt x="59" y="67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7" y="69"/>
                      <a:pt x="57" y="70"/>
                      <a:pt x="58" y="70"/>
                    </a:cubicBezTo>
                    <a:cubicBezTo>
                      <a:pt x="59" y="70"/>
                      <a:pt x="61" y="70"/>
                      <a:pt x="61" y="70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3"/>
                      <a:pt x="64" y="73"/>
                      <a:pt x="65" y="73"/>
                    </a:cubicBezTo>
                    <a:cubicBezTo>
                      <a:pt x="65" y="73"/>
                      <a:pt x="67" y="74"/>
                      <a:pt x="67" y="74"/>
                    </a:cubicBezTo>
                    <a:cubicBezTo>
                      <a:pt x="67" y="74"/>
                      <a:pt x="67" y="74"/>
                      <a:pt x="68" y="75"/>
                    </a:cubicBezTo>
                    <a:cubicBezTo>
                      <a:pt x="69" y="75"/>
                      <a:pt x="71" y="76"/>
                      <a:pt x="71" y="76"/>
                    </a:cubicBezTo>
                    <a:cubicBezTo>
                      <a:pt x="71" y="76"/>
                      <a:pt x="71" y="75"/>
                      <a:pt x="70" y="75"/>
                    </a:cubicBezTo>
                    <a:cubicBezTo>
                      <a:pt x="70" y="75"/>
                      <a:pt x="69" y="72"/>
                      <a:pt x="67" y="72"/>
                    </a:cubicBezTo>
                    <a:cubicBezTo>
                      <a:pt x="66" y="71"/>
                      <a:pt x="65" y="71"/>
                      <a:pt x="64" y="71"/>
                    </a:cubicBezTo>
                    <a:cubicBezTo>
                      <a:pt x="63" y="71"/>
                      <a:pt x="61" y="70"/>
                      <a:pt x="61" y="70"/>
                    </a:cubicBezTo>
                    <a:cubicBezTo>
                      <a:pt x="61" y="69"/>
                      <a:pt x="60" y="68"/>
                      <a:pt x="61" y="68"/>
                    </a:cubicBezTo>
                    <a:cubicBezTo>
                      <a:pt x="61" y="67"/>
                      <a:pt x="61" y="66"/>
                      <a:pt x="63" y="66"/>
                    </a:cubicBezTo>
                    <a:cubicBezTo>
                      <a:pt x="64" y="66"/>
                      <a:pt x="65" y="67"/>
                      <a:pt x="66" y="66"/>
                    </a:cubicBezTo>
                    <a:cubicBezTo>
                      <a:pt x="67" y="66"/>
                      <a:pt x="69" y="63"/>
                      <a:pt x="69" y="6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74" y="60"/>
                      <a:pt x="78" y="58"/>
                      <a:pt x="78" y="58"/>
                    </a:cubicBezTo>
                    <a:cubicBezTo>
                      <a:pt x="78" y="58"/>
                      <a:pt x="79" y="58"/>
                      <a:pt x="80" y="59"/>
                    </a:cubicBezTo>
                    <a:cubicBezTo>
                      <a:pt x="81" y="60"/>
                      <a:pt x="81" y="60"/>
                      <a:pt x="81" y="60"/>
                    </a:cubicBezTo>
                    <a:cubicBezTo>
                      <a:pt x="82" y="60"/>
                      <a:pt x="84" y="61"/>
                      <a:pt x="84" y="61"/>
                    </a:cubicBezTo>
                    <a:cubicBezTo>
                      <a:pt x="84" y="61"/>
                      <a:pt x="84" y="61"/>
                      <a:pt x="85" y="62"/>
                    </a:cubicBezTo>
                    <a:cubicBezTo>
                      <a:pt x="85" y="62"/>
                      <a:pt x="86" y="63"/>
                      <a:pt x="85" y="65"/>
                    </a:cubicBezTo>
                    <a:cubicBezTo>
                      <a:pt x="85" y="66"/>
                      <a:pt x="85" y="67"/>
                      <a:pt x="85" y="67"/>
                    </a:cubicBezTo>
                    <a:cubicBezTo>
                      <a:pt x="85" y="67"/>
                      <a:pt x="86" y="66"/>
                      <a:pt x="86" y="65"/>
                    </a:cubicBezTo>
                    <a:cubicBezTo>
                      <a:pt x="86" y="63"/>
                      <a:pt x="86" y="62"/>
                      <a:pt x="86" y="61"/>
                    </a:cubicBezTo>
                    <a:cubicBezTo>
                      <a:pt x="86" y="60"/>
                      <a:pt x="85" y="59"/>
                      <a:pt x="85" y="59"/>
                    </a:cubicBezTo>
                    <a:cubicBezTo>
                      <a:pt x="85" y="59"/>
                      <a:pt x="83" y="60"/>
                      <a:pt x="81" y="59"/>
                    </a:cubicBezTo>
                    <a:cubicBezTo>
                      <a:pt x="80" y="58"/>
                      <a:pt x="80" y="57"/>
                      <a:pt x="79" y="57"/>
                    </a:cubicBezTo>
                    <a:cubicBezTo>
                      <a:pt x="79" y="57"/>
                      <a:pt x="78" y="56"/>
                      <a:pt x="77" y="56"/>
                    </a:cubicBezTo>
                    <a:cubicBezTo>
                      <a:pt x="77" y="56"/>
                      <a:pt x="77" y="55"/>
                      <a:pt x="77" y="54"/>
                    </a:cubicBezTo>
                    <a:cubicBezTo>
                      <a:pt x="77" y="53"/>
                      <a:pt x="77" y="52"/>
                      <a:pt x="77" y="51"/>
                    </a:cubicBezTo>
                    <a:cubicBezTo>
                      <a:pt x="77" y="51"/>
                      <a:pt x="76" y="50"/>
                      <a:pt x="77" y="49"/>
                    </a:cubicBezTo>
                    <a:cubicBezTo>
                      <a:pt x="78" y="48"/>
                      <a:pt x="78" y="48"/>
                      <a:pt x="79" y="48"/>
                    </a:cubicBezTo>
                    <a:cubicBezTo>
                      <a:pt x="79" y="47"/>
                      <a:pt x="81" y="46"/>
                      <a:pt x="80" y="46"/>
                    </a:cubicBezTo>
                    <a:cubicBezTo>
                      <a:pt x="80" y="45"/>
                      <a:pt x="79" y="45"/>
                      <a:pt x="78" y="45"/>
                    </a:cubicBezTo>
                    <a:cubicBezTo>
                      <a:pt x="77" y="45"/>
                      <a:pt x="78" y="46"/>
                      <a:pt x="77" y="46"/>
                    </a:cubicBezTo>
                    <a:cubicBezTo>
                      <a:pt x="75" y="46"/>
                      <a:pt x="75" y="45"/>
                      <a:pt x="74" y="44"/>
                    </a:cubicBezTo>
                    <a:cubicBezTo>
                      <a:pt x="74" y="43"/>
                      <a:pt x="74" y="43"/>
                      <a:pt x="73" y="44"/>
                    </a:cubicBezTo>
                    <a:cubicBezTo>
                      <a:pt x="72" y="44"/>
                      <a:pt x="71" y="43"/>
                      <a:pt x="71" y="43"/>
                    </a:cubicBezTo>
                    <a:cubicBezTo>
                      <a:pt x="71" y="43"/>
                      <a:pt x="70" y="42"/>
                      <a:pt x="71" y="41"/>
                    </a:cubicBezTo>
                    <a:cubicBezTo>
                      <a:pt x="71" y="41"/>
                      <a:pt x="72" y="39"/>
                      <a:pt x="72" y="39"/>
                    </a:cubicBezTo>
                    <a:cubicBezTo>
                      <a:pt x="72" y="39"/>
                      <a:pt x="72" y="36"/>
                      <a:pt x="72" y="36"/>
                    </a:cubicBezTo>
                    <a:cubicBezTo>
                      <a:pt x="72" y="35"/>
                      <a:pt x="72" y="35"/>
                      <a:pt x="72" y="35"/>
                    </a:cubicBezTo>
                    <a:close/>
                    <a:moveTo>
                      <a:pt x="127" y="1"/>
                    </a:moveTo>
                    <a:cubicBezTo>
                      <a:pt x="127" y="1"/>
                      <a:pt x="127" y="1"/>
                      <a:pt x="127" y="1"/>
                    </a:cubicBezTo>
                    <a:cubicBezTo>
                      <a:pt x="127" y="1"/>
                      <a:pt x="127" y="0"/>
                      <a:pt x="128" y="0"/>
                    </a:cubicBezTo>
                    <a:cubicBezTo>
                      <a:pt x="129" y="0"/>
                      <a:pt x="129" y="0"/>
                      <a:pt x="130" y="0"/>
                    </a:cubicBezTo>
                    <a:cubicBezTo>
                      <a:pt x="130" y="0"/>
                      <a:pt x="132" y="0"/>
                      <a:pt x="132" y="0"/>
                    </a:cubicBezTo>
                    <a:cubicBezTo>
                      <a:pt x="132" y="0"/>
                      <a:pt x="133" y="0"/>
                      <a:pt x="134" y="0"/>
                    </a:cubicBezTo>
                    <a:cubicBezTo>
                      <a:pt x="134" y="0"/>
                      <a:pt x="135" y="0"/>
                      <a:pt x="135" y="0"/>
                    </a:cubicBezTo>
                    <a:cubicBezTo>
                      <a:pt x="136" y="0"/>
                      <a:pt x="135" y="1"/>
                      <a:pt x="135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3" y="1"/>
                      <a:pt x="132" y="1"/>
                      <a:pt x="131" y="1"/>
                    </a:cubicBezTo>
                    <a:cubicBezTo>
                      <a:pt x="131" y="2"/>
                      <a:pt x="130" y="2"/>
                      <a:pt x="130" y="2"/>
                    </a:cubicBezTo>
                    <a:cubicBezTo>
                      <a:pt x="130" y="2"/>
                      <a:pt x="129" y="2"/>
                      <a:pt x="129" y="2"/>
                    </a:cubicBezTo>
                    <a:cubicBezTo>
                      <a:pt x="128" y="2"/>
                      <a:pt x="128" y="1"/>
                      <a:pt x="128" y="2"/>
                    </a:cubicBezTo>
                    <a:cubicBezTo>
                      <a:pt x="127" y="2"/>
                      <a:pt x="127" y="1"/>
                      <a:pt x="127" y="1"/>
                    </a:cubicBezTo>
                    <a:close/>
                    <a:moveTo>
                      <a:pt x="118" y="6"/>
                    </a:moveTo>
                    <a:cubicBezTo>
                      <a:pt x="118" y="6"/>
                      <a:pt x="118" y="6"/>
                      <a:pt x="118" y="6"/>
                    </a:cubicBezTo>
                    <a:cubicBezTo>
                      <a:pt x="118" y="6"/>
                      <a:pt x="118" y="5"/>
                      <a:pt x="119" y="5"/>
                    </a:cubicBezTo>
                    <a:cubicBezTo>
                      <a:pt x="119" y="5"/>
                      <a:pt x="119" y="4"/>
                      <a:pt x="120" y="5"/>
                    </a:cubicBezTo>
                    <a:cubicBezTo>
                      <a:pt x="120" y="5"/>
                      <a:pt x="120" y="7"/>
                      <a:pt x="120" y="7"/>
                    </a:cubicBezTo>
                    <a:cubicBezTo>
                      <a:pt x="119" y="7"/>
                      <a:pt x="119" y="7"/>
                      <a:pt x="118" y="7"/>
                    </a:cubicBezTo>
                    <a:cubicBezTo>
                      <a:pt x="118" y="7"/>
                      <a:pt x="118" y="6"/>
                      <a:pt x="118" y="6"/>
                    </a:cubicBezTo>
                    <a:close/>
                    <a:moveTo>
                      <a:pt x="112" y="9"/>
                    </a:moveTo>
                    <a:cubicBezTo>
                      <a:pt x="112" y="9"/>
                      <a:pt x="112" y="9"/>
                      <a:pt x="112" y="9"/>
                    </a:cubicBezTo>
                    <a:cubicBezTo>
                      <a:pt x="112" y="9"/>
                      <a:pt x="111" y="8"/>
                      <a:pt x="111" y="8"/>
                    </a:cubicBezTo>
                    <a:cubicBezTo>
                      <a:pt x="111" y="8"/>
                      <a:pt x="111" y="7"/>
                      <a:pt x="112" y="7"/>
                    </a:cubicBezTo>
                    <a:cubicBezTo>
                      <a:pt x="112" y="7"/>
                      <a:pt x="113" y="7"/>
                      <a:pt x="113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5" y="6"/>
                      <a:pt x="115" y="6"/>
                    </a:cubicBezTo>
                    <a:cubicBezTo>
                      <a:pt x="115" y="6"/>
                      <a:pt x="116" y="8"/>
                      <a:pt x="116" y="8"/>
                    </a:cubicBezTo>
                    <a:cubicBezTo>
                      <a:pt x="116" y="8"/>
                      <a:pt x="116" y="8"/>
                      <a:pt x="115" y="8"/>
                    </a:cubicBezTo>
                    <a:cubicBezTo>
                      <a:pt x="115" y="8"/>
                      <a:pt x="114" y="9"/>
                      <a:pt x="114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2" y="9"/>
                      <a:pt x="112" y="9"/>
                      <a:pt x="112" y="9"/>
                    </a:cubicBezTo>
                    <a:close/>
                    <a:moveTo>
                      <a:pt x="108" y="12"/>
                    </a:move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1"/>
                      <a:pt x="107" y="11"/>
                      <a:pt x="107" y="11"/>
                    </a:cubicBezTo>
                    <a:cubicBezTo>
                      <a:pt x="107" y="11"/>
                      <a:pt x="106" y="10"/>
                      <a:pt x="106" y="10"/>
                    </a:cubicBezTo>
                    <a:cubicBezTo>
                      <a:pt x="106" y="10"/>
                      <a:pt x="106" y="9"/>
                      <a:pt x="107" y="9"/>
                    </a:cubicBezTo>
                    <a:cubicBezTo>
                      <a:pt x="107" y="9"/>
                      <a:pt x="107" y="9"/>
                      <a:pt x="107" y="10"/>
                    </a:cubicBezTo>
                    <a:cubicBezTo>
                      <a:pt x="108" y="10"/>
                      <a:pt x="108" y="11"/>
                      <a:pt x="108" y="11"/>
                    </a:cubicBezTo>
                    <a:cubicBezTo>
                      <a:pt x="108" y="12"/>
                      <a:pt x="108" y="12"/>
                      <a:pt x="108" y="12"/>
                    </a:cubicBezTo>
                    <a:close/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7" y="12"/>
                    </a:cubicBezTo>
                    <a:cubicBezTo>
                      <a:pt x="98" y="11"/>
                      <a:pt x="98" y="10"/>
                      <a:pt x="99" y="11"/>
                    </a:cubicBezTo>
                    <a:cubicBezTo>
                      <a:pt x="100" y="11"/>
                      <a:pt x="102" y="12"/>
                      <a:pt x="102" y="12"/>
                    </a:cubicBezTo>
                    <a:cubicBezTo>
                      <a:pt x="102" y="12"/>
                      <a:pt x="102" y="11"/>
                      <a:pt x="102" y="11"/>
                    </a:cubicBezTo>
                    <a:cubicBezTo>
                      <a:pt x="103" y="11"/>
                      <a:pt x="103" y="12"/>
                      <a:pt x="103" y="12"/>
                    </a:cubicBezTo>
                    <a:cubicBezTo>
                      <a:pt x="103" y="12"/>
                      <a:pt x="102" y="12"/>
                      <a:pt x="102" y="12"/>
                    </a:cubicBezTo>
                    <a:cubicBezTo>
                      <a:pt x="101" y="13"/>
                      <a:pt x="101" y="13"/>
                      <a:pt x="100" y="13"/>
                    </a:cubicBezTo>
                    <a:cubicBezTo>
                      <a:pt x="99" y="13"/>
                      <a:pt x="99" y="12"/>
                      <a:pt x="98" y="13"/>
                    </a:cubicBezTo>
                    <a:cubicBezTo>
                      <a:pt x="98" y="13"/>
                      <a:pt x="98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6" y="13"/>
                      <a:pt x="96" y="12"/>
                      <a:pt x="96" y="12"/>
                    </a:cubicBezTo>
                    <a:close/>
                    <a:moveTo>
                      <a:pt x="93" y="13"/>
                    </a:moveTo>
                    <a:cubicBezTo>
                      <a:pt x="93" y="13"/>
                      <a:pt x="93" y="13"/>
                      <a:pt x="93" y="13"/>
                    </a:cubicBezTo>
                    <a:cubicBezTo>
                      <a:pt x="93" y="13"/>
                      <a:pt x="93" y="12"/>
                      <a:pt x="94" y="13"/>
                    </a:cubicBezTo>
                    <a:cubicBezTo>
                      <a:pt x="94" y="13"/>
                      <a:pt x="94" y="12"/>
                      <a:pt x="94" y="13"/>
                    </a:cubicBezTo>
                    <a:cubicBezTo>
                      <a:pt x="95" y="14"/>
                      <a:pt x="95" y="15"/>
                      <a:pt x="94" y="15"/>
                    </a:cubicBezTo>
                    <a:cubicBezTo>
                      <a:pt x="93" y="14"/>
                      <a:pt x="93" y="13"/>
                      <a:pt x="93" y="13"/>
                    </a:cubicBezTo>
                    <a:close/>
                    <a:moveTo>
                      <a:pt x="81" y="13"/>
                    </a:moveTo>
                    <a:cubicBezTo>
                      <a:pt x="81" y="13"/>
                      <a:pt x="81" y="13"/>
                      <a:pt x="81" y="13"/>
                    </a:cubicBezTo>
                    <a:cubicBezTo>
                      <a:pt x="81" y="13"/>
                      <a:pt x="81" y="12"/>
                      <a:pt x="82" y="12"/>
                    </a:cubicBezTo>
                    <a:cubicBezTo>
                      <a:pt x="82" y="12"/>
                      <a:pt x="82" y="12"/>
                      <a:pt x="83" y="12"/>
                    </a:cubicBezTo>
                    <a:cubicBezTo>
                      <a:pt x="83" y="13"/>
                      <a:pt x="84" y="13"/>
                      <a:pt x="84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6" y="13"/>
                      <a:pt x="86" y="12"/>
                      <a:pt x="87" y="13"/>
                    </a:cubicBezTo>
                    <a:cubicBezTo>
                      <a:pt x="88" y="13"/>
                      <a:pt x="88" y="13"/>
                      <a:pt x="89" y="13"/>
                    </a:cubicBezTo>
                    <a:cubicBezTo>
                      <a:pt x="89" y="13"/>
                      <a:pt x="91" y="13"/>
                      <a:pt x="91" y="13"/>
                    </a:cubicBezTo>
                    <a:cubicBezTo>
                      <a:pt x="91" y="13"/>
                      <a:pt x="91" y="14"/>
                      <a:pt x="91" y="14"/>
                    </a:cubicBezTo>
                    <a:cubicBezTo>
                      <a:pt x="90" y="14"/>
                      <a:pt x="90" y="14"/>
                      <a:pt x="89" y="14"/>
                    </a:cubicBezTo>
                    <a:cubicBezTo>
                      <a:pt x="89" y="14"/>
                      <a:pt x="90" y="14"/>
                      <a:pt x="88" y="14"/>
                    </a:cubicBezTo>
                    <a:cubicBezTo>
                      <a:pt x="87" y="14"/>
                      <a:pt x="87" y="14"/>
                      <a:pt x="86" y="14"/>
                    </a:cubicBezTo>
                    <a:cubicBezTo>
                      <a:pt x="86" y="14"/>
                      <a:pt x="86" y="14"/>
                      <a:pt x="85" y="14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4" y="14"/>
                      <a:pt x="87" y="13"/>
                      <a:pt x="84" y="1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1" y="14"/>
                      <a:pt x="81" y="14"/>
                    </a:cubicBezTo>
                    <a:cubicBezTo>
                      <a:pt x="81" y="14"/>
                      <a:pt x="81" y="13"/>
                      <a:pt x="81" y="13"/>
                    </a:cubicBezTo>
                    <a:close/>
                    <a:moveTo>
                      <a:pt x="68" y="16"/>
                    </a:moveTo>
                    <a:cubicBezTo>
                      <a:pt x="68" y="16"/>
                      <a:pt x="68" y="16"/>
                      <a:pt x="68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71" y="16"/>
                      <a:pt x="71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5"/>
                      <a:pt x="74" y="14"/>
                      <a:pt x="74" y="14"/>
                    </a:cubicBezTo>
                    <a:cubicBezTo>
                      <a:pt x="75" y="14"/>
                      <a:pt x="76" y="13"/>
                      <a:pt x="76" y="13"/>
                    </a:cubicBezTo>
                    <a:cubicBezTo>
                      <a:pt x="76" y="13"/>
                      <a:pt x="78" y="14"/>
                      <a:pt x="78" y="14"/>
                    </a:cubicBezTo>
                    <a:cubicBezTo>
                      <a:pt x="79" y="14"/>
                      <a:pt x="79" y="13"/>
                      <a:pt x="79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0" y="14"/>
                      <a:pt x="69" y="14"/>
                    </a:cubicBezTo>
                    <a:cubicBezTo>
                      <a:pt x="68" y="13"/>
                      <a:pt x="67" y="14"/>
                      <a:pt x="67" y="14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5"/>
                      <a:pt x="67" y="16"/>
                      <a:pt x="67" y="16"/>
                    </a:cubicBezTo>
                    <a:cubicBezTo>
                      <a:pt x="67" y="17"/>
                      <a:pt x="68" y="16"/>
                      <a:pt x="68" y="16"/>
                    </a:cubicBezTo>
                    <a:close/>
                    <a:moveTo>
                      <a:pt x="56" y="22"/>
                    </a:move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8" y="22"/>
                      <a:pt x="58" y="22"/>
                    </a:cubicBezTo>
                    <a:cubicBezTo>
                      <a:pt x="58" y="21"/>
                      <a:pt x="59" y="21"/>
                      <a:pt x="59" y="21"/>
                    </a:cubicBezTo>
                    <a:cubicBezTo>
                      <a:pt x="59" y="21"/>
                      <a:pt x="60" y="20"/>
                      <a:pt x="61" y="20"/>
                    </a:cubicBezTo>
                    <a:cubicBezTo>
                      <a:pt x="61" y="20"/>
                      <a:pt x="63" y="19"/>
                      <a:pt x="63" y="19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0" y="18"/>
                      <a:pt x="60" y="18"/>
                    </a:cubicBezTo>
                    <a:cubicBezTo>
                      <a:pt x="60" y="18"/>
                      <a:pt x="58" y="20"/>
                      <a:pt x="58" y="20"/>
                    </a:cubicBezTo>
                    <a:cubicBezTo>
                      <a:pt x="58" y="20"/>
                      <a:pt x="56" y="22"/>
                      <a:pt x="56" y="22"/>
                    </a:cubicBezTo>
                    <a:close/>
                    <a:moveTo>
                      <a:pt x="55" y="32"/>
                    </a:move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7" y="30"/>
                      <a:pt x="57" y="29"/>
                    </a:cubicBezTo>
                    <a:cubicBezTo>
                      <a:pt x="57" y="29"/>
                      <a:pt x="57" y="27"/>
                      <a:pt x="57" y="27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4" y="25"/>
                      <a:pt x="54" y="25"/>
                    </a:cubicBezTo>
                    <a:cubicBezTo>
                      <a:pt x="54" y="26"/>
                      <a:pt x="53" y="26"/>
                      <a:pt x="52" y="27"/>
                    </a:cubicBezTo>
                    <a:cubicBezTo>
                      <a:pt x="51" y="28"/>
                      <a:pt x="51" y="29"/>
                      <a:pt x="51" y="30"/>
                    </a:cubicBezTo>
                    <a:cubicBezTo>
                      <a:pt x="51" y="30"/>
                      <a:pt x="50" y="31"/>
                      <a:pt x="50" y="32"/>
                    </a:cubicBezTo>
                    <a:cubicBezTo>
                      <a:pt x="50" y="33"/>
                      <a:pt x="51" y="33"/>
                      <a:pt x="52" y="33"/>
                    </a:cubicBezTo>
                    <a:cubicBezTo>
                      <a:pt x="53" y="33"/>
                      <a:pt x="52" y="33"/>
                      <a:pt x="52" y="33"/>
                    </a:cubicBezTo>
                    <a:cubicBezTo>
                      <a:pt x="55" y="32"/>
                      <a:pt x="55" y="32"/>
                      <a:pt x="55" y="32"/>
                    </a:cubicBezTo>
                    <a:close/>
                    <a:moveTo>
                      <a:pt x="21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1" y="94"/>
                      <a:pt x="21" y="94"/>
                      <a:pt x="22" y="94"/>
                    </a:cubicBezTo>
                    <a:cubicBezTo>
                      <a:pt x="22" y="94"/>
                      <a:pt x="22" y="93"/>
                      <a:pt x="22" y="93"/>
                    </a:cubicBezTo>
                    <a:cubicBezTo>
                      <a:pt x="23" y="93"/>
                      <a:pt x="23" y="94"/>
                      <a:pt x="23" y="94"/>
                    </a:cubicBezTo>
                    <a:cubicBezTo>
                      <a:pt x="24" y="94"/>
                      <a:pt x="24" y="95"/>
                      <a:pt x="24" y="95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5" y="98"/>
                      <a:pt x="25" y="98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5" y="99"/>
                      <a:pt x="26" y="99"/>
                      <a:pt x="27" y="99"/>
                    </a:cubicBezTo>
                    <a:cubicBezTo>
                      <a:pt x="27" y="99"/>
                      <a:pt x="27" y="100"/>
                      <a:pt x="28" y="100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30" y="102"/>
                      <a:pt x="30" y="102"/>
                      <a:pt x="31" y="103"/>
                    </a:cubicBezTo>
                    <a:cubicBezTo>
                      <a:pt x="32" y="103"/>
                      <a:pt x="32" y="103"/>
                      <a:pt x="33" y="103"/>
                    </a:cubicBezTo>
                    <a:cubicBezTo>
                      <a:pt x="33" y="102"/>
                      <a:pt x="33" y="102"/>
                      <a:pt x="34" y="102"/>
                    </a:cubicBezTo>
                    <a:cubicBezTo>
                      <a:pt x="34" y="102"/>
                      <a:pt x="34" y="102"/>
                      <a:pt x="35" y="102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3" y="100"/>
                      <a:pt x="32" y="99"/>
                    </a:cubicBezTo>
                    <a:cubicBezTo>
                      <a:pt x="32" y="99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1" y="97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29" y="96"/>
                      <a:pt x="29" y="95"/>
                      <a:pt x="29" y="95"/>
                    </a:cubicBezTo>
                    <a:cubicBezTo>
                      <a:pt x="29" y="95"/>
                      <a:pt x="27" y="95"/>
                      <a:pt x="27" y="94"/>
                    </a:cubicBezTo>
                    <a:cubicBezTo>
                      <a:pt x="27" y="94"/>
                      <a:pt x="26" y="94"/>
                      <a:pt x="26" y="94"/>
                    </a:cubicBezTo>
                    <a:cubicBezTo>
                      <a:pt x="26" y="94"/>
                      <a:pt x="24" y="93"/>
                      <a:pt x="24" y="92"/>
                    </a:cubicBezTo>
                    <a:cubicBezTo>
                      <a:pt x="24" y="92"/>
                      <a:pt x="24" y="91"/>
                      <a:pt x="24" y="91"/>
                    </a:cubicBezTo>
                    <a:cubicBezTo>
                      <a:pt x="24" y="91"/>
                      <a:pt x="23" y="91"/>
                      <a:pt x="22" y="91"/>
                    </a:cubicBezTo>
                    <a:cubicBezTo>
                      <a:pt x="21" y="92"/>
                      <a:pt x="20" y="92"/>
                      <a:pt x="20" y="92"/>
                    </a:cubicBezTo>
                    <a:cubicBezTo>
                      <a:pt x="19" y="92"/>
                      <a:pt x="19" y="93"/>
                      <a:pt x="19" y="93"/>
                    </a:cubicBezTo>
                    <a:cubicBezTo>
                      <a:pt x="19" y="93"/>
                      <a:pt x="19" y="94"/>
                      <a:pt x="20" y="94"/>
                    </a:cubicBezTo>
                    <a:cubicBezTo>
                      <a:pt x="20" y="95"/>
                      <a:pt x="21" y="94"/>
                      <a:pt x="21" y="94"/>
                    </a:cubicBezTo>
                    <a:close/>
                    <a:moveTo>
                      <a:pt x="71" y="75"/>
                    </a:move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1" y="76"/>
                      <a:pt x="72" y="76"/>
                    </a:cubicBezTo>
                    <a:cubicBezTo>
                      <a:pt x="72" y="75"/>
                      <a:pt x="72" y="76"/>
                      <a:pt x="73" y="7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6"/>
                      <a:pt x="75" y="74"/>
                      <a:pt x="75" y="74"/>
                    </a:cubicBezTo>
                    <a:cubicBezTo>
                      <a:pt x="75" y="74"/>
                      <a:pt x="75" y="74"/>
                      <a:pt x="76" y="74"/>
                    </a:cubicBezTo>
                    <a:cubicBezTo>
                      <a:pt x="76" y="74"/>
                      <a:pt x="77" y="74"/>
                      <a:pt x="77" y="73"/>
                    </a:cubicBezTo>
                    <a:cubicBezTo>
                      <a:pt x="77" y="73"/>
                      <a:pt x="77" y="73"/>
                      <a:pt x="78" y="73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1"/>
                      <a:pt x="80" y="71"/>
                    </a:cubicBezTo>
                    <a:cubicBezTo>
                      <a:pt x="81" y="70"/>
                      <a:pt x="81" y="70"/>
                      <a:pt x="81" y="69"/>
                    </a:cubicBezTo>
                    <a:cubicBezTo>
                      <a:pt x="81" y="69"/>
                      <a:pt x="80" y="69"/>
                      <a:pt x="80" y="70"/>
                    </a:cubicBezTo>
                    <a:cubicBezTo>
                      <a:pt x="79" y="70"/>
                      <a:pt x="78" y="70"/>
                      <a:pt x="78" y="70"/>
                    </a:cubicBezTo>
                    <a:cubicBezTo>
                      <a:pt x="78" y="71"/>
                      <a:pt x="77" y="71"/>
                      <a:pt x="77" y="71"/>
                    </a:cubicBezTo>
                    <a:cubicBezTo>
                      <a:pt x="76" y="71"/>
                      <a:pt x="75" y="72"/>
                      <a:pt x="74" y="72"/>
                    </a:cubicBezTo>
                    <a:cubicBezTo>
                      <a:pt x="74" y="72"/>
                      <a:pt x="74" y="73"/>
                      <a:pt x="73" y="74"/>
                    </a:cubicBezTo>
                    <a:cubicBezTo>
                      <a:pt x="73" y="74"/>
                      <a:pt x="73" y="74"/>
                      <a:pt x="73" y="75"/>
                    </a:cubicBezTo>
                    <a:cubicBezTo>
                      <a:pt x="72" y="75"/>
                      <a:pt x="71" y="75"/>
                      <a:pt x="71" y="7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" name="Freeform 217">
                <a:extLst>
                  <a:ext uri="{FF2B5EF4-FFF2-40B4-BE49-F238E27FC236}">
                    <a16:creationId xmlns:a16="http://schemas.microsoft.com/office/drawing/2014/main" id="{AE06C225-ADB8-492E-BC41-8B77C15EC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4896" y="3267063"/>
                <a:ext cx="384801" cy="263158"/>
              </a:xfrm>
              <a:custGeom>
                <a:avLst/>
                <a:gdLst>
                  <a:gd name="T0" fmla="*/ 4 w 169"/>
                  <a:gd name="T1" fmla="*/ 28 h 119"/>
                  <a:gd name="T2" fmla="*/ 17 w 169"/>
                  <a:gd name="T3" fmla="*/ 23 h 119"/>
                  <a:gd name="T4" fmla="*/ 24 w 169"/>
                  <a:gd name="T5" fmla="*/ 19 h 119"/>
                  <a:gd name="T6" fmla="*/ 29 w 169"/>
                  <a:gd name="T7" fmla="*/ 16 h 119"/>
                  <a:gd name="T8" fmla="*/ 32 w 169"/>
                  <a:gd name="T9" fmla="*/ 14 h 119"/>
                  <a:gd name="T10" fmla="*/ 38 w 169"/>
                  <a:gd name="T11" fmla="*/ 12 h 119"/>
                  <a:gd name="T12" fmla="*/ 44 w 169"/>
                  <a:gd name="T13" fmla="*/ 11 h 119"/>
                  <a:gd name="T14" fmla="*/ 48 w 169"/>
                  <a:gd name="T15" fmla="*/ 8 h 119"/>
                  <a:gd name="T16" fmla="*/ 56 w 169"/>
                  <a:gd name="T17" fmla="*/ 7 h 119"/>
                  <a:gd name="T18" fmla="*/ 55 w 169"/>
                  <a:gd name="T19" fmla="*/ 2 h 119"/>
                  <a:gd name="T20" fmla="*/ 63 w 169"/>
                  <a:gd name="T21" fmla="*/ 0 h 119"/>
                  <a:gd name="T22" fmla="*/ 69 w 169"/>
                  <a:gd name="T23" fmla="*/ 4 h 119"/>
                  <a:gd name="T24" fmla="*/ 73 w 169"/>
                  <a:gd name="T25" fmla="*/ 8 h 119"/>
                  <a:gd name="T26" fmla="*/ 72 w 169"/>
                  <a:gd name="T27" fmla="*/ 11 h 119"/>
                  <a:gd name="T28" fmla="*/ 78 w 169"/>
                  <a:gd name="T29" fmla="*/ 12 h 119"/>
                  <a:gd name="T30" fmla="*/ 85 w 169"/>
                  <a:gd name="T31" fmla="*/ 10 h 119"/>
                  <a:gd name="T32" fmla="*/ 88 w 169"/>
                  <a:gd name="T33" fmla="*/ 13 h 119"/>
                  <a:gd name="T34" fmla="*/ 95 w 169"/>
                  <a:gd name="T35" fmla="*/ 16 h 119"/>
                  <a:gd name="T36" fmla="*/ 95 w 169"/>
                  <a:gd name="T37" fmla="*/ 21 h 119"/>
                  <a:gd name="T38" fmla="*/ 91 w 169"/>
                  <a:gd name="T39" fmla="*/ 27 h 119"/>
                  <a:gd name="T40" fmla="*/ 95 w 169"/>
                  <a:gd name="T41" fmla="*/ 34 h 119"/>
                  <a:gd name="T42" fmla="*/ 106 w 169"/>
                  <a:gd name="T43" fmla="*/ 41 h 119"/>
                  <a:gd name="T44" fmla="*/ 116 w 169"/>
                  <a:gd name="T45" fmla="*/ 45 h 119"/>
                  <a:gd name="T46" fmla="*/ 123 w 169"/>
                  <a:gd name="T47" fmla="*/ 47 h 119"/>
                  <a:gd name="T48" fmla="*/ 123 w 169"/>
                  <a:gd name="T49" fmla="*/ 53 h 119"/>
                  <a:gd name="T50" fmla="*/ 119 w 169"/>
                  <a:gd name="T51" fmla="*/ 59 h 119"/>
                  <a:gd name="T52" fmla="*/ 110 w 169"/>
                  <a:gd name="T53" fmla="*/ 64 h 119"/>
                  <a:gd name="T54" fmla="*/ 119 w 169"/>
                  <a:gd name="T55" fmla="*/ 66 h 119"/>
                  <a:gd name="T56" fmla="*/ 125 w 169"/>
                  <a:gd name="T57" fmla="*/ 71 h 119"/>
                  <a:gd name="T58" fmla="*/ 140 w 169"/>
                  <a:gd name="T59" fmla="*/ 76 h 119"/>
                  <a:gd name="T60" fmla="*/ 147 w 169"/>
                  <a:gd name="T61" fmla="*/ 76 h 119"/>
                  <a:gd name="T62" fmla="*/ 158 w 169"/>
                  <a:gd name="T63" fmla="*/ 75 h 119"/>
                  <a:gd name="T64" fmla="*/ 155 w 169"/>
                  <a:gd name="T65" fmla="*/ 83 h 119"/>
                  <a:gd name="T66" fmla="*/ 156 w 169"/>
                  <a:gd name="T67" fmla="*/ 87 h 119"/>
                  <a:gd name="T68" fmla="*/ 164 w 169"/>
                  <a:gd name="T69" fmla="*/ 93 h 119"/>
                  <a:gd name="T70" fmla="*/ 158 w 169"/>
                  <a:gd name="T71" fmla="*/ 96 h 119"/>
                  <a:gd name="T72" fmla="*/ 164 w 169"/>
                  <a:gd name="T73" fmla="*/ 101 h 119"/>
                  <a:gd name="T74" fmla="*/ 167 w 169"/>
                  <a:gd name="T75" fmla="*/ 111 h 119"/>
                  <a:gd name="T76" fmla="*/ 162 w 169"/>
                  <a:gd name="T77" fmla="*/ 114 h 119"/>
                  <a:gd name="T78" fmla="*/ 154 w 169"/>
                  <a:gd name="T79" fmla="*/ 119 h 119"/>
                  <a:gd name="T80" fmla="*/ 142 w 169"/>
                  <a:gd name="T81" fmla="*/ 107 h 119"/>
                  <a:gd name="T82" fmla="*/ 138 w 169"/>
                  <a:gd name="T83" fmla="*/ 98 h 119"/>
                  <a:gd name="T84" fmla="*/ 129 w 169"/>
                  <a:gd name="T85" fmla="*/ 97 h 119"/>
                  <a:gd name="T86" fmla="*/ 126 w 169"/>
                  <a:gd name="T87" fmla="*/ 85 h 119"/>
                  <a:gd name="T88" fmla="*/ 114 w 169"/>
                  <a:gd name="T89" fmla="*/ 91 h 119"/>
                  <a:gd name="T90" fmla="*/ 101 w 169"/>
                  <a:gd name="T91" fmla="*/ 90 h 119"/>
                  <a:gd name="T92" fmla="*/ 96 w 169"/>
                  <a:gd name="T93" fmla="*/ 86 h 119"/>
                  <a:gd name="T94" fmla="*/ 88 w 169"/>
                  <a:gd name="T95" fmla="*/ 84 h 119"/>
                  <a:gd name="T96" fmla="*/ 76 w 169"/>
                  <a:gd name="T97" fmla="*/ 88 h 119"/>
                  <a:gd name="T98" fmla="*/ 69 w 169"/>
                  <a:gd name="T99" fmla="*/ 84 h 119"/>
                  <a:gd name="T100" fmla="*/ 56 w 169"/>
                  <a:gd name="T101" fmla="*/ 80 h 119"/>
                  <a:gd name="T102" fmla="*/ 41 w 169"/>
                  <a:gd name="T103" fmla="*/ 83 h 119"/>
                  <a:gd name="T104" fmla="*/ 30 w 169"/>
                  <a:gd name="T105" fmla="*/ 83 h 119"/>
                  <a:gd name="T106" fmla="*/ 26 w 169"/>
                  <a:gd name="T107" fmla="*/ 77 h 119"/>
                  <a:gd name="T108" fmla="*/ 20 w 169"/>
                  <a:gd name="T109" fmla="*/ 71 h 119"/>
                  <a:gd name="T110" fmla="*/ 15 w 169"/>
                  <a:gd name="T111" fmla="*/ 61 h 119"/>
                  <a:gd name="T112" fmla="*/ 18 w 169"/>
                  <a:gd name="T113" fmla="*/ 46 h 119"/>
                  <a:gd name="T114" fmla="*/ 13 w 169"/>
                  <a:gd name="T115" fmla="*/ 37 h 119"/>
                  <a:gd name="T116" fmla="*/ 2 w 169"/>
                  <a:gd name="T117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" h="119">
                    <a:moveTo>
                      <a:pt x="2" y="3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6" y="28"/>
                      <a:pt x="7" y="27"/>
                    </a:cubicBezTo>
                    <a:cubicBezTo>
                      <a:pt x="9" y="27"/>
                      <a:pt x="15" y="25"/>
                      <a:pt x="15" y="25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1"/>
                      <a:pt x="19" y="21"/>
                    </a:cubicBezTo>
                    <a:cubicBezTo>
                      <a:pt x="20" y="21"/>
                      <a:pt x="22" y="21"/>
                      <a:pt x="23" y="20"/>
                    </a:cubicBezTo>
                    <a:cubicBezTo>
                      <a:pt x="23" y="20"/>
                      <a:pt x="24" y="19"/>
                      <a:pt x="24" y="19"/>
                    </a:cubicBezTo>
                    <a:cubicBezTo>
                      <a:pt x="24" y="19"/>
                      <a:pt x="24" y="18"/>
                      <a:pt x="25" y="18"/>
                    </a:cubicBezTo>
                    <a:cubicBezTo>
                      <a:pt x="25" y="18"/>
                      <a:pt x="26" y="18"/>
                      <a:pt x="27" y="17"/>
                    </a:cubicBezTo>
                    <a:cubicBezTo>
                      <a:pt x="28" y="17"/>
                      <a:pt x="28" y="17"/>
                      <a:pt x="29" y="16"/>
                    </a:cubicBezTo>
                    <a:cubicBezTo>
                      <a:pt x="29" y="16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2" y="14"/>
                      <a:pt x="32" y="14"/>
                    </a:cubicBezTo>
                    <a:cubicBezTo>
                      <a:pt x="32" y="14"/>
                      <a:pt x="34" y="14"/>
                      <a:pt x="35" y="14"/>
                    </a:cubicBezTo>
                    <a:cubicBezTo>
                      <a:pt x="35" y="14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8" y="12"/>
                    </a:cubicBezTo>
                    <a:cubicBezTo>
                      <a:pt x="39" y="12"/>
                      <a:pt x="40" y="12"/>
                      <a:pt x="41" y="12"/>
                    </a:cubicBezTo>
                    <a:cubicBezTo>
                      <a:pt x="41" y="12"/>
                      <a:pt x="43" y="12"/>
                      <a:pt x="43" y="12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11"/>
                      <a:pt x="44" y="10"/>
                      <a:pt x="45" y="11"/>
                    </a:cubicBezTo>
                    <a:cubicBezTo>
                      <a:pt x="46" y="11"/>
                      <a:pt x="45" y="12"/>
                      <a:pt x="46" y="11"/>
                    </a:cubicBezTo>
                    <a:cubicBezTo>
                      <a:pt x="47" y="10"/>
                      <a:pt x="48" y="8"/>
                      <a:pt x="48" y="8"/>
                    </a:cubicBezTo>
                    <a:cubicBezTo>
                      <a:pt x="48" y="8"/>
                      <a:pt x="47" y="8"/>
                      <a:pt x="49" y="8"/>
                    </a:cubicBezTo>
                    <a:cubicBezTo>
                      <a:pt x="51" y="8"/>
                      <a:pt x="51" y="8"/>
                      <a:pt x="53" y="8"/>
                    </a:cubicBezTo>
                    <a:cubicBezTo>
                      <a:pt x="54" y="8"/>
                      <a:pt x="56" y="7"/>
                      <a:pt x="56" y="7"/>
                    </a:cubicBezTo>
                    <a:cubicBezTo>
                      <a:pt x="57" y="7"/>
                      <a:pt x="58" y="6"/>
                      <a:pt x="58" y="6"/>
                    </a:cubicBezTo>
                    <a:cubicBezTo>
                      <a:pt x="58" y="5"/>
                      <a:pt x="54" y="3"/>
                      <a:pt x="54" y="3"/>
                    </a:cubicBezTo>
                    <a:cubicBezTo>
                      <a:pt x="54" y="3"/>
                      <a:pt x="52" y="2"/>
                      <a:pt x="55" y="2"/>
                    </a:cubicBezTo>
                    <a:cubicBezTo>
                      <a:pt x="58" y="3"/>
                      <a:pt x="59" y="3"/>
                      <a:pt x="59" y="3"/>
                    </a:cubicBezTo>
                    <a:cubicBezTo>
                      <a:pt x="60" y="3"/>
                      <a:pt x="60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cubicBezTo>
                      <a:pt x="64" y="0"/>
                      <a:pt x="66" y="2"/>
                      <a:pt x="66" y="2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70" y="3"/>
                      <a:pt x="71" y="4"/>
                    </a:cubicBezTo>
                    <a:cubicBezTo>
                      <a:pt x="72" y="4"/>
                      <a:pt x="74" y="6"/>
                      <a:pt x="74" y="6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69" y="11"/>
                      <a:pt x="70" y="11"/>
                    </a:cubicBezTo>
                    <a:cubicBezTo>
                      <a:pt x="70" y="11"/>
                      <a:pt x="71" y="12"/>
                      <a:pt x="72" y="11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6" y="10"/>
                      <a:pt x="76" y="11"/>
                    </a:cubicBezTo>
                    <a:cubicBezTo>
                      <a:pt x="76" y="11"/>
                      <a:pt x="78" y="12"/>
                      <a:pt x="78" y="12"/>
                    </a:cubicBezTo>
                    <a:cubicBezTo>
                      <a:pt x="79" y="11"/>
                      <a:pt x="80" y="11"/>
                      <a:pt x="81" y="11"/>
                    </a:cubicBezTo>
                    <a:cubicBezTo>
                      <a:pt x="81" y="11"/>
                      <a:pt x="82" y="12"/>
                      <a:pt x="83" y="12"/>
                    </a:cubicBezTo>
                    <a:cubicBezTo>
                      <a:pt x="84" y="12"/>
                      <a:pt x="85" y="10"/>
                      <a:pt x="85" y="10"/>
                    </a:cubicBezTo>
                    <a:cubicBezTo>
                      <a:pt x="85" y="10"/>
                      <a:pt x="86" y="10"/>
                      <a:pt x="86" y="11"/>
                    </a:cubicBezTo>
                    <a:cubicBezTo>
                      <a:pt x="87" y="11"/>
                      <a:pt x="86" y="11"/>
                      <a:pt x="87" y="12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9" y="14"/>
                      <a:pt x="91" y="14"/>
                      <a:pt x="91" y="15"/>
                    </a:cubicBezTo>
                    <a:cubicBezTo>
                      <a:pt x="91" y="15"/>
                      <a:pt x="92" y="17"/>
                      <a:pt x="93" y="17"/>
                    </a:cubicBezTo>
                    <a:cubicBezTo>
                      <a:pt x="94" y="16"/>
                      <a:pt x="94" y="16"/>
                      <a:pt x="95" y="16"/>
                    </a:cubicBezTo>
                    <a:cubicBezTo>
                      <a:pt x="96" y="17"/>
                      <a:pt x="98" y="16"/>
                      <a:pt x="98" y="17"/>
                    </a:cubicBezTo>
                    <a:cubicBezTo>
                      <a:pt x="97" y="18"/>
                      <a:pt x="97" y="19"/>
                      <a:pt x="97" y="20"/>
                    </a:cubicBezTo>
                    <a:cubicBezTo>
                      <a:pt x="97" y="20"/>
                      <a:pt x="96" y="21"/>
                      <a:pt x="95" y="21"/>
                    </a:cubicBezTo>
                    <a:cubicBezTo>
                      <a:pt x="94" y="21"/>
                      <a:pt x="93" y="22"/>
                      <a:pt x="93" y="22"/>
                    </a:cubicBezTo>
                    <a:cubicBezTo>
                      <a:pt x="93" y="23"/>
                      <a:pt x="92" y="24"/>
                      <a:pt x="92" y="25"/>
                    </a:cubicBezTo>
                    <a:cubicBezTo>
                      <a:pt x="91" y="26"/>
                      <a:pt x="91" y="27"/>
                      <a:pt x="91" y="27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0" y="29"/>
                      <a:pt x="93" y="33"/>
                      <a:pt x="93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4" y="41"/>
                      <a:pt x="106" y="41"/>
                    </a:cubicBezTo>
                    <a:cubicBezTo>
                      <a:pt x="108" y="42"/>
                      <a:pt x="110" y="42"/>
                      <a:pt x="110" y="42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5" y="45"/>
                      <a:pt x="116" y="45"/>
                    </a:cubicBezTo>
                    <a:cubicBezTo>
                      <a:pt x="116" y="46"/>
                      <a:pt x="119" y="46"/>
                      <a:pt x="119" y="46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1" y="46"/>
                      <a:pt x="122" y="45"/>
                      <a:pt x="123" y="47"/>
                    </a:cubicBezTo>
                    <a:cubicBezTo>
                      <a:pt x="123" y="48"/>
                      <a:pt x="124" y="50"/>
                      <a:pt x="124" y="50"/>
                    </a:cubicBezTo>
                    <a:cubicBezTo>
                      <a:pt x="124" y="50"/>
                      <a:pt x="124" y="51"/>
                      <a:pt x="124" y="52"/>
                    </a:cubicBezTo>
                    <a:cubicBezTo>
                      <a:pt x="123" y="52"/>
                      <a:pt x="123" y="52"/>
                      <a:pt x="123" y="53"/>
                    </a:cubicBezTo>
                    <a:cubicBezTo>
                      <a:pt x="123" y="53"/>
                      <a:pt x="123" y="57"/>
                      <a:pt x="123" y="57"/>
                    </a:cubicBezTo>
                    <a:cubicBezTo>
                      <a:pt x="123" y="57"/>
                      <a:pt x="123" y="58"/>
                      <a:pt x="122" y="58"/>
                    </a:cubicBezTo>
                    <a:cubicBezTo>
                      <a:pt x="120" y="59"/>
                      <a:pt x="120" y="59"/>
                      <a:pt x="119" y="59"/>
                    </a:cubicBezTo>
                    <a:cubicBezTo>
                      <a:pt x="117" y="59"/>
                      <a:pt x="114" y="60"/>
                      <a:pt x="113" y="61"/>
                    </a:cubicBezTo>
                    <a:cubicBezTo>
                      <a:pt x="113" y="61"/>
                      <a:pt x="111" y="61"/>
                      <a:pt x="111" y="61"/>
                    </a:cubicBezTo>
                    <a:cubicBezTo>
                      <a:pt x="111" y="62"/>
                      <a:pt x="110" y="64"/>
                      <a:pt x="110" y="64"/>
                    </a:cubicBezTo>
                    <a:cubicBezTo>
                      <a:pt x="110" y="64"/>
                      <a:pt x="110" y="66"/>
                      <a:pt x="112" y="66"/>
                    </a:cubicBezTo>
                    <a:cubicBezTo>
                      <a:pt x="115" y="66"/>
                      <a:pt x="115" y="66"/>
                      <a:pt x="116" y="66"/>
                    </a:cubicBezTo>
                    <a:cubicBezTo>
                      <a:pt x="117" y="66"/>
                      <a:pt x="117" y="65"/>
                      <a:pt x="119" y="66"/>
                    </a:cubicBezTo>
                    <a:cubicBezTo>
                      <a:pt x="120" y="66"/>
                      <a:pt x="121" y="68"/>
                      <a:pt x="121" y="68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31" y="71"/>
                      <a:pt x="131" y="71"/>
                      <a:pt x="131" y="71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40" y="76"/>
                      <a:pt x="140" y="79"/>
                      <a:pt x="141" y="79"/>
                    </a:cubicBezTo>
                    <a:cubicBezTo>
                      <a:pt x="143" y="79"/>
                      <a:pt x="144" y="78"/>
                      <a:pt x="144" y="78"/>
                    </a:cubicBezTo>
                    <a:cubicBezTo>
                      <a:pt x="144" y="78"/>
                      <a:pt x="146" y="76"/>
                      <a:pt x="147" y="76"/>
                    </a:cubicBezTo>
                    <a:cubicBezTo>
                      <a:pt x="149" y="75"/>
                      <a:pt x="148" y="74"/>
                      <a:pt x="150" y="75"/>
                    </a:cubicBezTo>
                    <a:cubicBezTo>
                      <a:pt x="152" y="77"/>
                      <a:pt x="156" y="75"/>
                      <a:pt x="156" y="75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3"/>
                      <a:pt x="155" y="83"/>
                      <a:pt x="155" y="83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54" y="84"/>
                      <a:pt x="154" y="85"/>
                      <a:pt x="154" y="86"/>
                    </a:cubicBezTo>
                    <a:cubicBezTo>
                      <a:pt x="155" y="86"/>
                      <a:pt x="156" y="87"/>
                      <a:pt x="156" y="87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3"/>
                      <a:pt x="164" y="93"/>
                    </a:cubicBezTo>
                    <a:cubicBezTo>
                      <a:pt x="165" y="93"/>
                      <a:pt x="167" y="94"/>
                      <a:pt x="167" y="94"/>
                    </a:cubicBezTo>
                    <a:cubicBezTo>
                      <a:pt x="167" y="94"/>
                      <a:pt x="163" y="97"/>
                      <a:pt x="162" y="97"/>
                    </a:cubicBezTo>
                    <a:cubicBezTo>
                      <a:pt x="161" y="97"/>
                      <a:pt x="158" y="96"/>
                      <a:pt x="158" y="96"/>
                    </a:cubicBez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100"/>
                      <a:pt x="163" y="100"/>
                      <a:pt x="164" y="101"/>
                    </a:cubicBezTo>
                    <a:cubicBezTo>
                      <a:pt x="164" y="102"/>
                      <a:pt x="165" y="103"/>
                      <a:pt x="165" y="103"/>
                    </a:cubicBezTo>
                    <a:cubicBezTo>
                      <a:pt x="165" y="103"/>
                      <a:pt x="169" y="102"/>
                      <a:pt x="169" y="106"/>
                    </a:cubicBezTo>
                    <a:cubicBezTo>
                      <a:pt x="168" y="107"/>
                      <a:pt x="167" y="110"/>
                      <a:pt x="167" y="111"/>
                    </a:cubicBezTo>
                    <a:cubicBezTo>
                      <a:pt x="168" y="111"/>
                      <a:pt x="168" y="112"/>
                      <a:pt x="168" y="112"/>
                    </a:cubicBezTo>
                    <a:cubicBezTo>
                      <a:pt x="166" y="114"/>
                      <a:pt x="166" y="114"/>
                      <a:pt x="166" y="114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58" y="116"/>
                      <a:pt x="158" y="116"/>
                      <a:pt x="158" y="116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4" y="119"/>
                      <a:pt x="154" y="119"/>
                      <a:pt x="154" y="119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2" y="107"/>
                      <a:pt x="142" y="107"/>
                      <a:pt x="142" y="107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8" y="98"/>
                      <a:pt x="137" y="98"/>
                      <a:pt x="135" y="98"/>
                    </a:cubicBezTo>
                    <a:cubicBezTo>
                      <a:pt x="134" y="98"/>
                      <a:pt x="131" y="97"/>
                      <a:pt x="131" y="97"/>
                    </a:cubicBezTo>
                    <a:cubicBezTo>
                      <a:pt x="129" y="97"/>
                      <a:pt x="129" y="97"/>
                      <a:pt x="129" y="97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29" y="92"/>
                      <a:pt x="128" y="88"/>
                      <a:pt x="127" y="88"/>
                    </a:cubicBezTo>
                    <a:cubicBezTo>
                      <a:pt x="127" y="87"/>
                      <a:pt x="126" y="85"/>
                      <a:pt x="126" y="85"/>
                    </a:cubicBezTo>
                    <a:cubicBezTo>
                      <a:pt x="126" y="85"/>
                      <a:pt x="123" y="86"/>
                      <a:pt x="121" y="86"/>
                    </a:cubicBezTo>
                    <a:cubicBezTo>
                      <a:pt x="120" y="87"/>
                      <a:pt x="118" y="88"/>
                      <a:pt x="117" y="89"/>
                    </a:cubicBezTo>
                    <a:cubicBezTo>
                      <a:pt x="116" y="90"/>
                      <a:pt x="114" y="91"/>
                      <a:pt x="114" y="91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9" y="94"/>
                      <a:pt x="98" y="92"/>
                      <a:pt x="97" y="91"/>
                    </a:cubicBezTo>
                    <a:cubicBezTo>
                      <a:pt x="97" y="89"/>
                      <a:pt x="96" y="86"/>
                      <a:pt x="96" y="86"/>
                    </a:cubicBezTo>
                    <a:cubicBezTo>
                      <a:pt x="96" y="86"/>
                      <a:pt x="95" y="85"/>
                      <a:pt x="94" y="85"/>
                    </a:cubicBezTo>
                    <a:cubicBezTo>
                      <a:pt x="93" y="85"/>
                      <a:pt x="91" y="84"/>
                      <a:pt x="91" y="84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0" y="90"/>
                      <a:pt x="80" y="90"/>
                      <a:pt x="80" y="90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5" y="86"/>
                      <a:pt x="74" y="87"/>
                    </a:cubicBezTo>
                    <a:cubicBezTo>
                      <a:pt x="73" y="87"/>
                      <a:pt x="70" y="86"/>
                      <a:pt x="70" y="86"/>
                    </a:cubicBezTo>
                    <a:cubicBezTo>
                      <a:pt x="70" y="86"/>
                      <a:pt x="69" y="85"/>
                      <a:pt x="69" y="84"/>
                    </a:cubicBezTo>
                    <a:cubicBezTo>
                      <a:pt x="69" y="83"/>
                      <a:pt x="66" y="81"/>
                      <a:pt x="66" y="81"/>
                    </a:cubicBezTo>
                    <a:cubicBezTo>
                      <a:pt x="66" y="81"/>
                      <a:pt x="62" y="79"/>
                      <a:pt x="61" y="79"/>
                    </a:cubicBezTo>
                    <a:cubicBezTo>
                      <a:pt x="60" y="80"/>
                      <a:pt x="57" y="80"/>
                      <a:pt x="56" y="80"/>
                    </a:cubicBezTo>
                    <a:cubicBezTo>
                      <a:pt x="54" y="80"/>
                      <a:pt x="49" y="79"/>
                      <a:pt x="49" y="79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5" y="82"/>
                      <a:pt x="43" y="82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4" y="83"/>
                      <a:pt x="33" y="83"/>
                    </a:cubicBezTo>
                    <a:cubicBezTo>
                      <a:pt x="32" y="83"/>
                      <a:pt x="32" y="83"/>
                      <a:pt x="30" y="83"/>
                    </a:cubicBezTo>
                    <a:cubicBezTo>
                      <a:pt x="28" y="83"/>
                      <a:pt x="23" y="83"/>
                      <a:pt x="23" y="83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7" y="78"/>
                      <a:pt x="26" y="77"/>
                    </a:cubicBezTo>
                    <a:cubicBezTo>
                      <a:pt x="25" y="76"/>
                      <a:pt x="25" y="75"/>
                      <a:pt x="24" y="75"/>
                    </a:cubicBezTo>
                    <a:cubicBezTo>
                      <a:pt x="23" y="74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1"/>
                    </a:cubicBezTo>
                    <a:cubicBezTo>
                      <a:pt x="19" y="70"/>
                      <a:pt x="18" y="67"/>
                      <a:pt x="18" y="67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4" y="63"/>
                      <a:pt x="15" y="61"/>
                    </a:cubicBezTo>
                    <a:cubicBezTo>
                      <a:pt x="16" y="59"/>
                      <a:pt x="18" y="54"/>
                      <a:pt x="18" y="54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3"/>
                      <a:pt x="15" y="43"/>
                      <a:pt x="14" y="41"/>
                    </a:cubicBezTo>
                    <a:cubicBezTo>
                      <a:pt x="14" y="38"/>
                      <a:pt x="14" y="38"/>
                      <a:pt x="13" y="37"/>
                    </a:cubicBezTo>
                    <a:cubicBezTo>
                      <a:pt x="12" y="35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2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E7BD0DE4-4EC6-4B85-9495-044EF83CB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394" y="2957026"/>
                <a:ext cx="547516" cy="376093"/>
              </a:xfrm>
              <a:custGeom>
                <a:avLst/>
                <a:gdLst>
                  <a:gd name="T0" fmla="*/ 28 w 240"/>
                  <a:gd name="T1" fmla="*/ 61 h 170"/>
                  <a:gd name="T2" fmla="*/ 31 w 240"/>
                  <a:gd name="T3" fmla="*/ 54 h 170"/>
                  <a:gd name="T4" fmla="*/ 44 w 240"/>
                  <a:gd name="T5" fmla="*/ 55 h 170"/>
                  <a:gd name="T6" fmla="*/ 64 w 240"/>
                  <a:gd name="T7" fmla="*/ 59 h 170"/>
                  <a:gd name="T8" fmla="*/ 96 w 240"/>
                  <a:gd name="T9" fmla="*/ 52 h 170"/>
                  <a:gd name="T10" fmla="*/ 95 w 240"/>
                  <a:gd name="T11" fmla="*/ 41 h 170"/>
                  <a:gd name="T12" fmla="*/ 115 w 240"/>
                  <a:gd name="T13" fmla="*/ 36 h 170"/>
                  <a:gd name="T14" fmla="*/ 127 w 240"/>
                  <a:gd name="T15" fmla="*/ 30 h 170"/>
                  <a:gd name="T16" fmla="*/ 139 w 240"/>
                  <a:gd name="T17" fmla="*/ 24 h 170"/>
                  <a:gd name="T18" fmla="*/ 148 w 240"/>
                  <a:gd name="T19" fmla="*/ 9 h 170"/>
                  <a:gd name="T20" fmla="*/ 168 w 240"/>
                  <a:gd name="T21" fmla="*/ 5 h 170"/>
                  <a:gd name="T22" fmla="*/ 186 w 240"/>
                  <a:gd name="T23" fmla="*/ 1 h 170"/>
                  <a:gd name="T24" fmla="*/ 207 w 240"/>
                  <a:gd name="T25" fmla="*/ 6 h 170"/>
                  <a:gd name="T26" fmla="*/ 218 w 240"/>
                  <a:gd name="T27" fmla="*/ 11 h 170"/>
                  <a:gd name="T28" fmla="*/ 229 w 240"/>
                  <a:gd name="T29" fmla="*/ 17 h 170"/>
                  <a:gd name="T30" fmla="*/ 238 w 240"/>
                  <a:gd name="T31" fmla="*/ 23 h 170"/>
                  <a:gd name="T32" fmla="*/ 234 w 240"/>
                  <a:gd name="T33" fmla="*/ 33 h 170"/>
                  <a:gd name="T34" fmla="*/ 224 w 240"/>
                  <a:gd name="T35" fmla="*/ 39 h 170"/>
                  <a:gd name="T36" fmla="*/ 217 w 240"/>
                  <a:gd name="T37" fmla="*/ 48 h 170"/>
                  <a:gd name="T38" fmla="*/ 213 w 240"/>
                  <a:gd name="T39" fmla="*/ 62 h 170"/>
                  <a:gd name="T40" fmla="*/ 206 w 240"/>
                  <a:gd name="T41" fmla="*/ 75 h 170"/>
                  <a:gd name="T42" fmla="*/ 201 w 240"/>
                  <a:gd name="T43" fmla="*/ 90 h 170"/>
                  <a:gd name="T44" fmla="*/ 199 w 240"/>
                  <a:gd name="T45" fmla="*/ 106 h 170"/>
                  <a:gd name="T46" fmla="*/ 196 w 240"/>
                  <a:gd name="T47" fmla="*/ 117 h 170"/>
                  <a:gd name="T48" fmla="*/ 192 w 240"/>
                  <a:gd name="T49" fmla="*/ 126 h 170"/>
                  <a:gd name="T50" fmla="*/ 177 w 240"/>
                  <a:gd name="T51" fmla="*/ 135 h 170"/>
                  <a:gd name="T52" fmla="*/ 168 w 240"/>
                  <a:gd name="T53" fmla="*/ 139 h 170"/>
                  <a:gd name="T54" fmla="*/ 153 w 240"/>
                  <a:gd name="T55" fmla="*/ 139 h 170"/>
                  <a:gd name="T56" fmla="*/ 139 w 240"/>
                  <a:gd name="T57" fmla="*/ 141 h 170"/>
                  <a:gd name="T58" fmla="*/ 130 w 240"/>
                  <a:gd name="T59" fmla="*/ 144 h 170"/>
                  <a:gd name="T60" fmla="*/ 123 w 240"/>
                  <a:gd name="T61" fmla="*/ 152 h 170"/>
                  <a:gd name="T62" fmla="*/ 115 w 240"/>
                  <a:gd name="T63" fmla="*/ 152 h 170"/>
                  <a:gd name="T64" fmla="*/ 105 w 240"/>
                  <a:gd name="T65" fmla="*/ 159 h 170"/>
                  <a:gd name="T66" fmla="*/ 94 w 240"/>
                  <a:gd name="T67" fmla="*/ 167 h 170"/>
                  <a:gd name="T68" fmla="*/ 80 w 240"/>
                  <a:gd name="T69" fmla="*/ 170 h 170"/>
                  <a:gd name="T70" fmla="*/ 64 w 240"/>
                  <a:gd name="T71" fmla="*/ 168 h 170"/>
                  <a:gd name="T72" fmla="*/ 55 w 240"/>
                  <a:gd name="T73" fmla="*/ 162 h 170"/>
                  <a:gd name="T74" fmla="*/ 42 w 240"/>
                  <a:gd name="T75" fmla="*/ 152 h 170"/>
                  <a:gd name="T76" fmla="*/ 26 w 240"/>
                  <a:gd name="T77" fmla="*/ 143 h 170"/>
                  <a:gd name="T78" fmla="*/ 16 w 240"/>
                  <a:gd name="T79" fmla="*/ 135 h 170"/>
                  <a:gd name="T80" fmla="*/ 7 w 240"/>
                  <a:gd name="T81" fmla="*/ 121 h 170"/>
                  <a:gd name="T82" fmla="*/ 0 w 240"/>
                  <a:gd name="T83" fmla="*/ 117 h 170"/>
                  <a:gd name="T84" fmla="*/ 3 w 240"/>
                  <a:gd name="T85" fmla="*/ 109 h 170"/>
                  <a:gd name="T86" fmla="*/ 8 w 240"/>
                  <a:gd name="T87" fmla="*/ 97 h 170"/>
                  <a:gd name="T88" fmla="*/ 7 w 240"/>
                  <a:gd name="T89" fmla="*/ 88 h 170"/>
                  <a:gd name="T90" fmla="*/ 12 w 240"/>
                  <a:gd name="T91" fmla="*/ 74 h 170"/>
                  <a:gd name="T92" fmla="*/ 8 w 240"/>
                  <a:gd name="T93" fmla="*/ 69 h 170"/>
                  <a:gd name="T94" fmla="*/ 20 w 240"/>
                  <a:gd name="T95" fmla="*/ 70 h 170"/>
                  <a:gd name="T96" fmla="*/ 27 w 240"/>
                  <a:gd name="T97" fmla="*/ 6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0" h="170">
                    <a:moveTo>
                      <a:pt x="28" y="61"/>
                    </a:move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8"/>
                      <a:pt x="90" y="57"/>
                      <a:pt x="91" y="56"/>
                    </a:cubicBezTo>
                    <a:cubicBezTo>
                      <a:pt x="92" y="55"/>
                      <a:pt x="98" y="54"/>
                      <a:pt x="96" y="52"/>
                    </a:cubicBezTo>
                    <a:cubicBezTo>
                      <a:pt x="94" y="51"/>
                      <a:pt x="90" y="48"/>
                      <a:pt x="90" y="48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33" y="30"/>
                      <a:pt x="133" y="30"/>
                      <a:pt x="133" y="30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75" y="4"/>
                      <a:pt x="175" y="4"/>
                      <a:pt x="175" y="4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6" y="1"/>
                      <a:pt x="186" y="1"/>
                      <a:pt x="186" y="1"/>
                    </a:cubicBezTo>
                    <a:cubicBezTo>
                      <a:pt x="194" y="9"/>
                      <a:pt x="194" y="9"/>
                      <a:pt x="194" y="9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12" y="4"/>
                      <a:pt x="212" y="4"/>
                      <a:pt x="212" y="4"/>
                    </a:cubicBezTo>
                    <a:cubicBezTo>
                      <a:pt x="215" y="7"/>
                      <a:pt x="215" y="7"/>
                      <a:pt x="215" y="7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6" y="14"/>
                      <a:pt x="226" y="14"/>
                      <a:pt x="226" y="14"/>
                    </a:cubicBezTo>
                    <a:cubicBezTo>
                      <a:pt x="229" y="17"/>
                      <a:pt x="229" y="17"/>
                      <a:pt x="229" y="17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9" y="19"/>
                      <a:pt x="239" y="19"/>
                      <a:pt x="239" y="19"/>
                    </a:cubicBezTo>
                    <a:cubicBezTo>
                      <a:pt x="238" y="23"/>
                      <a:pt x="238" y="23"/>
                      <a:pt x="238" y="23"/>
                    </a:cubicBezTo>
                    <a:cubicBezTo>
                      <a:pt x="240" y="28"/>
                      <a:pt x="240" y="28"/>
                      <a:pt x="240" y="28"/>
                    </a:cubicBezTo>
                    <a:cubicBezTo>
                      <a:pt x="237" y="31"/>
                      <a:pt x="237" y="31"/>
                      <a:pt x="237" y="31"/>
                    </a:cubicBezTo>
                    <a:cubicBezTo>
                      <a:pt x="237" y="31"/>
                      <a:pt x="236" y="33"/>
                      <a:pt x="234" y="33"/>
                    </a:cubicBezTo>
                    <a:cubicBezTo>
                      <a:pt x="233" y="34"/>
                      <a:pt x="231" y="35"/>
                      <a:pt x="231" y="35"/>
                    </a:cubicBezTo>
                    <a:cubicBezTo>
                      <a:pt x="228" y="38"/>
                      <a:pt x="228" y="38"/>
                      <a:pt x="228" y="38"/>
                    </a:cubicBezTo>
                    <a:cubicBezTo>
                      <a:pt x="224" y="39"/>
                      <a:pt x="224" y="39"/>
                      <a:pt x="224" y="39"/>
                    </a:cubicBezTo>
                    <a:cubicBezTo>
                      <a:pt x="221" y="40"/>
                      <a:pt x="221" y="40"/>
                      <a:pt x="221" y="40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7" y="48"/>
                      <a:pt x="217" y="48"/>
                      <a:pt x="217" y="48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13" y="56"/>
                      <a:pt x="213" y="56"/>
                      <a:pt x="213" y="56"/>
                    </a:cubicBezTo>
                    <a:cubicBezTo>
                      <a:pt x="213" y="56"/>
                      <a:pt x="215" y="61"/>
                      <a:pt x="213" y="62"/>
                    </a:cubicBezTo>
                    <a:cubicBezTo>
                      <a:pt x="212" y="62"/>
                      <a:pt x="211" y="63"/>
                      <a:pt x="211" y="63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06" y="75"/>
                      <a:pt x="206" y="75"/>
                      <a:pt x="206" y="75"/>
                    </a:cubicBezTo>
                    <a:cubicBezTo>
                      <a:pt x="205" y="83"/>
                      <a:pt x="205" y="83"/>
                      <a:pt x="205" y="83"/>
                    </a:cubicBezTo>
                    <a:cubicBezTo>
                      <a:pt x="205" y="83"/>
                      <a:pt x="207" y="87"/>
                      <a:pt x="204" y="87"/>
                    </a:cubicBezTo>
                    <a:cubicBezTo>
                      <a:pt x="202" y="88"/>
                      <a:pt x="201" y="90"/>
                      <a:pt x="201" y="90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198" y="102"/>
                      <a:pt x="198" y="102"/>
                      <a:pt x="198" y="102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7" y="109"/>
                      <a:pt x="197" y="109"/>
                      <a:pt x="197" y="109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4" y="121"/>
                      <a:pt x="194" y="121"/>
                      <a:pt x="194" y="121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77" y="135"/>
                      <a:pt x="177" y="135"/>
                      <a:pt x="177" y="135"/>
                    </a:cubicBezTo>
                    <a:cubicBezTo>
                      <a:pt x="177" y="135"/>
                      <a:pt x="178" y="135"/>
                      <a:pt x="176" y="137"/>
                    </a:cubicBezTo>
                    <a:cubicBezTo>
                      <a:pt x="174" y="138"/>
                      <a:pt x="170" y="139"/>
                      <a:pt x="170" y="139"/>
                    </a:cubicBezTo>
                    <a:cubicBezTo>
                      <a:pt x="168" y="139"/>
                      <a:pt x="168" y="139"/>
                      <a:pt x="168" y="139"/>
                    </a:cubicBezTo>
                    <a:cubicBezTo>
                      <a:pt x="161" y="139"/>
                      <a:pt x="161" y="139"/>
                      <a:pt x="161" y="139"/>
                    </a:cubicBezTo>
                    <a:cubicBezTo>
                      <a:pt x="161" y="139"/>
                      <a:pt x="160" y="138"/>
                      <a:pt x="159" y="139"/>
                    </a:cubicBezTo>
                    <a:cubicBezTo>
                      <a:pt x="158" y="139"/>
                      <a:pt x="153" y="139"/>
                      <a:pt x="153" y="139"/>
                    </a:cubicBezTo>
                    <a:cubicBezTo>
                      <a:pt x="153" y="139"/>
                      <a:pt x="151" y="138"/>
                      <a:pt x="150" y="138"/>
                    </a:cubicBezTo>
                    <a:cubicBezTo>
                      <a:pt x="149" y="138"/>
                      <a:pt x="143" y="139"/>
                      <a:pt x="143" y="139"/>
                    </a:cubicBezTo>
                    <a:cubicBezTo>
                      <a:pt x="139" y="141"/>
                      <a:pt x="139" y="141"/>
                      <a:pt x="139" y="141"/>
                    </a:cubicBezTo>
                    <a:cubicBezTo>
                      <a:pt x="139" y="141"/>
                      <a:pt x="138" y="139"/>
                      <a:pt x="137" y="140"/>
                    </a:cubicBezTo>
                    <a:cubicBezTo>
                      <a:pt x="135" y="140"/>
                      <a:pt x="130" y="142"/>
                      <a:pt x="130" y="142"/>
                    </a:cubicBezTo>
                    <a:cubicBezTo>
                      <a:pt x="130" y="142"/>
                      <a:pt x="132" y="144"/>
                      <a:pt x="130" y="144"/>
                    </a:cubicBezTo>
                    <a:cubicBezTo>
                      <a:pt x="129" y="144"/>
                      <a:pt x="126" y="148"/>
                      <a:pt x="126" y="148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2"/>
                      <a:pt x="120" y="152"/>
                    </a:cubicBezTo>
                    <a:cubicBezTo>
                      <a:pt x="119" y="152"/>
                      <a:pt x="116" y="153"/>
                      <a:pt x="116" y="153"/>
                    </a:cubicBezTo>
                    <a:cubicBezTo>
                      <a:pt x="115" y="152"/>
                      <a:pt x="115" y="152"/>
                      <a:pt x="115" y="152"/>
                    </a:cubicBezTo>
                    <a:cubicBezTo>
                      <a:pt x="111" y="158"/>
                      <a:pt x="111" y="158"/>
                      <a:pt x="111" y="158"/>
                    </a:cubicBezTo>
                    <a:cubicBezTo>
                      <a:pt x="107" y="160"/>
                      <a:pt x="107" y="160"/>
                      <a:pt x="107" y="160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03" y="164"/>
                      <a:pt x="103" y="164"/>
                      <a:pt x="103" y="164"/>
                    </a:cubicBezTo>
                    <a:cubicBezTo>
                      <a:pt x="103" y="164"/>
                      <a:pt x="100" y="165"/>
                      <a:pt x="100" y="166"/>
                    </a:cubicBezTo>
                    <a:cubicBezTo>
                      <a:pt x="99" y="167"/>
                      <a:pt x="94" y="167"/>
                      <a:pt x="94" y="167"/>
                    </a:cubicBezTo>
                    <a:cubicBezTo>
                      <a:pt x="90" y="167"/>
                      <a:pt x="90" y="167"/>
                      <a:pt x="90" y="167"/>
                    </a:cubicBezTo>
                    <a:cubicBezTo>
                      <a:pt x="83" y="169"/>
                      <a:pt x="83" y="169"/>
                      <a:pt x="83" y="169"/>
                    </a:cubicBezTo>
                    <a:cubicBezTo>
                      <a:pt x="83" y="169"/>
                      <a:pt x="81" y="170"/>
                      <a:pt x="80" y="170"/>
                    </a:cubicBezTo>
                    <a:cubicBezTo>
                      <a:pt x="79" y="170"/>
                      <a:pt x="74" y="169"/>
                      <a:pt x="74" y="169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64" y="168"/>
                      <a:pt x="64" y="168"/>
                      <a:pt x="64" y="168"/>
                    </a:cubicBezTo>
                    <a:cubicBezTo>
                      <a:pt x="62" y="165"/>
                      <a:pt x="62" y="165"/>
                      <a:pt x="62" y="165"/>
                    </a:cubicBezTo>
                    <a:cubicBezTo>
                      <a:pt x="56" y="164"/>
                      <a:pt x="56" y="164"/>
                      <a:pt x="56" y="164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51" y="162"/>
                      <a:pt x="51" y="162"/>
                      <a:pt x="51" y="162"/>
                    </a:cubicBezTo>
                    <a:cubicBezTo>
                      <a:pt x="47" y="158"/>
                      <a:pt x="47" y="158"/>
                      <a:pt x="47" y="158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29" y="145"/>
                      <a:pt x="29" y="145"/>
                      <a:pt x="29" y="14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18" y="137"/>
                      <a:pt x="18" y="137"/>
                      <a:pt x="18" y="137"/>
                    </a:cubicBezTo>
                    <a:cubicBezTo>
                      <a:pt x="16" y="135"/>
                      <a:pt x="16" y="135"/>
                      <a:pt x="16" y="135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5" y="89"/>
                      <a:pt x="6" y="88"/>
                      <a:pt x="7" y="88"/>
                    </a:cubicBezTo>
                    <a:cubicBezTo>
                      <a:pt x="8" y="88"/>
                      <a:pt x="11" y="86"/>
                      <a:pt x="11" y="86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0"/>
                      <a:pt x="21" y="71"/>
                      <a:pt x="20" y="70"/>
                    </a:cubicBezTo>
                    <a:cubicBezTo>
                      <a:pt x="20" y="67"/>
                      <a:pt x="21" y="69"/>
                      <a:pt x="21" y="69"/>
                    </a:cubicBezTo>
                    <a:cubicBezTo>
                      <a:pt x="22" y="71"/>
                      <a:pt x="25" y="69"/>
                      <a:pt x="27" y="69"/>
                    </a:cubicBezTo>
                    <a:cubicBezTo>
                      <a:pt x="30" y="68"/>
                      <a:pt x="28" y="66"/>
                      <a:pt x="27" y="64"/>
                    </a:cubicBezTo>
                    <a:cubicBezTo>
                      <a:pt x="27" y="63"/>
                      <a:pt x="27" y="62"/>
                      <a:pt x="28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F35C757-3AD9-4871-AACC-6E626C06D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1266" y="1973645"/>
                <a:ext cx="656360" cy="596634"/>
              </a:xfrm>
              <a:custGeom>
                <a:avLst/>
                <a:gdLst>
                  <a:gd name="T0" fmla="*/ 83 w 288"/>
                  <a:gd name="T1" fmla="*/ 55 h 270"/>
                  <a:gd name="T2" fmla="*/ 75 w 288"/>
                  <a:gd name="T3" fmla="*/ 45 h 270"/>
                  <a:gd name="T4" fmla="*/ 82 w 288"/>
                  <a:gd name="T5" fmla="*/ 27 h 270"/>
                  <a:gd name="T6" fmla="*/ 101 w 288"/>
                  <a:gd name="T7" fmla="*/ 24 h 270"/>
                  <a:gd name="T8" fmla="*/ 107 w 288"/>
                  <a:gd name="T9" fmla="*/ 4 h 270"/>
                  <a:gd name="T10" fmla="*/ 121 w 288"/>
                  <a:gd name="T11" fmla="*/ 2 h 270"/>
                  <a:gd name="T12" fmla="*/ 136 w 288"/>
                  <a:gd name="T13" fmla="*/ 5 h 270"/>
                  <a:gd name="T14" fmla="*/ 153 w 288"/>
                  <a:gd name="T15" fmla="*/ 7 h 270"/>
                  <a:gd name="T16" fmla="*/ 166 w 288"/>
                  <a:gd name="T17" fmla="*/ 4 h 270"/>
                  <a:gd name="T18" fmla="*/ 189 w 288"/>
                  <a:gd name="T19" fmla="*/ 5 h 270"/>
                  <a:gd name="T20" fmla="*/ 200 w 288"/>
                  <a:gd name="T21" fmla="*/ 6 h 270"/>
                  <a:gd name="T22" fmla="*/ 202 w 288"/>
                  <a:gd name="T23" fmla="*/ 24 h 270"/>
                  <a:gd name="T24" fmla="*/ 210 w 288"/>
                  <a:gd name="T25" fmla="*/ 39 h 270"/>
                  <a:gd name="T26" fmla="*/ 222 w 288"/>
                  <a:gd name="T27" fmla="*/ 53 h 270"/>
                  <a:gd name="T28" fmla="*/ 228 w 288"/>
                  <a:gd name="T29" fmla="*/ 65 h 270"/>
                  <a:gd name="T30" fmla="*/ 251 w 288"/>
                  <a:gd name="T31" fmla="*/ 80 h 270"/>
                  <a:gd name="T32" fmla="*/ 263 w 288"/>
                  <a:gd name="T33" fmla="*/ 85 h 270"/>
                  <a:gd name="T34" fmla="*/ 275 w 288"/>
                  <a:gd name="T35" fmla="*/ 92 h 270"/>
                  <a:gd name="T36" fmla="*/ 288 w 288"/>
                  <a:gd name="T37" fmla="*/ 104 h 270"/>
                  <a:gd name="T38" fmla="*/ 274 w 288"/>
                  <a:gd name="T39" fmla="*/ 121 h 270"/>
                  <a:gd name="T40" fmla="*/ 252 w 288"/>
                  <a:gd name="T41" fmla="*/ 124 h 270"/>
                  <a:gd name="T42" fmla="*/ 259 w 288"/>
                  <a:gd name="T43" fmla="*/ 138 h 270"/>
                  <a:gd name="T44" fmla="*/ 264 w 288"/>
                  <a:gd name="T45" fmla="*/ 151 h 270"/>
                  <a:gd name="T46" fmla="*/ 271 w 288"/>
                  <a:gd name="T47" fmla="*/ 164 h 270"/>
                  <a:gd name="T48" fmla="*/ 276 w 288"/>
                  <a:gd name="T49" fmla="*/ 170 h 270"/>
                  <a:gd name="T50" fmla="*/ 269 w 288"/>
                  <a:gd name="T51" fmla="*/ 182 h 270"/>
                  <a:gd name="T52" fmla="*/ 249 w 288"/>
                  <a:gd name="T53" fmla="*/ 211 h 270"/>
                  <a:gd name="T54" fmla="*/ 260 w 288"/>
                  <a:gd name="T55" fmla="*/ 230 h 270"/>
                  <a:gd name="T56" fmla="*/ 240 w 288"/>
                  <a:gd name="T57" fmla="*/ 225 h 270"/>
                  <a:gd name="T58" fmla="*/ 222 w 288"/>
                  <a:gd name="T59" fmla="*/ 234 h 270"/>
                  <a:gd name="T60" fmla="*/ 207 w 288"/>
                  <a:gd name="T61" fmla="*/ 228 h 270"/>
                  <a:gd name="T62" fmla="*/ 188 w 288"/>
                  <a:gd name="T63" fmla="*/ 235 h 270"/>
                  <a:gd name="T64" fmla="*/ 171 w 288"/>
                  <a:gd name="T65" fmla="*/ 242 h 270"/>
                  <a:gd name="T66" fmla="*/ 154 w 288"/>
                  <a:gd name="T67" fmla="*/ 242 h 270"/>
                  <a:gd name="T68" fmla="*/ 129 w 288"/>
                  <a:gd name="T69" fmla="*/ 240 h 270"/>
                  <a:gd name="T70" fmla="*/ 87 w 288"/>
                  <a:gd name="T71" fmla="*/ 242 h 270"/>
                  <a:gd name="T72" fmla="*/ 56 w 288"/>
                  <a:gd name="T73" fmla="*/ 249 h 270"/>
                  <a:gd name="T74" fmla="*/ 51 w 288"/>
                  <a:gd name="T75" fmla="*/ 253 h 270"/>
                  <a:gd name="T76" fmla="*/ 44 w 288"/>
                  <a:gd name="T77" fmla="*/ 266 h 270"/>
                  <a:gd name="T78" fmla="*/ 27 w 288"/>
                  <a:gd name="T79" fmla="*/ 270 h 270"/>
                  <a:gd name="T80" fmla="*/ 25 w 288"/>
                  <a:gd name="T81" fmla="*/ 249 h 270"/>
                  <a:gd name="T82" fmla="*/ 8 w 288"/>
                  <a:gd name="T83" fmla="*/ 237 h 270"/>
                  <a:gd name="T84" fmla="*/ 21 w 288"/>
                  <a:gd name="T85" fmla="*/ 216 h 270"/>
                  <a:gd name="T86" fmla="*/ 22 w 288"/>
                  <a:gd name="T87" fmla="*/ 194 h 270"/>
                  <a:gd name="T88" fmla="*/ 13 w 288"/>
                  <a:gd name="T89" fmla="*/ 175 h 270"/>
                  <a:gd name="T90" fmla="*/ 9 w 288"/>
                  <a:gd name="T91" fmla="*/ 145 h 270"/>
                  <a:gd name="T92" fmla="*/ 36 w 288"/>
                  <a:gd name="T93" fmla="*/ 136 h 270"/>
                  <a:gd name="T94" fmla="*/ 47 w 288"/>
                  <a:gd name="T95" fmla="*/ 127 h 270"/>
                  <a:gd name="T96" fmla="*/ 59 w 288"/>
                  <a:gd name="T97" fmla="*/ 116 h 270"/>
                  <a:gd name="T98" fmla="*/ 67 w 288"/>
                  <a:gd name="T99" fmla="*/ 115 h 270"/>
                  <a:gd name="T100" fmla="*/ 61 w 288"/>
                  <a:gd name="T101" fmla="*/ 103 h 270"/>
                  <a:gd name="T102" fmla="*/ 60 w 288"/>
                  <a:gd name="T103" fmla="*/ 82 h 270"/>
                  <a:gd name="T104" fmla="*/ 73 w 288"/>
                  <a:gd name="T105" fmla="*/ 6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8" h="270">
                    <a:moveTo>
                      <a:pt x="81" y="66"/>
                    </a:moveTo>
                    <a:cubicBezTo>
                      <a:pt x="80" y="61"/>
                      <a:pt x="80" y="61"/>
                      <a:pt x="80" y="61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6"/>
                      <a:pt x="72" y="36"/>
                      <a:pt x="75" y="34"/>
                    </a:cubicBezTo>
                    <a:cubicBezTo>
                      <a:pt x="79" y="33"/>
                      <a:pt x="81" y="33"/>
                      <a:pt x="81" y="33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5" y="24"/>
                      <a:pt x="84" y="24"/>
                      <a:pt x="88" y="24"/>
                    </a:cubicBezTo>
                    <a:cubicBezTo>
                      <a:pt x="92" y="24"/>
                      <a:pt x="93" y="24"/>
                      <a:pt x="93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7" y="4"/>
                      <a:pt x="107" y="4"/>
                      <a:pt x="107" y="4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5" y="4"/>
                      <a:pt x="116" y="4"/>
                    </a:cubicBezTo>
                    <a:cubicBezTo>
                      <a:pt x="117" y="4"/>
                      <a:pt x="118" y="5"/>
                      <a:pt x="119" y="4"/>
                    </a:cubicBezTo>
                    <a:cubicBezTo>
                      <a:pt x="120" y="4"/>
                      <a:pt x="121" y="2"/>
                      <a:pt x="121" y="2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7" y="3"/>
                      <a:pt x="137" y="3"/>
                      <a:pt x="137" y="3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3" y="10"/>
                      <a:pt x="155" y="13"/>
                      <a:pt x="157" y="12"/>
                    </a:cubicBezTo>
                    <a:cubicBezTo>
                      <a:pt x="158" y="12"/>
                      <a:pt x="162" y="11"/>
                      <a:pt x="163" y="9"/>
                    </a:cubicBezTo>
                    <a:cubicBezTo>
                      <a:pt x="163" y="7"/>
                      <a:pt x="164" y="5"/>
                      <a:pt x="166" y="4"/>
                    </a:cubicBezTo>
                    <a:cubicBezTo>
                      <a:pt x="168" y="4"/>
                      <a:pt x="167" y="3"/>
                      <a:pt x="170" y="2"/>
                    </a:cubicBezTo>
                    <a:cubicBezTo>
                      <a:pt x="174" y="1"/>
                      <a:pt x="177" y="0"/>
                      <a:pt x="177" y="0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9" y="5"/>
                      <a:pt x="189" y="5"/>
                      <a:pt x="189" y="5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5" y="6"/>
                      <a:pt x="195" y="6"/>
                      <a:pt x="195" y="6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202" y="10"/>
                      <a:pt x="202" y="10"/>
                      <a:pt x="202" y="10"/>
                    </a:cubicBezTo>
                    <a:cubicBezTo>
                      <a:pt x="202" y="18"/>
                      <a:pt x="202" y="18"/>
                      <a:pt x="202" y="18"/>
                    </a:cubicBezTo>
                    <a:cubicBezTo>
                      <a:pt x="202" y="21"/>
                      <a:pt x="202" y="21"/>
                      <a:pt x="202" y="21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11" y="31"/>
                      <a:pt x="211" y="31"/>
                      <a:pt x="211" y="31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14" y="49"/>
                      <a:pt x="214" y="49"/>
                      <a:pt x="214" y="49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22" y="53"/>
                      <a:pt x="222" y="53"/>
                      <a:pt x="222" y="53"/>
                    </a:cubicBezTo>
                    <a:cubicBezTo>
                      <a:pt x="222" y="58"/>
                      <a:pt x="222" y="58"/>
                      <a:pt x="222" y="58"/>
                    </a:cubicBezTo>
                    <a:cubicBezTo>
                      <a:pt x="222" y="58"/>
                      <a:pt x="220" y="61"/>
                      <a:pt x="223" y="61"/>
                    </a:cubicBezTo>
                    <a:cubicBezTo>
                      <a:pt x="226" y="62"/>
                      <a:pt x="227" y="62"/>
                      <a:pt x="227" y="62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33" y="72"/>
                      <a:pt x="233" y="72"/>
                      <a:pt x="233" y="72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49" y="76"/>
                      <a:pt x="249" y="76"/>
                      <a:pt x="249" y="76"/>
                    </a:cubicBezTo>
                    <a:cubicBezTo>
                      <a:pt x="251" y="80"/>
                      <a:pt x="251" y="80"/>
                      <a:pt x="251" y="80"/>
                    </a:cubicBezTo>
                    <a:cubicBezTo>
                      <a:pt x="252" y="89"/>
                      <a:pt x="252" y="89"/>
                      <a:pt x="252" y="89"/>
                    </a:cubicBezTo>
                    <a:cubicBezTo>
                      <a:pt x="257" y="89"/>
                      <a:pt x="257" y="89"/>
                      <a:pt x="257" y="89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63" y="85"/>
                      <a:pt x="263" y="85"/>
                      <a:pt x="263" y="85"/>
                    </a:cubicBezTo>
                    <a:cubicBezTo>
                      <a:pt x="267" y="86"/>
                      <a:pt x="267" y="86"/>
                      <a:pt x="267" y="86"/>
                    </a:cubicBezTo>
                    <a:cubicBezTo>
                      <a:pt x="272" y="87"/>
                      <a:pt x="272" y="87"/>
                      <a:pt x="272" y="87"/>
                    </a:cubicBezTo>
                    <a:cubicBezTo>
                      <a:pt x="277" y="87"/>
                      <a:pt x="277" y="87"/>
                      <a:pt x="277" y="87"/>
                    </a:cubicBezTo>
                    <a:cubicBezTo>
                      <a:pt x="275" y="92"/>
                      <a:pt x="275" y="92"/>
                      <a:pt x="275" y="92"/>
                    </a:cubicBezTo>
                    <a:cubicBezTo>
                      <a:pt x="279" y="95"/>
                      <a:pt x="279" y="95"/>
                      <a:pt x="279" y="95"/>
                    </a:cubicBezTo>
                    <a:cubicBezTo>
                      <a:pt x="283" y="96"/>
                      <a:pt x="283" y="96"/>
                      <a:pt x="283" y="96"/>
                    </a:cubicBezTo>
                    <a:cubicBezTo>
                      <a:pt x="288" y="98"/>
                      <a:pt x="288" y="98"/>
                      <a:pt x="288" y="98"/>
                    </a:cubicBezTo>
                    <a:cubicBezTo>
                      <a:pt x="288" y="104"/>
                      <a:pt x="288" y="104"/>
                      <a:pt x="288" y="104"/>
                    </a:cubicBezTo>
                    <a:cubicBezTo>
                      <a:pt x="286" y="107"/>
                      <a:pt x="286" y="107"/>
                      <a:pt x="286" y="107"/>
                    </a:cubicBezTo>
                    <a:cubicBezTo>
                      <a:pt x="282" y="108"/>
                      <a:pt x="282" y="108"/>
                      <a:pt x="282" y="108"/>
                    </a:cubicBezTo>
                    <a:cubicBezTo>
                      <a:pt x="282" y="108"/>
                      <a:pt x="284" y="113"/>
                      <a:pt x="282" y="114"/>
                    </a:cubicBezTo>
                    <a:cubicBezTo>
                      <a:pt x="281" y="115"/>
                      <a:pt x="274" y="121"/>
                      <a:pt x="274" y="121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1" y="121"/>
                      <a:pt x="261" y="121"/>
                      <a:pt x="261" y="121"/>
                    </a:cubicBezTo>
                    <a:cubicBezTo>
                      <a:pt x="261" y="121"/>
                      <a:pt x="260" y="120"/>
                      <a:pt x="256" y="121"/>
                    </a:cubicBezTo>
                    <a:cubicBezTo>
                      <a:pt x="252" y="123"/>
                      <a:pt x="252" y="124"/>
                      <a:pt x="252" y="124"/>
                    </a:cubicBezTo>
                    <a:cubicBezTo>
                      <a:pt x="250" y="131"/>
                      <a:pt x="250" y="131"/>
                      <a:pt x="250" y="131"/>
                    </a:cubicBezTo>
                    <a:cubicBezTo>
                      <a:pt x="250" y="134"/>
                      <a:pt x="250" y="134"/>
                      <a:pt x="250" y="134"/>
                    </a:cubicBezTo>
                    <a:cubicBezTo>
                      <a:pt x="254" y="137"/>
                      <a:pt x="254" y="137"/>
                      <a:pt x="254" y="137"/>
                    </a:cubicBezTo>
                    <a:cubicBezTo>
                      <a:pt x="259" y="138"/>
                      <a:pt x="259" y="138"/>
                      <a:pt x="259" y="138"/>
                    </a:cubicBezTo>
                    <a:cubicBezTo>
                      <a:pt x="262" y="142"/>
                      <a:pt x="262" y="142"/>
                      <a:pt x="262" y="142"/>
                    </a:cubicBezTo>
                    <a:cubicBezTo>
                      <a:pt x="264" y="145"/>
                      <a:pt x="264" y="145"/>
                      <a:pt x="264" y="145"/>
                    </a:cubicBezTo>
                    <a:cubicBezTo>
                      <a:pt x="262" y="149"/>
                      <a:pt x="262" y="149"/>
                      <a:pt x="262" y="149"/>
                    </a:cubicBezTo>
                    <a:cubicBezTo>
                      <a:pt x="264" y="151"/>
                      <a:pt x="264" y="151"/>
                      <a:pt x="264" y="151"/>
                    </a:cubicBezTo>
                    <a:cubicBezTo>
                      <a:pt x="268" y="153"/>
                      <a:pt x="268" y="153"/>
                      <a:pt x="268" y="153"/>
                    </a:cubicBezTo>
                    <a:cubicBezTo>
                      <a:pt x="266" y="155"/>
                      <a:pt x="266" y="155"/>
                      <a:pt x="266" y="155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1" y="164"/>
                      <a:pt x="271" y="164"/>
                      <a:pt x="271" y="164"/>
                    </a:cubicBezTo>
                    <a:cubicBezTo>
                      <a:pt x="269" y="166"/>
                      <a:pt x="269" y="166"/>
                      <a:pt x="269" y="166"/>
                    </a:cubicBezTo>
                    <a:cubicBezTo>
                      <a:pt x="272" y="167"/>
                      <a:pt x="272" y="167"/>
                      <a:pt x="272" y="167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70"/>
                      <a:pt x="276" y="170"/>
                      <a:pt x="276" y="170"/>
                    </a:cubicBezTo>
                    <a:cubicBezTo>
                      <a:pt x="283" y="174"/>
                      <a:pt x="283" y="174"/>
                      <a:pt x="283" y="174"/>
                    </a:cubicBezTo>
                    <a:cubicBezTo>
                      <a:pt x="281" y="174"/>
                      <a:pt x="281" y="174"/>
                      <a:pt x="281" y="174"/>
                    </a:cubicBezTo>
                    <a:cubicBezTo>
                      <a:pt x="273" y="176"/>
                      <a:pt x="273" y="176"/>
                      <a:pt x="273" y="176"/>
                    </a:cubicBezTo>
                    <a:cubicBezTo>
                      <a:pt x="269" y="182"/>
                      <a:pt x="269" y="182"/>
                      <a:pt x="269" y="182"/>
                    </a:cubicBezTo>
                    <a:cubicBezTo>
                      <a:pt x="257" y="182"/>
                      <a:pt x="257" y="182"/>
                      <a:pt x="257" y="182"/>
                    </a:cubicBezTo>
                    <a:cubicBezTo>
                      <a:pt x="255" y="194"/>
                      <a:pt x="255" y="194"/>
                      <a:pt x="255" y="194"/>
                    </a:cubicBezTo>
                    <a:cubicBezTo>
                      <a:pt x="252" y="202"/>
                      <a:pt x="252" y="202"/>
                      <a:pt x="252" y="202"/>
                    </a:cubicBezTo>
                    <a:cubicBezTo>
                      <a:pt x="249" y="211"/>
                      <a:pt x="249" y="211"/>
                      <a:pt x="249" y="211"/>
                    </a:cubicBezTo>
                    <a:cubicBezTo>
                      <a:pt x="251" y="216"/>
                      <a:pt x="251" y="216"/>
                      <a:pt x="251" y="216"/>
                    </a:cubicBezTo>
                    <a:cubicBezTo>
                      <a:pt x="254" y="223"/>
                      <a:pt x="254" y="223"/>
                      <a:pt x="254" y="223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54" y="232"/>
                      <a:pt x="254" y="232"/>
                      <a:pt x="254" y="232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46" y="227"/>
                      <a:pt x="246" y="227"/>
                      <a:pt x="246" y="227"/>
                    </a:cubicBezTo>
                    <a:cubicBezTo>
                      <a:pt x="240" y="225"/>
                      <a:pt x="240" y="225"/>
                      <a:pt x="240" y="225"/>
                    </a:cubicBezTo>
                    <a:cubicBezTo>
                      <a:pt x="233" y="228"/>
                      <a:pt x="233" y="228"/>
                      <a:pt x="233" y="228"/>
                    </a:cubicBezTo>
                    <a:cubicBezTo>
                      <a:pt x="226" y="230"/>
                      <a:pt x="226" y="230"/>
                      <a:pt x="226" y="230"/>
                    </a:cubicBezTo>
                    <a:cubicBezTo>
                      <a:pt x="224" y="230"/>
                      <a:pt x="224" y="230"/>
                      <a:pt x="224" y="230"/>
                    </a:cubicBezTo>
                    <a:cubicBezTo>
                      <a:pt x="222" y="234"/>
                      <a:pt x="222" y="234"/>
                      <a:pt x="222" y="234"/>
                    </a:cubicBezTo>
                    <a:cubicBezTo>
                      <a:pt x="216" y="237"/>
                      <a:pt x="216" y="237"/>
                      <a:pt x="216" y="237"/>
                    </a:cubicBezTo>
                    <a:cubicBezTo>
                      <a:pt x="216" y="237"/>
                      <a:pt x="214" y="235"/>
                      <a:pt x="213" y="234"/>
                    </a:cubicBezTo>
                    <a:cubicBezTo>
                      <a:pt x="212" y="233"/>
                      <a:pt x="209" y="231"/>
                      <a:pt x="209" y="231"/>
                    </a:cubicBezTo>
                    <a:cubicBezTo>
                      <a:pt x="209" y="231"/>
                      <a:pt x="208" y="229"/>
                      <a:pt x="207" y="228"/>
                    </a:cubicBezTo>
                    <a:cubicBezTo>
                      <a:pt x="206" y="228"/>
                      <a:pt x="200" y="232"/>
                      <a:pt x="200" y="232"/>
                    </a:cubicBezTo>
                    <a:cubicBezTo>
                      <a:pt x="200" y="232"/>
                      <a:pt x="195" y="235"/>
                      <a:pt x="195" y="236"/>
                    </a:cubicBezTo>
                    <a:cubicBezTo>
                      <a:pt x="196" y="236"/>
                      <a:pt x="195" y="241"/>
                      <a:pt x="195" y="241"/>
                    </a:cubicBezTo>
                    <a:cubicBezTo>
                      <a:pt x="188" y="235"/>
                      <a:pt x="188" y="235"/>
                      <a:pt x="188" y="235"/>
                    </a:cubicBezTo>
                    <a:cubicBezTo>
                      <a:pt x="183" y="239"/>
                      <a:pt x="183" y="239"/>
                      <a:pt x="183" y="239"/>
                    </a:cubicBezTo>
                    <a:cubicBezTo>
                      <a:pt x="179" y="236"/>
                      <a:pt x="179" y="236"/>
                      <a:pt x="179" y="236"/>
                    </a:cubicBezTo>
                    <a:cubicBezTo>
                      <a:pt x="177" y="235"/>
                      <a:pt x="177" y="235"/>
                      <a:pt x="177" y="235"/>
                    </a:cubicBezTo>
                    <a:cubicBezTo>
                      <a:pt x="171" y="242"/>
                      <a:pt x="171" y="242"/>
                      <a:pt x="171" y="242"/>
                    </a:cubicBezTo>
                    <a:cubicBezTo>
                      <a:pt x="167" y="240"/>
                      <a:pt x="167" y="240"/>
                      <a:pt x="167" y="240"/>
                    </a:cubicBezTo>
                    <a:cubicBezTo>
                      <a:pt x="165" y="247"/>
                      <a:pt x="165" y="247"/>
                      <a:pt x="165" y="247"/>
                    </a:cubicBezTo>
                    <a:cubicBezTo>
                      <a:pt x="160" y="243"/>
                      <a:pt x="160" y="243"/>
                      <a:pt x="160" y="243"/>
                    </a:cubicBezTo>
                    <a:cubicBezTo>
                      <a:pt x="160" y="243"/>
                      <a:pt x="155" y="242"/>
                      <a:pt x="154" y="242"/>
                    </a:cubicBezTo>
                    <a:cubicBezTo>
                      <a:pt x="153" y="242"/>
                      <a:pt x="150" y="246"/>
                      <a:pt x="150" y="246"/>
                    </a:cubicBezTo>
                    <a:cubicBezTo>
                      <a:pt x="145" y="242"/>
                      <a:pt x="145" y="242"/>
                      <a:pt x="145" y="242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30" y="240"/>
                      <a:pt x="129" y="240"/>
                    </a:cubicBezTo>
                    <a:cubicBezTo>
                      <a:pt x="128" y="240"/>
                      <a:pt x="121" y="239"/>
                      <a:pt x="121" y="239"/>
                    </a:cubicBezTo>
                    <a:cubicBezTo>
                      <a:pt x="112" y="241"/>
                      <a:pt x="112" y="241"/>
                      <a:pt x="112" y="241"/>
                    </a:cubicBezTo>
                    <a:cubicBezTo>
                      <a:pt x="99" y="241"/>
                      <a:pt x="99" y="241"/>
                      <a:pt x="99" y="241"/>
                    </a:cubicBezTo>
                    <a:cubicBezTo>
                      <a:pt x="87" y="242"/>
                      <a:pt x="87" y="242"/>
                      <a:pt x="87" y="242"/>
                    </a:cubicBezTo>
                    <a:cubicBezTo>
                      <a:pt x="78" y="242"/>
                      <a:pt x="78" y="242"/>
                      <a:pt x="78" y="242"/>
                    </a:cubicBezTo>
                    <a:cubicBezTo>
                      <a:pt x="71" y="247"/>
                      <a:pt x="71" y="247"/>
                      <a:pt x="71" y="247"/>
                    </a:cubicBezTo>
                    <a:cubicBezTo>
                      <a:pt x="64" y="248"/>
                      <a:pt x="64" y="248"/>
                      <a:pt x="64" y="248"/>
                    </a:cubicBezTo>
                    <a:cubicBezTo>
                      <a:pt x="56" y="249"/>
                      <a:pt x="56" y="249"/>
                      <a:pt x="56" y="249"/>
                    </a:cubicBezTo>
                    <a:cubicBezTo>
                      <a:pt x="55" y="249"/>
                      <a:pt x="55" y="249"/>
                      <a:pt x="55" y="249"/>
                    </a:cubicBezTo>
                    <a:cubicBezTo>
                      <a:pt x="54" y="250"/>
                      <a:pt x="54" y="250"/>
                      <a:pt x="54" y="250"/>
                    </a:cubicBezTo>
                    <a:cubicBezTo>
                      <a:pt x="51" y="252"/>
                      <a:pt x="51" y="252"/>
                      <a:pt x="51" y="252"/>
                    </a:cubicBezTo>
                    <a:cubicBezTo>
                      <a:pt x="51" y="253"/>
                      <a:pt x="51" y="253"/>
                      <a:pt x="51" y="253"/>
                    </a:cubicBezTo>
                    <a:cubicBezTo>
                      <a:pt x="49" y="255"/>
                      <a:pt x="49" y="255"/>
                      <a:pt x="49" y="255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47" y="262"/>
                      <a:pt x="45" y="264"/>
                      <a:pt x="44" y="266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4" y="266"/>
                      <a:pt x="41" y="265"/>
                      <a:pt x="41" y="267"/>
                    </a:cubicBezTo>
                    <a:cubicBezTo>
                      <a:pt x="41" y="268"/>
                      <a:pt x="41" y="268"/>
                      <a:pt x="41" y="268"/>
                    </a:cubicBezTo>
                    <a:cubicBezTo>
                      <a:pt x="38" y="269"/>
                      <a:pt x="33" y="267"/>
                      <a:pt x="33" y="267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69"/>
                      <a:pt x="25" y="265"/>
                      <a:pt x="25" y="265"/>
                    </a:cubicBezTo>
                    <a:cubicBezTo>
                      <a:pt x="25" y="265"/>
                      <a:pt x="26" y="258"/>
                      <a:pt x="26" y="258"/>
                    </a:cubicBezTo>
                    <a:cubicBezTo>
                      <a:pt x="26" y="257"/>
                      <a:pt x="25" y="249"/>
                      <a:pt x="25" y="249"/>
                    </a:cubicBezTo>
                    <a:cubicBezTo>
                      <a:pt x="25" y="245"/>
                      <a:pt x="25" y="245"/>
                      <a:pt x="25" y="245"/>
                    </a:cubicBezTo>
                    <a:cubicBezTo>
                      <a:pt x="19" y="241"/>
                      <a:pt x="19" y="241"/>
                      <a:pt x="19" y="241"/>
                    </a:cubicBezTo>
                    <a:cubicBezTo>
                      <a:pt x="19" y="241"/>
                      <a:pt x="12" y="240"/>
                      <a:pt x="10" y="240"/>
                    </a:cubicBezTo>
                    <a:cubicBezTo>
                      <a:pt x="9" y="240"/>
                      <a:pt x="8" y="237"/>
                      <a:pt x="8" y="237"/>
                    </a:cubicBezTo>
                    <a:cubicBezTo>
                      <a:pt x="9" y="234"/>
                      <a:pt x="9" y="234"/>
                      <a:pt x="9" y="234"/>
                    </a:cubicBezTo>
                    <a:cubicBezTo>
                      <a:pt x="12" y="225"/>
                      <a:pt x="12" y="225"/>
                      <a:pt x="12" y="225"/>
                    </a:cubicBezTo>
                    <a:cubicBezTo>
                      <a:pt x="17" y="218"/>
                      <a:pt x="17" y="218"/>
                      <a:pt x="17" y="218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21" y="216"/>
                      <a:pt x="25" y="210"/>
                      <a:pt x="26" y="209"/>
                    </a:cubicBezTo>
                    <a:cubicBezTo>
                      <a:pt x="27" y="209"/>
                      <a:pt x="26" y="204"/>
                      <a:pt x="25" y="204"/>
                    </a:cubicBezTo>
                    <a:cubicBezTo>
                      <a:pt x="25" y="203"/>
                      <a:pt x="25" y="200"/>
                      <a:pt x="25" y="199"/>
                    </a:cubicBezTo>
                    <a:cubicBezTo>
                      <a:pt x="25" y="197"/>
                      <a:pt x="22" y="194"/>
                      <a:pt x="22" y="194"/>
                    </a:cubicBezTo>
                    <a:cubicBezTo>
                      <a:pt x="21" y="186"/>
                      <a:pt x="21" y="186"/>
                      <a:pt x="21" y="18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3"/>
                      <a:pt x="19" y="183"/>
                      <a:pt x="19" y="183"/>
                    </a:cubicBezTo>
                    <a:cubicBezTo>
                      <a:pt x="13" y="175"/>
                      <a:pt x="13" y="175"/>
                      <a:pt x="13" y="17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8" y="164"/>
                      <a:pt x="2" y="154"/>
                      <a:pt x="1" y="15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25" y="142"/>
                      <a:pt x="25" y="142"/>
                      <a:pt x="25" y="142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6" y="136"/>
                      <a:pt x="36" y="136"/>
                      <a:pt x="36" y="136"/>
                    </a:cubicBezTo>
                    <a:cubicBezTo>
                      <a:pt x="41" y="136"/>
                      <a:pt x="41" y="136"/>
                      <a:pt x="41" y="136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40" y="126"/>
                      <a:pt x="41" y="127"/>
                    </a:cubicBezTo>
                    <a:cubicBezTo>
                      <a:pt x="43" y="127"/>
                      <a:pt x="47" y="127"/>
                      <a:pt x="47" y="127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65" y="121"/>
                      <a:pt x="65" y="121"/>
                      <a:pt x="65" y="121"/>
                    </a:cubicBezTo>
                    <a:cubicBezTo>
                      <a:pt x="67" y="115"/>
                      <a:pt x="67" y="115"/>
                      <a:pt x="67" y="115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0" y="112"/>
                      <a:pt x="58" y="113"/>
                      <a:pt x="58" y="111"/>
                    </a:cubicBezTo>
                    <a:cubicBezTo>
                      <a:pt x="59" y="108"/>
                      <a:pt x="61" y="103"/>
                      <a:pt x="61" y="103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3" y="65"/>
                      <a:pt x="73" y="65"/>
                      <a:pt x="73" y="65"/>
                    </a:cubicBezTo>
                    <a:lnTo>
                      <a:pt x="81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4E8CB011-AEAA-427E-9DD5-6B67AD3E9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066" y="2862204"/>
                <a:ext cx="354017" cy="336672"/>
              </a:xfrm>
              <a:custGeom>
                <a:avLst/>
                <a:gdLst>
                  <a:gd name="T0" fmla="*/ 110 w 155"/>
                  <a:gd name="T1" fmla="*/ 145 h 152"/>
                  <a:gd name="T2" fmla="*/ 107 w 155"/>
                  <a:gd name="T3" fmla="*/ 137 h 152"/>
                  <a:gd name="T4" fmla="*/ 112 w 155"/>
                  <a:gd name="T5" fmla="*/ 127 h 152"/>
                  <a:gd name="T6" fmla="*/ 117 w 155"/>
                  <a:gd name="T7" fmla="*/ 116 h 152"/>
                  <a:gd name="T8" fmla="*/ 115 w 155"/>
                  <a:gd name="T9" fmla="*/ 104 h 152"/>
                  <a:gd name="T10" fmla="*/ 114 w 155"/>
                  <a:gd name="T11" fmla="*/ 88 h 152"/>
                  <a:gd name="T12" fmla="*/ 123 w 155"/>
                  <a:gd name="T13" fmla="*/ 92 h 152"/>
                  <a:gd name="T14" fmla="*/ 128 w 155"/>
                  <a:gd name="T15" fmla="*/ 90 h 152"/>
                  <a:gd name="T16" fmla="*/ 136 w 155"/>
                  <a:gd name="T17" fmla="*/ 90 h 152"/>
                  <a:gd name="T18" fmla="*/ 143 w 155"/>
                  <a:gd name="T19" fmla="*/ 86 h 152"/>
                  <a:gd name="T20" fmla="*/ 155 w 155"/>
                  <a:gd name="T21" fmla="*/ 83 h 152"/>
                  <a:gd name="T22" fmla="*/ 143 w 155"/>
                  <a:gd name="T23" fmla="*/ 77 h 152"/>
                  <a:gd name="T24" fmla="*/ 141 w 155"/>
                  <a:gd name="T25" fmla="*/ 63 h 152"/>
                  <a:gd name="T26" fmla="*/ 131 w 155"/>
                  <a:gd name="T27" fmla="*/ 62 h 152"/>
                  <a:gd name="T28" fmla="*/ 125 w 155"/>
                  <a:gd name="T29" fmla="*/ 54 h 152"/>
                  <a:gd name="T30" fmla="*/ 122 w 155"/>
                  <a:gd name="T31" fmla="*/ 48 h 152"/>
                  <a:gd name="T32" fmla="*/ 116 w 155"/>
                  <a:gd name="T33" fmla="*/ 44 h 152"/>
                  <a:gd name="T34" fmla="*/ 108 w 155"/>
                  <a:gd name="T35" fmla="*/ 38 h 152"/>
                  <a:gd name="T36" fmla="*/ 103 w 155"/>
                  <a:gd name="T37" fmla="*/ 32 h 152"/>
                  <a:gd name="T38" fmla="*/ 100 w 155"/>
                  <a:gd name="T39" fmla="*/ 21 h 152"/>
                  <a:gd name="T40" fmla="*/ 94 w 155"/>
                  <a:gd name="T41" fmla="*/ 12 h 152"/>
                  <a:gd name="T42" fmla="*/ 83 w 155"/>
                  <a:gd name="T43" fmla="*/ 12 h 152"/>
                  <a:gd name="T44" fmla="*/ 70 w 155"/>
                  <a:gd name="T45" fmla="*/ 11 h 152"/>
                  <a:gd name="T46" fmla="*/ 66 w 155"/>
                  <a:gd name="T47" fmla="*/ 9 h 152"/>
                  <a:gd name="T48" fmla="*/ 65 w 155"/>
                  <a:gd name="T49" fmla="*/ 9 h 152"/>
                  <a:gd name="T50" fmla="*/ 59 w 155"/>
                  <a:gd name="T51" fmla="*/ 10 h 152"/>
                  <a:gd name="T52" fmla="*/ 54 w 155"/>
                  <a:gd name="T53" fmla="*/ 7 h 152"/>
                  <a:gd name="T54" fmla="*/ 44 w 155"/>
                  <a:gd name="T55" fmla="*/ 3 h 152"/>
                  <a:gd name="T56" fmla="*/ 34 w 155"/>
                  <a:gd name="T57" fmla="*/ 2 h 152"/>
                  <a:gd name="T58" fmla="*/ 28 w 155"/>
                  <a:gd name="T59" fmla="*/ 7 h 152"/>
                  <a:gd name="T60" fmla="*/ 24 w 155"/>
                  <a:gd name="T61" fmla="*/ 10 h 152"/>
                  <a:gd name="T62" fmla="*/ 16 w 155"/>
                  <a:gd name="T63" fmla="*/ 12 h 152"/>
                  <a:gd name="T64" fmla="*/ 9 w 155"/>
                  <a:gd name="T65" fmla="*/ 14 h 152"/>
                  <a:gd name="T66" fmla="*/ 8 w 155"/>
                  <a:gd name="T67" fmla="*/ 19 h 152"/>
                  <a:gd name="T68" fmla="*/ 0 w 155"/>
                  <a:gd name="T69" fmla="*/ 22 h 152"/>
                  <a:gd name="T70" fmla="*/ 10 w 155"/>
                  <a:gd name="T71" fmla="*/ 22 h 152"/>
                  <a:gd name="T72" fmla="*/ 16 w 155"/>
                  <a:gd name="T73" fmla="*/ 24 h 152"/>
                  <a:gd name="T74" fmla="*/ 20 w 155"/>
                  <a:gd name="T75" fmla="*/ 27 h 152"/>
                  <a:gd name="T76" fmla="*/ 26 w 155"/>
                  <a:gd name="T77" fmla="*/ 33 h 152"/>
                  <a:gd name="T78" fmla="*/ 29 w 155"/>
                  <a:gd name="T79" fmla="*/ 37 h 152"/>
                  <a:gd name="T80" fmla="*/ 32 w 155"/>
                  <a:gd name="T81" fmla="*/ 42 h 152"/>
                  <a:gd name="T82" fmla="*/ 38 w 155"/>
                  <a:gd name="T83" fmla="*/ 49 h 152"/>
                  <a:gd name="T84" fmla="*/ 44 w 155"/>
                  <a:gd name="T85" fmla="*/ 54 h 152"/>
                  <a:gd name="T86" fmla="*/ 50 w 155"/>
                  <a:gd name="T87" fmla="*/ 61 h 152"/>
                  <a:gd name="T88" fmla="*/ 63 w 155"/>
                  <a:gd name="T89" fmla="*/ 71 h 152"/>
                  <a:gd name="T90" fmla="*/ 76 w 155"/>
                  <a:gd name="T91" fmla="*/ 82 h 152"/>
                  <a:gd name="T92" fmla="*/ 83 w 155"/>
                  <a:gd name="T93" fmla="*/ 94 h 152"/>
                  <a:gd name="T94" fmla="*/ 86 w 155"/>
                  <a:gd name="T95" fmla="*/ 104 h 152"/>
                  <a:gd name="T96" fmla="*/ 85 w 155"/>
                  <a:gd name="T97" fmla="*/ 112 h 152"/>
                  <a:gd name="T98" fmla="*/ 86 w 155"/>
                  <a:gd name="T99" fmla="*/ 122 h 152"/>
                  <a:gd name="T100" fmla="*/ 91 w 155"/>
                  <a:gd name="T101" fmla="*/ 135 h 152"/>
                  <a:gd name="T102" fmla="*/ 94 w 155"/>
                  <a:gd name="T103" fmla="*/ 144 h 152"/>
                  <a:gd name="T104" fmla="*/ 97 w 155"/>
                  <a:gd name="T105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5" h="152">
                    <a:moveTo>
                      <a:pt x="99" y="152"/>
                    </a:moveTo>
                    <a:cubicBezTo>
                      <a:pt x="100" y="148"/>
                      <a:pt x="100" y="148"/>
                      <a:pt x="100" y="148"/>
                    </a:cubicBezTo>
                    <a:cubicBezTo>
                      <a:pt x="100" y="148"/>
                      <a:pt x="103" y="147"/>
                      <a:pt x="104" y="147"/>
                    </a:cubicBezTo>
                    <a:cubicBezTo>
                      <a:pt x="105" y="146"/>
                      <a:pt x="106" y="147"/>
                      <a:pt x="107" y="146"/>
                    </a:cubicBezTo>
                    <a:cubicBezTo>
                      <a:pt x="108" y="146"/>
                      <a:pt x="110" y="145"/>
                      <a:pt x="110" y="145"/>
                    </a:cubicBezTo>
                    <a:cubicBezTo>
                      <a:pt x="109" y="145"/>
                      <a:pt x="109" y="145"/>
                      <a:pt x="109" y="145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10" y="141"/>
                      <a:pt x="110" y="141"/>
                      <a:pt x="110" y="141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7" y="137"/>
                      <a:pt x="106" y="135"/>
                      <a:pt x="107" y="135"/>
                    </a:cubicBezTo>
                    <a:cubicBezTo>
                      <a:pt x="108" y="135"/>
                      <a:pt x="108" y="132"/>
                      <a:pt x="108" y="132"/>
                    </a:cubicBez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1" y="130"/>
                      <a:pt x="111" y="130"/>
                      <a:pt x="111" y="130"/>
                    </a:cubicBezTo>
                    <a:cubicBezTo>
                      <a:pt x="111" y="130"/>
                      <a:pt x="111" y="128"/>
                      <a:pt x="112" y="127"/>
                    </a:cubicBezTo>
                    <a:cubicBezTo>
                      <a:pt x="112" y="127"/>
                      <a:pt x="113" y="126"/>
                      <a:pt x="113" y="126"/>
                    </a:cubicBezTo>
                    <a:cubicBezTo>
                      <a:pt x="112" y="123"/>
                      <a:pt x="112" y="123"/>
                      <a:pt x="112" y="123"/>
                    </a:cubicBezTo>
                    <a:cubicBezTo>
                      <a:pt x="112" y="123"/>
                      <a:pt x="110" y="120"/>
                      <a:pt x="111" y="120"/>
                    </a:cubicBezTo>
                    <a:cubicBezTo>
                      <a:pt x="112" y="120"/>
                      <a:pt x="113" y="119"/>
                      <a:pt x="113" y="119"/>
                    </a:cubicBezTo>
                    <a:cubicBezTo>
                      <a:pt x="113" y="119"/>
                      <a:pt x="116" y="116"/>
                      <a:pt x="117" y="116"/>
                    </a:cubicBezTo>
                    <a:cubicBezTo>
                      <a:pt x="117" y="116"/>
                      <a:pt x="119" y="114"/>
                      <a:pt x="119" y="113"/>
                    </a:cubicBezTo>
                    <a:cubicBezTo>
                      <a:pt x="118" y="112"/>
                      <a:pt x="117" y="111"/>
                      <a:pt x="117" y="111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9" y="105"/>
                      <a:pt x="118" y="105"/>
                    </a:cubicBezTo>
                    <a:cubicBezTo>
                      <a:pt x="117" y="104"/>
                      <a:pt x="115" y="104"/>
                      <a:pt x="115" y="104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1" y="96"/>
                      <a:pt x="111" y="94"/>
                      <a:pt x="111" y="93"/>
                    </a:cubicBezTo>
                    <a:cubicBezTo>
                      <a:pt x="112" y="93"/>
                      <a:pt x="114" y="89"/>
                      <a:pt x="114" y="88"/>
                    </a:cubicBezTo>
                    <a:cubicBezTo>
                      <a:pt x="115" y="88"/>
                      <a:pt x="119" y="84"/>
                      <a:pt x="119" y="84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21" y="93"/>
                      <a:pt x="121" y="93"/>
                      <a:pt x="121" y="93"/>
                    </a:cubicBezTo>
                    <a:cubicBezTo>
                      <a:pt x="121" y="93"/>
                      <a:pt x="120" y="95"/>
                      <a:pt x="121" y="95"/>
                    </a:cubicBezTo>
                    <a:cubicBezTo>
                      <a:pt x="123" y="94"/>
                      <a:pt x="123" y="92"/>
                      <a:pt x="123" y="92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22" y="88"/>
                      <a:pt x="123" y="88"/>
                    </a:cubicBezTo>
                    <a:cubicBezTo>
                      <a:pt x="124" y="88"/>
                      <a:pt x="124" y="86"/>
                      <a:pt x="124" y="88"/>
                    </a:cubicBezTo>
                    <a:cubicBezTo>
                      <a:pt x="125" y="89"/>
                      <a:pt x="125" y="91"/>
                      <a:pt x="126" y="90"/>
                    </a:cubicBezTo>
                    <a:cubicBezTo>
                      <a:pt x="128" y="90"/>
                      <a:pt x="128" y="91"/>
                      <a:pt x="128" y="90"/>
                    </a:cubicBezTo>
                    <a:cubicBezTo>
                      <a:pt x="129" y="89"/>
                      <a:pt x="129" y="88"/>
                      <a:pt x="129" y="88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9"/>
                      <a:pt x="131" y="89"/>
                    </a:cubicBezTo>
                    <a:cubicBezTo>
                      <a:pt x="132" y="89"/>
                      <a:pt x="134" y="89"/>
                      <a:pt x="134" y="89"/>
                    </a:cubicBezTo>
                    <a:cubicBezTo>
                      <a:pt x="136" y="90"/>
                      <a:pt x="136" y="90"/>
                      <a:pt x="136" y="90"/>
                    </a:cubicBezTo>
                    <a:cubicBezTo>
                      <a:pt x="136" y="90"/>
                      <a:pt x="137" y="90"/>
                      <a:pt x="137" y="89"/>
                    </a:cubicBezTo>
                    <a:cubicBezTo>
                      <a:pt x="137" y="88"/>
                      <a:pt x="137" y="87"/>
                      <a:pt x="137" y="8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7" y="85"/>
                      <a:pt x="147" y="85"/>
                      <a:pt x="147" y="85"/>
                    </a:cubicBezTo>
                    <a:cubicBezTo>
                      <a:pt x="147" y="85"/>
                      <a:pt x="150" y="85"/>
                      <a:pt x="151" y="84"/>
                    </a:cubicBezTo>
                    <a:cubicBezTo>
                      <a:pt x="152" y="84"/>
                      <a:pt x="155" y="83"/>
                      <a:pt x="155" y="83"/>
                    </a:cubicBezTo>
                    <a:cubicBezTo>
                      <a:pt x="155" y="82"/>
                      <a:pt x="153" y="81"/>
                      <a:pt x="152" y="82"/>
                    </a:cubicBezTo>
                    <a:cubicBezTo>
                      <a:pt x="151" y="82"/>
                      <a:pt x="149" y="83"/>
                      <a:pt x="148" y="82"/>
                    </a:cubicBezTo>
                    <a:cubicBezTo>
                      <a:pt x="148" y="81"/>
                      <a:pt x="146" y="79"/>
                      <a:pt x="146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2" y="78"/>
                      <a:pt x="143" y="77"/>
                    </a:cubicBezTo>
                    <a:cubicBezTo>
                      <a:pt x="144" y="76"/>
                      <a:pt x="145" y="76"/>
                      <a:pt x="145" y="76"/>
                    </a:cubicBezTo>
                    <a:cubicBezTo>
                      <a:pt x="145" y="76"/>
                      <a:pt x="144" y="74"/>
                      <a:pt x="144" y="73"/>
                    </a:cubicBezTo>
                    <a:cubicBezTo>
                      <a:pt x="144" y="72"/>
                      <a:pt x="144" y="70"/>
                      <a:pt x="143" y="69"/>
                    </a:cubicBezTo>
                    <a:cubicBezTo>
                      <a:pt x="143" y="69"/>
                      <a:pt x="141" y="65"/>
                      <a:pt x="141" y="65"/>
                    </a:cubicBezTo>
                    <a:cubicBezTo>
                      <a:pt x="141" y="63"/>
                      <a:pt x="141" y="63"/>
                      <a:pt x="141" y="63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7" y="62"/>
                      <a:pt x="137" y="62"/>
                      <a:pt x="137" y="62"/>
                    </a:cubicBezTo>
                    <a:cubicBezTo>
                      <a:pt x="137" y="62"/>
                      <a:pt x="135" y="62"/>
                      <a:pt x="135" y="63"/>
                    </a:cubicBezTo>
                    <a:cubicBezTo>
                      <a:pt x="134" y="63"/>
                      <a:pt x="133" y="62"/>
                      <a:pt x="133" y="62"/>
                    </a:cubicBezTo>
                    <a:cubicBezTo>
                      <a:pt x="131" y="62"/>
                      <a:pt x="131" y="62"/>
                      <a:pt x="131" y="62"/>
                    </a:cubicBezTo>
                    <a:cubicBezTo>
                      <a:pt x="131" y="62"/>
                      <a:pt x="131" y="62"/>
                      <a:pt x="129" y="62"/>
                    </a:cubicBezTo>
                    <a:cubicBezTo>
                      <a:pt x="128" y="62"/>
                      <a:pt x="126" y="61"/>
                      <a:pt x="125" y="61"/>
                    </a:cubicBezTo>
                    <a:cubicBezTo>
                      <a:pt x="125" y="60"/>
                      <a:pt x="125" y="59"/>
                      <a:pt x="125" y="59"/>
                    </a:cubicBezTo>
                    <a:cubicBezTo>
                      <a:pt x="126" y="58"/>
                      <a:pt x="126" y="57"/>
                      <a:pt x="126" y="57"/>
                    </a:cubicBezTo>
                    <a:cubicBezTo>
                      <a:pt x="126" y="57"/>
                      <a:pt x="126" y="54"/>
                      <a:pt x="125" y="54"/>
                    </a:cubicBezTo>
                    <a:cubicBezTo>
                      <a:pt x="124" y="54"/>
                      <a:pt x="122" y="54"/>
                      <a:pt x="122" y="54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3" y="52"/>
                      <a:pt x="123" y="52"/>
                      <a:pt x="123" y="52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48"/>
                      <a:pt x="122" y="48"/>
                    </a:cubicBezTo>
                    <a:cubicBezTo>
                      <a:pt x="122" y="47"/>
                      <a:pt x="121" y="46"/>
                      <a:pt x="121" y="46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7" y="41"/>
                      <a:pt x="117" y="41"/>
                      <a:pt x="117" y="41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5" y="41"/>
                      <a:pt x="104" y="39"/>
                    </a:cubicBezTo>
                    <a:cubicBezTo>
                      <a:pt x="103" y="38"/>
                      <a:pt x="103" y="35"/>
                      <a:pt x="103" y="35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3" y="29"/>
                      <a:pt x="102" y="27"/>
                      <a:pt x="102" y="27"/>
                    </a:cubicBezTo>
                    <a:cubicBezTo>
                      <a:pt x="102" y="26"/>
                      <a:pt x="101" y="24"/>
                      <a:pt x="101" y="24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7" y="16"/>
                      <a:pt x="97" y="16"/>
                      <a:pt x="97" y="16"/>
                    </a:cubicBezTo>
                    <a:cubicBezTo>
                      <a:pt x="97" y="16"/>
                      <a:pt x="97" y="15"/>
                      <a:pt x="96" y="14"/>
                    </a:cubicBezTo>
                    <a:cubicBezTo>
                      <a:pt x="96" y="14"/>
                      <a:pt x="94" y="12"/>
                      <a:pt x="94" y="12"/>
                    </a:cubicBezTo>
                    <a:cubicBezTo>
                      <a:pt x="94" y="12"/>
                      <a:pt x="93" y="12"/>
                      <a:pt x="93" y="13"/>
                    </a:cubicBezTo>
                    <a:cubicBezTo>
                      <a:pt x="92" y="14"/>
                      <a:pt x="92" y="16"/>
                      <a:pt x="91" y="16"/>
                    </a:cubicBezTo>
                    <a:cubicBezTo>
                      <a:pt x="91" y="16"/>
                      <a:pt x="92" y="16"/>
                      <a:pt x="89" y="16"/>
                    </a:cubicBezTo>
                    <a:cubicBezTo>
                      <a:pt x="87" y="15"/>
                      <a:pt x="87" y="15"/>
                      <a:pt x="86" y="14"/>
                    </a:cubicBezTo>
                    <a:cubicBezTo>
                      <a:pt x="85" y="14"/>
                      <a:pt x="83" y="12"/>
                      <a:pt x="83" y="12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3" y="9"/>
                      <a:pt x="79" y="9"/>
                    </a:cubicBezTo>
                    <a:cubicBezTo>
                      <a:pt x="75" y="9"/>
                      <a:pt x="71" y="9"/>
                      <a:pt x="71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69" y="13"/>
                      <a:pt x="69" y="14"/>
                    </a:cubicBezTo>
                    <a:cubicBezTo>
                      <a:pt x="69" y="14"/>
                      <a:pt x="70" y="15"/>
                      <a:pt x="69" y="14"/>
                    </a:cubicBezTo>
                    <a:cubicBezTo>
                      <a:pt x="69" y="13"/>
                      <a:pt x="68" y="13"/>
                      <a:pt x="68" y="12"/>
                    </a:cubicBezTo>
                    <a:cubicBezTo>
                      <a:pt x="68" y="12"/>
                      <a:pt x="68" y="11"/>
                      <a:pt x="68" y="11"/>
                    </a:cubicBezTo>
                    <a:cubicBezTo>
                      <a:pt x="68" y="10"/>
                      <a:pt x="66" y="9"/>
                      <a:pt x="66" y="9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1"/>
                      <a:pt x="66" y="12"/>
                      <a:pt x="64" y="12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12"/>
                      <a:pt x="64" y="11"/>
                      <a:pt x="64" y="11"/>
                    </a:cubicBezTo>
                    <a:cubicBezTo>
                      <a:pt x="64" y="11"/>
                      <a:pt x="65" y="9"/>
                      <a:pt x="65" y="9"/>
                    </a:cubicBezTo>
                    <a:cubicBezTo>
                      <a:pt x="65" y="9"/>
                      <a:pt x="65" y="7"/>
                      <a:pt x="64" y="7"/>
                    </a:cubicBezTo>
                    <a:cubicBezTo>
                      <a:pt x="64" y="7"/>
                      <a:pt x="62" y="7"/>
                      <a:pt x="61" y="7"/>
                    </a:cubicBezTo>
                    <a:cubicBezTo>
                      <a:pt x="61" y="7"/>
                      <a:pt x="60" y="8"/>
                      <a:pt x="60" y="8"/>
                    </a:cubicBezTo>
                    <a:cubicBezTo>
                      <a:pt x="60" y="8"/>
                      <a:pt x="61" y="9"/>
                      <a:pt x="60" y="9"/>
                    </a:cubicBezTo>
                    <a:cubicBezTo>
                      <a:pt x="60" y="9"/>
                      <a:pt x="59" y="9"/>
                      <a:pt x="59" y="10"/>
                    </a:cubicBezTo>
                    <a:cubicBezTo>
                      <a:pt x="58" y="10"/>
                      <a:pt x="58" y="8"/>
                      <a:pt x="58" y="8"/>
                    </a:cubicBezTo>
                    <a:cubicBezTo>
                      <a:pt x="58" y="8"/>
                      <a:pt x="57" y="7"/>
                      <a:pt x="57" y="7"/>
                    </a:cubicBezTo>
                    <a:cubicBezTo>
                      <a:pt x="57" y="8"/>
                      <a:pt x="56" y="10"/>
                      <a:pt x="56" y="10"/>
                    </a:cubicBezTo>
                    <a:cubicBezTo>
                      <a:pt x="55" y="10"/>
                      <a:pt x="55" y="10"/>
                      <a:pt x="55" y="9"/>
                    </a:cubicBezTo>
                    <a:cubicBezTo>
                      <a:pt x="54" y="9"/>
                      <a:pt x="54" y="7"/>
                      <a:pt x="54" y="7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6"/>
                      <a:pt x="50" y="6"/>
                      <a:pt x="49" y="6"/>
                    </a:cubicBezTo>
                    <a:cubicBezTo>
                      <a:pt x="49" y="6"/>
                      <a:pt x="47" y="6"/>
                      <a:pt x="47" y="5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4"/>
                      <a:pt x="45" y="4"/>
                      <a:pt x="44" y="3"/>
                    </a:cubicBezTo>
                    <a:cubicBezTo>
                      <a:pt x="43" y="3"/>
                      <a:pt x="43" y="3"/>
                      <a:pt x="42" y="3"/>
                    </a:cubicBezTo>
                    <a:cubicBezTo>
                      <a:pt x="41" y="2"/>
                      <a:pt x="42" y="2"/>
                      <a:pt x="40" y="2"/>
                    </a:cubicBezTo>
                    <a:cubicBezTo>
                      <a:pt x="38" y="2"/>
                      <a:pt x="38" y="4"/>
                      <a:pt x="37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3" y="0"/>
                      <a:pt x="33" y="1"/>
                    </a:cubicBezTo>
                    <a:cubicBezTo>
                      <a:pt x="33" y="3"/>
                      <a:pt x="33" y="2"/>
                      <a:pt x="32" y="3"/>
                    </a:cubicBezTo>
                    <a:cubicBezTo>
                      <a:pt x="32" y="4"/>
                      <a:pt x="30" y="5"/>
                      <a:pt x="30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29" y="6"/>
                      <a:pt x="28" y="7"/>
                      <a:pt x="28" y="7"/>
                    </a:cubicBezTo>
                    <a:cubicBezTo>
                      <a:pt x="28" y="7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5" y="6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4" y="10"/>
                      <a:pt x="24" y="10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20" y="11"/>
                      <a:pt x="18" y="11"/>
                      <a:pt x="18" y="11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5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5" y="17"/>
                    </a:cubicBezTo>
                    <a:cubicBezTo>
                      <a:pt x="5" y="18"/>
                      <a:pt x="2" y="19"/>
                      <a:pt x="2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10" y="22"/>
                    </a:cubicBezTo>
                    <a:cubicBezTo>
                      <a:pt x="10" y="22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6"/>
                      <a:pt x="20" y="27"/>
                      <a:pt x="20" y="27"/>
                    </a:cubicBezTo>
                    <a:cubicBezTo>
                      <a:pt x="20" y="27"/>
                      <a:pt x="21" y="28"/>
                      <a:pt x="22" y="29"/>
                    </a:cubicBezTo>
                    <a:cubicBezTo>
                      <a:pt x="22" y="29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4"/>
                      <a:pt x="26" y="35"/>
                      <a:pt x="27" y="35"/>
                    </a:cubicBezTo>
                    <a:cubicBezTo>
                      <a:pt x="27" y="35"/>
                      <a:pt x="27" y="35"/>
                      <a:pt x="28" y="35"/>
                    </a:cubicBezTo>
                    <a:cubicBezTo>
                      <a:pt x="28" y="35"/>
                      <a:pt x="28" y="35"/>
                      <a:pt x="28" y="36"/>
                    </a:cubicBezTo>
                    <a:cubicBezTo>
                      <a:pt x="28" y="36"/>
                      <a:pt x="28" y="36"/>
                      <a:pt x="29" y="37"/>
                    </a:cubicBezTo>
                    <a:cubicBezTo>
                      <a:pt x="29" y="37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9"/>
                    </a:cubicBezTo>
                    <a:cubicBezTo>
                      <a:pt x="30" y="40"/>
                      <a:pt x="31" y="41"/>
                      <a:pt x="31" y="41"/>
                    </a:cubicBezTo>
                    <a:cubicBezTo>
                      <a:pt x="31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3" y="42"/>
                      <a:pt x="33" y="43"/>
                    </a:cubicBezTo>
                    <a:cubicBezTo>
                      <a:pt x="33" y="44"/>
                      <a:pt x="32" y="45"/>
                      <a:pt x="33" y="45"/>
                    </a:cubicBezTo>
                    <a:cubicBezTo>
                      <a:pt x="33" y="45"/>
                      <a:pt x="34" y="47"/>
                      <a:pt x="35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7"/>
                      <a:pt x="37" y="49"/>
                      <a:pt x="38" y="49"/>
                    </a:cubicBezTo>
                    <a:cubicBezTo>
                      <a:pt x="38" y="50"/>
                      <a:pt x="38" y="50"/>
                      <a:pt x="39" y="5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0"/>
                      <a:pt x="40" y="50"/>
                      <a:pt x="40" y="51"/>
                    </a:cubicBezTo>
                    <a:cubicBezTo>
                      <a:pt x="41" y="51"/>
                      <a:pt x="43" y="53"/>
                      <a:pt x="43" y="53"/>
                    </a:cubicBezTo>
                    <a:cubicBezTo>
                      <a:pt x="43" y="53"/>
                      <a:pt x="44" y="54"/>
                      <a:pt x="44" y="54"/>
                    </a:cubicBezTo>
                    <a:cubicBezTo>
                      <a:pt x="44" y="54"/>
                      <a:pt x="45" y="54"/>
                      <a:pt x="46" y="54"/>
                    </a:cubicBezTo>
                    <a:cubicBezTo>
                      <a:pt x="46" y="54"/>
                      <a:pt x="47" y="54"/>
                      <a:pt x="47" y="55"/>
                    </a:cubicBezTo>
                    <a:cubicBezTo>
                      <a:pt x="47" y="56"/>
                      <a:pt x="48" y="56"/>
                      <a:pt x="48" y="57"/>
                    </a:cubicBezTo>
                    <a:cubicBezTo>
                      <a:pt x="48" y="58"/>
                      <a:pt x="49" y="58"/>
                      <a:pt x="49" y="59"/>
                    </a:cubicBezTo>
                    <a:cubicBezTo>
                      <a:pt x="49" y="59"/>
                      <a:pt x="50" y="61"/>
                      <a:pt x="50" y="61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7" y="65"/>
                      <a:pt x="57" y="65"/>
                      <a:pt x="57" y="65"/>
                    </a:cubicBezTo>
                    <a:cubicBezTo>
                      <a:pt x="57" y="65"/>
                      <a:pt x="58" y="67"/>
                      <a:pt x="58" y="67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8" y="73"/>
                      <a:pt x="69" y="73"/>
                    </a:cubicBezTo>
                    <a:cubicBezTo>
                      <a:pt x="69" y="73"/>
                      <a:pt x="71" y="74"/>
                      <a:pt x="72" y="74"/>
                    </a:cubicBezTo>
                    <a:cubicBezTo>
                      <a:pt x="72" y="75"/>
                      <a:pt x="73" y="78"/>
                      <a:pt x="73" y="78"/>
                    </a:cubicBezTo>
                    <a:cubicBezTo>
                      <a:pt x="74" y="78"/>
                      <a:pt x="76" y="80"/>
                      <a:pt x="76" y="82"/>
                    </a:cubicBezTo>
                    <a:cubicBezTo>
                      <a:pt x="77" y="83"/>
                      <a:pt x="77" y="83"/>
                      <a:pt x="77" y="85"/>
                    </a:cubicBezTo>
                    <a:cubicBezTo>
                      <a:pt x="78" y="86"/>
                      <a:pt x="80" y="88"/>
                      <a:pt x="80" y="88"/>
                    </a:cubicBezTo>
                    <a:cubicBezTo>
                      <a:pt x="80" y="88"/>
                      <a:pt x="80" y="88"/>
                      <a:pt x="81" y="90"/>
                    </a:cubicBezTo>
                    <a:cubicBezTo>
                      <a:pt x="82" y="91"/>
                      <a:pt x="83" y="92"/>
                      <a:pt x="83" y="93"/>
                    </a:cubicBezTo>
                    <a:cubicBezTo>
                      <a:pt x="83" y="93"/>
                      <a:pt x="83" y="93"/>
                      <a:pt x="83" y="94"/>
                    </a:cubicBezTo>
                    <a:cubicBezTo>
                      <a:pt x="83" y="94"/>
                      <a:pt x="83" y="95"/>
                      <a:pt x="83" y="95"/>
                    </a:cubicBezTo>
                    <a:cubicBezTo>
                      <a:pt x="83" y="95"/>
                      <a:pt x="84" y="97"/>
                      <a:pt x="84" y="98"/>
                    </a:cubicBezTo>
                    <a:cubicBezTo>
                      <a:pt x="84" y="98"/>
                      <a:pt x="85" y="100"/>
                      <a:pt x="85" y="100"/>
                    </a:cubicBezTo>
                    <a:cubicBezTo>
                      <a:pt x="85" y="101"/>
                      <a:pt x="85" y="101"/>
                      <a:pt x="85" y="101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5" y="106"/>
                      <a:pt x="85" y="106"/>
                      <a:pt x="85" y="106"/>
                    </a:cubicBezTo>
                    <a:cubicBezTo>
                      <a:pt x="85" y="106"/>
                      <a:pt x="84" y="107"/>
                      <a:pt x="85" y="107"/>
                    </a:cubicBezTo>
                    <a:cubicBezTo>
                      <a:pt x="86" y="107"/>
                      <a:pt x="87" y="108"/>
                      <a:pt x="86" y="109"/>
                    </a:cubicBezTo>
                    <a:cubicBezTo>
                      <a:pt x="86" y="109"/>
                      <a:pt x="85" y="111"/>
                      <a:pt x="85" y="111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4" y="114"/>
                      <a:pt x="84" y="114"/>
                      <a:pt x="84" y="114"/>
                    </a:cubicBezTo>
                    <a:cubicBezTo>
                      <a:pt x="84" y="114"/>
                      <a:pt x="86" y="115"/>
                      <a:pt x="86" y="115"/>
                    </a:cubicBezTo>
                    <a:cubicBezTo>
                      <a:pt x="86" y="116"/>
                      <a:pt x="87" y="117"/>
                      <a:pt x="86" y="118"/>
                    </a:cubicBezTo>
                    <a:cubicBezTo>
                      <a:pt x="86" y="118"/>
                      <a:pt x="86" y="120"/>
                      <a:pt x="86" y="120"/>
                    </a:cubicBezTo>
                    <a:cubicBezTo>
                      <a:pt x="86" y="120"/>
                      <a:pt x="86" y="122"/>
                      <a:pt x="86" y="122"/>
                    </a:cubicBezTo>
                    <a:cubicBezTo>
                      <a:pt x="86" y="122"/>
                      <a:pt x="88" y="123"/>
                      <a:pt x="87" y="124"/>
                    </a:cubicBezTo>
                    <a:cubicBezTo>
                      <a:pt x="87" y="124"/>
                      <a:pt x="87" y="125"/>
                      <a:pt x="87" y="126"/>
                    </a:cubicBezTo>
                    <a:cubicBezTo>
                      <a:pt x="88" y="128"/>
                      <a:pt x="90" y="131"/>
                      <a:pt x="90" y="131"/>
                    </a:cubicBezTo>
                    <a:cubicBezTo>
                      <a:pt x="90" y="131"/>
                      <a:pt x="91" y="133"/>
                      <a:pt x="91" y="133"/>
                    </a:cubicBezTo>
                    <a:cubicBezTo>
                      <a:pt x="91" y="134"/>
                      <a:pt x="90" y="134"/>
                      <a:pt x="91" y="135"/>
                    </a:cubicBezTo>
                    <a:cubicBezTo>
                      <a:pt x="91" y="135"/>
                      <a:pt x="90" y="136"/>
                      <a:pt x="91" y="136"/>
                    </a:cubicBezTo>
                    <a:cubicBezTo>
                      <a:pt x="92" y="137"/>
                      <a:pt x="93" y="139"/>
                      <a:pt x="93" y="139"/>
                    </a:cubicBezTo>
                    <a:cubicBezTo>
                      <a:pt x="93" y="139"/>
                      <a:pt x="93" y="139"/>
                      <a:pt x="94" y="140"/>
                    </a:cubicBezTo>
                    <a:cubicBezTo>
                      <a:pt x="94" y="141"/>
                      <a:pt x="94" y="143"/>
                      <a:pt x="94" y="143"/>
                    </a:cubicBezTo>
                    <a:cubicBezTo>
                      <a:pt x="94" y="144"/>
                      <a:pt x="95" y="144"/>
                      <a:pt x="94" y="144"/>
                    </a:cubicBezTo>
                    <a:cubicBezTo>
                      <a:pt x="94" y="144"/>
                      <a:pt x="93" y="145"/>
                      <a:pt x="93" y="145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2" y="147"/>
                      <a:pt x="93" y="148"/>
                      <a:pt x="94" y="148"/>
                    </a:cubicBezTo>
                    <a:cubicBezTo>
                      <a:pt x="94" y="148"/>
                      <a:pt x="95" y="148"/>
                      <a:pt x="95" y="148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97" y="152"/>
                      <a:pt x="97" y="152"/>
                      <a:pt x="97" y="152"/>
                    </a:cubicBezTo>
                    <a:lnTo>
                      <a:pt x="99" y="1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>
                <a:extLst>
                  <a:ext uri="{FF2B5EF4-FFF2-40B4-BE49-F238E27FC236}">
                    <a16:creationId xmlns:a16="http://schemas.microsoft.com/office/drawing/2014/main" id="{1A32A823-51E5-4B6B-85A1-3847C58AB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566" y="2676821"/>
                <a:ext cx="294647" cy="240785"/>
              </a:xfrm>
              <a:custGeom>
                <a:avLst/>
                <a:gdLst>
                  <a:gd name="T0" fmla="*/ 27 w 129"/>
                  <a:gd name="T1" fmla="*/ 5 h 109"/>
                  <a:gd name="T2" fmla="*/ 33 w 129"/>
                  <a:gd name="T3" fmla="*/ 7 h 109"/>
                  <a:gd name="T4" fmla="*/ 40 w 129"/>
                  <a:gd name="T5" fmla="*/ 5 h 109"/>
                  <a:gd name="T6" fmla="*/ 57 w 129"/>
                  <a:gd name="T7" fmla="*/ 8 h 109"/>
                  <a:gd name="T8" fmla="*/ 64 w 129"/>
                  <a:gd name="T9" fmla="*/ 7 h 109"/>
                  <a:gd name="T10" fmla="*/ 66 w 129"/>
                  <a:gd name="T11" fmla="*/ 1 h 109"/>
                  <a:gd name="T12" fmla="*/ 70 w 129"/>
                  <a:gd name="T13" fmla="*/ 5 h 109"/>
                  <a:gd name="T14" fmla="*/ 77 w 129"/>
                  <a:gd name="T15" fmla="*/ 1 h 109"/>
                  <a:gd name="T16" fmla="*/ 79 w 129"/>
                  <a:gd name="T17" fmla="*/ 5 h 109"/>
                  <a:gd name="T18" fmla="*/ 86 w 129"/>
                  <a:gd name="T19" fmla="*/ 3 h 109"/>
                  <a:gd name="T20" fmla="*/ 89 w 129"/>
                  <a:gd name="T21" fmla="*/ 9 h 109"/>
                  <a:gd name="T22" fmla="*/ 92 w 129"/>
                  <a:gd name="T23" fmla="*/ 12 h 109"/>
                  <a:gd name="T24" fmla="*/ 98 w 129"/>
                  <a:gd name="T25" fmla="*/ 15 h 109"/>
                  <a:gd name="T26" fmla="*/ 102 w 129"/>
                  <a:gd name="T27" fmla="*/ 18 h 109"/>
                  <a:gd name="T28" fmla="*/ 113 w 129"/>
                  <a:gd name="T29" fmla="*/ 22 h 109"/>
                  <a:gd name="T30" fmla="*/ 109 w 129"/>
                  <a:gd name="T31" fmla="*/ 30 h 109"/>
                  <a:gd name="T32" fmla="*/ 104 w 129"/>
                  <a:gd name="T33" fmla="*/ 36 h 109"/>
                  <a:gd name="T34" fmla="*/ 105 w 129"/>
                  <a:gd name="T35" fmla="*/ 43 h 109"/>
                  <a:gd name="T36" fmla="*/ 114 w 129"/>
                  <a:gd name="T37" fmla="*/ 42 h 109"/>
                  <a:gd name="T38" fmla="*/ 120 w 129"/>
                  <a:gd name="T39" fmla="*/ 46 h 109"/>
                  <a:gd name="T40" fmla="*/ 124 w 129"/>
                  <a:gd name="T41" fmla="*/ 50 h 109"/>
                  <a:gd name="T42" fmla="*/ 124 w 129"/>
                  <a:gd name="T43" fmla="*/ 57 h 109"/>
                  <a:gd name="T44" fmla="*/ 129 w 129"/>
                  <a:gd name="T45" fmla="*/ 61 h 109"/>
                  <a:gd name="T46" fmla="*/ 127 w 129"/>
                  <a:gd name="T47" fmla="*/ 67 h 109"/>
                  <a:gd name="T48" fmla="*/ 123 w 129"/>
                  <a:gd name="T49" fmla="*/ 70 h 109"/>
                  <a:gd name="T50" fmla="*/ 120 w 129"/>
                  <a:gd name="T51" fmla="*/ 74 h 109"/>
                  <a:gd name="T52" fmla="*/ 117 w 129"/>
                  <a:gd name="T53" fmla="*/ 75 h 109"/>
                  <a:gd name="T54" fmla="*/ 112 w 129"/>
                  <a:gd name="T55" fmla="*/ 77 h 109"/>
                  <a:gd name="T56" fmla="*/ 109 w 129"/>
                  <a:gd name="T57" fmla="*/ 82 h 109"/>
                  <a:gd name="T58" fmla="*/ 105 w 129"/>
                  <a:gd name="T59" fmla="*/ 88 h 109"/>
                  <a:gd name="T60" fmla="*/ 106 w 129"/>
                  <a:gd name="T61" fmla="*/ 92 h 109"/>
                  <a:gd name="T62" fmla="*/ 107 w 129"/>
                  <a:gd name="T63" fmla="*/ 96 h 109"/>
                  <a:gd name="T64" fmla="*/ 110 w 129"/>
                  <a:gd name="T65" fmla="*/ 101 h 109"/>
                  <a:gd name="T66" fmla="*/ 107 w 129"/>
                  <a:gd name="T67" fmla="*/ 107 h 109"/>
                  <a:gd name="T68" fmla="*/ 103 w 129"/>
                  <a:gd name="T69" fmla="*/ 108 h 109"/>
                  <a:gd name="T70" fmla="*/ 96 w 129"/>
                  <a:gd name="T71" fmla="*/ 109 h 109"/>
                  <a:gd name="T72" fmla="*/ 93 w 129"/>
                  <a:gd name="T73" fmla="*/ 104 h 109"/>
                  <a:gd name="T74" fmla="*/ 90 w 129"/>
                  <a:gd name="T75" fmla="*/ 101 h 109"/>
                  <a:gd name="T76" fmla="*/ 85 w 129"/>
                  <a:gd name="T77" fmla="*/ 97 h 109"/>
                  <a:gd name="T78" fmla="*/ 79 w 129"/>
                  <a:gd name="T79" fmla="*/ 94 h 109"/>
                  <a:gd name="T80" fmla="*/ 74 w 129"/>
                  <a:gd name="T81" fmla="*/ 89 h 109"/>
                  <a:gd name="T82" fmla="*/ 74 w 129"/>
                  <a:gd name="T83" fmla="*/ 81 h 109"/>
                  <a:gd name="T84" fmla="*/ 74 w 129"/>
                  <a:gd name="T85" fmla="*/ 73 h 109"/>
                  <a:gd name="T86" fmla="*/ 69 w 129"/>
                  <a:gd name="T87" fmla="*/ 78 h 109"/>
                  <a:gd name="T88" fmla="*/ 63 w 129"/>
                  <a:gd name="T89" fmla="*/ 82 h 109"/>
                  <a:gd name="T90" fmla="*/ 55 w 129"/>
                  <a:gd name="T91" fmla="*/ 82 h 109"/>
                  <a:gd name="T92" fmla="*/ 51 w 129"/>
                  <a:gd name="T93" fmla="*/ 77 h 109"/>
                  <a:gd name="T94" fmla="*/ 52 w 129"/>
                  <a:gd name="T95" fmla="*/ 73 h 109"/>
                  <a:gd name="T96" fmla="*/ 53 w 129"/>
                  <a:gd name="T97" fmla="*/ 66 h 109"/>
                  <a:gd name="T98" fmla="*/ 49 w 129"/>
                  <a:gd name="T99" fmla="*/ 62 h 109"/>
                  <a:gd name="T100" fmla="*/ 42 w 129"/>
                  <a:gd name="T101" fmla="*/ 61 h 109"/>
                  <a:gd name="T102" fmla="*/ 35 w 129"/>
                  <a:gd name="T103" fmla="*/ 60 h 109"/>
                  <a:gd name="T104" fmla="*/ 33 w 129"/>
                  <a:gd name="T105" fmla="*/ 52 h 109"/>
                  <a:gd name="T106" fmla="*/ 27 w 129"/>
                  <a:gd name="T107" fmla="*/ 51 h 109"/>
                  <a:gd name="T108" fmla="*/ 23 w 129"/>
                  <a:gd name="T109" fmla="*/ 46 h 109"/>
                  <a:gd name="T110" fmla="*/ 19 w 129"/>
                  <a:gd name="T111" fmla="*/ 37 h 109"/>
                  <a:gd name="T112" fmla="*/ 11 w 129"/>
                  <a:gd name="T113" fmla="*/ 37 h 109"/>
                  <a:gd name="T114" fmla="*/ 6 w 129"/>
                  <a:gd name="T115" fmla="*/ 35 h 109"/>
                  <a:gd name="T116" fmla="*/ 2 w 129"/>
                  <a:gd name="T117" fmla="*/ 29 h 109"/>
                  <a:gd name="T118" fmla="*/ 0 w 129"/>
                  <a:gd name="T11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9" h="109">
                    <a:moveTo>
                      <a:pt x="1" y="18"/>
                    </a:moveTo>
                    <a:cubicBezTo>
                      <a:pt x="1" y="18"/>
                      <a:pt x="21" y="6"/>
                      <a:pt x="21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2" y="7"/>
                      <a:pt x="33" y="7"/>
                    </a:cubicBezTo>
                    <a:cubicBezTo>
                      <a:pt x="33" y="7"/>
                      <a:pt x="35" y="9"/>
                      <a:pt x="35" y="8"/>
                    </a:cubicBezTo>
                    <a:cubicBezTo>
                      <a:pt x="36" y="7"/>
                      <a:pt x="36" y="6"/>
                      <a:pt x="37" y="6"/>
                    </a:cubicBezTo>
                    <a:cubicBezTo>
                      <a:pt x="37" y="5"/>
                      <a:pt x="38" y="4"/>
                      <a:pt x="40" y="5"/>
                    </a:cubicBezTo>
                    <a:cubicBezTo>
                      <a:pt x="41" y="6"/>
                      <a:pt x="41" y="10"/>
                      <a:pt x="41" y="10"/>
                    </a:cubicBezTo>
                    <a:cubicBezTo>
                      <a:pt x="49" y="12"/>
                      <a:pt x="44" y="13"/>
                      <a:pt x="55" y="10"/>
                    </a:cubicBezTo>
                    <a:cubicBezTo>
                      <a:pt x="55" y="10"/>
                      <a:pt x="57" y="8"/>
                      <a:pt x="57" y="8"/>
                    </a:cubicBezTo>
                    <a:cubicBezTo>
                      <a:pt x="57" y="7"/>
                      <a:pt x="56" y="5"/>
                      <a:pt x="58" y="6"/>
                    </a:cubicBezTo>
                    <a:cubicBezTo>
                      <a:pt x="59" y="7"/>
                      <a:pt x="60" y="7"/>
                      <a:pt x="61" y="7"/>
                    </a:cubicBezTo>
                    <a:cubicBezTo>
                      <a:pt x="62" y="7"/>
                      <a:pt x="64" y="7"/>
                      <a:pt x="64" y="7"/>
                    </a:cubicBezTo>
                    <a:cubicBezTo>
                      <a:pt x="64" y="7"/>
                      <a:pt x="65" y="6"/>
                      <a:pt x="64" y="5"/>
                    </a:cubicBezTo>
                    <a:cubicBezTo>
                      <a:pt x="64" y="4"/>
                      <a:pt x="63" y="3"/>
                      <a:pt x="64" y="3"/>
                    </a:cubicBezTo>
                    <a:cubicBezTo>
                      <a:pt x="64" y="2"/>
                      <a:pt x="66" y="1"/>
                      <a:pt x="66" y="1"/>
                    </a:cubicBezTo>
                    <a:cubicBezTo>
                      <a:pt x="66" y="1"/>
                      <a:pt x="67" y="1"/>
                      <a:pt x="67" y="2"/>
                    </a:cubicBezTo>
                    <a:cubicBezTo>
                      <a:pt x="68" y="3"/>
                      <a:pt x="68" y="3"/>
                      <a:pt x="68" y="4"/>
                    </a:cubicBezTo>
                    <a:cubicBezTo>
                      <a:pt x="69" y="4"/>
                      <a:pt x="69" y="5"/>
                      <a:pt x="70" y="5"/>
                    </a:cubicBezTo>
                    <a:cubicBezTo>
                      <a:pt x="72" y="5"/>
                      <a:pt x="72" y="5"/>
                      <a:pt x="73" y="4"/>
                    </a:cubicBezTo>
                    <a:cubicBezTo>
                      <a:pt x="74" y="3"/>
                      <a:pt x="74" y="3"/>
                      <a:pt x="75" y="2"/>
                    </a:cubicBezTo>
                    <a:cubicBezTo>
                      <a:pt x="76" y="0"/>
                      <a:pt x="76" y="0"/>
                      <a:pt x="77" y="1"/>
                    </a:cubicBezTo>
                    <a:cubicBezTo>
                      <a:pt x="78" y="1"/>
                      <a:pt x="80" y="2"/>
                      <a:pt x="80" y="2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4"/>
                      <a:pt x="79" y="5"/>
                    </a:cubicBezTo>
                    <a:cubicBezTo>
                      <a:pt x="82" y="6"/>
                      <a:pt x="83" y="6"/>
                      <a:pt x="83" y="6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3"/>
                      <a:pt x="85" y="1"/>
                      <a:pt x="86" y="3"/>
                    </a:cubicBezTo>
                    <a:cubicBezTo>
                      <a:pt x="86" y="4"/>
                      <a:pt x="87" y="6"/>
                      <a:pt x="87" y="6"/>
                    </a:cubicBezTo>
                    <a:cubicBezTo>
                      <a:pt x="87" y="6"/>
                      <a:pt x="87" y="9"/>
                      <a:pt x="88" y="9"/>
                    </a:cubicBezTo>
                    <a:cubicBezTo>
                      <a:pt x="89" y="9"/>
                      <a:pt x="89" y="8"/>
                      <a:pt x="89" y="9"/>
                    </a:cubicBezTo>
                    <a:cubicBezTo>
                      <a:pt x="89" y="10"/>
                      <a:pt x="88" y="10"/>
                      <a:pt x="89" y="10"/>
                    </a:cubicBezTo>
                    <a:cubicBezTo>
                      <a:pt x="89" y="11"/>
                      <a:pt x="91" y="11"/>
                      <a:pt x="91" y="11"/>
                    </a:cubicBezTo>
                    <a:cubicBezTo>
                      <a:pt x="91" y="11"/>
                      <a:pt x="92" y="11"/>
                      <a:pt x="92" y="12"/>
                    </a:cubicBezTo>
                    <a:cubicBezTo>
                      <a:pt x="92" y="13"/>
                      <a:pt x="92" y="14"/>
                      <a:pt x="92" y="14"/>
                    </a:cubicBezTo>
                    <a:cubicBezTo>
                      <a:pt x="92" y="14"/>
                      <a:pt x="95" y="14"/>
                      <a:pt x="95" y="14"/>
                    </a:cubicBezTo>
                    <a:cubicBezTo>
                      <a:pt x="96" y="14"/>
                      <a:pt x="97" y="15"/>
                      <a:pt x="98" y="15"/>
                    </a:cubicBezTo>
                    <a:cubicBezTo>
                      <a:pt x="99" y="14"/>
                      <a:pt x="100" y="13"/>
                      <a:pt x="100" y="13"/>
                    </a:cubicBezTo>
                    <a:cubicBezTo>
                      <a:pt x="100" y="14"/>
                      <a:pt x="102" y="14"/>
                      <a:pt x="102" y="15"/>
                    </a:cubicBezTo>
                    <a:cubicBezTo>
                      <a:pt x="101" y="17"/>
                      <a:pt x="100" y="17"/>
                      <a:pt x="102" y="18"/>
                    </a:cubicBezTo>
                    <a:cubicBezTo>
                      <a:pt x="104" y="18"/>
                      <a:pt x="106" y="19"/>
                      <a:pt x="107" y="19"/>
                    </a:cubicBezTo>
                    <a:cubicBezTo>
                      <a:pt x="108" y="20"/>
                      <a:pt x="111" y="21"/>
                      <a:pt x="111" y="21"/>
                    </a:cubicBezTo>
                    <a:cubicBezTo>
                      <a:pt x="112" y="21"/>
                      <a:pt x="113" y="21"/>
                      <a:pt x="113" y="22"/>
                    </a:cubicBezTo>
                    <a:cubicBezTo>
                      <a:pt x="113" y="23"/>
                      <a:pt x="111" y="25"/>
                      <a:pt x="111" y="25"/>
                    </a:cubicBezTo>
                    <a:cubicBezTo>
                      <a:pt x="111" y="25"/>
                      <a:pt x="110" y="26"/>
                      <a:pt x="110" y="27"/>
                    </a:cubicBezTo>
                    <a:cubicBezTo>
                      <a:pt x="110" y="27"/>
                      <a:pt x="109" y="30"/>
                      <a:pt x="109" y="30"/>
                    </a:cubicBezTo>
                    <a:cubicBezTo>
                      <a:pt x="108" y="31"/>
                      <a:pt x="107" y="33"/>
                      <a:pt x="107" y="33"/>
                    </a:cubicBezTo>
                    <a:cubicBezTo>
                      <a:pt x="107" y="33"/>
                      <a:pt x="106" y="35"/>
                      <a:pt x="105" y="35"/>
                    </a:cubicBezTo>
                    <a:cubicBezTo>
                      <a:pt x="105" y="35"/>
                      <a:pt x="104" y="36"/>
                      <a:pt x="104" y="36"/>
                    </a:cubicBezTo>
                    <a:cubicBezTo>
                      <a:pt x="104" y="37"/>
                      <a:pt x="104" y="39"/>
                      <a:pt x="104" y="39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9" y="42"/>
                      <a:pt x="109" y="42"/>
                      <a:pt x="110" y="43"/>
                    </a:cubicBezTo>
                    <a:cubicBezTo>
                      <a:pt x="112" y="43"/>
                      <a:pt x="113" y="42"/>
                      <a:pt x="114" y="42"/>
                    </a:cubicBezTo>
                    <a:cubicBezTo>
                      <a:pt x="114" y="42"/>
                      <a:pt x="116" y="44"/>
                      <a:pt x="116" y="44"/>
                    </a:cubicBezTo>
                    <a:cubicBezTo>
                      <a:pt x="116" y="44"/>
                      <a:pt x="117" y="45"/>
                      <a:pt x="117" y="45"/>
                    </a:cubicBezTo>
                    <a:cubicBezTo>
                      <a:pt x="118" y="45"/>
                      <a:pt x="120" y="46"/>
                      <a:pt x="120" y="46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20" y="49"/>
                      <a:pt x="122" y="49"/>
                      <a:pt x="122" y="49"/>
                    </a:cubicBezTo>
                    <a:cubicBezTo>
                      <a:pt x="123" y="49"/>
                      <a:pt x="124" y="50"/>
                      <a:pt x="124" y="50"/>
                    </a:cubicBezTo>
                    <a:cubicBezTo>
                      <a:pt x="124" y="50"/>
                      <a:pt x="124" y="53"/>
                      <a:pt x="123" y="53"/>
                    </a:cubicBezTo>
                    <a:cubicBezTo>
                      <a:pt x="123" y="54"/>
                      <a:pt x="122" y="55"/>
                      <a:pt x="122" y="55"/>
                    </a:cubicBezTo>
                    <a:cubicBezTo>
                      <a:pt x="122" y="55"/>
                      <a:pt x="123" y="57"/>
                      <a:pt x="124" y="57"/>
                    </a:cubicBezTo>
                    <a:cubicBezTo>
                      <a:pt x="124" y="57"/>
                      <a:pt x="126" y="57"/>
                      <a:pt x="126" y="57"/>
                    </a:cubicBezTo>
                    <a:cubicBezTo>
                      <a:pt x="127" y="57"/>
                      <a:pt x="128" y="59"/>
                      <a:pt x="128" y="59"/>
                    </a:cubicBezTo>
                    <a:cubicBezTo>
                      <a:pt x="128" y="59"/>
                      <a:pt x="129" y="60"/>
                      <a:pt x="129" y="61"/>
                    </a:cubicBezTo>
                    <a:cubicBezTo>
                      <a:pt x="129" y="62"/>
                      <a:pt x="128" y="64"/>
                      <a:pt x="128" y="64"/>
                    </a:cubicBezTo>
                    <a:cubicBezTo>
                      <a:pt x="128" y="64"/>
                      <a:pt x="128" y="65"/>
                      <a:pt x="128" y="66"/>
                    </a:cubicBezTo>
                    <a:cubicBezTo>
                      <a:pt x="128" y="66"/>
                      <a:pt x="127" y="67"/>
                      <a:pt x="127" y="67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5" y="67"/>
                      <a:pt x="125" y="70"/>
                      <a:pt x="124" y="70"/>
                    </a:cubicBezTo>
                    <a:cubicBezTo>
                      <a:pt x="124" y="70"/>
                      <a:pt x="123" y="70"/>
                      <a:pt x="123" y="70"/>
                    </a:cubicBezTo>
                    <a:cubicBezTo>
                      <a:pt x="122" y="70"/>
                      <a:pt x="121" y="71"/>
                      <a:pt x="121" y="71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20" y="74"/>
                      <a:pt x="120" y="74"/>
                      <a:pt x="120" y="74"/>
                    </a:cubicBezTo>
                    <a:cubicBezTo>
                      <a:pt x="120" y="74"/>
                      <a:pt x="120" y="74"/>
                      <a:pt x="119" y="74"/>
                    </a:cubicBezTo>
                    <a:cubicBezTo>
                      <a:pt x="119" y="74"/>
                      <a:pt x="119" y="74"/>
                      <a:pt x="118" y="74"/>
                    </a:cubicBezTo>
                    <a:cubicBezTo>
                      <a:pt x="118" y="75"/>
                      <a:pt x="117" y="75"/>
                      <a:pt x="117" y="75"/>
                    </a:cubicBezTo>
                    <a:cubicBezTo>
                      <a:pt x="117" y="75"/>
                      <a:pt x="116" y="74"/>
                      <a:pt x="115" y="74"/>
                    </a:cubicBezTo>
                    <a:cubicBezTo>
                      <a:pt x="115" y="74"/>
                      <a:pt x="114" y="74"/>
                      <a:pt x="114" y="75"/>
                    </a:cubicBezTo>
                    <a:cubicBezTo>
                      <a:pt x="113" y="76"/>
                      <a:pt x="113" y="77"/>
                      <a:pt x="112" y="77"/>
                    </a:cubicBezTo>
                    <a:cubicBezTo>
                      <a:pt x="112" y="77"/>
                      <a:pt x="111" y="78"/>
                      <a:pt x="111" y="78"/>
                    </a:cubicBezTo>
                    <a:cubicBezTo>
                      <a:pt x="111" y="78"/>
                      <a:pt x="111" y="80"/>
                      <a:pt x="110" y="80"/>
                    </a:cubicBezTo>
                    <a:cubicBezTo>
                      <a:pt x="110" y="81"/>
                      <a:pt x="109" y="82"/>
                      <a:pt x="109" y="82"/>
                    </a:cubicBezTo>
                    <a:cubicBezTo>
                      <a:pt x="109" y="82"/>
                      <a:pt x="109" y="83"/>
                      <a:pt x="109" y="83"/>
                    </a:cubicBezTo>
                    <a:cubicBezTo>
                      <a:pt x="109" y="84"/>
                      <a:pt x="109" y="85"/>
                      <a:pt x="108" y="86"/>
                    </a:cubicBezTo>
                    <a:cubicBezTo>
                      <a:pt x="107" y="86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9"/>
                    </a:cubicBezTo>
                    <a:cubicBezTo>
                      <a:pt x="106" y="89"/>
                      <a:pt x="106" y="90"/>
                      <a:pt x="106" y="90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06" y="92"/>
                      <a:pt x="105" y="93"/>
                      <a:pt x="105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6"/>
                      <a:pt x="107" y="96"/>
                      <a:pt x="107" y="96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10" y="100"/>
                      <a:pt x="110" y="101"/>
                    </a:cubicBezTo>
                    <a:cubicBezTo>
                      <a:pt x="110" y="101"/>
                      <a:pt x="110" y="103"/>
                      <a:pt x="110" y="103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6" y="107"/>
                      <a:pt x="106" y="107"/>
                    </a:cubicBezTo>
                    <a:cubicBezTo>
                      <a:pt x="105" y="107"/>
                      <a:pt x="104" y="107"/>
                      <a:pt x="104" y="107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89" y="103"/>
                      <a:pt x="89" y="103"/>
                      <a:pt x="89" y="103"/>
                    </a:cubicBezTo>
                    <a:cubicBezTo>
                      <a:pt x="90" y="101"/>
                      <a:pt x="90" y="101"/>
                      <a:pt x="90" y="101"/>
                    </a:cubicBezTo>
                    <a:cubicBezTo>
                      <a:pt x="90" y="101"/>
                      <a:pt x="89" y="99"/>
                      <a:pt x="89" y="99"/>
                    </a:cubicBezTo>
                    <a:cubicBezTo>
                      <a:pt x="88" y="99"/>
                      <a:pt x="87" y="99"/>
                      <a:pt x="87" y="99"/>
                    </a:cubicBezTo>
                    <a:cubicBezTo>
                      <a:pt x="85" y="97"/>
                      <a:pt x="85" y="97"/>
                      <a:pt x="85" y="97"/>
                    </a:cubicBezTo>
                    <a:cubicBezTo>
                      <a:pt x="85" y="97"/>
                      <a:pt x="85" y="96"/>
                      <a:pt x="84" y="95"/>
                    </a:cubicBezTo>
                    <a:cubicBezTo>
                      <a:pt x="83" y="95"/>
                      <a:pt x="83" y="94"/>
                      <a:pt x="82" y="94"/>
                    </a:cubicBezTo>
                    <a:cubicBezTo>
                      <a:pt x="81" y="94"/>
                      <a:pt x="79" y="94"/>
                      <a:pt x="79" y="94"/>
                    </a:cubicBezTo>
                    <a:cubicBezTo>
                      <a:pt x="79" y="94"/>
                      <a:pt x="78" y="92"/>
                      <a:pt x="77" y="92"/>
                    </a:cubicBezTo>
                    <a:cubicBezTo>
                      <a:pt x="77" y="92"/>
                      <a:pt x="73" y="92"/>
                      <a:pt x="73" y="92"/>
                    </a:cubicBezTo>
                    <a:cubicBezTo>
                      <a:pt x="73" y="92"/>
                      <a:pt x="74" y="89"/>
                      <a:pt x="74" y="89"/>
                    </a:cubicBezTo>
                    <a:cubicBezTo>
                      <a:pt x="74" y="88"/>
                      <a:pt x="74" y="85"/>
                      <a:pt x="74" y="8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4" y="84"/>
                      <a:pt x="73" y="83"/>
                      <a:pt x="74" y="81"/>
                    </a:cubicBezTo>
                    <a:cubicBezTo>
                      <a:pt x="75" y="79"/>
                      <a:pt x="74" y="80"/>
                      <a:pt x="75" y="78"/>
                    </a:cubicBezTo>
                    <a:cubicBezTo>
                      <a:pt x="76" y="75"/>
                      <a:pt x="76" y="74"/>
                      <a:pt x="76" y="74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4" y="73"/>
                      <a:pt x="73" y="72"/>
                      <a:pt x="72" y="73"/>
                    </a:cubicBezTo>
                    <a:cubicBezTo>
                      <a:pt x="72" y="75"/>
                      <a:pt x="71" y="75"/>
                      <a:pt x="71" y="75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69" y="81"/>
                      <a:pt x="70" y="82"/>
                      <a:pt x="67" y="82"/>
                    </a:cubicBezTo>
                    <a:cubicBezTo>
                      <a:pt x="65" y="82"/>
                      <a:pt x="63" y="82"/>
                      <a:pt x="63" y="82"/>
                    </a:cubicBezTo>
                    <a:cubicBezTo>
                      <a:pt x="63" y="82"/>
                      <a:pt x="65" y="84"/>
                      <a:pt x="63" y="84"/>
                    </a:cubicBezTo>
                    <a:cubicBezTo>
                      <a:pt x="60" y="84"/>
                      <a:pt x="57" y="84"/>
                      <a:pt x="57" y="84"/>
                    </a:cubicBezTo>
                    <a:cubicBezTo>
                      <a:pt x="55" y="82"/>
                      <a:pt x="55" y="82"/>
                      <a:pt x="55" y="82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3"/>
                      <a:pt x="51" y="82"/>
                      <a:pt x="51" y="80"/>
                    </a:cubicBezTo>
                    <a:cubicBezTo>
                      <a:pt x="51" y="79"/>
                      <a:pt x="50" y="77"/>
                      <a:pt x="51" y="77"/>
                    </a:cubicBezTo>
                    <a:cubicBezTo>
                      <a:pt x="52" y="77"/>
                      <a:pt x="53" y="76"/>
                      <a:pt x="53" y="76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1" y="73"/>
                      <a:pt x="51" y="72"/>
                    </a:cubicBezTo>
                    <a:cubicBezTo>
                      <a:pt x="51" y="71"/>
                      <a:pt x="52" y="69"/>
                      <a:pt x="52" y="69"/>
                    </a:cubicBezTo>
                    <a:cubicBezTo>
                      <a:pt x="53" y="68"/>
                      <a:pt x="53" y="66"/>
                      <a:pt x="53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66"/>
                      <a:pt x="50" y="67"/>
                      <a:pt x="50" y="65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1"/>
                      <a:pt x="46" y="61"/>
                      <a:pt x="45" y="62"/>
                    </a:cubicBezTo>
                    <a:cubicBezTo>
                      <a:pt x="45" y="62"/>
                      <a:pt x="42" y="61"/>
                      <a:pt x="42" y="61"/>
                    </a:cubicBezTo>
                    <a:cubicBezTo>
                      <a:pt x="42" y="61"/>
                      <a:pt x="39" y="61"/>
                      <a:pt x="39" y="61"/>
                    </a:cubicBezTo>
                    <a:cubicBezTo>
                      <a:pt x="38" y="61"/>
                      <a:pt x="37" y="63"/>
                      <a:pt x="37" y="63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4" y="55"/>
                      <a:pt x="34" y="54"/>
                    </a:cubicBezTo>
                    <a:cubicBezTo>
                      <a:pt x="34" y="54"/>
                      <a:pt x="33" y="52"/>
                      <a:pt x="33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28" y="51"/>
                      <a:pt x="27" y="51"/>
                    </a:cubicBezTo>
                    <a:cubicBezTo>
                      <a:pt x="26" y="51"/>
                      <a:pt x="26" y="51"/>
                      <a:pt x="25" y="51"/>
                    </a:cubicBezTo>
                    <a:cubicBezTo>
                      <a:pt x="25" y="51"/>
                      <a:pt x="23" y="49"/>
                      <a:pt x="23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2" y="45"/>
                      <a:pt x="21" y="43"/>
                      <a:pt x="21" y="42"/>
                    </a:cubicBezTo>
                    <a:cubicBezTo>
                      <a:pt x="21" y="42"/>
                      <a:pt x="22" y="40"/>
                      <a:pt x="22" y="40"/>
                    </a:cubicBezTo>
                    <a:cubicBezTo>
                      <a:pt x="21" y="39"/>
                      <a:pt x="19" y="37"/>
                      <a:pt x="19" y="37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5" y="37"/>
                      <a:pt x="14" y="37"/>
                    </a:cubicBezTo>
                    <a:cubicBezTo>
                      <a:pt x="13" y="37"/>
                      <a:pt x="11" y="36"/>
                      <a:pt x="11" y="37"/>
                    </a:cubicBezTo>
                    <a:cubicBezTo>
                      <a:pt x="11" y="37"/>
                      <a:pt x="12" y="39"/>
                      <a:pt x="11" y="39"/>
                    </a:cubicBezTo>
                    <a:cubicBezTo>
                      <a:pt x="10" y="39"/>
                      <a:pt x="8" y="39"/>
                      <a:pt x="7" y="38"/>
                    </a:cubicBezTo>
                    <a:cubicBezTo>
                      <a:pt x="6" y="37"/>
                      <a:pt x="6" y="36"/>
                      <a:pt x="6" y="35"/>
                    </a:cubicBezTo>
                    <a:cubicBezTo>
                      <a:pt x="5" y="35"/>
                      <a:pt x="5" y="33"/>
                      <a:pt x="4" y="33"/>
                    </a:cubicBezTo>
                    <a:cubicBezTo>
                      <a:pt x="3" y="33"/>
                      <a:pt x="2" y="33"/>
                      <a:pt x="2" y="32"/>
                    </a:cubicBezTo>
                    <a:cubicBezTo>
                      <a:pt x="2" y="32"/>
                      <a:pt x="2" y="29"/>
                      <a:pt x="2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4"/>
                      <a:pt x="1" y="24"/>
                    </a:cubicBezTo>
                    <a:cubicBezTo>
                      <a:pt x="1" y="23"/>
                      <a:pt x="0" y="22"/>
                      <a:pt x="0" y="22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1" y="1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" name="Freeform 31">
                <a:extLst>
                  <a:ext uri="{FF2B5EF4-FFF2-40B4-BE49-F238E27FC236}">
                    <a16:creationId xmlns:a16="http://schemas.microsoft.com/office/drawing/2014/main" id="{336C8BA8-E351-4BB8-A659-36629B5E7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582" y="2730092"/>
                <a:ext cx="547516" cy="294055"/>
              </a:xfrm>
              <a:custGeom>
                <a:avLst/>
                <a:gdLst>
                  <a:gd name="T0" fmla="*/ 56 w 240"/>
                  <a:gd name="T1" fmla="*/ 20 h 133"/>
                  <a:gd name="T2" fmla="*/ 62 w 240"/>
                  <a:gd name="T3" fmla="*/ 12 h 133"/>
                  <a:gd name="T4" fmla="*/ 73 w 240"/>
                  <a:gd name="T5" fmla="*/ 5 h 133"/>
                  <a:gd name="T6" fmla="*/ 85 w 240"/>
                  <a:gd name="T7" fmla="*/ 3 h 133"/>
                  <a:gd name="T8" fmla="*/ 87 w 240"/>
                  <a:gd name="T9" fmla="*/ 11 h 133"/>
                  <a:gd name="T10" fmla="*/ 93 w 240"/>
                  <a:gd name="T11" fmla="*/ 10 h 133"/>
                  <a:gd name="T12" fmla="*/ 99 w 240"/>
                  <a:gd name="T13" fmla="*/ 6 h 133"/>
                  <a:gd name="T14" fmla="*/ 103 w 240"/>
                  <a:gd name="T15" fmla="*/ 3 h 133"/>
                  <a:gd name="T16" fmla="*/ 110 w 240"/>
                  <a:gd name="T17" fmla="*/ 10 h 133"/>
                  <a:gd name="T18" fmla="*/ 118 w 240"/>
                  <a:gd name="T19" fmla="*/ 12 h 133"/>
                  <a:gd name="T20" fmla="*/ 126 w 240"/>
                  <a:gd name="T21" fmla="*/ 15 h 133"/>
                  <a:gd name="T22" fmla="*/ 133 w 240"/>
                  <a:gd name="T23" fmla="*/ 17 h 133"/>
                  <a:gd name="T24" fmla="*/ 142 w 240"/>
                  <a:gd name="T25" fmla="*/ 18 h 133"/>
                  <a:gd name="T26" fmla="*/ 146 w 240"/>
                  <a:gd name="T27" fmla="*/ 25 h 133"/>
                  <a:gd name="T28" fmla="*/ 146 w 240"/>
                  <a:gd name="T29" fmla="*/ 31 h 133"/>
                  <a:gd name="T30" fmla="*/ 154 w 240"/>
                  <a:gd name="T31" fmla="*/ 38 h 133"/>
                  <a:gd name="T32" fmla="*/ 164 w 240"/>
                  <a:gd name="T33" fmla="*/ 44 h 133"/>
                  <a:gd name="T34" fmla="*/ 169 w 240"/>
                  <a:gd name="T35" fmla="*/ 31 h 133"/>
                  <a:gd name="T36" fmla="*/ 176 w 240"/>
                  <a:gd name="T37" fmla="*/ 28 h 133"/>
                  <a:gd name="T38" fmla="*/ 194 w 240"/>
                  <a:gd name="T39" fmla="*/ 29 h 133"/>
                  <a:gd name="T40" fmla="*/ 193 w 240"/>
                  <a:gd name="T41" fmla="*/ 39 h 133"/>
                  <a:gd name="T42" fmla="*/ 203 w 240"/>
                  <a:gd name="T43" fmla="*/ 46 h 133"/>
                  <a:gd name="T44" fmla="*/ 213 w 240"/>
                  <a:gd name="T45" fmla="*/ 45 h 133"/>
                  <a:gd name="T46" fmla="*/ 228 w 240"/>
                  <a:gd name="T47" fmla="*/ 54 h 133"/>
                  <a:gd name="T48" fmla="*/ 237 w 240"/>
                  <a:gd name="T49" fmla="*/ 60 h 133"/>
                  <a:gd name="T50" fmla="*/ 236 w 240"/>
                  <a:gd name="T51" fmla="*/ 68 h 133"/>
                  <a:gd name="T52" fmla="*/ 229 w 240"/>
                  <a:gd name="T53" fmla="*/ 70 h 133"/>
                  <a:gd name="T54" fmla="*/ 223 w 240"/>
                  <a:gd name="T55" fmla="*/ 78 h 133"/>
                  <a:gd name="T56" fmla="*/ 216 w 240"/>
                  <a:gd name="T57" fmla="*/ 85 h 133"/>
                  <a:gd name="T58" fmla="*/ 215 w 240"/>
                  <a:gd name="T59" fmla="*/ 97 h 133"/>
                  <a:gd name="T60" fmla="*/ 208 w 240"/>
                  <a:gd name="T61" fmla="*/ 104 h 133"/>
                  <a:gd name="T62" fmla="*/ 203 w 240"/>
                  <a:gd name="T63" fmla="*/ 109 h 133"/>
                  <a:gd name="T64" fmla="*/ 198 w 240"/>
                  <a:gd name="T65" fmla="*/ 111 h 133"/>
                  <a:gd name="T66" fmla="*/ 193 w 240"/>
                  <a:gd name="T67" fmla="*/ 111 h 133"/>
                  <a:gd name="T68" fmla="*/ 189 w 240"/>
                  <a:gd name="T69" fmla="*/ 110 h 133"/>
                  <a:gd name="T70" fmla="*/ 184 w 240"/>
                  <a:gd name="T71" fmla="*/ 111 h 133"/>
                  <a:gd name="T72" fmla="*/ 181 w 240"/>
                  <a:gd name="T73" fmla="*/ 115 h 133"/>
                  <a:gd name="T74" fmla="*/ 179 w 240"/>
                  <a:gd name="T75" fmla="*/ 121 h 133"/>
                  <a:gd name="T76" fmla="*/ 177 w 240"/>
                  <a:gd name="T77" fmla="*/ 123 h 133"/>
                  <a:gd name="T78" fmla="*/ 163 w 240"/>
                  <a:gd name="T79" fmla="*/ 115 h 133"/>
                  <a:gd name="T80" fmla="*/ 147 w 240"/>
                  <a:gd name="T81" fmla="*/ 118 h 133"/>
                  <a:gd name="T82" fmla="*/ 134 w 240"/>
                  <a:gd name="T83" fmla="*/ 112 h 133"/>
                  <a:gd name="T84" fmla="*/ 119 w 240"/>
                  <a:gd name="T85" fmla="*/ 110 h 133"/>
                  <a:gd name="T86" fmla="*/ 106 w 240"/>
                  <a:gd name="T87" fmla="*/ 108 h 133"/>
                  <a:gd name="T88" fmla="*/ 104 w 240"/>
                  <a:gd name="T89" fmla="*/ 121 h 133"/>
                  <a:gd name="T90" fmla="*/ 97 w 240"/>
                  <a:gd name="T91" fmla="*/ 131 h 133"/>
                  <a:gd name="T92" fmla="*/ 86 w 240"/>
                  <a:gd name="T93" fmla="*/ 131 h 133"/>
                  <a:gd name="T94" fmla="*/ 74 w 240"/>
                  <a:gd name="T95" fmla="*/ 131 h 133"/>
                  <a:gd name="T96" fmla="*/ 63 w 240"/>
                  <a:gd name="T97" fmla="*/ 122 h 133"/>
                  <a:gd name="T98" fmla="*/ 55 w 240"/>
                  <a:gd name="T99" fmla="*/ 114 h 133"/>
                  <a:gd name="T100" fmla="*/ 45 w 240"/>
                  <a:gd name="T101" fmla="*/ 107 h 133"/>
                  <a:gd name="T102" fmla="*/ 39 w 240"/>
                  <a:gd name="T103" fmla="*/ 100 h 133"/>
                  <a:gd name="T104" fmla="*/ 24 w 240"/>
                  <a:gd name="T105" fmla="*/ 93 h 133"/>
                  <a:gd name="T106" fmla="*/ 17 w 240"/>
                  <a:gd name="T107" fmla="*/ 79 h 133"/>
                  <a:gd name="T108" fmla="*/ 16 w 240"/>
                  <a:gd name="T109" fmla="*/ 66 h 133"/>
                  <a:gd name="T110" fmla="*/ 4 w 240"/>
                  <a:gd name="T111" fmla="*/ 55 h 133"/>
                  <a:gd name="T112" fmla="*/ 5 w 240"/>
                  <a:gd name="T113" fmla="*/ 44 h 133"/>
                  <a:gd name="T114" fmla="*/ 10 w 240"/>
                  <a:gd name="T115" fmla="*/ 45 h 133"/>
                  <a:gd name="T116" fmla="*/ 23 w 240"/>
                  <a:gd name="T117" fmla="*/ 38 h 133"/>
                  <a:gd name="T118" fmla="*/ 35 w 240"/>
                  <a:gd name="T119" fmla="*/ 3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0" h="133">
                    <a:moveTo>
                      <a:pt x="43" y="27"/>
                    </a:moveTo>
                    <a:cubicBezTo>
                      <a:pt x="44" y="27"/>
                      <a:pt x="50" y="22"/>
                      <a:pt x="50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2"/>
                      <a:pt x="62" y="12"/>
                    </a:cubicBezTo>
                    <a:cubicBezTo>
                      <a:pt x="65" y="12"/>
                      <a:pt x="74" y="10"/>
                      <a:pt x="74" y="10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1"/>
                      <a:pt x="73" y="1"/>
                    </a:cubicBezTo>
                    <a:cubicBezTo>
                      <a:pt x="74" y="0"/>
                      <a:pt x="78" y="0"/>
                      <a:pt x="80" y="0"/>
                    </a:cubicBezTo>
                    <a:cubicBezTo>
                      <a:pt x="82" y="1"/>
                      <a:pt x="84" y="2"/>
                      <a:pt x="85" y="3"/>
                    </a:cubicBezTo>
                    <a:cubicBezTo>
                      <a:pt x="85" y="4"/>
                      <a:pt x="85" y="3"/>
                      <a:pt x="85" y="5"/>
                    </a:cubicBezTo>
                    <a:cubicBezTo>
                      <a:pt x="85" y="7"/>
                      <a:pt x="85" y="9"/>
                      <a:pt x="85" y="9"/>
                    </a:cubicBezTo>
                    <a:cubicBezTo>
                      <a:pt x="85" y="9"/>
                      <a:pt x="86" y="10"/>
                      <a:pt x="87" y="11"/>
                    </a:cubicBezTo>
                    <a:cubicBezTo>
                      <a:pt x="89" y="11"/>
                      <a:pt x="91" y="13"/>
                      <a:pt x="91" y="12"/>
                    </a:cubicBezTo>
                    <a:cubicBezTo>
                      <a:pt x="91" y="12"/>
                      <a:pt x="92" y="11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2"/>
                      <a:pt x="94" y="11"/>
                      <a:pt x="95" y="11"/>
                    </a:cubicBezTo>
                    <a:cubicBezTo>
                      <a:pt x="96" y="11"/>
                      <a:pt x="100" y="9"/>
                      <a:pt x="100" y="9"/>
                    </a:cubicBezTo>
                    <a:cubicBezTo>
                      <a:pt x="100" y="9"/>
                      <a:pt x="99" y="6"/>
                      <a:pt x="99" y="6"/>
                    </a:cubicBezTo>
                    <a:cubicBezTo>
                      <a:pt x="99" y="5"/>
                      <a:pt x="99" y="4"/>
                      <a:pt x="99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3" y="3"/>
                      <a:pt x="103" y="3"/>
                    </a:cubicBezTo>
                    <a:cubicBezTo>
                      <a:pt x="103" y="3"/>
                      <a:pt x="105" y="4"/>
                      <a:pt x="106" y="4"/>
                    </a:cubicBezTo>
                    <a:cubicBezTo>
                      <a:pt x="108" y="4"/>
                      <a:pt x="107" y="6"/>
                      <a:pt x="107" y="6"/>
                    </a:cubicBezTo>
                    <a:cubicBezTo>
                      <a:pt x="107" y="6"/>
                      <a:pt x="108" y="9"/>
                      <a:pt x="110" y="10"/>
                    </a:cubicBezTo>
                    <a:cubicBezTo>
                      <a:pt x="112" y="11"/>
                      <a:pt x="112" y="12"/>
                      <a:pt x="112" y="13"/>
                    </a:cubicBezTo>
                    <a:cubicBezTo>
                      <a:pt x="113" y="13"/>
                      <a:pt x="115" y="13"/>
                      <a:pt x="115" y="13"/>
                    </a:cubicBez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12"/>
                      <a:pt x="120" y="13"/>
                      <a:pt x="121" y="15"/>
                    </a:cubicBezTo>
                    <a:cubicBezTo>
                      <a:pt x="121" y="16"/>
                      <a:pt x="124" y="16"/>
                      <a:pt x="125" y="15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7" y="16"/>
                      <a:pt x="127" y="16"/>
                      <a:pt x="127" y="16"/>
                    </a:cubicBezTo>
                    <a:cubicBezTo>
                      <a:pt x="127" y="16"/>
                      <a:pt x="129" y="20"/>
                      <a:pt x="132" y="17"/>
                    </a:cubicBezTo>
                    <a:cubicBezTo>
                      <a:pt x="135" y="14"/>
                      <a:pt x="133" y="17"/>
                      <a:pt x="133" y="17"/>
                    </a:cubicBezTo>
                    <a:cubicBezTo>
                      <a:pt x="133" y="17"/>
                      <a:pt x="135" y="20"/>
                      <a:pt x="136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5" y="17"/>
                      <a:pt x="148" y="17"/>
                      <a:pt x="147" y="22"/>
                    </a:cubicBezTo>
                    <a:cubicBezTo>
                      <a:pt x="147" y="26"/>
                      <a:pt x="146" y="25"/>
                      <a:pt x="146" y="25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1"/>
                      <a:pt x="144" y="31"/>
                      <a:pt x="144" y="31"/>
                    </a:cubicBezTo>
                    <a:cubicBezTo>
                      <a:pt x="144" y="31"/>
                      <a:pt x="145" y="31"/>
                      <a:pt x="146" y="31"/>
                    </a:cubicBezTo>
                    <a:cubicBezTo>
                      <a:pt x="147" y="31"/>
                      <a:pt x="148" y="35"/>
                      <a:pt x="14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1" y="36"/>
                      <a:pt x="152" y="37"/>
                      <a:pt x="154" y="38"/>
                    </a:cubicBezTo>
                    <a:cubicBezTo>
                      <a:pt x="155" y="39"/>
                      <a:pt x="156" y="41"/>
                      <a:pt x="156" y="41"/>
                    </a:cubicBezTo>
                    <a:cubicBezTo>
                      <a:pt x="156" y="41"/>
                      <a:pt x="157" y="45"/>
                      <a:pt x="158" y="46"/>
                    </a:cubicBezTo>
                    <a:cubicBezTo>
                      <a:pt x="158" y="48"/>
                      <a:pt x="164" y="44"/>
                      <a:pt x="164" y="44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71" y="37"/>
                      <a:pt x="171" y="37"/>
                      <a:pt x="171" y="37"/>
                    </a:cubicBezTo>
                    <a:cubicBezTo>
                      <a:pt x="169" y="31"/>
                      <a:pt x="169" y="31"/>
                      <a:pt x="169" y="31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27"/>
                      <a:pt x="171" y="28"/>
                      <a:pt x="172" y="27"/>
                    </a:cubicBezTo>
                    <a:cubicBezTo>
                      <a:pt x="173" y="27"/>
                      <a:pt x="176" y="28"/>
                      <a:pt x="176" y="28"/>
                    </a:cubicBezTo>
                    <a:cubicBezTo>
                      <a:pt x="187" y="33"/>
                      <a:pt x="187" y="33"/>
                      <a:pt x="187" y="33"/>
                    </a:cubicBezTo>
                    <a:cubicBezTo>
                      <a:pt x="187" y="33"/>
                      <a:pt x="190" y="32"/>
                      <a:pt x="192" y="32"/>
                    </a:cubicBezTo>
                    <a:cubicBezTo>
                      <a:pt x="194" y="31"/>
                      <a:pt x="194" y="29"/>
                      <a:pt x="194" y="29"/>
                    </a:cubicBezTo>
                    <a:cubicBezTo>
                      <a:pt x="194" y="29"/>
                      <a:pt x="195" y="30"/>
                      <a:pt x="197" y="32"/>
                    </a:cubicBezTo>
                    <a:cubicBezTo>
                      <a:pt x="198" y="35"/>
                      <a:pt x="196" y="34"/>
                      <a:pt x="196" y="35"/>
                    </a:cubicBezTo>
                    <a:cubicBezTo>
                      <a:pt x="195" y="36"/>
                      <a:pt x="193" y="39"/>
                      <a:pt x="193" y="39"/>
                    </a:cubicBezTo>
                    <a:cubicBezTo>
                      <a:pt x="193" y="39"/>
                      <a:pt x="194" y="41"/>
                      <a:pt x="196" y="41"/>
                    </a:cubicBezTo>
                    <a:cubicBezTo>
                      <a:pt x="197" y="41"/>
                      <a:pt x="196" y="42"/>
                      <a:pt x="198" y="44"/>
                    </a:cubicBezTo>
                    <a:cubicBezTo>
                      <a:pt x="199" y="45"/>
                      <a:pt x="203" y="46"/>
                      <a:pt x="203" y="46"/>
                    </a:cubicBezTo>
                    <a:cubicBezTo>
                      <a:pt x="206" y="46"/>
                      <a:pt x="206" y="46"/>
                      <a:pt x="206" y="46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09" y="43"/>
                      <a:pt x="212" y="44"/>
                      <a:pt x="213" y="45"/>
                    </a:cubicBezTo>
                    <a:cubicBezTo>
                      <a:pt x="214" y="46"/>
                      <a:pt x="219" y="48"/>
                      <a:pt x="219" y="48"/>
                    </a:cubicBezTo>
                    <a:cubicBezTo>
                      <a:pt x="227" y="46"/>
                      <a:pt x="227" y="46"/>
                      <a:pt x="227" y="46"/>
                    </a:cubicBezTo>
                    <a:cubicBezTo>
                      <a:pt x="228" y="54"/>
                      <a:pt x="228" y="54"/>
                      <a:pt x="228" y="54"/>
                    </a:cubicBezTo>
                    <a:cubicBezTo>
                      <a:pt x="228" y="54"/>
                      <a:pt x="230" y="54"/>
                      <a:pt x="232" y="57"/>
                    </a:cubicBezTo>
                    <a:cubicBezTo>
                      <a:pt x="234" y="59"/>
                      <a:pt x="233" y="57"/>
                      <a:pt x="233" y="57"/>
                    </a:cubicBezTo>
                    <a:cubicBezTo>
                      <a:pt x="233" y="57"/>
                      <a:pt x="237" y="59"/>
                      <a:pt x="237" y="60"/>
                    </a:cubicBezTo>
                    <a:cubicBezTo>
                      <a:pt x="237" y="62"/>
                      <a:pt x="238" y="64"/>
                      <a:pt x="238" y="64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9" y="68"/>
                      <a:pt x="237" y="68"/>
                      <a:pt x="236" y="68"/>
                    </a:cubicBezTo>
                    <a:cubicBezTo>
                      <a:pt x="236" y="68"/>
                      <a:pt x="235" y="69"/>
                      <a:pt x="234" y="69"/>
                    </a:cubicBezTo>
                    <a:cubicBezTo>
                      <a:pt x="233" y="69"/>
                      <a:pt x="232" y="69"/>
                      <a:pt x="232" y="69"/>
                    </a:cubicBezTo>
                    <a:cubicBezTo>
                      <a:pt x="229" y="70"/>
                      <a:pt x="229" y="70"/>
                      <a:pt x="229" y="70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5" y="74"/>
                      <a:pt x="225" y="74"/>
                      <a:pt x="225" y="74"/>
                    </a:cubicBezTo>
                    <a:cubicBezTo>
                      <a:pt x="223" y="78"/>
                      <a:pt x="223" y="78"/>
                      <a:pt x="223" y="78"/>
                    </a:cubicBezTo>
                    <a:cubicBezTo>
                      <a:pt x="223" y="80"/>
                      <a:pt x="223" y="80"/>
                      <a:pt x="223" y="80"/>
                    </a:cubicBezTo>
                    <a:cubicBezTo>
                      <a:pt x="220" y="83"/>
                      <a:pt x="220" y="83"/>
                      <a:pt x="220" y="83"/>
                    </a:cubicBezTo>
                    <a:cubicBezTo>
                      <a:pt x="220" y="83"/>
                      <a:pt x="217" y="85"/>
                      <a:pt x="216" y="85"/>
                    </a:cubicBezTo>
                    <a:cubicBezTo>
                      <a:pt x="215" y="85"/>
                      <a:pt x="215" y="89"/>
                      <a:pt x="215" y="89"/>
                    </a:cubicBezTo>
                    <a:cubicBezTo>
                      <a:pt x="216" y="92"/>
                      <a:pt x="216" y="92"/>
                      <a:pt x="216" y="92"/>
                    </a:cubicBezTo>
                    <a:cubicBezTo>
                      <a:pt x="215" y="97"/>
                      <a:pt x="215" y="97"/>
                      <a:pt x="215" y="97"/>
                    </a:cubicBezTo>
                    <a:cubicBezTo>
                      <a:pt x="210" y="99"/>
                      <a:pt x="210" y="99"/>
                      <a:pt x="210" y="99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04"/>
                      <a:pt x="206" y="105"/>
                      <a:pt x="206" y="105"/>
                    </a:cubicBezTo>
                    <a:cubicBezTo>
                      <a:pt x="205" y="104"/>
                      <a:pt x="205" y="107"/>
                      <a:pt x="205" y="107"/>
                    </a:cubicBezTo>
                    <a:cubicBezTo>
                      <a:pt x="203" y="109"/>
                      <a:pt x="203" y="109"/>
                      <a:pt x="203" y="109"/>
                    </a:cubicBezTo>
                    <a:cubicBezTo>
                      <a:pt x="202" y="109"/>
                      <a:pt x="202" y="109"/>
                      <a:pt x="202" y="109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110"/>
                      <a:pt x="199" y="111"/>
                      <a:pt x="198" y="111"/>
                    </a:cubicBezTo>
                    <a:cubicBezTo>
                      <a:pt x="198" y="112"/>
                      <a:pt x="197" y="111"/>
                      <a:pt x="197" y="111"/>
                    </a:cubicBezTo>
                    <a:cubicBezTo>
                      <a:pt x="197" y="111"/>
                      <a:pt x="195" y="110"/>
                      <a:pt x="194" y="110"/>
                    </a:cubicBezTo>
                    <a:cubicBezTo>
                      <a:pt x="194" y="110"/>
                      <a:pt x="194" y="111"/>
                      <a:pt x="193" y="111"/>
                    </a:cubicBezTo>
                    <a:cubicBezTo>
                      <a:pt x="193" y="111"/>
                      <a:pt x="193" y="111"/>
                      <a:pt x="192" y="112"/>
                    </a:cubicBezTo>
                    <a:cubicBezTo>
                      <a:pt x="192" y="112"/>
                      <a:pt x="191" y="111"/>
                      <a:pt x="190" y="111"/>
                    </a:cubicBezTo>
                    <a:cubicBezTo>
                      <a:pt x="189" y="111"/>
                      <a:pt x="189" y="110"/>
                      <a:pt x="189" y="110"/>
                    </a:cubicBezTo>
                    <a:cubicBezTo>
                      <a:pt x="188" y="110"/>
                      <a:pt x="187" y="110"/>
                      <a:pt x="187" y="110"/>
                    </a:cubicBezTo>
                    <a:cubicBezTo>
                      <a:pt x="186" y="110"/>
                      <a:pt x="185" y="110"/>
                      <a:pt x="185" y="110"/>
                    </a:cubicBezTo>
                    <a:cubicBezTo>
                      <a:pt x="185" y="110"/>
                      <a:pt x="184" y="111"/>
                      <a:pt x="184" y="111"/>
                    </a:cubicBezTo>
                    <a:cubicBezTo>
                      <a:pt x="182" y="112"/>
                      <a:pt x="182" y="112"/>
                      <a:pt x="182" y="112"/>
                    </a:cubicBezTo>
                    <a:cubicBezTo>
                      <a:pt x="182" y="112"/>
                      <a:pt x="182" y="113"/>
                      <a:pt x="182" y="114"/>
                    </a:cubicBezTo>
                    <a:cubicBezTo>
                      <a:pt x="182" y="114"/>
                      <a:pt x="182" y="115"/>
                      <a:pt x="181" y="115"/>
                    </a:cubicBezTo>
                    <a:cubicBezTo>
                      <a:pt x="181" y="115"/>
                      <a:pt x="180" y="117"/>
                      <a:pt x="180" y="117"/>
                    </a:cubicBezTo>
                    <a:cubicBezTo>
                      <a:pt x="180" y="117"/>
                      <a:pt x="180" y="120"/>
                      <a:pt x="179" y="120"/>
                    </a:cubicBezTo>
                    <a:cubicBezTo>
                      <a:pt x="179" y="120"/>
                      <a:pt x="179" y="121"/>
                      <a:pt x="179" y="121"/>
                    </a:cubicBezTo>
                    <a:cubicBezTo>
                      <a:pt x="179" y="123"/>
                      <a:pt x="179" y="123"/>
                      <a:pt x="179" y="123"/>
                    </a:cubicBezTo>
                    <a:cubicBezTo>
                      <a:pt x="179" y="124"/>
                      <a:pt x="179" y="124"/>
                      <a:pt x="179" y="124"/>
                    </a:cubicBezTo>
                    <a:cubicBezTo>
                      <a:pt x="177" y="123"/>
                      <a:pt x="177" y="123"/>
                      <a:pt x="177" y="123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2" y="118"/>
                      <a:pt x="169" y="118"/>
                    </a:cubicBezTo>
                    <a:cubicBezTo>
                      <a:pt x="166" y="117"/>
                      <a:pt x="164" y="115"/>
                      <a:pt x="163" y="115"/>
                    </a:cubicBezTo>
                    <a:cubicBezTo>
                      <a:pt x="163" y="114"/>
                      <a:pt x="159" y="115"/>
                      <a:pt x="159" y="115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47" y="118"/>
                      <a:pt x="147" y="118"/>
                      <a:pt x="147" y="118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4" y="112"/>
                      <a:pt x="134" y="112"/>
                      <a:pt x="134" y="112"/>
                    </a:cubicBezTo>
                    <a:cubicBezTo>
                      <a:pt x="134" y="112"/>
                      <a:pt x="130" y="112"/>
                      <a:pt x="129" y="112"/>
                    </a:cubicBezTo>
                    <a:cubicBezTo>
                      <a:pt x="128" y="112"/>
                      <a:pt x="124" y="111"/>
                      <a:pt x="124" y="111"/>
                    </a:cubicBezTo>
                    <a:cubicBezTo>
                      <a:pt x="124" y="111"/>
                      <a:pt x="120" y="110"/>
                      <a:pt x="119" y="110"/>
                    </a:cubicBezTo>
                    <a:cubicBezTo>
                      <a:pt x="118" y="110"/>
                      <a:pt x="116" y="110"/>
                      <a:pt x="116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08" y="107"/>
                      <a:pt x="106" y="108"/>
                    </a:cubicBezTo>
                    <a:cubicBezTo>
                      <a:pt x="105" y="108"/>
                      <a:pt x="106" y="111"/>
                      <a:pt x="106" y="111"/>
                    </a:cubicBezTo>
                    <a:cubicBezTo>
                      <a:pt x="106" y="111"/>
                      <a:pt x="105" y="116"/>
                      <a:pt x="106" y="117"/>
                    </a:cubicBezTo>
                    <a:cubicBezTo>
                      <a:pt x="106" y="119"/>
                      <a:pt x="104" y="121"/>
                      <a:pt x="104" y="121"/>
                    </a:cubicBezTo>
                    <a:cubicBezTo>
                      <a:pt x="101" y="122"/>
                      <a:pt x="101" y="122"/>
                      <a:pt x="101" y="122"/>
                    </a:cubicBezTo>
                    <a:cubicBezTo>
                      <a:pt x="101" y="122"/>
                      <a:pt x="99" y="125"/>
                      <a:pt x="98" y="125"/>
                    </a:cubicBezTo>
                    <a:cubicBezTo>
                      <a:pt x="97" y="125"/>
                      <a:pt x="97" y="131"/>
                      <a:pt x="97" y="131"/>
                    </a:cubicBezTo>
                    <a:cubicBezTo>
                      <a:pt x="93" y="132"/>
                      <a:pt x="93" y="132"/>
                      <a:pt x="93" y="132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86" y="131"/>
                      <a:pt x="86" y="131"/>
                      <a:pt x="86" y="131"/>
                    </a:cubicBezTo>
                    <a:cubicBezTo>
                      <a:pt x="85" y="133"/>
                      <a:pt x="85" y="133"/>
                      <a:pt x="85" y="133"/>
                    </a:cubicBezTo>
                    <a:cubicBezTo>
                      <a:pt x="85" y="133"/>
                      <a:pt x="80" y="132"/>
                      <a:pt x="80" y="132"/>
                    </a:cubicBezTo>
                    <a:cubicBezTo>
                      <a:pt x="79" y="132"/>
                      <a:pt x="74" y="131"/>
                      <a:pt x="74" y="131"/>
                    </a:cubicBezTo>
                    <a:cubicBezTo>
                      <a:pt x="74" y="131"/>
                      <a:pt x="71" y="128"/>
                      <a:pt x="70" y="127"/>
                    </a:cubicBezTo>
                    <a:cubicBezTo>
                      <a:pt x="69" y="126"/>
                      <a:pt x="65" y="124"/>
                      <a:pt x="64" y="123"/>
                    </a:cubicBezTo>
                    <a:cubicBezTo>
                      <a:pt x="63" y="123"/>
                      <a:pt x="63" y="122"/>
                      <a:pt x="63" y="122"/>
                    </a:cubicBezTo>
                    <a:cubicBezTo>
                      <a:pt x="61" y="120"/>
                      <a:pt x="62" y="120"/>
                      <a:pt x="60" y="119"/>
                    </a:cubicBezTo>
                    <a:cubicBezTo>
                      <a:pt x="58" y="118"/>
                      <a:pt x="56" y="118"/>
                      <a:pt x="56" y="117"/>
                    </a:cubicBezTo>
                    <a:cubicBezTo>
                      <a:pt x="56" y="116"/>
                      <a:pt x="57" y="114"/>
                      <a:pt x="55" y="114"/>
                    </a:cubicBezTo>
                    <a:cubicBezTo>
                      <a:pt x="52" y="115"/>
                      <a:pt x="51" y="116"/>
                      <a:pt x="50" y="115"/>
                    </a:cubicBezTo>
                    <a:cubicBezTo>
                      <a:pt x="48" y="113"/>
                      <a:pt x="48" y="113"/>
                      <a:pt x="47" y="111"/>
                    </a:cubicBezTo>
                    <a:cubicBezTo>
                      <a:pt x="47" y="109"/>
                      <a:pt x="47" y="107"/>
                      <a:pt x="45" y="107"/>
                    </a:cubicBezTo>
                    <a:cubicBezTo>
                      <a:pt x="43" y="107"/>
                      <a:pt x="42" y="106"/>
                      <a:pt x="42" y="106"/>
                    </a:cubicBezTo>
                    <a:cubicBezTo>
                      <a:pt x="42" y="106"/>
                      <a:pt x="41" y="107"/>
                      <a:pt x="40" y="105"/>
                    </a:cubicBezTo>
                    <a:cubicBezTo>
                      <a:pt x="39" y="102"/>
                      <a:pt x="42" y="104"/>
                      <a:pt x="39" y="100"/>
                    </a:cubicBezTo>
                    <a:cubicBezTo>
                      <a:pt x="35" y="97"/>
                      <a:pt x="36" y="98"/>
                      <a:pt x="34" y="96"/>
                    </a:cubicBezTo>
                    <a:cubicBezTo>
                      <a:pt x="32" y="94"/>
                      <a:pt x="26" y="96"/>
                      <a:pt x="26" y="96"/>
                    </a:cubicBezTo>
                    <a:cubicBezTo>
                      <a:pt x="26" y="96"/>
                      <a:pt x="26" y="95"/>
                      <a:pt x="24" y="93"/>
                    </a:cubicBezTo>
                    <a:cubicBezTo>
                      <a:pt x="22" y="91"/>
                      <a:pt x="23" y="92"/>
                      <a:pt x="21" y="90"/>
                    </a:cubicBezTo>
                    <a:cubicBezTo>
                      <a:pt x="19" y="87"/>
                      <a:pt x="19" y="88"/>
                      <a:pt x="19" y="85"/>
                    </a:cubicBezTo>
                    <a:cubicBezTo>
                      <a:pt x="18" y="82"/>
                      <a:pt x="19" y="81"/>
                      <a:pt x="17" y="79"/>
                    </a:cubicBezTo>
                    <a:cubicBezTo>
                      <a:pt x="15" y="77"/>
                      <a:pt x="14" y="75"/>
                      <a:pt x="14" y="75"/>
                    </a:cubicBezTo>
                    <a:cubicBezTo>
                      <a:pt x="14" y="75"/>
                      <a:pt x="12" y="73"/>
                      <a:pt x="14" y="70"/>
                    </a:cubicBezTo>
                    <a:cubicBezTo>
                      <a:pt x="16" y="68"/>
                      <a:pt x="16" y="68"/>
                      <a:pt x="16" y="66"/>
                    </a:cubicBezTo>
                    <a:cubicBezTo>
                      <a:pt x="16" y="65"/>
                      <a:pt x="17" y="63"/>
                      <a:pt x="14" y="61"/>
                    </a:cubicBezTo>
                    <a:cubicBezTo>
                      <a:pt x="11" y="59"/>
                      <a:pt x="11" y="59"/>
                      <a:pt x="8" y="57"/>
                    </a:cubicBezTo>
                    <a:cubicBezTo>
                      <a:pt x="6" y="56"/>
                      <a:pt x="5" y="56"/>
                      <a:pt x="4" y="55"/>
                    </a:cubicBezTo>
                    <a:cubicBezTo>
                      <a:pt x="3" y="54"/>
                      <a:pt x="1" y="47"/>
                      <a:pt x="1" y="4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7" y="40"/>
                    </a:cubicBezTo>
                    <a:cubicBezTo>
                      <a:pt x="19" y="40"/>
                      <a:pt x="22" y="38"/>
                      <a:pt x="23" y="38"/>
                    </a:cubicBezTo>
                    <a:cubicBezTo>
                      <a:pt x="25" y="38"/>
                      <a:pt x="28" y="39"/>
                      <a:pt x="29" y="39"/>
                    </a:cubicBezTo>
                    <a:cubicBezTo>
                      <a:pt x="31" y="38"/>
                      <a:pt x="32" y="38"/>
                      <a:pt x="32" y="36"/>
                    </a:cubicBezTo>
                    <a:cubicBezTo>
                      <a:pt x="33" y="35"/>
                      <a:pt x="31" y="33"/>
                      <a:pt x="35" y="32"/>
                    </a:cubicBezTo>
                    <a:cubicBezTo>
                      <a:pt x="38" y="30"/>
                      <a:pt x="39" y="30"/>
                      <a:pt x="39" y="30"/>
                    </a:cubicBezTo>
                    <a:lnTo>
                      <a:pt x="43" y="2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EB935E13-4AAF-41D1-BFBA-50B5E4E258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7686" y="3123231"/>
                <a:ext cx="662956" cy="236523"/>
              </a:xfrm>
              <a:custGeom>
                <a:avLst/>
                <a:gdLst>
                  <a:gd name="T0" fmla="*/ 233 w 291"/>
                  <a:gd name="T1" fmla="*/ 67 h 107"/>
                  <a:gd name="T2" fmla="*/ 238 w 291"/>
                  <a:gd name="T3" fmla="*/ 67 h 107"/>
                  <a:gd name="T4" fmla="*/ 239 w 291"/>
                  <a:gd name="T5" fmla="*/ 67 h 107"/>
                  <a:gd name="T6" fmla="*/ 240 w 291"/>
                  <a:gd name="T7" fmla="*/ 67 h 107"/>
                  <a:gd name="T8" fmla="*/ 240 w 291"/>
                  <a:gd name="T9" fmla="*/ 68 h 107"/>
                  <a:gd name="T10" fmla="*/ 241 w 291"/>
                  <a:gd name="T11" fmla="*/ 68 h 107"/>
                  <a:gd name="T12" fmla="*/ 242 w 291"/>
                  <a:gd name="T13" fmla="*/ 67 h 107"/>
                  <a:gd name="T14" fmla="*/ 243 w 291"/>
                  <a:gd name="T15" fmla="*/ 67 h 107"/>
                  <a:gd name="T16" fmla="*/ 244 w 291"/>
                  <a:gd name="T17" fmla="*/ 67 h 107"/>
                  <a:gd name="T18" fmla="*/ 245 w 291"/>
                  <a:gd name="T19" fmla="*/ 67 h 107"/>
                  <a:gd name="T20" fmla="*/ 247 w 291"/>
                  <a:gd name="T21" fmla="*/ 67 h 107"/>
                  <a:gd name="T22" fmla="*/ 248 w 291"/>
                  <a:gd name="T23" fmla="*/ 67 h 107"/>
                  <a:gd name="T24" fmla="*/ 249 w 291"/>
                  <a:gd name="T25" fmla="*/ 66 h 107"/>
                  <a:gd name="T26" fmla="*/ 250 w 291"/>
                  <a:gd name="T27" fmla="*/ 66 h 107"/>
                  <a:gd name="T28" fmla="*/ 250 w 291"/>
                  <a:gd name="T29" fmla="*/ 66 h 107"/>
                  <a:gd name="T30" fmla="*/ 267 w 291"/>
                  <a:gd name="T31" fmla="*/ 71 h 107"/>
                  <a:gd name="T32" fmla="*/ 268 w 291"/>
                  <a:gd name="T33" fmla="*/ 71 h 107"/>
                  <a:gd name="T34" fmla="*/ 268 w 291"/>
                  <a:gd name="T35" fmla="*/ 71 h 107"/>
                  <a:gd name="T36" fmla="*/ 268 w 291"/>
                  <a:gd name="T37" fmla="*/ 71 h 107"/>
                  <a:gd name="T38" fmla="*/ 233 w 291"/>
                  <a:gd name="T39" fmla="*/ 67 h 107"/>
                  <a:gd name="T40" fmla="*/ 269 w 291"/>
                  <a:gd name="T41" fmla="*/ 71 h 107"/>
                  <a:gd name="T42" fmla="*/ 269 w 291"/>
                  <a:gd name="T43" fmla="*/ 71 h 107"/>
                  <a:gd name="T44" fmla="*/ 270 w 291"/>
                  <a:gd name="T45" fmla="*/ 71 h 107"/>
                  <a:gd name="T46" fmla="*/ 270 w 291"/>
                  <a:gd name="T47" fmla="*/ 70 h 107"/>
                  <a:gd name="T48" fmla="*/ 271 w 291"/>
                  <a:gd name="T49" fmla="*/ 70 h 107"/>
                  <a:gd name="T50" fmla="*/ 271 w 291"/>
                  <a:gd name="T51" fmla="*/ 70 h 107"/>
                  <a:gd name="T52" fmla="*/ 271 w 291"/>
                  <a:gd name="T53" fmla="*/ 70 h 107"/>
                  <a:gd name="T54" fmla="*/ 272 w 291"/>
                  <a:gd name="T55" fmla="*/ 69 h 107"/>
                  <a:gd name="T56" fmla="*/ 272 w 291"/>
                  <a:gd name="T57" fmla="*/ 69 h 107"/>
                  <a:gd name="T58" fmla="*/ 273 w 291"/>
                  <a:gd name="T59" fmla="*/ 69 h 107"/>
                  <a:gd name="T60" fmla="*/ 273 w 291"/>
                  <a:gd name="T61" fmla="*/ 69 h 107"/>
                  <a:gd name="T62" fmla="*/ 273 w 291"/>
                  <a:gd name="T63" fmla="*/ 69 h 107"/>
                  <a:gd name="T64" fmla="*/ 273 w 291"/>
                  <a:gd name="T65" fmla="*/ 69 h 107"/>
                  <a:gd name="T66" fmla="*/ 274 w 291"/>
                  <a:gd name="T67" fmla="*/ 69 h 107"/>
                  <a:gd name="T68" fmla="*/ 274 w 291"/>
                  <a:gd name="T69" fmla="*/ 69 h 107"/>
                  <a:gd name="T70" fmla="*/ 274 w 291"/>
                  <a:gd name="T71" fmla="*/ 69 h 107"/>
                  <a:gd name="T72" fmla="*/ 275 w 291"/>
                  <a:gd name="T73" fmla="*/ 69 h 107"/>
                  <a:gd name="T74" fmla="*/ 289 w 291"/>
                  <a:gd name="T75" fmla="*/ 72 h 107"/>
                  <a:gd name="T76" fmla="*/ 272 w 291"/>
                  <a:gd name="T77" fmla="*/ 47 h 107"/>
                  <a:gd name="T78" fmla="*/ 266 w 291"/>
                  <a:gd name="T79" fmla="*/ 27 h 107"/>
                  <a:gd name="T80" fmla="*/ 235 w 291"/>
                  <a:gd name="T81" fmla="*/ 11 h 107"/>
                  <a:gd name="T82" fmla="*/ 197 w 291"/>
                  <a:gd name="T83" fmla="*/ 0 h 107"/>
                  <a:gd name="T84" fmla="*/ 173 w 291"/>
                  <a:gd name="T85" fmla="*/ 17 h 107"/>
                  <a:gd name="T86" fmla="*/ 157 w 291"/>
                  <a:gd name="T87" fmla="*/ 16 h 107"/>
                  <a:gd name="T88" fmla="*/ 111 w 291"/>
                  <a:gd name="T89" fmla="*/ 2 h 107"/>
                  <a:gd name="T90" fmla="*/ 68 w 291"/>
                  <a:gd name="T91" fmla="*/ 11 h 107"/>
                  <a:gd name="T92" fmla="*/ 40 w 291"/>
                  <a:gd name="T93" fmla="*/ 10 h 107"/>
                  <a:gd name="T94" fmla="*/ 1 w 291"/>
                  <a:gd name="T95" fmla="*/ 10 h 107"/>
                  <a:gd name="T96" fmla="*/ 18 w 291"/>
                  <a:gd name="T97" fmla="*/ 27 h 107"/>
                  <a:gd name="T98" fmla="*/ 44 w 291"/>
                  <a:gd name="T99" fmla="*/ 31 h 107"/>
                  <a:gd name="T100" fmla="*/ 70 w 291"/>
                  <a:gd name="T101" fmla="*/ 48 h 107"/>
                  <a:gd name="T102" fmla="*/ 83 w 291"/>
                  <a:gd name="T103" fmla="*/ 100 h 107"/>
                  <a:gd name="T104" fmla="*/ 124 w 291"/>
                  <a:gd name="T105" fmla="*/ 91 h 107"/>
                  <a:gd name="T106" fmla="*/ 153 w 291"/>
                  <a:gd name="T107" fmla="*/ 102 h 107"/>
                  <a:gd name="T108" fmla="*/ 163 w 291"/>
                  <a:gd name="T109" fmla="*/ 98 h 107"/>
                  <a:gd name="T110" fmla="*/ 184 w 291"/>
                  <a:gd name="T111" fmla="*/ 85 h 107"/>
                  <a:gd name="T112" fmla="*/ 193 w 291"/>
                  <a:gd name="T113" fmla="*/ 79 h 107"/>
                  <a:gd name="T114" fmla="*/ 206 w 291"/>
                  <a:gd name="T115" fmla="*/ 76 h 107"/>
                  <a:gd name="T116" fmla="*/ 215 w 291"/>
                  <a:gd name="T117" fmla="*/ 68 h 107"/>
                  <a:gd name="T118" fmla="*/ 230 w 291"/>
                  <a:gd name="T119" fmla="*/ 6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1" h="107">
                    <a:moveTo>
                      <a:pt x="231" y="69"/>
                    </a:moveTo>
                    <a:cubicBezTo>
                      <a:pt x="232" y="69"/>
                      <a:pt x="232" y="69"/>
                      <a:pt x="232" y="69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1" y="68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5" y="67"/>
                      <a:pt x="237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2" y="70"/>
                      <a:pt x="252" y="70"/>
                      <a:pt x="252" y="70"/>
                    </a:cubicBezTo>
                    <a:cubicBezTo>
                      <a:pt x="252" y="70"/>
                      <a:pt x="263" y="72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31" y="69"/>
                      <a:pt x="231" y="69"/>
                      <a:pt x="231" y="69"/>
                    </a:cubicBezTo>
                    <a:close/>
                    <a:moveTo>
                      <a:pt x="233" y="67"/>
                    </a:move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2" y="70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6" y="69"/>
                      <a:pt x="276" y="69"/>
                      <a:pt x="278" y="70"/>
                    </a:cubicBezTo>
                    <a:cubicBezTo>
                      <a:pt x="280" y="71"/>
                      <a:pt x="283" y="72"/>
                      <a:pt x="285" y="72"/>
                    </a:cubicBezTo>
                    <a:cubicBezTo>
                      <a:pt x="289" y="72"/>
                      <a:pt x="289" y="72"/>
                      <a:pt x="289" y="72"/>
                    </a:cubicBezTo>
                    <a:cubicBezTo>
                      <a:pt x="290" y="69"/>
                      <a:pt x="290" y="69"/>
                      <a:pt x="290" y="69"/>
                    </a:cubicBezTo>
                    <a:cubicBezTo>
                      <a:pt x="291" y="71"/>
                      <a:pt x="289" y="61"/>
                      <a:pt x="290" y="58"/>
                    </a:cubicBezTo>
                    <a:cubicBezTo>
                      <a:pt x="289" y="57"/>
                      <a:pt x="288" y="56"/>
                      <a:pt x="288" y="55"/>
                    </a:cubicBezTo>
                    <a:cubicBezTo>
                      <a:pt x="287" y="54"/>
                      <a:pt x="282" y="54"/>
                      <a:pt x="282" y="54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75" y="52"/>
                      <a:pt x="275" y="52"/>
                      <a:pt x="275" y="52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69" y="45"/>
                      <a:pt x="269" y="45"/>
                      <a:pt x="269" y="45"/>
                    </a:cubicBezTo>
                    <a:cubicBezTo>
                      <a:pt x="266" y="41"/>
                      <a:pt x="266" y="41"/>
                      <a:pt x="266" y="41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70" y="35"/>
                      <a:pt x="270" y="35"/>
                      <a:pt x="270" y="35"/>
                    </a:cubicBezTo>
                    <a:cubicBezTo>
                      <a:pt x="270" y="35"/>
                      <a:pt x="271" y="35"/>
                      <a:pt x="272" y="33"/>
                    </a:cubicBezTo>
                    <a:cubicBezTo>
                      <a:pt x="274" y="30"/>
                      <a:pt x="272" y="30"/>
                      <a:pt x="272" y="30"/>
                    </a:cubicBezTo>
                    <a:cubicBezTo>
                      <a:pt x="272" y="30"/>
                      <a:pt x="268" y="28"/>
                      <a:pt x="266" y="27"/>
                    </a:cubicBezTo>
                    <a:cubicBezTo>
                      <a:pt x="264" y="26"/>
                      <a:pt x="261" y="29"/>
                      <a:pt x="261" y="29"/>
                    </a:cubicBezTo>
                    <a:cubicBezTo>
                      <a:pt x="255" y="28"/>
                      <a:pt x="255" y="28"/>
                      <a:pt x="255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6" y="24"/>
                      <a:pt x="246" y="24"/>
                      <a:pt x="246" y="24"/>
                    </a:cubicBezTo>
                    <a:cubicBezTo>
                      <a:pt x="239" y="22"/>
                      <a:pt x="239" y="22"/>
                      <a:pt x="239" y="22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5" y="20"/>
                      <a:pt x="235" y="12"/>
                      <a:pt x="235" y="11"/>
                    </a:cubicBezTo>
                    <a:cubicBezTo>
                      <a:pt x="235" y="9"/>
                      <a:pt x="235" y="6"/>
                      <a:pt x="235" y="6"/>
                    </a:cubicBezTo>
                    <a:cubicBezTo>
                      <a:pt x="235" y="6"/>
                      <a:pt x="229" y="5"/>
                      <a:pt x="226" y="6"/>
                    </a:cubicBezTo>
                    <a:cubicBezTo>
                      <a:pt x="224" y="7"/>
                      <a:pt x="221" y="6"/>
                      <a:pt x="221" y="6"/>
                    </a:cubicBezTo>
                    <a:cubicBezTo>
                      <a:pt x="221" y="6"/>
                      <a:pt x="213" y="5"/>
                      <a:pt x="212" y="3"/>
                    </a:cubicBezTo>
                    <a:cubicBezTo>
                      <a:pt x="212" y="1"/>
                      <a:pt x="212" y="2"/>
                      <a:pt x="211" y="2"/>
                    </a:cubicBezTo>
                    <a:cubicBezTo>
                      <a:pt x="209" y="2"/>
                      <a:pt x="203" y="2"/>
                      <a:pt x="203" y="2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97" y="9"/>
                      <a:pt x="197" y="9"/>
                      <a:pt x="197" y="9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86" y="6"/>
                      <a:pt x="186" y="6"/>
                      <a:pt x="186" y="6"/>
                    </a:cubicBezTo>
                    <a:cubicBezTo>
                      <a:pt x="180" y="9"/>
                      <a:pt x="180" y="9"/>
                      <a:pt x="180" y="9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4"/>
                      <a:pt x="175" y="14"/>
                      <a:pt x="175" y="14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7"/>
                      <a:pt x="170" y="18"/>
                      <a:pt x="168" y="18"/>
                    </a:cubicBezTo>
                    <a:cubicBezTo>
                      <a:pt x="168" y="19"/>
                      <a:pt x="167" y="21"/>
                      <a:pt x="167" y="22"/>
                    </a:cubicBezTo>
                    <a:cubicBezTo>
                      <a:pt x="166" y="23"/>
                      <a:pt x="164" y="23"/>
                      <a:pt x="164" y="23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57" y="22"/>
                      <a:pt x="157" y="22"/>
                      <a:pt x="157" y="22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45" y="12"/>
                      <a:pt x="145" y="12"/>
                      <a:pt x="145" y="12"/>
                    </a:cubicBezTo>
                    <a:cubicBezTo>
                      <a:pt x="132" y="11"/>
                      <a:pt x="132" y="11"/>
                      <a:pt x="132" y="11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4" y="7"/>
                      <a:pt x="97" y="4"/>
                      <a:pt x="94" y="4"/>
                    </a:cubicBezTo>
                    <a:cubicBezTo>
                      <a:pt x="92" y="5"/>
                      <a:pt x="88" y="6"/>
                      <a:pt x="87" y="7"/>
                    </a:cubicBezTo>
                    <a:cubicBezTo>
                      <a:pt x="86" y="7"/>
                      <a:pt x="84" y="10"/>
                      <a:pt x="83" y="10"/>
                    </a:cubicBezTo>
                    <a:cubicBezTo>
                      <a:pt x="81" y="11"/>
                      <a:pt x="79" y="10"/>
                      <a:pt x="77" y="10"/>
                    </a:cubicBezTo>
                    <a:cubicBezTo>
                      <a:pt x="76" y="11"/>
                      <a:pt x="75" y="12"/>
                      <a:pt x="73" y="12"/>
                    </a:cubicBezTo>
                    <a:cubicBezTo>
                      <a:pt x="71" y="12"/>
                      <a:pt x="70" y="11"/>
                      <a:pt x="68" y="11"/>
                    </a:cubicBezTo>
                    <a:cubicBezTo>
                      <a:pt x="67" y="12"/>
                      <a:pt x="66" y="13"/>
                      <a:pt x="64" y="13"/>
                    </a:cubicBezTo>
                    <a:cubicBezTo>
                      <a:pt x="62" y="13"/>
                      <a:pt x="61" y="11"/>
                      <a:pt x="61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8"/>
                      <a:pt x="54" y="10"/>
                      <a:pt x="51" y="10"/>
                    </a:cubicBezTo>
                    <a:cubicBezTo>
                      <a:pt x="49" y="9"/>
                      <a:pt x="47" y="8"/>
                      <a:pt x="45" y="9"/>
                    </a:cubicBezTo>
                    <a:cubicBezTo>
                      <a:pt x="43" y="9"/>
                      <a:pt x="40" y="10"/>
                      <a:pt x="40" y="1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0" y="6"/>
                      <a:pt x="6" y="7"/>
                    </a:cubicBezTo>
                    <a:cubicBezTo>
                      <a:pt x="5" y="7"/>
                      <a:pt x="2" y="10"/>
                      <a:pt x="1" y="10"/>
                    </a:cubicBezTo>
                    <a:cubicBezTo>
                      <a:pt x="0" y="11"/>
                      <a:pt x="1" y="11"/>
                      <a:pt x="2" y="14"/>
                    </a:cubicBezTo>
                    <a:cubicBezTo>
                      <a:pt x="2" y="16"/>
                      <a:pt x="1" y="20"/>
                      <a:pt x="1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6" y="30"/>
                      <a:pt x="17" y="29"/>
                    </a:cubicBezTo>
                    <a:cubicBezTo>
                      <a:pt x="18" y="29"/>
                      <a:pt x="17" y="28"/>
                      <a:pt x="18" y="27"/>
                    </a:cubicBezTo>
                    <a:cubicBezTo>
                      <a:pt x="18" y="27"/>
                      <a:pt x="19" y="29"/>
                      <a:pt x="21" y="29"/>
                    </a:cubicBezTo>
                    <a:cubicBezTo>
                      <a:pt x="21" y="29"/>
                      <a:pt x="23" y="28"/>
                      <a:pt x="24" y="28"/>
                    </a:cubicBezTo>
                    <a:cubicBezTo>
                      <a:pt x="26" y="29"/>
                      <a:pt x="27" y="30"/>
                      <a:pt x="28" y="30"/>
                    </a:cubicBezTo>
                    <a:cubicBezTo>
                      <a:pt x="29" y="30"/>
                      <a:pt x="31" y="29"/>
                      <a:pt x="31" y="29"/>
                    </a:cubicBezTo>
                    <a:cubicBezTo>
                      <a:pt x="33" y="28"/>
                      <a:pt x="36" y="27"/>
                      <a:pt x="39" y="30"/>
                    </a:cubicBezTo>
                    <a:cubicBezTo>
                      <a:pt x="41" y="32"/>
                      <a:pt x="40" y="33"/>
                      <a:pt x="42" y="33"/>
                    </a:cubicBezTo>
                    <a:cubicBezTo>
                      <a:pt x="43" y="33"/>
                      <a:pt x="43" y="31"/>
                      <a:pt x="44" y="31"/>
                    </a:cubicBezTo>
                    <a:cubicBezTo>
                      <a:pt x="46" y="31"/>
                      <a:pt x="46" y="32"/>
                      <a:pt x="47" y="33"/>
                    </a:cubicBezTo>
                    <a:cubicBezTo>
                      <a:pt x="49" y="35"/>
                      <a:pt x="49" y="37"/>
                      <a:pt x="51" y="38"/>
                    </a:cubicBezTo>
                    <a:cubicBezTo>
                      <a:pt x="51" y="39"/>
                      <a:pt x="52" y="40"/>
                      <a:pt x="54" y="40"/>
                    </a:cubicBezTo>
                    <a:cubicBezTo>
                      <a:pt x="54" y="40"/>
                      <a:pt x="55" y="39"/>
                      <a:pt x="55" y="39"/>
                    </a:cubicBezTo>
                    <a:cubicBezTo>
                      <a:pt x="57" y="39"/>
                      <a:pt x="59" y="39"/>
                      <a:pt x="60" y="40"/>
                    </a:cubicBezTo>
                    <a:cubicBezTo>
                      <a:pt x="64" y="40"/>
                      <a:pt x="65" y="40"/>
                      <a:pt x="66" y="41"/>
                    </a:cubicBezTo>
                    <a:cubicBezTo>
                      <a:pt x="67" y="43"/>
                      <a:pt x="69" y="46"/>
                      <a:pt x="70" y="48"/>
                    </a:cubicBezTo>
                    <a:cubicBezTo>
                      <a:pt x="71" y="50"/>
                      <a:pt x="72" y="54"/>
                      <a:pt x="73" y="55"/>
                    </a:cubicBezTo>
                    <a:cubicBezTo>
                      <a:pt x="74" y="57"/>
                      <a:pt x="77" y="58"/>
                      <a:pt x="78" y="60"/>
                    </a:cubicBezTo>
                    <a:cubicBezTo>
                      <a:pt x="79" y="61"/>
                      <a:pt x="81" y="67"/>
                      <a:pt x="82" y="69"/>
                    </a:cubicBezTo>
                    <a:cubicBezTo>
                      <a:pt x="82" y="71"/>
                      <a:pt x="85" y="74"/>
                      <a:pt x="86" y="78"/>
                    </a:cubicBezTo>
                    <a:cubicBezTo>
                      <a:pt x="88" y="82"/>
                      <a:pt x="88" y="85"/>
                      <a:pt x="88" y="85"/>
                    </a:cubicBezTo>
                    <a:cubicBezTo>
                      <a:pt x="88" y="89"/>
                      <a:pt x="88" y="89"/>
                      <a:pt x="88" y="89"/>
                    </a:cubicBezTo>
                    <a:cubicBezTo>
                      <a:pt x="88" y="89"/>
                      <a:pt x="85" y="98"/>
                      <a:pt x="83" y="100"/>
                    </a:cubicBezTo>
                    <a:cubicBezTo>
                      <a:pt x="81" y="102"/>
                      <a:pt x="84" y="105"/>
                      <a:pt x="87" y="106"/>
                    </a:cubicBezTo>
                    <a:cubicBezTo>
                      <a:pt x="90" y="107"/>
                      <a:pt x="98" y="103"/>
                      <a:pt x="98" y="103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20" y="99"/>
                      <a:pt x="122" y="98"/>
                    </a:cubicBezTo>
                    <a:cubicBezTo>
                      <a:pt x="125" y="96"/>
                      <a:pt x="125" y="94"/>
                      <a:pt x="125" y="94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30" y="88"/>
                      <a:pt x="133" y="87"/>
                    </a:cubicBezTo>
                    <a:cubicBezTo>
                      <a:pt x="135" y="86"/>
                      <a:pt x="137" y="88"/>
                      <a:pt x="137" y="88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4" y="95"/>
                      <a:pt x="144" y="95"/>
                      <a:pt x="144" y="95"/>
                    </a:cubicBezTo>
                    <a:cubicBezTo>
                      <a:pt x="149" y="96"/>
                      <a:pt x="149" y="96"/>
                      <a:pt x="149" y="96"/>
                    </a:cubicBezTo>
                    <a:cubicBezTo>
                      <a:pt x="149" y="96"/>
                      <a:pt x="152" y="99"/>
                      <a:pt x="153" y="100"/>
                    </a:cubicBezTo>
                    <a:cubicBezTo>
                      <a:pt x="153" y="102"/>
                      <a:pt x="153" y="102"/>
                      <a:pt x="153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64" y="100"/>
                      <a:pt x="164" y="100"/>
                      <a:pt x="164" y="100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74" y="101"/>
                      <a:pt x="174" y="101"/>
                      <a:pt x="174" y="101"/>
                    </a:cubicBezTo>
                    <a:cubicBezTo>
                      <a:pt x="173" y="100"/>
                      <a:pt x="169" y="99"/>
                      <a:pt x="169" y="99"/>
                    </a:cubicBezTo>
                    <a:cubicBezTo>
                      <a:pt x="164" y="99"/>
                      <a:pt x="164" y="99"/>
                      <a:pt x="164" y="99"/>
                    </a:cubicBezTo>
                    <a:cubicBezTo>
                      <a:pt x="163" y="98"/>
                      <a:pt x="163" y="98"/>
                      <a:pt x="163" y="98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5" y="93"/>
                      <a:pt x="165" y="93"/>
                    </a:cubicBezTo>
                    <a:cubicBezTo>
                      <a:pt x="165" y="93"/>
                      <a:pt x="167" y="93"/>
                      <a:pt x="168" y="92"/>
                    </a:cubicBezTo>
                    <a:cubicBezTo>
                      <a:pt x="170" y="92"/>
                      <a:pt x="176" y="90"/>
                      <a:pt x="176" y="90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8" y="88"/>
                      <a:pt x="180" y="86"/>
                      <a:pt x="180" y="86"/>
                    </a:cubicBezTo>
                    <a:cubicBezTo>
                      <a:pt x="181" y="86"/>
                      <a:pt x="183" y="86"/>
                      <a:pt x="184" y="85"/>
                    </a:cubicBezTo>
                    <a:cubicBezTo>
                      <a:pt x="184" y="85"/>
                      <a:pt x="185" y="84"/>
                      <a:pt x="185" y="84"/>
                    </a:cubicBezTo>
                    <a:cubicBezTo>
                      <a:pt x="185" y="84"/>
                      <a:pt x="185" y="83"/>
                      <a:pt x="186" y="83"/>
                    </a:cubicBezTo>
                    <a:cubicBezTo>
                      <a:pt x="186" y="83"/>
                      <a:pt x="187" y="83"/>
                      <a:pt x="188" y="82"/>
                    </a:cubicBezTo>
                    <a:cubicBezTo>
                      <a:pt x="189" y="82"/>
                      <a:pt x="189" y="82"/>
                      <a:pt x="190" y="81"/>
                    </a:cubicBezTo>
                    <a:cubicBezTo>
                      <a:pt x="190" y="81"/>
                      <a:pt x="191" y="78"/>
                      <a:pt x="191" y="78"/>
                    </a:cubicBezTo>
                    <a:cubicBezTo>
                      <a:pt x="191" y="78"/>
                      <a:pt x="191" y="78"/>
                      <a:pt x="191" y="78"/>
                    </a:cubicBezTo>
                    <a:cubicBezTo>
                      <a:pt x="192" y="78"/>
                      <a:pt x="193" y="79"/>
                      <a:pt x="193" y="79"/>
                    </a:cubicBezTo>
                    <a:cubicBezTo>
                      <a:pt x="193" y="79"/>
                      <a:pt x="195" y="79"/>
                      <a:pt x="196" y="79"/>
                    </a:cubicBezTo>
                    <a:cubicBezTo>
                      <a:pt x="196" y="79"/>
                      <a:pt x="198" y="78"/>
                      <a:pt x="198" y="78"/>
                    </a:cubicBezTo>
                    <a:cubicBezTo>
                      <a:pt x="198" y="78"/>
                      <a:pt x="198" y="77"/>
                      <a:pt x="199" y="77"/>
                    </a:cubicBezTo>
                    <a:cubicBezTo>
                      <a:pt x="200" y="77"/>
                      <a:pt x="201" y="77"/>
                      <a:pt x="202" y="77"/>
                    </a:cubicBezTo>
                    <a:cubicBezTo>
                      <a:pt x="202" y="77"/>
                      <a:pt x="204" y="77"/>
                      <a:pt x="204" y="77"/>
                    </a:cubicBezTo>
                    <a:cubicBezTo>
                      <a:pt x="205" y="76"/>
                      <a:pt x="205" y="76"/>
                      <a:pt x="205" y="76"/>
                    </a:cubicBezTo>
                    <a:cubicBezTo>
                      <a:pt x="206" y="76"/>
                      <a:pt x="205" y="75"/>
                      <a:pt x="206" y="76"/>
                    </a:cubicBezTo>
                    <a:cubicBezTo>
                      <a:pt x="207" y="76"/>
                      <a:pt x="206" y="77"/>
                      <a:pt x="207" y="76"/>
                    </a:cubicBezTo>
                    <a:cubicBezTo>
                      <a:pt x="208" y="75"/>
                      <a:pt x="209" y="73"/>
                      <a:pt x="209" y="73"/>
                    </a:cubicBezTo>
                    <a:cubicBezTo>
                      <a:pt x="209" y="73"/>
                      <a:pt x="208" y="73"/>
                      <a:pt x="210" y="73"/>
                    </a:cubicBezTo>
                    <a:cubicBezTo>
                      <a:pt x="212" y="73"/>
                      <a:pt x="212" y="73"/>
                      <a:pt x="214" y="73"/>
                    </a:cubicBezTo>
                    <a:cubicBezTo>
                      <a:pt x="215" y="73"/>
                      <a:pt x="217" y="72"/>
                      <a:pt x="217" y="72"/>
                    </a:cubicBezTo>
                    <a:cubicBezTo>
                      <a:pt x="218" y="72"/>
                      <a:pt x="219" y="71"/>
                      <a:pt x="219" y="71"/>
                    </a:cubicBezTo>
                    <a:cubicBezTo>
                      <a:pt x="219" y="70"/>
                      <a:pt x="215" y="68"/>
                      <a:pt x="215" y="68"/>
                    </a:cubicBezTo>
                    <a:cubicBezTo>
                      <a:pt x="215" y="68"/>
                      <a:pt x="213" y="67"/>
                      <a:pt x="216" y="67"/>
                    </a:cubicBezTo>
                    <a:cubicBezTo>
                      <a:pt x="219" y="68"/>
                      <a:pt x="220" y="68"/>
                      <a:pt x="220" y="68"/>
                    </a:cubicBezTo>
                    <a:cubicBezTo>
                      <a:pt x="221" y="68"/>
                      <a:pt x="221" y="67"/>
                      <a:pt x="222" y="67"/>
                    </a:cubicBezTo>
                    <a:cubicBezTo>
                      <a:pt x="223" y="66"/>
                      <a:pt x="224" y="65"/>
                      <a:pt x="224" y="65"/>
                    </a:cubicBezTo>
                    <a:cubicBezTo>
                      <a:pt x="225" y="65"/>
                      <a:pt x="227" y="67"/>
                      <a:pt x="227" y="67"/>
                    </a:cubicBezTo>
                    <a:cubicBezTo>
                      <a:pt x="227" y="69"/>
                      <a:pt x="227" y="69"/>
                      <a:pt x="227" y="69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30" y="69"/>
                      <a:pt x="231" y="69"/>
                      <a:pt x="231" y="69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F5A7E4C1-9142-472D-BA17-F8E7055C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9181" y="1991757"/>
                <a:ext cx="413386" cy="308971"/>
              </a:xfrm>
              <a:custGeom>
                <a:avLst/>
                <a:gdLst>
                  <a:gd name="T0" fmla="*/ 24 w 181"/>
                  <a:gd name="T1" fmla="*/ 22 h 140"/>
                  <a:gd name="T2" fmla="*/ 34 w 181"/>
                  <a:gd name="T3" fmla="*/ 20 h 140"/>
                  <a:gd name="T4" fmla="*/ 48 w 181"/>
                  <a:gd name="T5" fmla="*/ 17 h 140"/>
                  <a:gd name="T6" fmla="*/ 55 w 181"/>
                  <a:gd name="T7" fmla="*/ 16 h 140"/>
                  <a:gd name="T8" fmla="*/ 62 w 181"/>
                  <a:gd name="T9" fmla="*/ 15 h 140"/>
                  <a:gd name="T10" fmla="*/ 73 w 181"/>
                  <a:gd name="T11" fmla="*/ 13 h 140"/>
                  <a:gd name="T12" fmla="*/ 81 w 181"/>
                  <a:gd name="T13" fmla="*/ 13 h 140"/>
                  <a:gd name="T14" fmla="*/ 92 w 181"/>
                  <a:gd name="T15" fmla="*/ 15 h 140"/>
                  <a:gd name="T16" fmla="*/ 101 w 181"/>
                  <a:gd name="T17" fmla="*/ 12 h 140"/>
                  <a:gd name="T18" fmla="*/ 105 w 181"/>
                  <a:gd name="T19" fmla="*/ 3 h 140"/>
                  <a:gd name="T20" fmla="*/ 112 w 181"/>
                  <a:gd name="T21" fmla="*/ 6 h 140"/>
                  <a:gd name="T22" fmla="*/ 117 w 181"/>
                  <a:gd name="T23" fmla="*/ 10 h 140"/>
                  <a:gd name="T24" fmla="*/ 128 w 181"/>
                  <a:gd name="T25" fmla="*/ 11 h 140"/>
                  <a:gd name="T26" fmla="*/ 135 w 181"/>
                  <a:gd name="T27" fmla="*/ 10 h 140"/>
                  <a:gd name="T28" fmla="*/ 139 w 181"/>
                  <a:gd name="T29" fmla="*/ 14 h 140"/>
                  <a:gd name="T30" fmla="*/ 146 w 181"/>
                  <a:gd name="T31" fmla="*/ 17 h 140"/>
                  <a:gd name="T32" fmla="*/ 153 w 181"/>
                  <a:gd name="T33" fmla="*/ 22 h 140"/>
                  <a:gd name="T34" fmla="*/ 158 w 181"/>
                  <a:gd name="T35" fmla="*/ 27 h 140"/>
                  <a:gd name="T36" fmla="*/ 167 w 181"/>
                  <a:gd name="T37" fmla="*/ 28 h 140"/>
                  <a:gd name="T38" fmla="*/ 170 w 181"/>
                  <a:gd name="T39" fmla="*/ 28 h 140"/>
                  <a:gd name="T40" fmla="*/ 172 w 181"/>
                  <a:gd name="T41" fmla="*/ 37 h 140"/>
                  <a:gd name="T42" fmla="*/ 170 w 181"/>
                  <a:gd name="T43" fmla="*/ 47 h 140"/>
                  <a:gd name="T44" fmla="*/ 180 w 181"/>
                  <a:gd name="T45" fmla="*/ 47 h 140"/>
                  <a:gd name="T46" fmla="*/ 177 w 181"/>
                  <a:gd name="T47" fmla="*/ 53 h 140"/>
                  <a:gd name="T48" fmla="*/ 170 w 181"/>
                  <a:gd name="T49" fmla="*/ 57 h 140"/>
                  <a:gd name="T50" fmla="*/ 167 w 181"/>
                  <a:gd name="T51" fmla="*/ 67 h 140"/>
                  <a:gd name="T52" fmla="*/ 157 w 181"/>
                  <a:gd name="T53" fmla="*/ 74 h 140"/>
                  <a:gd name="T54" fmla="*/ 156 w 181"/>
                  <a:gd name="T55" fmla="*/ 82 h 140"/>
                  <a:gd name="T56" fmla="*/ 158 w 181"/>
                  <a:gd name="T57" fmla="*/ 95 h 140"/>
                  <a:gd name="T58" fmla="*/ 157 w 181"/>
                  <a:gd name="T59" fmla="*/ 104 h 140"/>
                  <a:gd name="T60" fmla="*/ 164 w 181"/>
                  <a:gd name="T61" fmla="*/ 107 h 140"/>
                  <a:gd name="T62" fmla="*/ 157 w 181"/>
                  <a:gd name="T63" fmla="*/ 114 h 140"/>
                  <a:gd name="T64" fmla="*/ 156 w 181"/>
                  <a:gd name="T65" fmla="*/ 108 h 140"/>
                  <a:gd name="T66" fmla="*/ 146 w 181"/>
                  <a:gd name="T67" fmla="*/ 113 h 140"/>
                  <a:gd name="T68" fmla="*/ 144 w 181"/>
                  <a:gd name="T69" fmla="*/ 119 h 140"/>
                  <a:gd name="T70" fmla="*/ 136 w 181"/>
                  <a:gd name="T71" fmla="*/ 121 h 140"/>
                  <a:gd name="T72" fmla="*/ 133 w 181"/>
                  <a:gd name="T73" fmla="*/ 128 h 140"/>
                  <a:gd name="T74" fmla="*/ 122 w 181"/>
                  <a:gd name="T75" fmla="*/ 134 h 140"/>
                  <a:gd name="T76" fmla="*/ 106 w 181"/>
                  <a:gd name="T77" fmla="*/ 137 h 140"/>
                  <a:gd name="T78" fmla="*/ 97 w 181"/>
                  <a:gd name="T79" fmla="*/ 140 h 140"/>
                  <a:gd name="T80" fmla="*/ 93 w 181"/>
                  <a:gd name="T81" fmla="*/ 131 h 140"/>
                  <a:gd name="T82" fmla="*/ 79 w 181"/>
                  <a:gd name="T83" fmla="*/ 124 h 140"/>
                  <a:gd name="T84" fmla="*/ 73 w 181"/>
                  <a:gd name="T85" fmla="*/ 121 h 140"/>
                  <a:gd name="T86" fmla="*/ 69 w 181"/>
                  <a:gd name="T87" fmla="*/ 121 h 140"/>
                  <a:gd name="T88" fmla="*/ 66 w 181"/>
                  <a:gd name="T89" fmla="*/ 107 h 140"/>
                  <a:gd name="T90" fmla="*/ 68 w 181"/>
                  <a:gd name="T91" fmla="*/ 97 h 140"/>
                  <a:gd name="T92" fmla="*/ 61 w 181"/>
                  <a:gd name="T93" fmla="*/ 90 h 140"/>
                  <a:gd name="T94" fmla="*/ 56 w 181"/>
                  <a:gd name="T95" fmla="*/ 86 h 140"/>
                  <a:gd name="T96" fmla="*/ 45 w 181"/>
                  <a:gd name="T97" fmla="*/ 89 h 140"/>
                  <a:gd name="T98" fmla="*/ 31 w 181"/>
                  <a:gd name="T99" fmla="*/ 90 h 140"/>
                  <a:gd name="T100" fmla="*/ 22 w 181"/>
                  <a:gd name="T101" fmla="*/ 86 h 140"/>
                  <a:gd name="T102" fmla="*/ 13 w 181"/>
                  <a:gd name="T103" fmla="*/ 79 h 140"/>
                  <a:gd name="T104" fmla="*/ 11 w 181"/>
                  <a:gd name="T105" fmla="*/ 69 h 140"/>
                  <a:gd name="T106" fmla="*/ 4 w 181"/>
                  <a:gd name="T107" fmla="*/ 60 h 140"/>
                  <a:gd name="T108" fmla="*/ 1 w 181"/>
                  <a:gd name="T109" fmla="*/ 49 h 140"/>
                  <a:gd name="T110" fmla="*/ 1 w 181"/>
                  <a:gd name="T111" fmla="*/ 42 h 140"/>
                  <a:gd name="T112" fmla="*/ 7 w 181"/>
                  <a:gd name="T113" fmla="*/ 35 h 140"/>
                  <a:gd name="T114" fmla="*/ 12 w 181"/>
                  <a:gd name="T115" fmla="*/ 31 h 140"/>
                  <a:gd name="T116" fmla="*/ 18 w 181"/>
                  <a:gd name="T117" fmla="*/ 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140">
                    <a:moveTo>
                      <a:pt x="18" y="26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9" y="18"/>
                      <a:pt x="40" y="18"/>
                    </a:cubicBezTo>
                    <a:cubicBezTo>
                      <a:pt x="41" y="18"/>
                      <a:pt x="48" y="17"/>
                      <a:pt x="48" y="1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5" y="15"/>
                      <a:pt x="55" y="16"/>
                    </a:cubicBezTo>
                    <a:cubicBezTo>
                      <a:pt x="56" y="17"/>
                      <a:pt x="59" y="20"/>
                      <a:pt x="60" y="20"/>
                    </a:cubicBezTo>
                    <a:cubicBezTo>
                      <a:pt x="61" y="19"/>
                      <a:pt x="62" y="15"/>
                      <a:pt x="62" y="15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3" y="12"/>
                      <a:pt x="74" y="12"/>
                    </a:cubicBezTo>
                    <a:cubicBezTo>
                      <a:pt x="75" y="13"/>
                      <a:pt x="81" y="13"/>
                      <a:pt x="81" y="13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7" y="13"/>
                      <a:pt x="91" y="15"/>
                      <a:pt x="92" y="15"/>
                    </a:cubicBezTo>
                    <a:cubicBezTo>
                      <a:pt x="92" y="14"/>
                      <a:pt x="95" y="10"/>
                      <a:pt x="95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8"/>
                      <a:pt x="105" y="3"/>
                      <a:pt x="105" y="3"/>
                    </a:cubicBezTo>
                    <a:cubicBezTo>
                      <a:pt x="106" y="3"/>
                      <a:pt x="110" y="0"/>
                      <a:pt x="110" y="0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9" y="14"/>
                      <a:pt x="139" y="14"/>
                      <a:pt x="139" y="14"/>
                    </a:cubicBezTo>
                    <a:cubicBezTo>
                      <a:pt x="144" y="14"/>
                      <a:pt x="144" y="14"/>
                      <a:pt x="144" y="14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3" y="22"/>
                      <a:pt x="153" y="22"/>
                      <a:pt x="153" y="22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62" y="27"/>
                      <a:pt x="162" y="27"/>
                      <a:pt x="162" y="27"/>
                    </a:cubicBezTo>
                    <a:cubicBezTo>
                      <a:pt x="167" y="28"/>
                      <a:pt x="167" y="28"/>
                      <a:pt x="167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0" y="47"/>
                      <a:pt x="170" y="47"/>
                      <a:pt x="170" y="47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80" y="47"/>
                      <a:pt x="180" y="47"/>
                      <a:pt x="180" y="47"/>
                    </a:cubicBezTo>
                    <a:cubicBezTo>
                      <a:pt x="181" y="51"/>
                      <a:pt x="181" y="51"/>
                      <a:pt x="181" y="51"/>
                    </a:cubicBezTo>
                    <a:cubicBezTo>
                      <a:pt x="177" y="53"/>
                      <a:pt x="177" y="53"/>
                      <a:pt x="177" y="53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0" y="57"/>
                      <a:pt x="170" y="57"/>
                      <a:pt x="170" y="57"/>
                    </a:cubicBezTo>
                    <a:cubicBezTo>
                      <a:pt x="167" y="60"/>
                      <a:pt x="167" y="60"/>
                      <a:pt x="167" y="60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59" y="70"/>
                      <a:pt x="159" y="70"/>
                      <a:pt x="159" y="70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8" y="95"/>
                      <a:pt x="158" y="95"/>
                      <a:pt x="158" y="95"/>
                    </a:cubicBezTo>
                    <a:cubicBezTo>
                      <a:pt x="158" y="95"/>
                      <a:pt x="156" y="100"/>
                      <a:pt x="155" y="103"/>
                    </a:cubicBezTo>
                    <a:cubicBezTo>
                      <a:pt x="155" y="105"/>
                      <a:pt x="157" y="104"/>
                      <a:pt x="157" y="104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7"/>
                      <a:pt x="164" y="107"/>
                      <a:pt x="164" y="107"/>
                    </a:cubicBezTo>
                    <a:cubicBezTo>
                      <a:pt x="162" y="113"/>
                      <a:pt x="162" y="113"/>
                      <a:pt x="162" y="113"/>
                    </a:cubicBezTo>
                    <a:cubicBezTo>
                      <a:pt x="157" y="114"/>
                      <a:pt x="157" y="114"/>
                      <a:pt x="157" y="114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4" y="119"/>
                      <a:pt x="144" y="119"/>
                      <a:pt x="144" y="119"/>
                    </a:cubicBezTo>
                    <a:cubicBezTo>
                      <a:pt x="144" y="119"/>
                      <a:pt x="140" y="119"/>
                      <a:pt x="138" y="119"/>
                    </a:cubicBezTo>
                    <a:cubicBezTo>
                      <a:pt x="137" y="118"/>
                      <a:pt x="136" y="121"/>
                      <a:pt x="136" y="121"/>
                    </a:cubicBezTo>
                    <a:cubicBezTo>
                      <a:pt x="138" y="128"/>
                      <a:pt x="138" y="128"/>
                      <a:pt x="138" y="128"/>
                    </a:cubicBezTo>
                    <a:cubicBezTo>
                      <a:pt x="133" y="128"/>
                      <a:pt x="133" y="128"/>
                      <a:pt x="133" y="128"/>
                    </a:cubicBez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40"/>
                      <a:pt x="97" y="140"/>
                      <a:pt x="97" y="140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0" y="125"/>
                      <a:pt x="90" y="124"/>
                    </a:cubicBezTo>
                    <a:cubicBezTo>
                      <a:pt x="90" y="124"/>
                      <a:pt x="79" y="124"/>
                      <a:pt x="79" y="124"/>
                    </a:cubicBezTo>
                    <a:cubicBezTo>
                      <a:pt x="79" y="124"/>
                      <a:pt x="77" y="121"/>
                      <a:pt x="76" y="119"/>
                    </a:cubicBezTo>
                    <a:cubicBezTo>
                      <a:pt x="76" y="118"/>
                      <a:pt x="73" y="121"/>
                      <a:pt x="73" y="121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6" y="107"/>
                      <a:pt x="66" y="107"/>
                      <a:pt x="66" y="107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6" y="96"/>
                      <a:pt x="65" y="94"/>
                    </a:cubicBezTo>
                    <a:cubicBezTo>
                      <a:pt x="63" y="92"/>
                      <a:pt x="61" y="90"/>
                      <a:pt x="61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31" y="90"/>
                      <a:pt x="31" y="90"/>
                      <a:pt x="31" y="90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0" y="43"/>
                      <a:pt x="1" y="42"/>
                    </a:cubicBezTo>
                    <a:cubicBezTo>
                      <a:pt x="3" y="42"/>
                      <a:pt x="6" y="41"/>
                      <a:pt x="6" y="41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8" y="2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20580E78-1AB0-44CB-A543-05D4A2A324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6982" y="1595422"/>
                <a:ext cx="401292" cy="265289"/>
              </a:xfrm>
              <a:custGeom>
                <a:avLst/>
                <a:gdLst>
                  <a:gd name="T0" fmla="*/ 39 w 176"/>
                  <a:gd name="T1" fmla="*/ 45 h 120"/>
                  <a:gd name="T2" fmla="*/ 46 w 176"/>
                  <a:gd name="T3" fmla="*/ 36 h 120"/>
                  <a:gd name="T4" fmla="*/ 51 w 176"/>
                  <a:gd name="T5" fmla="*/ 29 h 120"/>
                  <a:gd name="T6" fmla="*/ 59 w 176"/>
                  <a:gd name="T7" fmla="*/ 23 h 120"/>
                  <a:gd name="T8" fmla="*/ 69 w 176"/>
                  <a:gd name="T9" fmla="*/ 17 h 120"/>
                  <a:gd name="T10" fmla="*/ 81 w 176"/>
                  <a:gd name="T11" fmla="*/ 15 h 120"/>
                  <a:gd name="T12" fmla="*/ 89 w 176"/>
                  <a:gd name="T13" fmla="*/ 6 h 120"/>
                  <a:gd name="T14" fmla="*/ 97 w 176"/>
                  <a:gd name="T15" fmla="*/ 7 h 120"/>
                  <a:gd name="T16" fmla="*/ 109 w 176"/>
                  <a:gd name="T17" fmla="*/ 4 h 120"/>
                  <a:gd name="T18" fmla="*/ 128 w 176"/>
                  <a:gd name="T19" fmla="*/ 7 h 120"/>
                  <a:gd name="T20" fmla="*/ 154 w 176"/>
                  <a:gd name="T21" fmla="*/ 3 h 120"/>
                  <a:gd name="T22" fmla="*/ 157 w 176"/>
                  <a:gd name="T23" fmla="*/ 15 h 120"/>
                  <a:gd name="T24" fmla="*/ 162 w 176"/>
                  <a:gd name="T25" fmla="*/ 70 h 120"/>
                  <a:gd name="T26" fmla="*/ 171 w 176"/>
                  <a:gd name="T27" fmla="*/ 80 h 120"/>
                  <a:gd name="T28" fmla="*/ 168 w 176"/>
                  <a:gd name="T29" fmla="*/ 90 h 120"/>
                  <a:gd name="T30" fmla="*/ 165 w 176"/>
                  <a:gd name="T31" fmla="*/ 105 h 120"/>
                  <a:gd name="T32" fmla="*/ 146 w 176"/>
                  <a:gd name="T33" fmla="*/ 109 h 120"/>
                  <a:gd name="T34" fmla="*/ 124 w 176"/>
                  <a:gd name="T35" fmla="*/ 99 h 120"/>
                  <a:gd name="T36" fmla="*/ 102 w 176"/>
                  <a:gd name="T37" fmla="*/ 94 h 120"/>
                  <a:gd name="T38" fmla="*/ 78 w 176"/>
                  <a:gd name="T39" fmla="*/ 107 h 120"/>
                  <a:gd name="T40" fmla="*/ 77 w 176"/>
                  <a:gd name="T41" fmla="*/ 87 h 120"/>
                  <a:gd name="T42" fmla="*/ 71 w 176"/>
                  <a:gd name="T43" fmla="*/ 83 h 120"/>
                  <a:gd name="T44" fmla="*/ 61 w 176"/>
                  <a:gd name="T45" fmla="*/ 86 h 120"/>
                  <a:gd name="T46" fmla="*/ 48 w 176"/>
                  <a:gd name="T47" fmla="*/ 75 h 120"/>
                  <a:gd name="T48" fmla="*/ 48 w 176"/>
                  <a:gd name="T49" fmla="*/ 67 h 120"/>
                  <a:gd name="T50" fmla="*/ 53 w 176"/>
                  <a:gd name="T51" fmla="*/ 62 h 120"/>
                  <a:gd name="T52" fmla="*/ 42 w 176"/>
                  <a:gd name="T53" fmla="*/ 59 h 120"/>
                  <a:gd name="T54" fmla="*/ 45 w 176"/>
                  <a:gd name="T55" fmla="*/ 51 h 120"/>
                  <a:gd name="T56" fmla="*/ 23 w 176"/>
                  <a:gd name="T57" fmla="*/ 103 h 120"/>
                  <a:gd name="T58" fmla="*/ 22 w 176"/>
                  <a:gd name="T59" fmla="*/ 105 h 120"/>
                  <a:gd name="T60" fmla="*/ 64 w 176"/>
                  <a:gd name="T61" fmla="*/ 98 h 120"/>
                  <a:gd name="T62" fmla="*/ 9 w 176"/>
                  <a:gd name="T63" fmla="*/ 91 h 120"/>
                  <a:gd name="T64" fmla="*/ 4 w 176"/>
                  <a:gd name="T65" fmla="*/ 87 h 120"/>
                  <a:gd name="T66" fmla="*/ 3 w 176"/>
                  <a:gd name="T67" fmla="*/ 91 h 120"/>
                  <a:gd name="T68" fmla="*/ 5 w 176"/>
                  <a:gd name="T69" fmla="*/ 98 h 120"/>
                  <a:gd name="T70" fmla="*/ 10 w 176"/>
                  <a:gd name="T71" fmla="*/ 103 h 120"/>
                  <a:gd name="T72" fmla="*/ 14 w 176"/>
                  <a:gd name="T73" fmla="*/ 110 h 120"/>
                  <a:gd name="T74" fmla="*/ 13 w 176"/>
                  <a:gd name="T75" fmla="*/ 119 h 120"/>
                  <a:gd name="T76" fmla="*/ 17 w 176"/>
                  <a:gd name="T77" fmla="*/ 109 h 120"/>
                  <a:gd name="T78" fmla="*/ 23 w 176"/>
                  <a:gd name="T79" fmla="*/ 99 h 120"/>
                  <a:gd name="T80" fmla="*/ 29 w 176"/>
                  <a:gd name="T81" fmla="*/ 97 h 120"/>
                  <a:gd name="T82" fmla="*/ 33 w 176"/>
                  <a:gd name="T83" fmla="*/ 89 h 120"/>
                  <a:gd name="T84" fmla="*/ 37 w 176"/>
                  <a:gd name="T85" fmla="*/ 84 h 120"/>
                  <a:gd name="T86" fmla="*/ 41 w 176"/>
                  <a:gd name="T87" fmla="*/ 81 h 120"/>
                  <a:gd name="T88" fmla="*/ 28 w 176"/>
                  <a:gd name="T89" fmla="*/ 77 h 120"/>
                  <a:gd name="T90" fmla="*/ 19 w 176"/>
                  <a:gd name="T91" fmla="*/ 81 h 120"/>
                  <a:gd name="T92" fmla="*/ 12 w 176"/>
                  <a:gd name="T93" fmla="*/ 86 h 120"/>
                  <a:gd name="T94" fmla="*/ 35 w 176"/>
                  <a:gd name="T95" fmla="*/ 76 h 120"/>
                  <a:gd name="T96" fmla="*/ 43 w 176"/>
                  <a:gd name="T97" fmla="*/ 76 h 120"/>
                  <a:gd name="T98" fmla="*/ 36 w 176"/>
                  <a:gd name="T99" fmla="*/ 75 h 120"/>
                  <a:gd name="T100" fmla="*/ 27 w 176"/>
                  <a:gd name="T101" fmla="*/ 59 h 120"/>
                  <a:gd name="T102" fmla="*/ 27 w 176"/>
                  <a:gd name="T103" fmla="*/ 65 h 120"/>
                  <a:gd name="T104" fmla="*/ 22 w 176"/>
                  <a:gd name="T105" fmla="*/ 70 h 120"/>
                  <a:gd name="T106" fmla="*/ 14 w 176"/>
                  <a:gd name="T107" fmla="*/ 68 h 120"/>
                  <a:gd name="T108" fmla="*/ 3 w 176"/>
                  <a:gd name="T109" fmla="*/ 64 h 120"/>
                  <a:gd name="T110" fmla="*/ 16 w 176"/>
                  <a:gd name="T111" fmla="*/ 54 h 120"/>
                  <a:gd name="T112" fmla="*/ 36 w 176"/>
                  <a:gd name="T113" fmla="*/ 52 h 120"/>
                  <a:gd name="T114" fmla="*/ 33 w 176"/>
                  <a:gd name="T115" fmla="*/ 57 h 120"/>
                  <a:gd name="T116" fmla="*/ 36 w 176"/>
                  <a:gd name="T117" fmla="*/ 5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6" h="120">
                    <a:moveTo>
                      <a:pt x="39" y="52"/>
                    </a:moveTo>
                    <a:cubicBezTo>
                      <a:pt x="40" y="50"/>
                      <a:pt x="40" y="50"/>
                      <a:pt x="40" y="50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9" y="41"/>
                      <a:pt x="40" y="41"/>
                    </a:cubicBezTo>
                    <a:cubicBezTo>
                      <a:pt x="40" y="40"/>
                      <a:pt x="43" y="40"/>
                      <a:pt x="43" y="40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4" y="36"/>
                      <a:pt x="46" y="36"/>
                    </a:cubicBezTo>
                    <a:cubicBezTo>
                      <a:pt x="47" y="36"/>
                      <a:pt x="49" y="36"/>
                      <a:pt x="50" y="36"/>
                    </a:cubicBezTo>
                    <a:cubicBezTo>
                      <a:pt x="51" y="36"/>
                      <a:pt x="52" y="35"/>
                      <a:pt x="52" y="35"/>
                    </a:cubicBezTo>
                    <a:cubicBezTo>
                      <a:pt x="54" y="35"/>
                      <a:pt x="55" y="36"/>
                      <a:pt x="54" y="35"/>
                    </a:cubicBezTo>
                    <a:cubicBezTo>
                      <a:pt x="54" y="35"/>
                      <a:pt x="54" y="34"/>
                      <a:pt x="53" y="33"/>
                    </a:cubicBezTo>
                    <a:cubicBezTo>
                      <a:pt x="52" y="32"/>
                      <a:pt x="49" y="30"/>
                      <a:pt x="51" y="29"/>
                    </a:cubicBezTo>
                    <a:cubicBezTo>
                      <a:pt x="52" y="28"/>
                      <a:pt x="53" y="28"/>
                      <a:pt x="54" y="29"/>
                    </a:cubicBezTo>
                    <a:cubicBezTo>
                      <a:pt x="55" y="29"/>
                      <a:pt x="56" y="31"/>
                      <a:pt x="56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9" y="27"/>
                      <a:pt x="60" y="26"/>
                    </a:cubicBezTo>
                    <a:cubicBezTo>
                      <a:pt x="60" y="25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62" y="23"/>
                    </a:cubicBezTo>
                    <a:cubicBezTo>
                      <a:pt x="65" y="22"/>
                      <a:pt x="64" y="22"/>
                      <a:pt x="66" y="22"/>
                    </a:cubicBezTo>
                    <a:cubicBezTo>
                      <a:pt x="67" y="22"/>
                      <a:pt x="70" y="22"/>
                      <a:pt x="70" y="22"/>
                    </a:cubicBezTo>
                    <a:cubicBezTo>
                      <a:pt x="70" y="22"/>
                      <a:pt x="72" y="21"/>
                      <a:pt x="71" y="20"/>
                    </a:cubicBezTo>
                    <a:cubicBezTo>
                      <a:pt x="71" y="19"/>
                      <a:pt x="69" y="17"/>
                      <a:pt x="69" y="17"/>
                    </a:cubicBezTo>
                    <a:cubicBezTo>
                      <a:pt x="69" y="17"/>
                      <a:pt x="70" y="14"/>
                      <a:pt x="70" y="15"/>
                    </a:cubicBezTo>
                    <a:cubicBezTo>
                      <a:pt x="70" y="17"/>
                      <a:pt x="73" y="19"/>
                      <a:pt x="73" y="19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4" y="15"/>
                      <a:pt x="86" y="15"/>
                    </a:cubicBezTo>
                    <a:cubicBezTo>
                      <a:pt x="87" y="15"/>
                      <a:pt x="90" y="14"/>
                      <a:pt x="90" y="1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5"/>
                      <a:pt x="89" y="6"/>
                    </a:cubicBezTo>
                    <a:cubicBezTo>
                      <a:pt x="90" y="7"/>
                      <a:pt x="90" y="9"/>
                      <a:pt x="91" y="9"/>
                    </a:cubicBezTo>
                    <a:cubicBezTo>
                      <a:pt x="92" y="9"/>
                      <a:pt x="93" y="10"/>
                      <a:pt x="94" y="9"/>
                    </a:cubicBezTo>
                    <a:cubicBezTo>
                      <a:pt x="94" y="8"/>
                      <a:pt x="94" y="5"/>
                      <a:pt x="94" y="5"/>
                    </a:cubicBezTo>
                    <a:cubicBezTo>
                      <a:pt x="94" y="5"/>
                      <a:pt x="93" y="4"/>
                      <a:pt x="94" y="4"/>
                    </a:cubicBezTo>
                    <a:cubicBezTo>
                      <a:pt x="95" y="5"/>
                      <a:pt x="97" y="7"/>
                      <a:pt x="97" y="7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6" y="5"/>
                      <a:pt x="107" y="5"/>
                    </a:cubicBezTo>
                    <a:cubicBezTo>
                      <a:pt x="108" y="5"/>
                      <a:pt x="108" y="4"/>
                      <a:pt x="109" y="4"/>
                    </a:cubicBezTo>
                    <a:cubicBezTo>
                      <a:pt x="110" y="4"/>
                      <a:pt x="112" y="5"/>
                      <a:pt x="112" y="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37" y="5"/>
                      <a:pt x="138" y="5"/>
                    </a:cubicBezTo>
                    <a:cubicBezTo>
                      <a:pt x="140" y="4"/>
                      <a:pt x="144" y="4"/>
                      <a:pt x="144" y="4"/>
                    </a:cubicBezTo>
                    <a:cubicBezTo>
                      <a:pt x="144" y="4"/>
                      <a:pt x="145" y="4"/>
                      <a:pt x="147" y="4"/>
                    </a:cubicBezTo>
                    <a:cubicBezTo>
                      <a:pt x="149" y="3"/>
                      <a:pt x="154" y="3"/>
                      <a:pt x="154" y="3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6" y="25"/>
                      <a:pt x="153" y="30"/>
                      <a:pt x="152" y="36"/>
                    </a:cubicBezTo>
                    <a:cubicBezTo>
                      <a:pt x="151" y="39"/>
                      <a:pt x="149" y="40"/>
                      <a:pt x="152" y="45"/>
                    </a:cubicBezTo>
                    <a:cubicBezTo>
                      <a:pt x="154" y="47"/>
                      <a:pt x="154" y="54"/>
                      <a:pt x="158" y="58"/>
                    </a:cubicBezTo>
                    <a:cubicBezTo>
                      <a:pt x="160" y="60"/>
                      <a:pt x="158" y="65"/>
                      <a:pt x="161" y="67"/>
                    </a:cubicBezTo>
                    <a:cubicBezTo>
                      <a:pt x="161" y="67"/>
                      <a:pt x="161" y="68"/>
                      <a:pt x="162" y="70"/>
                    </a:cubicBezTo>
                    <a:cubicBezTo>
                      <a:pt x="164" y="72"/>
                      <a:pt x="164" y="71"/>
                      <a:pt x="165" y="72"/>
                    </a:cubicBezTo>
                    <a:cubicBezTo>
                      <a:pt x="165" y="72"/>
                      <a:pt x="167" y="73"/>
                      <a:pt x="168" y="74"/>
                    </a:cubicBezTo>
                    <a:cubicBezTo>
                      <a:pt x="169" y="75"/>
                      <a:pt x="169" y="77"/>
                      <a:pt x="169" y="78"/>
                    </a:cubicBezTo>
                    <a:cubicBezTo>
                      <a:pt x="169" y="79"/>
                      <a:pt x="170" y="80"/>
                      <a:pt x="170" y="80"/>
                    </a:cubicBezTo>
                    <a:cubicBezTo>
                      <a:pt x="170" y="80"/>
                      <a:pt x="171" y="79"/>
                      <a:pt x="171" y="80"/>
                    </a:cubicBezTo>
                    <a:cubicBezTo>
                      <a:pt x="171" y="81"/>
                      <a:pt x="170" y="79"/>
                      <a:pt x="171" y="81"/>
                    </a:cubicBezTo>
                    <a:cubicBezTo>
                      <a:pt x="173" y="83"/>
                      <a:pt x="176" y="83"/>
                      <a:pt x="176" y="83"/>
                    </a:cubicBezTo>
                    <a:cubicBezTo>
                      <a:pt x="175" y="87"/>
                      <a:pt x="175" y="87"/>
                      <a:pt x="175" y="87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173" y="88"/>
                      <a:pt x="168" y="88"/>
                      <a:pt x="168" y="90"/>
                    </a:cubicBezTo>
                    <a:cubicBezTo>
                      <a:pt x="168" y="91"/>
                      <a:pt x="168" y="95"/>
                      <a:pt x="168" y="95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8"/>
                      <a:pt x="167" y="102"/>
                      <a:pt x="167" y="103"/>
                    </a:cubicBezTo>
                    <a:cubicBezTo>
                      <a:pt x="167" y="104"/>
                      <a:pt x="168" y="104"/>
                      <a:pt x="168" y="104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53" y="103"/>
                      <a:pt x="153" y="103"/>
                      <a:pt x="153" y="103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9" y="106"/>
                      <a:pt x="148" y="108"/>
                      <a:pt x="146" y="109"/>
                    </a:cubicBezTo>
                    <a:cubicBezTo>
                      <a:pt x="145" y="110"/>
                      <a:pt x="144" y="111"/>
                      <a:pt x="143" y="111"/>
                    </a:cubicBezTo>
                    <a:cubicBezTo>
                      <a:pt x="141" y="112"/>
                      <a:pt x="139" y="110"/>
                      <a:pt x="139" y="110"/>
                    </a:cubicBezTo>
                    <a:cubicBezTo>
                      <a:pt x="136" y="109"/>
                      <a:pt x="136" y="109"/>
                      <a:pt x="136" y="109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24" y="99"/>
                      <a:pt x="124" y="99"/>
                      <a:pt x="124" y="99"/>
                    </a:cubicBezTo>
                    <a:cubicBezTo>
                      <a:pt x="119" y="97"/>
                      <a:pt x="119" y="97"/>
                      <a:pt x="119" y="97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97" y="92"/>
                      <a:pt x="97" y="92"/>
                      <a:pt x="97" y="92"/>
                    </a:cubicBezTo>
                    <a:cubicBezTo>
                      <a:pt x="93" y="95"/>
                      <a:pt x="93" y="95"/>
                      <a:pt x="93" y="95"/>
                    </a:cubicBezTo>
                    <a:cubicBezTo>
                      <a:pt x="88" y="98"/>
                      <a:pt x="88" y="98"/>
                      <a:pt x="88" y="98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03"/>
                      <a:pt x="80" y="106"/>
                      <a:pt x="78" y="107"/>
                    </a:cubicBezTo>
                    <a:cubicBezTo>
                      <a:pt x="77" y="106"/>
                      <a:pt x="77" y="106"/>
                      <a:pt x="77" y="106"/>
                    </a:cubicBezTo>
                    <a:cubicBezTo>
                      <a:pt x="77" y="106"/>
                      <a:pt x="77" y="103"/>
                      <a:pt x="78" y="101"/>
                    </a:cubicBezTo>
                    <a:cubicBezTo>
                      <a:pt x="79" y="100"/>
                      <a:pt x="79" y="98"/>
                      <a:pt x="79" y="97"/>
                    </a:cubicBezTo>
                    <a:cubicBezTo>
                      <a:pt x="79" y="96"/>
                      <a:pt x="79" y="94"/>
                      <a:pt x="78" y="92"/>
                    </a:cubicBezTo>
                    <a:cubicBezTo>
                      <a:pt x="78" y="90"/>
                      <a:pt x="77" y="87"/>
                      <a:pt x="77" y="87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1" y="83"/>
                      <a:pt x="72" y="85"/>
                      <a:pt x="72" y="86"/>
                    </a:cubicBezTo>
                    <a:cubicBezTo>
                      <a:pt x="71" y="87"/>
                      <a:pt x="69" y="87"/>
                      <a:pt x="69" y="87"/>
                    </a:cubicBezTo>
                    <a:cubicBezTo>
                      <a:pt x="68" y="88"/>
                      <a:pt x="68" y="91"/>
                      <a:pt x="68" y="91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4" y="87"/>
                      <a:pt x="62" y="87"/>
                      <a:pt x="61" y="86"/>
                    </a:cubicBezTo>
                    <a:cubicBezTo>
                      <a:pt x="60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7" y="86"/>
                    </a:cubicBezTo>
                    <a:cubicBezTo>
                      <a:pt x="55" y="86"/>
                      <a:pt x="55" y="86"/>
                      <a:pt x="54" y="84"/>
                    </a:cubicBezTo>
                    <a:cubicBezTo>
                      <a:pt x="53" y="82"/>
                      <a:pt x="50" y="77"/>
                      <a:pt x="50" y="77"/>
                    </a:cubicBezTo>
                    <a:cubicBezTo>
                      <a:pt x="50" y="77"/>
                      <a:pt x="49" y="75"/>
                      <a:pt x="48" y="75"/>
                    </a:cubicBezTo>
                    <a:cubicBezTo>
                      <a:pt x="48" y="75"/>
                      <a:pt x="47" y="77"/>
                      <a:pt x="47" y="77"/>
                    </a:cubicBezTo>
                    <a:cubicBezTo>
                      <a:pt x="46" y="77"/>
                      <a:pt x="46" y="75"/>
                      <a:pt x="46" y="74"/>
                    </a:cubicBezTo>
                    <a:cubicBezTo>
                      <a:pt x="46" y="73"/>
                      <a:pt x="46" y="72"/>
                      <a:pt x="46" y="70"/>
                    </a:cubicBezTo>
                    <a:cubicBezTo>
                      <a:pt x="46" y="68"/>
                      <a:pt x="45" y="66"/>
                      <a:pt x="46" y="66"/>
                    </a:cubicBezTo>
                    <a:cubicBezTo>
                      <a:pt x="46" y="66"/>
                      <a:pt x="47" y="67"/>
                      <a:pt x="48" y="67"/>
                    </a:cubicBezTo>
                    <a:cubicBezTo>
                      <a:pt x="49" y="67"/>
                      <a:pt x="49" y="65"/>
                      <a:pt x="49" y="65"/>
                    </a:cubicBezTo>
                    <a:cubicBezTo>
                      <a:pt x="50" y="65"/>
                      <a:pt x="51" y="66"/>
                      <a:pt x="51" y="66"/>
                    </a:cubicBezTo>
                    <a:cubicBezTo>
                      <a:pt x="52" y="66"/>
                      <a:pt x="53" y="66"/>
                      <a:pt x="53" y="66"/>
                    </a:cubicBezTo>
                    <a:cubicBezTo>
                      <a:pt x="54" y="65"/>
                      <a:pt x="54" y="65"/>
                      <a:pt x="54" y="64"/>
                    </a:cubicBezTo>
                    <a:cubicBezTo>
                      <a:pt x="54" y="63"/>
                      <a:pt x="53" y="62"/>
                      <a:pt x="53" y="62"/>
                    </a:cubicBezTo>
                    <a:cubicBezTo>
                      <a:pt x="52" y="62"/>
                      <a:pt x="46" y="65"/>
                      <a:pt x="46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39" y="52"/>
                      <a:pt x="39" y="52"/>
                      <a:pt x="39" y="52"/>
                    </a:cubicBezTo>
                    <a:close/>
                    <a:moveTo>
                      <a:pt x="23" y="103"/>
                    </a:move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3"/>
                      <a:pt x="25" y="103"/>
                      <a:pt x="25" y="103"/>
                    </a:cubicBezTo>
                    <a:cubicBezTo>
                      <a:pt x="25" y="103"/>
                      <a:pt x="26" y="104"/>
                      <a:pt x="25" y="104"/>
                    </a:cubicBezTo>
                    <a:cubicBezTo>
                      <a:pt x="25" y="105"/>
                      <a:pt x="26" y="105"/>
                      <a:pt x="25" y="105"/>
                    </a:cubicBezTo>
                    <a:cubicBezTo>
                      <a:pt x="24" y="105"/>
                      <a:pt x="22" y="106"/>
                      <a:pt x="22" y="105"/>
                    </a:cubicBezTo>
                    <a:cubicBezTo>
                      <a:pt x="22" y="105"/>
                      <a:pt x="23" y="104"/>
                      <a:pt x="23" y="104"/>
                    </a:cubicBezTo>
                    <a:cubicBezTo>
                      <a:pt x="23" y="103"/>
                      <a:pt x="23" y="103"/>
                      <a:pt x="23" y="103"/>
                    </a:cubicBezTo>
                    <a:close/>
                    <a:moveTo>
                      <a:pt x="64" y="95"/>
                    </a:move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3" y="98"/>
                      <a:pt x="64" y="98"/>
                    </a:cubicBezTo>
                    <a:cubicBezTo>
                      <a:pt x="64" y="98"/>
                      <a:pt x="65" y="98"/>
                      <a:pt x="66" y="98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6"/>
                      <a:pt x="67" y="95"/>
                      <a:pt x="67" y="95"/>
                    </a:cubicBezTo>
                    <a:cubicBezTo>
                      <a:pt x="64" y="95"/>
                      <a:pt x="64" y="95"/>
                      <a:pt x="64" y="95"/>
                    </a:cubicBezTo>
                    <a:close/>
                    <a:moveTo>
                      <a:pt x="9" y="91"/>
                    </a:moveTo>
                    <a:cubicBezTo>
                      <a:pt x="9" y="91"/>
                      <a:pt x="9" y="91"/>
                      <a:pt x="9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7" y="89"/>
                      <a:pt x="7" y="88"/>
                    </a:cubicBezTo>
                    <a:cubicBezTo>
                      <a:pt x="7" y="88"/>
                      <a:pt x="5" y="87"/>
                      <a:pt x="5" y="87"/>
                    </a:cubicBezTo>
                    <a:cubicBezTo>
                      <a:pt x="5" y="87"/>
                      <a:pt x="4" y="87"/>
                      <a:pt x="4" y="87"/>
                    </a:cubicBezTo>
                    <a:cubicBezTo>
                      <a:pt x="3" y="87"/>
                      <a:pt x="3" y="88"/>
                      <a:pt x="3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1" y="88"/>
                      <a:pt x="1" y="88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1" y="90"/>
                      <a:pt x="2" y="90"/>
                      <a:pt x="3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1"/>
                      <a:pt x="6" y="93"/>
                      <a:pt x="7" y="94"/>
                    </a:cubicBezTo>
                    <a:cubicBezTo>
                      <a:pt x="7" y="94"/>
                      <a:pt x="7" y="95"/>
                      <a:pt x="7" y="95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5" y="98"/>
                      <a:pt x="5" y="98"/>
                    </a:cubicBezTo>
                    <a:cubicBezTo>
                      <a:pt x="6" y="98"/>
                      <a:pt x="4" y="99"/>
                      <a:pt x="4" y="99"/>
                    </a:cubicBezTo>
                    <a:cubicBezTo>
                      <a:pt x="4" y="99"/>
                      <a:pt x="4" y="101"/>
                      <a:pt x="4" y="101"/>
                    </a:cubicBezTo>
                    <a:cubicBezTo>
                      <a:pt x="4" y="101"/>
                      <a:pt x="5" y="102"/>
                      <a:pt x="7" y="102"/>
                    </a:cubicBezTo>
                    <a:cubicBezTo>
                      <a:pt x="9" y="103"/>
                      <a:pt x="9" y="102"/>
                      <a:pt x="9" y="102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3" y="110"/>
                      <a:pt x="12" y="110"/>
                    </a:cubicBezTo>
                    <a:cubicBezTo>
                      <a:pt x="12" y="111"/>
                      <a:pt x="12" y="112"/>
                      <a:pt x="11" y="112"/>
                    </a:cubicBezTo>
                    <a:cubicBezTo>
                      <a:pt x="11" y="112"/>
                      <a:pt x="11" y="114"/>
                      <a:pt x="10" y="115"/>
                    </a:cubicBezTo>
                    <a:cubicBezTo>
                      <a:pt x="10" y="116"/>
                      <a:pt x="11" y="117"/>
                      <a:pt x="11" y="118"/>
                    </a:cubicBezTo>
                    <a:cubicBezTo>
                      <a:pt x="11" y="120"/>
                      <a:pt x="12" y="119"/>
                      <a:pt x="13" y="119"/>
                    </a:cubicBezTo>
                    <a:cubicBezTo>
                      <a:pt x="13" y="119"/>
                      <a:pt x="14" y="118"/>
                      <a:pt x="14" y="118"/>
                    </a:cubicBezTo>
                    <a:cubicBezTo>
                      <a:pt x="15" y="118"/>
                      <a:pt x="16" y="116"/>
                      <a:pt x="17" y="115"/>
                    </a:cubicBezTo>
                    <a:cubicBezTo>
                      <a:pt x="17" y="114"/>
                      <a:pt x="17" y="113"/>
                      <a:pt x="17" y="113"/>
                    </a:cubicBezTo>
                    <a:cubicBezTo>
                      <a:pt x="16" y="112"/>
                      <a:pt x="17" y="110"/>
                      <a:pt x="17" y="110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4" y="99"/>
                      <a:pt x="25" y="98"/>
                    </a:cubicBezTo>
                    <a:cubicBezTo>
                      <a:pt x="27" y="98"/>
                      <a:pt x="26" y="99"/>
                      <a:pt x="27" y="99"/>
                    </a:cubicBezTo>
                    <a:cubicBezTo>
                      <a:pt x="27" y="100"/>
                      <a:pt x="28" y="100"/>
                      <a:pt x="29" y="100"/>
                    </a:cubicBezTo>
                    <a:cubicBezTo>
                      <a:pt x="29" y="100"/>
                      <a:pt x="30" y="98"/>
                      <a:pt x="30" y="98"/>
                    </a:cubicBezTo>
                    <a:cubicBezTo>
                      <a:pt x="30" y="97"/>
                      <a:pt x="29" y="97"/>
                      <a:pt x="29" y="97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5" y="89"/>
                      <a:pt x="36" y="89"/>
                    </a:cubicBezTo>
                    <a:cubicBezTo>
                      <a:pt x="36" y="89"/>
                      <a:pt x="36" y="88"/>
                      <a:pt x="36" y="88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5" y="86"/>
                      <a:pt x="37" y="86"/>
                      <a:pt x="38" y="85"/>
                    </a:cubicBezTo>
                    <a:cubicBezTo>
                      <a:pt x="38" y="85"/>
                      <a:pt x="37" y="84"/>
                      <a:pt x="37" y="84"/>
                    </a:cubicBezTo>
                    <a:cubicBezTo>
                      <a:pt x="37" y="83"/>
                      <a:pt x="38" y="82"/>
                      <a:pt x="38" y="82"/>
                    </a:cubicBezTo>
                    <a:cubicBezTo>
                      <a:pt x="38" y="82"/>
                      <a:pt x="40" y="84"/>
                      <a:pt x="41" y="84"/>
                    </a:cubicBezTo>
                    <a:cubicBezTo>
                      <a:pt x="42" y="85"/>
                      <a:pt x="42" y="84"/>
                      <a:pt x="43" y="84"/>
                    </a:cubicBezTo>
                    <a:cubicBezTo>
                      <a:pt x="43" y="83"/>
                      <a:pt x="42" y="82"/>
                      <a:pt x="42" y="82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4" y="78"/>
                      <a:pt x="31" y="78"/>
                      <a:pt x="31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7"/>
                      <a:pt x="28" y="77"/>
                      <a:pt x="28" y="77"/>
                    </a:cubicBezTo>
                    <a:cubicBezTo>
                      <a:pt x="27" y="77"/>
                      <a:pt x="26" y="78"/>
                      <a:pt x="25" y="79"/>
                    </a:cubicBezTo>
                    <a:cubicBezTo>
                      <a:pt x="25" y="79"/>
                      <a:pt x="24" y="80"/>
                      <a:pt x="23" y="80"/>
                    </a:cubicBezTo>
                    <a:cubicBezTo>
                      <a:pt x="23" y="80"/>
                      <a:pt x="22" y="78"/>
                      <a:pt x="22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0" y="78"/>
                      <a:pt x="19" y="80"/>
                      <a:pt x="19" y="81"/>
                    </a:cubicBezTo>
                    <a:cubicBezTo>
                      <a:pt x="19" y="81"/>
                      <a:pt x="17" y="81"/>
                      <a:pt x="16" y="81"/>
                    </a:cubicBezTo>
                    <a:cubicBezTo>
                      <a:pt x="15" y="82"/>
                      <a:pt x="14" y="82"/>
                      <a:pt x="13" y="83"/>
                    </a:cubicBezTo>
                    <a:cubicBezTo>
                      <a:pt x="12" y="83"/>
                      <a:pt x="14" y="84"/>
                      <a:pt x="14" y="84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9" y="91"/>
                      <a:pt x="9" y="91"/>
                    </a:cubicBezTo>
                    <a:close/>
                    <a:moveTo>
                      <a:pt x="35" y="76"/>
                    </a:moveTo>
                    <a:cubicBezTo>
                      <a:pt x="35" y="76"/>
                      <a:pt x="35" y="76"/>
                      <a:pt x="35" y="76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6" y="77"/>
                      <a:pt x="37" y="78"/>
                      <a:pt x="39" y="78"/>
                    </a:cubicBezTo>
                    <a:cubicBezTo>
                      <a:pt x="42" y="78"/>
                      <a:pt x="42" y="80"/>
                      <a:pt x="44" y="78"/>
                    </a:cubicBezTo>
                    <a:cubicBezTo>
                      <a:pt x="44" y="77"/>
                      <a:pt x="44" y="77"/>
                      <a:pt x="43" y="76"/>
                    </a:cubicBezTo>
                    <a:cubicBezTo>
                      <a:pt x="43" y="75"/>
                      <a:pt x="42" y="75"/>
                      <a:pt x="42" y="74"/>
                    </a:cubicBezTo>
                    <a:cubicBezTo>
                      <a:pt x="42" y="74"/>
                      <a:pt x="42" y="74"/>
                      <a:pt x="40" y="72"/>
                    </a:cubicBezTo>
                    <a:cubicBezTo>
                      <a:pt x="39" y="71"/>
                      <a:pt x="39" y="72"/>
                      <a:pt x="38" y="72"/>
                    </a:cubicBezTo>
                    <a:cubicBezTo>
                      <a:pt x="37" y="72"/>
                      <a:pt x="36" y="72"/>
                      <a:pt x="35" y="72"/>
                    </a:cubicBezTo>
                    <a:cubicBezTo>
                      <a:pt x="34" y="73"/>
                      <a:pt x="36" y="74"/>
                      <a:pt x="36" y="75"/>
                    </a:cubicBezTo>
                    <a:cubicBezTo>
                      <a:pt x="36" y="75"/>
                      <a:pt x="35" y="76"/>
                      <a:pt x="35" y="76"/>
                    </a:cubicBezTo>
                    <a:close/>
                    <a:moveTo>
                      <a:pt x="22" y="57"/>
                    </a:move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6"/>
                      <a:pt x="24" y="56"/>
                      <a:pt x="25" y="57"/>
                    </a:cubicBezTo>
                    <a:cubicBezTo>
                      <a:pt x="25" y="57"/>
                      <a:pt x="27" y="58"/>
                      <a:pt x="27" y="59"/>
                    </a:cubicBezTo>
                    <a:cubicBezTo>
                      <a:pt x="27" y="59"/>
                      <a:pt x="28" y="59"/>
                      <a:pt x="28" y="60"/>
                    </a:cubicBezTo>
                    <a:cubicBezTo>
                      <a:pt x="28" y="60"/>
                      <a:pt x="29" y="61"/>
                      <a:pt x="29" y="62"/>
                    </a:cubicBezTo>
                    <a:cubicBezTo>
                      <a:pt x="30" y="63"/>
                      <a:pt x="31" y="64"/>
                      <a:pt x="31" y="64"/>
                    </a:cubicBezTo>
                    <a:cubicBezTo>
                      <a:pt x="31" y="64"/>
                      <a:pt x="32" y="65"/>
                      <a:pt x="31" y="65"/>
                    </a:cubicBezTo>
                    <a:cubicBezTo>
                      <a:pt x="30" y="65"/>
                      <a:pt x="27" y="65"/>
                      <a:pt x="27" y="65"/>
                    </a:cubicBezTo>
                    <a:cubicBezTo>
                      <a:pt x="27" y="65"/>
                      <a:pt x="26" y="66"/>
                      <a:pt x="26" y="66"/>
                    </a:cubicBezTo>
                    <a:cubicBezTo>
                      <a:pt x="26" y="67"/>
                      <a:pt x="28" y="68"/>
                      <a:pt x="27" y="68"/>
                    </a:cubicBezTo>
                    <a:cubicBezTo>
                      <a:pt x="26" y="69"/>
                      <a:pt x="26" y="69"/>
                      <a:pt x="25" y="69"/>
                    </a:cubicBezTo>
                    <a:cubicBezTo>
                      <a:pt x="24" y="68"/>
                      <a:pt x="23" y="66"/>
                      <a:pt x="23" y="66"/>
                    </a:cubicBezTo>
                    <a:cubicBezTo>
                      <a:pt x="22" y="67"/>
                      <a:pt x="22" y="70"/>
                      <a:pt x="22" y="70"/>
                    </a:cubicBezTo>
                    <a:cubicBezTo>
                      <a:pt x="22" y="71"/>
                      <a:pt x="23" y="72"/>
                      <a:pt x="22" y="73"/>
                    </a:cubicBezTo>
                    <a:cubicBezTo>
                      <a:pt x="22" y="73"/>
                      <a:pt x="19" y="74"/>
                      <a:pt x="19" y="74"/>
                    </a:cubicBezTo>
                    <a:cubicBezTo>
                      <a:pt x="19" y="74"/>
                      <a:pt x="18" y="74"/>
                      <a:pt x="18" y="74"/>
                    </a:cubicBezTo>
                    <a:cubicBezTo>
                      <a:pt x="17" y="74"/>
                      <a:pt x="15" y="72"/>
                      <a:pt x="14" y="71"/>
                    </a:cubicBezTo>
                    <a:cubicBezTo>
                      <a:pt x="14" y="70"/>
                      <a:pt x="14" y="68"/>
                      <a:pt x="14" y="68"/>
                    </a:cubicBezTo>
                    <a:cubicBezTo>
                      <a:pt x="13" y="67"/>
                      <a:pt x="12" y="66"/>
                      <a:pt x="12" y="66"/>
                    </a:cubicBezTo>
                    <a:cubicBezTo>
                      <a:pt x="12" y="66"/>
                      <a:pt x="13" y="65"/>
                      <a:pt x="11" y="66"/>
                    </a:cubicBezTo>
                    <a:cubicBezTo>
                      <a:pt x="8" y="66"/>
                      <a:pt x="9" y="67"/>
                      <a:pt x="8" y="67"/>
                    </a:cubicBezTo>
                    <a:cubicBezTo>
                      <a:pt x="7" y="66"/>
                      <a:pt x="7" y="65"/>
                      <a:pt x="5" y="65"/>
                    </a:cubicBezTo>
                    <a:cubicBezTo>
                      <a:pt x="4" y="65"/>
                      <a:pt x="3" y="64"/>
                      <a:pt x="3" y="64"/>
                    </a:cubicBezTo>
                    <a:cubicBezTo>
                      <a:pt x="3" y="64"/>
                      <a:pt x="6" y="62"/>
                      <a:pt x="7" y="62"/>
                    </a:cubicBezTo>
                    <a:cubicBezTo>
                      <a:pt x="8" y="62"/>
                      <a:pt x="7" y="62"/>
                      <a:pt x="9" y="62"/>
                    </a:cubicBezTo>
                    <a:cubicBezTo>
                      <a:pt x="12" y="61"/>
                      <a:pt x="13" y="63"/>
                      <a:pt x="13" y="61"/>
                    </a:cubicBezTo>
                    <a:cubicBezTo>
                      <a:pt x="14" y="59"/>
                      <a:pt x="14" y="58"/>
                      <a:pt x="15" y="57"/>
                    </a:cubicBezTo>
                    <a:cubicBezTo>
                      <a:pt x="15" y="56"/>
                      <a:pt x="16" y="54"/>
                      <a:pt x="16" y="54"/>
                    </a:cubicBezTo>
                    <a:cubicBezTo>
                      <a:pt x="16" y="53"/>
                      <a:pt x="19" y="53"/>
                      <a:pt x="19" y="53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0" y="57"/>
                      <a:pt x="21" y="57"/>
                    </a:cubicBezTo>
                    <a:cubicBezTo>
                      <a:pt x="22" y="57"/>
                      <a:pt x="22" y="57"/>
                      <a:pt x="22" y="57"/>
                    </a:cubicBezTo>
                    <a:close/>
                    <a:moveTo>
                      <a:pt x="36" y="52"/>
                    </a:moveTo>
                    <a:cubicBezTo>
                      <a:pt x="36" y="52"/>
                      <a:pt x="36" y="52"/>
                      <a:pt x="36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57"/>
                      <a:pt x="34" y="56"/>
                      <a:pt x="35" y="56"/>
                    </a:cubicBezTo>
                    <a:cubicBezTo>
                      <a:pt x="36" y="56"/>
                      <a:pt x="38" y="56"/>
                      <a:pt x="38" y="56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8" y="52"/>
                      <a:pt x="38" y="52"/>
                      <a:pt x="38" y="52"/>
                    </a:cubicBezTo>
                    <a:lnTo>
                      <a:pt x="36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" name="Freeform 195">
                <a:extLst>
                  <a:ext uri="{FF2B5EF4-FFF2-40B4-BE49-F238E27FC236}">
                    <a16:creationId xmlns:a16="http://schemas.microsoft.com/office/drawing/2014/main" id="{39395172-3FD5-4C3C-9050-15D087A5D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086" y="3377866"/>
                <a:ext cx="556312" cy="405924"/>
              </a:xfrm>
              <a:custGeom>
                <a:avLst/>
                <a:gdLst>
                  <a:gd name="T0" fmla="*/ 7 w 244"/>
                  <a:gd name="T1" fmla="*/ 36 h 184"/>
                  <a:gd name="T2" fmla="*/ 21 w 244"/>
                  <a:gd name="T3" fmla="*/ 52 h 184"/>
                  <a:gd name="T4" fmla="*/ 77 w 244"/>
                  <a:gd name="T5" fmla="*/ 49 h 184"/>
                  <a:gd name="T6" fmla="*/ 144 w 244"/>
                  <a:gd name="T7" fmla="*/ 21 h 184"/>
                  <a:gd name="T8" fmla="*/ 203 w 244"/>
                  <a:gd name="T9" fmla="*/ 3 h 184"/>
                  <a:gd name="T10" fmla="*/ 238 w 244"/>
                  <a:gd name="T11" fmla="*/ 8 h 184"/>
                  <a:gd name="T12" fmla="*/ 241 w 244"/>
                  <a:gd name="T13" fmla="*/ 22 h 184"/>
                  <a:gd name="T14" fmla="*/ 232 w 244"/>
                  <a:gd name="T15" fmla="*/ 27 h 184"/>
                  <a:gd name="T16" fmla="*/ 225 w 244"/>
                  <a:gd name="T17" fmla="*/ 36 h 184"/>
                  <a:gd name="T18" fmla="*/ 225 w 244"/>
                  <a:gd name="T19" fmla="*/ 56 h 184"/>
                  <a:gd name="T20" fmla="*/ 222 w 244"/>
                  <a:gd name="T21" fmla="*/ 69 h 184"/>
                  <a:gd name="T22" fmla="*/ 220 w 244"/>
                  <a:gd name="T23" fmla="*/ 76 h 184"/>
                  <a:gd name="T24" fmla="*/ 216 w 244"/>
                  <a:gd name="T25" fmla="*/ 83 h 184"/>
                  <a:gd name="T26" fmla="*/ 232 w 244"/>
                  <a:gd name="T27" fmla="*/ 92 h 184"/>
                  <a:gd name="T28" fmla="*/ 244 w 244"/>
                  <a:gd name="T29" fmla="*/ 102 h 184"/>
                  <a:gd name="T30" fmla="*/ 231 w 244"/>
                  <a:gd name="T31" fmla="*/ 108 h 184"/>
                  <a:gd name="T32" fmla="*/ 211 w 244"/>
                  <a:gd name="T33" fmla="*/ 106 h 184"/>
                  <a:gd name="T34" fmla="*/ 201 w 244"/>
                  <a:gd name="T35" fmla="*/ 115 h 184"/>
                  <a:gd name="T36" fmla="*/ 188 w 244"/>
                  <a:gd name="T37" fmla="*/ 126 h 184"/>
                  <a:gd name="T38" fmla="*/ 181 w 244"/>
                  <a:gd name="T39" fmla="*/ 135 h 184"/>
                  <a:gd name="T40" fmla="*/ 179 w 244"/>
                  <a:gd name="T41" fmla="*/ 147 h 184"/>
                  <a:gd name="T42" fmla="*/ 174 w 244"/>
                  <a:gd name="T43" fmla="*/ 158 h 184"/>
                  <a:gd name="T44" fmla="*/ 155 w 244"/>
                  <a:gd name="T45" fmla="*/ 165 h 184"/>
                  <a:gd name="T46" fmla="*/ 139 w 244"/>
                  <a:gd name="T47" fmla="*/ 167 h 184"/>
                  <a:gd name="T48" fmla="*/ 116 w 244"/>
                  <a:gd name="T49" fmla="*/ 164 h 184"/>
                  <a:gd name="T50" fmla="*/ 104 w 244"/>
                  <a:gd name="T51" fmla="*/ 163 h 184"/>
                  <a:gd name="T52" fmla="*/ 92 w 244"/>
                  <a:gd name="T53" fmla="*/ 169 h 184"/>
                  <a:gd name="T54" fmla="*/ 70 w 244"/>
                  <a:gd name="T55" fmla="*/ 177 h 184"/>
                  <a:gd name="T56" fmla="*/ 57 w 244"/>
                  <a:gd name="T57" fmla="*/ 184 h 184"/>
                  <a:gd name="T58" fmla="*/ 51 w 244"/>
                  <a:gd name="T59" fmla="*/ 183 h 184"/>
                  <a:gd name="T60" fmla="*/ 48 w 244"/>
                  <a:gd name="T61" fmla="*/ 172 h 184"/>
                  <a:gd name="T62" fmla="*/ 50 w 244"/>
                  <a:gd name="T63" fmla="*/ 165 h 184"/>
                  <a:gd name="T64" fmla="*/ 24 w 244"/>
                  <a:gd name="T65" fmla="*/ 143 h 184"/>
                  <a:gd name="T66" fmla="*/ 21 w 244"/>
                  <a:gd name="T67" fmla="*/ 138 h 184"/>
                  <a:gd name="T68" fmla="*/ 20 w 244"/>
                  <a:gd name="T69" fmla="*/ 133 h 184"/>
                  <a:gd name="T70" fmla="*/ 20 w 244"/>
                  <a:gd name="T71" fmla="*/ 125 h 184"/>
                  <a:gd name="T72" fmla="*/ 16 w 244"/>
                  <a:gd name="T73" fmla="*/ 113 h 184"/>
                  <a:gd name="T74" fmla="*/ 19 w 244"/>
                  <a:gd name="T75" fmla="*/ 106 h 184"/>
                  <a:gd name="T76" fmla="*/ 25 w 244"/>
                  <a:gd name="T77" fmla="*/ 99 h 184"/>
                  <a:gd name="T78" fmla="*/ 33 w 244"/>
                  <a:gd name="T79" fmla="*/ 84 h 184"/>
                  <a:gd name="T80" fmla="*/ 21 w 244"/>
                  <a:gd name="T81" fmla="*/ 77 h 184"/>
                  <a:gd name="T82" fmla="*/ 11 w 244"/>
                  <a:gd name="T83" fmla="*/ 73 h 184"/>
                  <a:gd name="T84" fmla="*/ 2 w 244"/>
                  <a:gd name="T85" fmla="*/ 60 h 184"/>
                  <a:gd name="T86" fmla="*/ 1 w 244"/>
                  <a:gd name="T87" fmla="*/ 47 h 184"/>
                  <a:gd name="T88" fmla="*/ 7 w 244"/>
                  <a:gd name="T89" fmla="*/ 3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" h="184">
                    <a:moveTo>
                      <a:pt x="7" y="38"/>
                    </a:move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4" y="34"/>
                      <a:pt x="20" y="38"/>
                      <a:pt x="23" y="38"/>
                    </a:cubicBezTo>
                    <a:cubicBezTo>
                      <a:pt x="29" y="39"/>
                      <a:pt x="16" y="46"/>
                      <a:pt x="18" y="46"/>
                    </a:cubicBezTo>
                    <a:cubicBezTo>
                      <a:pt x="20" y="45"/>
                      <a:pt x="18" y="51"/>
                      <a:pt x="21" y="52"/>
                    </a:cubicBezTo>
                    <a:cubicBezTo>
                      <a:pt x="26" y="53"/>
                      <a:pt x="30" y="49"/>
                      <a:pt x="36" y="49"/>
                    </a:cubicBezTo>
                    <a:cubicBezTo>
                      <a:pt x="41" y="48"/>
                      <a:pt x="47" y="51"/>
                      <a:pt x="49" y="49"/>
                    </a:cubicBezTo>
                    <a:cubicBezTo>
                      <a:pt x="53" y="44"/>
                      <a:pt x="69" y="54"/>
                      <a:pt x="77" y="49"/>
                    </a:cubicBezTo>
                    <a:cubicBezTo>
                      <a:pt x="82" y="45"/>
                      <a:pt x="102" y="43"/>
                      <a:pt x="109" y="43"/>
                    </a:cubicBezTo>
                    <a:cubicBezTo>
                      <a:pt x="127" y="42"/>
                      <a:pt x="128" y="42"/>
                      <a:pt x="136" y="37"/>
                    </a:cubicBezTo>
                    <a:cubicBezTo>
                      <a:pt x="136" y="37"/>
                      <a:pt x="141" y="26"/>
                      <a:pt x="144" y="21"/>
                    </a:cubicBezTo>
                    <a:cubicBezTo>
                      <a:pt x="146" y="17"/>
                      <a:pt x="152" y="15"/>
                      <a:pt x="158" y="11"/>
                    </a:cubicBezTo>
                    <a:cubicBezTo>
                      <a:pt x="163" y="7"/>
                      <a:pt x="176" y="3"/>
                      <a:pt x="179" y="2"/>
                    </a:cubicBezTo>
                    <a:cubicBezTo>
                      <a:pt x="182" y="2"/>
                      <a:pt x="203" y="3"/>
                      <a:pt x="203" y="3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14" y="0"/>
                      <a:pt x="216" y="8"/>
                      <a:pt x="219" y="9"/>
                    </a:cubicBezTo>
                    <a:cubicBezTo>
                      <a:pt x="228" y="10"/>
                      <a:pt x="235" y="10"/>
                      <a:pt x="238" y="8"/>
                    </a:cubicBezTo>
                    <a:cubicBezTo>
                      <a:pt x="239" y="8"/>
                      <a:pt x="239" y="10"/>
                      <a:pt x="240" y="11"/>
                    </a:cubicBezTo>
                    <a:cubicBezTo>
                      <a:pt x="241" y="13"/>
                      <a:pt x="242" y="17"/>
                      <a:pt x="242" y="17"/>
                    </a:cubicBezTo>
                    <a:cubicBezTo>
                      <a:pt x="241" y="22"/>
                      <a:pt x="241" y="22"/>
                      <a:pt x="241" y="22"/>
                    </a:cubicBezTo>
                    <a:cubicBezTo>
                      <a:pt x="240" y="23"/>
                      <a:pt x="240" y="23"/>
                      <a:pt x="240" y="23"/>
                    </a:cubicBezTo>
                    <a:cubicBezTo>
                      <a:pt x="235" y="26"/>
                      <a:pt x="235" y="26"/>
                      <a:pt x="235" y="26"/>
                    </a:cubicBezTo>
                    <a:cubicBezTo>
                      <a:pt x="235" y="26"/>
                      <a:pt x="233" y="26"/>
                      <a:pt x="232" y="27"/>
                    </a:cubicBezTo>
                    <a:cubicBezTo>
                      <a:pt x="231" y="27"/>
                      <a:pt x="229" y="28"/>
                      <a:pt x="229" y="28"/>
                    </a:cubicBezTo>
                    <a:cubicBezTo>
                      <a:pt x="229" y="28"/>
                      <a:pt x="227" y="30"/>
                      <a:pt x="227" y="31"/>
                    </a:cubicBezTo>
                    <a:cubicBezTo>
                      <a:pt x="226" y="33"/>
                      <a:pt x="225" y="36"/>
                      <a:pt x="225" y="36"/>
                    </a:cubicBezTo>
                    <a:cubicBezTo>
                      <a:pt x="223" y="41"/>
                      <a:pt x="223" y="41"/>
                      <a:pt x="223" y="41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5" y="56"/>
                      <a:pt x="225" y="56"/>
                      <a:pt x="225" y="56"/>
                    </a:cubicBezTo>
                    <a:cubicBezTo>
                      <a:pt x="227" y="65"/>
                      <a:pt x="227" y="65"/>
                      <a:pt x="227" y="65"/>
                    </a:cubicBezTo>
                    <a:cubicBezTo>
                      <a:pt x="227" y="65"/>
                      <a:pt x="224" y="68"/>
                      <a:pt x="223" y="68"/>
                    </a:cubicBezTo>
                    <a:cubicBezTo>
                      <a:pt x="223" y="68"/>
                      <a:pt x="222" y="69"/>
                      <a:pt x="222" y="69"/>
                    </a:cubicBezTo>
                    <a:cubicBezTo>
                      <a:pt x="222" y="71"/>
                      <a:pt x="222" y="71"/>
                      <a:pt x="222" y="71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0" y="76"/>
                      <a:pt x="220" y="76"/>
                      <a:pt x="220" y="76"/>
                    </a:cubicBezTo>
                    <a:cubicBezTo>
                      <a:pt x="220" y="76"/>
                      <a:pt x="219" y="78"/>
                      <a:pt x="218" y="78"/>
                    </a:cubicBezTo>
                    <a:cubicBezTo>
                      <a:pt x="217" y="79"/>
                      <a:pt x="215" y="81"/>
                      <a:pt x="215" y="81"/>
                    </a:cubicBezTo>
                    <a:cubicBezTo>
                      <a:pt x="216" y="83"/>
                      <a:pt x="216" y="83"/>
                      <a:pt x="216" y="83"/>
                    </a:cubicBezTo>
                    <a:cubicBezTo>
                      <a:pt x="227" y="85"/>
                      <a:pt x="227" y="85"/>
                      <a:pt x="227" y="85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32" y="92"/>
                      <a:pt x="232" y="92"/>
                      <a:pt x="232" y="92"/>
                    </a:cubicBezTo>
                    <a:cubicBezTo>
                      <a:pt x="235" y="97"/>
                      <a:pt x="235" y="97"/>
                      <a:pt x="235" y="97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99"/>
                      <a:pt x="244" y="102"/>
                      <a:pt x="244" y="102"/>
                    </a:cubicBezTo>
                    <a:cubicBezTo>
                      <a:pt x="243" y="103"/>
                      <a:pt x="238" y="105"/>
                      <a:pt x="238" y="105"/>
                    </a:cubicBezTo>
                    <a:cubicBezTo>
                      <a:pt x="235" y="107"/>
                      <a:pt x="235" y="107"/>
                      <a:pt x="235" y="107"/>
                    </a:cubicBezTo>
                    <a:cubicBezTo>
                      <a:pt x="235" y="107"/>
                      <a:pt x="233" y="107"/>
                      <a:pt x="231" y="108"/>
                    </a:cubicBezTo>
                    <a:cubicBezTo>
                      <a:pt x="230" y="109"/>
                      <a:pt x="224" y="112"/>
                      <a:pt x="224" y="112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1" y="106"/>
                      <a:pt x="211" y="106"/>
                      <a:pt x="211" y="106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4" y="110"/>
                      <a:pt x="204" y="110"/>
                      <a:pt x="204" y="110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15"/>
                      <a:pt x="194" y="117"/>
                      <a:pt x="192" y="118"/>
                    </a:cubicBezTo>
                    <a:cubicBezTo>
                      <a:pt x="191" y="119"/>
                      <a:pt x="187" y="122"/>
                      <a:pt x="187" y="122"/>
                    </a:cubicBezTo>
                    <a:cubicBezTo>
                      <a:pt x="188" y="126"/>
                      <a:pt x="188" y="126"/>
                      <a:pt x="188" y="126"/>
                    </a:cubicBezTo>
                    <a:cubicBezTo>
                      <a:pt x="184" y="129"/>
                      <a:pt x="184" y="129"/>
                      <a:pt x="184" y="129"/>
                    </a:cubicBezTo>
                    <a:cubicBezTo>
                      <a:pt x="184" y="129"/>
                      <a:pt x="181" y="130"/>
                      <a:pt x="180" y="132"/>
                    </a:cubicBezTo>
                    <a:cubicBezTo>
                      <a:pt x="180" y="134"/>
                      <a:pt x="181" y="135"/>
                      <a:pt x="181" y="135"/>
                    </a:cubicBezTo>
                    <a:cubicBezTo>
                      <a:pt x="179" y="135"/>
                      <a:pt x="176" y="136"/>
                      <a:pt x="175" y="137"/>
                    </a:cubicBezTo>
                    <a:cubicBezTo>
                      <a:pt x="174" y="137"/>
                      <a:pt x="174" y="139"/>
                      <a:pt x="175" y="141"/>
                    </a:cubicBezTo>
                    <a:cubicBezTo>
                      <a:pt x="175" y="142"/>
                      <a:pt x="177" y="144"/>
                      <a:pt x="179" y="147"/>
                    </a:cubicBezTo>
                    <a:cubicBezTo>
                      <a:pt x="180" y="150"/>
                      <a:pt x="181" y="150"/>
                      <a:pt x="181" y="151"/>
                    </a:cubicBezTo>
                    <a:cubicBezTo>
                      <a:pt x="181" y="152"/>
                      <a:pt x="180" y="155"/>
                      <a:pt x="179" y="156"/>
                    </a:cubicBezTo>
                    <a:cubicBezTo>
                      <a:pt x="177" y="158"/>
                      <a:pt x="175" y="158"/>
                      <a:pt x="174" y="158"/>
                    </a:cubicBezTo>
                    <a:cubicBezTo>
                      <a:pt x="173" y="159"/>
                      <a:pt x="170" y="161"/>
                      <a:pt x="169" y="161"/>
                    </a:cubicBezTo>
                    <a:cubicBezTo>
                      <a:pt x="168" y="162"/>
                      <a:pt x="163" y="163"/>
                      <a:pt x="162" y="163"/>
                    </a:cubicBezTo>
                    <a:cubicBezTo>
                      <a:pt x="161" y="163"/>
                      <a:pt x="155" y="165"/>
                      <a:pt x="155" y="165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47" y="169"/>
                      <a:pt x="147" y="169"/>
                      <a:pt x="147" y="169"/>
                    </a:cubicBezTo>
                    <a:cubicBezTo>
                      <a:pt x="139" y="167"/>
                      <a:pt x="139" y="167"/>
                      <a:pt x="139" y="167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29" y="164"/>
                      <a:pt x="124" y="168"/>
                      <a:pt x="123" y="168"/>
                    </a:cubicBezTo>
                    <a:cubicBezTo>
                      <a:pt x="122" y="168"/>
                      <a:pt x="116" y="164"/>
                      <a:pt x="116" y="164"/>
                    </a:cubicBezTo>
                    <a:cubicBezTo>
                      <a:pt x="113" y="159"/>
                      <a:pt x="113" y="159"/>
                      <a:pt x="113" y="159"/>
                    </a:cubicBezTo>
                    <a:cubicBezTo>
                      <a:pt x="113" y="159"/>
                      <a:pt x="107" y="160"/>
                      <a:pt x="106" y="160"/>
                    </a:cubicBezTo>
                    <a:cubicBezTo>
                      <a:pt x="105" y="160"/>
                      <a:pt x="104" y="162"/>
                      <a:pt x="104" y="163"/>
                    </a:cubicBezTo>
                    <a:cubicBezTo>
                      <a:pt x="103" y="163"/>
                      <a:pt x="101" y="163"/>
                      <a:pt x="99" y="163"/>
                    </a:cubicBezTo>
                    <a:cubicBezTo>
                      <a:pt x="96" y="163"/>
                      <a:pt x="94" y="165"/>
                      <a:pt x="94" y="165"/>
                    </a:cubicBezTo>
                    <a:cubicBezTo>
                      <a:pt x="92" y="169"/>
                      <a:pt x="92" y="169"/>
                      <a:pt x="92" y="169"/>
                    </a:cubicBezTo>
                    <a:cubicBezTo>
                      <a:pt x="92" y="169"/>
                      <a:pt x="87" y="171"/>
                      <a:pt x="87" y="171"/>
                    </a:cubicBezTo>
                    <a:cubicBezTo>
                      <a:pt x="86" y="172"/>
                      <a:pt x="77" y="175"/>
                      <a:pt x="77" y="175"/>
                    </a:cubicBezTo>
                    <a:cubicBezTo>
                      <a:pt x="70" y="177"/>
                      <a:pt x="70" y="177"/>
                      <a:pt x="70" y="177"/>
                    </a:cubicBezTo>
                    <a:cubicBezTo>
                      <a:pt x="70" y="177"/>
                      <a:pt x="68" y="178"/>
                      <a:pt x="67" y="177"/>
                    </a:cubicBezTo>
                    <a:cubicBezTo>
                      <a:pt x="66" y="177"/>
                      <a:pt x="63" y="180"/>
                      <a:pt x="63" y="180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3"/>
                      <a:pt x="51" y="183"/>
                    </a:cubicBezTo>
                    <a:cubicBezTo>
                      <a:pt x="51" y="183"/>
                      <a:pt x="51" y="183"/>
                      <a:pt x="51" y="183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51" y="181"/>
                      <a:pt x="50" y="180"/>
                      <a:pt x="50" y="178"/>
                    </a:cubicBezTo>
                    <a:cubicBezTo>
                      <a:pt x="49" y="176"/>
                      <a:pt x="48" y="174"/>
                      <a:pt x="48" y="172"/>
                    </a:cubicBezTo>
                    <a:cubicBezTo>
                      <a:pt x="48" y="171"/>
                      <a:pt x="49" y="170"/>
                      <a:pt x="49" y="169"/>
                    </a:cubicBezTo>
                    <a:cubicBezTo>
                      <a:pt x="49" y="169"/>
                      <a:pt x="49" y="169"/>
                      <a:pt x="49" y="169"/>
                    </a:cubicBezTo>
                    <a:cubicBezTo>
                      <a:pt x="50" y="168"/>
                      <a:pt x="50" y="167"/>
                      <a:pt x="50" y="165"/>
                    </a:cubicBezTo>
                    <a:cubicBezTo>
                      <a:pt x="49" y="161"/>
                      <a:pt x="45" y="161"/>
                      <a:pt x="44" y="157"/>
                    </a:cubicBezTo>
                    <a:cubicBezTo>
                      <a:pt x="43" y="154"/>
                      <a:pt x="39" y="151"/>
                      <a:pt x="39" y="150"/>
                    </a:cubicBezTo>
                    <a:cubicBezTo>
                      <a:pt x="32" y="146"/>
                      <a:pt x="28" y="147"/>
                      <a:pt x="24" y="143"/>
                    </a:cubicBezTo>
                    <a:cubicBezTo>
                      <a:pt x="23" y="142"/>
                      <a:pt x="22" y="141"/>
                      <a:pt x="22" y="140"/>
                    </a:cubicBezTo>
                    <a:cubicBezTo>
                      <a:pt x="23" y="139"/>
                      <a:pt x="23" y="139"/>
                      <a:pt x="23" y="139"/>
                    </a:cubicBezTo>
                    <a:cubicBezTo>
                      <a:pt x="23" y="139"/>
                      <a:pt x="22" y="139"/>
                      <a:pt x="21" y="138"/>
                    </a:cubicBezTo>
                    <a:cubicBezTo>
                      <a:pt x="20" y="137"/>
                      <a:pt x="19" y="136"/>
                      <a:pt x="18" y="135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9" y="135"/>
                      <a:pt x="20" y="133"/>
                      <a:pt x="20" y="133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22" y="128"/>
                      <a:pt x="21" y="125"/>
                      <a:pt x="20" y="125"/>
                    </a:cubicBezTo>
                    <a:cubicBezTo>
                      <a:pt x="20" y="124"/>
                      <a:pt x="17" y="123"/>
                      <a:pt x="17" y="123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6" y="108"/>
                      <a:pt x="17" y="107"/>
                    </a:cubicBezTo>
                    <a:cubicBezTo>
                      <a:pt x="17" y="107"/>
                      <a:pt x="18" y="106"/>
                      <a:pt x="19" y="106"/>
                    </a:cubicBezTo>
                    <a:cubicBezTo>
                      <a:pt x="20" y="105"/>
                      <a:pt x="22" y="105"/>
                      <a:pt x="23" y="105"/>
                    </a:cubicBezTo>
                    <a:cubicBezTo>
                      <a:pt x="24" y="105"/>
                      <a:pt x="26" y="103"/>
                      <a:pt x="26" y="103"/>
                    </a:cubicBezTo>
                    <a:cubicBezTo>
                      <a:pt x="26" y="103"/>
                      <a:pt x="26" y="100"/>
                      <a:pt x="25" y="99"/>
                    </a:cubicBezTo>
                    <a:cubicBezTo>
                      <a:pt x="25" y="97"/>
                      <a:pt x="27" y="95"/>
                      <a:pt x="27" y="95"/>
                    </a:cubicBezTo>
                    <a:cubicBezTo>
                      <a:pt x="27" y="95"/>
                      <a:pt x="30" y="91"/>
                      <a:pt x="31" y="90"/>
                    </a:cubicBezTo>
                    <a:cubicBezTo>
                      <a:pt x="32" y="89"/>
                      <a:pt x="33" y="84"/>
                      <a:pt x="33" y="84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1" y="77"/>
                      <a:pt x="21" y="77"/>
                    </a:cubicBezTo>
                    <a:cubicBezTo>
                      <a:pt x="21" y="76"/>
                      <a:pt x="19" y="76"/>
                      <a:pt x="19" y="76"/>
                    </a:cubicBezTo>
                    <a:cubicBezTo>
                      <a:pt x="19" y="76"/>
                      <a:pt x="15" y="74"/>
                      <a:pt x="15" y="74"/>
                    </a:cubicBezTo>
                    <a:cubicBezTo>
                      <a:pt x="14" y="74"/>
                      <a:pt x="11" y="73"/>
                      <a:pt x="11" y="73"/>
                    </a:cubicBezTo>
                    <a:cubicBezTo>
                      <a:pt x="11" y="73"/>
                      <a:pt x="7" y="68"/>
                      <a:pt x="6" y="66"/>
                    </a:cubicBezTo>
                    <a:cubicBezTo>
                      <a:pt x="5" y="64"/>
                      <a:pt x="4" y="63"/>
                      <a:pt x="4" y="63"/>
                    </a:cubicBezTo>
                    <a:cubicBezTo>
                      <a:pt x="4" y="63"/>
                      <a:pt x="3" y="61"/>
                      <a:pt x="2" y="60"/>
                    </a:cubicBezTo>
                    <a:cubicBezTo>
                      <a:pt x="1" y="59"/>
                      <a:pt x="1" y="57"/>
                      <a:pt x="1" y="57"/>
                    </a:cubicBezTo>
                    <a:cubicBezTo>
                      <a:pt x="1" y="57"/>
                      <a:pt x="2" y="54"/>
                      <a:pt x="1" y="52"/>
                    </a:cubicBezTo>
                    <a:cubicBezTo>
                      <a:pt x="1" y="51"/>
                      <a:pt x="0" y="47"/>
                      <a:pt x="1" y="47"/>
                    </a:cubicBezTo>
                    <a:cubicBezTo>
                      <a:pt x="2" y="45"/>
                      <a:pt x="3" y="43"/>
                      <a:pt x="5" y="42"/>
                    </a:cubicBezTo>
                    <a:cubicBezTo>
                      <a:pt x="6" y="42"/>
                      <a:pt x="6" y="42"/>
                      <a:pt x="7" y="42"/>
                    </a:cubicBezTo>
                    <a:cubicBezTo>
                      <a:pt x="8" y="42"/>
                      <a:pt x="7" y="39"/>
                      <a:pt x="7" y="39"/>
                    </a:cubicBezTo>
                    <a:lnTo>
                      <a:pt x="7" y="3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" name="Freeform 212">
                <a:extLst>
                  <a:ext uri="{FF2B5EF4-FFF2-40B4-BE49-F238E27FC236}">
                    <a16:creationId xmlns:a16="http://schemas.microsoft.com/office/drawing/2014/main" id="{AA199899-FCA6-4F10-9884-F2F7143AD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12115" y="3121100"/>
                <a:ext cx="622278" cy="493289"/>
              </a:xfrm>
              <a:custGeom>
                <a:avLst/>
                <a:gdLst>
                  <a:gd name="T0" fmla="*/ 3 w 273"/>
                  <a:gd name="T1" fmla="*/ 68 h 223"/>
                  <a:gd name="T2" fmla="*/ 41 w 273"/>
                  <a:gd name="T3" fmla="*/ 71 h 223"/>
                  <a:gd name="T4" fmla="*/ 60 w 273"/>
                  <a:gd name="T5" fmla="*/ 70 h 223"/>
                  <a:gd name="T6" fmla="*/ 73 w 273"/>
                  <a:gd name="T7" fmla="*/ 54 h 223"/>
                  <a:gd name="T8" fmla="*/ 49 w 273"/>
                  <a:gd name="T9" fmla="*/ 36 h 223"/>
                  <a:gd name="T10" fmla="*/ 65 w 273"/>
                  <a:gd name="T11" fmla="*/ 28 h 223"/>
                  <a:gd name="T12" fmla="*/ 87 w 273"/>
                  <a:gd name="T13" fmla="*/ 33 h 223"/>
                  <a:gd name="T14" fmla="*/ 101 w 273"/>
                  <a:gd name="T15" fmla="*/ 44 h 223"/>
                  <a:gd name="T16" fmla="*/ 128 w 273"/>
                  <a:gd name="T17" fmla="*/ 54 h 223"/>
                  <a:gd name="T18" fmla="*/ 145 w 273"/>
                  <a:gd name="T19" fmla="*/ 30 h 223"/>
                  <a:gd name="T20" fmla="*/ 161 w 273"/>
                  <a:gd name="T21" fmla="*/ 0 h 223"/>
                  <a:gd name="T22" fmla="*/ 202 w 273"/>
                  <a:gd name="T23" fmla="*/ 43 h 223"/>
                  <a:gd name="T24" fmla="*/ 227 w 273"/>
                  <a:gd name="T25" fmla="*/ 63 h 223"/>
                  <a:gd name="T26" fmla="*/ 260 w 273"/>
                  <a:gd name="T27" fmla="*/ 65 h 223"/>
                  <a:gd name="T28" fmla="*/ 262 w 273"/>
                  <a:gd name="T29" fmla="*/ 72 h 223"/>
                  <a:gd name="T30" fmla="*/ 240 w 273"/>
                  <a:gd name="T31" fmla="*/ 85 h 223"/>
                  <a:gd name="T32" fmla="*/ 233 w 273"/>
                  <a:gd name="T33" fmla="*/ 106 h 223"/>
                  <a:gd name="T34" fmla="*/ 236 w 273"/>
                  <a:gd name="T35" fmla="*/ 125 h 223"/>
                  <a:gd name="T36" fmla="*/ 243 w 273"/>
                  <a:gd name="T37" fmla="*/ 148 h 223"/>
                  <a:gd name="T38" fmla="*/ 237 w 273"/>
                  <a:gd name="T39" fmla="*/ 172 h 223"/>
                  <a:gd name="T40" fmla="*/ 229 w 273"/>
                  <a:gd name="T41" fmla="*/ 161 h 223"/>
                  <a:gd name="T42" fmla="*/ 223 w 273"/>
                  <a:gd name="T43" fmla="*/ 178 h 223"/>
                  <a:gd name="T44" fmla="*/ 230 w 273"/>
                  <a:gd name="T45" fmla="*/ 201 h 223"/>
                  <a:gd name="T46" fmla="*/ 211 w 273"/>
                  <a:gd name="T47" fmla="*/ 207 h 223"/>
                  <a:gd name="T48" fmla="*/ 195 w 273"/>
                  <a:gd name="T49" fmla="*/ 200 h 223"/>
                  <a:gd name="T50" fmla="*/ 193 w 273"/>
                  <a:gd name="T51" fmla="*/ 177 h 223"/>
                  <a:gd name="T52" fmla="*/ 189 w 273"/>
                  <a:gd name="T53" fmla="*/ 154 h 223"/>
                  <a:gd name="T54" fmla="*/ 152 w 273"/>
                  <a:gd name="T55" fmla="*/ 156 h 223"/>
                  <a:gd name="T56" fmla="*/ 123 w 273"/>
                  <a:gd name="T57" fmla="*/ 193 h 223"/>
                  <a:gd name="T58" fmla="*/ 98 w 273"/>
                  <a:gd name="T59" fmla="*/ 195 h 223"/>
                  <a:gd name="T60" fmla="*/ 96 w 273"/>
                  <a:gd name="T61" fmla="*/ 182 h 223"/>
                  <a:gd name="T62" fmla="*/ 98 w 273"/>
                  <a:gd name="T63" fmla="*/ 169 h 223"/>
                  <a:gd name="T64" fmla="*/ 89 w 273"/>
                  <a:gd name="T65" fmla="*/ 162 h 223"/>
                  <a:gd name="T66" fmla="*/ 91 w 273"/>
                  <a:gd name="T67" fmla="*/ 154 h 223"/>
                  <a:gd name="T68" fmla="*/ 89 w 273"/>
                  <a:gd name="T69" fmla="*/ 147 h 223"/>
                  <a:gd name="T70" fmla="*/ 78 w 273"/>
                  <a:gd name="T71" fmla="*/ 142 h 223"/>
                  <a:gd name="T72" fmla="*/ 62 w 273"/>
                  <a:gd name="T73" fmla="*/ 137 h 223"/>
                  <a:gd name="T74" fmla="*/ 47 w 273"/>
                  <a:gd name="T75" fmla="*/ 132 h 223"/>
                  <a:gd name="T76" fmla="*/ 50 w 273"/>
                  <a:gd name="T77" fmla="*/ 125 h 223"/>
                  <a:gd name="T78" fmla="*/ 55 w 273"/>
                  <a:gd name="T79" fmla="*/ 116 h 223"/>
                  <a:gd name="T80" fmla="*/ 44 w 273"/>
                  <a:gd name="T81" fmla="*/ 111 h 223"/>
                  <a:gd name="T82" fmla="*/ 26 w 273"/>
                  <a:gd name="T83" fmla="*/ 100 h 223"/>
                  <a:gd name="T84" fmla="*/ 24 w 273"/>
                  <a:gd name="T85" fmla="*/ 88 h 223"/>
                  <a:gd name="T86" fmla="*/ 24 w 273"/>
                  <a:gd name="T87" fmla="*/ 83 h 223"/>
                  <a:gd name="T88" fmla="*/ 16 w 273"/>
                  <a:gd name="T89" fmla="*/ 76 h 223"/>
                  <a:gd name="T90" fmla="*/ 4 w 273"/>
                  <a:gd name="T91" fmla="*/ 76 h 223"/>
                  <a:gd name="T92" fmla="*/ 10 w 273"/>
                  <a:gd name="T93" fmla="*/ 182 h 223"/>
                  <a:gd name="T94" fmla="*/ 26 w 273"/>
                  <a:gd name="T95" fmla="*/ 198 h 223"/>
                  <a:gd name="T96" fmla="*/ 44 w 273"/>
                  <a:gd name="T97" fmla="*/ 209 h 223"/>
                  <a:gd name="T98" fmla="*/ 76 w 273"/>
                  <a:gd name="T99" fmla="*/ 223 h 223"/>
                  <a:gd name="T100" fmla="*/ 78 w 273"/>
                  <a:gd name="T101" fmla="*/ 204 h 223"/>
                  <a:gd name="T102" fmla="*/ 69 w 273"/>
                  <a:gd name="T103" fmla="*/ 195 h 223"/>
                  <a:gd name="T104" fmla="*/ 61 w 273"/>
                  <a:gd name="T105" fmla="*/ 180 h 223"/>
                  <a:gd name="T106" fmla="*/ 34 w 273"/>
                  <a:gd name="T107" fmla="*/ 186 h 223"/>
                  <a:gd name="T108" fmla="*/ 18 w 273"/>
                  <a:gd name="T109" fmla="*/ 18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3" h="223">
                    <a:moveTo>
                      <a:pt x="0" y="75"/>
                    </a:moveTo>
                    <a:cubicBezTo>
                      <a:pt x="1" y="75"/>
                      <a:pt x="3" y="74"/>
                      <a:pt x="4" y="74"/>
                    </a:cubicBezTo>
                    <a:cubicBezTo>
                      <a:pt x="4" y="73"/>
                      <a:pt x="5" y="73"/>
                      <a:pt x="5" y="72"/>
                    </a:cubicBezTo>
                    <a:cubicBezTo>
                      <a:pt x="5" y="72"/>
                      <a:pt x="2" y="71"/>
                      <a:pt x="1" y="69"/>
                    </a:cubicBezTo>
                    <a:cubicBezTo>
                      <a:pt x="1" y="69"/>
                      <a:pt x="3" y="68"/>
                      <a:pt x="3" y="68"/>
                    </a:cubicBezTo>
                    <a:cubicBezTo>
                      <a:pt x="3" y="68"/>
                      <a:pt x="9" y="69"/>
                      <a:pt x="11" y="69"/>
                    </a:cubicBezTo>
                    <a:cubicBezTo>
                      <a:pt x="13" y="69"/>
                      <a:pt x="20" y="67"/>
                      <a:pt x="20" y="67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33" y="71"/>
                      <a:pt x="37" y="72"/>
                    </a:cubicBezTo>
                    <a:cubicBezTo>
                      <a:pt x="39" y="73"/>
                      <a:pt x="39" y="72"/>
                      <a:pt x="41" y="71"/>
                    </a:cubicBezTo>
                    <a:cubicBezTo>
                      <a:pt x="42" y="70"/>
                      <a:pt x="44" y="69"/>
                      <a:pt x="45" y="70"/>
                    </a:cubicBezTo>
                    <a:cubicBezTo>
                      <a:pt x="46" y="70"/>
                      <a:pt x="46" y="70"/>
                      <a:pt x="48" y="71"/>
                    </a:cubicBezTo>
                    <a:cubicBezTo>
                      <a:pt x="50" y="72"/>
                      <a:pt x="53" y="73"/>
                      <a:pt x="55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2" y="72"/>
                      <a:pt x="58" y="59"/>
                      <a:pt x="60" y="59"/>
                    </a:cubicBezTo>
                    <a:cubicBezTo>
                      <a:pt x="63" y="58"/>
                      <a:pt x="64" y="61"/>
                      <a:pt x="68" y="60"/>
                    </a:cubicBezTo>
                    <a:cubicBezTo>
                      <a:pt x="72" y="58"/>
                      <a:pt x="78" y="66"/>
                      <a:pt x="79" y="62"/>
                    </a:cubicBezTo>
                    <a:cubicBezTo>
                      <a:pt x="80" y="59"/>
                      <a:pt x="86" y="63"/>
                      <a:pt x="81" y="59"/>
                    </a:cubicBezTo>
                    <a:cubicBezTo>
                      <a:pt x="75" y="54"/>
                      <a:pt x="77" y="55"/>
                      <a:pt x="73" y="54"/>
                    </a:cubicBezTo>
                    <a:cubicBezTo>
                      <a:pt x="69" y="52"/>
                      <a:pt x="66" y="51"/>
                      <a:pt x="64" y="50"/>
                    </a:cubicBezTo>
                    <a:cubicBezTo>
                      <a:pt x="62" y="50"/>
                      <a:pt x="63" y="50"/>
                      <a:pt x="60" y="48"/>
                    </a:cubicBezTo>
                    <a:cubicBezTo>
                      <a:pt x="57" y="46"/>
                      <a:pt x="54" y="44"/>
                      <a:pt x="54" y="44"/>
                    </a:cubicBezTo>
                    <a:cubicBezTo>
                      <a:pt x="54" y="44"/>
                      <a:pt x="51" y="43"/>
                      <a:pt x="51" y="41"/>
                    </a:cubicBezTo>
                    <a:cubicBezTo>
                      <a:pt x="50" y="39"/>
                      <a:pt x="49" y="36"/>
                      <a:pt x="49" y="36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4" y="23"/>
                      <a:pt x="59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3"/>
                      <a:pt x="64" y="29"/>
                      <a:pt x="65" y="28"/>
                    </a:cubicBezTo>
                    <a:cubicBezTo>
                      <a:pt x="67" y="28"/>
                      <a:pt x="68" y="26"/>
                      <a:pt x="69" y="25"/>
                    </a:cubicBezTo>
                    <a:cubicBezTo>
                      <a:pt x="70" y="24"/>
                      <a:pt x="73" y="21"/>
                      <a:pt x="74" y="22"/>
                    </a:cubicBezTo>
                    <a:cubicBezTo>
                      <a:pt x="74" y="24"/>
                      <a:pt x="71" y="27"/>
                      <a:pt x="75" y="27"/>
                    </a:cubicBezTo>
                    <a:cubicBezTo>
                      <a:pt x="79" y="27"/>
                      <a:pt x="78" y="29"/>
                      <a:pt x="81" y="30"/>
                    </a:cubicBezTo>
                    <a:cubicBezTo>
                      <a:pt x="84" y="30"/>
                      <a:pt x="87" y="32"/>
                      <a:pt x="87" y="33"/>
                    </a:cubicBezTo>
                    <a:cubicBezTo>
                      <a:pt x="87" y="34"/>
                      <a:pt x="87" y="35"/>
                      <a:pt x="88" y="36"/>
                    </a:cubicBezTo>
                    <a:cubicBezTo>
                      <a:pt x="90" y="37"/>
                      <a:pt x="91" y="36"/>
                      <a:pt x="93" y="36"/>
                    </a:cubicBezTo>
                    <a:cubicBezTo>
                      <a:pt x="95" y="36"/>
                      <a:pt x="95" y="34"/>
                      <a:pt x="96" y="36"/>
                    </a:cubicBezTo>
                    <a:cubicBezTo>
                      <a:pt x="96" y="38"/>
                      <a:pt x="97" y="39"/>
                      <a:pt x="97" y="39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5" y="48"/>
                      <a:pt x="102" y="48"/>
                      <a:pt x="106" y="50"/>
                    </a:cubicBezTo>
                    <a:cubicBezTo>
                      <a:pt x="110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7" y="52"/>
                    </a:cubicBezTo>
                    <a:cubicBezTo>
                      <a:pt x="121" y="53"/>
                      <a:pt x="124" y="55"/>
                      <a:pt x="128" y="54"/>
                    </a:cubicBezTo>
                    <a:cubicBezTo>
                      <a:pt x="133" y="54"/>
                      <a:pt x="137" y="49"/>
                      <a:pt x="137" y="49"/>
                    </a:cubicBezTo>
                    <a:cubicBezTo>
                      <a:pt x="137" y="49"/>
                      <a:pt x="139" y="46"/>
                      <a:pt x="138" y="44"/>
                    </a:cubicBezTo>
                    <a:cubicBezTo>
                      <a:pt x="138" y="42"/>
                      <a:pt x="140" y="38"/>
                      <a:pt x="142" y="37"/>
                    </a:cubicBezTo>
                    <a:cubicBezTo>
                      <a:pt x="144" y="36"/>
                      <a:pt x="141" y="35"/>
                      <a:pt x="142" y="33"/>
                    </a:cubicBezTo>
                    <a:cubicBezTo>
                      <a:pt x="143" y="32"/>
                      <a:pt x="144" y="31"/>
                      <a:pt x="145" y="30"/>
                    </a:cubicBezTo>
                    <a:cubicBezTo>
                      <a:pt x="147" y="29"/>
                      <a:pt x="153" y="23"/>
                      <a:pt x="153" y="23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8"/>
                      <a:pt x="155" y="12"/>
                      <a:pt x="156" y="11"/>
                    </a:cubicBezTo>
                    <a:cubicBezTo>
                      <a:pt x="157" y="10"/>
                      <a:pt x="160" y="2"/>
                      <a:pt x="160" y="2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0"/>
                      <a:pt x="181" y="18"/>
                      <a:pt x="182" y="18"/>
                    </a:cubicBezTo>
                    <a:cubicBezTo>
                      <a:pt x="183" y="18"/>
                      <a:pt x="191" y="23"/>
                      <a:pt x="192" y="25"/>
                    </a:cubicBezTo>
                    <a:cubicBezTo>
                      <a:pt x="193" y="26"/>
                      <a:pt x="199" y="34"/>
                      <a:pt x="199" y="34"/>
                    </a:cubicBezTo>
                    <a:cubicBezTo>
                      <a:pt x="200" y="38"/>
                      <a:pt x="200" y="38"/>
                      <a:pt x="200" y="38"/>
                    </a:cubicBezTo>
                    <a:cubicBezTo>
                      <a:pt x="200" y="38"/>
                      <a:pt x="200" y="41"/>
                      <a:pt x="202" y="43"/>
                    </a:cubicBezTo>
                    <a:cubicBezTo>
                      <a:pt x="204" y="44"/>
                      <a:pt x="208" y="48"/>
                      <a:pt x="210" y="49"/>
                    </a:cubicBezTo>
                    <a:cubicBezTo>
                      <a:pt x="212" y="49"/>
                      <a:pt x="220" y="54"/>
                      <a:pt x="220" y="54"/>
                    </a:cubicBezTo>
                    <a:cubicBezTo>
                      <a:pt x="220" y="54"/>
                      <a:pt x="221" y="51"/>
                      <a:pt x="222" y="53"/>
                    </a:cubicBezTo>
                    <a:cubicBezTo>
                      <a:pt x="223" y="55"/>
                      <a:pt x="224" y="58"/>
                      <a:pt x="224" y="59"/>
                    </a:cubicBezTo>
                    <a:cubicBezTo>
                      <a:pt x="224" y="60"/>
                      <a:pt x="225" y="64"/>
                      <a:pt x="227" y="63"/>
                    </a:cubicBezTo>
                    <a:cubicBezTo>
                      <a:pt x="229" y="63"/>
                      <a:pt x="235" y="63"/>
                      <a:pt x="235" y="63"/>
                    </a:cubicBezTo>
                    <a:cubicBezTo>
                      <a:pt x="235" y="63"/>
                      <a:pt x="236" y="65"/>
                      <a:pt x="239" y="65"/>
                    </a:cubicBezTo>
                    <a:cubicBezTo>
                      <a:pt x="242" y="65"/>
                      <a:pt x="243" y="64"/>
                      <a:pt x="245" y="63"/>
                    </a:cubicBezTo>
                    <a:cubicBezTo>
                      <a:pt x="246" y="63"/>
                      <a:pt x="254" y="62"/>
                      <a:pt x="254" y="62"/>
                    </a:cubicBezTo>
                    <a:cubicBezTo>
                      <a:pt x="260" y="65"/>
                      <a:pt x="260" y="65"/>
                      <a:pt x="260" y="65"/>
                    </a:cubicBezTo>
                    <a:cubicBezTo>
                      <a:pt x="266" y="67"/>
                      <a:pt x="266" y="67"/>
                      <a:pt x="266" y="67"/>
                    </a:cubicBezTo>
                    <a:cubicBezTo>
                      <a:pt x="271" y="72"/>
                      <a:pt x="271" y="72"/>
                      <a:pt x="271" y="72"/>
                    </a:cubicBezTo>
                    <a:cubicBezTo>
                      <a:pt x="273" y="76"/>
                      <a:pt x="273" y="76"/>
                      <a:pt x="273" y="76"/>
                    </a:cubicBezTo>
                    <a:cubicBezTo>
                      <a:pt x="273" y="76"/>
                      <a:pt x="267" y="71"/>
                      <a:pt x="266" y="71"/>
                    </a:cubicBezTo>
                    <a:cubicBezTo>
                      <a:pt x="265" y="72"/>
                      <a:pt x="263" y="72"/>
                      <a:pt x="262" y="72"/>
                    </a:cubicBezTo>
                    <a:cubicBezTo>
                      <a:pt x="260" y="73"/>
                      <a:pt x="255" y="74"/>
                      <a:pt x="255" y="74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5" y="81"/>
                      <a:pt x="245" y="81"/>
                      <a:pt x="245" y="81"/>
                    </a:cubicBezTo>
                    <a:cubicBezTo>
                      <a:pt x="240" y="85"/>
                      <a:pt x="240" y="85"/>
                      <a:pt x="240" y="85"/>
                    </a:cubicBezTo>
                    <a:cubicBezTo>
                      <a:pt x="234" y="90"/>
                      <a:pt x="234" y="90"/>
                      <a:pt x="234" y="90"/>
                    </a:cubicBezTo>
                    <a:cubicBezTo>
                      <a:pt x="231" y="97"/>
                      <a:pt x="231" y="97"/>
                      <a:pt x="231" y="97"/>
                    </a:cubicBezTo>
                    <a:cubicBezTo>
                      <a:pt x="231" y="97"/>
                      <a:pt x="235" y="100"/>
                      <a:pt x="234" y="100"/>
                    </a:cubicBezTo>
                    <a:cubicBezTo>
                      <a:pt x="233" y="101"/>
                      <a:pt x="231" y="103"/>
                      <a:pt x="231" y="103"/>
                    </a:cubicBezTo>
                    <a:cubicBezTo>
                      <a:pt x="233" y="106"/>
                      <a:pt x="233" y="106"/>
                      <a:pt x="233" y="106"/>
                    </a:cubicBezTo>
                    <a:cubicBezTo>
                      <a:pt x="232" y="110"/>
                      <a:pt x="232" y="110"/>
                      <a:pt x="232" y="110"/>
                    </a:cubicBezTo>
                    <a:cubicBezTo>
                      <a:pt x="236" y="114"/>
                      <a:pt x="236" y="114"/>
                      <a:pt x="236" y="114"/>
                    </a:cubicBezTo>
                    <a:cubicBezTo>
                      <a:pt x="235" y="117"/>
                      <a:pt x="235" y="117"/>
                      <a:pt x="235" y="117"/>
                    </a:cubicBezTo>
                    <a:cubicBezTo>
                      <a:pt x="236" y="121"/>
                      <a:pt x="236" y="121"/>
                      <a:pt x="236" y="121"/>
                    </a:cubicBezTo>
                    <a:cubicBezTo>
                      <a:pt x="236" y="121"/>
                      <a:pt x="240" y="121"/>
                      <a:pt x="236" y="125"/>
                    </a:cubicBezTo>
                    <a:cubicBezTo>
                      <a:pt x="233" y="128"/>
                      <a:pt x="232" y="129"/>
                      <a:pt x="232" y="130"/>
                    </a:cubicBezTo>
                    <a:cubicBezTo>
                      <a:pt x="233" y="132"/>
                      <a:pt x="234" y="136"/>
                      <a:pt x="234" y="136"/>
                    </a:cubicBezTo>
                    <a:cubicBezTo>
                      <a:pt x="234" y="136"/>
                      <a:pt x="233" y="139"/>
                      <a:pt x="235" y="141"/>
                    </a:cubicBezTo>
                    <a:cubicBezTo>
                      <a:pt x="236" y="142"/>
                      <a:pt x="241" y="144"/>
                      <a:pt x="241" y="144"/>
                    </a:cubicBezTo>
                    <a:cubicBezTo>
                      <a:pt x="241" y="144"/>
                      <a:pt x="243" y="147"/>
                      <a:pt x="243" y="148"/>
                    </a:cubicBezTo>
                    <a:cubicBezTo>
                      <a:pt x="242" y="149"/>
                      <a:pt x="236" y="150"/>
                      <a:pt x="236" y="150"/>
                    </a:cubicBezTo>
                    <a:cubicBezTo>
                      <a:pt x="236" y="150"/>
                      <a:pt x="236" y="153"/>
                      <a:pt x="236" y="154"/>
                    </a:cubicBezTo>
                    <a:cubicBezTo>
                      <a:pt x="236" y="155"/>
                      <a:pt x="237" y="160"/>
                      <a:pt x="237" y="160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6"/>
                      <a:pt x="239" y="170"/>
                      <a:pt x="237" y="172"/>
                    </a:cubicBezTo>
                    <a:cubicBezTo>
                      <a:pt x="234" y="174"/>
                      <a:pt x="233" y="175"/>
                      <a:pt x="231" y="173"/>
                    </a:cubicBezTo>
                    <a:cubicBezTo>
                      <a:pt x="235" y="169"/>
                      <a:pt x="235" y="169"/>
                      <a:pt x="235" y="169"/>
                    </a:cubicBezTo>
                    <a:cubicBezTo>
                      <a:pt x="234" y="165"/>
                      <a:pt x="234" y="165"/>
                      <a:pt x="234" y="165"/>
                    </a:cubicBezTo>
                    <a:cubicBezTo>
                      <a:pt x="231" y="166"/>
                      <a:pt x="231" y="166"/>
                      <a:pt x="231" y="166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5" y="174"/>
                      <a:pt x="225" y="174"/>
                      <a:pt x="225" y="174"/>
                    </a:cubicBezTo>
                    <a:cubicBezTo>
                      <a:pt x="226" y="177"/>
                      <a:pt x="226" y="177"/>
                      <a:pt x="226" y="177"/>
                    </a:cubicBezTo>
                    <a:cubicBezTo>
                      <a:pt x="226" y="177"/>
                      <a:pt x="224" y="177"/>
                      <a:pt x="223" y="178"/>
                    </a:cubicBezTo>
                    <a:cubicBezTo>
                      <a:pt x="223" y="178"/>
                      <a:pt x="221" y="179"/>
                      <a:pt x="222" y="180"/>
                    </a:cubicBezTo>
                    <a:cubicBezTo>
                      <a:pt x="223" y="181"/>
                      <a:pt x="224" y="183"/>
                      <a:pt x="224" y="183"/>
                    </a:cubicBezTo>
                    <a:cubicBezTo>
                      <a:pt x="224" y="184"/>
                      <a:pt x="225" y="188"/>
                      <a:pt x="225" y="188"/>
                    </a:cubicBezTo>
                    <a:cubicBezTo>
                      <a:pt x="227" y="192"/>
                      <a:pt x="227" y="192"/>
                      <a:pt x="227" y="192"/>
                    </a:cubicBezTo>
                    <a:cubicBezTo>
                      <a:pt x="227" y="192"/>
                      <a:pt x="230" y="200"/>
                      <a:pt x="230" y="201"/>
                    </a:cubicBezTo>
                    <a:cubicBezTo>
                      <a:pt x="230" y="201"/>
                      <a:pt x="232" y="209"/>
                      <a:pt x="232" y="209"/>
                    </a:cubicBezTo>
                    <a:cubicBezTo>
                      <a:pt x="232" y="209"/>
                      <a:pt x="227" y="214"/>
                      <a:pt x="226" y="215"/>
                    </a:cubicBezTo>
                    <a:cubicBezTo>
                      <a:pt x="224" y="216"/>
                      <a:pt x="224" y="218"/>
                      <a:pt x="223" y="217"/>
                    </a:cubicBezTo>
                    <a:cubicBezTo>
                      <a:pt x="222" y="216"/>
                      <a:pt x="220" y="214"/>
                      <a:pt x="218" y="213"/>
                    </a:cubicBezTo>
                    <a:cubicBezTo>
                      <a:pt x="217" y="212"/>
                      <a:pt x="212" y="208"/>
                      <a:pt x="211" y="207"/>
                    </a:cubicBezTo>
                    <a:cubicBezTo>
                      <a:pt x="210" y="206"/>
                      <a:pt x="208" y="205"/>
                      <a:pt x="208" y="205"/>
                    </a:cubicBezTo>
                    <a:cubicBezTo>
                      <a:pt x="208" y="205"/>
                      <a:pt x="207" y="207"/>
                      <a:pt x="206" y="207"/>
                    </a:cubicBezTo>
                    <a:cubicBezTo>
                      <a:pt x="205" y="207"/>
                      <a:pt x="203" y="206"/>
                      <a:pt x="203" y="206"/>
                    </a:cubicBezTo>
                    <a:cubicBezTo>
                      <a:pt x="202" y="206"/>
                      <a:pt x="200" y="205"/>
                      <a:pt x="199" y="204"/>
                    </a:cubicBezTo>
                    <a:cubicBezTo>
                      <a:pt x="197" y="202"/>
                      <a:pt x="196" y="200"/>
                      <a:pt x="195" y="200"/>
                    </a:cubicBezTo>
                    <a:cubicBezTo>
                      <a:pt x="195" y="200"/>
                      <a:pt x="195" y="199"/>
                      <a:pt x="191" y="199"/>
                    </a:cubicBezTo>
                    <a:cubicBezTo>
                      <a:pt x="187" y="200"/>
                      <a:pt x="179" y="200"/>
                      <a:pt x="184" y="194"/>
                    </a:cubicBezTo>
                    <a:cubicBezTo>
                      <a:pt x="185" y="192"/>
                      <a:pt x="183" y="189"/>
                      <a:pt x="189" y="186"/>
                    </a:cubicBezTo>
                    <a:cubicBezTo>
                      <a:pt x="189" y="186"/>
                      <a:pt x="194" y="184"/>
                      <a:pt x="195" y="182"/>
                    </a:cubicBezTo>
                    <a:cubicBezTo>
                      <a:pt x="197" y="180"/>
                      <a:pt x="193" y="177"/>
                      <a:pt x="193" y="177"/>
                    </a:cubicBezTo>
                    <a:cubicBezTo>
                      <a:pt x="192" y="177"/>
                      <a:pt x="191" y="177"/>
                      <a:pt x="189" y="176"/>
                    </a:cubicBezTo>
                    <a:cubicBezTo>
                      <a:pt x="188" y="176"/>
                      <a:pt x="183" y="173"/>
                      <a:pt x="183" y="172"/>
                    </a:cubicBezTo>
                    <a:cubicBezTo>
                      <a:pt x="182" y="170"/>
                      <a:pt x="182" y="169"/>
                      <a:pt x="183" y="165"/>
                    </a:cubicBezTo>
                    <a:cubicBezTo>
                      <a:pt x="184" y="161"/>
                      <a:pt x="185" y="163"/>
                      <a:pt x="187" y="161"/>
                    </a:cubicBezTo>
                    <a:cubicBezTo>
                      <a:pt x="190" y="158"/>
                      <a:pt x="192" y="156"/>
                      <a:pt x="189" y="154"/>
                    </a:cubicBezTo>
                    <a:cubicBezTo>
                      <a:pt x="186" y="153"/>
                      <a:pt x="185" y="154"/>
                      <a:pt x="179" y="150"/>
                    </a:cubicBezTo>
                    <a:cubicBezTo>
                      <a:pt x="173" y="146"/>
                      <a:pt x="171" y="144"/>
                      <a:pt x="170" y="144"/>
                    </a:cubicBezTo>
                    <a:cubicBezTo>
                      <a:pt x="169" y="143"/>
                      <a:pt x="168" y="142"/>
                      <a:pt x="166" y="143"/>
                    </a:cubicBezTo>
                    <a:cubicBezTo>
                      <a:pt x="165" y="144"/>
                      <a:pt x="160" y="149"/>
                      <a:pt x="159" y="150"/>
                    </a:cubicBezTo>
                    <a:cubicBezTo>
                      <a:pt x="158" y="151"/>
                      <a:pt x="152" y="156"/>
                      <a:pt x="152" y="156"/>
                    </a:cubicBezTo>
                    <a:cubicBezTo>
                      <a:pt x="151" y="157"/>
                      <a:pt x="141" y="164"/>
                      <a:pt x="141" y="164"/>
                    </a:cubicBezTo>
                    <a:cubicBezTo>
                      <a:pt x="141" y="164"/>
                      <a:pt x="138" y="172"/>
                      <a:pt x="136" y="175"/>
                    </a:cubicBezTo>
                    <a:cubicBezTo>
                      <a:pt x="135" y="178"/>
                      <a:pt x="129" y="182"/>
                      <a:pt x="129" y="184"/>
                    </a:cubicBezTo>
                    <a:cubicBezTo>
                      <a:pt x="129" y="185"/>
                      <a:pt x="129" y="188"/>
                      <a:pt x="128" y="189"/>
                    </a:cubicBezTo>
                    <a:cubicBezTo>
                      <a:pt x="128" y="189"/>
                      <a:pt x="125" y="193"/>
                      <a:pt x="123" y="193"/>
                    </a:cubicBezTo>
                    <a:cubicBezTo>
                      <a:pt x="122" y="194"/>
                      <a:pt x="116" y="195"/>
                      <a:pt x="116" y="197"/>
                    </a:cubicBezTo>
                    <a:cubicBezTo>
                      <a:pt x="116" y="199"/>
                      <a:pt x="119" y="199"/>
                      <a:pt x="116" y="203"/>
                    </a:cubicBezTo>
                    <a:cubicBezTo>
                      <a:pt x="113" y="206"/>
                      <a:pt x="110" y="220"/>
                      <a:pt x="107" y="208"/>
                    </a:cubicBezTo>
                    <a:cubicBezTo>
                      <a:pt x="105" y="200"/>
                      <a:pt x="105" y="199"/>
                      <a:pt x="103" y="198"/>
                    </a:cubicBezTo>
                    <a:cubicBezTo>
                      <a:pt x="100" y="196"/>
                      <a:pt x="98" y="195"/>
                      <a:pt x="98" y="195"/>
                    </a:cubicBezTo>
                    <a:cubicBezTo>
                      <a:pt x="98" y="195"/>
                      <a:pt x="96" y="192"/>
                      <a:pt x="100" y="191"/>
                    </a:cubicBezTo>
                    <a:cubicBezTo>
                      <a:pt x="104" y="191"/>
                      <a:pt x="105" y="193"/>
                      <a:pt x="107" y="191"/>
                    </a:cubicBezTo>
                    <a:cubicBezTo>
                      <a:pt x="110" y="189"/>
                      <a:pt x="111" y="188"/>
                      <a:pt x="107" y="187"/>
                    </a:cubicBezTo>
                    <a:cubicBezTo>
                      <a:pt x="103" y="186"/>
                      <a:pt x="105" y="188"/>
                      <a:pt x="101" y="186"/>
                    </a:cubicBezTo>
                    <a:cubicBezTo>
                      <a:pt x="98" y="183"/>
                      <a:pt x="97" y="183"/>
                      <a:pt x="96" y="182"/>
                    </a:cubicBezTo>
                    <a:cubicBezTo>
                      <a:pt x="96" y="181"/>
                      <a:pt x="96" y="181"/>
                      <a:pt x="97" y="180"/>
                    </a:cubicBezTo>
                    <a:cubicBezTo>
                      <a:pt x="99" y="177"/>
                      <a:pt x="99" y="177"/>
                      <a:pt x="99" y="177"/>
                    </a:cubicBezTo>
                    <a:cubicBezTo>
                      <a:pt x="99" y="177"/>
                      <a:pt x="99" y="177"/>
                      <a:pt x="98" y="177"/>
                    </a:cubicBezTo>
                    <a:cubicBezTo>
                      <a:pt x="98" y="175"/>
                      <a:pt x="100" y="173"/>
                      <a:pt x="100" y="171"/>
                    </a:cubicBezTo>
                    <a:cubicBezTo>
                      <a:pt x="100" y="170"/>
                      <a:pt x="99" y="169"/>
                      <a:pt x="98" y="169"/>
                    </a:cubicBezTo>
                    <a:cubicBezTo>
                      <a:pt x="97" y="169"/>
                      <a:pt x="98" y="169"/>
                      <a:pt x="96" y="169"/>
                    </a:cubicBezTo>
                    <a:cubicBezTo>
                      <a:pt x="96" y="168"/>
                      <a:pt x="95" y="168"/>
                      <a:pt x="95" y="167"/>
                    </a:cubicBezTo>
                    <a:cubicBezTo>
                      <a:pt x="94" y="166"/>
                      <a:pt x="94" y="166"/>
                      <a:pt x="94" y="166"/>
                    </a:cubicBezTo>
                    <a:cubicBezTo>
                      <a:pt x="90" y="166"/>
                      <a:pt x="90" y="166"/>
                      <a:pt x="90" y="166"/>
                    </a:cubicBezTo>
                    <a:cubicBezTo>
                      <a:pt x="89" y="162"/>
                      <a:pt x="89" y="162"/>
                      <a:pt x="89" y="162"/>
                    </a:cubicBezTo>
                    <a:cubicBezTo>
                      <a:pt x="89" y="162"/>
                      <a:pt x="92" y="163"/>
                      <a:pt x="93" y="163"/>
                    </a:cubicBezTo>
                    <a:cubicBezTo>
                      <a:pt x="94" y="163"/>
                      <a:pt x="98" y="160"/>
                      <a:pt x="98" y="160"/>
                    </a:cubicBezTo>
                    <a:cubicBezTo>
                      <a:pt x="98" y="160"/>
                      <a:pt x="96" y="159"/>
                      <a:pt x="95" y="159"/>
                    </a:cubicBezTo>
                    <a:cubicBezTo>
                      <a:pt x="94" y="159"/>
                      <a:pt x="94" y="156"/>
                      <a:pt x="94" y="156"/>
                    </a:cubicBezTo>
                    <a:cubicBezTo>
                      <a:pt x="91" y="154"/>
                      <a:pt x="91" y="154"/>
                      <a:pt x="91" y="154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153"/>
                      <a:pt x="86" y="152"/>
                      <a:pt x="85" y="152"/>
                    </a:cubicBezTo>
                    <a:cubicBezTo>
                      <a:pt x="85" y="151"/>
                      <a:pt x="85" y="150"/>
                      <a:pt x="85" y="150"/>
                    </a:cubicBezTo>
                    <a:cubicBezTo>
                      <a:pt x="86" y="149"/>
                      <a:pt x="86" y="149"/>
                      <a:pt x="86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4"/>
                      <a:pt x="89" y="144"/>
                      <a:pt x="89" y="144"/>
                    </a:cubicBezTo>
                    <a:cubicBezTo>
                      <a:pt x="89" y="141"/>
                      <a:pt x="89" y="141"/>
                      <a:pt x="89" y="141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1"/>
                      <a:pt x="83" y="143"/>
                      <a:pt x="81" y="141"/>
                    </a:cubicBezTo>
                    <a:cubicBezTo>
                      <a:pt x="79" y="140"/>
                      <a:pt x="80" y="141"/>
                      <a:pt x="78" y="142"/>
                    </a:cubicBezTo>
                    <a:cubicBezTo>
                      <a:pt x="77" y="142"/>
                      <a:pt x="75" y="144"/>
                      <a:pt x="75" y="144"/>
                    </a:cubicBezTo>
                    <a:cubicBezTo>
                      <a:pt x="75" y="144"/>
                      <a:pt x="74" y="145"/>
                      <a:pt x="72" y="145"/>
                    </a:cubicBezTo>
                    <a:cubicBezTo>
                      <a:pt x="71" y="145"/>
                      <a:pt x="71" y="142"/>
                      <a:pt x="71" y="142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2" y="137"/>
                      <a:pt x="62" y="137"/>
                      <a:pt x="62" y="137"/>
                    </a:cubicBezTo>
                    <a:cubicBezTo>
                      <a:pt x="56" y="137"/>
                      <a:pt x="56" y="137"/>
                      <a:pt x="56" y="137"/>
                    </a:cubicBezTo>
                    <a:cubicBezTo>
                      <a:pt x="54" y="136"/>
                      <a:pt x="54" y="136"/>
                      <a:pt x="54" y="136"/>
                    </a:cubicBezTo>
                    <a:cubicBezTo>
                      <a:pt x="52" y="134"/>
                      <a:pt x="52" y="134"/>
                      <a:pt x="52" y="134"/>
                    </a:cubicBezTo>
                    <a:cubicBezTo>
                      <a:pt x="52" y="134"/>
                      <a:pt x="51" y="132"/>
                      <a:pt x="50" y="132"/>
                    </a:cubicBezTo>
                    <a:cubicBezTo>
                      <a:pt x="48" y="131"/>
                      <a:pt x="48" y="132"/>
                      <a:pt x="47" y="132"/>
                    </a:cubicBezTo>
                    <a:cubicBezTo>
                      <a:pt x="46" y="132"/>
                      <a:pt x="46" y="132"/>
                      <a:pt x="43" y="132"/>
                    </a:cubicBezTo>
                    <a:cubicBezTo>
                      <a:pt x="41" y="132"/>
                      <a:pt x="41" y="130"/>
                      <a:pt x="41" y="130"/>
                    </a:cubicBezTo>
                    <a:cubicBezTo>
                      <a:pt x="41" y="130"/>
                      <a:pt x="42" y="128"/>
                      <a:pt x="42" y="127"/>
                    </a:cubicBezTo>
                    <a:cubicBezTo>
                      <a:pt x="42" y="127"/>
                      <a:pt x="44" y="127"/>
                      <a:pt x="44" y="127"/>
                    </a:cubicBezTo>
                    <a:cubicBezTo>
                      <a:pt x="45" y="126"/>
                      <a:pt x="48" y="125"/>
                      <a:pt x="50" y="125"/>
                    </a:cubicBezTo>
                    <a:cubicBezTo>
                      <a:pt x="51" y="125"/>
                      <a:pt x="51" y="125"/>
                      <a:pt x="53" y="124"/>
                    </a:cubicBezTo>
                    <a:cubicBezTo>
                      <a:pt x="54" y="124"/>
                      <a:pt x="54" y="123"/>
                      <a:pt x="54" y="123"/>
                    </a:cubicBezTo>
                    <a:cubicBezTo>
                      <a:pt x="54" y="123"/>
                      <a:pt x="54" y="119"/>
                      <a:pt x="54" y="119"/>
                    </a:cubicBezTo>
                    <a:cubicBezTo>
                      <a:pt x="54" y="118"/>
                      <a:pt x="54" y="118"/>
                      <a:pt x="55" y="118"/>
                    </a:cubicBezTo>
                    <a:cubicBezTo>
                      <a:pt x="55" y="117"/>
                      <a:pt x="55" y="116"/>
                      <a:pt x="55" y="116"/>
                    </a:cubicBezTo>
                    <a:cubicBezTo>
                      <a:pt x="55" y="116"/>
                      <a:pt x="54" y="114"/>
                      <a:pt x="54" y="113"/>
                    </a:cubicBezTo>
                    <a:cubicBezTo>
                      <a:pt x="53" y="111"/>
                      <a:pt x="52" y="112"/>
                      <a:pt x="52" y="112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50" y="112"/>
                      <a:pt x="47" y="112"/>
                      <a:pt x="47" y="111"/>
                    </a:cubicBezTo>
                    <a:cubicBezTo>
                      <a:pt x="46" y="111"/>
                      <a:pt x="44" y="111"/>
                      <a:pt x="44" y="111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41" y="108"/>
                      <a:pt x="39" y="108"/>
                      <a:pt x="37" y="108"/>
                    </a:cubicBezTo>
                    <a:cubicBezTo>
                      <a:pt x="35" y="107"/>
                      <a:pt x="33" y="106"/>
                      <a:pt x="33" y="106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1" y="95"/>
                      <a:pt x="21" y="94"/>
                    </a:cubicBezTo>
                    <a:cubicBezTo>
                      <a:pt x="21" y="94"/>
                      <a:pt x="21" y="94"/>
                      <a:pt x="22" y="93"/>
                    </a:cubicBezTo>
                    <a:cubicBezTo>
                      <a:pt x="22" y="93"/>
                      <a:pt x="22" y="92"/>
                      <a:pt x="23" y="91"/>
                    </a:cubicBezTo>
                    <a:cubicBezTo>
                      <a:pt x="23" y="90"/>
                      <a:pt x="24" y="89"/>
                      <a:pt x="24" y="88"/>
                    </a:cubicBezTo>
                    <a:cubicBezTo>
                      <a:pt x="24" y="88"/>
                      <a:pt x="25" y="87"/>
                      <a:pt x="26" y="87"/>
                    </a:cubicBezTo>
                    <a:cubicBezTo>
                      <a:pt x="27" y="87"/>
                      <a:pt x="28" y="86"/>
                      <a:pt x="28" y="86"/>
                    </a:cubicBezTo>
                    <a:cubicBezTo>
                      <a:pt x="28" y="85"/>
                      <a:pt x="28" y="84"/>
                      <a:pt x="29" y="83"/>
                    </a:cubicBezTo>
                    <a:cubicBezTo>
                      <a:pt x="29" y="82"/>
                      <a:pt x="27" y="83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23" y="83"/>
                      <a:pt x="22" y="81"/>
                      <a:pt x="22" y="81"/>
                    </a:cubicBezTo>
                    <a:cubicBezTo>
                      <a:pt x="22" y="80"/>
                      <a:pt x="20" y="80"/>
                      <a:pt x="19" y="79"/>
                    </a:cubicBezTo>
                    <a:cubicBezTo>
                      <a:pt x="18" y="79"/>
                      <a:pt x="18" y="79"/>
                      <a:pt x="18" y="78"/>
                    </a:cubicBezTo>
                    <a:cubicBezTo>
                      <a:pt x="17" y="77"/>
                      <a:pt x="18" y="77"/>
                      <a:pt x="17" y="77"/>
                    </a:cubicBezTo>
                    <a:cubicBezTo>
                      <a:pt x="17" y="76"/>
                      <a:pt x="16" y="76"/>
                      <a:pt x="16" y="76"/>
                    </a:cubicBezTo>
                    <a:cubicBezTo>
                      <a:pt x="16" y="76"/>
                      <a:pt x="15" y="78"/>
                      <a:pt x="14" y="78"/>
                    </a:cubicBezTo>
                    <a:cubicBezTo>
                      <a:pt x="13" y="78"/>
                      <a:pt x="12" y="77"/>
                      <a:pt x="12" y="77"/>
                    </a:cubicBezTo>
                    <a:cubicBezTo>
                      <a:pt x="11" y="77"/>
                      <a:pt x="10" y="77"/>
                      <a:pt x="9" y="78"/>
                    </a:cubicBezTo>
                    <a:cubicBezTo>
                      <a:pt x="9" y="78"/>
                      <a:pt x="7" y="77"/>
                      <a:pt x="7" y="77"/>
                    </a:cubicBezTo>
                    <a:cubicBezTo>
                      <a:pt x="7" y="76"/>
                      <a:pt x="4" y="76"/>
                      <a:pt x="4" y="76"/>
                    </a:cubicBezTo>
                    <a:cubicBezTo>
                      <a:pt x="4" y="76"/>
                      <a:pt x="4" y="77"/>
                      <a:pt x="3" y="77"/>
                    </a:cubicBezTo>
                    <a:cubicBezTo>
                      <a:pt x="2" y="78"/>
                      <a:pt x="1" y="77"/>
                      <a:pt x="1" y="77"/>
                    </a:cubicBezTo>
                    <a:cubicBezTo>
                      <a:pt x="0" y="77"/>
                      <a:pt x="0" y="76"/>
                      <a:pt x="0" y="75"/>
                    </a:cubicBezTo>
                    <a:close/>
                    <a:moveTo>
                      <a:pt x="10" y="182"/>
                    </a:moveTo>
                    <a:cubicBezTo>
                      <a:pt x="10" y="182"/>
                      <a:pt x="10" y="182"/>
                      <a:pt x="10" y="182"/>
                    </a:cubicBezTo>
                    <a:cubicBezTo>
                      <a:pt x="10" y="185"/>
                      <a:pt x="10" y="185"/>
                      <a:pt x="10" y="185"/>
                    </a:cubicBezTo>
                    <a:cubicBezTo>
                      <a:pt x="16" y="187"/>
                      <a:pt x="16" y="187"/>
                      <a:pt x="16" y="187"/>
                    </a:cubicBezTo>
                    <a:cubicBezTo>
                      <a:pt x="20" y="190"/>
                      <a:pt x="20" y="190"/>
                      <a:pt x="20" y="190"/>
                    </a:cubicBezTo>
                    <a:cubicBezTo>
                      <a:pt x="20" y="190"/>
                      <a:pt x="22" y="195"/>
                      <a:pt x="22" y="196"/>
                    </a:cubicBezTo>
                    <a:cubicBezTo>
                      <a:pt x="22" y="198"/>
                      <a:pt x="25" y="198"/>
                      <a:pt x="26" y="198"/>
                    </a:cubicBezTo>
                    <a:cubicBezTo>
                      <a:pt x="26" y="198"/>
                      <a:pt x="30" y="199"/>
                      <a:pt x="30" y="199"/>
                    </a:cubicBezTo>
                    <a:cubicBezTo>
                      <a:pt x="30" y="199"/>
                      <a:pt x="32" y="201"/>
                      <a:pt x="33" y="202"/>
                    </a:cubicBezTo>
                    <a:cubicBezTo>
                      <a:pt x="33" y="203"/>
                      <a:pt x="33" y="205"/>
                      <a:pt x="33" y="205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44" y="209"/>
                      <a:pt x="44" y="209"/>
                      <a:pt x="44" y="209"/>
                    </a:cubicBezTo>
                    <a:cubicBezTo>
                      <a:pt x="44" y="209"/>
                      <a:pt x="51" y="215"/>
                      <a:pt x="52" y="216"/>
                    </a:cubicBezTo>
                    <a:cubicBezTo>
                      <a:pt x="52" y="217"/>
                      <a:pt x="56" y="221"/>
                      <a:pt x="56" y="221"/>
                    </a:cubicBezTo>
                    <a:cubicBezTo>
                      <a:pt x="56" y="221"/>
                      <a:pt x="63" y="221"/>
                      <a:pt x="64" y="221"/>
                    </a:cubicBezTo>
                    <a:cubicBezTo>
                      <a:pt x="64" y="221"/>
                      <a:pt x="71" y="221"/>
                      <a:pt x="71" y="221"/>
                    </a:cubicBezTo>
                    <a:cubicBezTo>
                      <a:pt x="76" y="223"/>
                      <a:pt x="76" y="223"/>
                      <a:pt x="76" y="223"/>
                    </a:cubicBezTo>
                    <a:cubicBezTo>
                      <a:pt x="81" y="222"/>
                      <a:pt x="81" y="222"/>
                      <a:pt x="81" y="222"/>
                    </a:cubicBezTo>
                    <a:cubicBezTo>
                      <a:pt x="92" y="219"/>
                      <a:pt x="92" y="219"/>
                      <a:pt x="92" y="219"/>
                    </a:cubicBezTo>
                    <a:cubicBezTo>
                      <a:pt x="92" y="219"/>
                      <a:pt x="89" y="217"/>
                      <a:pt x="89" y="217"/>
                    </a:cubicBezTo>
                    <a:cubicBezTo>
                      <a:pt x="89" y="216"/>
                      <a:pt x="85" y="211"/>
                      <a:pt x="85" y="211"/>
                    </a:cubicBezTo>
                    <a:cubicBezTo>
                      <a:pt x="85" y="211"/>
                      <a:pt x="79" y="204"/>
                      <a:pt x="78" y="204"/>
                    </a:cubicBezTo>
                    <a:cubicBezTo>
                      <a:pt x="78" y="203"/>
                      <a:pt x="77" y="202"/>
                      <a:pt x="77" y="201"/>
                    </a:cubicBezTo>
                    <a:cubicBezTo>
                      <a:pt x="77" y="199"/>
                      <a:pt x="78" y="198"/>
                      <a:pt x="78" y="197"/>
                    </a:cubicBezTo>
                    <a:cubicBezTo>
                      <a:pt x="79" y="196"/>
                      <a:pt x="79" y="194"/>
                      <a:pt x="79" y="194"/>
                    </a:cubicBezTo>
                    <a:cubicBezTo>
                      <a:pt x="79" y="194"/>
                      <a:pt x="76" y="194"/>
                      <a:pt x="74" y="194"/>
                    </a:cubicBezTo>
                    <a:cubicBezTo>
                      <a:pt x="73" y="194"/>
                      <a:pt x="71" y="195"/>
                      <a:pt x="69" y="195"/>
                    </a:cubicBezTo>
                    <a:cubicBezTo>
                      <a:pt x="68" y="195"/>
                      <a:pt x="66" y="194"/>
                      <a:pt x="66" y="194"/>
                    </a:cubicBezTo>
                    <a:cubicBezTo>
                      <a:pt x="65" y="194"/>
                      <a:pt x="65" y="191"/>
                      <a:pt x="65" y="191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5" y="184"/>
                      <a:pt x="65" y="184"/>
                      <a:pt x="65" y="184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1" y="180"/>
                      <a:pt x="54" y="183"/>
                      <a:pt x="53" y="183"/>
                    </a:cubicBezTo>
                    <a:cubicBezTo>
                      <a:pt x="52" y="183"/>
                      <a:pt x="48" y="188"/>
                      <a:pt x="47" y="188"/>
                    </a:cubicBezTo>
                    <a:cubicBezTo>
                      <a:pt x="47" y="188"/>
                      <a:pt x="44" y="185"/>
                      <a:pt x="44" y="185"/>
                    </a:cubicBezTo>
                    <a:cubicBezTo>
                      <a:pt x="36" y="183"/>
                      <a:pt x="36" y="183"/>
                      <a:pt x="36" y="183"/>
                    </a:cubicBezTo>
                    <a:cubicBezTo>
                      <a:pt x="36" y="183"/>
                      <a:pt x="35" y="185"/>
                      <a:pt x="34" y="186"/>
                    </a:cubicBezTo>
                    <a:cubicBezTo>
                      <a:pt x="33" y="187"/>
                      <a:pt x="32" y="186"/>
                      <a:pt x="32" y="185"/>
                    </a:cubicBezTo>
                    <a:cubicBezTo>
                      <a:pt x="31" y="183"/>
                      <a:pt x="33" y="180"/>
                      <a:pt x="33" y="180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18" y="180"/>
                      <a:pt x="18" y="180"/>
                      <a:pt x="18" y="180"/>
                    </a:cubicBezTo>
                    <a:cubicBezTo>
                      <a:pt x="18" y="180"/>
                      <a:pt x="11" y="181"/>
                      <a:pt x="10" y="18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21">
                <a:extLst>
                  <a:ext uri="{FF2B5EF4-FFF2-40B4-BE49-F238E27FC236}">
                    <a16:creationId xmlns:a16="http://schemas.microsoft.com/office/drawing/2014/main" id="{97D3590B-5529-428E-AF98-F1AEF79867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3088" y="2966615"/>
                <a:ext cx="635471" cy="313233"/>
              </a:xfrm>
              <a:custGeom>
                <a:avLst/>
                <a:gdLst>
                  <a:gd name="T0" fmla="*/ 196 w 279"/>
                  <a:gd name="T1" fmla="*/ 4 h 142"/>
                  <a:gd name="T2" fmla="*/ 219 w 279"/>
                  <a:gd name="T3" fmla="*/ 5 h 142"/>
                  <a:gd name="T4" fmla="*/ 249 w 279"/>
                  <a:gd name="T5" fmla="*/ 8 h 142"/>
                  <a:gd name="T6" fmla="*/ 268 w 279"/>
                  <a:gd name="T7" fmla="*/ 17 h 142"/>
                  <a:gd name="T8" fmla="*/ 266 w 279"/>
                  <a:gd name="T9" fmla="*/ 29 h 142"/>
                  <a:gd name="T10" fmla="*/ 271 w 279"/>
                  <a:gd name="T11" fmla="*/ 39 h 142"/>
                  <a:gd name="T12" fmla="*/ 277 w 279"/>
                  <a:gd name="T13" fmla="*/ 56 h 142"/>
                  <a:gd name="T14" fmla="*/ 259 w 279"/>
                  <a:gd name="T15" fmla="*/ 63 h 142"/>
                  <a:gd name="T16" fmla="*/ 260 w 279"/>
                  <a:gd name="T17" fmla="*/ 82 h 142"/>
                  <a:gd name="T18" fmla="*/ 255 w 279"/>
                  <a:gd name="T19" fmla="*/ 104 h 142"/>
                  <a:gd name="T20" fmla="*/ 238 w 279"/>
                  <a:gd name="T21" fmla="*/ 121 h 142"/>
                  <a:gd name="T22" fmla="*/ 206 w 279"/>
                  <a:gd name="T23" fmla="*/ 128 h 142"/>
                  <a:gd name="T24" fmla="*/ 191 w 279"/>
                  <a:gd name="T25" fmla="*/ 142 h 142"/>
                  <a:gd name="T26" fmla="*/ 146 w 279"/>
                  <a:gd name="T27" fmla="*/ 138 h 142"/>
                  <a:gd name="T28" fmla="*/ 104 w 279"/>
                  <a:gd name="T29" fmla="*/ 126 h 142"/>
                  <a:gd name="T30" fmla="*/ 94 w 279"/>
                  <a:gd name="T31" fmla="*/ 112 h 142"/>
                  <a:gd name="T32" fmla="*/ 60 w 279"/>
                  <a:gd name="T33" fmla="*/ 121 h 142"/>
                  <a:gd name="T34" fmla="*/ 39 w 279"/>
                  <a:gd name="T35" fmla="*/ 126 h 142"/>
                  <a:gd name="T36" fmla="*/ 37 w 279"/>
                  <a:gd name="T37" fmla="*/ 118 h 142"/>
                  <a:gd name="T38" fmla="*/ 31 w 279"/>
                  <a:gd name="T39" fmla="*/ 120 h 142"/>
                  <a:gd name="T40" fmla="*/ 26 w 279"/>
                  <a:gd name="T41" fmla="*/ 124 h 142"/>
                  <a:gd name="T42" fmla="*/ 17 w 279"/>
                  <a:gd name="T43" fmla="*/ 120 h 142"/>
                  <a:gd name="T44" fmla="*/ 2 w 279"/>
                  <a:gd name="T45" fmla="*/ 114 h 142"/>
                  <a:gd name="T46" fmla="*/ 2 w 279"/>
                  <a:gd name="T47" fmla="*/ 113 h 142"/>
                  <a:gd name="T48" fmla="*/ 4 w 279"/>
                  <a:gd name="T49" fmla="*/ 113 h 142"/>
                  <a:gd name="T50" fmla="*/ 5 w 279"/>
                  <a:gd name="T51" fmla="*/ 112 h 142"/>
                  <a:gd name="T52" fmla="*/ 4 w 279"/>
                  <a:gd name="T53" fmla="*/ 111 h 142"/>
                  <a:gd name="T54" fmla="*/ 4 w 279"/>
                  <a:gd name="T55" fmla="*/ 110 h 142"/>
                  <a:gd name="T56" fmla="*/ 3 w 279"/>
                  <a:gd name="T57" fmla="*/ 109 h 142"/>
                  <a:gd name="T58" fmla="*/ 3 w 279"/>
                  <a:gd name="T59" fmla="*/ 108 h 142"/>
                  <a:gd name="T60" fmla="*/ 2 w 279"/>
                  <a:gd name="T61" fmla="*/ 106 h 142"/>
                  <a:gd name="T62" fmla="*/ 2 w 279"/>
                  <a:gd name="T63" fmla="*/ 104 h 142"/>
                  <a:gd name="T64" fmla="*/ 7 w 279"/>
                  <a:gd name="T65" fmla="*/ 94 h 142"/>
                  <a:gd name="T66" fmla="*/ 6 w 279"/>
                  <a:gd name="T67" fmla="*/ 91 h 142"/>
                  <a:gd name="T68" fmla="*/ 6 w 279"/>
                  <a:gd name="T69" fmla="*/ 91 h 142"/>
                  <a:gd name="T70" fmla="*/ 6 w 279"/>
                  <a:gd name="T71" fmla="*/ 90 h 142"/>
                  <a:gd name="T72" fmla="*/ 6 w 279"/>
                  <a:gd name="T73" fmla="*/ 90 h 142"/>
                  <a:gd name="T74" fmla="*/ 23 w 279"/>
                  <a:gd name="T75" fmla="*/ 94 h 142"/>
                  <a:gd name="T76" fmla="*/ 32 w 279"/>
                  <a:gd name="T77" fmla="*/ 101 h 142"/>
                  <a:gd name="T78" fmla="*/ 38 w 279"/>
                  <a:gd name="T79" fmla="*/ 88 h 142"/>
                  <a:gd name="T80" fmla="*/ 55 w 279"/>
                  <a:gd name="T81" fmla="*/ 95 h 142"/>
                  <a:gd name="T82" fmla="*/ 73 w 279"/>
                  <a:gd name="T83" fmla="*/ 88 h 142"/>
                  <a:gd name="T84" fmla="*/ 95 w 279"/>
                  <a:gd name="T85" fmla="*/ 82 h 142"/>
                  <a:gd name="T86" fmla="*/ 110 w 279"/>
                  <a:gd name="T87" fmla="*/ 80 h 142"/>
                  <a:gd name="T88" fmla="*/ 123 w 279"/>
                  <a:gd name="T89" fmla="*/ 85 h 142"/>
                  <a:gd name="T90" fmla="*/ 130 w 279"/>
                  <a:gd name="T91" fmla="*/ 76 h 142"/>
                  <a:gd name="T92" fmla="*/ 123 w 279"/>
                  <a:gd name="T93" fmla="*/ 62 h 142"/>
                  <a:gd name="T94" fmla="*/ 126 w 279"/>
                  <a:gd name="T95" fmla="*/ 48 h 142"/>
                  <a:gd name="T96" fmla="*/ 141 w 279"/>
                  <a:gd name="T97" fmla="*/ 38 h 142"/>
                  <a:gd name="T98" fmla="*/ 152 w 279"/>
                  <a:gd name="T99" fmla="*/ 29 h 142"/>
                  <a:gd name="T100" fmla="*/ 160 w 279"/>
                  <a:gd name="T101" fmla="*/ 20 h 142"/>
                  <a:gd name="T102" fmla="*/ 183 w 279"/>
                  <a:gd name="T103" fmla="*/ 25 h 142"/>
                  <a:gd name="T104" fmla="*/ 1 w 279"/>
                  <a:gd name="T105" fmla="*/ 114 h 142"/>
                  <a:gd name="T106" fmla="*/ 1 w 279"/>
                  <a:gd name="T107" fmla="*/ 114 h 142"/>
                  <a:gd name="T108" fmla="*/ 2 w 279"/>
                  <a:gd name="T109" fmla="*/ 11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142">
                    <a:moveTo>
                      <a:pt x="187" y="24"/>
                    </a:moveTo>
                    <a:cubicBezTo>
                      <a:pt x="187" y="24"/>
                      <a:pt x="187" y="18"/>
                      <a:pt x="188" y="18"/>
                    </a:cubicBezTo>
                    <a:cubicBezTo>
                      <a:pt x="189" y="18"/>
                      <a:pt x="191" y="15"/>
                      <a:pt x="191" y="15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94" y="14"/>
                      <a:pt x="196" y="12"/>
                      <a:pt x="196" y="10"/>
                    </a:cubicBezTo>
                    <a:cubicBezTo>
                      <a:pt x="195" y="9"/>
                      <a:pt x="196" y="4"/>
                      <a:pt x="196" y="4"/>
                    </a:cubicBezTo>
                    <a:cubicBezTo>
                      <a:pt x="196" y="4"/>
                      <a:pt x="195" y="1"/>
                      <a:pt x="196" y="1"/>
                    </a:cubicBezTo>
                    <a:cubicBezTo>
                      <a:pt x="198" y="0"/>
                      <a:pt x="201" y="2"/>
                      <a:pt x="201" y="2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8" y="3"/>
                      <a:pt x="209" y="3"/>
                    </a:cubicBezTo>
                    <a:cubicBezTo>
                      <a:pt x="210" y="3"/>
                      <a:pt x="214" y="4"/>
                      <a:pt x="214" y="4"/>
                    </a:cubicBezTo>
                    <a:cubicBezTo>
                      <a:pt x="214" y="4"/>
                      <a:pt x="218" y="5"/>
                      <a:pt x="219" y="5"/>
                    </a:cubicBezTo>
                    <a:cubicBezTo>
                      <a:pt x="220" y="5"/>
                      <a:pt x="224" y="5"/>
                      <a:pt x="224" y="5"/>
                    </a:cubicBezTo>
                    <a:cubicBezTo>
                      <a:pt x="226" y="6"/>
                      <a:pt x="226" y="6"/>
                      <a:pt x="226" y="6"/>
                    </a:cubicBezTo>
                    <a:cubicBezTo>
                      <a:pt x="233" y="9"/>
                      <a:pt x="233" y="9"/>
                      <a:pt x="233" y="9"/>
                    </a:cubicBezTo>
                    <a:cubicBezTo>
                      <a:pt x="237" y="11"/>
                      <a:pt x="237" y="11"/>
                      <a:pt x="237" y="11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9" y="8"/>
                      <a:pt x="249" y="8"/>
                      <a:pt x="249" y="8"/>
                    </a:cubicBezTo>
                    <a:cubicBezTo>
                      <a:pt x="249" y="8"/>
                      <a:pt x="253" y="7"/>
                      <a:pt x="253" y="8"/>
                    </a:cubicBezTo>
                    <a:cubicBezTo>
                      <a:pt x="254" y="8"/>
                      <a:pt x="256" y="10"/>
                      <a:pt x="259" y="11"/>
                    </a:cubicBezTo>
                    <a:cubicBezTo>
                      <a:pt x="262" y="11"/>
                      <a:pt x="265" y="10"/>
                      <a:pt x="265" y="10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9" y="17"/>
                      <a:pt x="269" y="17"/>
                      <a:pt x="269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8" y="20"/>
                      <a:pt x="268" y="20"/>
                      <a:pt x="268" y="20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68" y="23"/>
                      <a:pt x="268" y="23"/>
                    </a:cubicBezTo>
                    <a:cubicBezTo>
                      <a:pt x="268" y="23"/>
                      <a:pt x="268" y="25"/>
                      <a:pt x="268" y="25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66" y="29"/>
                      <a:pt x="266" y="29"/>
                      <a:pt x="266" y="29"/>
                    </a:cubicBezTo>
                    <a:cubicBezTo>
                      <a:pt x="266" y="29"/>
                      <a:pt x="266" y="32"/>
                      <a:pt x="266" y="32"/>
                    </a:cubicBezTo>
                    <a:cubicBezTo>
                      <a:pt x="266" y="32"/>
                      <a:pt x="267" y="33"/>
                      <a:pt x="268" y="33"/>
                    </a:cubicBezTo>
                    <a:cubicBezTo>
                      <a:pt x="268" y="33"/>
                      <a:pt x="268" y="34"/>
                      <a:pt x="268" y="34"/>
                    </a:cubicBezTo>
                    <a:cubicBezTo>
                      <a:pt x="268" y="34"/>
                      <a:pt x="269" y="35"/>
                      <a:pt x="270" y="36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70" y="36"/>
                      <a:pt x="271" y="38"/>
                      <a:pt x="271" y="39"/>
                    </a:cubicBezTo>
                    <a:cubicBezTo>
                      <a:pt x="272" y="40"/>
                      <a:pt x="272" y="41"/>
                      <a:pt x="272" y="41"/>
                    </a:cubicBezTo>
                    <a:cubicBezTo>
                      <a:pt x="272" y="41"/>
                      <a:pt x="273" y="43"/>
                      <a:pt x="274" y="43"/>
                    </a:cubicBezTo>
                    <a:cubicBezTo>
                      <a:pt x="274" y="43"/>
                      <a:pt x="275" y="43"/>
                      <a:pt x="276" y="43"/>
                    </a:cubicBezTo>
                    <a:cubicBezTo>
                      <a:pt x="276" y="43"/>
                      <a:pt x="277" y="43"/>
                      <a:pt x="277" y="43"/>
                    </a:cubicBezTo>
                    <a:cubicBezTo>
                      <a:pt x="277" y="44"/>
                      <a:pt x="276" y="50"/>
                      <a:pt x="276" y="50"/>
                    </a:cubicBezTo>
                    <a:cubicBezTo>
                      <a:pt x="277" y="56"/>
                      <a:pt x="277" y="56"/>
                      <a:pt x="277" y="56"/>
                    </a:cubicBezTo>
                    <a:cubicBezTo>
                      <a:pt x="277" y="56"/>
                      <a:pt x="276" y="59"/>
                      <a:pt x="276" y="60"/>
                    </a:cubicBezTo>
                    <a:cubicBezTo>
                      <a:pt x="277" y="62"/>
                      <a:pt x="279" y="64"/>
                      <a:pt x="276" y="65"/>
                    </a:cubicBezTo>
                    <a:cubicBezTo>
                      <a:pt x="274" y="65"/>
                      <a:pt x="271" y="67"/>
                      <a:pt x="270" y="65"/>
                    </a:cubicBezTo>
                    <a:cubicBezTo>
                      <a:pt x="270" y="65"/>
                      <a:pt x="269" y="63"/>
                      <a:pt x="269" y="66"/>
                    </a:cubicBezTo>
                    <a:cubicBezTo>
                      <a:pt x="270" y="67"/>
                      <a:pt x="267" y="66"/>
                      <a:pt x="267" y="66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57" y="65"/>
                      <a:pt x="257" y="65"/>
                      <a:pt x="257" y="65"/>
                    </a:cubicBezTo>
                    <a:cubicBezTo>
                      <a:pt x="253" y="68"/>
                      <a:pt x="253" y="68"/>
                      <a:pt x="253" y="68"/>
                    </a:cubicBezTo>
                    <a:cubicBezTo>
                      <a:pt x="259" y="70"/>
                      <a:pt x="259" y="70"/>
                      <a:pt x="259" y="70"/>
                    </a:cubicBezTo>
                    <a:cubicBezTo>
                      <a:pt x="261" y="70"/>
                      <a:pt x="261" y="70"/>
                      <a:pt x="261" y="70"/>
                    </a:cubicBezTo>
                    <a:cubicBezTo>
                      <a:pt x="266" y="78"/>
                      <a:pt x="266" y="78"/>
                      <a:pt x="266" y="78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60" y="82"/>
                      <a:pt x="257" y="84"/>
                      <a:pt x="256" y="84"/>
                    </a:cubicBezTo>
                    <a:cubicBezTo>
                      <a:pt x="255" y="84"/>
                      <a:pt x="254" y="85"/>
                      <a:pt x="254" y="85"/>
                    </a:cubicBezTo>
                    <a:cubicBezTo>
                      <a:pt x="257" y="91"/>
                      <a:pt x="257" y="91"/>
                      <a:pt x="257" y="91"/>
                    </a:cubicBezTo>
                    <a:cubicBezTo>
                      <a:pt x="257" y="93"/>
                      <a:pt x="257" y="93"/>
                      <a:pt x="257" y="93"/>
                    </a:cubicBezTo>
                    <a:cubicBezTo>
                      <a:pt x="258" y="99"/>
                      <a:pt x="258" y="99"/>
                      <a:pt x="258" y="99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2" y="105"/>
                      <a:pt x="252" y="105"/>
                      <a:pt x="252" y="105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25"/>
                      <a:pt x="244" y="125"/>
                      <a:pt x="244" y="125"/>
                    </a:cubicBezTo>
                    <a:cubicBezTo>
                      <a:pt x="238" y="121"/>
                      <a:pt x="238" y="121"/>
                      <a:pt x="238" y="121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30" y="124"/>
                      <a:pt x="230" y="124"/>
                      <a:pt x="230" y="124"/>
                    </a:cubicBezTo>
                    <a:cubicBezTo>
                      <a:pt x="224" y="128"/>
                      <a:pt x="224" y="128"/>
                      <a:pt x="224" y="128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2" y="128"/>
                      <a:pt x="212" y="128"/>
                      <a:pt x="212" y="128"/>
                    </a:cubicBezTo>
                    <a:cubicBezTo>
                      <a:pt x="206" y="128"/>
                      <a:pt x="206" y="128"/>
                      <a:pt x="206" y="128"/>
                    </a:cubicBezTo>
                    <a:cubicBezTo>
                      <a:pt x="203" y="130"/>
                      <a:pt x="203" y="130"/>
                      <a:pt x="203" y="130"/>
                    </a:cubicBezTo>
                    <a:cubicBezTo>
                      <a:pt x="201" y="134"/>
                      <a:pt x="201" y="134"/>
                      <a:pt x="201" y="134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94" y="140"/>
                      <a:pt x="194" y="140"/>
                      <a:pt x="194" y="140"/>
                    </a:cubicBezTo>
                    <a:cubicBezTo>
                      <a:pt x="191" y="142"/>
                      <a:pt x="191" y="142"/>
                      <a:pt x="191" y="142"/>
                    </a:cubicBezTo>
                    <a:cubicBezTo>
                      <a:pt x="189" y="142"/>
                      <a:pt x="189" y="142"/>
                      <a:pt x="189" y="142"/>
                    </a:cubicBezTo>
                    <a:cubicBezTo>
                      <a:pt x="180" y="142"/>
                      <a:pt x="180" y="142"/>
                      <a:pt x="180" y="142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54" y="139"/>
                      <a:pt x="154" y="139"/>
                      <a:pt x="154" y="139"/>
                    </a:cubicBezTo>
                    <a:cubicBezTo>
                      <a:pt x="154" y="139"/>
                      <a:pt x="149" y="138"/>
                      <a:pt x="146" y="138"/>
                    </a:cubicBezTo>
                    <a:cubicBezTo>
                      <a:pt x="142" y="138"/>
                      <a:pt x="134" y="136"/>
                      <a:pt x="134" y="136"/>
                    </a:cubicBezTo>
                    <a:cubicBezTo>
                      <a:pt x="124" y="133"/>
                      <a:pt x="124" y="133"/>
                      <a:pt x="124" y="133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09" y="132"/>
                      <a:pt x="108" y="130"/>
                      <a:pt x="107" y="129"/>
                    </a:cubicBezTo>
                    <a:cubicBezTo>
                      <a:pt x="107" y="128"/>
                      <a:pt x="104" y="126"/>
                      <a:pt x="104" y="126"/>
                    </a:cubicBezTo>
                    <a:cubicBezTo>
                      <a:pt x="104" y="124"/>
                      <a:pt x="104" y="124"/>
                      <a:pt x="104" y="124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2" y="112"/>
                      <a:pt x="102" y="112"/>
                      <a:pt x="102" y="112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100" y="111"/>
                      <a:pt x="96" y="112"/>
                      <a:pt x="94" y="112"/>
                    </a:cubicBezTo>
                    <a:cubicBezTo>
                      <a:pt x="93" y="113"/>
                      <a:pt x="87" y="114"/>
                      <a:pt x="87" y="114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0" y="121"/>
                      <a:pt x="60" y="121"/>
                      <a:pt x="60" y="121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2" y="129"/>
                      <a:pt x="52" y="129"/>
                      <a:pt x="52" y="129"/>
                    </a:cubicBezTo>
                    <a:cubicBezTo>
                      <a:pt x="47" y="125"/>
                      <a:pt x="47" y="125"/>
                      <a:pt x="47" y="125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6"/>
                      <a:pt x="38" y="126"/>
                    </a:cubicBezTo>
                    <a:cubicBezTo>
                      <a:pt x="38" y="125"/>
                      <a:pt x="39" y="122"/>
                      <a:pt x="39" y="122"/>
                    </a:cubicBezTo>
                    <a:cubicBezTo>
                      <a:pt x="39" y="122"/>
                      <a:pt x="39" y="121"/>
                      <a:pt x="39" y="120"/>
                    </a:cubicBezTo>
                    <a:cubicBezTo>
                      <a:pt x="39" y="120"/>
                      <a:pt x="38" y="119"/>
                      <a:pt x="38" y="119"/>
                    </a:cubicBezTo>
                    <a:cubicBezTo>
                      <a:pt x="37" y="118"/>
                      <a:pt x="37" y="118"/>
                      <a:pt x="37" y="118"/>
                    </a:cubicBezTo>
                    <a:cubicBezTo>
                      <a:pt x="37" y="118"/>
                      <a:pt x="36" y="116"/>
                      <a:pt x="36" y="116"/>
                    </a:cubicBezTo>
                    <a:cubicBezTo>
                      <a:pt x="35" y="117"/>
                      <a:pt x="34" y="117"/>
                      <a:pt x="34" y="117"/>
                    </a:cubicBezTo>
                    <a:cubicBezTo>
                      <a:pt x="34" y="117"/>
                      <a:pt x="34" y="119"/>
                      <a:pt x="34" y="119"/>
                    </a:cubicBezTo>
                    <a:cubicBezTo>
                      <a:pt x="33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8" y="123"/>
                      <a:pt x="28" y="124"/>
                    </a:cubicBezTo>
                    <a:cubicBezTo>
                      <a:pt x="28" y="124"/>
                      <a:pt x="27" y="124"/>
                      <a:pt x="26" y="124"/>
                    </a:cubicBezTo>
                    <a:cubicBezTo>
                      <a:pt x="26" y="124"/>
                      <a:pt x="24" y="124"/>
                      <a:pt x="24" y="124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6" y="114"/>
                      <a:pt x="2" y="114"/>
                      <a:pt x="2" y="114"/>
                    </a:cubicBezTo>
                    <a:cubicBezTo>
                      <a:pt x="2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2" y="114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2" y="113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5" y="113"/>
                    </a:cubicBezTo>
                    <a:cubicBezTo>
                      <a:pt x="5" y="113"/>
                      <a:pt x="5" y="113"/>
                      <a:pt x="5" y="112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5" y="112"/>
                      <a:pt x="5" y="112"/>
                      <a:pt x="4" y="112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112"/>
                      <a:pt x="4" y="112"/>
                      <a:pt x="4" y="111"/>
                    </a:cubicBezTo>
                    <a:cubicBezTo>
                      <a:pt x="4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4" y="111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4" y="110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7"/>
                      <a:pt x="3" y="108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2" y="107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8"/>
                      <a:pt x="2" y="108"/>
                      <a:pt x="2" y="108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4" y="102"/>
                      <a:pt x="4" y="100"/>
                      <a:pt x="5" y="100"/>
                    </a:cubicBezTo>
                    <a:cubicBezTo>
                      <a:pt x="5" y="99"/>
                      <a:pt x="5" y="98"/>
                      <a:pt x="5" y="98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97"/>
                      <a:pt x="8" y="96"/>
                      <a:pt x="8" y="96"/>
                    </a:cubicBezTo>
                    <a:cubicBezTo>
                      <a:pt x="8" y="95"/>
                      <a:pt x="7" y="94"/>
                      <a:pt x="7" y="94"/>
                    </a:cubicBezTo>
                    <a:cubicBezTo>
                      <a:pt x="7" y="93"/>
                      <a:pt x="8" y="92"/>
                      <a:pt x="8" y="92"/>
                    </a:cubicBezTo>
                    <a:cubicBezTo>
                      <a:pt x="7" y="92"/>
                      <a:pt x="7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8" y="88"/>
                      <a:pt x="10" y="86"/>
                      <a:pt x="10" y="86"/>
                    </a:cubicBezTo>
                    <a:cubicBezTo>
                      <a:pt x="10" y="86"/>
                      <a:pt x="12" y="85"/>
                      <a:pt x="14" y="86"/>
                    </a:cubicBezTo>
                    <a:cubicBezTo>
                      <a:pt x="15" y="87"/>
                      <a:pt x="17" y="89"/>
                      <a:pt x="18" y="90"/>
                    </a:cubicBezTo>
                    <a:cubicBezTo>
                      <a:pt x="18" y="90"/>
                      <a:pt x="19" y="91"/>
                      <a:pt x="20" y="91"/>
                    </a:cubicBezTo>
                    <a:cubicBezTo>
                      <a:pt x="21" y="91"/>
                      <a:pt x="22" y="92"/>
                      <a:pt x="22" y="92"/>
                    </a:cubicBezTo>
                    <a:cubicBezTo>
                      <a:pt x="22" y="93"/>
                      <a:pt x="23" y="92"/>
                      <a:pt x="23" y="94"/>
                    </a:cubicBezTo>
                    <a:cubicBezTo>
                      <a:pt x="22" y="96"/>
                      <a:pt x="22" y="98"/>
                      <a:pt x="23" y="98"/>
                    </a:cubicBezTo>
                    <a:cubicBezTo>
                      <a:pt x="25" y="97"/>
                      <a:pt x="26" y="96"/>
                      <a:pt x="26" y="97"/>
                    </a:cubicBezTo>
                    <a:cubicBezTo>
                      <a:pt x="26" y="98"/>
                      <a:pt x="27" y="97"/>
                      <a:pt x="26" y="99"/>
                    </a:cubicBezTo>
                    <a:cubicBezTo>
                      <a:pt x="26" y="101"/>
                      <a:pt x="25" y="102"/>
                      <a:pt x="26" y="102"/>
                    </a:cubicBezTo>
                    <a:cubicBezTo>
                      <a:pt x="28" y="103"/>
                      <a:pt x="30" y="104"/>
                      <a:pt x="31" y="103"/>
                    </a:cubicBezTo>
                    <a:cubicBezTo>
                      <a:pt x="32" y="101"/>
                      <a:pt x="31" y="103"/>
                      <a:pt x="32" y="101"/>
                    </a:cubicBezTo>
                    <a:cubicBezTo>
                      <a:pt x="33" y="98"/>
                      <a:pt x="33" y="99"/>
                      <a:pt x="34" y="98"/>
                    </a:cubicBezTo>
                    <a:cubicBezTo>
                      <a:pt x="34" y="96"/>
                      <a:pt x="34" y="97"/>
                      <a:pt x="35" y="95"/>
                    </a:cubicBezTo>
                    <a:cubicBezTo>
                      <a:pt x="35" y="93"/>
                      <a:pt x="36" y="94"/>
                      <a:pt x="35" y="93"/>
                    </a:cubicBezTo>
                    <a:cubicBezTo>
                      <a:pt x="35" y="93"/>
                      <a:pt x="35" y="92"/>
                      <a:pt x="34" y="91"/>
                    </a:cubicBezTo>
                    <a:cubicBezTo>
                      <a:pt x="34" y="89"/>
                      <a:pt x="32" y="90"/>
                      <a:pt x="35" y="89"/>
                    </a:cubicBezTo>
                    <a:cubicBezTo>
                      <a:pt x="37" y="88"/>
                      <a:pt x="38" y="88"/>
                      <a:pt x="38" y="88"/>
                    </a:cubicBezTo>
                    <a:cubicBezTo>
                      <a:pt x="38" y="87"/>
                      <a:pt x="41" y="87"/>
                      <a:pt x="41" y="87"/>
                    </a:cubicBezTo>
                    <a:cubicBezTo>
                      <a:pt x="41" y="87"/>
                      <a:pt x="44" y="87"/>
                      <a:pt x="44" y="87"/>
                    </a:cubicBezTo>
                    <a:cubicBezTo>
                      <a:pt x="45" y="87"/>
                      <a:pt x="49" y="87"/>
                      <a:pt x="49" y="88"/>
                    </a:cubicBezTo>
                    <a:cubicBezTo>
                      <a:pt x="49" y="89"/>
                      <a:pt x="51" y="89"/>
                      <a:pt x="51" y="89"/>
                    </a:cubicBezTo>
                    <a:cubicBezTo>
                      <a:pt x="51" y="89"/>
                      <a:pt x="53" y="89"/>
                      <a:pt x="54" y="91"/>
                    </a:cubicBezTo>
                    <a:cubicBezTo>
                      <a:pt x="54" y="94"/>
                      <a:pt x="54" y="96"/>
                      <a:pt x="55" y="95"/>
                    </a:cubicBezTo>
                    <a:cubicBezTo>
                      <a:pt x="56" y="95"/>
                      <a:pt x="58" y="97"/>
                      <a:pt x="58" y="96"/>
                    </a:cubicBezTo>
                    <a:cubicBezTo>
                      <a:pt x="59" y="95"/>
                      <a:pt x="60" y="94"/>
                      <a:pt x="61" y="94"/>
                    </a:cubicBezTo>
                    <a:cubicBezTo>
                      <a:pt x="62" y="94"/>
                      <a:pt x="60" y="93"/>
                      <a:pt x="63" y="93"/>
                    </a:cubicBezTo>
                    <a:cubicBezTo>
                      <a:pt x="67" y="94"/>
                      <a:pt x="66" y="95"/>
                      <a:pt x="68" y="93"/>
                    </a:cubicBezTo>
                    <a:cubicBezTo>
                      <a:pt x="69" y="91"/>
                      <a:pt x="69" y="91"/>
                      <a:pt x="71" y="90"/>
                    </a:cubicBezTo>
                    <a:cubicBezTo>
                      <a:pt x="72" y="89"/>
                      <a:pt x="72" y="89"/>
                      <a:pt x="73" y="88"/>
                    </a:cubicBezTo>
                    <a:cubicBezTo>
                      <a:pt x="73" y="88"/>
                      <a:pt x="77" y="88"/>
                      <a:pt x="77" y="88"/>
                    </a:cubicBezTo>
                    <a:cubicBezTo>
                      <a:pt x="78" y="87"/>
                      <a:pt x="79" y="85"/>
                      <a:pt x="80" y="85"/>
                    </a:cubicBezTo>
                    <a:cubicBezTo>
                      <a:pt x="80" y="85"/>
                      <a:pt x="84" y="85"/>
                      <a:pt x="85" y="85"/>
                    </a:cubicBezTo>
                    <a:cubicBezTo>
                      <a:pt x="86" y="85"/>
                      <a:pt x="88" y="85"/>
                      <a:pt x="89" y="84"/>
                    </a:cubicBezTo>
                    <a:cubicBezTo>
                      <a:pt x="89" y="83"/>
                      <a:pt x="89" y="83"/>
                      <a:pt x="90" y="82"/>
                    </a:cubicBezTo>
                    <a:cubicBezTo>
                      <a:pt x="92" y="82"/>
                      <a:pt x="93" y="82"/>
                      <a:pt x="95" y="82"/>
                    </a:cubicBezTo>
                    <a:cubicBezTo>
                      <a:pt x="97" y="82"/>
                      <a:pt x="97" y="82"/>
                      <a:pt x="98" y="82"/>
                    </a:cubicBezTo>
                    <a:cubicBezTo>
                      <a:pt x="99" y="82"/>
                      <a:pt x="100" y="84"/>
                      <a:pt x="100" y="81"/>
                    </a:cubicBezTo>
                    <a:cubicBezTo>
                      <a:pt x="99" y="78"/>
                      <a:pt x="98" y="78"/>
                      <a:pt x="99" y="77"/>
                    </a:cubicBezTo>
                    <a:cubicBezTo>
                      <a:pt x="101" y="77"/>
                      <a:pt x="103" y="77"/>
                      <a:pt x="103" y="77"/>
                    </a:cubicBezTo>
                    <a:cubicBezTo>
                      <a:pt x="104" y="77"/>
                      <a:pt x="108" y="78"/>
                      <a:pt x="109" y="78"/>
                    </a:cubicBezTo>
                    <a:cubicBezTo>
                      <a:pt x="109" y="78"/>
                      <a:pt x="110" y="80"/>
                      <a:pt x="110" y="80"/>
                    </a:cubicBezTo>
                    <a:cubicBezTo>
                      <a:pt x="111" y="80"/>
                      <a:pt x="112" y="81"/>
                      <a:pt x="113" y="80"/>
                    </a:cubicBezTo>
                    <a:cubicBezTo>
                      <a:pt x="113" y="80"/>
                      <a:pt x="114" y="78"/>
                      <a:pt x="115" y="78"/>
                    </a:cubicBezTo>
                    <a:cubicBezTo>
                      <a:pt x="116" y="78"/>
                      <a:pt x="119" y="78"/>
                      <a:pt x="119" y="78"/>
                    </a:cubicBezTo>
                    <a:cubicBezTo>
                      <a:pt x="119" y="78"/>
                      <a:pt x="123" y="79"/>
                      <a:pt x="123" y="79"/>
                    </a:cubicBezTo>
                    <a:cubicBezTo>
                      <a:pt x="123" y="79"/>
                      <a:pt x="122" y="81"/>
                      <a:pt x="122" y="82"/>
                    </a:cubicBezTo>
                    <a:cubicBezTo>
                      <a:pt x="122" y="83"/>
                      <a:pt x="122" y="84"/>
                      <a:pt x="123" y="85"/>
                    </a:cubicBezTo>
                    <a:cubicBezTo>
                      <a:pt x="123" y="85"/>
                      <a:pt x="125" y="87"/>
                      <a:pt x="125" y="87"/>
                    </a:cubicBezTo>
                    <a:cubicBezTo>
                      <a:pt x="125" y="87"/>
                      <a:pt x="130" y="89"/>
                      <a:pt x="130" y="89"/>
                    </a:cubicBezTo>
                    <a:cubicBezTo>
                      <a:pt x="130" y="89"/>
                      <a:pt x="131" y="90"/>
                      <a:pt x="131" y="86"/>
                    </a:cubicBezTo>
                    <a:cubicBezTo>
                      <a:pt x="131" y="82"/>
                      <a:pt x="131" y="81"/>
                      <a:pt x="131" y="81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31" y="77"/>
                      <a:pt x="131" y="76"/>
                      <a:pt x="130" y="76"/>
                    </a:cubicBezTo>
                    <a:cubicBezTo>
                      <a:pt x="130" y="76"/>
                      <a:pt x="129" y="76"/>
                      <a:pt x="129" y="76"/>
                    </a:cubicBezTo>
                    <a:cubicBezTo>
                      <a:pt x="129" y="76"/>
                      <a:pt x="125" y="75"/>
                      <a:pt x="124" y="75"/>
                    </a:cubicBezTo>
                    <a:cubicBezTo>
                      <a:pt x="123" y="75"/>
                      <a:pt x="124" y="73"/>
                      <a:pt x="124" y="72"/>
                    </a:cubicBezTo>
                    <a:cubicBezTo>
                      <a:pt x="124" y="72"/>
                      <a:pt x="126" y="70"/>
                      <a:pt x="126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3" y="50"/>
                      <a:pt x="126" y="48"/>
                      <a:pt x="126" y="48"/>
                    </a:cubicBezTo>
                    <a:cubicBezTo>
                      <a:pt x="126" y="48"/>
                      <a:pt x="126" y="48"/>
                      <a:pt x="127" y="48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29" y="46"/>
                      <a:pt x="134" y="44"/>
                      <a:pt x="134" y="44"/>
                    </a:cubicBezTo>
                    <a:cubicBezTo>
                      <a:pt x="134" y="44"/>
                      <a:pt x="135" y="43"/>
                      <a:pt x="135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41" y="33"/>
                      <a:pt x="141" y="33"/>
                      <a:pt x="141" y="33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0"/>
                      <a:pt x="142" y="28"/>
                      <a:pt x="142" y="28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8" y="28"/>
                      <a:pt x="149" y="29"/>
                      <a:pt x="150" y="30"/>
                    </a:cubicBezTo>
                    <a:cubicBezTo>
                      <a:pt x="151" y="30"/>
                      <a:pt x="152" y="29"/>
                      <a:pt x="152" y="29"/>
                    </a:cubicBezTo>
                    <a:cubicBezTo>
                      <a:pt x="153" y="29"/>
                      <a:pt x="154" y="27"/>
                      <a:pt x="154" y="27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4" y="16"/>
                      <a:pt x="158" y="19"/>
                      <a:pt x="160" y="20"/>
                    </a:cubicBezTo>
                    <a:cubicBezTo>
                      <a:pt x="161" y="21"/>
                      <a:pt x="164" y="24"/>
                      <a:pt x="164" y="24"/>
                    </a:cubicBezTo>
                    <a:cubicBezTo>
                      <a:pt x="164" y="24"/>
                      <a:pt x="169" y="25"/>
                      <a:pt x="170" y="25"/>
                    </a:cubicBezTo>
                    <a:cubicBezTo>
                      <a:pt x="170" y="25"/>
                      <a:pt x="175" y="26"/>
                      <a:pt x="175" y="26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9" y="22"/>
                      <a:pt x="179" y="22"/>
                      <a:pt x="179" y="22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7" y="24"/>
                      <a:pt x="187" y="24"/>
                      <a:pt x="187" y="24"/>
                    </a:cubicBezTo>
                    <a:close/>
                    <a:moveTo>
                      <a:pt x="5" y="91"/>
                    </a:move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2" y="113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14"/>
                      <a:pt x="0" y="114"/>
                      <a:pt x="0" y="114"/>
                    </a:cubicBezTo>
                    <a:lnTo>
                      <a:pt x="1" y="1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A243FB2E-75E7-4A4F-8D8B-63EDF1F2B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8896" y="2714111"/>
                <a:ext cx="1185186" cy="1190072"/>
              </a:xfrm>
              <a:custGeom>
                <a:avLst/>
                <a:gdLst>
                  <a:gd name="T0" fmla="*/ 269 w 520"/>
                  <a:gd name="T1" fmla="*/ 424 h 538"/>
                  <a:gd name="T2" fmla="*/ 326 w 520"/>
                  <a:gd name="T3" fmla="*/ 423 h 538"/>
                  <a:gd name="T4" fmla="*/ 401 w 520"/>
                  <a:gd name="T5" fmla="*/ 437 h 538"/>
                  <a:gd name="T6" fmla="*/ 432 w 520"/>
                  <a:gd name="T7" fmla="*/ 408 h 538"/>
                  <a:gd name="T8" fmla="*/ 434 w 520"/>
                  <a:gd name="T9" fmla="*/ 407 h 538"/>
                  <a:gd name="T10" fmla="*/ 435 w 520"/>
                  <a:gd name="T11" fmla="*/ 406 h 538"/>
                  <a:gd name="T12" fmla="*/ 436 w 520"/>
                  <a:gd name="T13" fmla="*/ 406 h 538"/>
                  <a:gd name="T14" fmla="*/ 421 w 520"/>
                  <a:gd name="T15" fmla="*/ 359 h 538"/>
                  <a:gd name="T16" fmla="*/ 425 w 520"/>
                  <a:gd name="T17" fmla="*/ 310 h 538"/>
                  <a:gd name="T18" fmla="*/ 418 w 520"/>
                  <a:gd name="T19" fmla="*/ 279 h 538"/>
                  <a:gd name="T20" fmla="*/ 414 w 520"/>
                  <a:gd name="T21" fmla="*/ 263 h 538"/>
                  <a:gd name="T22" fmla="*/ 395 w 520"/>
                  <a:gd name="T23" fmla="*/ 272 h 538"/>
                  <a:gd name="T24" fmla="*/ 384 w 520"/>
                  <a:gd name="T25" fmla="*/ 274 h 538"/>
                  <a:gd name="T26" fmla="*/ 389 w 520"/>
                  <a:gd name="T27" fmla="*/ 259 h 538"/>
                  <a:gd name="T28" fmla="*/ 402 w 520"/>
                  <a:gd name="T29" fmla="*/ 242 h 538"/>
                  <a:gd name="T30" fmla="*/ 411 w 520"/>
                  <a:gd name="T31" fmla="*/ 230 h 538"/>
                  <a:gd name="T32" fmla="*/ 424 w 520"/>
                  <a:gd name="T33" fmla="*/ 215 h 538"/>
                  <a:gd name="T34" fmla="*/ 422 w 520"/>
                  <a:gd name="T35" fmla="*/ 208 h 538"/>
                  <a:gd name="T36" fmla="*/ 434 w 520"/>
                  <a:gd name="T37" fmla="*/ 208 h 538"/>
                  <a:gd name="T38" fmla="*/ 443 w 520"/>
                  <a:gd name="T39" fmla="*/ 202 h 538"/>
                  <a:gd name="T40" fmla="*/ 451 w 520"/>
                  <a:gd name="T41" fmla="*/ 160 h 538"/>
                  <a:gd name="T42" fmla="*/ 430 w 520"/>
                  <a:gd name="T43" fmla="*/ 116 h 538"/>
                  <a:gd name="T44" fmla="*/ 401 w 520"/>
                  <a:gd name="T45" fmla="*/ 94 h 538"/>
                  <a:gd name="T46" fmla="*/ 391 w 520"/>
                  <a:gd name="T47" fmla="*/ 95 h 538"/>
                  <a:gd name="T48" fmla="*/ 383 w 520"/>
                  <a:gd name="T49" fmla="*/ 91 h 538"/>
                  <a:gd name="T50" fmla="*/ 367 w 520"/>
                  <a:gd name="T51" fmla="*/ 82 h 538"/>
                  <a:gd name="T52" fmla="*/ 355 w 520"/>
                  <a:gd name="T53" fmla="*/ 61 h 538"/>
                  <a:gd name="T54" fmla="*/ 335 w 520"/>
                  <a:gd name="T55" fmla="*/ 65 h 538"/>
                  <a:gd name="T56" fmla="*/ 330 w 520"/>
                  <a:gd name="T57" fmla="*/ 48 h 538"/>
                  <a:gd name="T58" fmla="*/ 311 w 520"/>
                  <a:gd name="T59" fmla="*/ 35 h 538"/>
                  <a:gd name="T60" fmla="*/ 291 w 520"/>
                  <a:gd name="T61" fmla="*/ 20 h 538"/>
                  <a:gd name="T62" fmla="*/ 281 w 520"/>
                  <a:gd name="T63" fmla="*/ 1 h 538"/>
                  <a:gd name="T64" fmla="*/ 229 w 520"/>
                  <a:gd name="T65" fmla="*/ 53 h 538"/>
                  <a:gd name="T66" fmla="*/ 145 w 520"/>
                  <a:gd name="T67" fmla="*/ 76 h 538"/>
                  <a:gd name="T68" fmla="*/ 117 w 520"/>
                  <a:gd name="T69" fmla="*/ 65 h 538"/>
                  <a:gd name="T70" fmla="*/ 107 w 520"/>
                  <a:gd name="T71" fmla="*/ 111 h 538"/>
                  <a:gd name="T72" fmla="*/ 46 w 520"/>
                  <a:gd name="T73" fmla="*/ 99 h 538"/>
                  <a:gd name="T74" fmla="*/ 16 w 520"/>
                  <a:gd name="T75" fmla="*/ 117 h 538"/>
                  <a:gd name="T76" fmla="*/ 19 w 520"/>
                  <a:gd name="T77" fmla="*/ 145 h 538"/>
                  <a:gd name="T78" fmla="*/ 58 w 520"/>
                  <a:gd name="T79" fmla="*/ 167 h 538"/>
                  <a:gd name="T80" fmla="*/ 91 w 520"/>
                  <a:gd name="T81" fmla="*/ 200 h 538"/>
                  <a:gd name="T82" fmla="*/ 95 w 520"/>
                  <a:gd name="T83" fmla="*/ 228 h 538"/>
                  <a:gd name="T84" fmla="*/ 109 w 520"/>
                  <a:gd name="T85" fmla="*/ 250 h 538"/>
                  <a:gd name="T86" fmla="*/ 109 w 520"/>
                  <a:gd name="T87" fmla="*/ 265 h 538"/>
                  <a:gd name="T88" fmla="*/ 114 w 520"/>
                  <a:gd name="T89" fmla="*/ 284 h 538"/>
                  <a:gd name="T90" fmla="*/ 92 w 520"/>
                  <a:gd name="T91" fmla="*/ 371 h 538"/>
                  <a:gd name="T92" fmla="*/ 159 w 520"/>
                  <a:gd name="T93" fmla="*/ 443 h 538"/>
                  <a:gd name="T94" fmla="*/ 193 w 520"/>
                  <a:gd name="T95" fmla="*/ 453 h 538"/>
                  <a:gd name="T96" fmla="*/ 197 w 520"/>
                  <a:gd name="T97" fmla="*/ 450 h 538"/>
                  <a:gd name="T98" fmla="*/ 203 w 520"/>
                  <a:gd name="T99" fmla="*/ 453 h 538"/>
                  <a:gd name="T100" fmla="*/ 208 w 520"/>
                  <a:gd name="T101" fmla="*/ 456 h 538"/>
                  <a:gd name="T102" fmla="*/ 203 w 520"/>
                  <a:gd name="T103" fmla="*/ 460 h 538"/>
                  <a:gd name="T104" fmla="*/ 198 w 520"/>
                  <a:gd name="T105" fmla="*/ 462 h 538"/>
                  <a:gd name="T106" fmla="*/ 243 w 520"/>
                  <a:gd name="T107" fmla="*/ 471 h 538"/>
                  <a:gd name="T108" fmla="*/ 193 w 520"/>
                  <a:gd name="T109" fmla="*/ 458 h 538"/>
                  <a:gd name="T110" fmla="*/ 449 w 520"/>
                  <a:gd name="T111" fmla="*/ 200 h 538"/>
                  <a:gd name="T112" fmla="*/ 511 w 520"/>
                  <a:gd name="T113" fmla="*/ 523 h 538"/>
                  <a:gd name="T114" fmla="*/ 517 w 520"/>
                  <a:gd name="T115" fmla="*/ 468 h 538"/>
                  <a:gd name="T116" fmla="*/ 485 w 520"/>
                  <a:gd name="T117" fmla="*/ 478 h 538"/>
                  <a:gd name="T118" fmla="*/ 493 w 520"/>
                  <a:gd name="T119" fmla="*/ 52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20" h="538">
                    <a:moveTo>
                      <a:pt x="259" y="471"/>
                    </a:moveTo>
                    <a:cubicBezTo>
                      <a:pt x="261" y="468"/>
                      <a:pt x="261" y="468"/>
                      <a:pt x="261" y="468"/>
                    </a:cubicBezTo>
                    <a:cubicBezTo>
                      <a:pt x="261" y="468"/>
                      <a:pt x="261" y="462"/>
                      <a:pt x="259" y="461"/>
                    </a:cubicBezTo>
                    <a:cubicBezTo>
                      <a:pt x="258" y="460"/>
                      <a:pt x="257" y="459"/>
                      <a:pt x="257" y="459"/>
                    </a:cubicBezTo>
                    <a:cubicBezTo>
                      <a:pt x="257" y="459"/>
                      <a:pt x="257" y="455"/>
                      <a:pt x="257" y="453"/>
                    </a:cubicBezTo>
                    <a:cubicBezTo>
                      <a:pt x="257" y="452"/>
                      <a:pt x="257" y="448"/>
                      <a:pt x="257" y="447"/>
                    </a:cubicBezTo>
                    <a:cubicBezTo>
                      <a:pt x="257" y="446"/>
                      <a:pt x="258" y="442"/>
                      <a:pt x="258" y="441"/>
                    </a:cubicBezTo>
                    <a:cubicBezTo>
                      <a:pt x="258" y="441"/>
                      <a:pt x="257" y="441"/>
                      <a:pt x="259" y="439"/>
                    </a:cubicBezTo>
                    <a:cubicBezTo>
                      <a:pt x="261" y="436"/>
                      <a:pt x="261" y="434"/>
                      <a:pt x="261" y="434"/>
                    </a:cubicBezTo>
                    <a:cubicBezTo>
                      <a:pt x="265" y="429"/>
                      <a:pt x="265" y="429"/>
                      <a:pt x="265" y="429"/>
                    </a:cubicBezTo>
                    <a:cubicBezTo>
                      <a:pt x="265" y="429"/>
                      <a:pt x="268" y="424"/>
                      <a:pt x="269" y="424"/>
                    </a:cubicBezTo>
                    <a:cubicBezTo>
                      <a:pt x="270" y="425"/>
                      <a:pt x="274" y="424"/>
                      <a:pt x="275" y="424"/>
                    </a:cubicBezTo>
                    <a:cubicBezTo>
                      <a:pt x="276" y="424"/>
                      <a:pt x="280" y="428"/>
                      <a:pt x="282" y="424"/>
                    </a:cubicBezTo>
                    <a:cubicBezTo>
                      <a:pt x="284" y="421"/>
                      <a:pt x="285" y="419"/>
                      <a:pt x="285" y="418"/>
                    </a:cubicBezTo>
                    <a:cubicBezTo>
                      <a:pt x="286" y="417"/>
                      <a:pt x="287" y="414"/>
                      <a:pt x="290" y="414"/>
                    </a:cubicBezTo>
                    <a:cubicBezTo>
                      <a:pt x="293" y="413"/>
                      <a:pt x="300" y="413"/>
                      <a:pt x="300" y="413"/>
                    </a:cubicBezTo>
                    <a:cubicBezTo>
                      <a:pt x="303" y="414"/>
                      <a:pt x="303" y="414"/>
                      <a:pt x="303" y="414"/>
                    </a:cubicBezTo>
                    <a:cubicBezTo>
                      <a:pt x="311" y="417"/>
                      <a:pt x="311" y="417"/>
                      <a:pt x="311" y="417"/>
                    </a:cubicBezTo>
                    <a:cubicBezTo>
                      <a:pt x="311" y="417"/>
                      <a:pt x="314" y="417"/>
                      <a:pt x="316" y="417"/>
                    </a:cubicBezTo>
                    <a:cubicBezTo>
                      <a:pt x="317" y="417"/>
                      <a:pt x="318" y="417"/>
                      <a:pt x="318" y="417"/>
                    </a:cubicBezTo>
                    <a:cubicBezTo>
                      <a:pt x="321" y="421"/>
                      <a:pt x="321" y="421"/>
                      <a:pt x="321" y="421"/>
                    </a:cubicBezTo>
                    <a:cubicBezTo>
                      <a:pt x="321" y="421"/>
                      <a:pt x="325" y="423"/>
                      <a:pt x="326" y="423"/>
                    </a:cubicBezTo>
                    <a:cubicBezTo>
                      <a:pt x="327" y="423"/>
                      <a:pt x="335" y="421"/>
                      <a:pt x="335" y="421"/>
                    </a:cubicBezTo>
                    <a:cubicBezTo>
                      <a:pt x="335" y="421"/>
                      <a:pt x="338" y="420"/>
                      <a:pt x="339" y="421"/>
                    </a:cubicBezTo>
                    <a:cubicBezTo>
                      <a:pt x="340" y="422"/>
                      <a:pt x="343" y="423"/>
                      <a:pt x="344" y="424"/>
                    </a:cubicBezTo>
                    <a:cubicBezTo>
                      <a:pt x="344" y="425"/>
                      <a:pt x="352" y="429"/>
                      <a:pt x="354" y="430"/>
                    </a:cubicBezTo>
                    <a:cubicBezTo>
                      <a:pt x="355" y="431"/>
                      <a:pt x="359" y="430"/>
                      <a:pt x="359" y="430"/>
                    </a:cubicBezTo>
                    <a:cubicBezTo>
                      <a:pt x="361" y="435"/>
                      <a:pt x="361" y="435"/>
                      <a:pt x="361" y="435"/>
                    </a:cubicBezTo>
                    <a:cubicBezTo>
                      <a:pt x="371" y="438"/>
                      <a:pt x="371" y="438"/>
                      <a:pt x="371" y="438"/>
                    </a:cubicBezTo>
                    <a:cubicBezTo>
                      <a:pt x="375" y="438"/>
                      <a:pt x="375" y="438"/>
                      <a:pt x="375" y="438"/>
                    </a:cubicBezTo>
                    <a:cubicBezTo>
                      <a:pt x="389" y="443"/>
                      <a:pt x="389" y="443"/>
                      <a:pt x="389" y="443"/>
                    </a:cubicBezTo>
                    <a:cubicBezTo>
                      <a:pt x="398" y="436"/>
                      <a:pt x="398" y="436"/>
                      <a:pt x="398" y="436"/>
                    </a:cubicBezTo>
                    <a:cubicBezTo>
                      <a:pt x="398" y="436"/>
                      <a:pt x="400" y="437"/>
                      <a:pt x="401" y="437"/>
                    </a:cubicBezTo>
                    <a:cubicBezTo>
                      <a:pt x="402" y="437"/>
                      <a:pt x="404" y="429"/>
                      <a:pt x="404" y="429"/>
                    </a:cubicBezTo>
                    <a:cubicBezTo>
                      <a:pt x="404" y="429"/>
                      <a:pt x="404" y="427"/>
                      <a:pt x="405" y="427"/>
                    </a:cubicBezTo>
                    <a:cubicBezTo>
                      <a:pt x="407" y="427"/>
                      <a:pt x="414" y="424"/>
                      <a:pt x="414" y="424"/>
                    </a:cubicBezTo>
                    <a:cubicBezTo>
                      <a:pt x="414" y="423"/>
                      <a:pt x="413" y="419"/>
                      <a:pt x="416" y="418"/>
                    </a:cubicBezTo>
                    <a:cubicBezTo>
                      <a:pt x="418" y="417"/>
                      <a:pt x="422" y="414"/>
                      <a:pt x="422" y="414"/>
                    </a:cubicBezTo>
                    <a:cubicBezTo>
                      <a:pt x="423" y="413"/>
                      <a:pt x="421" y="411"/>
                      <a:pt x="424" y="410"/>
                    </a:cubicBezTo>
                    <a:cubicBezTo>
                      <a:pt x="426" y="410"/>
                      <a:pt x="429" y="409"/>
                      <a:pt x="431" y="409"/>
                    </a:cubicBezTo>
                    <a:cubicBezTo>
                      <a:pt x="431" y="409"/>
                      <a:pt x="431" y="409"/>
                      <a:pt x="431" y="409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7" y="405"/>
                      <a:pt x="438" y="405"/>
                      <a:pt x="438" y="405"/>
                    </a:cubicBezTo>
                    <a:cubicBezTo>
                      <a:pt x="444" y="400"/>
                      <a:pt x="444" y="400"/>
                      <a:pt x="444" y="400"/>
                    </a:cubicBezTo>
                    <a:cubicBezTo>
                      <a:pt x="447" y="389"/>
                      <a:pt x="447" y="389"/>
                      <a:pt x="447" y="389"/>
                    </a:cubicBezTo>
                    <a:cubicBezTo>
                      <a:pt x="443" y="386"/>
                      <a:pt x="443" y="386"/>
                      <a:pt x="443" y="386"/>
                    </a:cubicBezTo>
                    <a:cubicBezTo>
                      <a:pt x="434" y="386"/>
                      <a:pt x="434" y="386"/>
                      <a:pt x="434" y="386"/>
                    </a:cubicBezTo>
                    <a:cubicBezTo>
                      <a:pt x="424" y="382"/>
                      <a:pt x="424" y="382"/>
                      <a:pt x="424" y="382"/>
                    </a:cubicBezTo>
                    <a:cubicBezTo>
                      <a:pt x="419" y="374"/>
                      <a:pt x="419" y="374"/>
                      <a:pt x="419" y="374"/>
                    </a:cubicBezTo>
                    <a:cubicBezTo>
                      <a:pt x="416" y="374"/>
                      <a:pt x="416" y="374"/>
                      <a:pt x="416" y="374"/>
                    </a:cubicBezTo>
                    <a:cubicBezTo>
                      <a:pt x="415" y="367"/>
                      <a:pt x="413" y="370"/>
                      <a:pt x="417" y="365"/>
                    </a:cubicBezTo>
                    <a:cubicBezTo>
                      <a:pt x="421" y="359"/>
                      <a:pt x="421" y="359"/>
                      <a:pt x="421" y="359"/>
                    </a:cubicBezTo>
                    <a:cubicBezTo>
                      <a:pt x="420" y="349"/>
                      <a:pt x="420" y="349"/>
                      <a:pt x="420" y="349"/>
                    </a:cubicBezTo>
                    <a:cubicBezTo>
                      <a:pt x="417" y="346"/>
                      <a:pt x="417" y="346"/>
                      <a:pt x="417" y="346"/>
                    </a:cubicBezTo>
                    <a:cubicBezTo>
                      <a:pt x="412" y="343"/>
                      <a:pt x="412" y="343"/>
                      <a:pt x="412" y="343"/>
                    </a:cubicBezTo>
                    <a:cubicBezTo>
                      <a:pt x="412" y="343"/>
                      <a:pt x="409" y="339"/>
                      <a:pt x="408" y="338"/>
                    </a:cubicBezTo>
                    <a:cubicBezTo>
                      <a:pt x="408" y="338"/>
                      <a:pt x="408" y="336"/>
                      <a:pt x="408" y="336"/>
                    </a:cubicBezTo>
                    <a:cubicBezTo>
                      <a:pt x="407" y="335"/>
                      <a:pt x="411" y="335"/>
                      <a:pt x="411" y="335"/>
                    </a:cubicBezTo>
                    <a:cubicBezTo>
                      <a:pt x="412" y="335"/>
                      <a:pt x="415" y="334"/>
                      <a:pt x="416" y="334"/>
                    </a:cubicBezTo>
                    <a:cubicBezTo>
                      <a:pt x="417" y="334"/>
                      <a:pt x="421" y="330"/>
                      <a:pt x="421" y="330"/>
                    </a:cubicBezTo>
                    <a:cubicBezTo>
                      <a:pt x="421" y="330"/>
                      <a:pt x="423" y="326"/>
                      <a:pt x="425" y="325"/>
                    </a:cubicBezTo>
                    <a:cubicBezTo>
                      <a:pt x="426" y="324"/>
                      <a:pt x="428" y="316"/>
                      <a:pt x="428" y="315"/>
                    </a:cubicBezTo>
                    <a:cubicBezTo>
                      <a:pt x="428" y="315"/>
                      <a:pt x="426" y="310"/>
                      <a:pt x="425" y="310"/>
                    </a:cubicBezTo>
                    <a:cubicBezTo>
                      <a:pt x="416" y="306"/>
                      <a:pt x="418" y="304"/>
                      <a:pt x="414" y="302"/>
                    </a:cubicBezTo>
                    <a:cubicBezTo>
                      <a:pt x="414" y="297"/>
                      <a:pt x="414" y="297"/>
                      <a:pt x="414" y="297"/>
                    </a:cubicBezTo>
                    <a:cubicBezTo>
                      <a:pt x="419" y="293"/>
                      <a:pt x="419" y="293"/>
                      <a:pt x="419" y="293"/>
                    </a:cubicBezTo>
                    <a:cubicBezTo>
                      <a:pt x="420" y="292"/>
                      <a:pt x="422" y="291"/>
                      <a:pt x="423" y="291"/>
                    </a:cubicBezTo>
                    <a:cubicBezTo>
                      <a:pt x="424" y="289"/>
                      <a:pt x="424" y="289"/>
                      <a:pt x="424" y="289"/>
                    </a:cubicBezTo>
                    <a:cubicBezTo>
                      <a:pt x="424" y="289"/>
                      <a:pt x="422" y="287"/>
                      <a:pt x="422" y="287"/>
                    </a:cubicBezTo>
                    <a:cubicBezTo>
                      <a:pt x="422" y="287"/>
                      <a:pt x="421" y="286"/>
                      <a:pt x="420" y="286"/>
                    </a:cubicBezTo>
                    <a:cubicBezTo>
                      <a:pt x="420" y="286"/>
                      <a:pt x="419" y="285"/>
                      <a:pt x="419" y="285"/>
                    </a:cubicBezTo>
                    <a:cubicBezTo>
                      <a:pt x="419" y="285"/>
                      <a:pt x="418" y="284"/>
                      <a:pt x="417" y="284"/>
                    </a:cubicBezTo>
                    <a:cubicBezTo>
                      <a:pt x="416" y="284"/>
                      <a:pt x="417" y="282"/>
                      <a:pt x="418" y="282"/>
                    </a:cubicBezTo>
                    <a:cubicBezTo>
                      <a:pt x="418" y="281"/>
                      <a:pt x="418" y="279"/>
                      <a:pt x="418" y="279"/>
                    </a:cubicBezTo>
                    <a:cubicBezTo>
                      <a:pt x="418" y="279"/>
                      <a:pt x="415" y="279"/>
                      <a:pt x="414" y="279"/>
                    </a:cubicBezTo>
                    <a:cubicBezTo>
                      <a:pt x="414" y="278"/>
                      <a:pt x="414" y="278"/>
                      <a:pt x="414" y="278"/>
                    </a:cubicBezTo>
                    <a:cubicBezTo>
                      <a:pt x="414" y="278"/>
                      <a:pt x="415" y="275"/>
                      <a:pt x="416" y="275"/>
                    </a:cubicBezTo>
                    <a:cubicBezTo>
                      <a:pt x="416" y="274"/>
                      <a:pt x="416" y="273"/>
                      <a:pt x="416" y="273"/>
                    </a:cubicBezTo>
                    <a:cubicBezTo>
                      <a:pt x="416" y="273"/>
                      <a:pt x="416" y="272"/>
                      <a:pt x="416" y="270"/>
                    </a:cubicBezTo>
                    <a:cubicBezTo>
                      <a:pt x="417" y="269"/>
                      <a:pt x="416" y="269"/>
                      <a:pt x="416" y="269"/>
                    </a:cubicBezTo>
                    <a:cubicBezTo>
                      <a:pt x="416" y="269"/>
                      <a:pt x="415" y="268"/>
                      <a:pt x="414" y="268"/>
                    </a:cubicBezTo>
                    <a:cubicBezTo>
                      <a:pt x="414" y="268"/>
                      <a:pt x="414" y="268"/>
                      <a:pt x="415" y="267"/>
                    </a:cubicBezTo>
                    <a:cubicBezTo>
                      <a:pt x="416" y="265"/>
                      <a:pt x="416" y="266"/>
                      <a:pt x="416" y="266"/>
                    </a:cubicBezTo>
                    <a:cubicBezTo>
                      <a:pt x="416" y="264"/>
                      <a:pt x="416" y="264"/>
                      <a:pt x="416" y="264"/>
                    </a:cubicBezTo>
                    <a:cubicBezTo>
                      <a:pt x="414" y="263"/>
                      <a:pt x="414" y="263"/>
                      <a:pt x="414" y="263"/>
                    </a:cubicBezTo>
                    <a:cubicBezTo>
                      <a:pt x="411" y="261"/>
                      <a:pt x="411" y="261"/>
                      <a:pt x="411" y="261"/>
                    </a:cubicBezTo>
                    <a:cubicBezTo>
                      <a:pt x="411" y="261"/>
                      <a:pt x="407" y="261"/>
                      <a:pt x="407" y="261"/>
                    </a:cubicBezTo>
                    <a:cubicBezTo>
                      <a:pt x="407" y="261"/>
                      <a:pt x="404" y="261"/>
                      <a:pt x="404" y="261"/>
                    </a:cubicBezTo>
                    <a:cubicBezTo>
                      <a:pt x="402" y="262"/>
                      <a:pt x="402" y="262"/>
                      <a:pt x="402" y="262"/>
                    </a:cubicBezTo>
                    <a:cubicBezTo>
                      <a:pt x="401" y="263"/>
                      <a:pt x="401" y="263"/>
                      <a:pt x="401" y="263"/>
                    </a:cubicBezTo>
                    <a:cubicBezTo>
                      <a:pt x="398" y="264"/>
                      <a:pt x="398" y="264"/>
                      <a:pt x="398" y="264"/>
                    </a:cubicBezTo>
                    <a:cubicBezTo>
                      <a:pt x="395" y="265"/>
                      <a:pt x="395" y="265"/>
                      <a:pt x="395" y="265"/>
                    </a:cubicBezTo>
                    <a:cubicBezTo>
                      <a:pt x="395" y="265"/>
                      <a:pt x="394" y="267"/>
                      <a:pt x="393" y="268"/>
                    </a:cubicBezTo>
                    <a:cubicBezTo>
                      <a:pt x="393" y="268"/>
                      <a:pt x="393" y="269"/>
                      <a:pt x="393" y="269"/>
                    </a:cubicBezTo>
                    <a:cubicBezTo>
                      <a:pt x="395" y="270"/>
                      <a:pt x="395" y="270"/>
                      <a:pt x="395" y="270"/>
                    </a:cubicBezTo>
                    <a:cubicBezTo>
                      <a:pt x="395" y="272"/>
                      <a:pt x="395" y="272"/>
                      <a:pt x="395" y="272"/>
                    </a:cubicBezTo>
                    <a:cubicBezTo>
                      <a:pt x="396" y="272"/>
                      <a:pt x="396" y="272"/>
                      <a:pt x="396" y="272"/>
                    </a:cubicBezTo>
                    <a:cubicBezTo>
                      <a:pt x="395" y="274"/>
                      <a:pt x="395" y="274"/>
                      <a:pt x="395" y="274"/>
                    </a:cubicBezTo>
                    <a:cubicBezTo>
                      <a:pt x="395" y="274"/>
                      <a:pt x="394" y="274"/>
                      <a:pt x="393" y="275"/>
                    </a:cubicBezTo>
                    <a:cubicBezTo>
                      <a:pt x="392" y="276"/>
                      <a:pt x="392" y="277"/>
                      <a:pt x="392" y="277"/>
                    </a:cubicBezTo>
                    <a:cubicBezTo>
                      <a:pt x="389" y="278"/>
                      <a:pt x="389" y="278"/>
                      <a:pt x="389" y="278"/>
                    </a:cubicBezTo>
                    <a:cubicBezTo>
                      <a:pt x="387" y="277"/>
                      <a:pt x="387" y="277"/>
                      <a:pt x="387" y="277"/>
                    </a:cubicBezTo>
                    <a:cubicBezTo>
                      <a:pt x="385" y="278"/>
                      <a:pt x="385" y="278"/>
                      <a:pt x="385" y="278"/>
                    </a:cubicBezTo>
                    <a:cubicBezTo>
                      <a:pt x="384" y="278"/>
                      <a:pt x="384" y="278"/>
                      <a:pt x="384" y="278"/>
                    </a:cubicBez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83" y="275"/>
                      <a:pt x="383" y="275"/>
                      <a:pt x="383" y="275"/>
                    </a:cubicBezTo>
                    <a:cubicBezTo>
                      <a:pt x="384" y="274"/>
                      <a:pt x="384" y="274"/>
                      <a:pt x="384" y="274"/>
                    </a:cubicBezTo>
                    <a:cubicBezTo>
                      <a:pt x="384" y="274"/>
                      <a:pt x="385" y="273"/>
                      <a:pt x="385" y="273"/>
                    </a:cubicBezTo>
                    <a:cubicBezTo>
                      <a:pt x="386" y="273"/>
                      <a:pt x="387" y="272"/>
                      <a:pt x="387" y="272"/>
                    </a:cubicBezTo>
                    <a:cubicBezTo>
                      <a:pt x="389" y="272"/>
                      <a:pt x="389" y="272"/>
                      <a:pt x="389" y="272"/>
                    </a:cubicBezTo>
                    <a:cubicBezTo>
                      <a:pt x="389" y="270"/>
                      <a:pt x="389" y="270"/>
                      <a:pt x="389" y="270"/>
                    </a:cubicBezTo>
                    <a:cubicBezTo>
                      <a:pt x="390" y="268"/>
                      <a:pt x="390" y="268"/>
                      <a:pt x="390" y="268"/>
                    </a:cubicBezTo>
                    <a:cubicBezTo>
                      <a:pt x="390" y="265"/>
                      <a:pt x="390" y="265"/>
                      <a:pt x="390" y="265"/>
                    </a:cubicBezTo>
                    <a:cubicBezTo>
                      <a:pt x="389" y="264"/>
                      <a:pt x="389" y="264"/>
                      <a:pt x="389" y="264"/>
                    </a:cubicBezTo>
                    <a:cubicBezTo>
                      <a:pt x="388" y="263"/>
                      <a:pt x="388" y="263"/>
                      <a:pt x="388" y="263"/>
                    </a:cubicBezTo>
                    <a:cubicBezTo>
                      <a:pt x="388" y="262"/>
                      <a:pt x="388" y="262"/>
                      <a:pt x="388" y="262"/>
                    </a:cubicBezTo>
                    <a:cubicBezTo>
                      <a:pt x="388" y="260"/>
                      <a:pt x="388" y="260"/>
                      <a:pt x="388" y="260"/>
                    </a:cubicBezTo>
                    <a:cubicBezTo>
                      <a:pt x="389" y="259"/>
                      <a:pt x="389" y="259"/>
                      <a:pt x="389" y="259"/>
                    </a:cubicBezTo>
                    <a:cubicBezTo>
                      <a:pt x="389" y="259"/>
                      <a:pt x="390" y="258"/>
                      <a:pt x="390" y="257"/>
                    </a:cubicBezTo>
                    <a:cubicBezTo>
                      <a:pt x="390" y="257"/>
                      <a:pt x="390" y="255"/>
                      <a:pt x="390" y="255"/>
                    </a:cubicBezTo>
                    <a:cubicBezTo>
                      <a:pt x="390" y="255"/>
                      <a:pt x="390" y="254"/>
                      <a:pt x="390" y="254"/>
                    </a:cubicBezTo>
                    <a:cubicBezTo>
                      <a:pt x="394" y="250"/>
                      <a:pt x="394" y="250"/>
                      <a:pt x="394" y="250"/>
                    </a:cubicBezTo>
                    <a:cubicBezTo>
                      <a:pt x="396" y="248"/>
                      <a:pt x="396" y="248"/>
                      <a:pt x="396" y="248"/>
                    </a:cubicBezTo>
                    <a:cubicBezTo>
                      <a:pt x="396" y="248"/>
                      <a:pt x="398" y="248"/>
                      <a:pt x="398" y="247"/>
                    </a:cubicBezTo>
                    <a:cubicBezTo>
                      <a:pt x="398" y="247"/>
                      <a:pt x="400" y="247"/>
                      <a:pt x="400" y="247"/>
                    </a:cubicBezTo>
                    <a:cubicBezTo>
                      <a:pt x="400" y="247"/>
                      <a:pt x="401" y="246"/>
                      <a:pt x="401" y="246"/>
                    </a:cubicBezTo>
                    <a:cubicBezTo>
                      <a:pt x="402" y="245"/>
                      <a:pt x="402" y="244"/>
                      <a:pt x="402" y="244"/>
                    </a:cubicBezTo>
                    <a:cubicBezTo>
                      <a:pt x="402" y="244"/>
                      <a:pt x="402" y="243"/>
                      <a:pt x="402" y="243"/>
                    </a:cubicBezTo>
                    <a:cubicBezTo>
                      <a:pt x="402" y="243"/>
                      <a:pt x="402" y="242"/>
                      <a:pt x="402" y="242"/>
                    </a:cubicBezTo>
                    <a:cubicBezTo>
                      <a:pt x="402" y="242"/>
                      <a:pt x="402" y="241"/>
                      <a:pt x="402" y="241"/>
                    </a:cubicBezTo>
                    <a:cubicBezTo>
                      <a:pt x="402" y="240"/>
                      <a:pt x="403" y="240"/>
                      <a:pt x="403" y="240"/>
                    </a:cubicBezTo>
                    <a:cubicBezTo>
                      <a:pt x="403" y="238"/>
                      <a:pt x="403" y="238"/>
                      <a:pt x="403" y="238"/>
                    </a:cubicBezTo>
                    <a:cubicBezTo>
                      <a:pt x="403" y="238"/>
                      <a:pt x="402" y="237"/>
                      <a:pt x="402" y="236"/>
                    </a:cubicBezTo>
                    <a:cubicBezTo>
                      <a:pt x="402" y="236"/>
                      <a:pt x="402" y="236"/>
                      <a:pt x="402" y="235"/>
                    </a:cubicBezTo>
                    <a:cubicBezTo>
                      <a:pt x="403" y="234"/>
                      <a:pt x="404" y="234"/>
                      <a:pt x="404" y="234"/>
                    </a:cubicBezTo>
                    <a:cubicBezTo>
                      <a:pt x="406" y="234"/>
                      <a:pt x="406" y="234"/>
                      <a:pt x="406" y="234"/>
                    </a:cubicBezTo>
                    <a:cubicBezTo>
                      <a:pt x="406" y="234"/>
                      <a:pt x="407" y="233"/>
                      <a:pt x="408" y="233"/>
                    </a:cubicBezTo>
                    <a:cubicBezTo>
                      <a:pt x="408" y="233"/>
                      <a:pt x="409" y="232"/>
                      <a:pt x="409" y="232"/>
                    </a:cubicBezTo>
                    <a:cubicBezTo>
                      <a:pt x="410" y="230"/>
                      <a:pt x="410" y="230"/>
                      <a:pt x="410" y="230"/>
                    </a:cubicBezTo>
                    <a:cubicBezTo>
                      <a:pt x="411" y="230"/>
                      <a:pt x="411" y="230"/>
                      <a:pt x="411" y="230"/>
                    </a:cubicBezTo>
                    <a:cubicBezTo>
                      <a:pt x="412" y="229"/>
                      <a:pt x="412" y="229"/>
                      <a:pt x="412" y="229"/>
                    </a:cubicBezTo>
                    <a:cubicBezTo>
                      <a:pt x="412" y="227"/>
                      <a:pt x="412" y="227"/>
                      <a:pt x="412" y="227"/>
                    </a:cubicBezTo>
                    <a:cubicBezTo>
                      <a:pt x="414" y="226"/>
                      <a:pt x="414" y="226"/>
                      <a:pt x="414" y="226"/>
                    </a:cubicBezTo>
                    <a:cubicBezTo>
                      <a:pt x="414" y="225"/>
                      <a:pt x="414" y="225"/>
                      <a:pt x="414" y="225"/>
                    </a:cubicBezTo>
                    <a:cubicBezTo>
                      <a:pt x="415" y="224"/>
                      <a:pt x="415" y="224"/>
                      <a:pt x="415" y="224"/>
                    </a:cubicBezTo>
                    <a:cubicBezTo>
                      <a:pt x="416" y="224"/>
                      <a:pt x="416" y="224"/>
                      <a:pt x="416" y="224"/>
                    </a:cubicBezTo>
                    <a:cubicBezTo>
                      <a:pt x="418" y="222"/>
                      <a:pt x="418" y="222"/>
                      <a:pt x="418" y="222"/>
                    </a:cubicBezTo>
                    <a:cubicBezTo>
                      <a:pt x="420" y="221"/>
                      <a:pt x="420" y="221"/>
                      <a:pt x="420" y="221"/>
                    </a:cubicBezTo>
                    <a:cubicBezTo>
                      <a:pt x="420" y="221"/>
                      <a:pt x="421" y="219"/>
                      <a:pt x="421" y="218"/>
                    </a:cubicBezTo>
                    <a:cubicBezTo>
                      <a:pt x="421" y="217"/>
                      <a:pt x="421" y="217"/>
                      <a:pt x="422" y="216"/>
                    </a:cubicBezTo>
                    <a:cubicBezTo>
                      <a:pt x="422" y="216"/>
                      <a:pt x="423" y="216"/>
                      <a:pt x="424" y="215"/>
                    </a:cubicBezTo>
                    <a:cubicBezTo>
                      <a:pt x="424" y="215"/>
                      <a:pt x="424" y="214"/>
                      <a:pt x="424" y="214"/>
                    </a:cubicBezTo>
                    <a:cubicBezTo>
                      <a:pt x="425" y="214"/>
                      <a:pt x="425" y="214"/>
                      <a:pt x="425" y="214"/>
                    </a:cubicBezTo>
                    <a:cubicBezTo>
                      <a:pt x="425" y="212"/>
                      <a:pt x="425" y="212"/>
                      <a:pt x="425" y="212"/>
                    </a:cubicBezTo>
                    <a:cubicBezTo>
                      <a:pt x="425" y="211"/>
                      <a:pt x="425" y="211"/>
                      <a:pt x="425" y="211"/>
                    </a:cubicBezTo>
                    <a:cubicBezTo>
                      <a:pt x="425" y="211"/>
                      <a:pt x="423" y="212"/>
                      <a:pt x="423" y="212"/>
                    </a:cubicBezTo>
                    <a:cubicBezTo>
                      <a:pt x="423" y="212"/>
                      <a:pt x="422" y="212"/>
                      <a:pt x="421" y="212"/>
                    </a:cubicBezTo>
                    <a:cubicBezTo>
                      <a:pt x="421" y="212"/>
                      <a:pt x="420" y="212"/>
                      <a:pt x="419" y="212"/>
                    </a:cubicBezTo>
                    <a:cubicBezTo>
                      <a:pt x="418" y="211"/>
                      <a:pt x="419" y="211"/>
                      <a:pt x="419" y="211"/>
                    </a:cubicBezTo>
                    <a:cubicBezTo>
                      <a:pt x="419" y="211"/>
                      <a:pt x="420" y="211"/>
                      <a:pt x="420" y="210"/>
                    </a:cubicBezTo>
                    <a:cubicBezTo>
                      <a:pt x="420" y="210"/>
                      <a:pt x="421" y="208"/>
                      <a:pt x="421" y="208"/>
                    </a:cubicBezTo>
                    <a:cubicBezTo>
                      <a:pt x="422" y="208"/>
                      <a:pt x="422" y="208"/>
                      <a:pt x="422" y="208"/>
                    </a:cubicBezTo>
                    <a:cubicBezTo>
                      <a:pt x="423" y="207"/>
                      <a:pt x="423" y="207"/>
                      <a:pt x="423" y="207"/>
                    </a:cubicBezTo>
                    <a:cubicBezTo>
                      <a:pt x="423" y="207"/>
                      <a:pt x="424" y="207"/>
                      <a:pt x="424" y="207"/>
                    </a:cubicBezTo>
                    <a:cubicBezTo>
                      <a:pt x="424" y="207"/>
                      <a:pt x="423" y="206"/>
                      <a:pt x="423" y="206"/>
                    </a:cubicBezTo>
                    <a:cubicBezTo>
                      <a:pt x="423" y="204"/>
                      <a:pt x="423" y="204"/>
                      <a:pt x="423" y="204"/>
                    </a:cubicBezTo>
                    <a:cubicBezTo>
                      <a:pt x="425" y="205"/>
                      <a:pt x="425" y="205"/>
                      <a:pt x="425" y="205"/>
                    </a:cubicBezTo>
                    <a:cubicBezTo>
                      <a:pt x="428" y="205"/>
                      <a:pt x="428" y="205"/>
                      <a:pt x="428" y="205"/>
                    </a:cubicBezTo>
                    <a:cubicBezTo>
                      <a:pt x="429" y="204"/>
                      <a:pt x="429" y="204"/>
                      <a:pt x="429" y="204"/>
                    </a:cubicBezTo>
                    <a:cubicBezTo>
                      <a:pt x="429" y="204"/>
                      <a:pt x="430" y="206"/>
                      <a:pt x="430" y="206"/>
                    </a:cubicBezTo>
                    <a:cubicBezTo>
                      <a:pt x="430" y="207"/>
                      <a:pt x="430" y="208"/>
                      <a:pt x="431" y="208"/>
                    </a:cubicBezTo>
                    <a:cubicBezTo>
                      <a:pt x="431" y="208"/>
                      <a:pt x="433" y="209"/>
                      <a:pt x="433" y="209"/>
                    </a:cubicBezTo>
                    <a:cubicBezTo>
                      <a:pt x="433" y="209"/>
                      <a:pt x="433" y="208"/>
                      <a:pt x="434" y="208"/>
                    </a:cubicBezTo>
                    <a:cubicBezTo>
                      <a:pt x="434" y="208"/>
                      <a:pt x="435" y="208"/>
                      <a:pt x="435" y="208"/>
                    </a:cubicBezTo>
                    <a:cubicBezTo>
                      <a:pt x="436" y="208"/>
                      <a:pt x="437" y="208"/>
                      <a:pt x="437" y="208"/>
                    </a:cubicBezTo>
                    <a:cubicBezTo>
                      <a:pt x="437" y="208"/>
                      <a:pt x="438" y="208"/>
                      <a:pt x="439" y="208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39" y="207"/>
                      <a:pt x="439" y="206"/>
                      <a:pt x="439" y="206"/>
                    </a:cubicBezTo>
                    <a:cubicBezTo>
                      <a:pt x="439" y="206"/>
                      <a:pt x="440" y="204"/>
                      <a:pt x="440" y="204"/>
                    </a:cubicBezTo>
                    <a:cubicBezTo>
                      <a:pt x="440" y="204"/>
                      <a:pt x="441" y="204"/>
                      <a:pt x="441" y="204"/>
                    </a:cubicBezTo>
                    <a:cubicBezTo>
                      <a:pt x="441" y="204"/>
                      <a:pt x="442" y="204"/>
                      <a:pt x="442" y="204"/>
                    </a:cubicBezTo>
                    <a:cubicBezTo>
                      <a:pt x="442" y="204"/>
                      <a:pt x="442" y="203"/>
                      <a:pt x="442" y="203"/>
                    </a:cubicBezTo>
                    <a:cubicBezTo>
                      <a:pt x="442" y="203"/>
                      <a:pt x="442" y="202"/>
                      <a:pt x="442" y="202"/>
                    </a:cubicBezTo>
                    <a:cubicBezTo>
                      <a:pt x="442" y="202"/>
                      <a:pt x="443" y="202"/>
                      <a:pt x="443" y="202"/>
                    </a:cubicBezTo>
                    <a:cubicBezTo>
                      <a:pt x="443" y="200"/>
                      <a:pt x="443" y="200"/>
                      <a:pt x="443" y="200"/>
                    </a:cubicBezTo>
                    <a:cubicBezTo>
                      <a:pt x="443" y="200"/>
                      <a:pt x="445" y="200"/>
                      <a:pt x="445" y="200"/>
                    </a:cubicBezTo>
                    <a:cubicBezTo>
                      <a:pt x="446" y="200"/>
                      <a:pt x="445" y="200"/>
                      <a:pt x="445" y="200"/>
                    </a:cubicBezTo>
                    <a:cubicBezTo>
                      <a:pt x="448" y="199"/>
                      <a:pt x="448" y="199"/>
                      <a:pt x="448" y="199"/>
                    </a:cubicBezTo>
                    <a:cubicBezTo>
                      <a:pt x="448" y="199"/>
                      <a:pt x="448" y="199"/>
                      <a:pt x="448" y="200"/>
                    </a:cubicBezTo>
                    <a:cubicBezTo>
                      <a:pt x="446" y="197"/>
                      <a:pt x="443" y="193"/>
                      <a:pt x="443" y="193"/>
                    </a:cubicBezTo>
                    <a:cubicBezTo>
                      <a:pt x="445" y="189"/>
                      <a:pt x="445" y="189"/>
                      <a:pt x="445" y="189"/>
                    </a:cubicBezTo>
                    <a:cubicBezTo>
                      <a:pt x="445" y="189"/>
                      <a:pt x="446" y="182"/>
                      <a:pt x="446" y="180"/>
                    </a:cubicBezTo>
                    <a:cubicBezTo>
                      <a:pt x="446" y="179"/>
                      <a:pt x="446" y="173"/>
                      <a:pt x="446" y="173"/>
                    </a:cubicBezTo>
                    <a:cubicBezTo>
                      <a:pt x="446" y="173"/>
                      <a:pt x="442" y="172"/>
                      <a:pt x="445" y="169"/>
                    </a:cubicBezTo>
                    <a:cubicBezTo>
                      <a:pt x="448" y="165"/>
                      <a:pt x="451" y="160"/>
                      <a:pt x="451" y="160"/>
                    </a:cubicBezTo>
                    <a:cubicBezTo>
                      <a:pt x="451" y="150"/>
                      <a:pt x="451" y="150"/>
                      <a:pt x="451" y="150"/>
                    </a:cubicBezTo>
                    <a:cubicBezTo>
                      <a:pt x="451" y="150"/>
                      <a:pt x="448" y="147"/>
                      <a:pt x="452" y="145"/>
                    </a:cubicBezTo>
                    <a:cubicBezTo>
                      <a:pt x="456" y="142"/>
                      <a:pt x="463" y="133"/>
                      <a:pt x="463" y="133"/>
                    </a:cubicBezTo>
                    <a:cubicBezTo>
                      <a:pt x="470" y="125"/>
                      <a:pt x="470" y="125"/>
                      <a:pt x="470" y="125"/>
                    </a:cubicBezTo>
                    <a:cubicBezTo>
                      <a:pt x="458" y="122"/>
                      <a:pt x="458" y="122"/>
                      <a:pt x="458" y="122"/>
                    </a:cubicBezTo>
                    <a:cubicBezTo>
                      <a:pt x="451" y="121"/>
                      <a:pt x="451" y="121"/>
                      <a:pt x="451" y="121"/>
                    </a:cubicBezTo>
                    <a:cubicBezTo>
                      <a:pt x="446" y="118"/>
                      <a:pt x="446" y="118"/>
                      <a:pt x="446" y="118"/>
                    </a:cubicBezTo>
                    <a:cubicBezTo>
                      <a:pt x="443" y="113"/>
                      <a:pt x="443" y="113"/>
                      <a:pt x="443" y="113"/>
                    </a:cubicBezTo>
                    <a:cubicBezTo>
                      <a:pt x="440" y="115"/>
                      <a:pt x="440" y="115"/>
                      <a:pt x="440" y="115"/>
                    </a:cubicBezTo>
                    <a:cubicBezTo>
                      <a:pt x="437" y="117"/>
                      <a:pt x="437" y="117"/>
                      <a:pt x="437" y="117"/>
                    </a:cubicBezTo>
                    <a:cubicBezTo>
                      <a:pt x="430" y="116"/>
                      <a:pt x="430" y="116"/>
                      <a:pt x="430" y="116"/>
                    </a:cubicBezTo>
                    <a:cubicBezTo>
                      <a:pt x="425" y="111"/>
                      <a:pt x="425" y="111"/>
                      <a:pt x="425" y="111"/>
                    </a:cubicBezTo>
                    <a:cubicBezTo>
                      <a:pt x="421" y="114"/>
                      <a:pt x="421" y="114"/>
                      <a:pt x="421" y="114"/>
                    </a:cubicBezTo>
                    <a:cubicBezTo>
                      <a:pt x="417" y="111"/>
                      <a:pt x="417" y="111"/>
                      <a:pt x="417" y="111"/>
                    </a:cubicBezTo>
                    <a:cubicBezTo>
                      <a:pt x="414" y="106"/>
                      <a:pt x="414" y="106"/>
                      <a:pt x="414" y="106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08" y="97"/>
                      <a:pt x="408" y="97"/>
                      <a:pt x="408" y="97"/>
                    </a:cubicBezTo>
                    <a:cubicBezTo>
                      <a:pt x="406" y="97"/>
                      <a:pt x="406" y="97"/>
                      <a:pt x="406" y="97"/>
                    </a:cubicBezTo>
                    <a:cubicBezTo>
                      <a:pt x="406" y="98"/>
                      <a:pt x="405" y="98"/>
                      <a:pt x="405" y="98"/>
                    </a:cubicBezTo>
                    <a:cubicBezTo>
                      <a:pt x="405" y="98"/>
                      <a:pt x="402" y="97"/>
                      <a:pt x="402" y="97"/>
                    </a:cubicBezTo>
                    <a:cubicBezTo>
                      <a:pt x="402" y="95"/>
                      <a:pt x="402" y="95"/>
                      <a:pt x="402" y="95"/>
                    </a:cubicBezTo>
                    <a:cubicBezTo>
                      <a:pt x="401" y="94"/>
                      <a:pt x="401" y="94"/>
                      <a:pt x="401" y="94"/>
                    </a:cubicBezTo>
                    <a:cubicBezTo>
                      <a:pt x="399" y="94"/>
                      <a:pt x="399" y="94"/>
                      <a:pt x="399" y="94"/>
                    </a:cubicBezTo>
                    <a:cubicBezTo>
                      <a:pt x="397" y="95"/>
                      <a:pt x="397" y="95"/>
                      <a:pt x="397" y="95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5" y="97"/>
                      <a:pt x="395" y="97"/>
                      <a:pt x="395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3" y="97"/>
                      <a:pt x="393" y="97"/>
                    </a:cubicBezTo>
                    <a:cubicBezTo>
                      <a:pt x="391" y="97"/>
                      <a:pt x="391" y="97"/>
                      <a:pt x="391" y="97"/>
                    </a:cubicBezTo>
                    <a:cubicBezTo>
                      <a:pt x="391" y="96"/>
                      <a:pt x="391" y="96"/>
                      <a:pt x="391" y="96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89" y="94"/>
                      <a:pt x="389" y="94"/>
                      <a:pt x="389" y="94"/>
                    </a:cubicBezTo>
                    <a:cubicBezTo>
                      <a:pt x="388" y="94"/>
                      <a:pt x="388" y="94"/>
                      <a:pt x="388" y="94"/>
                    </a:cubicBezTo>
                    <a:cubicBezTo>
                      <a:pt x="388" y="94"/>
                      <a:pt x="387" y="93"/>
                      <a:pt x="387" y="93"/>
                    </a:cubicBezTo>
                    <a:cubicBezTo>
                      <a:pt x="386" y="93"/>
                      <a:pt x="386" y="92"/>
                      <a:pt x="386" y="92"/>
                    </a:cubicBezTo>
                    <a:cubicBezTo>
                      <a:pt x="385" y="91"/>
                      <a:pt x="385" y="91"/>
                      <a:pt x="385" y="91"/>
                    </a:cubicBezTo>
                    <a:cubicBezTo>
                      <a:pt x="387" y="91"/>
                      <a:pt x="387" y="91"/>
                      <a:pt x="387" y="91"/>
                    </a:cubicBezTo>
                    <a:cubicBezTo>
                      <a:pt x="387" y="91"/>
                      <a:pt x="387" y="90"/>
                      <a:pt x="387" y="90"/>
                    </a:cubicBezTo>
                    <a:cubicBezTo>
                      <a:pt x="387" y="90"/>
                      <a:pt x="387" y="90"/>
                      <a:pt x="387" y="90"/>
                    </a:cubicBezTo>
                    <a:cubicBezTo>
                      <a:pt x="387" y="90"/>
                      <a:pt x="386" y="90"/>
                      <a:pt x="386" y="90"/>
                    </a:cubicBezTo>
                    <a:cubicBezTo>
                      <a:pt x="384" y="90"/>
                      <a:pt x="384" y="90"/>
                      <a:pt x="384" y="90"/>
                    </a:cubicBezTo>
                    <a:cubicBezTo>
                      <a:pt x="383" y="91"/>
                      <a:pt x="383" y="91"/>
                      <a:pt x="383" y="91"/>
                    </a:cubicBezTo>
                    <a:cubicBezTo>
                      <a:pt x="381" y="91"/>
                      <a:pt x="381" y="91"/>
                      <a:pt x="381" y="91"/>
                    </a:cubicBezTo>
                    <a:cubicBezTo>
                      <a:pt x="379" y="92"/>
                      <a:pt x="379" y="92"/>
                      <a:pt x="379" y="92"/>
                    </a:cubicBezTo>
                    <a:cubicBezTo>
                      <a:pt x="376" y="92"/>
                      <a:pt x="376" y="92"/>
                      <a:pt x="376" y="92"/>
                    </a:cubicBezTo>
                    <a:cubicBezTo>
                      <a:pt x="375" y="90"/>
                      <a:pt x="375" y="90"/>
                      <a:pt x="375" y="90"/>
                    </a:cubicBezTo>
                    <a:cubicBezTo>
                      <a:pt x="374" y="88"/>
                      <a:pt x="374" y="88"/>
                      <a:pt x="374" y="88"/>
                    </a:cubicBezTo>
                    <a:cubicBezTo>
                      <a:pt x="373" y="87"/>
                      <a:pt x="373" y="87"/>
                      <a:pt x="373" y="87"/>
                    </a:cubicBezTo>
                    <a:cubicBezTo>
                      <a:pt x="372" y="87"/>
                      <a:pt x="372" y="87"/>
                      <a:pt x="372" y="87"/>
                    </a:cubicBezTo>
                    <a:cubicBezTo>
                      <a:pt x="369" y="86"/>
                      <a:pt x="369" y="86"/>
                      <a:pt x="369" y="86"/>
                    </a:cubicBezTo>
                    <a:cubicBezTo>
                      <a:pt x="370" y="84"/>
                      <a:pt x="370" y="84"/>
                      <a:pt x="370" y="84"/>
                    </a:cubicBezTo>
                    <a:cubicBezTo>
                      <a:pt x="370" y="84"/>
                      <a:pt x="369" y="82"/>
                      <a:pt x="369" y="82"/>
                    </a:cubicBezTo>
                    <a:cubicBezTo>
                      <a:pt x="368" y="82"/>
                      <a:pt x="367" y="82"/>
                      <a:pt x="367" y="82"/>
                    </a:cubicBezTo>
                    <a:cubicBezTo>
                      <a:pt x="365" y="80"/>
                      <a:pt x="365" y="80"/>
                      <a:pt x="365" y="80"/>
                    </a:cubicBezTo>
                    <a:cubicBezTo>
                      <a:pt x="365" y="80"/>
                      <a:pt x="365" y="79"/>
                      <a:pt x="364" y="78"/>
                    </a:cubicBezTo>
                    <a:cubicBezTo>
                      <a:pt x="363" y="78"/>
                      <a:pt x="363" y="77"/>
                      <a:pt x="362" y="77"/>
                    </a:cubicBezTo>
                    <a:cubicBezTo>
                      <a:pt x="361" y="77"/>
                      <a:pt x="359" y="77"/>
                      <a:pt x="359" y="77"/>
                    </a:cubicBezTo>
                    <a:cubicBezTo>
                      <a:pt x="359" y="77"/>
                      <a:pt x="358" y="75"/>
                      <a:pt x="357" y="75"/>
                    </a:cubicBezTo>
                    <a:cubicBezTo>
                      <a:pt x="357" y="75"/>
                      <a:pt x="353" y="75"/>
                      <a:pt x="353" y="75"/>
                    </a:cubicBezTo>
                    <a:cubicBezTo>
                      <a:pt x="353" y="75"/>
                      <a:pt x="354" y="72"/>
                      <a:pt x="354" y="72"/>
                    </a:cubicBezTo>
                    <a:cubicBezTo>
                      <a:pt x="354" y="71"/>
                      <a:pt x="354" y="68"/>
                      <a:pt x="354" y="68"/>
                    </a:cubicBezTo>
                    <a:cubicBezTo>
                      <a:pt x="354" y="67"/>
                      <a:pt x="354" y="67"/>
                      <a:pt x="354" y="67"/>
                    </a:cubicBezTo>
                    <a:cubicBezTo>
                      <a:pt x="354" y="67"/>
                      <a:pt x="353" y="66"/>
                      <a:pt x="354" y="64"/>
                    </a:cubicBezTo>
                    <a:cubicBezTo>
                      <a:pt x="355" y="62"/>
                      <a:pt x="354" y="63"/>
                      <a:pt x="355" y="61"/>
                    </a:cubicBezTo>
                    <a:cubicBezTo>
                      <a:pt x="356" y="58"/>
                      <a:pt x="356" y="57"/>
                      <a:pt x="356" y="57"/>
                    </a:cubicBezTo>
                    <a:cubicBezTo>
                      <a:pt x="354" y="56"/>
                      <a:pt x="354" y="56"/>
                      <a:pt x="354" y="56"/>
                    </a:cubicBezTo>
                    <a:cubicBezTo>
                      <a:pt x="354" y="56"/>
                      <a:pt x="353" y="55"/>
                      <a:pt x="352" y="56"/>
                    </a:cubicBezTo>
                    <a:cubicBezTo>
                      <a:pt x="352" y="58"/>
                      <a:pt x="351" y="58"/>
                      <a:pt x="351" y="58"/>
                    </a:cubicBezTo>
                    <a:cubicBezTo>
                      <a:pt x="349" y="61"/>
                      <a:pt x="349" y="61"/>
                      <a:pt x="349" y="61"/>
                    </a:cubicBezTo>
                    <a:cubicBezTo>
                      <a:pt x="349" y="64"/>
                      <a:pt x="349" y="64"/>
                      <a:pt x="349" y="64"/>
                    </a:cubicBezTo>
                    <a:cubicBezTo>
                      <a:pt x="349" y="64"/>
                      <a:pt x="350" y="65"/>
                      <a:pt x="347" y="65"/>
                    </a:cubicBezTo>
                    <a:cubicBezTo>
                      <a:pt x="345" y="65"/>
                      <a:pt x="343" y="65"/>
                      <a:pt x="343" y="65"/>
                    </a:cubicBezTo>
                    <a:cubicBezTo>
                      <a:pt x="343" y="65"/>
                      <a:pt x="345" y="67"/>
                      <a:pt x="342" y="67"/>
                    </a:cubicBezTo>
                    <a:cubicBezTo>
                      <a:pt x="340" y="67"/>
                      <a:pt x="337" y="67"/>
                      <a:pt x="337" y="67"/>
                    </a:cubicBezTo>
                    <a:cubicBezTo>
                      <a:pt x="335" y="65"/>
                      <a:pt x="335" y="65"/>
                      <a:pt x="335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31" y="66"/>
                      <a:pt x="331" y="65"/>
                      <a:pt x="331" y="63"/>
                    </a:cubicBezTo>
                    <a:cubicBezTo>
                      <a:pt x="331" y="62"/>
                      <a:pt x="330" y="60"/>
                      <a:pt x="331" y="60"/>
                    </a:cubicBezTo>
                    <a:cubicBezTo>
                      <a:pt x="332" y="60"/>
                      <a:pt x="333" y="59"/>
                      <a:pt x="333" y="59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1" y="56"/>
                      <a:pt x="331" y="55"/>
                    </a:cubicBezTo>
                    <a:cubicBezTo>
                      <a:pt x="331" y="54"/>
                      <a:pt x="332" y="52"/>
                      <a:pt x="332" y="52"/>
                    </a:cubicBezTo>
                    <a:cubicBezTo>
                      <a:pt x="333" y="51"/>
                      <a:pt x="333" y="49"/>
                      <a:pt x="333" y="49"/>
                    </a:cubicBezTo>
                    <a:cubicBezTo>
                      <a:pt x="332" y="49"/>
                      <a:pt x="332" y="49"/>
                      <a:pt x="332" y="49"/>
                    </a:cubicBezTo>
                    <a:cubicBezTo>
                      <a:pt x="332" y="49"/>
                      <a:pt x="330" y="50"/>
                      <a:pt x="330" y="48"/>
                    </a:cubicBezTo>
                    <a:cubicBezTo>
                      <a:pt x="330" y="47"/>
                      <a:pt x="329" y="45"/>
                      <a:pt x="329" y="45"/>
                    </a:cubicBezTo>
                    <a:cubicBezTo>
                      <a:pt x="329" y="45"/>
                      <a:pt x="327" y="44"/>
                      <a:pt x="327" y="44"/>
                    </a:cubicBezTo>
                    <a:cubicBezTo>
                      <a:pt x="326" y="44"/>
                      <a:pt x="326" y="44"/>
                      <a:pt x="325" y="45"/>
                    </a:cubicBezTo>
                    <a:cubicBezTo>
                      <a:pt x="325" y="45"/>
                      <a:pt x="322" y="44"/>
                      <a:pt x="322" y="44"/>
                    </a:cubicBezTo>
                    <a:cubicBezTo>
                      <a:pt x="322" y="44"/>
                      <a:pt x="319" y="44"/>
                      <a:pt x="319" y="44"/>
                    </a:cubicBezTo>
                    <a:cubicBezTo>
                      <a:pt x="318" y="44"/>
                      <a:pt x="317" y="46"/>
                      <a:pt x="317" y="46"/>
                    </a:cubicBezTo>
                    <a:cubicBezTo>
                      <a:pt x="315" y="43"/>
                      <a:pt x="315" y="43"/>
                      <a:pt x="315" y="43"/>
                    </a:cubicBezTo>
                    <a:cubicBezTo>
                      <a:pt x="316" y="40"/>
                      <a:pt x="316" y="40"/>
                      <a:pt x="316" y="40"/>
                    </a:cubicBezTo>
                    <a:cubicBezTo>
                      <a:pt x="316" y="40"/>
                      <a:pt x="314" y="38"/>
                      <a:pt x="314" y="37"/>
                    </a:cubicBezTo>
                    <a:cubicBezTo>
                      <a:pt x="314" y="37"/>
                      <a:pt x="313" y="35"/>
                      <a:pt x="313" y="35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10" y="34"/>
                      <a:pt x="310" y="34"/>
                      <a:pt x="310" y="34"/>
                    </a:cubicBezTo>
                    <a:cubicBezTo>
                      <a:pt x="310" y="34"/>
                      <a:pt x="308" y="34"/>
                      <a:pt x="307" y="34"/>
                    </a:cubicBezTo>
                    <a:cubicBezTo>
                      <a:pt x="306" y="34"/>
                      <a:pt x="306" y="34"/>
                      <a:pt x="305" y="34"/>
                    </a:cubicBezTo>
                    <a:cubicBezTo>
                      <a:pt x="305" y="34"/>
                      <a:pt x="303" y="32"/>
                      <a:pt x="303" y="32"/>
                    </a:cubicBezTo>
                    <a:cubicBezTo>
                      <a:pt x="303" y="31"/>
                      <a:pt x="303" y="30"/>
                      <a:pt x="303" y="29"/>
                    </a:cubicBezTo>
                    <a:cubicBezTo>
                      <a:pt x="302" y="28"/>
                      <a:pt x="301" y="26"/>
                      <a:pt x="301" y="25"/>
                    </a:cubicBezTo>
                    <a:cubicBezTo>
                      <a:pt x="301" y="25"/>
                      <a:pt x="302" y="23"/>
                      <a:pt x="302" y="23"/>
                    </a:cubicBezTo>
                    <a:cubicBezTo>
                      <a:pt x="301" y="22"/>
                      <a:pt x="299" y="20"/>
                      <a:pt x="299" y="20"/>
                    </a:cubicBezTo>
                    <a:cubicBezTo>
                      <a:pt x="298" y="18"/>
                      <a:pt x="298" y="18"/>
                      <a:pt x="298" y="18"/>
                    </a:cubicBezTo>
                    <a:cubicBezTo>
                      <a:pt x="298" y="18"/>
                      <a:pt x="295" y="20"/>
                      <a:pt x="294" y="20"/>
                    </a:cubicBezTo>
                    <a:cubicBezTo>
                      <a:pt x="293" y="20"/>
                      <a:pt x="291" y="19"/>
                      <a:pt x="291" y="20"/>
                    </a:cubicBezTo>
                    <a:cubicBezTo>
                      <a:pt x="291" y="20"/>
                      <a:pt x="292" y="22"/>
                      <a:pt x="291" y="22"/>
                    </a:cubicBezTo>
                    <a:cubicBezTo>
                      <a:pt x="290" y="22"/>
                      <a:pt x="288" y="22"/>
                      <a:pt x="287" y="21"/>
                    </a:cubicBezTo>
                    <a:cubicBezTo>
                      <a:pt x="286" y="20"/>
                      <a:pt x="286" y="19"/>
                      <a:pt x="286" y="18"/>
                    </a:cubicBezTo>
                    <a:cubicBezTo>
                      <a:pt x="285" y="18"/>
                      <a:pt x="285" y="16"/>
                      <a:pt x="284" y="16"/>
                    </a:cubicBezTo>
                    <a:cubicBezTo>
                      <a:pt x="283" y="16"/>
                      <a:pt x="282" y="16"/>
                      <a:pt x="282" y="15"/>
                    </a:cubicBezTo>
                    <a:cubicBezTo>
                      <a:pt x="282" y="15"/>
                      <a:pt x="282" y="12"/>
                      <a:pt x="282" y="12"/>
                    </a:cubicBezTo>
                    <a:cubicBezTo>
                      <a:pt x="282" y="10"/>
                      <a:pt x="282" y="10"/>
                      <a:pt x="282" y="10"/>
                    </a:cubicBezTo>
                    <a:cubicBezTo>
                      <a:pt x="282" y="10"/>
                      <a:pt x="282" y="7"/>
                      <a:pt x="281" y="7"/>
                    </a:cubicBezTo>
                    <a:cubicBezTo>
                      <a:pt x="281" y="6"/>
                      <a:pt x="280" y="5"/>
                      <a:pt x="280" y="5"/>
                    </a:cubicBezTo>
                    <a:cubicBezTo>
                      <a:pt x="280" y="2"/>
                      <a:pt x="280" y="2"/>
                      <a:pt x="280" y="2"/>
                    </a:cubicBezTo>
                    <a:cubicBezTo>
                      <a:pt x="281" y="1"/>
                      <a:pt x="281" y="1"/>
                      <a:pt x="281" y="1"/>
                    </a:cubicBezTo>
                    <a:cubicBezTo>
                      <a:pt x="281" y="1"/>
                      <a:pt x="281" y="0"/>
                      <a:pt x="282" y="0"/>
                    </a:cubicBezTo>
                    <a:cubicBezTo>
                      <a:pt x="259" y="4"/>
                      <a:pt x="259" y="4"/>
                      <a:pt x="259" y="4"/>
                    </a:cubicBezTo>
                    <a:cubicBezTo>
                      <a:pt x="249" y="5"/>
                      <a:pt x="249" y="5"/>
                      <a:pt x="249" y="5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1" y="28"/>
                      <a:pt x="241" y="28"/>
                      <a:pt x="241" y="28"/>
                    </a:cubicBezTo>
                    <a:cubicBezTo>
                      <a:pt x="241" y="34"/>
                      <a:pt x="241" y="34"/>
                      <a:pt x="241" y="34"/>
                    </a:cubicBezTo>
                    <a:cubicBezTo>
                      <a:pt x="241" y="43"/>
                      <a:pt x="241" y="43"/>
                      <a:pt x="241" y="43"/>
                    </a:cubicBezTo>
                    <a:cubicBezTo>
                      <a:pt x="236" y="46"/>
                      <a:pt x="236" y="46"/>
                      <a:pt x="236" y="46"/>
                    </a:cubicBezTo>
                    <a:cubicBezTo>
                      <a:pt x="229" y="53"/>
                      <a:pt x="229" y="53"/>
                      <a:pt x="229" y="53"/>
                    </a:cubicBezTo>
                    <a:cubicBezTo>
                      <a:pt x="219" y="57"/>
                      <a:pt x="219" y="57"/>
                      <a:pt x="219" y="57"/>
                    </a:cubicBezTo>
                    <a:cubicBezTo>
                      <a:pt x="206" y="60"/>
                      <a:pt x="206" y="60"/>
                      <a:pt x="206" y="60"/>
                    </a:cubicBezTo>
                    <a:cubicBezTo>
                      <a:pt x="196" y="63"/>
                      <a:pt x="196" y="63"/>
                      <a:pt x="196" y="63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77" y="87"/>
                      <a:pt x="177" y="87"/>
                      <a:pt x="177" y="87"/>
                    </a:cubicBezTo>
                    <a:cubicBezTo>
                      <a:pt x="177" y="87"/>
                      <a:pt x="174" y="89"/>
                      <a:pt x="172" y="88"/>
                    </a:cubicBezTo>
                    <a:cubicBezTo>
                      <a:pt x="169" y="88"/>
                      <a:pt x="163" y="86"/>
                      <a:pt x="163" y="86"/>
                    </a:cubicBezTo>
                    <a:cubicBezTo>
                      <a:pt x="163" y="86"/>
                      <a:pt x="156" y="82"/>
                      <a:pt x="153" y="82"/>
                    </a:cubicBezTo>
                    <a:cubicBezTo>
                      <a:pt x="150" y="81"/>
                      <a:pt x="145" y="76"/>
                      <a:pt x="145" y="76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37" y="77"/>
                      <a:pt x="137" y="75"/>
                    </a:cubicBezTo>
                    <a:cubicBezTo>
                      <a:pt x="137" y="74"/>
                      <a:pt x="137" y="74"/>
                      <a:pt x="137" y="72"/>
                    </a:cubicBezTo>
                    <a:cubicBezTo>
                      <a:pt x="137" y="69"/>
                      <a:pt x="137" y="64"/>
                      <a:pt x="137" y="64"/>
                    </a:cubicBezTo>
                    <a:cubicBezTo>
                      <a:pt x="130" y="61"/>
                      <a:pt x="130" y="61"/>
                      <a:pt x="130" y="61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23" y="60"/>
                      <a:pt x="123" y="62"/>
                      <a:pt x="121" y="60"/>
                    </a:cubicBezTo>
                    <a:cubicBezTo>
                      <a:pt x="118" y="58"/>
                      <a:pt x="118" y="54"/>
                      <a:pt x="118" y="54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9" y="69"/>
                      <a:pt x="119" y="69"/>
                      <a:pt x="119" y="69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20" y="84"/>
                      <a:pt x="121" y="84"/>
                      <a:pt x="121" y="87"/>
                    </a:cubicBezTo>
                    <a:cubicBezTo>
                      <a:pt x="121" y="89"/>
                      <a:pt x="120" y="99"/>
                      <a:pt x="120" y="99"/>
                    </a:cubicBezTo>
                    <a:cubicBezTo>
                      <a:pt x="120" y="107"/>
                      <a:pt x="120" y="107"/>
                      <a:pt x="120" y="107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18" y="118"/>
                      <a:pt x="116" y="118"/>
                    </a:cubicBezTo>
                    <a:cubicBezTo>
                      <a:pt x="114" y="118"/>
                      <a:pt x="109" y="116"/>
                      <a:pt x="109" y="116"/>
                    </a:cubicBezTo>
                    <a:cubicBezTo>
                      <a:pt x="107" y="111"/>
                      <a:pt x="107" y="111"/>
                      <a:pt x="107" y="111"/>
                    </a:cubicBezTo>
                    <a:cubicBezTo>
                      <a:pt x="95" y="112"/>
                      <a:pt x="95" y="112"/>
                      <a:pt x="95" y="112"/>
                    </a:cubicBezTo>
                    <a:cubicBezTo>
                      <a:pt x="88" y="111"/>
                      <a:pt x="88" y="111"/>
                      <a:pt x="88" y="111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78" y="114"/>
                      <a:pt x="78" y="114"/>
                      <a:pt x="78" y="114"/>
                    </a:cubicBezTo>
                    <a:cubicBezTo>
                      <a:pt x="74" y="110"/>
                      <a:pt x="74" y="110"/>
                      <a:pt x="74" y="110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54" y="95"/>
                      <a:pt x="54" y="95"/>
                      <a:pt x="54" y="95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24" y="100"/>
                      <a:pt x="24" y="100"/>
                      <a:pt x="24" y="100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2" y="113"/>
                      <a:pt x="4" y="113"/>
                    </a:cubicBezTo>
                    <a:cubicBezTo>
                      <a:pt x="5" y="113"/>
                      <a:pt x="14" y="114"/>
                      <a:pt x="14" y="114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8"/>
                      <a:pt x="2" y="127"/>
                      <a:pt x="2" y="129"/>
                    </a:cubicBezTo>
                    <a:cubicBezTo>
                      <a:pt x="1" y="131"/>
                      <a:pt x="5" y="132"/>
                      <a:pt x="5" y="132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3" y="145"/>
                      <a:pt x="13" y="145"/>
                      <a:pt x="13" y="145"/>
                    </a:cubicBezTo>
                    <a:cubicBezTo>
                      <a:pt x="19" y="145"/>
                      <a:pt x="19" y="145"/>
                      <a:pt x="19" y="145"/>
                    </a:cubicBezTo>
                    <a:cubicBezTo>
                      <a:pt x="19" y="145"/>
                      <a:pt x="20" y="143"/>
                      <a:pt x="23" y="142"/>
                    </a:cubicBezTo>
                    <a:cubicBezTo>
                      <a:pt x="25" y="142"/>
                      <a:pt x="28" y="142"/>
                      <a:pt x="28" y="142"/>
                    </a:cubicBezTo>
                    <a:cubicBezTo>
                      <a:pt x="28" y="142"/>
                      <a:pt x="28" y="141"/>
                      <a:pt x="30" y="146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7" y="152"/>
                      <a:pt x="37" y="152"/>
                      <a:pt x="37" y="152"/>
                    </a:cubicBezTo>
                    <a:cubicBezTo>
                      <a:pt x="37" y="152"/>
                      <a:pt x="41" y="154"/>
                      <a:pt x="43" y="155"/>
                    </a:cubicBezTo>
                    <a:cubicBezTo>
                      <a:pt x="45" y="156"/>
                      <a:pt x="49" y="160"/>
                      <a:pt x="49" y="160"/>
                    </a:cubicBezTo>
                    <a:cubicBezTo>
                      <a:pt x="51" y="161"/>
                      <a:pt x="51" y="161"/>
                      <a:pt x="51" y="161"/>
                    </a:cubicBezTo>
                    <a:cubicBezTo>
                      <a:pt x="51" y="166"/>
                      <a:pt x="51" y="166"/>
                      <a:pt x="51" y="166"/>
                    </a:cubicBezTo>
                    <a:cubicBezTo>
                      <a:pt x="51" y="166"/>
                      <a:pt x="55" y="167"/>
                      <a:pt x="58" y="167"/>
                    </a:cubicBezTo>
                    <a:cubicBezTo>
                      <a:pt x="61" y="167"/>
                      <a:pt x="68" y="166"/>
                      <a:pt x="68" y="16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2" y="170"/>
                      <a:pt x="81" y="173"/>
                      <a:pt x="81" y="173"/>
                    </a:cubicBezTo>
                    <a:cubicBezTo>
                      <a:pt x="78" y="177"/>
                      <a:pt x="78" y="177"/>
                      <a:pt x="78" y="177"/>
                    </a:cubicBezTo>
                    <a:cubicBezTo>
                      <a:pt x="75" y="180"/>
                      <a:pt x="75" y="180"/>
                      <a:pt x="75" y="180"/>
                    </a:cubicBezTo>
                    <a:cubicBezTo>
                      <a:pt x="74" y="183"/>
                      <a:pt x="74" y="183"/>
                      <a:pt x="74" y="183"/>
                    </a:cubicBezTo>
                    <a:cubicBezTo>
                      <a:pt x="74" y="183"/>
                      <a:pt x="75" y="183"/>
                      <a:pt x="79" y="184"/>
                    </a:cubicBezTo>
                    <a:cubicBezTo>
                      <a:pt x="83" y="185"/>
                      <a:pt x="86" y="187"/>
                      <a:pt x="86" y="187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9" y="196"/>
                      <a:pt x="89" y="196"/>
                      <a:pt x="89" y="196"/>
                    </a:cubicBezTo>
                    <a:cubicBezTo>
                      <a:pt x="89" y="196"/>
                      <a:pt x="91" y="199"/>
                      <a:pt x="91" y="200"/>
                    </a:cubicBezTo>
                    <a:cubicBezTo>
                      <a:pt x="90" y="201"/>
                      <a:pt x="90" y="203"/>
                      <a:pt x="90" y="203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7" y="202"/>
                      <a:pt x="87" y="204"/>
                      <a:pt x="86" y="202"/>
                    </a:cubicBezTo>
                    <a:cubicBezTo>
                      <a:pt x="84" y="200"/>
                      <a:pt x="83" y="198"/>
                      <a:pt x="83" y="198"/>
                    </a:cubicBezTo>
                    <a:cubicBezTo>
                      <a:pt x="82" y="202"/>
                      <a:pt x="82" y="202"/>
                      <a:pt x="82" y="202"/>
                    </a:cubicBezTo>
                    <a:cubicBezTo>
                      <a:pt x="82" y="202"/>
                      <a:pt x="83" y="206"/>
                      <a:pt x="84" y="207"/>
                    </a:cubicBezTo>
                    <a:cubicBezTo>
                      <a:pt x="86" y="207"/>
                      <a:pt x="86" y="206"/>
                      <a:pt x="86" y="209"/>
                    </a:cubicBezTo>
                    <a:cubicBezTo>
                      <a:pt x="86" y="211"/>
                      <a:pt x="87" y="216"/>
                      <a:pt x="88" y="217"/>
                    </a:cubicBezTo>
                    <a:cubicBezTo>
                      <a:pt x="89" y="219"/>
                      <a:pt x="89" y="224"/>
                      <a:pt x="90" y="225"/>
                    </a:cubicBezTo>
                    <a:cubicBezTo>
                      <a:pt x="92" y="225"/>
                      <a:pt x="93" y="226"/>
                      <a:pt x="93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101" y="233"/>
                      <a:pt x="101" y="233"/>
                      <a:pt x="101" y="233"/>
                    </a:cubicBezTo>
                    <a:cubicBezTo>
                      <a:pt x="101" y="233"/>
                      <a:pt x="105" y="236"/>
                      <a:pt x="107" y="237"/>
                    </a:cubicBezTo>
                    <a:cubicBezTo>
                      <a:pt x="109" y="238"/>
                      <a:pt x="110" y="238"/>
                      <a:pt x="110" y="238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3"/>
                      <a:pt x="118" y="248"/>
                      <a:pt x="117" y="248"/>
                    </a:cubicBezTo>
                    <a:cubicBezTo>
                      <a:pt x="116" y="248"/>
                      <a:pt x="117" y="249"/>
                      <a:pt x="115" y="249"/>
                    </a:cubicBezTo>
                    <a:cubicBezTo>
                      <a:pt x="112" y="249"/>
                      <a:pt x="113" y="251"/>
                      <a:pt x="111" y="249"/>
                    </a:cubicBezTo>
                    <a:cubicBezTo>
                      <a:pt x="108" y="247"/>
                      <a:pt x="106" y="244"/>
                      <a:pt x="103" y="244"/>
                    </a:cubicBezTo>
                    <a:cubicBezTo>
                      <a:pt x="100" y="244"/>
                      <a:pt x="100" y="244"/>
                      <a:pt x="100" y="244"/>
                    </a:cubicBezTo>
                    <a:cubicBezTo>
                      <a:pt x="106" y="249"/>
                      <a:pt x="106" y="249"/>
                      <a:pt x="106" y="249"/>
                    </a:cubicBezTo>
                    <a:cubicBezTo>
                      <a:pt x="109" y="250"/>
                      <a:pt x="109" y="250"/>
                      <a:pt x="109" y="250"/>
                    </a:cubicBezTo>
                    <a:cubicBezTo>
                      <a:pt x="113" y="254"/>
                      <a:pt x="113" y="254"/>
                      <a:pt x="113" y="254"/>
                    </a:cubicBezTo>
                    <a:cubicBezTo>
                      <a:pt x="114" y="254"/>
                      <a:pt x="114" y="254"/>
                      <a:pt x="114" y="254"/>
                    </a:cubicBezTo>
                    <a:cubicBezTo>
                      <a:pt x="114" y="254"/>
                      <a:pt x="115" y="256"/>
                      <a:pt x="115" y="257"/>
                    </a:cubicBezTo>
                    <a:cubicBezTo>
                      <a:pt x="115" y="258"/>
                      <a:pt x="114" y="261"/>
                      <a:pt x="113" y="262"/>
                    </a:cubicBezTo>
                    <a:cubicBezTo>
                      <a:pt x="113" y="264"/>
                      <a:pt x="113" y="266"/>
                      <a:pt x="113" y="266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57"/>
                      <a:pt x="109" y="256"/>
                    </a:cubicBezTo>
                    <a:cubicBezTo>
                      <a:pt x="107" y="256"/>
                      <a:pt x="105" y="257"/>
                      <a:pt x="105" y="257"/>
                    </a:cubicBezTo>
                    <a:cubicBezTo>
                      <a:pt x="105" y="257"/>
                      <a:pt x="104" y="259"/>
                      <a:pt x="105" y="260"/>
                    </a:cubicBezTo>
                    <a:cubicBezTo>
                      <a:pt x="107" y="261"/>
                      <a:pt x="108" y="262"/>
                      <a:pt x="108" y="263"/>
                    </a:cubicBezTo>
                    <a:cubicBezTo>
                      <a:pt x="109" y="264"/>
                      <a:pt x="109" y="265"/>
                      <a:pt x="109" y="265"/>
                    </a:cubicBezTo>
                    <a:cubicBezTo>
                      <a:pt x="109" y="265"/>
                      <a:pt x="111" y="265"/>
                      <a:pt x="111" y="267"/>
                    </a:cubicBezTo>
                    <a:cubicBezTo>
                      <a:pt x="111" y="270"/>
                      <a:pt x="110" y="273"/>
                      <a:pt x="110" y="273"/>
                    </a:cubicBezTo>
                    <a:cubicBezTo>
                      <a:pt x="110" y="273"/>
                      <a:pt x="108" y="273"/>
                      <a:pt x="111" y="275"/>
                    </a:cubicBezTo>
                    <a:cubicBezTo>
                      <a:pt x="114" y="277"/>
                      <a:pt x="115" y="278"/>
                      <a:pt x="116" y="279"/>
                    </a:cubicBezTo>
                    <a:cubicBezTo>
                      <a:pt x="117" y="280"/>
                      <a:pt x="121" y="285"/>
                      <a:pt x="121" y="285"/>
                    </a:cubicBezTo>
                    <a:cubicBezTo>
                      <a:pt x="124" y="289"/>
                      <a:pt x="124" y="289"/>
                      <a:pt x="124" y="289"/>
                    </a:cubicBezTo>
                    <a:cubicBezTo>
                      <a:pt x="124" y="289"/>
                      <a:pt x="124" y="291"/>
                      <a:pt x="124" y="291"/>
                    </a:cubicBezTo>
                    <a:cubicBezTo>
                      <a:pt x="123" y="291"/>
                      <a:pt x="121" y="291"/>
                      <a:pt x="121" y="291"/>
                    </a:cubicBezTo>
                    <a:cubicBezTo>
                      <a:pt x="121" y="291"/>
                      <a:pt x="120" y="291"/>
                      <a:pt x="119" y="290"/>
                    </a:cubicBezTo>
                    <a:cubicBezTo>
                      <a:pt x="118" y="288"/>
                      <a:pt x="116" y="285"/>
                      <a:pt x="116" y="285"/>
                    </a:cubicBezTo>
                    <a:cubicBezTo>
                      <a:pt x="114" y="284"/>
                      <a:pt x="114" y="284"/>
                      <a:pt x="114" y="284"/>
                    </a:cubicBezTo>
                    <a:cubicBezTo>
                      <a:pt x="112" y="285"/>
                      <a:pt x="112" y="285"/>
                      <a:pt x="112" y="285"/>
                    </a:cubicBezTo>
                    <a:cubicBezTo>
                      <a:pt x="112" y="285"/>
                      <a:pt x="110" y="289"/>
                      <a:pt x="110" y="289"/>
                    </a:cubicBezTo>
                    <a:cubicBezTo>
                      <a:pt x="110" y="290"/>
                      <a:pt x="107" y="296"/>
                      <a:pt x="107" y="296"/>
                    </a:cubicBezTo>
                    <a:cubicBezTo>
                      <a:pt x="105" y="308"/>
                      <a:pt x="105" y="308"/>
                      <a:pt x="105" y="308"/>
                    </a:cubicBezTo>
                    <a:cubicBezTo>
                      <a:pt x="105" y="308"/>
                      <a:pt x="105" y="322"/>
                      <a:pt x="104" y="323"/>
                    </a:cubicBezTo>
                    <a:cubicBezTo>
                      <a:pt x="104" y="324"/>
                      <a:pt x="100" y="334"/>
                      <a:pt x="100" y="334"/>
                    </a:cubicBezTo>
                    <a:cubicBezTo>
                      <a:pt x="100" y="334"/>
                      <a:pt x="100" y="335"/>
                      <a:pt x="100" y="338"/>
                    </a:cubicBezTo>
                    <a:cubicBezTo>
                      <a:pt x="99" y="341"/>
                      <a:pt x="98" y="346"/>
                      <a:pt x="98" y="346"/>
                    </a:cubicBezTo>
                    <a:cubicBezTo>
                      <a:pt x="98" y="346"/>
                      <a:pt x="97" y="350"/>
                      <a:pt x="97" y="352"/>
                    </a:cubicBezTo>
                    <a:cubicBezTo>
                      <a:pt x="96" y="354"/>
                      <a:pt x="93" y="362"/>
                      <a:pt x="93" y="362"/>
                    </a:cubicBezTo>
                    <a:cubicBezTo>
                      <a:pt x="92" y="371"/>
                      <a:pt x="92" y="371"/>
                      <a:pt x="92" y="371"/>
                    </a:cubicBezTo>
                    <a:cubicBezTo>
                      <a:pt x="84" y="388"/>
                      <a:pt x="84" y="388"/>
                      <a:pt x="84" y="388"/>
                    </a:cubicBezTo>
                    <a:cubicBezTo>
                      <a:pt x="78" y="393"/>
                      <a:pt x="78" y="393"/>
                      <a:pt x="78" y="393"/>
                    </a:cubicBezTo>
                    <a:cubicBezTo>
                      <a:pt x="75" y="395"/>
                      <a:pt x="75" y="395"/>
                      <a:pt x="75" y="395"/>
                    </a:cubicBezTo>
                    <a:cubicBezTo>
                      <a:pt x="78" y="396"/>
                      <a:pt x="80" y="397"/>
                      <a:pt x="81" y="400"/>
                    </a:cubicBezTo>
                    <a:cubicBezTo>
                      <a:pt x="83" y="405"/>
                      <a:pt x="87" y="413"/>
                      <a:pt x="87" y="413"/>
                    </a:cubicBezTo>
                    <a:cubicBezTo>
                      <a:pt x="100" y="418"/>
                      <a:pt x="100" y="418"/>
                      <a:pt x="100" y="418"/>
                    </a:cubicBezTo>
                    <a:cubicBezTo>
                      <a:pt x="100" y="418"/>
                      <a:pt x="107" y="424"/>
                      <a:pt x="108" y="426"/>
                    </a:cubicBezTo>
                    <a:cubicBezTo>
                      <a:pt x="109" y="427"/>
                      <a:pt x="124" y="432"/>
                      <a:pt x="124" y="432"/>
                    </a:cubicBezTo>
                    <a:cubicBezTo>
                      <a:pt x="134" y="441"/>
                      <a:pt x="134" y="441"/>
                      <a:pt x="134" y="441"/>
                    </a:cubicBezTo>
                    <a:cubicBezTo>
                      <a:pt x="149" y="441"/>
                      <a:pt x="149" y="441"/>
                      <a:pt x="149" y="441"/>
                    </a:cubicBezTo>
                    <a:cubicBezTo>
                      <a:pt x="159" y="443"/>
                      <a:pt x="159" y="443"/>
                      <a:pt x="159" y="443"/>
                    </a:cubicBezTo>
                    <a:cubicBezTo>
                      <a:pt x="164" y="437"/>
                      <a:pt x="164" y="437"/>
                      <a:pt x="164" y="437"/>
                    </a:cubicBezTo>
                    <a:cubicBezTo>
                      <a:pt x="164" y="437"/>
                      <a:pt x="189" y="449"/>
                      <a:pt x="190" y="449"/>
                    </a:cubicBezTo>
                    <a:cubicBezTo>
                      <a:pt x="191" y="449"/>
                      <a:pt x="191" y="452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3" y="455"/>
                      <a:pt x="193" y="455"/>
                      <a:pt x="193" y="455"/>
                    </a:cubicBezTo>
                    <a:cubicBezTo>
                      <a:pt x="193" y="455"/>
                      <a:pt x="192" y="454"/>
                      <a:pt x="192" y="454"/>
                    </a:cubicBezTo>
                    <a:cubicBezTo>
                      <a:pt x="192" y="453"/>
                      <a:pt x="192" y="453"/>
                      <a:pt x="192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4" y="453"/>
                      <a:pt x="194" y="453"/>
                      <a:pt x="194" y="453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1"/>
                      <a:pt x="194" y="451"/>
                      <a:pt x="194" y="451"/>
                    </a:cubicBezTo>
                    <a:cubicBezTo>
                      <a:pt x="194" y="451"/>
                      <a:pt x="195" y="451"/>
                      <a:pt x="195" y="450"/>
                    </a:cubicBezTo>
                    <a:cubicBezTo>
                      <a:pt x="195" y="450"/>
                      <a:pt x="195" y="450"/>
                      <a:pt x="195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9" y="450"/>
                      <a:pt x="199" y="450"/>
                    </a:cubicBezTo>
                    <a:cubicBezTo>
                      <a:pt x="199" y="450"/>
                      <a:pt x="199" y="451"/>
                      <a:pt x="199" y="451"/>
                    </a:cubicBezTo>
                    <a:cubicBezTo>
                      <a:pt x="199" y="451"/>
                      <a:pt x="199" y="451"/>
                      <a:pt x="199" y="451"/>
                    </a:cubicBezTo>
                    <a:cubicBezTo>
                      <a:pt x="199" y="451"/>
                      <a:pt x="200" y="451"/>
                      <a:pt x="200" y="451"/>
                    </a:cubicBezTo>
                    <a:cubicBezTo>
                      <a:pt x="200" y="451"/>
                      <a:pt x="200" y="452"/>
                      <a:pt x="200" y="452"/>
                    </a:cubicBezTo>
                    <a:cubicBezTo>
                      <a:pt x="200" y="452"/>
                      <a:pt x="201" y="452"/>
                      <a:pt x="201" y="452"/>
                    </a:cubicBezTo>
                    <a:cubicBezTo>
                      <a:pt x="201" y="452"/>
                      <a:pt x="202" y="452"/>
                      <a:pt x="202" y="452"/>
                    </a:cubicBezTo>
                    <a:cubicBezTo>
                      <a:pt x="202" y="452"/>
                      <a:pt x="202" y="452"/>
                      <a:pt x="202" y="453"/>
                    </a:cubicBezTo>
                    <a:cubicBezTo>
                      <a:pt x="203" y="453"/>
                      <a:pt x="203" y="453"/>
                      <a:pt x="203" y="453"/>
                    </a:cubicBezTo>
                    <a:cubicBezTo>
                      <a:pt x="203" y="452"/>
                      <a:pt x="204" y="452"/>
                      <a:pt x="204" y="452"/>
                    </a:cubicBezTo>
                    <a:cubicBezTo>
                      <a:pt x="204" y="453"/>
                      <a:pt x="204" y="453"/>
                      <a:pt x="204" y="453"/>
                    </a:cubicBezTo>
                    <a:cubicBezTo>
                      <a:pt x="205" y="453"/>
                      <a:pt x="205" y="453"/>
                      <a:pt x="205" y="453"/>
                    </a:cubicBezTo>
                    <a:cubicBezTo>
                      <a:pt x="206" y="453"/>
                      <a:pt x="206" y="453"/>
                      <a:pt x="206" y="453"/>
                    </a:cubicBezTo>
                    <a:cubicBezTo>
                      <a:pt x="206" y="454"/>
                      <a:pt x="206" y="454"/>
                      <a:pt x="206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5"/>
                      <a:pt x="205" y="455"/>
                      <a:pt x="205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8" y="456"/>
                      <a:pt x="208" y="456"/>
                      <a:pt x="208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6" y="456"/>
                      <a:pt x="206" y="456"/>
                    </a:cubicBezTo>
                    <a:cubicBezTo>
                      <a:pt x="206" y="456"/>
                      <a:pt x="205" y="456"/>
                      <a:pt x="205" y="456"/>
                    </a:cubicBezTo>
                    <a:cubicBezTo>
                      <a:pt x="205" y="457"/>
                      <a:pt x="205" y="457"/>
                      <a:pt x="205" y="457"/>
                    </a:cubicBezTo>
                    <a:cubicBezTo>
                      <a:pt x="205" y="459"/>
                      <a:pt x="205" y="459"/>
                      <a:pt x="205" y="459"/>
                    </a:cubicBezTo>
                    <a:cubicBezTo>
                      <a:pt x="204" y="459"/>
                      <a:pt x="204" y="459"/>
                      <a:pt x="204" y="459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3" y="460"/>
                    </a:cubicBezTo>
                    <a:cubicBezTo>
                      <a:pt x="203" y="460"/>
                      <a:pt x="203" y="460"/>
                      <a:pt x="203" y="460"/>
                    </a:cubicBezTo>
                    <a:cubicBezTo>
                      <a:pt x="202" y="459"/>
                      <a:pt x="202" y="459"/>
                      <a:pt x="202" y="459"/>
                    </a:cubicBezTo>
                    <a:cubicBezTo>
                      <a:pt x="202" y="460"/>
                      <a:pt x="202" y="460"/>
                      <a:pt x="202" y="460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1" y="461"/>
                      <a:pt x="201" y="461"/>
                      <a:pt x="201" y="461"/>
                    </a:cubicBezTo>
                    <a:cubicBezTo>
                      <a:pt x="200" y="461"/>
                      <a:pt x="200" y="461"/>
                      <a:pt x="200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7" y="461"/>
                      <a:pt x="197" y="461"/>
                      <a:pt x="197" y="461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210" y="465"/>
                      <a:pt x="210" y="465"/>
                      <a:pt x="210" y="465"/>
                    </a:cubicBezTo>
                    <a:cubicBezTo>
                      <a:pt x="213" y="466"/>
                      <a:pt x="213" y="468"/>
                      <a:pt x="216" y="470"/>
                    </a:cubicBezTo>
                    <a:cubicBezTo>
                      <a:pt x="224" y="467"/>
                      <a:pt x="224" y="467"/>
                      <a:pt x="224" y="467"/>
                    </a:cubicBezTo>
                    <a:cubicBezTo>
                      <a:pt x="234" y="474"/>
                      <a:pt x="234" y="474"/>
                      <a:pt x="234" y="474"/>
                    </a:cubicBezTo>
                    <a:cubicBezTo>
                      <a:pt x="243" y="471"/>
                      <a:pt x="243" y="471"/>
                      <a:pt x="243" y="471"/>
                    </a:cubicBezTo>
                    <a:cubicBezTo>
                      <a:pt x="252" y="471"/>
                      <a:pt x="252" y="471"/>
                      <a:pt x="252" y="471"/>
                    </a:cubicBezTo>
                    <a:cubicBezTo>
                      <a:pt x="252" y="470"/>
                      <a:pt x="256" y="470"/>
                      <a:pt x="259" y="471"/>
                    </a:cubicBezTo>
                    <a:cubicBezTo>
                      <a:pt x="259" y="471"/>
                      <a:pt x="259" y="471"/>
                      <a:pt x="259" y="471"/>
                    </a:cubicBezTo>
                    <a:close/>
                    <a:moveTo>
                      <a:pt x="192" y="456"/>
                    </a:move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3" y="456"/>
                      <a:pt x="193" y="456"/>
                    </a:cubicBezTo>
                    <a:cubicBezTo>
                      <a:pt x="193" y="456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4" y="458"/>
                    </a:cubicBezTo>
                    <a:cubicBezTo>
                      <a:pt x="194" y="458"/>
                      <a:pt x="193" y="458"/>
                      <a:pt x="193" y="458"/>
                    </a:cubicBezTo>
                    <a:cubicBezTo>
                      <a:pt x="193" y="458"/>
                      <a:pt x="193" y="458"/>
                      <a:pt x="193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6"/>
                      <a:pt x="192" y="456"/>
                      <a:pt x="192" y="456"/>
                    </a:cubicBezTo>
                    <a:close/>
                    <a:moveTo>
                      <a:pt x="450" y="202"/>
                    </a:moveTo>
                    <a:cubicBezTo>
                      <a:pt x="450" y="202"/>
                      <a:pt x="450" y="202"/>
                      <a:pt x="450" y="202"/>
                    </a:cubicBezTo>
                    <a:cubicBezTo>
                      <a:pt x="449" y="202"/>
                      <a:pt x="449" y="202"/>
                      <a:pt x="449" y="202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9" y="201"/>
                      <a:pt x="449" y="200"/>
                      <a:pt x="449" y="200"/>
                    </a:cubicBezTo>
                    <a:cubicBezTo>
                      <a:pt x="449" y="201"/>
                      <a:pt x="450" y="201"/>
                      <a:pt x="450" y="202"/>
                    </a:cubicBezTo>
                    <a:close/>
                    <a:moveTo>
                      <a:pt x="493" y="520"/>
                    </a:moveTo>
                    <a:cubicBezTo>
                      <a:pt x="493" y="520"/>
                      <a:pt x="493" y="520"/>
                      <a:pt x="493" y="520"/>
                    </a:cubicBezTo>
                    <a:cubicBezTo>
                      <a:pt x="491" y="524"/>
                      <a:pt x="491" y="524"/>
                      <a:pt x="491" y="524"/>
                    </a:cubicBezTo>
                    <a:cubicBezTo>
                      <a:pt x="489" y="527"/>
                      <a:pt x="489" y="527"/>
                      <a:pt x="489" y="527"/>
                    </a:cubicBezTo>
                    <a:cubicBezTo>
                      <a:pt x="494" y="529"/>
                      <a:pt x="494" y="529"/>
                      <a:pt x="494" y="529"/>
                    </a:cubicBezTo>
                    <a:cubicBezTo>
                      <a:pt x="497" y="533"/>
                      <a:pt x="497" y="533"/>
                      <a:pt x="497" y="533"/>
                    </a:cubicBezTo>
                    <a:cubicBezTo>
                      <a:pt x="497" y="533"/>
                      <a:pt x="499" y="536"/>
                      <a:pt x="501" y="536"/>
                    </a:cubicBezTo>
                    <a:cubicBezTo>
                      <a:pt x="503" y="536"/>
                      <a:pt x="506" y="538"/>
                      <a:pt x="506" y="538"/>
                    </a:cubicBezTo>
                    <a:cubicBezTo>
                      <a:pt x="506" y="538"/>
                      <a:pt x="508" y="535"/>
                      <a:pt x="508" y="531"/>
                    </a:cubicBezTo>
                    <a:cubicBezTo>
                      <a:pt x="509" y="528"/>
                      <a:pt x="505" y="524"/>
                      <a:pt x="511" y="523"/>
                    </a:cubicBezTo>
                    <a:cubicBezTo>
                      <a:pt x="517" y="523"/>
                      <a:pt x="513" y="516"/>
                      <a:pt x="513" y="516"/>
                    </a:cubicBezTo>
                    <a:cubicBezTo>
                      <a:pt x="513" y="511"/>
                      <a:pt x="513" y="511"/>
                      <a:pt x="513" y="511"/>
                    </a:cubicBezTo>
                    <a:cubicBezTo>
                      <a:pt x="512" y="505"/>
                      <a:pt x="512" y="505"/>
                      <a:pt x="512" y="505"/>
                    </a:cubicBezTo>
                    <a:cubicBezTo>
                      <a:pt x="513" y="503"/>
                      <a:pt x="513" y="503"/>
                      <a:pt x="513" y="503"/>
                    </a:cubicBezTo>
                    <a:cubicBezTo>
                      <a:pt x="516" y="499"/>
                      <a:pt x="516" y="499"/>
                      <a:pt x="516" y="499"/>
                    </a:cubicBezTo>
                    <a:cubicBezTo>
                      <a:pt x="519" y="496"/>
                      <a:pt x="519" y="496"/>
                      <a:pt x="519" y="496"/>
                    </a:cubicBezTo>
                    <a:cubicBezTo>
                      <a:pt x="519" y="496"/>
                      <a:pt x="520" y="493"/>
                      <a:pt x="520" y="491"/>
                    </a:cubicBezTo>
                    <a:cubicBezTo>
                      <a:pt x="519" y="490"/>
                      <a:pt x="516" y="485"/>
                      <a:pt x="516" y="485"/>
                    </a:cubicBezTo>
                    <a:cubicBezTo>
                      <a:pt x="519" y="473"/>
                      <a:pt x="519" y="473"/>
                      <a:pt x="519" y="473"/>
                    </a:cubicBezTo>
                    <a:cubicBezTo>
                      <a:pt x="518" y="471"/>
                      <a:pt x="518" y="471"/>
                      <a:pt x="518" y="471"/>
                    </a:cubicBezTo>
                    <a:cubicBezTo>
                      <a:pt x="517" y="468"/>
                      <a:pt x="517" y="468"/>
                      <a:pt x="517" y="468"/>
                    </a:cubicBezTo>
                    <a:cubicBezTo>
                      <a:pt x="515" y="459"/>
                      <a:pt x="515" y="459"/>
                      <a:pt x="515" y="459"/>
                    </a:cubicBezTo>
                    <a:cubicBezTo>
                      <a:pt x="515" y="447"/>
                      <a:pt x="515" y="447"/>
                      <a:pt x="515" y="447"/>
                    </a:cubicBezTo>
                    <a:cubicBezTo>
                      <a:pt x="509" y="449"/>
                      <a:pt x="509" y="449"/>
                      <a:pt x="509" y="449"/>
                    </a:cubicBezTo>
                    <a:cubicBezTo>
                      <a:pt x="511" y="454"/>
                      <a:pt x="511" y="454"/>
                      <a:pt x="511" y="454"/>
                    </a:cubicBezTo>
                    <a:cubicBezTo>
                      <a:pt x="509" y="463"/>
                      <a:pt x="509" y="463"/>
                      <a:pt x="509" y="463"/>
                    </a:cubicBezTo>
                    <a:cubicBezTo>
                      <a:pt x="504" y="464"/>
                      <a:pt x="504" y="464"/>
                      <a:pt x="504" y="464"/>
                    </a:cubicBezTo>
                    <a:cubicBezTo>
                      <a:pt x="502" y="465"/>
                      <a:pt x="502" y="465"/>
                      <a:pt x="502" y="465"/>
                    </a:cubicBezTo>
                    <a:cubicBezTo>
                      <a:pt x="499" y="468"/>
                      <a:pt x="499" y="468"/>
                      <a:pt x="499" y="468"/>
                    </a:cubicBezTo>
                    <a:cubicBezTo>
                      <a:pt x="494" y="469"/>
                      <a:pt x="494" y="469"/>
                      <a:pt x="494" y="469"/>
                    </a:cubicBezTo>
                    <a:cubicBezTo>
                      <a:pt x="489" y="473"/>
                      <a:pt x="489" y="473"/>
                      <a:pt x="489" y="473"/>
                    </a:cubicBezTo>
                    <a:cubicBezTo>
                      <a:pt x="485" y="478"/>
                      <a:pt x="485" y="478"/>
                      <a:pt x="485" y="478"/>
                    </a:cubicBezTo>
                    <a:cubicBezTo>
                      <a:pt x="482" y="481"/>
                      <a:pt x="482" y="481"/>
                      <a:pt x="482" y="481"/>
                    </a:cubicBezTo>
                    <a:cubicBezTo>
                      <a:pt x="482" y="481"/>
                      <a:pt x="482" y="483"/>
                      <a:pt x="484" y="485"/>
                    </a:cubicBezTo>
                    <a:cubicBezTo>
                      <a:pt x="486" y="488"/>
                      <a:pt x="481" y="498"/>
                      <a:pt x="481" y="498"/>
                    </a:cubicBezTo>
                    <a:cubicBezTo>
                      <a:pt x="485" y="498"/>
                      <a:pt x="485" y="498"/>
                      <a:pt x="485" y="498"/>
                    </a:cubicBezTo>
                    <a:cubicBezTo>
                      <a:pt x="486" y="503"/>
                      <a:pt x="486" y="503"/>
                      <a:pt x="486" y="503"/>
                    </a:cubicBezTo>
                    <a:cubicBezTo>
                      <a:pt x="483" y="508"/>
                      <a:pt x="483" y="508"/>
                      <a:pt x="483" y="508"/>
                    </a:cubicBezTo>
                    <a:cubicBezTo>
                      <a:pt x="486" y="510"/>
                      <a:pt x="486" y="510"/>
                      <a:pt x="486" y="510"/>
                    </a:cubicBezTo>
                    <a:cubicBezTo>
                      <a:pt x="489" y="510"/>
                      <a:pt x="489" y="510"/>
                      <a:pt x="489" y="510"/>
                    </a:cubicBezTo>
                    <a:cubicBezTo>
                      <a:pt x="486" y="516"/>
                      <a:pt x="486" y="516"/>
                      <a:pt x="486" y="516"/>
                    </a:cubicBezTo>
                    <a:cubicBezTo>
                      <a:pt x="486" y="518"/>
                      <a:pt x="486" y="518"/>
                      <a:pt x="486" y="518"/>
                    </a:cubicBezTo>
                    <a:lnTo>
                      <a:pt x="493" y="52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68E41A5-B6BC-4FF8-8C73-A7838C061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812" y="2251719"/>
                <a:ext cx="802584" cy="653101"/>
              </a:xfrm>
              <a:custGeom>
                <a:avLst/>
                <a:gdLst>
                  <a:gd name="T0" fmla="*/ 194 w 352"/>
                  <a:gd name="T1" fmla="*/ 16 h 295"/>
                  <a:gd name="T2" fmla="*/ 260 w 352"/>
                  <a:gd name="T3" fmla="*/ 5 h 295"/>
                  <a:gd name="T4" fmla="*/ 289 w 352"/>
                  <a:gd name="T5" fmla="*/ 13 h 295"/>
                  <a:gd name="T6" fmla="*/ 314 w 352"/>
                  <a:gd name="T7" fmla="*/ 60 h 295"/>
                  <a:gd name="T8" fmla="*/ 314 w 352"/>
                  <a:gd name="T9" fmla="*/ 90 h 295"/>
                  <a:gd name="T10" fmla="*/ 303 w 352"/>
                  <a:gd name="T11" fmla="*/ 114 h 295"/>
                  <a:gd name="T12" fmla="*/ 318 w 352"/>
                  <a:gd name="T13" fmla="*/ 139 h 295"/>
                  <a:gd name="T14" fmla="*/ 326 w 352"/>
                  <a:gd name="T15" fmla="*/ 158 h 295"/>
                  <a:gd name="T16" fmla="*/ 344 w 352"/>
                  <a:gd name="T17" fmla="*/ 175 h 295"/>
                  <a:gd name="T18" fmla="*/ 346 w 352"/>
                  <a:gd name="T19" fmla="*/ 189 h 295"/>
                  <a:gd name="T20" fmla="*/ 344 w 352"/>
                  <a:gd name="T21" fmla="*/ 210 h 295"/>
                  <a:gd name="T22" fmla="*/ 327 w 352"/>
                  <a:gd name="T23" fmla="*/ 235 h 295"/>
                  <a:gd name="T24" fmla="*/ 317 w 352"/>
                  <a:gd name="T25" fmla="*/ 269 h 295"/>
                  <a:gd name="T26" fmla="*/ 322 w 352"/>
                  <a:gd name="T27" fmla="*/ 280 h 295"/>
                  <a:gd name="T28" fmla="*/ 315 w 352"/>
                  <a:gd name="T29" fmla="*/ 285 h 295"/>
                  <a:gd name="T30" fmla="*/ 309 w 352"/>
                  <a:gd name="T31" fmla="*/ 283 h 295"/>
                  <a:gd name="T32" fmla="*/ 302 w 352"/>
                  <a:gd name="T33" fmla="*/ 282 h 295"/>
                  <a:gd name="T34" fmla="*/ 296 w 352"/>
                  <a:gd name="T35" fmla="*/ 280 h 295"/>
                  <a:gd name="T36" fmla="*/ 290 w 352"/>
                  <a:gd name="T37" fmla="*/ 275 h 295"/>
                  <a:gd name="T38" fmla="*/ 283 w 352"/>
                  <a:gd name="T39" fmla="*/ 272 h 295"/>
                  <a:gd name="T40" fmla="*/ 276 w 352"/>
                  <a:gd name="T41" fmla="*/ 271 h 295"/>
                  <a:gd name="T42" fmla="*/ 267 w 352"/>
                  <a:gd name="T43" fmla="*/ 273 h 295"/>
                  <a:gd name="T44" fmla="*/ 262 w 352"/>
                  <a:gd name="T45" fmla="*/ 275 h 295"/>
                  <a:gd name="T46" fmla="*/ 256 w 352"/>
                  <a:gd name="T47" fmla="*/ 279 h 295"/>
                  <a:gd name="T48" fmla="*/ 250 w 352"/>
                  <a:gd name="T49" fmla="*/ 282 h 295"/>
                  <a:gd name="T50" fmla="*/ 245 w 352"/>
                  <a:gd name="T51" fmla="*/ 277 h 295"/>
                  <a:gd name="T52" fmla="*/ 240 w 352"/>
                  <a:gd name="T53" fmla="*/ 280 h 295"/>
                  <a:gd name="T54" fmla="*/ 235 w 352"/>
                  <a:gd name="T55" fmla="*/ 281 h 295"/>
                  <a:gd name="T56" fmla="*/ 230 w 352"/>
                  <a:gd name="T57" fmla="*/ 284 h 295"/>
                  <a:gd name="T58" fmla="*/ 225 w 352"/>
                  <a:gd name="T59" fmla="*/ 289 h 295"/>
                  <a:gd name="T60" fmla="*/ 223 w 352"/>
                  <a:gd name="T61" fmla="*/ 294 h 295"/>
                  <a:gd name="T62" fmla="*/ 216 w 352"/>
                  <a:gd name="T63" fmla="*/ 295 h 295"/>
                  <a:gd name="T64" fmla="*/ 215 w 352"/>
                  <a:gd name="T65" fmla="*/ 288 h 295"/>
                  <a:gd name="T66" fmla="*/ 207 w 352"/>
                  <a:gd name="T67" fmla="*/ 283 h 295"/>
                  <a:gd name="T68" fmla="*/ 195 w 352"/>
                  <a:gd name="T69" fmla="*/ 279 h 295"/>
                  <a:gd name="T70" fmla="*/ 185 w 352"/>
                  <a:gd name="T71" fmla="*/ 289 h 295"/>
                  <a:gd name="T72" fmla="*/ 181 w 352"/>
                  <a:gd name="T73" fmla="*/ 283 h 295"/>
                  <a:gd name="T74" fmla="*/ 169 w 352"/>
                  <a:gd name="T75" fmla="*/ 270 h 295"/>
                  <a:gd name="T76" fmla="*/ 147 w 352"/>
                  <a:gd name="T77" fmla="*/ 262 h 295"/>
                  <a:gd name="T78" fmla="*/ 137 w 352"/>
                  <a:gd name="T79" fmla="*/ 251 h 295"/>
                  <a:gd name="T80" fmla="*/ 117 w 352"/>
                  <a:gd name="T81" fmla="*/ 244 h 295"/>
                  <a:gd name="T82" fmla="*/ 106 w 352"/>
                  <a:gd name="T83" fmla="*/ 255 h 295"/>
                  <a:gd name="T84" fmla="*/ 92 w 352"/>
                  <a:gd name="T85" fmla="*/ 252 h 295"/>
                  <a:gd name="T86" fmla="*/ 87 w 352"/>
                  <a:gd name="T87" fmla="*/ 241 h 295"/>
                  <a:gd name="T88" fmla="*/ 77 w 352"/>
                  <a:gd name="T89" fmla="*/ 236 h 295"/>
                  <a:gd name="T90" fmla="*/ 66 w 352"/>
                  <a:gd name="T91" fmla="*/ 231 h 295"/>
                  <a:gd name="T92" fmla="*/ 51 w 352"/>
                  <a:gd name="T93" fmla="*/ 226 h 295"/>
                  <a:gd name="T94" fmla="*/ 40 w 352"/>
                  <a:gd name="T95" fmla="*/ 222 h 295"/>
                  <a:gd name="T96" fmla="*/ 38 w 352"/>
                  <a:gd name="T97" fmla="*/ 218 h 295"/>
                  <a:gd name="T98" fmla="*/ 35 w 352"/>
                  <a:gd name="T99" fmla="*/ 198 h 295"/>
                  <a:gd name="T100" fmla="*/ 28 w 352"/>
                  <a:gd name="T101" fmla="*/ 184 h 295"/>
                  <a:gd name="T102" fmla="*/ 24 w 352"/>
                  <a:gd name="T103" fmla="*/ 164 h 295"/>
                  <a:gd name="T104" fmla="*/ 20 w 352"/>
                  <a:gd name="T105" fmla="*/ 139 h 295"/>
                  <a:gd name="T106" fmla="*/ 4 w 352"/>
                  <a:gd name="T107" fmla="*/ 113 h 295"/>
                  <a:gd name="T108" fmla="*/ 4 w 352"/>
                  <a:gd name="T109" fmla="*/ 80 h 295"/>
                  <a:gd name="T110" fmla="*/ 6 w 352"/>
                  <a:gd name="T111" fmla="*/ 63 h 295"/>
                  <a:gd name="T112" fmla="*/ 45 w 352"/>
                  <a:gd name="T113" fmla="*/ 45 h 295"/>
                  <a:gd name="T114" fmla="*/ 64 w 352"/>
                  <a:gd name="T115" fmla="*/ 32 h 295"/>
                  <a:gd name="T116" fmla="*/ 89 w 352"/>
                  <a:gd name="T117" fmla="*/ 12 h 295"/>
                  <a:gd name="T118" fmla="*/ 121 w 352"/>
                  <a:gd name="T119" fmla="*/ 2 h 295"/>
                  <a:gd name="T120" fmla="*/ 132 w 352"/>
                  <a:gd name="T121" fmla="*/ 14 h 295"/>
                  <a:gd name="T122" fmla="*/ 151 w 352"/>
                  <a:gd name="T123" fmla="*/ 2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295">
                    <a:moveTo>
                      <a:pt x="155" y="23"/>
                    </a:moveTo>
                    <a:cubicBezTo>
                      <a:pt x="157" y="23"/>
                      <a:pt x="166" y="16"/>
                      <a:pt x="166" y="16"/>
                    </a:cubicBezTo>
                    <a:cubicBezTo>
                      <a:pt x="166" y="16"/>
                      <a:pt x="171" y="18"/>
                      <a:pt x="174" y="17"/>
                    </a:cubicBezTo>
                    <a:cubicBezTo>
                      <a:pt x="177" y="17"/>
                      <a:pt x="187" y="16"/>
                      <a:pt x="187" y="16"/>
                    </a:cubicBezTo>
                    <a:cubicBezTo>
                      <a:pt x="187" y="16"/>
                      <a:pt x="192" y="16"/>
                      <a:pt x="194" y="16"/>
                    </a:cubicBezTo>
                    <a:cubicBezTo>
                      <a:pt x="196" y="16"/>
                      <a:pt x="205" y="15"/>
                      <a:pt x="207" y="15"/>
                    </a:cubicBezTo>
                    <a:cubicBezTo>
                      <a:pt x="209" y="15"/>
                      <a:pt x="215" y="14"/>
                      <a:pt x="216" y="13"/>
                    </a:cubicBezTo>
                    <a:cubicBezTo>
                      <a:pt x="218" y="13"/>
                      <a:pt x="230" y="12"/>
                      <a:pt x="231" y="12"/>
                    </a:cubicBezTo>
                    <a:cubicBezTo>
                      <a:pt x="233" y="12"/>
                      <a:pt x="252" y="10"/>
                      <a:pt x="252" y="10"/>
                    </a:cubicBezTo>
                    <a:cubicBezTo>
                      <a:pt x="260" y="5"/>
                      <a:pt x="260" y="5"/>
                      <a:pt x="260" y="5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9" y="3"/>
                      <a:pt x="272" y="0"/>
                      <a:pt x="272" y="1"/>
                    </a:cubicBezTo>
                    <a:cubicBezTo>
                      <a:pt x="273" y="3"/>
                      <a:pt x="275" y="6"/>
                      <a:pt x="275" y="6"/>
                    </a:cubicBezTo>
                    <a:cubicBezTo>
                      <a:pt x="275" y="6"/>
                      <a:pt x="286" y="6"/>
                      <a:pt x="286" y="6"/>
                    </a:cubicBezTo>
                    <a:cubicBezTo>
                      <a:pt x="286" y="7"/>
                      <a:pt x="289" y="13"/>
                      <a:pt x="289" y="13"/>
                    </a:cubicBezTo>
                    <a:cubicBezTo>
                      <a:pt x="292" y="16"/>
                      <a:pt x="292" y="16"/>
                      <a:pt x="292" y="16"/>
                    </a:cubicBezTo>
                    <a:cubicBezTo>
                      <a:pt x="292" y="16"/>
                      <a:pt x="293" y="21"/>
                      <a:pt x="293" y="24"/>
                    </a:cubicBezTo>
                    <a:cubicBezTo>
                      <a:pt x="294" y="26"/>
                      <a:pt x="301" y="38"/>
                      <a:pt x="301" y="38"/>
                    </a:cubicBezTo>
                    <a:cubicBezTo>
                      <a:pt x="306" y="49"/>
                      <a:pt x="306" y="49"/>
                      <a:pt x="306" y="49"/>
                    </a:cubicBezTo>
                    <a:cubicBezTo>
                      <a:pt x="314" y="60"/>
                      <a:pt x="314" y="60"/>
                      <a:pt x="314" y="60"/>
                    </a:cubicBezTo>
                    <a:cubicBezTo>
                      <a:pt x="315" y="68"/>
                      <a:pt x="315" y="68"/>
                      <a:pt x="315" y="68"/>
                    </a:cubicBezTo>
                    <a:cubicBezTo>
                      <a:pt x="315" y="68"/>
                      <a:pt x="318" y="71"/>
                      <a:pt x="318" y="73"/>
                    </a:cubicBezTo>
                    <a:cubicBezTo>
                      <a:pt x="318" y="74"/>
                      <a:pt x="318" y="77"/>
                      <a:pt x="318" y="78"/>
                    </a:cubicBezTo>
                    <a:cubicBezTo>
                      <a:pt x="319" y="78"/>
                      <a:pt x="320" y="83"/>
                      <a:pt x="319" y="83"/>
                    </a:cubicBezTo>
                    <a:cubicBezTo>
                      <a:pt x="318" y="84"/>
                      <a:pt x="314" y="90"/>
                      <a:pt x="314" y="90"/>
                    </a:cubicBezTo>
                    <a:cubicBezTo>
                      <a:pt x="310" y="92"/>
                      <a:pt x="310" y="92"/>
                      <a:pt x="310" y="92"/>
                    </a:cubicBezTo>
                    <a:cubicBezTo>
                      <a:pt x="305" y="99"/>
                      <a:pt x="305" y="99"/>
                      <a:pt x="305" y="99"/>
                    </a:cubicBezTo>
                    <a:cubicBezTo>
                      <a:pt x="302" y="108"/>
                      <a:pt x="302" y="108"/>
                      <a:pt x="302" y="108"/>
                    </a:cubicBezTo>
                    <a:cubicBezTo>
                      <a:pt x="301" y="111"/>
                      <a:pt x="301" y="111"/>
                      <a:pt x="301" y="111"/>
                    </a:cubicBezTo>
                    <a:cubicBezTo>
                      <a:pt x="301" y="111"/>
                      <a:pt x="302" y="114"/>
                      <a:pt x="303" y="114"/>
                    </a:cubicBezTo>
                    <a:cubicBezTo>
                      <a:pt x="305" y="114"/>
                      <a:pt x="312" y="115"/>
                      <a:pt x="312" y="115"/>
                    </a:cubicBezTo>
                    <a:cubicBezTo>
                      <a:pt x="318" y="119"/>
                      <a:pt x="318" y="119"/>
                      <a:pt x="318" y="119"/>
                    </a:cubicBezTo>
                    <a:cubicBezTo>
                      <a:pt x="318" y="123"/>
                      <a:pt x="318" y="123"/>
                      <a:pt x="318" y="123"/>
                    </a:cubicBezTo>
                    <a:cubicBezTo>
                      <a:pt x="318" y="123"/>
                      <a:pt x="319" y="131"/>
                      <a:pt x="319" y="132"/>
                    </a:cubicBezTo>
                    <a:cubicBezTo>
                      <a:pt x="319" y="132"/>
                      <a:pt x="318" y="139"/>
                      <a:pt x="318" y="139"/>
                    </a:cubicBezTo>
                    <a:cubicBezTo>
                      <a:pt x="318" y="139"/>
                      <a:pt x="320" y="143"/>
                      <a:pt x="320" y="144"/>
                    </a:cubicBezTo>
                    <a:cubicBezTo>
                      <a:pt x="321" y="145"/>
                      <a:pt x="323" y="147"/>
                      <a:pt x="323" y="148"/>
                    </a:cubicBezTo>
                    <a:cubicBezTo>
                      <a:pt x="324" y="148"/>
                      <a:pt x="324" y="149"/>
                      <a:pt x="324" y="149"/>
                    </a:cubicBezTo>
                    <a:cubicBezTo>
                      <a:pt x="326" y="154"/>
                      <a:pt x="326" y="154"/>
                      <a:pt x="326" y="154"/>
                    </a:cubicBezTo>
                    <a:cubicBezTo>
                      <a:pt x="326" y="158"/>
                      <a:pt x="326" y="158"/>
                      <a:pt x="326" y="158"/>
                    </a:cubicBezTo>
                    <a:cubicBezTo>
                      <a:pt x="326" y="158"/>
                      <a:pt x="326" y="161"/>
                      <a:pt x="328" y="161"/>
                    </a:cubicBezTo>
                    <a:cubicBezTo>
                      <a:pt x="330" y="161"/>
                      <a:pt x="331" y="162"/>
                      <a:pt x="331" y="164"/>
                    </a:cubicBezTo>
                    <a:cubicBezTo>
                      <a:pt x="331" y="166"/>
                      <a:pt x="336" y="168"/>
                      <a:pt x="336" y="168"/>
                    </a:cubicBezTo>
                    <a:cubicBezTo>
                      <a:pt x="336" y="168"/>
                      <a:pt x="336" y="172"/>
                      <a:pt x="337" y="173"/>
                    </a:cubicBezTo>
                    <a:cubicBezTo>
                      <a:pt x="339" y="174"/>
                      <a:pt x="341" y="175"/>
                      <a:pt x="344" y="175"/>
                    </a:cubicBezTo>
                    <a:cubicBezTo>
                      <a:pt x="347" y="176"/>
                      <a:pt x="346" y="180"/>
                      <a:pt x="348" y="181"/>
                    </a:cubicBezTo>
                    <a:cubicBezTo>
                      <a:pt x="350" y="182"/>
                      <a:pt x="352" y="184"/>
                      <a:pt x="350" y="184"/>
                    </a:cubicBezTo>
                    <a:cubicBezTo>
                      <a:pt x="349" y="185"/>
                      <a:pt x="346" y="185"/>
                      <a:pt x="346" y="185"/>
                    </a:cubicBezTo>
                    <a:cubicBezTo>
                      <a:pt x="346" y="185"/>
                      <a:pt x="345" y="186"/>
                      <a:pt x="345" y="188"/>
                    </a:cubicBezTo>
                    <a:cubicBezTo>
                      <a:pt x="346" y="189"/>
                      <a:pt x="346" y="189"/>
                      <a:pt x="346" y="189"/>
                    </a:cubicBezTo>
                    <a:cubicBezTo>
                      <a:pt x="350" y="194"/>
                      <a:pt x="350" y="194"/>
                      <a:pt x="350" y="194"/>
                    </a:cubicBezTo>
                    <a:cubicBezTo>
                      <a:pt x="350" y="200"/>
                      <a:pt x="350" y="200"/>
                      <a:pt x="350" y="200"/>
                    </a:cubicBezTo>
                    <a:cubicBezTo>
                      <a:pt x="350" y="200"/>
                      <a:pt x="350" y="202"/>
                      <a:pt x="350" y="204"/>
                    </a:cubicBezTo>
                    <a:cubicBezTo>
                      <a:pt x="350" y="205"/>
                      <a:pt x="349" y="207"/>
                      <a:pt x="347" y="207"/>
                    </a:cubicBezTo>
                    <a:cubicBezTo>
                      <a:pt x="345" y="207"/>
                      <a:pt x="345" y="210"/>
                      <a:pt x="344" y="210"/>
                    </a:cubicBezTo>
                    <a:cubicBezTo>
                      <a:pt x="343" y="211"/>
                      <a:pt x="341" y="208"/>
                      <a:pt x="340" y="211"/>
                    </a:cubicBezTo>
                    <a:cubicBezTo>
                      <a:pt x="339" y="215"/>
                      <a:pt x="337" y="218"/>
                      <a:pt x="337" y="219"/>
                    </a:cubicBezTo>
                    <a:cubicBezTo>
                      <a:pt x="336" y="220"/>
                      <a:pt x="333" y="221"/>
                      <a:pt x="333" y="223"/>
                    </a:cubicBezTo>
                    <a:cubicBezTo>
                      <a:pt x="332" y="225"/>
                      <a:pt x="332" y="223"/>
                      <a:pt x="330" y="228"/>
                    </a:cubicBezTo>
                    <a:cubicBezTo>
                      <a:pt x="328" y="233"/>
                      <a:pt x="327" y="235"/>
                      <a:pt x="327" y="235"/>
                    </a:cubicBezTo>
                    <a:cubicBezTo>
                      <a:pt x="318" y="247"/>
                      <a:pt x="318" y="247"/>
                      <a:pt x="318" y="247"/>
                    </a:cubicBezTo>
                    <a:cubicBezTo>
                      <a:pt x="318" y="247"/>
                      <a:pt x="313" y="255"/>
                      <a:pt x="313" y="256"/>
                    </a:cubicBezTo>
                    <a:cubicBezTo>
                      <a:pt x="313" y="257"/>
                      <a:pt x="313" y="261"/>
                      <a:pt x="313" y="261"/>
                    </a:cubicBezTo>
                    <a:cubicBezTo>
                      <a:pt x="317" y="265"/>
                      <a:pt x="317" y="265"/>
                      <a:pt x="317" y="265"/>
                    </a:cubicBezTo>
                    <a:cubicBezTo>
                      <a:pt x="317" y="269"/>
                      <a:pt x="317" y="269"/>
                      <a:pt x="317" y="269"/>
                    </a:cubicBezTo>
                    <a:cubicBezTo>
                      <a:pt x="317" y="269"/>
                      <a:pt x="317" y="272"/>
                      <a:pt x="318" y="273"/>
                    </a:cubicBezTo>
                    <a:cubicBezTo>
                      <a:pt x="319" y="273"/>
                      <a:pt x="319" y="273"/>
                      <a:pt x="319" y="273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9" y="279"/>
                      <a:pt x="320" y="279"/>
                    </a:cubicBezTo>
                    <a:cubicBezTo>
                      <a:pt x="320" y="279"/>
                      <a:pt x="322" y="280"/>
                      <a:pt x="322" y="280"/>
                    </a:cubicBezTo>
                    <a:cubicBezTo>
                      <a:pt x="322" y="280"/>
                      <a:pt x="324" y="282"/>
                      <a:pt x="324" y="282"/>
                    </a:cubicBezTo>
                    <a:cubicBezTo>
                      <a:pt x="325" y="283"/>
                      <a:pt x="324" y="285"/>
                      <a:pt x="324" y="285"/>
                    </a:cubicBezTo>
                    <a:cubicBezTo>
                      <a:pt x="324" y="285"/>
                      <a:pt x="324" y="286"/>
                      <a:pt x="323" y="286"/>
                    </a:cubicBezTo>
                    <a:cubicBezTo>
                      <a:pt x="322" y="286"/>
                      <a:pt x="322" y="286"/>
                      <a:pt x="320" y="286"/>
                    </a:cubicBezTo>
                    <a:cubicBezTo>
                      <a:pt x="319" y="285"/>
                      <a:pt x="316" y="285"/>
                      <a:pt x="315" y="285"/>
                    </a:cubicBezTo>
                    <a:cubicBezTo>
                      <a:pt x="314" y="285"/>
                      <a:pt x="314" y="285"/>
                      <a:pt x="314" y="285"/>
                    </a:cubicBezTo>
                    <a:cubicBezTo>
                      <a:pt x="313" y="285"/>
                      <a:pt x="313" y="285"/>
                      <a:pt x="312" y="286"/>
                    </a:cubicBezTo>
                    <a:cubicBezTo>
                      <a:pt x="312" y="285"/>
                      <a:pt x="312" y="285"/>
                      <a:pt x="312" y="285"/>
                    </a:cubicBezTo>
                    <a:cubicBezTo>
                      <a:pt x="312" y="284"/>
                      <a:pt x="312" y="283"/>
                      <a:pt x="312" y="283"/>
                    </a:cubicBezTo>
                    <a:cubicBezTo>
                      <a:pt x="312" y="283"/>
                      <a:pt x="309" y="283"/>
                      <a:pt x="309" y="283"/>
                    </a:cubicBezTo>
                    <a:cubicBezTo>
                      <a:pt x="308" y="283"/>
                      <a:pt x="307" y="283"/>
                      <a:pt x="307" y="283"/>
                    </a:cubicBezTo>
                    <a:cubicBezTo>
                      <a:pt x="307" y="283"/>
                      <a:pt x="305" y="282"/>
                      <a:pt x="305" y="282"/>
                    </a:cubicBezTo>
                    <a:cubicBezTo>
                      <a:pt x="305" y="282"/>
                      <a:pt x="304" y="282"/>
                      <a:pt x="304" y="282"/>
                    </a:cubicBezTo>
                    <a:cubicBezTo>
                      <a:pt x="304" y="281"/>
                      <a:pt x="303" y="282"/>
                      <a:pt x="303" y="282"/>
                    </a:cubicBezTo>
                    <a:cubicBezTo>
                      <a:pt x="302" y="282"/>
                      <a:pt x="302" y="282"/>
                      <a:pt x="302" y="282"/>
                    </a:cubicBezTo>
                    <a:cubicBezTo>
                      <a:pt x="300" y="282"/>
                      <a:pt x="300" y="282"/>
                      <a:pt x="300" y="282"/>
                    </a:cubicBezTo>
                    <a:cubicBezTo>
                      <a:pt x="300" y="282"/>
                      <a:pt x="300" y="281"/>
                      <a:pt x="300" y="281"/>
                    </a:cubicBezTo>
                    <a:cubicBezTo>
                      <a:pt x="300" y="280"/>
                      <a:pt x="299" y="281"/>
                      <a:pt x="299" y="281"/>
                    </a:cubicBezTo>
                    <a:cubicBezTo>
                      <a:pt x="299" y="281"/>
                      <a:pt x="297" y="281"/>
                      <a:pt x="297" y="281"/>
                    </a:cubicBezTo>
                    <a:cubicBezTo>
                      <a:pt x="297" y="280"/>
                      <a:pt x="296" y="280"/>
                      <a:pt x="296" y="280"/>
                    </a:cubicBezTo>
                    <a:cubicBezTo>
                      <a:pt x="296" y="280"/>
                      <a:pt x="293" y="280"/>
                      <a:pt x="292" y="280"/>
                    </a:cubicBezTo>
                    <a:cubicBezTo>
                      <a:pt x="292" y="279"/>
                      <a:pt x="292" y="279"/>
                      <a:pt x="292" y="279"/>
                    </a:cubicBezTo>
                    <a:cubicBezTo>
                      <a:pt x="292" y="279"/>
                      <a:pt x="292" y="278"/>
                      <a:pt x="292" y="277"/>
                    </a:cubicBezTo>
                    <a:cubicBezTo>
                      <a:pt x="292" y="277"/>
                      <a:pt x="291" y="277"/>
                      <a:pt x="291" y="276"/>
                    </a:cubicBezTo>
                    <a:cubicBezTo>
                      <a:pt x="291" y="276"/>
                      <a:pt x="290" y="275"/>
                      <a:pt x="290" y="275"/>
                    </a:cubicBezTo>
                    <a:cubicBezTo>
                      <a:pt x="290" y="274"/>
                      <a:pt x="289" y="274"/>
                      <a:pt x="289" y="273"/>
                    </a:cubicBezTo>
                    <a:cubicBezTo>
                      <a:pt x="289" y="273"/>
                      <a:pt x="288" y="274"/>
                      <a:pt x="288" y="274"/>
                    </a:cubicBezTo>
                    <a:cubicBezTo>
                      <a:pt x="287" y="274"/>
                      <a:pt x="286" y="273"/>
                      <a:pt x="286" y="273"/>
                    </a:cubicBezTo>
                    <a:cubicBezTo>
                      <a:pt x="285" y="272"/>
                      <a:pt x="285" y="272"/>
                      <a:pt x="285" y="272"/>
                    </a:cubicBezTo>
                    <a:cubicBezTo>
                      <a:pt x="285" y="272"/>
                      <a:pt x="284" y="272"/>
                      <a:pt x="283" y="272"/>
                    </a:cubicBezTo>
                    <a:cubicBezTo>
                      <a:pt x="283" y="272"/>
                      <a:pt x="283" y="274"/>
                      <a:pt x="283" y="274"/>
                    </a:cubicBezTo>
                    <a:cubicBezTo>
                      <a:pt x="283" y="274"/>
                      <a:pt x="282" y="274"/>
                      <a:pt x="281" y="273"/>
                    </a:cubicBezTo>
                    <a:cubicBezTo>
                      <a:pt x="281" y="273"/>
                      <a:pt x="280" y="272"/>
                      <a:pt x="279" y="272"/>
                    </a:cubicBezTo>
                    <a:cubicBezTo>
                      <a:pt x="279" y="272"/>
                      <a:pt x="278" y="272"/>
                      <a:pt x="277" y="271"/>
                    </a:cubicBezTo>
                    <a:cubicBezTo>
                      <a:pt x="277" y="271"/>
                      <a:pt x="276" y="271"/>
                      <a:pt x="276" y="271"/>
                    </a:cubicBezTo>
                    <a:cubicBezTo>
                      <a:pt x="276" y="271"/>
                      <a:pt x="272" y="272"/>
                      <a:pt x="272" y="272"/>
                    </a:cubicBezTo>
                    <a:cubicBezTo>
                      <a:pt x="272" y="272"/>
                      <a:pt x="272" y="273"/>
                      <a:pt x="271" y="273"/>
                    </a:cubicBezTo>
                    <a:cubicBezTo>
                      <a:pt x="271" y="274"/>
                      <a:pt x="270" y="273"/>
                      <a:pt x="270" y="273"/>
                    </a:cubicBezTo>
                    <a:cubicBezTo>
                      <a:pt x="270" y="273"/>
                      <a:pt x="269" y="273"/>
                      <a:pt x="268" y="273"/>
                    </a:cubicBezTo>
                    <a:cubicBezTo>
                      <a:pt x="268" y="273"/>
                      <a:pt x="267" y="273"/>
                      <a:pt x="267" y="273"/>
                    </a:cubicBezTo>
                    <a:cubicBezTo>
                      <a:pt x="267" y="273"/>
                      <a:pt x="266" y="272"/>
                      <a:pt x="265" y="272"/>
                    </a:cubicBezTo>
                    <a:cubicBezTo>
                      <a:pt x="265" y="272"/>
                      <a:pt x="264" y="272"/>
                      <a:pt x="264" y="272"/>
                    </a:cubicBezTo>
                    <a:cubicBezTo>
                      <a:pt x="264" y="272"/>
                      <a:pt x="263" y="273"/>
                      <a:pt x="263" y="273"/>
                    </a:cubicBezTo>
                    <a:cubicBezTo>
                      <a:pt x="262" y="274"/>
                      <a:pt x="262" y="274"/>
                      <a:pt x="262" y="274"/>
                    </a:cubicBezTo>
                    <a:cubicBezTo>
                      <a:pt x="262" y="275"/>
                      <a:pt x="262" y="275"/>
                      <a:pt x="262" y="275"/>
                    </a:cubicBezTo>
                    <a:cubicBezTo>
                      <a:pt x="260" y="274"/>
                      <a:pt x="260" y="274"/>
                      <a:pt x="260" y="274"/>
                    </a:cubicBezTo>
                    <a:cubicBezTo>
                      <a:pt x="260" y="274"/>
                      <a:pt x="259" y="274"/>
                      <a:pt x="258" y="274"/>
                    </a:cubicBezTo>
                    <a:cubicBezTo>
                      <a:pt x="256" y="275"/>
                      <a:pt x="257" y="276"/>
                      <a:pt x="257" y="276"/>
                    </a:cubicBezTo>
                    <a:cubicBezTo>
                      <a:pt x="258" y="276"/>
                      <a:pt x="259" y="278"/>
                      <a:pt x="259" y="278"/>
                    </a:cubicBezTo>
                    <a:cubicBezTo>
                      <a:pt x="259" y="278"/>
                      <a:pt x="256" y="279"/>
                      <a:pt x="256" y="279"/>
                    </a:cubicBezTo>
                    <a:cubicBezTo>
                      <a:pt x="255" y="280"/>
                      <a:pt x="255" y="280"/>
                      <a:pt x="255" y="281"/>
                    </a:cubicBezTo>
                    <a:cubicBezTo>
                      <a:pt x="255" y="281"/>
                      <a:pt x="254" y="282"/>
                      <a:pt x="254" y="283"/>
                    </a:cubicBezTo>
                    <a:cubicBezTo>
                      <a:pt x="254" y="283"/>
                      <a:pt x="253" y="282"/>
                      <a:pt x="252" y="282"/>
                    </a:cubicBezTo>
                    <a:cubicBezTo>
                      <a:pt x="251" y="282"/>
                      <a:pt x="251" y="281"/>
                      <a:pt x="251" y="281"/>
                    </a:cubicBezTo>
                    <a:cubicBezTo>
                      <a:pt x="250" y="282"/>
                      <a:pt x="250" y="282"/>
                      <a:pt x="250" y="282"/>
                    </a:cubicBezTo>
                    <a:cubicBezTo>
                      <a:pt x="249" y="282"/>
                      <a:pt x="249" y="282"/>
                      <a:pt x="249" y="282"/>
                    </a:cubicBezTo>
                    <a:cubicBezTo>
                      <a:pt x="249" y="282"/>
                      <a:pt x="248" y="281"/>
                      <a:pt x="248" y="280"/>
                    </a:cubicBezTo>
                    <a:cubicBezTo>
                      <a:pt x="248" y="280"/>
                      <a:pt x="248" y="280"/>
                      <a:pt x="248" y="280"/>
                    </a:cubicBezTo>
                    <a:cubicBezTo>
                      <a:pt x="247" y="280"/>
                      <a:pt x="246" y="280"/>
                      <a:pt x="246" y="279"/>
                    </a:cubicBezTo>
                    <a:cubicBezTo>
                      <a:pt x="245" y="277"/>
                      <a:pt x="245" y="277"/>
                      <a:pt x="245" y="277"/>
                    </a:cubicBezTo>
                    <a:cubicBezTo>
                      <a:pt x="245" y="277"/>
                      <a:pt x="243" y="278"/>
                      <a:pt x="243" y="279"/>
                    </a:cubicBezTo>
                    <a:cubicBezTo>
                      <a:pt x="242" y="279"/>
                      <a:pt x="243" y="279"/>
                      <a:pt x="242" y="278"/>
                    </a:cubicBezTo>
                    <a:cubicBezTo>
                      <a:pt x="241" y="278"/>
                      <a:pt x="241" y="279"/>
                      <a:pt x="241" y="279"/>
                    </a:cubicBezTo>
                    <a:cubicBezTo>
                      <a:pt x="241" y="279"/>
                      <a:pt x="241" y="279"/>
                      <a:pt x="241" y="279"/>
                    </a:cubicBezTo>
                    <a:cubicBezTo>
                      <a:pt x="241" y="280"/>
                      <a:pt x="240" y="280"/>
                      <a:pt x="240" y="280"/>
                    </a:cubicBezTo>
                    <a:cubicBezTo>
                      <a:pt x="240" y="281"/>
                      <a:pt x="239" y="280"/>
                      <a:pt x="239" y="280"/>
                    </a:cubicBezTo>
                    <a:cubicBezTo>
                      <a:pt x="238" y="280"/>
                      <a:pt x="237" y="280"/>
                      <a:pt x="237" y="280"/>
                    </a:cubicBezTo>
                    <a:cubicBezTo>
                      <a:pt x="237" y="280"/>
                      <a:pt x="237" y="279"/>
                      <a:pt x="237" y="279"/>
                    </a:cubicBezTo>
                    <a:cubicBezTo>
                      <a:pt x="235" y="280"/>
                      <a:pt x="235" y="280"/>
                      <a:pt x="235" y="280"/>
                    </a:cubicBezTo>
                    <a:cubicBezTo>
                      <a:pt x="235" y="280"/>
                      <a:pt x="235" y="281"/>
                      <a:pt x="235" y="281"/>
                    </a:cubicBezTo>
                    <a:cubicBezTo>
                      <a:pt x="235" y="281"/>
                      <a:pt x="234" y="281"/>
                      <a:pt x="233" y="282"/>
                    </a:cubicBezTo>
                    <a:cubicBezTo>
                      <a:pt x="231" y="282"/>
                      <a:pt x="232" y="281"/>
                      <a:pt x="231" y="282"/>
                    </a:cubicBezTo>
                    <a:cubicBezTo>
                      <a:pt x="231" y="282"/>
                      <a:pt x="231" y="282"/>
                      <a:pt x="231" y="283"/>
                    </a:cubicBezTo>
                    <a:cubicBezTo>
                      <a:pt x="231" y="283"/>
                      <a:pt x="232" y="283"/>
                      <a:pt x="231" y="284"/>
                    </a:cubicBezTo>
                    <a:cubicBezTo>
                      <a:pt x="230" y="285"/>
                      <a:pt x="230" y="284"/>
                      <a:pt x="230" y="284"/>
                    </a:cubicBezTo>
                    <a:cubicBezTo>
                      <a:pt x="229" y="284"/>
                      <a:pt x="228" y="285"/>
                      <a:pt x="228" y="285"/>
                    </a:cubicBezTo>
                    <a:cubicBezTo>
                      <a:pt x="228" y="285"/>
                      <a:pt x="228" y="286"/>
                      <a:pt x="228" y="286"/>
                    </a:cubicBezTo>
                    <a:cubicBezTo>
                      <a:pt x="228" y="286"/>
                      <a:pt x="227" y="286"/>
                      <a:pt x="226" y="286"/>
                    </a:cubicBezTo>
                    <a:cubicBezTo>
                      <a:pt x="225" y="286"/>
                      <a:pt x="226" y="287"/>
                      <a:pt x="226" y="287"/>
                    </a:cubicBezTo>
                    <a:cubicBezTo>
                      <a:pt x="226" y="287"/>
                      <a:pt x="226" y="288"/>
                      <a:pt x="225" y="289"/>
                    </a:cubicBezTo>
                    <a:cubicBezTo>
                      <a:pt x="225" y="289"/>
                      <a:pt x="225" y="290"/>
                      <a:pt x="225" y="291"/>
                    </a:cubicBezTo>
                    <a:cubicBezTo>
                      <a:pt x="225" y="291"/>
                      <a:pt x="225" y="291"/>
                      <a:pt x="225" y="293"/>
                    </a:cubicBezTo>
                    <a:cubicBezTo>
                      <a:pt x="225" y="294"/>
                      <a:pt x="225" y="294"/>
                      <a:pt x="225" y="294"/>
                    </a:cubicBezTo>
                    <a:cubicBezTo>
                      <a:pt x="225" y="294"/>
                      <a:pt x="224" y="294"/>
                      <a:pt x="224" y="294"/>
                    </a:cubicBezTo>
                    <a:cubicBezTo>
                      <a:pt x="224" y="293"/>
                      <a:pt x="223" y="294"/>
                      <a:pt x="223" y="294"/>
                    </a:cubicBezTo>
                    <a:cubicBezTo>
                      <a:pt x="223" y="294"/>
                      <a:pt x="222" y="293"/>
                      <a:pt x="222" y="292"/>
                    </a:cubicBezTo>
                    <a:cubicBezTo>
                      <a:pt x="222" y="292"/>
                      <a:pt x="221" y="292"/>
                      <a:pt x="221" y="292"/>
                    </a:cubicBezTo>
                    <a:cubicBezTo>
                      <a:pt x="221" y="292"/>
                      <a:pt x="219" y="293"/>
                      <a:pt x="219" y="293"/>
                    </a:cubicBezTo>
                    <a:cubicBezTo>
                      <a:pt x="219" y="293"/>
                      <a:pt x="219" y="294"/>
                      <a:pt x="219" y="294"/>
                    </a:cubicBezTo>
                    <a:cubicBezTo>
                      <a:pt x="218" y="294"/>
                      <a:pt x="216" y="295"/>
                      <a:pt x="216" y="295"/>
                    </a:cubicBezTo>
                    <a:cubicBezTo>
                      <a:pt x="216" y="295"/>
                      <a:pt x="215" y="295"/>
                      <a:pt x="215" y="295"/>
                    </a:cubicBezTo>
                    <a:cubicBezTo>
                      <a:pt x="214" y="294"/>
                      <a:pt x="214" y="294"/>
                      <a:pt x="214" y="294"/>
                    </a:cubicBezTo>
                    <a:cubicBezTo>
                      <a:pt x="214" y="293"/>
                      <a:pt x="214" y="293"/>
                      <a:pt x="214" y="293"/>
                    </a:cubicBezTo>
                    <a:cubicBezTo>
                      <a:pt x="216" y="291"/>
                      <a:pt x="216" y="291"/>
                      <a:pt x="216" y="291"/>
                    </a:cubicBezTo>
                    <a:cubicBezTo>
                      <a:pt x="215" y="288"/>
                      <a:pt x="215" y="288"/>
                      <a:pt x="215" y="288"/>
                    </a:cubicBezTo>
                    <a:cubicBezTo>
                      <a:pt x="213" y="286"/>
                      <a:pt x="213" y="286"/>
                      <a:pt x="213" y="286"/>
                    </a:cubicBezTo>
                    <a:cubicBezTo>
                      <a:pt x="213" y="285"/>
                      <a:pt x="213" y="285"/>
                      <a:pt x="213" y="285"/>
                    </a:cubicBezTo>
                    <a:cubicBezTo>
                      <a:pt x="210" y="285"/>
                      <a:pt x="210" y="285"/>
                      <a:pt x="210" y="285"/>
                    </a:cubicBezTo>
                    <a:cubicBezTo>
                      <a:pt x="208" y="284"/>
                      <a:pt x="208" y="284"/>
                      <a:pt x="208" y="284"/>
                    </a:cubicBezTo>
                    <a:cubicBezTo>
                      <a:pt x="207" y="283"/>
                      <a:pt x="207" y="283"/>
                      <a:pt x="207" y="283"/>
                    </a:cubicBezTo>
                    <a:cubicBezTo>
                      <a:pt x="204" y="281"/>
                      <a:pt x="204" y="281"/>
                      <a:pt x="204" y="281"/>
                    </a:cubicBezTo>
                    <a:cubicBezTo>
                      <a:pt x="202" y="275"/>
                      <a:pt x="202" y="275"/>
                      <a:pt x="202" y="275"/>
                    </a:cubicBezTo>
                    <a:cubicBezTo>
                      <a:pt x="199" y="275"/>
                      <a:pt x="199" y="275"/>
                      <a:pt x="199" y="275"/>
                    </a:cubicBezTo>
                    <a:cubicBezTo>
                      <a:pt x="199" y="275"/>
                      <a:pt x="197" y="277"/>
                      <a:pt x="197" y="278"/>
                    </a:cubicBezTo>
                    <a:cubicBezTo>
                      <a:pt x="197" y="279"/>
                      <a:pt x="195" y="279"/>
                      <a:pt x="195" y="279"/>
                    </a:cubicBezTo>
                    <a:cubicBezTo>
                      <a:pt x="193" y="282"/>
                      <a:pt x="193" y="282"/>
                      <a:pt x="193" y="282"/>
                    </a:cubicBezTo>
                    <a:cubicBezTo>
                      <a:pt x="193" y="282"/>
                      <a:pt x="193" y="286"/>
                      <a:pt x="193" y="287"/>
                    </a:cubicBezTo>
                    <a:cubicBezTo>
                      <a:pt x="193" y="288"/>
                      <a:pt x="191" y="286"/>
                      <a:pt x="191" y="286"/>
                    </a:cubicBezTo>
                    <a:cubicBezTo>
                      <a:pt x="191" y="286"/>
                      <a:pt x="189" y="287"/>
                      <a:pt x="188" y="288"/>
                    </a:cubicBezTo>
                    <a:cubicBezTo>
                      <a:pt x="187" y="289"/>
                      <a:pt x="185" y="289"/>
                      <a:pt x="185" y="289"/>
                    </a:cubicBezTo>
                    <a:cubicBezTo>
                      <a:pt x="185" y="289"/>
                      <a:pt x="184" y="287"/>
                      <a:pt x="183" y="286"/>
                    </a:cubicBezTo>
                    <a:cubicBezTo>
                      <a:pt x="183" y="286"/>
                      <a:pt x="183" y="285"/>
                      <a:pt x="183" y="283"/>
                    </a:cubicBezTo>
                    <a:cubicBezTo>
                      <a:pt x="183" y="282"/>
                      <a:pt x="181" y="284"/>
                      <a:pt x="181" y="284"/>
                    </a:cubicBezTo>
                    <a:cubicBezTo>
                      <a:pt x="181" y="284"/>
                      <a:pt x="181" y="284"/>
                      <a:pt x="181" y="284"/>
                    </a:cubicBezTo>
                    <a:cubicBezTo>
                      <a:pt x="181" y="283"/>
                      <a:pt x="181" y="283"/>
                      <a:pt x="181" y="283"/>
                    </a:cubicBezTo>
                    <a:cubicBezTo>
                      <a:pt x="180" y="281"/>
                      <a:pt x="179" y="280"/>
                      <a:pt x="179" y="280"/>
                    </a:cubicBezTo>
                    <a:cubicBezTo>
                      <a:pt x="179" y="280"/>
                      <a:pt x="178" y="278"/>
                      <a:pt x="178" y="276"/>
                    </a:cubicBezTo>
                    <a:cubicBezTo>
                      <a:pt x="178" y="275"/>
                      <a:pt x="174" y="273"/>
                      <a:pt x="174" y="273"/>
                    </a:cubicBezTo>
                    <a:cubicBezTo>
                      <a:pt x="174" y="273"/>
                      <a:pt x="175" y="275"/>
                      <a:pt x="173" y="273"/>
                    </a:cubicBezTo>
                    <a:cubicBezTo>
                      <a:pt x="171" y="270"/>
                      <a:pt x="169" y="270"/>
                      <a:pt x="169" y="270"/>
                    </a:cubicBezTo>
                    <a:cubicBezTo>
                      <a:pt x="168" y="262"/>
                      <a:pt x="168" y="262"/>
                      <a:pt x="168" y="262"/>
                    </a:cubicBezTo>
                    <a:cubicBezTo>
                      <a:pt x="160" y="264"/>
                      <a:pt x="160" y="264"/>
                      <a:pt x="160" y="264"/>
                    </a:cubicBezTo>
                    <a:cubicBezTo>
                      <a:pt x="160" y="264"/>
                      <a:pt x="155" y="262"/>
                      <a:pt x="154" y="261"/>
                    </a:cubicBezTo>
                    <a:cubicBezTo>
                      <a:pt x="153" y="260"/>
                      <a:pt x="150" y="259"/>
                      <a:pt x="150" y="259"/>
                    </a:cubicBezTo>
                    <a:cubicBezTo>
                      <a:pt x="147" y="262"/>
                      <a:pt x="147" y="262"/>
                      <a:pt x="147" y="262"/>
                    </a:cubicBezTo>
                    <a:cubicBezTo>
                      <a:pt x="144" y="262"/>
                      <a:pt x="144" y="262"/>
                      <a:pt x="144" y="262"/>
                    </a:cubicBezTo>
                    <a:cubicBezTo>
                      <a:pt x="144" y="262"/>
                      <a:pt x="140" y="261"/>
                      <a:pt x="139" y="260"/>
                    </a:cubicBezTo>
                    <a:cubicBezTo>
                      <a:pt x="137" y="258"/>
                      <a:pt x="138" y="257"/>
                      <a:pt x="137" y="257"/>
                    </a:cubicBezTo>
                    <a:cubicBezTo>
                      <a:pt x="135" y="257"/>
                      <a:pt x="134" y="255"/>
                      <a:pt x="134" y="255"/>
                    </a:cubicBezTo>
                    <a:cubicBezTo>
                      <a:pt x="134" y="255"/>
                      <a:pt x="136" y="252"/>
                      <a:pt x="137" y="251"/>
                    </a:cubicBezTo>
                    <a:cubicBezTo>
                      <a:pt x="137" y="250"/>
                      <a:pt x="139" y="251"/>
                      <a:pt x="138" y="248"/>
                    </a:cubicBezTo>
                    <a:cubicBezTo>
                      <a:pt x="136" y="246"/>
                      <a:pt x="135" y="245"/>
                      <a:pt x="135" y="245"/>
                    </a:cubicBezTo>
                    <a:cubicBezTo>
                      <a:pt x="135" y="245"/>
                      <a:pt x="135" y="247"/>
                      <a:pt x="133" y="248"/>
                    </a:cubicBezTo>
                    <a:cubicBezTo>
                      <a:pt x="131" y="248"/>
                      <a:pt x="128" y="249"/>
                      <a:pt x="128" y="249"/>
                    </a:cubicBezTo>
                    <a:cubicBezTo>
                      <a:pt x="117" y="244"/>
                      <a:pt x="117" y="244"/>
                      <a:pt x="117" y="244"/>
                    </a:cubicBezTo>
                    <a:cubicBezTo>
                      <a:pt x="117" y="244"/>
                      <a:pt x="114" y="243"/>
                      <a:pt x="113" y="243"/>
                    </a:cubicBezTo>
                    <a:cubicBezTo>
                      <a:pt x="112" y="244"/>
                      <a:pt x="108" y="243"/>
                      <a:pt x="108" y="243"/>
                    </a:cubicBezTo>
                    <a:cubicBezTo>
                      <a:pt x="110" y="247"/>
                      <a:pt x="110" y="247"/>
                      <a:pt x="110" y="247"/>
                    </a:cubicBezTo>
                    <a:cubicBezTo>
                      <a:pt x="112" y="253"/>
                      <a:pt x="112" y="253"/>
                      <a:pt x="112" y="253"/>
                    </a:cubicBezTo>
                    <a:cubicBezTo>
                      <a:pt x="106" y="255"/>
                      <a:pt x="106" y="255"/>
                      <a:pt x="106" y="255"/>
                    </a:cubicBezTo>
                    <a:cubicBezTo>
                      <a:pt x="105" y="260"/>
                      <a:pt x="105" y="260"/>
                      <a:pt x="105" y="260"/>
                    </a:cubicBezTo>
                    <a:cubicBezTo>
                      <a:pt x="105" y="260"/>
                      <a:pt x="99" y="264"/>
                      <a:pt x="99" y="262"/>
                    </a:cubicBezTo>
                    <a:cubicBezTo>
                      <a:pt x="98" y="261"/>
                      <a:pt x="97" y="257"/>
                      <a:pt x="97" y="257"/>
                    </a:cubicBezTo>
                    <a:cubicBezTo>
                      <a:pt x="97" y="257"/>
                      <a:pt x="96" y="255"/>
                      <a:pt x="95" y="254"/>
                    </a:cubicBezTo>
                    <a:cubicBezTo>
                      <a:pt x="93" y="253"/>
                      <a:pt x="92" y="252"/>
                      <a:pt x="92" y="252"/>
                    </a:cubicBezTo>
                    <a:cubicBezTo>
                      <a:pt x="89" y="251"/>
                      <a:pt x="89" y="251"/>
                      <a:pt x="89" y="251"/>
                    </a:cubicBezTo>
                    <a:cubicBezTo>
                      <a:pt x="89" y="251"/>
                      <a:pt x="88" y="247"/>
                      <a:pt x="87" y="247"/>
                    </a:cubicBezTo>
                    <a:cubicBezTo>
                      <a:pt x="86" y="247"/>
                      <a:pt x="85" y="247"/>
                      <a:pt x="85" y="247"/>
                    </a:cubicBezTo>
                    <a:cubicBezTo>
                      <a:pt x="85" y="244"/>
                      <a:pt x="85" y="244"/>
                      <a:pt x="85" y="244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41"/>
                      <a:pt x="88" y="242"/>
                      <a:pt x="88" y="238"/>
                    </a:cubicBezTo>
                    <a:cubicBezTo>
                      <a:pt x="89" y="233"/>
                      <a:pt x="86" y="233"/>
                      <a:pt x="86" y="233"/>
                    </a:cubicBezTo>
                    <a:cubicBezTo>
                      <a:pt x="83" y="234"/>
                      <a:pt x="83" y="234"/>
                      <a:pt x="83" y="234"/>
                    </a:cubicBezTo>
                    <a:cubicBezTo>
                      <a:pt x="79" y="236"/>
                      <a:pt x="79" y="236"/>
                      <a:pt x="79" y="236"/>
                    </a:cubicBezTo>
                    <a:cubicBezTo>
                      <a:pt x="77" y="236"/>
                      <a:pt x="77" y="236"/>
                      <a:pt x="77" y="236"/>
                    </a:cubicBezTo>
                    <a:cubicBezTo>
                      <a:pt x="76" y="236"/>
                      <a:pt x="74" y="233"/>
                      <a:pt x="74" y="233"/>
                    </a:cubicBezTo>
                    <a:cubicBezTo>
                      <a:pt x="74" y="233"/>
                      <a:pt x="76" y="230"/>
                      <a:pt x="73" y="233"/>
                    </a:cubicBezTo>
                    <a:cubicBezTo>
                      <a:pt x="70" y="236"/>
                      <a:pt x="68" y="232"/>
                      <a:pt x="68" y="232"/>
                    </a:cubicBezTo>
                    <a:cubicBezTo>
                      <a:pt x="67" y="231"/>
                      <a:pt x="67" y="231"/>
                      <a:pt x="67" y="231"/>
                    </a:cubicBezTo>
                    <a:cubicBezTo>
                      <a:pt x="67" y="231"/>
                      <a:pt x="67" y="231"/>
                      <a:pt x="66" y="231"/>
                    </a:cubicBezTo>
                    <a:cubicBezTo>
                      <a:pt x="65" y="232"/>
                      <a:pt x="62" y="232"/>
                      <a:pt x="62" y="231"/>
                    </a:cubicBezTo>
                    <a:cubicBezTo>
                      <a:pt x="61" y="229"/>
                      <a:pt x="59" y="228"/>
                      <a:pt x="59" y="228"/>
                    </a:cubicBezTo>
                    <a:cubicBezTo>
                      <a:pt x="56" y="229"/>
                      <a:pt x="56" y="229"/>
                      <a:pt x="56" y="229"/>
                    </a:cubicBezTo>
                    <a:cubicBezTo>
                      <a:pt x="56" y="229"/>
                      <a:pt x="54" y="229"/>
                      <a:pt x="53" y="229"/>
                    </a:cubicBezTo>
                    <a:cubicBezTo>
                      <a:pt x="53" y="228"/>
                      <a:pt x="53" y="227"/>
                      <a:pt x="51" y="226"/>
                    </a:cubicBezTo>
                    <a:cubicBezTo>
                      <a:pt x="49" y="225"/>
                      <a:pt x="48" y="222"/>
                      <a:pt x="48" y="222"/>
                    </a:cubicBezTo>
                    <a:cubicBezTo>
                      <a:pt x="48" y="222"/>
                      <a:pt x="49" y="220"/>
                      <a:pt x="47" y="220"/>
                    </a:cubicBezTo>
                    <a:cubicBezTo>
                      <a:pt x="46" y="220"/>
                      <a:pt x="44" y="219"/>
                      <a:pt x="44" y="219"/>
                    </a:cubicBezTo>
                    <a:cubicBezTo>
                      <a:pt x="44" y="219"/>
                      <a:pt x="41" y="217"/>
                      <a:pt x="41" y="218"/>
                    </a:cubicBezTo>
                    <a:cubicBezTo>
                      <a:pt x="40" y="219"/>
                      <a:pt x="40" y="221"/>
                      <a:pt x="40" y="222"/>
                    </a:cubicBezTo>
                    <a:cubicBezTo>
                      <a:pt x="40" y="222"/>
                      <a:pt x="41" y="225"/>
                      <a:pt x="41" y="225"/>
                    </a:cubicBezTo>
                    <a:cubicBezTo>
                      <a:pt x="41" y="225"/>
                      <a:pt x="37" y="227"/>
                      <a:pt x="36" y="227"/>
                    </a:cubicBezTo>
                    <a:cubicBezTo>
                      <a:pt x="35" y="227"/>
                      <a:pt x="34" y="228"/>
                      <a:pt x="34" y="226"/>
                    </a:cubicBezTo>
                    <a:cubicBezTo>
                      <a:pt x="34" y="225"/>
                      <a:pt x="36" y="220"/>
                      <a:pt x="36" y="220"/>
                    </a:cubicBezTo>
                    <a:cubicBezTo>
                      <a:pt x="37" y="219"/>
                      <a:pt x="38" y="218"/>
                      <a:pt x="38" y="218"/>
                    </a:cubicBezTo>
                    <a:cubicBezTo>
                      <a:pt x="38" y="218"/>
                      <a:pt x="37" y="216"/>
                      <a:pt x="37" y="215"/>
                    </a:cubicBezTo>
                    <a:cubicBezTo>
                      <a:pt x="37" y="214"/>
                      <a:pt x="36" y="214"/>
                      <a:pt x="38" y="211"/>
                    </a:cubicBezTo>
                    <a:cubicBezTo>
                      <a:pt x="41" y="208"/>
                      <a:pt x="41" y="206"/>
                      <a:pt x="41" y="206"/>
                    </a:cubicBezTo>
                    <a:cubicBezTo>
                      <a:pt x="41" y="206"/>
                      <a:pt x="39" y="203"/>
                      <a:pt x="38" y="202"/>
                    </a:cubicBezTo>
                    <a:cubicBezTo>
                      <a:pt x="38" y="202"/>
                      <a:pt x="35" y="198"/>
                      <a:pt x="35" y="198"/>
                    </a:cubicBezTo>
                    <a:cubicBezTo>
                      <a:pt x="35" y="197"/>
                      <a:pt x="35" y="195"/>
                      <a:pt x="35" y="195"/>
                    </a:cubicBezTo>
                    <a:cubicBezTo>
                      <a:pt x="35" y="195"/>
                      <a:pt x="33" y="193"/>
                      <a:pt x="32" y="193"/>
                    </a:cubicBezTo>
                    <a:cubicBezTo>
                      <a:pt x="31" y="193"/>
                      <a:pt x="28" y="192"/>
                      <a:pt x="28" y="192"/>
                    </a:cubicBezTo>
                    <a:cubicBezTo>
                      <a:pt x="28" y="189"/>
                      <a:pt x="28" y="189"/>
                      <a:pt x="28" y="189"/>
                    </a:cubicBezTo>
                    <a:cubicBezTo>
                      <a:pt x="28" y="184"/>
                      <a:pt x="28" y="184"/>
                      <a:pt x="28" y="184"/>
                    </a:cubicBezTo>
                    <a:cubicBezTo>
                      <a:pt x="24" y="179"/>
                      <a:pt x="24" y="179"/>
                      <a:pt x="24" y="179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3" y="176"/>
                      <a:pt x="24" y="174"/>
                      <a:pt x="24" y="172"/>
                    </a:cubicBezTo>
                    <a:cubicBezTo>
                      <a:pt x="25" y="171"/>
                      <a:pt x="26" y="168"/>
                      <a:pt x="26" y="168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4" y="164"/>
                      <a:pt x="23" y="163"/>
                      <a:pt x="24" y="162"/>
                    </a:cubicBezTo>
                    <a:cubicBezTo>
                      <a:pt x="24" y="161"/>
                      <a:pt x="23" y="155"/>
                      <a:pt x="23" y="155"/>
                    </a:cubicBezTo>
                    <a:cubicBezTo>
                      <a:pt x="23" y="155"/>
                      <a:pt x="22" y="149"/>
                      <a:pt x="21" y="150"/>
                    </a:cubicBezTo>
                    <a:cubicBezTo>
                      <a:pt x="19" y="150"/>
                      <a:pt x="18" y="146"/>
                      <a:pt x="18" y="146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0" y="139"/>
                      <a:pt x="21" y="134"/>
                      <a:pt x="18" y="132"/>
                    </a:cubicBezTo>
                    <a:cubicBezTo>
                      <a:pt x="15" y="131"/>
                      <a:pt x="9" y="128"/>
                      <a:pt x="8" y="127"/>
                    </a:cubicBezTo>
                    <a:cubicBezTo>
                      <a:pt x="8" y="127"/>
                      <a:pt x="5" y="124"/>
                      <a:pt x="4" y="123"/>
                    </a:cubicBezTo>
                    <a:cubicBezTo>
                      <a:pt x="3" y="123"/>
                      <a:pt x="2" y="122"/>
                      <a:pt x="2" y="122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10" y="91"/>
                      <a:pt x="7" y="87"/>
                    </a:cubicBezTo>
                    <a:cubicBezTo>
                      <a:pt x="5" y="84"/>
                      <a:pt x="4" y="80"/>
                      <a:pt x="4" y="80"/>
                    </a:cubicBezTo>
                    <a:cubicBezTo>
                      <a:pt x="4" y="79"/>
                      <a:pt x="3" y="75"/>
                      <a:pt x="2" y="74"/>
                    </a:cubicBezTo>
                    <a:cubicBezTo>
                      <a:pt x="2" y="73"/>
                      <a:pt x="2" y="72"/>
                      <a:pt x="2" y="70"/>
                    </a:cubicBezTo>
                    <a:cubicBezTo>
                      <a:pt x="3" y="69"/>
                      <a:pt x="0" y="66"/>
                      <a:pt x="0" y="66"/>
                    </a:cubicBezTo>
                    <a:cubicBezTo>
                      <a:pt x="0" y="66"/>
                      <a:pt x="1" y="64"/>
                      <a:pt x="2" y="64"/>
                    </a:cubicBezTo>
                    <a:cubicBezTo>
                      <a:pt x="3" y="64"/>
                      <a:pt x="4" y="63"/>
                      <a:pt x="6" y="63"/>
                    </a:cubicBezTo>
                    <a:cubicBezTo>
                      <a:pt x="8" y="63"/>
                      <a:pt x="9" y="61"/>
                      <a:pt x="11" y="61"/>
                    </a:cubicBezTo>
                    <a:cubicBezTo>
                      <a:pt x="12" y="60"/>
                      <a:pt x="12" y="58"/>
                      <a:pt x="13" y="58"/>
                    </a:cubicBezTo>
                    <a:cubicBezTo>
                      <a:pt x="15" y="57"/>
                      <a:pt x="17" y="58"/>
                      <a:pt x="20" y="56"/>
                    </a:cubicBezTo>
                    <a:cubicBezTo>
                      <a:pt x="23" y="55"/>
                      <a:pt x="23" y="54"/>
                      <a:pt x="25" y="52"/>
                    </a:cubicBezTo>
                    <a:cubicBezTo>
                      <a:pt x="26" y="51"/>
                      <a:pt x="45" y="45"/>
                      <a:pt x="45" y="45"/>
                    </a:cubicBezTo>
                    <a:cubicBezTo>
                      <a:pt x="45" y="45"/>
                      <a:pt x="50" y="42"/>
                      <a:pt x="52" y="42"/>
                    </a:cubicBezTo>
                    <a:cubicBezTo>
                      <a:pt x="53" y="41"/>
                      <a:pt x="53" y="40"/>
                      <a:pt x="55" y="40"/>
                    </a:cubicBezTo>
                    <a:cubicBezTo>
                      <a:pt x="56" y="41"/>
                      <a:pt x="60" y="41"/>
                      <a:pt x="60" y="41"/>
                    </a:cubicBezTo>
                    <a:cubicBezTo>
                      <a:pt x="60" y="41"/>
                      <a:pt x="61" y="38"/>
                      <a:pt x="62" y="37"/>
                    </a:cubicBezTo>
                    <a:cubicBezTo>
                      <a:pt x="63" y="35"/>
                      <a:pt x="64" y="33"/>
                      <a:pt x="64" y="32"/>
                    </a:cubicBezTo>
                    <a:cubicBezTo>
                      <a:pt x="65" y="30"/>
                      <a:pt x="66" y="29"/>
                      <a:pt x="67" y="28"/>
                    </a:cubicBezTo>
                    <a:cubicBezTo>
                      <a:pt x="68" y="26"/>
                      <a:pt x="69" y="25"/>
                      <a:pt x="69" y="25"/>
                    </a:cubicBezTo>
                    <a:cubicBezTo>
                      <a:pt x="70" y="25"/>
                      <a:pt x="76" y="22"/>
                      <a:pt x="77" y="22"/>
                    </a:cubicBezTo>
                    <a:cubicBezTo>
                      <a:pt x="78" y="21"/>
                      <a:pt x="86" y="18"/>
                      <a:pt x="86" y="17"/>
                    </a:cubicBezTo>
                    <a:cubicBezTo>
                      <a:pt x="86" y="17"/>
                      <a:pt x="89" y="13"/>
                      <a:pt x="89" y="12"/>
                    </a:cubicBezTo>
                    <a:cubicBezTo>
                      <a:pt x="89" y="11"/>
                      <a:pt x="93" y="10"/>
                      <a:pt x="93" y="10"/>
                    </a:cubicBezTo>
                    <a:cubicBezTo>
                      <a:pt x="94" y="10"/>
                      <a:pt x="94" y="10"/>
                      <a:pt x="95" y="9"/>
                    </a:cubicBezTo>
                    <a:cubicBezTo>
                      <a:pt x="97" y="9"/>
                      <a:pt x="106" y="5"/>
                      <a:pt x="106" y="5"/>
                    </a:cubicBezTo>
                    <a:cubicBezTo>
                      <a:pt x="106" y="5"/>
                      <a:pt x="114" y="2"/>
                      <a:pt x="114" y="2"/>
                    </a:cubicBezTo>
                    <a:cubicBezTo>
                      <a:pt x="115" y="3"/>
                      <a:pt x="120" y="2"/>
                      <a:pt x="121" y="2"/>
                    </a:cubicBezTo>
                    <a:cubicBezTo>
                      <a:pt x="121" y="3"/>
                      <a:pt x="127" y="2"/>
                      <a:pt x="127" y="2"/>
                    </a:cubicBezTo>
                    <a:cubicBezTo>
                      <a:pt x="127" y="2"/>
                      <a:pt x="129" y="3"/>
                      <a:pt x="129" y="4"/>
                    </a:cubicBezTo>
                    <a:cubicBezTo>
                      <a:pt x="129" y="5"/>
                      <a:pt x="127" y="6"/>
                      <a:pt x="128" y="7"/>
                    </a:cubicBezTo>
                    <a:cubicBezTo>
                      <a:pt x="129" y="8"/>
                      <a:pt x="133" y="11"/>
                      <a:pt x="133" y="11"/>
                    </a:cubicBezTo>
                    <a:cubicBezTo>
                      <a:pt x="133" y="11"/>
                      <a:pt x="132" y="14"/>
                      <a:pt x="132" y="14"/>
                    </a:cubicBezTo>
                    <a:cubicBezTo>
                      <a:pt x="132" y="15"/>
                      <a:pt x="133" y="16"/>
                      <a:pt x="134" y="18"/>
                    </a:cubicBezTo>
                    <a:cubicBezTo>
                      <a:pt x="135" y="19"/>
                      <a:pt x="137" y="21"/>
                      <a:pt x="137" y="21"/>
                    </a:cubicBezTo>
                    <a:cubicBezTo>
                      <a:pt x="137" y="21"/>
                      <a:pt x="136" y="22"/>
                      <a:pt x="140" y="24"/>
                    </a:cubicBezTo>
                    <a:cubicBezTo>
                      <a:pt x="144" y="26"/>
                      <a:pt x="147" y="24"/>
                      <a:pt x="147" y="24"/>
                    </a:cubicBezTo>
                    <a:cubicBezTo>
                      <a:pt x="147" y="24"/>
                      <a:pt x="150" y="24"/>
                      <a:pt x="151" y="24"/>
                    </a:cubicBezTo>
                    <a:cubicBezTo>
                      <a:pt x="152" y="24"/>
                      <a:pt x="155" y="23"/>
                      <a:pt x="155" y="2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EE3CE9F0-0BEC-4050-8FCD-E7D19C989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366" y="2092972"/>
                <a:ext cx="378204" cy="415513"/>
              </a:xfrm>
              <a:custGeom>
                <a:avLst/>
                <a:gdLst>
                  <a:gd name="T0" fmla="*/ 115 w 166"/>
                  <a:gd name="T1" fmla="*/ 170 h 188"/>
                  <a:gd name="T2" fmla="*/ 92 w 166"/>
                  <a:gd name="T3" fmla="*/ 176 h 188"/>
                  <a:gd name="T4" fmla="*/ 71 w 166"/>
                  <a:gd name="T5" fmla="*/ 177 h 188"/>
                  <a:gd name="T6" fmla="*/ 50 w 166"/>
                  <a:gd name="T7" fmla="*/ 188 h 188"/>
                  <a:gd name="T8" fmla="*/ 19 w 166"/>
                  <a:gd name="T9" fmla="*/ 183 h 188"/>
                  <a:gd name="T10" fmla="*/ 18 w 166"/>
                  <a:gd name="T11" fmla="*/ 180 h 188"/>
                  <a:gd name="T12" fmla="*/ 22 w 166"/>
                  <a:gd name="T13" fmla="*/ 175 h 188"/>
                  <a:gd name="T14" fmla="*/ 9 w 166"/>
                  <a:gd name="T15" fmla="*/ 171 h 188"/>
                  <a:gd name="T16" fmla="*/ 21 w 166"/>
                  <a:gd name="T17" fmla="*/ 165 h 188"/>
                  <a:gd name="T18" fmla="*/ 7 w 166"/>
                  <a:gd name="T19" fmla="*/ 161 h 188"/>
                  <a:gd name="T20" fmla="*/ 5 w 166"/>
                  <a:gd name="T21" fmla="*/ 157 h 188"/>
                  <a:gd name="T22" fmla="*/ 18 w 166"/>
                  <a:gd name="T23" fmla="*/ 152 h 188"/>
                  <a:gd name="T24" fmla="*/ 20 w 166"/>
                  <a:gd name="T25" fmla="*/ 148 h 188"/>
                  <a:gd name="T26" fmla="*/ 3 w 166"/>
                  <a:gd name="T27" fmla="*/ 144 h 188"/>
                  <a:gd name="T28" fmla="*/ 15 w 166"/>
                  <a:gd name="T29" fmla="*/ 138 h 188"/>
                  <a:gd name="T30" fmla="*/ 23 w 166"/>
                  <a:gd name="T31" fmla="*/ 144 h 188"/>
                  <a:gd name="T32" fmla="*/ 27 w 166"/>
                  <a:gd name="T33" fmla="*/ 134 h 188"/>
                  <a:gd name="T34" fmla="*/ 40 w 166"/>
                  <a:gd name="T35" fmla="*/ 130 h 188"/>
                  <a:gd name="T36" fmla="*/ 56 w 166"/>
                  <a:gd name="T37" fmla="*/ 131 h 188"/>
                  <a:gd name="T38" fmla="*/ 54 w 166"/>
                  <a:gd name="T39" fmla="*/ 129 h 188"/>
                  <a:gd name="T40" fmla="*/ 38 w 166"/>
                  <a:gd name="T41" fmla="*/ 127 h 188"/>
                  <a:gd name="T42" fmla="*/ 36 w 166"/>
                  <a:gd name="T43" fmla="*/ 123 h 188"/>
                  <a:gd name="T44" fmla="*/ 49 w 166"/>
                  <a:gd name="T45" fmla="*/ 112 h 188"/>
                  <a:gd name="T46" fmla="*/ 62 w 166"/>
                  <a:gd name="T47" fmla="*/ 104 h 188"/>
                  <a:gd name="T48" fmla="*/ 64 w 166"/>
                  <a:gd name="T49" fmla="*/ 97 h 188"/>
                  <a:gd name="T50" fmla="*/ 44 w 166"/>
                  <a:gd name="T51" fmla="*/ 94 h 188"/>
                  <a:gd name="T52" fmla="*/ 45 w 166"/>
                  <a:gd name="T53" fmla="*/ 89 h 188"/>
                  <a:gd name="T54" fmla="*/ 38 w 166"/>
                  <a:gd name="T55" fmla="*/ 84 h 188"/>
                  <a:gd name="T56" fmla="*/ 36 w 166"/>
                  <a:gd name="T57" fmla="*/ 78 h 188"/>
                  <a:gd name="T58" fmla="*/ 39 w 166"/>
                  <a:gd name="T59" fmla="*/ 71 h 188"/>
                  <a:gd name="T60" fmla="*/ 48 w 166"/>
                  <a:gd name="T61" fmla="*/ 64 h 188"/>
                  <a:gd name="T62" fmla="*/ 48 w 166"/>
                  <a:gd name="T63" fmla="*/ 59 h 188"/>
                  <a:gd name="T64" fmla="*/ 39 w 166"/>
                  <a:gd name="T65" fmla="*/ 49 h 188"/>
                  <a:gd name="T66" fmla="*/ 49 w 166"/>
                  <a:gd name="T67" fmla="*/ 45 h 188"/>
                  <a:gd name="T68" fmla="*/ 45 w 166"/>
                  <a:gd name="T69" fmla="*/ 45 h 188"/>
                  <a:gd name="T70" fmla="*/ 56 w 166"/>
                  <a:gd name="T71" fmla="*/ 38 h 188"/>
                  <a:gd name="T72" fmla="*/ 70 w 166"/>
                  <a:gd name="T73" fmla="*/ 40 h 188"/>
                  <a:gd name="T74" fmla="*/ 81 w 166"/>
                  <a:gd name="T75" fmla="*/ 45 h 188"/>
                  <a:gd name="T76" fmla="*/ 92 w 166"/>
                  <a:gd name="T77" fmla="*/ 48 h 188"/>
                  <a:gd name="T78" fmla="*/ 107 w 166"/>
                  <a:gd name="T79" fmla="*/ 39 h 188"/>
                  <a:gd name="T80" fmla="*/ 98 w 166"/>
                  <a:gd name="T81" fmla="*/ 31 h 188"/>
                  <a:gd name="T82" fmla="*/ 102 w 166"/>
                  <a:gd name="T83" fmla="*/ 20 h 188"/>
                  <a:gd name="T84" fmla="*/ 107 w 166"/>
                  <a:gd name="T85" fmla="*/ 12 h 188"/>
                  <a:gd name="T86" fmla="*/ 121 w 166"/>
                  <a:gd name="T87" fmla="*/ 6 h 188"/>
                  <a:gd name="T88" fmla="*/ 135 w 166"/>
                  <a:gd name="T89" fmla="*/ 4 h 188"/>
                  <a:gd name="T90" fmla="*/ 134 w 166"/>
                  <a:gd name="T91" fmla="*/ 16 h 188"/>
                  <a:gd name="T92" fmla="*/ 137 w 166"/>
                  <a:gd name="T93" fmla="*/ 7 h 188"/>
                  <a:gd name="T94" fmla="*/ 144 w 166"/>
                  <a:gd name="T95" fmla="*/ 3 h 188"/>
                  <a:gd name="T96" fmla="*/ 156 w 166"/>
                  <a:gd name="T97" fmla="*/ 11 h 188"/>
                  <a:gd name="T98" fmla="*/ 137 w 166"/>
                  <a:gd name="T99" fmla="*/ 27 h 188"/>
                  <a:gd name="T100" fmla="*/ 115 w 166"/>
                  <a:gd name="T101" fmla="*/ 42 h 188"/>
                  <a:gd name="T102" fmla="*/ 135 w 166"/>
                  <a:gd name="T103" fmla="*/ 64 h 188"/>
                  <a:gd name="T104" fmla="*/ 161 w 166"/>
                  <a:gd name="T105" fmla="*/ 76 h 188"/>
                  <a:gd name="T106" fmla="*/ 157 w 166"/>
                  <a:gd name="T107" fmla="*/ 86 h 188"/>
                  <a:gd name="T108" fmla="*/ 158 w 166"/>
                  <a:gd name="T109" fmla="*/ 112 h 188"/>
                  <a:gd name="T110" fmla="*/ 157 w 166"/>
                  <a:gd name="T111" fmla="*/ 129 h 188"/>
                  <a:gd name="T112" fmla="*/ 146 w 166"/>
                  <a:gd name="T113" fmla="*/ 151 h 188"/>
                  <a:gd name="T114" fmla="*/ 134 w 166"/>
                  <a:gd name="T115" fmla="*/ 165 h 188"/>
                  <a:gd name="T116" fmla="*/ 132 w 166"/>
                  <a:gd name="T117" fmla="*/ 17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6" h="188">
                    <a:moveTo>
                      <a:pt x="132" y="174"/>
                    </a:moveTo>
                    <a:cubicBezTo>
                      <a:pt x="128" y="174"/>
                      <a:pt x="128" y="174"/>
                      <a:pt x="128" y="174"/>
                    </a:cubicBezTo>
                    <a:cubicBezTo>
                      <a:pt x="128" y="174"/>
                      <a:pt x="126" y="171"/>
                      <a:pt x="125" y="171"/>
                    </a:cubicBezTo>
                    <a:cubicBezTo>
                      <a:pt x="124" y="171"/>
                      <a:pt x="122" y="170"/>
                      <a:pt x="122" y="170"/>
                    </a:cubicBezTo>
                    <a:cubicBezTo>
                      <a:pt x="121" y="172"/>
                      <a:pt x="121" y="172"/>
                      <a:pt x="121" y="172"/>
                    </a:cubicBezTo>
                    <a:cubicBezTo>
                      <a:pt x="121" y="172"/>
                      <a:pt x="120" y="173"/>
                      <a:pt x="119" y="173"/>
                    </a:cubicBezTo>
                    <a:cubicBezTo>
                      <a:pt x="119" y="173"/>
                      <a:pt x="118" y="172"/>
                      <a:pt x="118" y="172"/>
                    </a:cubicBezTo>
                    <a:cubicBezTo>
                      <a:pt x="118" y="170"/>
                      <a:pt x="118" y="170"/>
                      <a:pt x="118" y="170"/>
                    </a:cubicBezTo>
                    <a:cubicBezTo>
                      <a:pt x="115" y="170"/>
                      <a:pt x="115" y="170"/>
                      <a:pt x="115" y="170"/>
                    </a:cubicBezTo>
                    <a:cubicBezTo>
                      <a:pt x="115" y="170"/>
                      <a:pt x="115" y="173"/>
                      <a:pt x="114" y="173"/>
                    </a:cubicBezTo>
                    <a:cubicBezTo>
                      <a:pt x="113" y="172"/>
                      <a:pt x="112" y="172"/>
                      <a:pt x="110" y="172"/>
                    </a:cubicBezTo>
                    <a:cubicBezTo>
                      <a:pt x="108" y="171"/>
                      <a:pt x="104" y="172"/>
                      <a:pt x="104" y="172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99" y="171"/>
                      <a:pt x="99" y="171"/>
                      <a:pt x="99" y="171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4" y="173"/>
                      <a:pt x="94" y="173"/>
                      <a:pt x="94" y="173"/>
                    </a:cubicBezTo>
                    <a:cubicBezTo>
                      <a:pt x="95" y="174"/>
                      <a:pt x="95" y="174"/>
                      <a:pt x="95" y="174"/>
                    </a:cubicBezTo>
                    <a:cubicBezTo>
                      <a:pt x="92" y="176"/>
                      <a:pt x="92" y="176"/>
                      <a:pt x="92" y="176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6" y="177"/>
                      <a:pt x="86" y="177"/>
                      <a:pt x="86" y="177"/>
                    </a:cubicBezTo>
                    <a:cubicBezTo>
                      <a:pt x="85" y="175"/>
                      <a:pt x="85" y="175"/>
                      <a:pt x="85" y="175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80" y="181"/>
                      <a:pt x="80" y="181"/>
                      <a:pt x="80" y="181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2" y="181"/>
                      <a:pt x="72" y="181"/>
                      <a:pt x="72" y="181"/>
                    </a:cubicBezTo>
                    <a:cubicBezTo>
                      <a:pt x="72" y="181"/>
                      <a:pt x="70" y="180"/>
                      <a:pt x="70" y="179"/>
                    </a:cubicBezTo>
                    <a:cubicBezTo>
                      <a:pt x="71" y="178"/>
                      <a:pt x="71" y="177"/>
                      <a:pt x="71" y="177"/>
                    </a:cubicBezTo>
                    <a:cubicBezTo>
                      <a:pt x="71" y="177"/>
                      <a:pt x="69" y="176"/>
                      <a:pt x="69" y="177"/>
                    </a:cubicBezTo>
                    <a:cubicBezTo>
                      <a:pt x="69" y="179"/>
                      <a:pt x="68" y="181"/>
                      <a:pt x="68" y="181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1" y="184"/>
                      <a:pt x="61" y="184"/>
                      <a:pt x="61" y="184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6"/>
                      <a:pt x="60" y="186"/>
                      <a:pt x="60" y="186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50" y="188"/>
                      <a:pt x="50" y="188"/>
                      <a:pt x="50" y="188"/>
                    </a:cubicBezTo>
                    <a:cubicBezTo>
                      <a:pt x="47" y="187"/>
                      <a:pt x="47" y="187"/>
                      <a:pt x="47" y="18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41" y="186"/>
                      <a:pt x="41" y="186"/>
                      <a:pt x="41" y="186"/>
                    </a:cubicBezTo>
                    <a:cubicBezTo>
                      <a:pt x="34" y="186"/>
                      <a:pt x="34" y="186"/>
                      <a:pt x="34" y="186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29" y="185"/>
                      <a:pt x="27" y="185"/>
                      <a:pt x="26" y="185"/>
                    </a:cubicBezTo>
                    <a:cubicBezTo>
                      <a:pt x="25" y="185"/>
                      <a:pt x="19" y="183"/>
                      <a:pt x="19" y="183"/>
                    </a:cubicBezTo>
                    <a:cubicBezTo>
                      <a:pt x="17" y="185"/>
                      <a:pt x="17" y="185"/>
                      <a:pt x="17" y="185"/>
                    </a:cubicBezTo>
                    <a:cubicBezTo>
                      <a:pt x="17" y="185"/>
                      <a:pt x="14" y="185"/>
                      <a:pt x="14" y="184"/>
                    </a:cubicBezTo>
                    <a:cubicBezTo>
                      <a:pt x="14" y="184"/>
                      <a:pt x="14" y="183"/>
                      <a:pt x="15" y="182"/>
                    </a:cubicBezTo>
                    <a:cubicBezTo>
                      <a:pt x="16" y="182"/>
                      <a:pt x="17" y="182"/>
                      <a:pt x="19" y="181"/>
                    </a:cubicBezTo>
                    <a:cubicBezTo>
                      <a:pt x="21" y="181"/>
                      <a:pt x="22" y="181"/>
                      <a:pt x="22" y="181"/>
                    </a:cubicBezTo>
                    <a:cubicBezTo>
                      <a:pt x="23" y="180"/>
                      <a:pt x="23" y="180"/>
                      <a:pt x="23" y="180"/>
                    </a:cubicBezTo>
                    <a:cubicBezTo>
                      <a:pt x="23" y="179"/>
                      <a:pt x="24" y="178"/>
                      <a:pt x="22" y="179"/>
                    </a:cubicBezTo>
                    <a:cubicBezTo>
                      <a:pt x="21" y="179"/>
                      <a:pt x="21" y="179"/>
                      <a:pt x="21" y="179"/>
                    </a:cubicBezTo>
                    <a:cubicBezTo>
                      <a:pt x="20" y="180"/>
                      <a:pt x="19" y="180"/>
                      <a:pt x="18" y="180"/>
                    </a:cubicBezTo>
                    <a:cubicBezTo>
                      <a:pt x="18" y="180"/>
                      <a:pt x="16" y="180"/>
                      <a:pt x="16" y="180"/>
                    </a:cubicBezTo>
                    <a:cubicBezTo>
                      <a:pt x="16" y="180"/>
                      <a:pt x="15" y="179"/>
                      <a:pt x="16" y="179"/>
                    </a:cubicBezTo>
                    <a:cubicBezTo>
                      <a:pt x="17" y="178"/>
                      <a:pt x="17" y="178"/>
                      <a:pt x="18" y="178"/>
                    </a:cubicBezTo>
                    <a:cubicBezTo>
                      <a:pt x="20" y="178"/>
                      <a:pt x="21" y="177"/>
                      <a:pt x="23" y="177"/>
                    </a:cubicBezTo>
                    <a:cubicBezTo>
                      <a:pt x="25" y="177"/>
                      <a:pt x="26" y="177"/>
                      <a:pt x="26" y="177"/>
                    </a:cubicBezTo>
                    <a:cubicBezTo>
                      <a:pt x="27" y="176"/>
                      <a:pt x="28" y="176"/>
                      <a:pt x="28" y="175"/>
                    </a:cubicBezTo>
                    <a:cubicBezTo>
                      <a:pt x="28" y="174"/>
                      <a:pt x="27" y="173"/>
                      <a:pt x="27" y="173"/>
                    </a:cubicBezTo>
                    <a:cubicBezTo>
                      <a:pt x="27" y="173"/>
                      <a:pt x="26" y="173"/>
                      <a:pt x="25" y="174"/>
                    </a:cubicBezTo>
                    <a:cubicBezTo>
                      <a:pt x="24" y="174"/>
                      <a:pt x="23" y="175"/>
                      <a:pt x="22" y="175"/>
                    </a:cubicBezTo>
                    <a:cubicBezTo>
                      <a:pt x="22" y="175"/>
                      <a:pt x="22" y="175"/>
                      <a:pt x="21" y="175"/>
                    </a:cubicBezTo>
                    <a:cubicBezTo>
                      <a:pt x="20" y="175"/>
                      <a:pt x="18" y="174"/>
                      <a:pt x="18" y="174"/>
                    </a:cubicBezTo>
                    <a:cubicBezTo>
                      <a:pt x="17" y="174"/>
                      <a:pt x="16" y="174"/>
                      <a:pt x="15" y="174"/>
                    </a:cubicBezTo>
                    <a:cubicBezTo>
                      <a:pt x="14" y="174"/>
                      <a:pt x="15" y="174"/>
                      <a:pt x="13" y="174"/>
                    </a:cubicBezTo>
                    <a:cubicBezTo>
                      <a:pt x="11" y="175"/>
                      <a:pt x="12" y="175"/>
                      <a:pt x="9" y="175"/>
                    </a:cubicBezTo>
                    <a:cubicBezTo>
                      <a:pt x="7" y="175"/>
                      <a:pt x="4" y="174"/>
                      <a:pt x="4" y="174"/>
                    </a:cubicBezTo>
                    <a:cubicBezTo>
                      <a:pt x="4" y="174"/>
                      <a:pt x="2" y="175"/>
                      <a:pt x="3" y="174"/>
                    </a:cubicBezTo>
                    <a:cubicBezTo>
                      <a:pt x="5" y="173"/>
                      <a:pt x="7" y="173"/>
                      <a:pt x="8" y="172"/>
                    </a:cubicBezTo>
                    <a:cubicBezTo>
                      <a:pt x="9" y="172"/>
                      <a:pt x="10" y="172"/>
                      <a:pt x="9" y="171"/>
                    </a:cubicBezTo>
                    <a:cubicBezTo>
                      <a:pt x="9" y="171"/>
                      <a:pt x="9" y="171"/>
                      <a:pt x="9" y="171"/>
                    </a:cubicBezTo>
                    <a:cubicBezTo>
                      <a:pt x="10" y="171"/>
                      <a:pt x="12" y="170"/>
                      <a:pt x="12" y="170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8"/>
                      <a:pt x="16" y="168"/>
                    </a:cubicBezTo>
                    <a:cubicBezTo>
                      <a:pt x="18" y="168"/>
                      <a:pt x="18" y="168"/>
                      <a:pt x="18" y="167"/>
                    </a:cubicBezTo>
                    <a:cubicBezTo>
                      <a:pt x="19" y="167"/>
                      <a:pt x="18" y="167"/>
                      <a:pt x="19" y="167"/>
                    </a:cubicBezTo>
                    <a:cubicBezTo>
                      <a:pt x="21" y="167"/>
                      <a:pt x="21" y="166"/>
                      <a:pt x="22" y="166"/>
                    </a:cubicBezTo>
                    <a:cubicBezTo>
                      <a:pt x="24" y="166"/>
                      <a:pt x="25" y="165"/>
                      <a:pt x="24" y="165"/>
                    </a:cubicBezTo>
                    <a:cubicBezTo>
                      <a:pt x="23" y="165"/>
                      <a:pt x="23" y="165"/>
                      <a:pt x="21" y="165"/>
                    </a:cubicBezTo>
                    <a:cubicBezTo>
                      <a:pt x="20" y="166"/>
                      <a:pt x="19" y="165"/>
                      <a:pt x="19" y="166"/>
                    </a:cubicBezTo>
                    <a:cubicBezTo>
                      <a:pt x="18" y="166"/>
                      <a:pt x="16" y="166"/>
                      <a:pt x="16" y="166"/>
                    </a:cubicBezTo>
                    <a:cubicBezTo>
                      <a:pt x="15" y="165"/>
                      <a:pt x="15" y="165"/>
                      <a:pt x="14" y="166"/>
                    </a:cubicBezTo>
                    <a:cubicBezTo>
                      <a:pt x="13" y="166"/>
                      <a:pt x="14" y="167"/>
                      <a:pt x="12" y="167"/>
                    </a:cubicBezTo>
                    <a:cubicBezTo>
                      <a:pt x="11" y="167"/>
                      <a:pt x="10" y="166"/>
                      <a:pt x="10" y="166"/>
                    </a:cubicBezTo>
                    <a:cubicBezTo>
                      <a:pt x="10" y="166"/>
                      <a:pt x="7" y="166"/>
                      <a:pt x="7" y="165"/>
                    </a:cubicBezTo>
                    <a:cubicBezTo>
                      <a:pt x="7" y="165"/>
                      <a:pt x="7" y="163"/>
                      <a:pt x="7" y="163"/>
                    </a:cubicBezTo>
                    <a:cubicBezTo>
                      <a:pt x="7" y="162"/>
                      <a:pt x="8" y="162"/>
                      <a:pt x="8" y="162"/>
                    </a:cubicBezTo>
                    <a:cubicBezTo>
                      <a:pt x="7" y="161"/>
                      <a:pt x="7" y="161"/>
                      <a:pt x="7" y="161"/>
                    </a:cubicBezTo>
                    <a:cubicBezTo>
                      <a:pt x="7" y="161"/>
                      <a:pt x="7" y="161"/>
                      <a:pt x="6" y="161"/>
                    </a:cubicBezTo>
                    <a:cubicBezTo>
                      <a:pt x="6" y="161"/>
                      <a:pt x="4" y="162"/>
                      <a:pt x="4" y="162"/>
                    </a:cubicBezTo>
                    <a:cubicBezTo>
                      <a:pt x="4" y="162"/>
                      <a:pt x="4" y="162"/>
                      <a:pt x="3" y="162"/>
                    </a:cubicBezTo>
                    <a:cubicBezTo>
                      <a:pt x="3" y="162"/>
                      <a:pt x="2" y="162"/>
                      <a:pt x="2" y="162"/>
                    </a:cubicBezTo>
                    <a:cubicBezTo>
                      <a:pt x="2" y="162"/>
                      <a:pt x="2" y="161"/>
                      <a:pt x="2" y="160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" y="158"/>
                      <a:pt x="0" y="158"/>
                      <a:pt x="2" y="157"/>
                    </a:cubicBezTo>
                    <a:cubicBezTo>
                      <a:pt x="4" y="157"/>
                      <a:pt x="4" y="157"/>
                      <a:pt x="5" y="157"/>
                    </a:cubicBezTo>
                    <a:cubicBezTo>
                      <a:pt x="5" y="157"/>
                      <a:pt x="6" y="157"/>
                      <a:pt x="6" y="157"/>
                    </a:cubicBezTo>
                    <a:cubicBezTo>
                      <a:pt x="6" y="157"/>
                      <a:pt x="7" y="156"/>
                      <a:pt x="7" y="156"/>
                    </a:cubicBezTo>
                    <a:cubicBezTo>
                      <a:pt x="6" y="155"/>
                      <a:pt x="6" y="155"/>
                      <a:pt x="6" y="155"/>
                    </a:cubicBezTo>
                    <a:cubicBezTo>
                      <a:pt x="6" y="154"/>
                      <a:pt x="6" y="154"/>
                      <a:pt x="7" y="154"/>
                    </a:cubicBezTo>
                    <a:cubicBezTo>
                      <a:pt x="8" y="154"/>
                      <a:pt x="8" y="153"/>
                      <a:pt x="9" y="153"/>
                    </a:cubicBezTo>
                    <a:cubicBezTo>
                      <a:pt x="9" y="153"/>
                      <a:pt x="10" y="153"/>
                      <a:pt x="11" y="153"/>
                    </a:cubicBezTo>
                    <a:cubicBezTo>
                      <a:pt x="11" y="153"/>
                      <a:pt x="11" y="152"/>
                      <a:pt x="13" y="152"/>
                    </a:cubicBezTo>
                    <a:cubicBezTo>
                      <a:pt x="14" y="152"/>
                      <a:pt x="15" y="152"/>
                      <a:pt x="16" y="152"/>
                    </a:cubicBezTo>
                    <a:cubicBezTo>
                      <a:pt x="16" y="152"/>
                      <a:pt x="18" y="152"/>
                      <a:pt x="18" y="152"/>
                    </a:cubicBezTo>
                    <a:cubicBezTo>
                      <a:pt x="18" y="152"/>
                      <a:pt x="20" y="151"/>
                      <a:pt x="20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1" y="150"/>
                      <a:pt x="22" y="150"/>
                    </a:cubicBezTo>
                    <a:cubicBezTo>
                      <a:pt x="23" y="150"/>
                      <a:pt x="23" y="150"/>
                      <a:pt x="24" y="150"/>
                    </a:cubicBezTo>
                    <a:cubicBezTo>
                      <a:pt x="24" y="150"/>
                      <a:pt x="25" y="150"/>
                      <a:pt x="25" y="150"/>
                    </a:cubicBezTo>
                    <a:cubicBezTo>
                      <a:pt x="25" y="149"/>
                      <a:pt x="25" y="149"/>
                      <a:pt x="25" y="148"/>
                    </a:cubicBezTo>
                    <a:cubicBezTo>
                      <a:pt x="24" y="148"/>
                      <a:pt x="24" y="148"/>
                      <a:pt x="23" y="148"/>
                    </a:cubicBezTo>
                    <a:cubicBezTo>
                      <a:pt x="22" y="149"/>
                      <a:pt x="21" y="149"/>
                      <a:pt x="21" y="148"/>
                    </a:cubicBezTo>
                    <a:cubicBezTo>
                      <a:pt x="21" y="148"/>
                      <a:pt x="21" y="148"/>
                      <a:pt x="20" y="148"/>
                    </a:cubicBezTo>
                    <a:cubicBezTo>
                      <a:pt x="19" y="148"/>
                      <a:pt x="18" y="148"/>
                      <a:pt x="18" y="148"/>
                    </a:cubicBezTo>
                    <a:cubicBezTo>
                      <a:pt x="18" y="148"/>
                      <a:pt x="17" y="148"/>
                      <a:pt x="16" y="148"/>
                    </a:cubicBezTo>
                    <a:cubicBezTo>
                      <a:pt x="14" y="147"/>
                      <a:pt x="14" y="147"/>
                      <a:pt x="13" y="147"/>
                    </a:cubicBezTo>
                    <a:cubicBezTo>
                      <a:pt x="12" y="147"/>
                      <a:pt x="11" y="147"/>
                      <a:pt x="11" y="147"/>
                    </a:cubicBezTo>
                    <a:cubicBezTo>
                      <a:pt x="11" y="147"/>
                      <a:pt x="13" y="147"/>
                      <a:pt x="10" y="146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6" y="145"/>
                      <a:pt x="6" y="145"/>
                      <a:pt x="6" y="145"/>
                    </a:cubicBezTo>
                    <a:cubicBezTo>
                      <a:pt x="5" y="145"/>
                      <a:pt x="5" y="146"/>
                      <a:pt x="4" y="145"/>
                    </a:cubicBezTo>
                    <a:cubicBezTo>
                      <a:pt x="4" y="145"/>
                      <a:pt x="3" y="144"/>
                      <a:pt x="3" y="144"/>
                    </a:cubicBezTo>
                    <a:cubicBezTo>
                      <a:pt x="3" y="143"/>
                      <a:pt x="3" y="143"/>
                      <a:pt x="4" y="142"/>
                    </a:cubicBezTo>
                    <a:cubicBezTo>
                      <a:pt x="4" y="142"/>
                      <a:pt x="6" y="141"/>
                      <a:pt x="6" y="141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6" y="142"/>
                      <a:pt x="6" y="143"/>
                      <a:pt x="7" y="142"/>
                    </a:cubicBezTo>
                    <a:cubicBezTo>
                      <a:pt x="7" y="142"/>
                      <a:pt x="8" y="140"/>
                      <a:pt x="8" y="140"/>
                    </a:cubicBezTo>
                    <a:cubicBezTo>
                      <a:pt x="8" y="140"/>
                      <a:pt x="7" y="140"/>
                      <a:pt x="8" y="139"/>
                    </a:cubicBezTo>
                    <a:cubicBezTo>
                      <a:pt x="9" y="139"/>
                      <a:pt x="9" y="139"/>
                      <a:pt x="10" y="139"/>
                    </a:cubicBezTo>
                    <a:cubicBezTo>
                      <a:pt x="10" y="139"/>
                      <a:pt x="12" y="139"/>
                      <a:pt x="13" y="139"/>
                    </a:cubicBezTo>
                    <a:cubicBezTo>
                      <a:pt x="13" y="138"/>
                      <a:pt x="15" y="138"/>
                      <a:pt x="15" y="138"/>
                    </a:cubicBezTo>
                    <a:cubicBezTo>
                      <a:pt x="15" y="138"/>
                      <a:pt x="16" y="139"/>
                      <a:pt x="15" y="140"/>
                    </a:cubicBezTo>
                    <a:cubicBezTo>
                      <a:pt x="15" y="140"/>
                      <a:pt x="14" y="140"/>
                      <a:pt x="15" y="141"/>
                    </a:cubicBezTo>
                    <a:cubicBezTo>
                      <a:pt x="16" y="141"/>
                      <a:pt x="17" y="141"/>
                      <a:pt x="17" y="141"/>
                    </a:cubicBezTo>
                    <a:cubicBezTo>
                      <a:pt x="17" y="141"/>
                      <a:pt x="18" y="140"/>
                      <a:pt x="18" y="140"/>
                    </a:cubicBezTo>
                    <a:cubicBezTo>
                      <a:pt x="19" y="140"/>
                      <a:pt x="18" y="139"/>
                      <a:pt x="19" y="139"/>
                    </a:cubicBezTo>
                    <a:cubicBezTo>
                      <a:pt x="20" y="140"/>
                      <a:pt x="20" y="141"/>
                      <a:pt x="20" y="141"/>
                    </a:cubicBezTo>
                    <a:cubicBezTo>
                      <a:pt x="20" y="141"/>
                      <a:pt x="20" y="141"/>
                      <a:pt x="20" y="142"/>
                    </a:cubicBezTo>
                    <a:cubicBezTo>
                      <a:pt x="21" y="142"/>
                      <a:pt x="22" y="142"/>
                      <a:pt x="22" y="143"/>
                    </a:cubicBezTo>
                    <a:cubicBezTo>
                      <a:pt x="22" y="143"/>
                      <a:pt x="21" y="143"/>
                      <a:pt x="23" y="144"/>
                    </a:cubicBezTo>
                    <a:cubicBezTo>
                      <a:pt x="24" y="144"/>
                      <a:pt x="25" y="144"/>
                      <a:pt x="25" y="144"/>
                    </a:cubicBezTo>
                    <a:cubicBezTo>
                      <a:pt x="25" y="144"/>
                      <a:pt x="26" y="144"/>
                      <a:pt x="26" y="143"/>
                    </a:cubicBezTo>
                    <a:cubicBezTo>
                      <a:pt x="25" y="142"/>
                      <a:pt x="25" y="141"/>
                      <a:pt x="25" y="141"/>
                    </a:cubicBezTo>
                    <a:cubicBezTo>
                      <a:pt x="25" y="141"/>
                      <a:pt x="26" y="140"/>
                      <a:pt x="26" y="140"/>
                    </a:cubicBezTo>
                    <a:cubicBezTo>
                      <a:pt x="26" y="139"/>
                      <a:pt x="26" y="137"/>
                      <a:pt x="26" y="137"/>
                    </a:cubicBezTo>
                    <a:cubicBezTo>
                      <a:pt x="26" y="137"/>
                      <a:pt x="27" y="136"/>
                      <a:pt x="26" y="136"/>
                    </a:cubicBezTo>
                    <a:cubicBezTo>
                      <a:pt x="25" y="136"/>
                      <a:pt x="25" y="135"/>
                      <a:pt x="25" y="135"/>
                    </a:cubicBezTo>
                    <a:cubicBezTo>
                      <a:pt x="24" y="135"/>
                      <a:pt x="24" y="134"/>
                      <a:pt x="24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3"/>
                      <a:pt x="32" y="134"/>
                      <a:pt x="32" y="133"/>
                    </a:cubicBezTo>
                    <a:cubicBezTo>
                      <a:pt x="32" y="133"/>
                      <a:pt x="33" y="132"/>
                      <a:pt x="33" y="132"/>
                    </a:cubicBezTo>
                    <a:cubicBezTo>
                      <a:pt x="35" y="132"/>
                      <a:pt x="35" y="132"/>
                      <a:pt x="35" y="132"/>
                    </a:cubicBezTo>
                    <a:cubicBezTo>
                      <a:pt x="35" y="132"/>
                      <a:pt x="34" y="131"/>
                      <a:pt x="34" y="131"/>
                    </a:cubicBezTo>
                    <a:cubicBezTo>
                      <a:pt x="35" y="131"/>
                      <a:pt x="35" y="129"/>
                      <a:pt x="35" y="129"/>
                    </a:cubicBezTo>
                    <a:cubicBezTo>
                      <a:pt x="35" y="129"/>
                      <a:pt x="36" y="128"/>
                      <a:pt x="37" y="129"/>
                    </a:cubicBezTo>
                    <a:cubicBezTo>
                      <a:pt x="37" y="129"/>
                      <a:pt x="39" y="129"/>
                      <a:pt x="40" y="130"/>
                    </a:cubicBezTo>
                    <a:cubicBezTo>
                      <a:pt x="40" y="130"/>
                      <a:pt x="41" y="130"/>
                      <a:pt x="41" y="130"/>
                    </a:cubicBezTo>
                    <a:cubicBezTo>
                      <a:pt x="43" y="130"/>
                      <a:pt x="43" y="130"/>
                      <a:pt x="43" y="130"/>
                    </a:cubicBezTo>
                    <a:cubicBezTo>
                      <a:pt x="43" y="130"/>
                      <a:pt x="45" y="131"/>
                      <a:pt x="45" y="131"/>
                    </a:cubicBezTo>
                    <a:cubicBezTo>
                      <a:pt x="45" y="131"/>
                      <a:pt x="47" y="132"/>
                      <a:pt x="48" y="132"/>
                    </a:cubicBezTo>
                    <a:cubicBezTo>
                      <a:pt x="48" y="132"/>
                      <a:pt x="49" y="131"/>
                      <a:pt x="49" y="131"/>
                    </a:cubicBezTo>
                    <a:cubicBezTo>
                      <a:pt x="49" y="131"/>
                      <a:pt x="49" y="130"/>
                      <a:pt x="50" y="131"/>
                    </a:cubicBezTo>
                    <a:cubicBezTo>
                      <a:pt x="51" y="131"/>
                      <a:pt x="52" y="131"/>
                      <a:pt x="53" y="131"/>
                    </a:cubicBezTo>
                    <a:cubicBezTo>
                      <a:pt x="53" y="130"/>
                      <a:pt x="53" y="130"/>
                      <a:pt x="54" y="130"/>
                    </a:cubicBezTo>
                    <a:cubicBezTo>
                      <a:pt x="55" y="131"/>
                      <a:pt x="56" y="131"/>
                      <a:pt x="56" y="131"/>
                    </a:cubicBezTo>
                    <a:cubicBezTo>
                      <a:pt x="57" y="131"/>
                      <a:pt x="59" y="130"/>
                      <a:pt x="59" y="130"/>
                    </a:cubicBezTo>
                    <a:cubicBezTo>
                      <a:pt x="59" y="130"/>
                      <a:pt x="58" y="129"/>
                      <a:pt x="59" y="130"/>
                    </a:cubicBezTo>
                    <a:cubicBezTo>
                      <a:pt x="60" y="130"/>
                      <a:pt x="61" y="129"/>
                      <a:pt x="61" y="129"/>
                    </a:cubicBezTo>
                    <a:cubicBezTo>
                      <a:pt x="59" y="128"/>
                      <a:pt x="59" y="128"/>
                      <a:pt x="59" y="128"/>
                    </a:cubicBezTo>
                    <a:cubicBezTo>
                      <a:pt x="59" y="128"/>
                      <a:pt x="60" y="126"/>
                      <a:pt x="60" y="126"/>
                    </a:cubicBezTo>
                    <a:cubicBezTo>
                      <a:pt x="60" y="126"/>
                      <a:pt x="59" y="125"/>
                      <a:pt x="59" y="125"/>
                    </a:cubicBezTo>
                    <a:cubicBezTo>
                      <a:pt x="59" y="125"/>
                      <a:pt x="58" y="125"/>
                      <a:pt x="58" y="126"/>
                    </a:cubicBezTo>
                    <a:cubicBezTo>
                      <a:pt x="58" y="127"/>
                      <a:pt x="57" y="128"/>
                      <a:pt x="56" y="128"/>
                    </a:cubicBezTo>
                    <a:cubicBezTo>
                      <a:pt x="56" y="128"/>
                      <a:pt x="55" y="129"/>
                      <a:pt x="54" y="129"/>
                    </a:cubicBezTo>
                    <a:cubicBezTo>
                      <a:pt x="54" y="129"/>
                      <a:pt x="53" y="130"/>
                      <a:pt x="53" y="130"/>
                    </a:cubicBezTo>
                    <a:cubicBezTo>
                      <a:pt x="53" y="130"/>
                      <a:pt x="53" y="131"/>
                      <a:pt x="51" y="130"/>
                    </a:cubicBezTo>
                    <a:cubicBezTo>
                      <a:pt x="50" y="129"/>
                      <a:pt x="49" y="129"/>
                      <a:pt x="49" y="129"/>
                    </a:cubicBezTo>
                    <a:cubicBezTo>
                      <a:pt x="49" y="129"/>
                      <a:pt x="49" y="128"/>
                      <a:pt x="48" y="129"/>
                    </a:cubicBezTo>
                    <a:cubicBezTo>
                      <a:pt x="46" y="129"/>
                      <a:pt x="47" y="130"/>
                      <a:pt x="46" y="129"/>
                    </a:cubicBezTo>
                    <a:cubicBezTo>
                      <a:pt x="45" y="129"/>
                      <a:pt x="42" y="129"/>
                      <a:pt x="42" y="128"/>
                    </a:cubicBezTo>
                    <a:cubicBezTo>
                      <a:pt x="42" y="128"/>
                      <a:pt x="41" y="127"/>
                      <a:pt x="41" y="127"/>
                    </a:cubicBezTo>
                    <a:cubicBezTo>
                      <a:pt x="41" y="127"/>
                      <a:pt x="41" y="125"/>
                      <a:pt x="41" y="125"/>
                    </a:cubicBezTo>
                    <a:cubicBezTo>
                      <a:pt x="40" y="126"/>
                      <a:pt x="39" y="127"/>
                      <a:pt x="38" y="127"/>
                    </a:cubicBezTo>
                    <a:cubicBezTo>
                      <a:pt x="38" y="127"/>
                      <a:pt x="36" y="127"/>
                      <a:pt x="35" y="127"/>
                    </a:cubicBezTo>
                    <a:cubicBezTo>
                      <a:pt x="35" y="127"/>
                      <a:pt x="35" y="127"/>
                      <a:pt x="34" y="127"/>
                    </a:cubicBezTo>
                    <a:cubicBezTo>
                      <a:pt x="33" y="127"/>
                      <a:pt x="32" y="128"/>
                      <a:pt x="31" y="128"/>
                    </a:cubicBezTo>
                    <a:cubicBezTo>
                      <a:pt x="30" y="128"/>
                      <a:pt x="30" y="127"/>
                      <a:pt x="29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5"/>
                      <a:pt x="30" y="125"/>
                    </a:cubicBezTo>
                    <a:cubicBezTo>
                      <a:pt x="31" y="124"/>
                      <a:pt x="30" y="124"/>
                      <a:pt x="32" y="124"/>
                    </a:cubicBezTo>
                    <a:cubicBezTo>
                      <a:pt x="34" y="124"/>
                      <a:pt x="35" y="124"/>
                      <a:pt x="36" y="123"/>
                    </a:cubicBezTo>
                    <a:cubicBezTo>
                      <a:pt x="37" y="122"/>
                      <a:pt x="37" y="121"/>
                      <a:pt x="38" y="121"/>
                    </a:cubicBezTo>
                    <a:cubicBezTo>
                      <a:pt x="39" y="120"/>
                      <a:pt x="39" y="119"/>
                      <a:pt x="40" y="120"/>
                    </a:cubicBezTo>
                    <a:cubicBezTo>
                      <a:pt x="42" y="120"/>
                      <a:pt x="44" y="120"/>
                      <a:pt x="44" y="120"/>
                    </a:cubicBezTo>
                    <a:cubicBezTo>
                      <a:pt x="44" y="120"/>
                      <a:pt x="44" y="119"/>
                      <a:pt x="44" y="118"/>
                    </a:cubicBezTo>
                    <a:cubicBezTo>
                      <a:pt x="44" y="118"/>
                      <a:pt x="44" y="118"/>
                      <a:pt x="44" y="117"/>
                    </a:cubicBezTo>
                    <a:cubicBezTo>
                      <a:pt x="45" y="117"/>
                      <a:pt x="45" y="116"/>
                      <a:pt x="45" y="116"/>
                    </a:cubicBezTo>
                    <a:cubicBezTo>
                      <a:pt x="46" y="116"/>
                      <a:pt x="46" y="115"/>
                      <a:pt x="47" y="115"/>
                    </a:cubicBezTo>
                    <a:cubicBezTo>
                      <a:pt x="47" y="114"/>
                      <a:pt x="48" y="114"/>
                      <a:pt x="48" y="113"/>
                    </a:cubicBezTo>
                    <a:cubicBezTo>
                      <a:pt x="49" y="113"/>
                      <a:pt x="49" y="112"/>
                      <a:pt x="49" y="112"/>
                    </a:cubicBezTo>
                    <a:cubicBezTo>
                      <a:pt x="49" y="112"/>
                      <a:pt x="46" y="111"/>
                      <a:pt x="46" y="111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51" y="107"/>
                      <a:pt x="51" y="107"/>
                      <a:pt x="51" y="107"/>
                    </a:cubicBezTo>
                    <a:cubicBezTo>
                      <a:pt x="51" y="107"/>
                      <a:pt x="52" y="105"/>
                      <a:pt x="52" y="105"/>
                    </a:cubicBezTo>
                    <a:cubicBezTo>
                      <a:pt x="53" y="105"/>
                      <a:pt x="54" y="104"/>
                      <a:pt x="54" y="104"/>
                    </a:cubicBezTo>
                    <a:cubicBezTo>
                      <a:pt x="55" y="102"/>
                      <a:pt x="55" y="102"/>
                      <a:pt x="55" y="102"/>
                    </a:cubicBezTo>
                    <a:cubicBezTo>
                      <a:pt x="55" y="102"/>
                      <a:pt x="55" y="101"/>
                      <a:pt x="56" y="102"/>
                    </a:cubicBezTo>
                    <a:cubicBezTo>
                      <a:pt x="57" y="102"/>
                      <a:pt x="57" y="103"/>
                      <a:pt x="58" y="103"/>
                    </a:cubicBezTo>
                    <a:cubicBezTo>
                      <a:pt x="59" y="104"/>
                      <a:pt x="62" y="104"/>
                      <a:pt x="62" y="104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6" y="101"/>
                      <a:pt x="68" y="101"/>
                      <a:pt x="68" y="101"/>
                    </a:cubicBezTo>
                    <a:cubicBezTo>
                      <a:pt x="67" y="101"/>
                      <a:pt x="65" y="99"/>
                      <a:pt x="65" y="99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7"/>
                      <a:pt x="60" y="97"/>
                      <a:pt x="59" y="97"/>
                    </a:cubicBezTo>
                    <a:cubicBezTo>
                      <a:pt x="58" y="96"/>
                      <a:pt x="58" y="96"/>
                      <a:pt x="57" y="96"/>
                    </a:cubicBezTo>
                    <a:cubicBezTo>
                      <a:pt x="56" y="96"/>
                      <a:pt x="55" y="96"/>
                      <a:pt x="54" y="96"/>
                    </a:cubicBezTo>
                    <a:cubicBezTo>
                      <a:pt x="53" y="96"/>
                      <a:pt x="52" y="96"/>
                      <a:pt x="51" y="96"/>
                    </a:cubicBezTo>
                    <a:cubicBezTo>
                      <a:pt x="51" y="96"/>
                      <a:pt x="50" y="96"/>
                      <a:pt x="49" y="96"/>
                    </a:cubicBezTo>
                    <a:cubicBezTo>
                      <a:pt x="49" y="95"/>
                      <a:pt x="50" y="94"/>
                      <a:pt x="49" y="94"/>
                    </a:cubicBezTo>
                    <a:cubicBezTo>
                      <a:pt x="48" y="94"/>
                      <a:pt x="47" y="92"/>
                      <a:pt x="46" y="93"/>
                    </a:cubicBezTo>
                    <a:cubicBezTo>
                      <a:pt x="46" y="93"/>
                      <a:pt x="46" y="93"/>
                      <a:pt x="45" y="93"/>
                    </a:cubicBezTo>
                    <a:cubicBezTo>
                      <a:pt x="45" y="94"/>
                      <a:pt x="44" y="94"/>
                      <a:pt x="44" y="94"/>
                    </a:cubicBezTo>
                    <a:cubicBezTo>
                      <a:pt x="43" y="93"/>
                      <a:pt x="43" y="94"/>
                      <a:pt x="44" y="93"/>
                    </a:cubicBezTo>
                    <a:cubicBezTo>
                      <a:pt x="44" y="92"/>
                      <a:pt x="43" y="90"/>
                      <a:pt x="44" y="90"/>
                    </a:cubicBezTo>
                    <a:cubicBezTo>
                      <a:pt x="45" y="91"/>
                      <a:pt x="45" y="91"/>
                      <a:pt x="46" y="91"/>
                    </a:cubicBezTo>
                    <a:cubicBezTo>
                      <a:pt x="46" y="91"/>
                      <a:pt x="47" y="91"/>
                      <a:pt x="47" y="91"/>
                    </a:cubicBezTo>
                    <a:cubicBezTo>
                      <a:pt x="47" y="90"/>
                      <a:pt x="48" y="88"/>
                      <a:pt x="48" y="88"/>
                    </a:cubicBezTo>
                    <a:cubicBezTo>
                      <a:pt x="48" y="88"/>
                      <a:pt x="51" y="89"/>
                      <a:pt x="50" y="88"/>
                    </a:cubicBezTo>
                    <a:cubicBezTo>
                      <a:pt x="49" y="87"/>
                      <a:pt x="47" y="86"/>
                      <a:pt x="47" y="86"/>
                    </a:cubicBezTo>
                    <a:cubicBezTo>
                      <a:pt x="47" y="86"/>
                      <a:pt x="46" y="86"/>
                      <a:pt x="46" y="87"/>
                    </a:cubicBezTo>
                    <a:cubicBezTo>
                      <a:pt x="45" y="88"/>
                      <a:pt x="46" y="88"/>
                      <a:pt x="45" y="89"/>
                    </a:cubicBezTo>
                    <a:cubicBezTo>
                      <a:pt x="44" y="89"/>
                      <a:pt x="44" y="89"/>
                      <a:pt x="43" y="89"/>
                    </a:cubicBezTo>
                    <a:cubicBezTo>
                      <a:pt x="43" y="89"/>
                      <a:pt x="43" y="89"/>
                      <a:pt x="42" y="89"/>
                    </a:cubicBezTo>
                    <a:cubicBezTo>
                      <a:pt x="42" y="89"/>
                      <a:pt x="40" y="89"/>
                      <a:pt x="40" y="88"/>
                    </a:cubicBezTo>
                    <a:cubicBezTo>
                      <a:pt x="40" y="88"/>
                      <a:pt x="40" y="88"/>
                      <a:pt x="40" y="87"/>
                    </a:cubicBezTo>
                    <a:cubicBezTo>
                      <a:pt x="40" y="86"/>
                      <a:pt x="40" y="85"/>
                      <a:pt x="42" y="85"/>
                    </a:cubicBezTo>
                    <a:cubicBezTo>
                      <a:pt x="43" y="85"/>
                      <a:pt x="43" y="86"/>
                      <a:pt x="43" y="85"/>
                    </a:cubicBezTo>
                    <a:cubicBezTo>
                      <a:pt x="43" y="85"/>
                      <a:pt x="43" y="84"/>
                      <a:pt x="42" y="84"/>
                    </a:cubicBezTo>
                    <a:cubicBezTo>
                      <a:pt x="42" y="83"/>
                      <a:pt x="42" y="83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9" y="84"/>
                      <a:pt x="37" y="84"/>
                    </a:cubicBezTo>
                    <a:cubicBezTo>
                      <a:pt x="36" y="83"/>
                      <a:pt x="37" y="83"/>
                      <a:pt x="36" y="82"/>
                    </a:cubicBezTo>
                    <a:cubicBezTo>
                      <a:pt x="36" y="81"/>
                      <a:pt x="36" y="81"/>
                      <a:pt x="35" y="81"/>
                    </a:cubicBezTo>
                    <a:cubicBezTo>
                      <a:pt x="35" y="81"/>
                      <a:pt x="35" y="81"/>
                      <a:pt x="34" y="81"/>
                    </a:cubicBezTo>
                    <a:cubicBezTo>
                      <a:pt x="33" y="80"/>
                      <a:pt x="32" y="80"/>
                      <a:pt x="32" y="79"/>
                    </a:cubicBezTo>
                    <a:cubicBezTo>
                      <a:pt x="32" y="78"/>
                      <a:pt x="32" y="77"/>
                      <a:pt x="33" y="78"/>
                    </a:cubicBezTo>
                    <a:cubicBezTo>
                      <a:pt x="34" y="78"/>
                      <a:pt x="33" y="77"/>
                      <a:pt x="34" y="78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9"/>
                      <a:pt x="37" y="79"/>
                      <a:pt x="36" y="78"/>
                    </a:cubicBezTo>
                    <a:cubicBezTo>
                      <a:pt x="36" y="77"/>
                      <a:pt x="35" y="76"/>
                      <a:pt x="35" y="76"/>
                    </a:cubicBezTo>
                    <a:cubicBezTo>
                      <a:pt x="35" y="76"/>
                      <a:pt x="34" y="76"/>
                      <a:pt x="34" y="75"/>
                    </a:cubicBezTo>
                    <a:cubicBezTo>
                      <a:pt x="34" y="74"/>
                      <a:pt x="34" y="74"/>
                      <a:pt x="33" y="73"/>
                    </a:cubicBezTo>
                    <a:cubicBezTo>
                      <a:pt x="33" y="73"/>
                      <a:pt x="34" y="73"/>
                      <a:pt x="34" y="73"/>
                    </a:cubicBezTo>
                    <a:cubicBezTo>
                      <a:pt x="35" y="73"/>
                      <a:pt x="34" y="73"/>
                      <a:pt x="35" y="73"/>
                    </a:cubicBezTo>
                    <a:cubicBezTo>
                      <a:pt x="37" y="73"/>
                      <a:pt x="36" y="73"/>
                      <a:pt x="37" y="73"/>
                    </a:cubicBezTo>
                    <a:cubicBezTo>
                      <a:pt x="37" y="73"/>
                      <a:pt x="38" y="73"/>
                      <a:pt x="38" y="73"/>
                    </a:cubicBezTo>
                    <a:cubicBezTo>
                      <a:pt x="38" y="74"/>
                      <a:pt x="39" y="72"/>
                      <a:pt x="39" y="72"/>
                    </a:cubicBezTo>
                    <a:cubicBezTo>
                      <a:pt x="39" y="72"/>
                      <a:pt x="38" y="71"/>
                      <a:pt x="39" y="71"/>
                    </a:cubicBezTo>
                    <a:cubicBezTo>
                      <a:pt x="40" y="71"/>
                      <a:pt x="40" y="72"/>
                      <a:pt x="41" y="72"/>
                    </a:cubicBezTo>
                    <a:cubicBezTo>
                      <a:pt x="43" y="72"/>
                      <a:pt x="43" y="73"/>
                      <a:pt x="44" y="73"/>
                    </a:cubicBezTo>
                    <a:cubicBezTo>
                      <a:pt x="44" y="72"/>
                      <a:pt x="45" y="73"/>
                      <a:pt x="45" y="72"/>
                    </a:cubicBezTo>
                    <a:cubicBezTo>
                      <a:pt x="44" y="71"/>
                      <a:pt x="44" y="72"/>
                      <a:pt x="44" y="71"/>
                    </a:cubicBezTo>
                    <a:cubicBezTo>
                      <a:pt x="43" y="70"/>
                      <a:pt x="43" y="71"/>
                      <a:pt x="43" y="69"/>
                    </a:cubicBezTo>
                    <a:cubicBezTo>
                      <a:pt x="44" y="68"/>
                      <a:pt x="44" y="67"/>
                      <a:pt x="44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6" y="64"/>
                      <a:pt x="47" y="64"/>
                      <a:pt x="48" y="64"/>
                    </a:cubicBezTo>
                    <a:cubicBezTo>
                      <a:pt x="50" y="64"/>
                      <a:pt x="51" y="65"/>
                      <a:pt x="52" y="65"/>
                    </a:cubicBezTo>
                    <a:cubicBezTo>
                      <a:pt x="54" y="65"/>
                      <a:pt x="55" y="65"/>
                      <a:pt x="55" y="65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4" y="64"/>
                      <a:pt x="54" y="64"/>
                      <a:pt x="54" y="63"/>
                    </a:cubicBezTo>
                    <a:cubicBezTo>
                      <a:pt x="55" y="63"/>
                      <a:pt x="55" y="63"/>
                      <a:pt x="56" y="63"/>
                    </a:cubicBezTo>
                    <a:cubicBezTo>
                      <a:pt x="56" y="63"/>
                      <a:pt x="57" y="61"/>
                      <a:pt x="57" y="61"/>
                    </a:cubicBezTo>
                    <a:cubicBezTo>
                      <a:pt x="56" y="60"/>
                      <a:pt x="56" y="60"/>
                      <a:pt x="55" y="59"/>
                    </a:cubicBezTo>
                    <a:cubicBezTo>
                      <a:pt x="53" y="59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8" y="59"/>
                    </a:cubicBezTo>
                    <a:cubicBezTo>
                      <a:pt x="47" y="59"/>
                      <a:pt x="45" y="59"/>
                      <a:pt x="45" y="58"/>
                    </a:cubicBezTo>
                    <a:cubicBezTo>
                      <a:pt x="44" y="58"/>
                      <a:pt x="44" y="58"/>
                      <a:pt x="44" y="56"/>
                    </a:cubicBezTo>
                    <a:cubicBezTo>
                      <a:pt x="44" y="55"/>
                      <a:pt x="43" y="55"/>
                      <a:pt x="43" y="5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3" y="52"/>
                      <a:pt x="43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1" y="52"/>
                      <a:pt x="42" y="52"/>
                      <a:pt x="40" y="51"/>
                    </a:cubicBezTo>
                    <a:cubicBezTo>
                      <a:pt x="38" y="51"/>
                      <a:pt x="37" y="50"/>
                      <a:pt x="37" y="50"/>
                    </a:cubicBezTo>
                    <a:cubicBezTo>
                      <a:pt x="37" y="49"/>
                      <a:pt x="37" y="49"/>
                      <a:pt x="39" y="49"/>
                    </a:cubicBezTo>
                    <a:cubicBezTo>
                      <a:pt x="40" y="49"/>
                      <a:pt x="41" y="49"/>
                      <a:pt x="42" y="49"/>
                    </a:cubicBezTo>
                    <a:cubicBezTo>
                      <a:pt x="43" y="50"/>
                      <a:pt x="45" y="49"/>
                      <a:pt x="45" y="49"/>
                    </a:cubicBezTo>
                    <a:cubicBezTo>
                      <a:pt x="45" y="49"/>
                      <a:pt x="44" y="49"/>
                      <a:pt x="46" y="50"/>
                    </a:cubicBezTo>
                    <a:cubicBezTo>
                      <a:pt x="48" y="51"/>
                      <a:pt x="47" y="51"/>
                      <a:pt x="48" y="51"/>
                    </a:cubicBezTo>
                    <a:cubicBezTo>
                      <a:pt x="49" y="51"/>
                      <a:pt x="50" y="50"/>
                      <a:pt x="49" y="50"/>
                    </a:cubicBezTo>
                    <a:cubicBezTo>
                      <a:pt x="49" y="49"/>
                      <a:pt x="50" y="49"/>
                      <a:pt x="49" y="49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7"/>
                    </a:cubicBezTo>
                    <a:cubicBezTo>
                      <a:pt x="48" y="46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4"/>
                    </a:cubicBezTo>
                    <a:cubicBezTo>
                      <a:pt x="50" y="44"/>
                      <a:pt x="50" y="43"/>
                      <a:pt x="50" y="43"/>
                    </a:cubicBezTo>
                    <a:cubicBezTo>
                      <a:pt x="50" y="42"/>
                      <a:pt x="51" y="41"/>
                      <a:pt x="51" y="41"/>
                    </a:cubicBezTo>
                    <a:cubicBezTo>
                      <a:pt x="51" y="41"/>
                      <a:pt x="50" y="40"/>
                      <a:pt x="50" y="40"/>
                    </a:cubicBezTo>
                    <a:cubicBezTo>
                      <a:pt x="50" y="40"/>
                      <a:pt x="48" y="40"/>
                      <a:pt x="48" y="41"/>
                    </a:cubicBezTo>
                    <a:cubicBezTo>
                      <a:pt x="48" y="41"/>
                      <a:pt x="48" y="41"/>
                      <a:pt x="48" y="42"/>
                    </a:cubicBezTo>
                    <a:cubicBezTo>
                      <a:pt x="47" y="42"/>
                      <a:pt x="47" y="42"/>
                      <a:pt x="46" y="42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4"/>
                      <a:pt x="45" y="45"/>
                      <a:pt x="45" y="45"/>
                    </a:cubicBezTo>
                    <a:cubicBezTo>
                      <a:pt x="45" y="45"/>
                      <a:pt x="44" y="43"/>
                      <a:pt x="44" y="42"/>
                    </a:cubicBezTo>
                    <a:cubicBezTo>
                      <a:pt x="44" y="42"/>
                      <a:pt x="45" y="41"/>
                      <a:pt x="46" y="41"/>
                    </a:cubicBezTo>
                    <a:cubicBezTo>
                      <a:pt x="47" y="41"/>
                      <a:pt x="47" y="41"/>
                      <a:pt x="47" y="40"/>
                    </a:cubicBezTo>
                    <a:cubicBezTo>
                      <a:pt x="47" y="40"/>
                      <a:pt x="47" y="40"/>
                      <a:pt x="47" y="39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7"/>
                      <a:pt x="49" y="36"/>
                      <a:pt x="50" y="36"/>
                    </a:cubicBezTo>
                    <a:cubicBezTo>
                      <a:pt x="50" y="36"/>
                      <a:pt x="49" y="34"/>
                      <a:pt x="51" y="36"/>
                    </a:cubicBezTo>
                    <a:cubicBezTo>
                      <a:pt x="52" y="37"/>
                      <a:pt x="52" y="37"/>
                      <a:pt x="53" y="38"/>
                    </a:cubicBezTo>
                    <a:cubicBezTo>
                      <a:pt x="54" y="38"/>
                      <a:pt x="56" y="39"/>
                      <a:pt x="56" y="38"/>
                    </a:cubicBezTo>
                    <a:cubicBezTo>
                      <a:pt x="56" y="38"/>
                      <a:pt x="56" y="37"/>
                      <a:pt x="56" y="36"/>
                    </a:cubicBezTo>
                    <a:cubicBezTo>
                      <a:pt x="56" y="36"/>
                      <a:pt x="55" y="36"/>
                      <a:pt x="56" y="35"/>
                    </a:cubicBezTo>
                    <a:cubicBezTo>
                      <a:pt x="56" y="35"/>
                      <a:pt x="56" y="35"/>
                      <a:pt x="57" y="35"/>
                    </a:cubicBezTo>
                    <a:cubicBezTo>
                      <a:pt x="59" y="36"/>
                      <a:pt x="58" y="36"/>
                      <a:pt x="59" y="37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2" y="38"/>
                      <a:pt x="62" y="38"/>
                      <a:pt x="63" y="38"/>
                    </a:cubicBezTo>
                    <a:cubicBezTo>
                      <a:pt x="64" y="38"/>
                      <a:pt x="63" y="37"/>
                      <a:pt x="65" y="39"/>
                    </a:cubicBezTo>
                    <a:cubicBezTo>
                      <a:pt x="66" y="40"/>
                      <a:pt x="66" y="40"/>
                      <a:pt x="67" y="40"/>
                    </a:cubicBezTo>
                    <a:cubicBezTo>
                      <a:pt x="68" y="41"/>
                      <a:pt x="70" y="40"/>
                      <a:pt x="70" y="40"/>
                    </a:cubicBezTo>
                    <a:cubicBezTo>
                      <a:pt x="70" y="40"/>
                      <a:pt x="70" y="39"/>
                      <a:pt x="71" y="41"/>
                    </a:cubicBezTo>
                    <a:cubicBezTo>
                      <a:pt x="72" y="43"/>
                      <a:pt x="73" y="43"/>
                      <a:pt x="73" y="43"/>
                    </a:cubicBezTo>
                    <a:cubicBezTo>
                      <a:pt x="73" y="44"/>
                      <a:pt x="74" y="45"/>
                      <a:pt x="74" y="45"/>
                    </a:cubicBezTo>
                    <a:cubicBezTo>
                      <a:pt x="74" y="45"/>
                      <a:pt x="74" y="45"/>
                      <a:pt x="74" y="46"/>
                    </a:cubicBezTo>
                    <a:cubicBezTo>
                      <a:pt x="74" y="46"/>
                      <a:pt x="74" y="47"/>
                      <a:pt x="75" y="47"/>
                    </a:cubicBezTo>
                    <a:cubicBezTo>
                      <a:pt x="75" y="47"/>
                      <a:pt x="76" y="47"/>
                      <a:pt x="76" y="47"/>
                    </a:cubicBezTo>
                    <a:cubicBezTo>
                      <a:pt x="76" y="47"/>
                      <a:pt x="77" y="46"/>
                      <a:pt x="77" y="46"/>
                    </a:cubicBezTo>
                    <a:cubicBezTo>
                      <a:pt x="77" y="46"/>
                      <a:pt x="79" y="45"/>
                      <a:pt x="79" y="45"/>
                    </a:cubicBezTo>
                    <a:cubicBezTo>
                      <a:pt x="79" y="45"/>
                      <a:pt x="79" y="44"/>
                      <a:pt x="81" y="45"/>
                    </a:cubicBezTo>
                    <a:cubicBezTo>
                      <a:pt x="82" y="45"/>
                      <a:pt x="84" y="46"/>
                      <a:pt x="84" y="46"/>
                    </a:cubicBezTo>
                    <a:cubicBezTo>
                      <a:pt x="84" y="46"/>
                      <a:pt x="84" y="47"/>
                      <a:pt x="84" y="47"/>
                    </a:cubicBezTo>
                    <a:cubicBezTo>
                      <a:pt x="85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50"/>
                      <a:pt x="91" y="52"/>
                      <a:pt x="91" y="52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50"/>
                      <a:pt x="90" y="48"/>
                      <a:pt x="92" y="48"/>
                    </a:cubicBezTo>
                    <a:cubicBezTo>
                      <a:pt x="94" y="48"/>
                      <a:pt x="95" y="47"/>
                      <a:pt x="95" y="47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6"/>
                      <a:pt x="92" y="44"/>
                      <a:pt x="92" y="44"/>
                    </a:cubicBezTo>
                    <a:cubicBezTo>
                      <a:pt x="93" y="44"/>
                      <a:pt x="94" y="42"/>
                      <a:pt x="96" y="42"/>
                    </a:cubicBezTo>
                    <a:cubicBezTo>
                      <a:pt x="98" y="42"/>
                      <a:pt x="100" y="41"/>
                      <a:pt x="100" y="41"/>
                    </a:cubicBezTo>
                    <a:cubicBezTo>
                      <a:pt x="100" y="41"/>
                      <a:pt x="100" y="40"/>
                      <a:pt x="102" y="40"/>
                    </a:cubicBezTo>
                    <a:cubicBezTo>
                      <a:pt x="104" y="40"/>
                      <a:pt x="105" y="40"/>
                      <a:pt x="106" y="40"/>
                    </a:cubicBezTo>
                    <a:cubicBezTo>
                      <a:pt x="107" y="40"/>
                      <a:pt x="107" y="40"/>
                      <a:pt x="107" y="39"/>
                    </a:cubicBezTo>
                    <a:cubicBezTo>
                      <a:pt x="107" y="38"/>
                      <a:pt x="106" y="38"/>
                      <a:pt x="108" y="37"/>
                    </a:cubicBezTo>
                    <a:cubicBezTo>
                      <a:pt x="109" y="37"/>
                      <a:pt x="110" y="36"/>
                      <a:pt x="110" y="36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07" y="34"/>
                      <a:pt x="107" y="34"/>
                      <a:pt x="107" y="34"/>
                    </a:cubicBezTo>
                    <a:cubicBezTo>
                      <a:pt x="107" y="34"/>
                      <a:pt x="107" y="32"/>
                      <a:pt x="106" y="32"/>
                    </a:cubicBezTo>
                    <a:cubicBezTo>
                      <a:pt x="105" y="32"/>
                      <a:pt x="102" y="34"/>
                      <a:pt x="102" y="34"/>
                    </a:cubicBezTo>
                    <a:cubicBezTo>
                      <a:pt x="102" y="34"/>
                      <a:pt x="102" y="33"/>
                      <a:pt x="101" y="33"/>
                    </a:cubicBezTo>
                    <a:cubicBezTo>
                      <a:pt x="101" y="32"/>
                      <a:pt x="101" y="32"/>
                      <a:pt x="100" y="32"/>
                    </a:cubicBezTo>
                    <a:cubicBezTo>
                      <a:pt x="99" y="32"/>
                      <a:pt x="100" y="32"/>
                      <a:pt x="98" y="31"/>
                    </a:cubicBezTo>
                    <a:cubicBezTo>
                      <a:pt x="96" y="30"/>
                      <a:pt x="95" y="28"/>
                      <a:pt x="95" y="28"/>
                    </a:cubicBezTo>
                    <a:cubicBezTo>
                      <a:pt x="95" y="28"/>
                      <a:pt x="96" y="28"/>
                      <a:pt x="94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6"/>
                      <a:pt x="92" y="26"/>
                      <a:pt x="94" y="25"/>
                    </a:cubicBezTo>
                    <a:cubicBezTo>
                      <a:pt x="95" y="24"/>
                      <a:pt x="94" y="24"/>
                      <a:pt x="96" y="23"/>
                    </a:cubicBezTo>
                    <a:cubicBezTo>
                      <a:pt x="97" y="22"/>
                      <a:pt x="96" y="21"/>
                      <a:pt x="98" y="22"/>
                    </a:cubicBezTo>
                    <a:cubicBezTo>
                      <a:pt x="101" y="23"/>
                      <a:pt x="101" y="23"/>
                      <a:pt x="102" y="24"/>
                    </a:cubicBezTo>
                    <a:cubicBezTo>
                      <a:pt x="103" y="24"/>
                      <a:pt x="107" y="24"/>
                      <a:pt x="105" y="23"/>
                    </a:cubicBezTo>
                    <a:cubicBezTo>
                      <a:pt x="104" y="22"/>
                      <a:pt x="102" y="21"/>
                      <a:pt x="102" y="20"/>
                    </a:cubicBezTo>
                    <a:cubicBezTo>
                      <a:pt x="102" y="20"/>
                      <a:pt x="100" y="20"/>
                      <a:pt x="102" y="20"/>
                    </a:cubicBezTo>
                    <a:cubicBezTo>
                      <a:pt x="103" y="20"/>
                      <a:pt x="104" y="19"/>
                      <a:pt x="105" y="20"/>
                    </a:cubicBezTo>
                    <a:cubicBezTo>
                      <a:pt x="105" y="20"/>
                      <a:pt x="103" y="20"/>
                      <a:pt x="106" y="20"/>
                    </a:cubicBezTo>
                    <a:cubicBezTo>
                      <a:pt x="109" y="20"/>
                      <a:pt x="110" y="20"/>
                      <a:pt x="108" y="19"/>
                    </a:cubicBezTo>
                    <a:cubicBezTo>
                      <a:pt x="107" y="18"/>
                      <a:pt x="107" y="18"/>
                      <a:pt x="106" y="17"/>
                    </a:cubicBezTo>
                    <a:cubicBezTo>
                      <a:pt x="106" y="16"/>
                      <a:pt x="105" y="16"/>
                      <a:pt x="106" y="16"/>
                    </a:cubicBezTo>
                    <a:cubicBezTo>
                      <a:pt x="106" y="15"/>
                      <a:pt x="106" y="16"/>
                      <a:pt x="107" y="15"/>
                    </a:cubicBezTo>
                    <a:cubicBezTo>
                      <a:pt x="107" y="14"/>
                      <a:pt x="107" y="13"/>
                      <a:pt x="107" y="13"/>
                    </a:cubicBezTo>
                    <a:cubicBezTo>
                      <a:pt x="107" y="13"/>
                      <a:pt x="106" y="13"/>
                      <a:pt x="107" y="12"/>
                    </a:cubicBezTo>
                    <a:cubicBezTo>
                      <a:pt x="109" y="10"/>
                      <a:pt x="109" y="10"/>
                      <a:pt x="110" y="10"/>
                    </a:cubicBezTo>
                    <a:cubicBezTo>
                      <a:pt x="110" y="10"/>
                      <a:pt x="111" y="9"/>
                      <a:pt x="112" y="9"/>
                    </a:cubicBezTo>
                    <a:cubicBezTo>
                      <a:pt x="112" y="8"/>
                      <a:pt x="113" y="6"/>
                      <a:pt x="113" y="6"/>
                    </a:cubicBezTo>
                    <a:cubicBezTo>
                      <a:pt x="116" y="6"/>
                      <a:pt x="116" y="6"/>
                      <a:pt x="116" y="6"/>
                    </a:cubicBezTo>
                    <a:cubicBezTo>
                      <a:pt x="116" y="6"/>
                      <a:pt x="117" y="6"/>
                      <a:pt x="117" y="6"/>
                    </a:cubicBezTo>
                    <a:cubicBezTo>
                      <a:pt x="117" y="7"/>
                      <a:pt x="117" y="5"/>
                      <a:pt x="117" y="5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9" y="6"/>
                      <a:pt x="119" y="6"/>
                      <a:pt x="119" y="6"/>
                    </a:cubicBezTo>
                    <a:cubicBezTo>
                      <a:pt x="120" y="7"/>
                      <a:pt x="121" y="6"/>
                      <a:pt x="121" y="6"/>
                    </a:cubicBezTo>
                    <a:cubicBezTo>
                      <a:pt x="121" y="6"/>
                      <a:pt x="122" y="5"/>
                      <a:pt x="123" y="5"/>
                    </a:cubicBezTo>
                    <a:cubicBezTo>
                      <a:pt x="124" y="5"/>
                      <a:pt x="125" y="5"/>
                      <a:pt x="125" y="5"/>
                    </a:cubicBezTo>
                    <a:cubicBezTo>
                      <a:pt x="125" y="6"/>
                      <a:pt x="125" y="6"/>
                      <a:pt x="125" y="7"/>
                    </a:cubicBezTo>
                    <a:cubicBezTo>
                      <a:pt x="126" y="7"/>
                      <a:pt x="127" y="8"/>
                      <a:pt x="127" y="8"/>
                    </a:cubicBezTo>
                    <a:cubicBezTo>
                      <a:pt x="127" y="8"/>
                      <a:pt x="129" y="8"/>
                      <a:pt x="129" y="7"/>
                    </a:cubicBezTo>
                    <a:cubicBezTo>
                      <a:pt x="129" y="7"/>
                      <a:pt x="128" y="7"/>
                      <a:pt x="130" y="6"/>
                    </a:cubicBezTo>
                    <a:cubicBezTo>
                      <a:pt x="132" y="4"/>
                      <a:pt x="133" y="4"/>
                      <a:pt x="133" y="4"/>
                    </a:cubicBezTo>
                    <a:cubicBezTo>
                      <a:pt x="133" y="4"/>
                      <a:pt x="133" y="3"/>
                      <a:pt x="134" y="3"/>
                    </a:cubicBezTo>
                    <a:cubicBezTo>
                      <a:pt x="135" y="4"/>
                      <a:pt x="135" y="3"/>
                      <a:pt x="135" y="4"/>
                    </a:cubicBezTo>
                    <a:cubicBezTo>
                      <a:pt x="135" y="4"/>
                      <a:pt x="136" y="5"/>
                      <a:pt x="136" y="5"/>
                    </a:cubicBezTo>
                    <a:cubicBezTo>
                      <a:pt x="136" y="5"/>
                      <a:pt x="136" y="8"/>
                      <a:pt x="136" y="8"/>
                    </a:cubicBezTo>
                    <a:cubicBezTo>
                      <a:pt x="136" y="9"/>
                      <a:pt x="136" y="9"/>
                      <a:pt x="136" y="9"/>
                    </a:cubicBezTo>
                    <a:cubicBezTo>
                      <a:pt x="136" y="9"/>
                      <a:pt x="136" y="10"/>
                      <a:pt x="136" y="10"/>
                    </a:cubicBezTo>
                    <a:cubicBezTo>
                      <a:pt x="136" y="11"/>
                      <a:pt x="137" y="13"/>
                      <a:pt x="137" y="13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6" y="14"/>
                      <a:pt x="136" y="13"/>
                      <a:pt x="136" y="14"/>
                    </a:cubicBezTo>
                    <a:cubicBezTo>
                      <a:pt x="135" y="15"/>
                      <a:pt x="136" y="15"/>
                      <a:pt x="135" y="16"/>
                    </a:cubicBezTo>
                    <a:cubicBezTo>
                      <a:pt x="135" y="16"/>
                      <a:pt x="134" y="16"/>
                      <a:pt x="134" y="16"/>
                    </a:cubicBezTo>
                    <a:cubicBezTo>
                      <a:pt x="134" y="16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6" y="17"/>
                    </a:cubicBezTo>
                    <a:cubicBezTo>
                      <a:pt x="136" y="17"/>
                      <a:pt x="136" y="16"/>
                      <a:pt x="137" y="16"/>
                    </a:cubicBezTo>
                    <a:cubicBezTo>
                      <a:pt x="137" y="17"/>
                      <a:pt x="137" y="15"/>
                      <a:pt x="137" y="15"/>
                    </a:cubicBezTo>
                    <a:cubicBezTo>
                      <a:pt x="137" y="15"/>
                      <a:pt x="137" y="15"/>
                      <a:pt x="138" y="14"/>
                    </a:cubicBezTo>
                    <a:cubicBezTo>
                      <a:pt x="138" y="14"/>
                      <a:pt x="139" y="13"/>
                      <a:pt x="139" y="12"/>
                    </a:cubicBezTo>
                    <a:cubicBezTo>
                      <a:pt x="139" y="12"/>
                      <a:pt x="138" y="11"/>
                      <a:pt x="138" y="11"/>
                    </a:cubicBezTo>
                    <a:cubicBezTo>
                      <a:pt x="138" y="11"/>
                      <a:pt x="137" y="9"/>
                      <a:pt x="137" y="8"/>
                    </a:cubicBezTo>
                    <a:cubicBezTo>
                      <a:pt x="137" y="8"/>
                      <a:pt x="137" y="8"/>
                      <a:pt x="137" y="7"/>
                    </a:cubicBezTo>
                    <a:cubicBezTo>
                      <a:pt x="138" y="7"/>
                      <a:pt x="138" y="6"/>
                      <a:pt x="138" y="6"/>
                    </a:cubicBezTo>
                    <a:cubicBezTo>
                      <a:pt x="139" y="5"/>
                      <a:pt x="140" y="4"/>
                      <a:pt x="140" y="4"/>
                    </a:cubicBezTo>
                    <a:cubicBezTo>
                      <a:pt x="140" y="4"/>
                      <a:pt x="142" y="4"/>
                      <a:pt x="143" y="4"/>
                    </a:cubicBezTo>
                    <a:cubicBezTo>
                      <a:pt x="143" y="4"/>
                      <a:pt x="142" y="3"/>
                      <a:pt x="144" y="4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5" y="6"/>
                      <a:pt x="144" y="6"/>
                      <a:pt x="146" y="6"/>
                    </a:cubicBezTo>
                    <a:cubicBezTo>
                      <a:pt x="147" y="6"/>
                      <a:pt x="148" y="6"/>
                      <a:pt x="147" y="6"/>
                    </a:cubicBezTo>
                    <a:cubicBezTo>
                      <a:pt x="146" y="5"/>
                      <a:pt x="146" y="4"/>
                      <a:pt x="145" y="4"/>
                    </a:cubicBezTo>
                    <a:cubicBezTo>
                      <a:pt x="145" y="4"/>
                      <a:pt x="144" y="3"/>
                      <a:pt x="144" y="3"/>
                    </a:cubicBezTo>
                    <a:cubicBezTo>
                      <a:pt x="144" y="2"/>
                      <a:pt x="144" y="0"/>
                      <a:pt x="145" y="1"/>
                    </a:cubicBezTo>
                    <a:cubicBezTo>
                      <a:pt x="146" y="1"/>
                      <a:pt x="145" y="0"/>
                      <a:pt x="146" y="1"/>
                    </a:cubicBezTo>
                    <a:cubicBezTo>
                      <a:pt x="148" y="3"/>
                      <a:pt x="149" y="4"/>
                      <a:pt x="149" y="4"/>
                    </a:cubicBezTo>
                    <a:cubicBezTo>
                      <a:pt x="149" y="5"/>
                      <a:pt x="150" y="5"/>
                      <a:pt x="150" y="5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51" y="7"/>
                      <a:pt x="152" y="8"/>
                      <a:pt x="152" y="8"/>
                    </a:cubicBezTo>
                    <a:cubicBezTo>
                      <a:pt x="152" y="8"/>
                      <a:pt x="152" y="8"/>
                      <a:pt x="153" y="8"/>
                    </a:cubicBezTo>
                    <a:cubicBezTo>
                      <a:pt x="153" y="9"/>
                      <a:pt x="155" y="10"/>
                      <a:pt x="155" y="10"/>
                    </a:cubicBezTo>
                    <a:cubicBezTo>
                      <a:pt x="155" y="10"/>
                      <a:pt x="156" y="11"/>
                      <a:pt x="156" y="11"/>
                    </a:cubicBezTo>
                    <a:cubicBezTo>
                      <a:pt x="155" y="12"/>
                      <a:pt x="155" y="13"/>
                      <a:pt x="155" y="13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2" y="18"/>
                      <a:pt x="152" y="18"/>
                      <a:pt x="152" y="18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51" y="20"/>
                      <a:pt x="151" y="21"/>
                      <a:pt x="151" y="21"/>
                    </a:cubicBezTo>
                    <a:cubicBezTo>
                      <a:pt x="151" y="21"/>
                      <a:pt x="150" y="22"/>
                      <a:pt x="148" y="22"/>
                    </a:cubicBezTo>
                    <a:cubicBezTo>
                      <a:pt x="146" y="21"/>
                      <a:pt x="144" y="23"/>
                      <a:pt x="144" y="23"/>
                    </a:cubicBezTo>
                    <a:cubicBezTo>
                      <a:pt x="144" y="23"/>
                      <a:pt x="139" y="22"/>
                      <a:pt x="138" y="22"/>
                    </a:cubicBezTo>
                    <a:cubicBezTo>
                      <a:pt x="137" y="22"/>
                      <a:pt x="137" y="26"/>
                      <a:pt x="137" y="27"/>
                    </a:cubicBezTo>
                    <a:cubicBezTo>
                      <a:pt x="137" y="28"/>
                      <a:pt x="135" y="29"/>
                      <a:pt x="132" y="29"/>
                    </a:cubicBezTo>
                    <a:cubicBezTo>
                      <a:pt x="129" y="30"/>
                      <a:pt x="131" y="30"/>
                      <a:pt x="130" y="33"/>
                    </a:cubicBezTo>
                    <a:cubicBezTo>
                      <a:pt x="129" y="37"/>
                      <a:pt x="128" y="34"/>
                      <a:pt x="126" y="33"/>
                    </a:cubicBezTo>
                    <a:cubicBezTo>
                      <a:pt x="124" y="33"/>
                      <a:pt x="124" y="33"/>
                      <a:pt x="121" y="33"/>
                    </a:cubicBezTo>
                    <a:cubicBezTo>
                      <a:pt x="118" y="34"/>
                      <a:pt x="120" y="36"/>
                      <a:pt x="120" y="36"/>
                    </a:cubicBezTo>
                    <a:cubicBezTo>
                      <a:pt x="120" y="36"/>
                      <a:pt x="122" y="38"/>
                      <a:pt x="123" y="38"/>
                    </a:cubicBezTo>
                    <a:cubicBezTo>
                      <a:pt x="125" y="39"/>
                      <a:pt x="123" y="41"/>
                      <a:pt x="123" y="41"/>
                    </a:cubicBezTo>
                    <a:cubicBezTo>
                      <a:pt x="123" y="41"/>
                      <a:pt x="122" y="43"/>
                      <a:pt x="121" y="43"/>
                    </a:cubicBezTo>
                    <a:cubicBezTo>
                      <a:pt x="120" y="42"/>
                      <a:pt x="115" y="42"/>
                      <a:pt x="115" y="42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1" y="49"/>
                      <a:pt x="114" y="53"/>
                    </a:cubicBezTo>
                    <a:cubicBezTo>
                      <a:pt x="117" y="57"/>
                      <a:pt x="114" y="54"/>
                      <a:pt x="114" y="54"/>
                    </a:cubicBezTo>
                    <a:cubicBezTo>
                      <a:pt x="114" y="54"/>
                      <a:pt x="115" y="57"/>
                      <a:pt x="115" y="59"/>
                    </a:cubicBezTo>
                    <a:cubicBezTo>
                      <a:pt x="115" y="61"/>
                      <a:pt x="115" y="60"/>
                      <a:pt x="116" y="60"/>
                    </a:cubicBezTo>
                    <a:cubicBezTo>
                      <a:pt x="117" y="60"/>
                      <a:pt x="119" y="60"/>
                      <a:pt x="119" y="60"/>
                    </a:cubicBezTo>
                    <a:cubicBezTo>
                      <a:pt x="119" y="60"/>
                      <a:pt x="123" y="66"/>
                      <a:pt x="123" y="66"/>
                    </a:cubicBezTo>
                    <a:cubicBezTo>
                      <a:pt x="124" y="66"/>
                      <a:pt x="129" y="65"/>
                      <a:pt x="129" y="65"/>
                    </a:cubicBezTo>
                    <a:cubicBezTo>
                      <a:pt x="129" y="65"/>
                      <a:pt x="133" y="64"/>
                      <a:pt x="135" y="64"/>
                    </a:cubicBezTo>
                    <a:cubicBezTo>
                      <a:pt x="137" y="63"/>
                      <a:pt x="135" y="61"/>
                      <a:pt x="135" y="61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43" y="55"/>
                      <a:pt x="143" y="55"/>
                      <a:pt x="143" y="55"/>
                    </a:cubicBezTo>
                    <a:cubicBezTo>
                      <a:pt x="146" y="61"/>
                      <a:pt x="146" y="61"/>
                      <a:pt x="146" y="61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51" y="75"/>
                      <a:pt x="151" y="75"/>
                      <a:pt x="151" y="75"/>
                    </a:cubicBezTo>
                    <a:cubicBezTo>
                      <a:pt x="151" y="75"/>
                      <a:pt x="156" y="76"/>
                      <a:pt x="157" y="77"/>
                    </a:cubicBezTo>
                    <a:cubicBezTo>
                      <a:pt x="158" y="77"/>
                      <a:pt x="161" y="76"/>
                      <a:pt x="161" y="76"/>
                    </a:cubicBezTo>
                    <a:cubicBezTo>
                      <a:pt x="165" y="81"/>
                      <a:pt x="165" y="81"/>
                      <a:pt x="165" y="81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6" y="81"/>
                      <a:pt x="166" y="81"/>
                    </a:cubicBezTo>
                    <a:cubicBezTo>
                      <a:pt x="166" y="81"/>
                      <a:pt x="166" y="83"/>
                      <a:pt x="165" y="83"/>
                    </a:cubicBezTo>
                    <a:cubicBezTo>
                      <a:pt x="163" y="82"/>
                      <a:pt x="162" y="82"/>
                      <a:pt x="162" y="82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9" y="88"/>
                      <a:pt x="159" y="88"/>
                      <a:pt x="159" y="88"/>
                    </a:cubicBezTo>
                    <a:cubicBezTo>
                      <a:pt x="159" y="91"/>
                      <a:pt x="159" y="91"/>
                      <a:pt x="159" y="91"/>
                    </a:cubicBezTo>
                    <a:cubicBezTo>
                      <a:pt x="159" y="95"/>
                      <a:pt x="159" y="95"/>
                      <a:pt x="159" y="95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8" y="100"/>
                      <a:pt x="158" y="101"/>
                    </a:cubicBezTo>
                    <a:cubicBezTo>
                      <a:pt x="158" y="101"/>
                      <a:pt x="160" y="103"/>
                      <a:pt x="160" y="103"/>
                    </a:cubicBezTo>
                    <a:cubicBezTo>
                      <a:pt x="162" y="105"/>
                      <a:pt x="162" y="105"/>
                      <a:pt x="162" y="105"/>
                    </a:cubicBezTo>
                    <a:cubicBezTo>
                      <a:pt x="160" y="110"/>
                      <a:pt x="160" y="110"/>
                      <a:pt x="160" y="110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8" y="114"/>
                      <a:pt x="160" y="115"/>
                      <a:pt x="159" y="115"/>
                    </a:cubicBezTo>
                    <a:cubicBezTo>
                      <a:pt x="158" y="115"/>
                      <a:pt x="156" y="115"/>
                      <a:pt x="156" y="115"/>
                    </a:cubicBezTo>
                    <a:cubicBezTo>
                      <a:pt x="156" y="115"/>
                      <a:pt x="156" y="116"/>
                      <a:pt x="156" y="117"/>
                    </a:cubicBezTo>
                    <a:cubicBezTo>
                      <a:pt x="156" y="117"/>
                      <a:pt x="157" y="119"/>
                      <a:pt x="157" y="119"/>
                    </a:cubicBezTo>
                    <a:cubicBezTo>
                      <a:pt x="157" y="119"/>
                      <a:pt x="158" y="119"/>
                      <a:pt x="158" y="120"/>
                    </a:cubicBezTo>
                    <a:cubicBezTo>
                      <a:pt x="158" y="121"/>
                      <a:pt x="157" y="123"/>
                      <a:pt x="157" y="123"/>
                    </a:cubicBezTo>
                    <a:cubicBezTo>
                      <a:pt x="157" y="123"/>
                      <a:pt x="156" y="127"/>
                      <a:pt x="156" y="127"/>
                    </a:cubicBezTo>
                    <a:cubicBezTo>
                      <a:pt x="157" y="127"/>
                      <a:pt x="157" y="129"/>
                      <a:pt x="157" y="129"/>
                    </a:cubicBezTo>
                    <a:cubicBezTo>
                      <a:pt x="157" y="133"/>
                      <a:pt x="157" y="133"/>
                      <a:pt x="157" y="133"/>
                    </a:cubicBezTo>
                    <a:cubicBezTo>
                      <a:pt x="156" y="136"/>
                      <a:pt x="156" y="136"/>
                      <a:pt x="156" y="136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1" y="143"/>
                      <a:pt x="151" y="144"/>
                    </a:cubicBezTo>
                    <a:cubicBezTo>
                      <a:pt x="151" y="144"/>
                      <a:pt x="150" y="145"/>
                      <a:pt x="150" y="146"/>
                    </a:cubicBezTo>
                    <a:cubicBezTo>
                      <a:pt x="150" y="147"/>
                      <a:pt x="149" y="148"/>
                      <a:pt x="149" y="148"/>
                    </a:cubicBezTo>
                    <a:cubicBezTo>
                      <a:pt x="148" y="149"/>
                      <a:pt x="146" y="151"/>
                      <a:pt x="146" y="151"/>
                    </a:cubicBezTo>
                    <a:cubicBezTo>
                      <a:pt x="145" y="153"/>
                      <a:pt x="145" y="153"/>
                      <a:pt x="145" y="153"/>
                    </a:cubicBezTo>
                    <a:cubicBezTo>
                      <a:pt x="145" y="153"/>
                      <a:pt x="146" y="155"/>
                      <a:pt x="146" y="155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62"/>
                      <a:pt x="139" y="163"/>
                      <a:pt x="138" y="164"/>
                    </a:cubicBezTo>
                    <a:cubicBezTo>
                      <a:pt x="138" y="166"/>
                      <a:pt x="137" y="166"/>
                      <a:pt x="137" y="166"/>
                    </a:cubicBezTo>
                    <a:cubicBezTo>
                      <a:pt x="137" y="166"/>
                      <a:pt x="136" y="166"/>
                      <a:pt x="135" y="166"/>
                    </a:cubicBezTo>
                    <a:cubicBezTo>
                      <a:pt x="135" y="166"/>
                      <a:pt x="134" y="165"/>
                      <a:pt x="134" y="165"/>
                    </a:cubicBezTo>
                    <a:cubicBezTo>
                      <a:pt x="134" y="167"/>
                      <a:pt x="134" y="167"/>
                      <a:pt x="134" y="167"/>
                    </a:cubicBezTo>
                    <a:cubicBezTo>
                      <a:pt x="134" y="167"/>
                      <a:pt x="134" y="168"/>
                      <a:pt x="135" y="168"/>
                    </a:cubicBezTo>
                    <a:cubicBezTo>
                      <a:pt x="136" y="169"/>
                      <a:pt x="136" y="170"/>
                      <a:pt x="137" y="170"/>
                    </a:cubicBezTo>
                    <a:cubicBezTo>
                      <a:pt x="137" y="171"/>
                      <a:pt x="138" y="172"/>
                      <a:pt x="138" y="172"/>
                    </a:cubicBezTo>
                    <a:cubicBezTo>
                      <a:pt x="136" y="174"/>
                      <a:pt x="136" y="174"/>
                      <a:pt x="136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4"/>
                      <a:pt x="133" y="174"/>
                      <a:pt x="133" y="174"/>
                    </a:cubicBezTo>
                    <a:cubicBezTo>
                      <a:pt x="133" y="174"/>
                      <a:pt x="132" y="174"/>
                      <a:pt x="132" y="17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97D8E9D1-A2B0-424E-967F-C72481F8B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355" y="3610127"/>
                <a:ext cx="405690" cy="613681"/>
              </a:xfrm>
              <a:custGeom>
                <a:avLst/>
                <a:gdLst>
                  <a:gd name="T0" fmla="*/ 84 w 178"/>
                  <a:gd name="T1" fmla="*/ 3 h 278"/>
                  <a:gd name="T2" fmla="*/ 97 w 178"/>
                  <a:gd name="T3" fmla="*/ 2 h 278"/>
                  <a:gd name="T4" fmla="*/ 107 w 178"/>
                  <a:gd name="T5" fmla="*/ 5 h 278"/>
                  <a:gd name="T6" fmla="*/ 102 w 178"/>
                  <a:gd name="T7" fmla="*/ 16 h 278"/>
                  <a:gd name="T8" fmla="*/ 113 w 178"/>
                  <a:gd name="T9" fmla="*/ 16 h 278"/>
                  <a:gd name="T10" fmla="*/ 119 w 178"/>
                  <a:gd name="T11" fmla="*/ 18 h 278"/>
                  <a:gd name="T12" fmla="*/ 126 w 178"/>
                  <a:gd name="T13" fmla="*/ 24 h 278"/>
                  <a:gd name="T14" fmla="*/ 134 w 178"/>
                  <a:gd name="T15" fmla="*/ 25 h 278"/>
                  <a:gd name="T16" fmla="*/ 145 w 178"/>
                  <a:gd name="T17" fmla="*/ 19 h 278"/>
                  <a:gd name="T18" fmla="*/ 154 w 178"/>
                  <a:gd name="T19" fmla="*/ 24 h 278"/>
                  <a:gd name="T20" fmla="*/ 164 w 178"/>
                  <a:gd name="T21" fmla="*/ 27 h 278"/>
                  <a:gd name="T22" fmla="*/ 167 w 178"/>
                  <a:gd name="T23" fmla="*/ 34 h 278"/>
                  <a:gd name="T24" fmla="*/ 165 w 178"/>
                  <a:gd name="T25" fmla="*/ 42 h 278"/>
                  <a:gd name="T26" fmla="*/ 178 w 178"/>
                  <a:gd name="T27" fmla="*/ 50 h 278"/>
                  <a:gd name="T28" fmla="*/ 168 w 178"/>
                  <a:gd name="T29" fmla="*/ 59 h 278"/>
                  <a:gd name="T30" fmla="*/ 156 w 178"/>
                  <a:gd name="T31" fmla="*/ 65 h 278"/>
                  <a:gd name="T32" fmla="*/ 144 w 178"/>
                  <a:gd name="T33" fmla="*/ 74 h 278"/>
                  <a:gd name="T34" fmla="*/ 142 w 178"/>
                  <a:gd name="T35" fmla="*/ 81 h 278"/>
                  <a:gd name="T36" fmla="*/ 141 w 178"/>
                  <a:gd name="T37" fmla="*/ 92 h 278"/>
                  <a:gd name="T38" fmla="*/ 137 w 178"/>
                  <a:gd name="T39" fmla="*/ 103 h 278"/>
                  <a:gd name="T40" fmla="*/ 135 w 178"/>
                  <a:gd name="T41" fmla="*/ 112 h 278"/>
                  <a:gd name="T42" fmla="*/ 126 w 178"/>
                  <a:gd name="T43" fmla="*/ 117 h 278"/>
                  <a:gd name="T44" fmla="*/ 130 w 178"/>
                  <a:gd name="T45" fmla="*/ 128 h 278"/>
                  <a:gd name="T46" fmla="*/ 123 w 178"/>
                  <a:gd name="T47" fmla="*/ 137 h 278"/>
                  <a:gd name="T48" fmla="*/ 120 w 178"/>
                  <a:gd name="T49" fmla="*/ 144 h 278"/>
                  <a:gd name="T50" fmla="*/ 111 w 178"/>
                  <a:gd name="T51" fmla="*/ 143 h 278"/>
                  <a:gd name="T52" fmla="*/ 102 w 178"/>
                  <a:gd name="T53" fmla="*/ 141 h 278"/>
                  <a:gd name="T54" fmla="*/ 102 w 178"/>
                  <a:gd name="T55" fmla="*/ 149 h 278"/>
                  <a:gd name="T56" fmla="*/ 103 w 178"/>
                  <a:gd name="T57" fmla="*/ 157 h 278"/>
                  <a:gd name="T58" fmla="*/ 104 w 178"/>
                  <a:gd name="T59" fmla="*/ 166 h 278"/>
                  <a:gd name="T60" fmla="*/ 107 w 178"/>
                  <a:gd name="T61" fmla="*/ 174 h 278"/>
                  <a:gd name="T62" fmla="*/ 114 w 178"/>
                  <a:gd name="T63" fmla="*/ 180 h 278"/>
                  <a:gd name="T64" fmla="*/ 106 w 178"/>
                  <a:gd name="T65" fmla="*/ 189 h 278"/>
                  <a:gd name="T66" fmla="*/ 96 w 178"/>
                  <a:gd name="T67" fmla="*/ 196 h 278"/>
                  <a:gd name="T68" fmla="*/ 93 w 178"/>
                  <a:gd name="T69" fmla="*/ 205 h 278"/>
                  <a:gd name="T70" fmla="*/ 94 w 178"/>
                  <a:gd name="T71" fmla="*/ 214 h 278"/>
                  <a:gd name="T72" fmla="*/ 100 w 178"/>
                  <a:gd name="T73" fmla="*/ 224 h 278"/>
                  <a:gd name="T74" fmla="*/ 100 w 178"/>
                  <a:gd name="T75" fmla="*/ 233 h 278"/>
                  <a:gd name="T76" fmla="*/ 91 w 178"/>
                  <a:gd name="T77" fmla="*/ 233 h 278"/>
                  <a:gd name="T78" fmla="*/ 80 w 178"/>
                  <a:gd name="T79" fmla="*/ 243 h 278"/>
                  <a:gd name="T80" fmla="*/ 71 w 178"/>
                  <a:gd name="T81" fmla="*/ 254 h 278"/>
                  <a:gd name="T82" fmla="*/ 71 w 178"/>
                  <a:gd name="T83" fmla="*/ 268 h 278"/>
                  <a:gd name="T84" fmla="*/ 62 w 178"/>
                  <a:gd name="T85" fmla="*/ 275 h 278"/>
                  <a:gd name="T86" fmla="*/ 40 w 178"/>
                  <a:gd name="T87" fmla="*/ 274 h 278"/>
                  <a:gd name="T88" fmla="*/ 26 w 178"/>
                  <a:gd name="T89" fmla="*/ 268 h 278"/>
                  <a:gd name="T90" fmla="*/ 11 w 178"/>
                  <a:gd name="T91" fmla="*/ 265 h 278"/>
                  <a:gd name="T92" fmla="*/ 4 w 178"/>
                  <a:gd name="T93" fmla="*/ 261 h 278"/>
                  <a:gd name="T94" fmla="*/ 14 w 178"/>
                  <a:gd name="T95" fmla="*/ 247 h 278"/>
                  <a:gd name="T96" fmla="*/ 21 w 178"/>
                  <a:gd name="T97" fmla="*/ 225 h 278"/>
                  <a:gd name="T98" fmla="*/ 28 w 178"/>
                  <a:gd name="T99" fmla="*/ 199 h 278"/>
                  <a:gd name="T100" fmla="*/ 25 w 178"/>
                  <a:gd name="T101" fmla="*/ 188 h 278"/>
                  <a:gd name="T102" fmla="*/ 11 w 178"/>
                  <a:gd name="T103" fmla="*/ 188 h 278"/>
                  <a:gd name="T104" fmla="*/ 14 w 178"/>
                  <a:gd name="T105" fmla="*/ 174 h 278"/>
                  <a:gd name="T106" fmla="*/ 4 w 178"/>
                  <a:gd name="T107" fmla="*/ 171 h 278"/>
                  <a:gd name="T108" fmla="*/ 11 w 178"/>
                  <a:gd name="T109" fmla="*/ 157 h 278"/>
                  <a:gd name="T110" fmla="*/ 18 w 178"/>
                  <a:gd name="T111" fmla="*/ 143 h 278"/>
                  <a:gd name="T112" fmla="*/ 22 w 178"/>
                  <a:gd name="T113" fmla="*/ 135 h 278"/>
                  <a:gd name="T114" fmla="*/ 32 w 178"/>
                  <a:gd name="T115" fmla="*/ 129 h 278"/>
                  <a:gd name="T116" fmla="*/ 49 w 178"/>
                  <a:gd name="T117" fmla="*/ 98 h 278"/>
                  <a:gd name="T118" fmla="*/ 71 w 178"/>
                  <a:gd name="T119" fmla="*/ 55 h 278"/>
                  <a:gd name="T120" fmla="*/ 70 w 178"/>
                  <a:gd name="T121" fmla="*/ 32 h 278"/>
                  <a:gd name="T122" fmla="*/ 72 w 178"/>
                  <a:gd name="T123" fmla="*/ 1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" h="278">
                    <a:moveTo>
                      <a:pt x="74" y="9"/>
                    </a:moveTo>
                    <a:cubicBezTo>
                      <a:pt x="74" y="9"/>
                      <a:pt x="78" y="6"/>
                      <a:pt x="78" y="6"/>
                    </a:cubicBezTo>
                    <a:cubicBezTo>
                      <a:pt x="78" y="6"/>
                      <a:pt x="79" y="5"/>
                      <a:pt x="79" y="5"/>
                    </a:cubicBezTo>
                    <a:cubicBezTo>
                      <a:pt x="80" y="5"/>
                      <a:pt x="81" y="5"/>
                      <a:pt x="82" y="5"/>
                    </a:cubicBezTo>
                    <a:cubicBezTo>
                      <a:pt x="82" y="5"/>
                      <a:pt x="83" y="4"/>
                      <a:pt x="83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88" y="2"/>
                      <a:pt x="89" y="2"/>
                      <a:pt x="89" y="2"/>
                    </a:cubicBezTo>
                    <a:cubicBezTo>
                      <a:pt x="89" y="2"/>
                      <a:pt x="93" y="1"/>
                      <a:pt x="93" y="1"/>
                    </a:cubicBezTo>
                    <a:cubicBezTo>
                      <a:pt x="93" y="1"/>
                      <a:pt x="94" y="2"/>
                      <a:pt x="95" y="2"/>
                    </a:cubicBezTo>
                    <a:cubicBezTo>
                      <a:pt x="95" y="2"/>
                      <a:pt x="97" y="2"/>
                      <a:pt x="97" y="2"/>
                    </a:cubicBezTo>
                    <a:cubicBezTo>
                      <a:pt x="98" y="2"/>
                      <a:pt x="100" y="1"/>
                      <a:pt x="100" y="1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5" y="4"/>
                      <a:pt x="105" y="4"/>
                    </a:cubicBezTo>
                    <a:cubicBezTo>
                      <a:pt x="105" y="4"/>
                      <a:pt x="105" y="5"/>
                      <a:pt x="106" y="5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7" y="6"/>
                      <a:pt x="107" y="9"/>
                      <a:pt x="107" y="9"/>
                    </a:cubicBezTo>
                    <a:cubicBezTo>
                      <a:pt x="104" y="10"/>
                      <a:pt x="104" y="10"/>
                      <a:pt x="104" y="10"/>
                    </a:cubicBezTo>
                    <a:cubicBezTo>
                      <a:pt x="104" y="10"/>
                      <a:pt x="103" y="10"/>
                      <a:pt x="103" y="11"/>
                    </a:cubicBezTo>
                    <a:cubicBezTo>
                      <a:pt x="103" y="11"/>
                      <a:pt x="101" y="12"/>
                      <a:pt x="101" y="12"/>
                    </a:cubicBezTo>
                    <a:cubicBezTo>
                      <a:pt x="101" y="13"/>
                      <a:pt x="100" y="13"/>
                      <a:pt x="101" y="14"/>
                    </a:cubicBezTo>
                    <a:cubicBezTo>
                      <a:pt x="101" y="15"/>
                      <a:pt x="102" y="16"/>
                      <a:pt x="102" y="16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8"/>
                      <a:pt x="102" y="19"/>
                      <a:pt x="103" y="19"/>
                    </a:cubicBezTo>
                    <a:cubicBezTo>
                      <a:pt x="103" y="20"/>
                      <a:pt x="104" y="19"/>
                      <a:pt x="105" y="19"/>
                    </a:cubicBezTo>
                    <a:cubicBezTo>
                      <a:pt x="107" y="19"/>
                      <a:pt x="108" y="18"/>
                      <a:pt x="109" y="18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1" y="17"/>
                      <a:pt x="113" y="16"/>
                      <a:pt x="113" y="16"/>
                    </a:cubicBezTo>
                    <a:cubicBezTo>
                      <a:pt x="113" y="16"/>
                      <a:pt x="113" y="14"/>
                      <a:pt x="114" y="15"/>
                    </a:cubicBezTo>
                    <a:cubicBezTo>
                      <a:pt x="114" y="15"/>
                      <a:pt x="114" y="17"/>
                      <a:pt x="114" y="17"/>
                    </a:cubicBezTo>
                    <a:cubicBezTo>
                      <a:pt x="114" y="17"/>
                      <a:pt x="113" y="19"/>
                      <a:pt x="113" y="19"/>
                    </a:cubicBezTo>
                    <a:cubicBezTo>
                      <a:pt x="114" y="20"/>
                      <a:pt x="115" y="19"/>
                      <a:pt x="115" y="19"/>
                    </a:cubicBezTo>
                    <a:cubicBezTo>
                      <a:pt x="116" y="18"/>
                      <a:pt x="117" y="18"/>
                      <a:pt x="117" y="18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18"/>
                      <a:pt x="121" y="18"/>
                      <a:pt x="121" y="18"/>
                    </a:cubicBezTo>
                    <a:cubicBezTo>
                      <a:pt x="121" y="18"/>
                      <a:pt x="122" y="19"/>
                      <a:pt x="123" y="19"/>
                    </a:cubicBezTo>
                    <a:cubicBezTo>
                      <a:pt x="123" y="20"/>
                      <a:pt x="126" y="21"/>
                      <a:pt x="126" y="21"/>
                    </a:cubicBezTo>
                    <a:cubicBezTo>
                      <a:pt x="125" y="23"/>
                      <a:pt x="125" y="23"/>
                      <a:pt x="125" y="23"/>
                    </a:cubicBezTo>
                    <a:cubicBezTo>
                      <a:pt x="125" y="23"/>
                      <a:pt x="124" y="25"/>
                      <a:pt x="125" y="25"/>
                    </a:cubicBezTo>
                    <a:cubicBezTo>
                      <a:pt x="125" y="25"/>
                      <a:pt x="126" y="24"/>
                      <a:pt x="126" y="24"/>
                    </a:cubicBezTo>
                    <a:cubicBezTo>
                      <a:pt x="127" y="24"/>
                      <a:pt x="128" y="23"/>
                      <a:pt x="128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8" y="23"/>
                      <a:pt x="130" y="24"/>
                      <a:pt x="130" y="24"/>
                    </a:cubicBezTo>
                    <a:cubicBezTo>
                      <a:pt x="130" y="24"/>
                      <a:pt x="131" y="26"/>
                      <a:pt x="131" y="26"/>
                    </a:cubicBezTo>
                    <a:cubicBezTo>
                      <a:pt x="131" y="26"/>
                      <a:pt x="133" y="25"/>
                      <a:pt x="133" y="25"/>
                    </a:cubicBezTo>
                    <a:cubicBezTo>
                      <a:pt x="133" y="25"/>
                      <a:pt x="133" y="25"/>
                      <a:pt x="134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6" y="26"/>
                      <a:pt x="139" y="26"/>
                      <a:pt x="139" y="26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43" y="20"/>
                      <a:pt x="145" y="19"/>
                      <a:pt x="145" y="19"/>
                    </a:cubicBezTo>
                    <a:cubicBezTo>
                      <a:pt x="145" y="19"/>
                      <a:pt x="146" y="19"/>
                      <a:pt x="146" y="20"/>
                    </a:cubicBezTo>
                    <a:cubicBezTo>
                      <a:pt x="146" y="20"/>
                      <a:pt x="148" y="22"/>
                      <a:pt x="148" y="22"/>
                    </a:cubicBezTo>
                    <a:cubicBezTo>
                      <a:pt x="148" y="22"/>
                      <a:pt x="150" y="22"/>
                      <a:pt x="150" y="22"/>
                    </a:cubicBezTo>
                    <a:cubicBezTo>
                      <a:pt x="151" y="22"/>
                      <a:pt x="151" y="21"/>
                      <a:pt x="152" y="22"/>
                    </a:cubicBezTo>
                    <a:cubicBezTo>
                      <a:pt x="152" y="23"/>
                      <a:pt x="152" y="24"/>
                      <a:pt x="153" y="24"/>
                    </a:cubicBezTo>
                    <a:cubicBezTo>
                      <a:pt x="153" y="24"/>
                      <a:pt x="154" y="24"/>
                      <a:pt x="154" y="24"/>
                    </a:cubicBezTo>
                    <a:cubicBezTo>
                      <a:pt x="155" y="25"/>
                      <a:pt x="157" y="25"/>
                      <a:pt x="157" y="25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2"/>
                      <a:pt x="159" y="23"/>
                    </a:cubicBezTo>
                    <a:cubicBezTo>
                      <a:pt x="160" y="23"/>
                      <a:pt x="160" y="25"/>
                      <a:pt x="160" y="25"/>
                    </a:cubicBezTo>
                    <a:cubicBezTo>
                      <a:pt x="160" y="25"/>
                      <a:pt x="161" y="26"/>
                      <a:pt x="161" y="26"/>
                    </a:cubicBezTo>
                    <a:cubicBezTo>
                      <a:pt x="161" y="26"/>
                      <a:pt x="164" y="27"/>
                      <a:pt x="164" y="27"/>
                    </a:cubicBezTo>
                    <a:cubicBezTo>
                      <a:pt x="164" y="27"/>
                      <a:pt x="166" y="26"/>
                      <a:pt x="166" y="26"/>
                    </a:cubicBezTo>
                    <a:cubicBezTo>
                      <a:pt x="167" y="26"/>
                      <a:pt x="167" y="28"/>
                      <a:pt x="167" y="28"/>
                    </a:cubicBezTo>
                    <a:cubicBezTo>
                      <a:pt x="167" y="28"/>
                      <a:pt x="167" y="29"/>
                      <a:pt x="167" y="29"/>
                    </a:cubicBezTo>
                    <a:cubicBezTo>
                      <a:pt x="166" y="30"/>
                      <a:pt x="166" y="30"/>
                      <a:pt x="167" y="30"/>
                    </a:cubicBezTo>
                    <a:cubicBezTo>
                      <a:pt x="167" y="31"/>
                      <a:pt x="168" y="32"/>
                      <a:pt x="168" y="32"/>
                    </a:cubicBezTo>
                    <a:cubicBezTo>
                      <a:pt x="168" y="32"/>
                      <a:pt x="167" y="34"/>
                      <a:pt x="167" y="34"/>
                    </a:cubicBezTo>
                    <a:cubicBezTo>
                      <a:pt x="167" y="35"/>
                      <a:pt x="166" y="36"/>
                      <a:pt x="166" y="36"/>
                    </a:cubicBezTo>
                    <a:cubicBezTo>
                      <a:pt x="165" y="37"/>
                      <a:pt x="165" y="37"/>
                      <a:pt x="165" y="37"/>
                    </a:cubicBezTo>
                    <a:cubicBezTo>
                      <a:pt x="165" y="38"/>
                      <a:pt x="165" y="38"/>
                      <a:pt x="165" y="38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40"/>
                      <a:pt x="165" y="40"/>
                    </a:cubicBezTo>
                    <a:cubicBezTo>
                      <a:pt x="164" y="40"/>
                      <a:pt x="165" y="42"/>
                      <a:pt x="165" y="42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6" y="43"/>
                      <a:pt x="168" y="42"/>
                      <a:pt x="168" y="42"/>
                    </a:cubicBezTo>
                    <a:cubicBezTo>
                      <a:pt x="168" y="42"/>
                      <a:pt x="171" y="43"/>
                      <a:pt x="171" y="43"/>
                    </a:cubicBezTo>
                    <a:cubicBezTo>
                      <a:pt x="171" y="43"/>
                      <a:pt x="173" y="44"/>
                      <a:pt x="173" y="45"/>
                    </a:cubicBezTo>
                    <a:cubicBezTo>
                      <a:pt x="174" y="45"/>
                      <a:pt x="176" y="47"/>
                      <a:pt x="176" y="47"/>
                    </a:cubicBezTo>
                    <a:cubicBezTo>
                      <a:pt x="178" y="50"/>
                      <a:pt x="178" y="50"/>
                      <a:pt x="178" y="50"/>
                    </a:cubicBezTo>
                    <a:cubicBezTo>
                      <a:pt x="176" y="52"/>
                      <a:pt x="176" y="52"/>
                      <a:pt x="176" y="52"/>
                    </a:cubicBezTo>
                    <a:cubicBezTo>
                      <a:pt x="174" y="55"/>
                      <a:pt x="174" y="55"/>
                      <a:pt x="174" y="55"/>
                    </a:cubicBezTo>
                    <a:cubicBezTo>
                      <a:pt x="172" y="56"/>
                      <a:pt x="172" y="56"/>
                      <a:pt x="172" y="56"/>
                    </a:cubicBezTo>
                    <a:cubicBezTo>
                      <a:pt x="172" y="56"/>
                      <a:pt x="171" y="58"/>
                      <a:pt x="171" y="58"/>
                    </a:cubicBezTo>
                    <a:cubicBezTo>
                      <a:pt x="171" y="58"/>
                      <a:pt x="169" y="59"/>
                      <a:pt x="169" y="59"/>
                    </a:cubicBezTo>
                    <a:cubicBezTo>
                      <a:pt x="168" y="59"/>
                      <a:pt x="168" y="59"/>
                      <a:pt x="168" y="59"/>
                    </a:cubicBezTo>
                    <a:cubicBezTo>
                      <a:pt x="165" y="62"/>
                      <a:pt x="165" y="62"/>
                      <a:pt x="165" y="62"/>
                    </a:cubicBezTo>
                    <a:cubicBezTo>
                      <a:pt x="163" y="63"/>
                      <a:pt x="163" y="63"/>
                      <a:pt x="163" y="63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6" y="65"/>
                      <a:pt x="156" y="65"/>
                      <a:pt x="156" y="65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3" y="67"/>
                      <a:pt x="153" y="67"/>
                      <a:pt x="153" y="67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8" y="72"/>
                      <a:pt x="146" y="72"/>
                      <a:pt x="146" y="73"/>
                    </a:cubicBezTo>
                    <a:cubicBezTo>
                      <a:pt x="145" y="73"/>
                      <a:pt x="144" y="74"/>
                      <a:pt x="144" y="74"/>
                    </a:cubicBezTo>
                    <a:cubicBezTo>
                      <a:pt x="142" y="73"/>
                      <a:pt x="142" y="73"/>
                      <a:pt x="142" y="73"/>
                    </a:cubicBezTo>
                    <a:cubicBezTo>
                      <a:pt x="141" y="74"/>
                      <a:pt x="141" y="74"/>
                      <a:pt x="141" y="74"/>
                    </a:cubicBezTo>
                    <a:cubicBezTo>
                      <a:pt x="141" y="76"/>
                      <a:pt x="141" y="76"/>
                      <a:pt x="141" y="76"/>
                    </a:cubicBezTo>
                    <a:cubicBezTo>
                      <a:pt x="142" y="76"/>
                      <a:pt x="142" y="76"/>
                      <a:pt x="142" y="76"/>
                    </a:cubicBezTo>
                    <a:cubicBezTo>
                      <a:pt x="142" y="76"/>
                      <a:pt x="142" y="78"/>
                      <a:pt x="142" y="78"/>
                    </a:cubicBezTo>
                    <a:cubicBezTo>
                      <a:pt x="142" y="79"/>
                      <a:pt x="142" y="81"/>
                      <a:pt x="142" y="81"/>
                    </a:cubicBezTo>
                    <a:cubicBezTo>
                      <a:pt x="144" y="82"/>
                      <a:pt x="144" y="82"/>
                      <a:pt x="144" y="82"/>
                    </a:cubicBezTo>
                    <a:cubicBezTo>
                      <a:pt x="144" y="82"/>
                      <a:pt x="144" y="85"/>
                      <a:pt x="143" y="85"/>
                    </a:cubicBezTo>
                    <a:cubicBezTo>
                      <a:pt x="143" y="85"/>
                      <a:pt x="141" y="86"/>
                      <a:pt x="141" y="86"/>
                    </a:cubicBezTo>
                    <a:cubicBezTo>
                      <a:pt x="141" y="87"/>
                      <a:pt x="141" y="87"/>
                      <a:pt x="141" y="87"/>
                    </a:cubicBezTo>
                    <a:cubicBezTo>
                      <a:pt x="142" y="89"/>
                      <a:pt x="142" y="89"/>
                      <a:pt x="142" y="89"/>
                    </a:cubicBezTo>
                    <a:cubicBezTo>
                      <a:pt x="142" y="89"/>
                      <a:pt x="142" y="92"/>
                      <a:pt x="141" y="92"/>
                    </a:cubicBezTo>
                    <a:cubicBezTo>
                      <a:pt x="141" y="93"/>
                      <a:pt x="140" y="95"/>
                      <a:pt x="140" y="95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8" y="109"/>
                      <a:pt x="138" y="109"/>
                      <a:pt x="138" y="109"/>
                    </a:cubicBezTo>
                    <a:cubicBezTo>
                      <a:pt x="137" y="111"/>
                      <a:pt x="137" y="111"/>
                      <a:pt x="137" y="111"/>
                    </a:cubicBezTo>
                    <a:cubicBezTo>
                      <a:pt x="136" y="112"/>
                      <a:pt x="136" y="112"/>
                      <a:pt x="136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0" y="114"/>
                      <a:pt x="130" y="114"/>
                      <a:pt x="130" y="114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7"/>
                      <a:pt x="126" y="117"/>
                      <a:pt x="126" y="117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6" y="119"/>
                      <a:pt x="126" y="120"/>
                      <a:pt x="126" y="120"/>
                    </a:cubicBezTo>
                    <a:cubicBezTo>
                      <a:pt x="127" y="120"/>
                      <a:pt x="127" y="121"/>
                      <a:pt x="127" y="121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8"/>
                      <a:pt x="129" y="130"/>
                      <a:pt x="129" y="130"/>
                    </a:cubicBezTo>
                    <a:cubicBezTo>
                      <a:pt x="129" y="130"/>
                      <a:pt x="128" y="132"/>
                      <a:pt x="128" y="132"/>
                    </a:cubicBezTo>
                    <a:cubicBezTo>
                      <a:pt x="127" y="134"/>
                      <a:pt x="127" y="134"/>
                      <a:pt x="127" y="134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2" y="141"/>
                      <a:pt x="122" y="141"/>
                      <a:pt x="122" y="141"/>
                    </a:cubicBezTo>
                    <a:cubicBezTo>
                      <a:pt x="121" y="141"/>
                      <a:pt x="121" y="141"/>
                      <a:pt x="121" y="141"/>
                    </a:cubicBezTo>
                    <a:cubicBezTo>
                      <a:pt x="121" y="143"/>
                      <a:pt x="121" y="143"/>
                      <a:pt x="121" y="143"/>
                    </a:cubicBezTo>
                    <a:cubicBezTo>
                      <a:pt x="120" y="144"/>
                      <a:pt x="120" y="144"/>
                      <a:pt x="120" y="144"/>
                    </a:cubicBezTo>
                    <a:cubicBezTo>
                      <a:pt x="120" y="144"/>
                      <a:pt x="119" y="144"/>
                      <a:pt x="119" y="144"/>
                    </a:cubicBezTo>
                    <a:cubicBezTo>
                      <a:pt x="118" y="144"/>
                      <a:pt x="117" y="145"/>
                      <a:pt x="117" y="145"/>
                    </a:cubicBezTo>
                    <a:cubicBezTo>
                      <a:pt x="117" y="145"/>
                      <a:pt x="115" y="145"/>
                      <a:pt x="115" y="144"/>
                    </a:cubicBezTo>
                    <a:cubicBezTo>
                      <a:pt x="115" y="144"/>
                      <a:pt x="114" y="145"/>
                      <a:pt x="113" y="144"/>
                    </a:cubicBezTo>
                    <a:cubicBezTo>
                      <a:pt x="113" y="144"/>
                      <a:pt x="112" y="143"/>
                      <a:pt x="112" y="143"/>
                    </a:cubicBezTo>
                    <a:cubicBezTo>
                      <a:pt x="111" y="143"/>
                      <a:pt x="111" y="143"/>
                      <a:pt x="111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6" y="143"/>
                      <a:pt x="106" y="143"/>
                      <a:pt x="106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104" y="142"/>
                      <a:pt x="104" y="142"/>
                      <a:pt x="104" y="142"/>
                    </a:cubicBezTo>
                    <a:cubicBezTo>
                      <a:pt x="103" y="143"/>
                      <a:pt x="103" y="143"/>
                      <a:pt x="103" y="143"/>
                    </a:cubicBezTo>
                    <a:cubicBezTo>
                      <a:pt x="102" y="141"/>
                      <a:pt x="102" y="141"/>
                      <a:pt x="102" y="141"/>
                    </a:cubicBezTo>
                    <a:cubicBezTo>
                      <a:pt x="100" y="141"/>
                      <a:pt x="100" y="141"/>
                      <a:pt x="100" y="141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41"/>
                      <a:pt x="98" y="142"/>
                      <a:pt x="99" y="143"/>
                    </a:cubicBezTo>
                    <a:cubicBezTo>
                      <a:pt x="99" y="143"/>
                      <a:pt x="100" y="145"/>
                      <a:pt x="100" y="145"/>
                    </a:cubicBezTo>
                    <a:cubicBezTo>
                      <a:pt x="100" y="145"/>
                      <a:pt x="100" y="147"/>
                      <a:pt x="100" y="147"/>
                    </a:cubicBezTo>
                    <a:cubicBezTo>
                      <a:pt x="100" y="147"/>
                      <a:pt x="102" y="149"/>
                      <a:pt x="102" y="149"/>
                    </a:cubicBezTo>
                    <a:cubicBezTo>
                      <a:pt x="102" y="150"/>
                      <a:pt x="102" y="150"/>
                      <a:pt x="102" y="150"/>
                    </a:cubicBezTo>
                    <a:cubicBezTo>
                      <a:pt x="102" y="150"/>
                      <a:pt x="103" y="152"/>
                      <a:pt x="103" y="152"/>
                    </a:cubicBezTo>
                    <a:cubicBezTo>
                      <a:pt x="103" y="152"/>
                      <a:pt x="105" y="153"/>
                      <a:pt x="105" y="153"/>
                    </a:cubicBezTo>
                    <a:cubicBezTo>
                      <a:pt x="105" y="155"/>
                      <a:pt x="105" y="155"/>
                      <a:pt x="105" y="155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03" y="157"/>
                      <a:pt x="103" y="157"/>
                      <a:pt x="103" y="157"/>
                    </a:cubicBezTo>
                    <a:cubicBezTo>
                      <a:pt x="104" y="159"/>
                      <a:pt x="104" y="159"/>
                      <a:pt x="104" y="159"/>
                    </a:cubicBezTo>
                    <a:cubicBezTo>
                      <a:pt x="104" y="161"/>
                      <a:pt x="104" y="161"/>
                      <a:pt x="104" y="161"/>
                    </a:cubicBezTo>
                    <a:cubicBezTo>
                      <a:pt x="105" y="162"/>
                      <a:pt x="105" y="162"/>
                      <a:pt x="105" y="162"/>
                    </a:cubicBezTo>
                    <a:cubicBezTo>
                      <a:pt x="105" y="163"/>
                      <a:pt x="105" y="163"/>
                      <a:pt x="105" y="163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4" y="166"/>
                      <a:pt x="104" y="166"/>
                      <a:pt x="104" y="166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7" y="173"/>
                      <a:pt x="107" y="173"/>
                      <a:pt x="107" y="173"/>
                    </a:cubicBezTo>
                    <a:cubicBezTo>
                      <a:pt x="107" y="173"/>
                      <a:pt x="107" y="174"/>
                      <a:pt x="107" y="174"/>
                    </a:cubicBezTo>
                    <a:cubicBezTo>
                      <a:pt x="108" y="174"/>
                      <a:pt x="109" y="175"/>
                      <a:pt x="109" y="175"/>
                    </a:cubicBezTo>
                    <a:cubicBezTo>
                      <a:pt x="111" y="174"/>
                      <a:pt x="111" y="174"/>
                      <a:pt x="111" y="174"/>
                    </a:cubicBezTo>
                    <a:cubicBezTo>
                      <a:pt x="111" y="174"/>
                      <a:pt x="112" y="174"/>
                      <a:pt x="112" y="174"/>
                    </a:cubicBezTo>
                    <a:cubicBezTo>
                      <a:pt x="112" y="175"/>
                      <a:pt x="113" y="177"/>
                      <a:pt x="113" y="177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2" y="182"/>
                      <a:pt x="112" y="182"/>
                      <a:pt x="112" y="182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09" y="185"/>
                      <a:pt x="109" y="185"/>
                      <a:pt x="109" y="185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8"/>
                      <a:pt x="108" y="188"/>
                      <a:pt x="108" y="188"/>
                    </a:cubicBezTo>
                    <a:cubicBezTo>
                      <a:pt x="106" y="189"/>
                      <a:pt x="106" y="189"/>
                      <a:pt x="106" y="189"/>
                    </a:cubicBezTo>
                    <a:cubicBezTo>
                      <a:pt x="104" y="190"/>
                      <a:pt x="104" y="190"/>
                      <a:pt x="104" y="190"/>
                    </a:cubicBezTo>
                    <a:cubicBezTo>
                      <a:pt x="103" y="190"/>
                      <a:pt x="103" y="190"/>
                      <a:pt x="103" y="190"/>
                    </a:cubicBezTo>
                    <a:cubicBezTo>
                      <a:pt x="102" y="191"/>
                      <a:pt x="102" y="191"/>
                      <a:pt x="102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96" y="196"/>
                      <a:pt x="96" y="198"/>
                      <a:pt x="96" y="198"/>
                    </a:cubicBezTo>
                    <a:cubicBezTo>
                      <a:pt x="96" y="198"/>
                      <a:pt x="97" y="199"/>
                      <a:pt x="97" y="199"/>
                    </a:cubicBezTo>
                    <a:cubicBezTo>
                      <a:pt x="97" y="199"/>
                      <a:pt x="95" y="201"/>
                      <a:pt x="95" y="201"/>
                    </a:cubicBezTo>
                    <a:cubicBezTo>
                      <a:pt x="95" y="201"/>
                      <a:pt x="93" y="202"/>
                      <a:pt x="93" y="202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93" y="205"/>
                      <a:pt x="93" y="205"/>
                      <a:pt x="93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92" y="207"/>
                      <a:pt x="92" y="207"/>
                      <a:pt x="92" y="207"/>
                    </a:cubicBezTo>
                    <a:cubicBezTo>
                      <a:pt x="91" y="208"/>
                      <a:pt x="91" y="208"/>
                      <a:pt x="91" y="208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2" y="209"/>
                      <a:pt x="93" y="212"/>
                      <a:pt x="93" y="212"/>
                    </a:cubicBezTo>
                    <a:cubicBezTo>
                      <a:pt x="93" y="213"/>
                      <a:pt x="94" y="214"/>
                      <a:pt x="94" y="214"/>
                    </a:cubicBezTo>
                    <a:cubicBezTo>
                      <a:pt x="94" y="214"/>
                      <a:pt x="95" y="215"/>
                      <a:pt x="95" y="215"/>
                    </a:cubicBezTo>
                    <a:cubicBezTo>
                      <a:pt x="95" y="216"/>
                      <a:pt x="95" y="217"/>
                      <a:pt x="95" y="218"/>
                    </a:cubicBezTo>
                    <a:cubicBezTo>
                      <a:pt x="95" y="219"/>
                      <a:pt x="96" y="221"/>
                      <a:pt x="96" y="221"/>
                    </a:cubicBezTo>
                    <a:cubicBezTo>
                      <a:pt x="97" y="223"/>
                      <a:pt x="97" y="223"/>
                      <a:pt x="97" y="223"/>
                    </a:cubicBezTo>
                    <a:cubicBezTo>
                      <a:pt x="97" y="223"/>
                      <a:pt x="97" y="224"/>
                      <a:pt x="97" y="224"/>
                    </a:cubicBezTo>
                    <a:cubicBezTo>
                      <a:pt x="98" y="224"/>
                      <a:pt x="100" y="224"/>
                      <a:pt x="100" y="224"/>
                    </a:cubicBezTo>
                    <a:cubicBezTo>
                      <a:pt x="100" y="224"/>
                      <a:pt x="102" y="224"/>
                      <a:pt x="102" y="224"/>
                    </a:cubicBezTo>
                    <a:cubicBezTo>
                      <a:pt x="102" y="224"/>
                      <a:pt x="103" y="223"/>
                      <a:pt x="104" y="224"/>
                    </a:cubicBezTo>
                    <a:cubicBezTo>
                      <a:pt x="104" y="224"/>
                      <a:pt x="104" y="225"/>
                      <a:pt x="104" y="225"/>
                    </a:cubicBezTo>
                    <a:cubicBezTo>
                      <a:pt x="104" y="225"/>
                      <a:pt x="104" y="226"/>
                      <a:pt x="104" y="226"/>
                    </a:cubicBezTo>
                    <a:cubicBezTo>
                      <a:pt x="100" y="230"/>
                      <a:pt x="100" y="230"/>
                      <a:pt x="100" y="230"/>
                    </a:cubicBezTo>
                    <a:cubicBezTo>
                      <a:pt x="100" y="233"/>
                      <a:pt x="100" y="233"/>
                      <a:pt x="100" y="233"/>
                    </a:cubicBezTo>
                    <a:cubicBezTo>
                      <a:pt x="100" y="233"/>
                      <a:pt x="99" y="233"/>
                      <a:pt x="99" y="233"/>
                    </a:cubicBezTo>
                    <a:cubicBezTo>
                      <a:pt x="98" y="233"/>
                      <a:pt x="97" y="233"/>
                      <a:pt x="97" y="233"/>
                    </a:cubicBezTo>
                    <a:cubicBezTo>
                      <a:pt x="95" y="231"/>
                      <a:pt x="95" y="231"/>
                      <a:pt x="95" y="231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3" y="233"/>
                      <a:pt x="93" y="233"/>
                      <a:pt x="93" y="233"/>
                    </a:cubicBezTo>
                    <a:cubicBezTo>
                      <a:pt x="93" y="233"/>
                      <a:pt x="91" y="233"/>
                      <a:pt x="91" y="233"/>
                    </a:cubicBezTo>
                    <a:cubicBezTo>
                      <a:pt x="91" y="233"/>
                      <a:pt x="88" y="233"/>
                      <a:pt x="88" y="233"/>
                    </a:cubicBezTo>
                    <a:cubicBezTo>
                      <a:pt x="87" y="234"/>
                      <a:pt x="87" y="234"/>
                      <a:pt x="87" y="234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4" y="240"/>
                      <a:pt x="84" y="240"/>
                      <a:pt x="84" y="240"/>
                    </a:cubicBezTo>
                    <a:cubicBezTo>
                      <a:pt x="82" y="241"/>
                      <a:pt x="82" y="241"/>
                      <a:pt x="82" y="241"/>
                    </a:cubicBezTo>
                    <a:cubicBezTo>
                      <a:pt x="80" y="243"/>
                      <a:pt x="80" y="243"/>
                      <a:pt x="80" y="243"/>
                    </a:cubicBezTo>
                    <a:cubicBezTo>
                      <a:pt x="77" y="244"/>
                      <a:pt x="77" y="244"/>
                      <a:pt x="77" y="244"/>
                    </a:cubicBezTo>
                    <a:cubicBezTo>
                      <a:pt x="77" y="244"/>
                      <a:pt x="76" y="245"/>
                      <a:pt x="76" y="245"/>
                    </a:cubicBezTo>
                    <a:cubicBezTo>
                      <a:pt x="76" y="246"/>
                      <a:pt x="75" y="249"/>
                      <a:pt x="75" y="249"/>
                    </a:cubicBezTo>
                    <a:cubicBezTo>
                      <a:pt x="75" y="249"/>
                      <a:pt x="73" y="250"/>
                      <a:pt x="73" y="251"/>
                    </a:cubicBezTo>
                    <a:cubicBezTo>
                      <a:pt x="73" y="251"/>
                      <a:pt x="71" y="252"/>
                      <a:pt x="71" y="252"/>
                    </a:cubicBezTo>
                    <a:cubicBezTo>
                      <a:pt x="71" y="252"/>
                      <a:pt x="71" y="254"/>
                      <a:pt x="71" y="254"/>
                    </a:cubicBezTo>
                    <a:cubicBezTo>
                      <a:pt x="71" y="254"/>
                      <a:pt x="72" y="256"/>
                      <a:pt x="72" y="25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73" y="263"/>
                      <a:pt x="73" y="263"/>
                      <a:pt x="73" y="263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71" y="268"/>
                      <a:pt x="71" y="268"/>
                      <a:pt x="71" y="268"/>
                    </a:cubicBezTo>
                    <a:cubicBezTo>
                      <a:pt x="71" y="269"/>
                      <a:pt x="71" y="269"/>
                      <a:pt x="71" y="269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5"/>
                      <a:pt x="71" y="275"/>
                      <a:pt x="71" y="275"/>
                    </a:cubicBezTo>
                    <a:cubicBezTo>
                      <a:pt x="68" y="274"/>
                      <a:pt x="68" y="274"/>
                      <a:pt x="68" y="274"/>
                    </a:cubicBezTo>
                    <a:cubicBezTo>
                      <a:pt x="65" y="274"/>
                      <a:pt x="65" y="274"/>
                      <a:pt x="65" y="274"/>
                    </a:cubicBezTo>
                    <a:cubicBezTo>
                      <a:pt x="62" y="275"/>
                      <a:pt x="62" y="275"/>
                      <a:pt x="62" y="275"/>
                    </a:cubicBezTo>
                    <a:cubicBezTo>
                      <a:pt x="58" y="277"/>
                      <a:pt x="58" y="277"/>
                      <a:pt x="58" y="277"/>
                    </a:cubicBezTo>
                    <a:cubicBezTo>
                      <a:pt x="52" y="278"/>
                      <a:pt x="52" y="278"/>
                      <a:pt x="52" y="278"/>
                    </a:cubicBezTo>
                    <a:cubicBezTo>
                      <a:pt x="47" y="278"/>
                      <a:pt x="47" y="278"/>
                      <a:pt x="47" y="278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2" y="276"/>
                      <a:pt x="42" y="276"/>
                      <a:pt x="42" y="276"/>
                    </a:cubicBezTo>
                    <a:cubicBezTo>
                      <a:pt x="40" y="274"/>
                      <a:pt x="40" y="274"/>
                      <a:pt x="40" y="274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4" y="271"/>
                      <a:pt x="34" y="271"/>
                      <a:pt x="34" y="271"/>
                    </a:cubicBezTo>
                    <a:cubicBezTo>
                      <a:pt x="32" y="270"/>
                      <a:pt x="32" y="270"/>
                      <a:pt x="32" y="270"/>
                    </a:cubicBezTo>
                    <a:cubicBezTo>
                      <a:pt x="30" y="269"/>
                      <a:pt x="30" y="269"/>
                      <a:pt x="30" y="269"/>
                    </a:cubicBezTo>
                    <a:cubicBezTo>
                      <a:pt x="28" y="268"/>
                      <a:pt x="28" y="268"/>
                      <a:pt x="28" y="268"/>
                    </a:cubicBezTo>
                    <a:cubicBezTo>
                      <a:pt x="26" y="268"/>
                      <a:pt x="26" y="268"/>
                      <a:pt x="26" y="268"/>
                    </a:cubicBezTo>
                    <a:cubicBezTo>
                      <a:pt x="22" y="266"/>
                      <a:pt x="22" y="266"/>
                      <a:pt x="22" y="266"/>
                    </a:cubicBezTo>
                    <a:cubicBezTo>
                      <a:pt x="18" y="264"/>
                      <a:pt x="18" y="264"/>
                      <a:pt x="18" y="26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6" y="266"/>
                      <a:pt x="16" y="266"/>
                      <a:pt x="16" y="266"/>
                    </a:cubicBezTo>
                    <a:cubicBezTo>
                      <a:pt x="13" y="265"/>
                      <a:pt x="13" y="265"/>
                      <a:pt x="13" y="265"/>
                    </a:cubicBezTo>
                    <a:cubicBezTo>
                      <a:pt x="11" y="265"/>
                      <a:pt x="11" y="265"/>
                      <a:pt x="11" y="265"/>
                    </a:cubicBezTo>
                    <a:cubicBezTo>
                      <a:pt x="9" y="265"/>
                      <a:pt x="9" y="265"/>
                      <a:pt x="9" y="265"/>
                    </a:cubicBezTo>
                    <a:cubicBezTo>
                      <a:pt x="5" y="266"/>
                      <a:pt x="5" y="266"/>
                      <a:pt x="5" y="266"/>
                    </a:cubicBezTo>
                    <a:cubicBezTo>
                      <a:pt x="2" y="267"/>
                      <a:pt x="2" y="267"/>
                      <a:pt x="2" y="267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" y="264"/>
                      <a:pt x="2" y="264"/>
                      <a:pt x="2" y="264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6" y="260"/>
                      <a:pt x="6" y="260"/>
                      <a:pt x="6" y="260"/>
                    </a:cubicBezTo>
                    <a:cubicBezTo>
                      <a:pt x="7" y="257"/>
                      <a:pt x="7" y="257"/>
                      <a:pt x="7" y="257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48"/>
                      <a:pt x="12" y="248"/>
                      <a:pt x="12" y="248"/>
                    </a:cubicBezTo>
                    <a:cubicBezTo>
                      <a:pt x="12" y="248"/>
                      <a:pt x="14" y="248"/>
                      <a:pt x="14" y="247"/>
                    </a:cubicBezTo>
                    <a:cubicBezTo>
                      <a:pt x="15" y="245"/>
                      <a:pt x="15" y="244"/>
                      <a:pt x="16" y="243"/>
                    </a:cubicBezTo>
                    <a:cubicBezTo>
                      <a:pt x="16" y="242"/>
                      <a:pt x="17" y="242"/>
                      <a:pt x="17" y="241"/>
                    </a:cubicBezTo>
                    <a:cubicBezTo>
                      <a:pt x="17" y="240"/>
                      <a:pt x="16" y="237"/>
                      <a:pt x="16" y="237"/>
                    </a:cubicBezTo>
                    <a:cubicBezTo>
                      <a:pt x="16" y="237"/>
                      <a:pt x="18" y="233"/>
                      <a:pt x="18" y="233"/>
                    </a:cubicBezTo>
                    <a:cubicBezTo>
                      <a:pt x="19" y="232"/>
                      <a:pt x="19" y="228"/>
                      <a:pt x="19" y="228"/>
                    </a:cubicBezTo>
                    <a:cubicBezTo>
                      <a:pt x="19" y="228"/>
                      <a:pt x="20" y="226"/>
                      <a:pt x="21" y="225"/>
                    </a:cubicBezTo>
                    <a:cubicBezTo>
                      <a:pt x="21" y="224"/>
                      <a:pt x="21" y="221"/>
                      <a:pt x="21" y="221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21" y="214"/>
                      <a:pt x="21" y="214"/>
                      <a:pt x="21" y="214"/>
                    </a:cubicBezTo>
                    <a:cubicBezTo>
                      <a:pt x="24" y="209"/>
                      <a:pt x="24" y="209"/>
                      <a:pt x="24" y="209"/>
                    </a:cubicBezTo>
                    <a:cubicBezTo>
                      <a:pt x="27" y="204"/>
                      <a:pt x="27" y="204"/>
                      <a:pt x="27" y="204"/>
                    </a:cubicBezTo>
                    <a:cubicBezTo>
                      <a:pt x="28" y="199"/>
                      <a:pt x="28" y="199"/>
                      <a:pt x="28" y="199"/>
                    </a:cubicBezTo>
                    <a:cubicBezTo>
                      <a:pt x="28" y="199"/>
                      <a:pt x="28" y="197"/>
                      <a:pt x="28" y="196"/>
                    </a:cubicBezTo>
                    <a:cubicBezTo>
                      <a:pt x="28" y="196"/>
                      <a:pt x="28" y="194"/>
                      <a:pt x="28" y="194"/>
                    </a:cubicBezTo>
                    <a:cubicBezTo>
                      <a:pt x="28" y="194"/>
                      <a:pt x="28" y="192"/>
                      <a:pt x="28" y="192"/>
                    </a:cubicBezTo>
                    <a:cubicBezTo>
                      <a:pt x="28" y="192"/>
                      <a:pt x="27" y="190"/>
                      <a:pt x="27" y="190"/>
                    </a:cubicBezTo>
                    <a:cubicBezTo>
                      <a:pt x="26" y="187"/>
                      <a:pt x="26" y="187"/>
                      <a:pt x="26" y="187"/>
                    </a:cubicBezTo>
                    <a:cubicBezTo>
                      <a:pt x="25" y="188"/>
                      <a:pt x="25" y="188"/>
                      <a:pt x="25" y="188"/>
                    </a:cubicBezTo>
                    <a:cubicBezTo>
                      <a:pt x="25" y="188"/>
                      <a:pt x="24" y="189"/>
                      <a:pt x="23" y="188"/>
                    </a:cubicBezTo>
                    <a:cubicBezTo>
                      <a:pt x="23" y="188"/>
                      <a:pt x="19" y="188"/>
                      <a:pt x="19" y="188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4" y="188"/>
                      <a:pt x="14" y="188"/>
                      <a:pt x="14" y="188"/>
                    </a:cubicBezTo>
                    <a:cubicBezTo>
                      <a:pt x="14" y="188"/>
                      <a:pt x="13" y="189"/>
                      <a:pt x="12" y="189"/>
                    </a:cubicBezTo>
                    <a:cubicBezTo>
                      <a:pt x="12" y="189"/>
                      <a:pt x="11" y="189"/>
                      <a:pt x="11" y="188"/>
                    </a:cubicBezTo>
                    <a:cubicBezTo>
                      <a:pt x="11" y="188"/>
                      <a:pt x="14" y="185"/>
                      <a:pt x="14" y="185"/>
                    </a:cubicBezTo>
                    <a:cubicBezTo>
                      <a:pt x="14" y="185"/>
                      <a:pt x="14" y="185"/>
                      <a:pt x="14" y="184"/>
                    </a:cubicBezTo>
                    <a:cubicBezTo>
                      <a:pt x="14" y="183"/>
                      <a:pt x="14" y="181"/>
                      <a:pt x="14" y="181"/>
                    </a:cubicBezTo>
                    <a:cubicBezTo>
                      <a:pt x="14" y="180"/>
                      <a:pt x="13" y="177"/>
                      <a:pt x="13" y="177"/>
                    </a:cubicBezTo>
                    <a:cubicBezTo>
                      <a:pt x="13" y="177"/>
                      <a:pt x="12" y="176"/>
                      <a:pt x="13" y="175"/>
                    </a:cubicBezTo>
                    <a:cubicBezTo>
                      <a:pt x="13" y="174"/>
                      <a:pt x="14" y="174"/>
                      <a:pt x="14" y="174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2" y="173"/>
                      <a:pt x="12" y="173"/>
                      <a:pt x="11" y="173"/>
                    </a:cubicBezTo>
                    <a:cubicBezTo>
                      <a:pt x="10" y="174"/>
                      <a:pt x="9" y="174"/>
                      <a:pt x="9" y="174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72"/>
                      <a:pt x="7" y="173"/>
                      <a:pt x="7" y="172"/>
                    </a:cubicBezTo>
                    <a:cubicBezTo>
                      <a:pt x="6" y="172"/>
                      <a:pt x="4" y="171"/>
                      <a:pt x="4" y="171"/>
                    </a:cubicBezTo>
                    <a:cubicBezTo>
                      <a:pt x="4" y="171"/>
                      <a:pt x="4" y="169"/>
                      <a:pt x="4" y="169"/>
                    </a:cubicBezTo>
                    <a:cubicBezTo>
                      <a:pt x="5" y="168"/>
                      <a:pt x="5" y="168"/>
                      <a:pt x="5" y="167"/>
                    </a:cubicBezTo>
                    <a:cubicBezTo>
                      <a:pt x="5" y="166"/>
                      <a:pt x="5" y="165"/>
                      <a:pt x="6" y="164"/>
                    </a:cubicBezTo>
                    <a:cubicBezTo>
                      <a:pt x="6" y="163"/>
                      <a:pt x="7" y="162"/>
                      <a:pt x="8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11" y="157"/>
                      <a:pt x="11" y="155"/>
                      <a:pt x="11" y="155"/>
                    </a:cubicBezTo>
                    <a:cubicBezTo>
                      <a:pt x="11" y="155"/>
                      <a:pt x="12" y="153"/>
                      <a:pt x="12" y="152"/>
                    </a:cubicBezTo>
                    <a:cubicBezTo>
                      <a:pt x="12" y="152"/>
                      <a:pt x="13" y="150"/>
                      <a:pt x="13" y="150"/>
                    </a:cubicBezTo>
                    <a:cubicBezTo>
                      <a:pt x="13" y="150"/>
                      <a:pt x="14" y="149"/>
                      <a:pt x="14" y="148"/>
                    </a:cubicBezTo>
                    <a:cubicBezTo>
                      <a:pt x="15" y="148"/>
                      <a:pt x="17" y="146"/>
                      <a:pt x="17" y="146"/>
                    </a:cubicBezTo>
                    <a:cubicBezTo>
                      <a:pt x="17" y="146"/>
                      <a:pt x="18" y="143"/>
                      <a:pt x="18" y="143"/>
                    </a:cubicBezTo>
                    <a:cubicBezTo>
                      <a:pt x="18" y="143"/>
                      <a:pt x="19" y="140"/>
                      <a:pt x="19" y="14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6"/>
                      <a:pt x="19" y="136"/>
                      <a:pt x="19" y="136"/>
                    </a:cubicBezTo>
                    <a:cubicBezTo>
                      <a:pt x="19" y="136"/>
                      <a:pt x="19" y="136"/>
                      <a:pt x="20" y="136"/>
                    </a:cubicBezTo>
                    <a:cubicBezTo>
                      <a:pt x="21" y="136"/>
                      <a:pt x="22" y="135"/>
                      <a:pt x="22" y="135"/>
                    </a:cubicBezTo>
                    <a:cubicBezTo>
                      <a:pt x="23" y="135"/>
                      <a:pt x="25" y="134"/>
                      <a:pt x="25" y="134"/>
                    </a:cubicBezTo>
                    <a:cubicBezTo>
                      <a:pt x="25" y="133"/>
                      <a:pt x="26" y="133"/>
                      <a:pt x="26" y="133"/>
                    </a:cubicBezTo>
                    <a:cubicBezTo>
                      <a:pt x="27" y="133"/>
                      <a:pt x="29" y="132"/>
                      <a:pt x="29" y="132"/>
                    </a:cubicBezTo>
                    <a:cubicBezTo>
                      <a:pt x="29" y="132"/>
                      <a:pt x="30" y="131"/>
                      <a:pt x="30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29"/>
                      <a:pt x="33" y="128"/>
                      <a:pt x="33" y="127"/>
                    </a:cubicBezTo>
                    <a:cubicBezTo>
                      <a:pt x="33" y="127"/>
                      <a:pt x="34" y="125"/>
                      <a:pt x="34" y="125"/>
                    </a:cubicBezTo>
                    <a:cubicBezTo>
                      <a:pt x="34" y="124"/>
                      <a:pt x="37" y="121"/>
                      <a:pt x="37" y="12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50" y="100"/>
                      <a:pt x="50" y="100"/>
                      <a:pt x="50" y="100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1"/>
                      <a:pt x="73" y="11"/>
                      <a:pt x="73" y="11"/>
                    </a:cubicBezTo>
                    <a:lnTo>
                      <a:pt x="74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43DE9D0B-F19B-4CAA-B0B8-CF2111DE8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4932" y="2283682"/>
                <a:ext cx="711331" cy="913063"/>
              </a:xfrm>
              <a:custGeom>
                <a:avLst/>
                <a:gdLst>
                  <a:gd name="T0" fmla="*/ 264 w 312"/>
                  <a:gd name="T1" fmla="*/ 340 h 413"/>
                  <a:gd name="T2" fmla="*/ 240 w 312"/>
                  <a:gd name="T3" fmla="*/ 363 h 413"/>
                  <a:gd name="T4" fmla="*/ 252 w 312"/>
                  <a:gd name="T5" fmla="*/ 385 h 413"/>
                  <a:gd name="T6" fmla="*/ 237 w 312"/>
                  <a:gd name="T7" fmla="*/ 387 h 413"/>
                  <a:gd name="T8" fmla="*/ 211 w 312"/>
                  <a:gd name="T9" fmla="*/ 393 h 413"/>
                  <a:gd name="T10" fmla="*/ 177 w 312"/>
                  <a:gd name="T11" fmla="*/ 404 h 413"/>
                  <a:gd name="T12" fmla="*/ 157 w 312"/>
                  <a:gd name="T13" fmla="*/ 404 h 413"/>
                  <a:gd name="T14" fmla="*/ 142 w 312"/>
                  <a:gd name="T15" fmla="*/ 400 h 413"/>
                  <a:gd name="T16" fmla="*/ 121 w 312"/>
                  <a:gd name="T17" fmla="*/ 394 h 413"/>
                  <a:gd name="T18" fmla="*/ 101 w 312"/>
                  <a:gd name="T19" fmla="*/ 391 h 413"/>
                  <a:gd name="T20" fmla="*/ 94 w 312"/>
                  <a:gd name="T21" fmla="*/ 388 h 413"/>
                  <a:gd name="T22" fmla="*/ 89 w 312"/>
                  <a:gd name="T23" fmla="*/ 383 h 413"/>
                  <a:gd name="T24" fmla="*/ 90 w 312"/>
                  <a:gd name="T25" fmla="*/ 393 h 413"/>
                  <a:gd name="T26" fmla="*/ 73 w 312"/>
                  <a:gd name="T27" fmla="*/ 396 h 413"/>
                  <a:gd name="T28" fmla="*/ 57 w 312"/>
                  <a:gd name="T29" fmla="*/ 396 h 413"/>
                  <a:gd name="T30" fmla="*/ 53 w 312"/>
                  <a:gd name="T31" fmla="*/ 368 h 413"/>
                  <a:gd name="T32" fmla="*/ 50 w 312"/>
                  <a:gd name="T33" fmla="*/ 308 h 413"/>
                  <a:gd name="T34" fmla="*/ 13 w 312"/>
                  <a:gd name="T35" fmla="*/ 292 h 413"/>
                  <a:gd name="T36" fmla="*/ 6 w 312"/>
                  <a:gd name="T37" fmla="*/ 262 h 413"/>
                  <a:gd name="T38" fmla="*/ 12 w 312"/>
                  <a:gd name="T39" fmla="*/ 245 h 413"/>
                  <a:gd name="T40" fmla="*/ 11 w 312"/>
                  <a:gd name="T41" fmla="*/ 228 h 413"/>
                  <a:gd name="T42" fmla="*/ 5 w 312"/>
                  <a:gd name="T43" fmla="*/ 217 h 413"/>
                  <a:gd name="T44" fmla="*/ 1 w 312"/>
                  <a:gd name="T45" fmla="*/ 207 h 413"/>
                  <a:gd name="T46" fmla="*/ 7 w 312"/>
                  <a:gd name="T47" fmla="*/ 198 h 413"/>
                  <a:gd name="T48" fmla="*/ 9 w 312"/>
                  <a:gd name="T49" fmla="*/ 175 h 413"/>
                  <a:gd name="T50" fmla="*/ 12 w 312"/>
                  <a:gd name="T51" fmla="*/ 161 h 413"/>
                  <a:gd name="T52" fmla="*/ 32 w 312"/>
                  <a:gd name="T53" fmla="*/ 160 h 413"/>
                  <a:gd name="T54" fmla="*/ 41 w 312"/>
                  <a:gd name="T55" fmla="*/ 146 h 413"/>
                  <a:gd name="T56" fmla="*/ 33 w 312"/>
                  <a:gd name="T57" fmla="*/ 128 h 413"/>
                  <a:gd name="T58" fmla="*/ 47 w 312"/>
                  <a:gd name="T59" fmla="*/ 94 h 413"/>
                  <a:gd name="T60" fmla="*/ 49 w 312"/>
                  <a:gd name="T61" fmla="*/ 65 h 413"/>
                  <a:gd name="T62" fmla="*/ 78 w 312"/>
                  <a:gd name="T63" fmla="*/ 80 h 413"/>
                  <a:gd name="T64" fmla="*/ 93 w 312"/>
                  <a:gd name="T65" fmla="*/ 74 h 413"/>
                  <a:gd name="T66" fmla="*/ 114 w 312"/>
                  <a:gd name="T67" fmla="*/ 57 h 413"/>
                  <a:gd name="T68" fmla="*/ 102 w 312"/>
                  <a:gd name="T69" fmla="*/ 41 h 413"/>
                  <a:gd name="T70" fmla="*/ 104 w 312"/>
                  <a:gd name="T71" fmla="*/ 25 h 413"/>
                  <a:gd name="T72" fmla="*/ 95 w 312"/>
                  <a:gd name="T73" fmla="*/ 12 h 413"/>
                  <a:gd name="T74" fmla="*/ 119 w 312"/>
                  <a:gd name="T75" fmla="*/ 5 h 413"/>
                  <a:gd name="T76" fmla="*/ 136 w 312"/>
                  <a:gd name="T77" fmla="*/ 25 h 413"/>
                  <a:gd name="T78" fmla="*/ 163 w 312"/>
                  <a:gd name="T79" fmla="*/ 35 h 413"/>
                  <a:gd name="T80" fmla="*/ 176 w 312"/>
                  <a:gd name="T81" fmla="*/ 25 h 413"/>
                  <a:gd name="T82" fmla="*/ 162 w 312"/>
                  <a:gd name="T83" fmla="*/ 46 h 413"/>
                  <a:gd name="T84" fmla="*/ 182 w 312"/>
                  <a:gd name="T85" fmla="*/ 53 h 413"/>
                  <a:gd name="T86" fmla="*/ 212 w 312"/>
                  <a:gd name="T87" fmla="*/ 30 h 413"/>
                  <a:gd name="T88" fmla="*/ 221 w 312"/>
                  <a:gd name="T89" fmla="*/ 28 h 413"/>
                  <a:gd name="T90" fmla="*/ 236 w 312"/>
                  <a:gd name="T91" fmla="*/ 18 h 413"/>
                  <a:gd name="T92" fmla="*/ 242 w 312"/>
                  <a:gd name="T93" fmla="*/ 21 h 413"/>
                  <a:gd name="T94" fmla="*/ 253 w 312"/>
                  <a:gd name="T95" fmla="*/ 29 h 413"/>
                  <a:gd name="T96" fmla="*/ 262 w 312"/>
                  <a:gd name="T97" fmla="*/ 42 h 413"/>
                  <a:gd name="T98" fmla="*/ 273 w 312"/>
                  <a:gd name="T99" fmla="*/ 58 h 413"/>
                  <a:gd name="T100" fmla="*/ 279 w 312"/>
                  <a:gd name="T101" fmla="*/ 113 h 413"/>
                  <a:gd name="T102" fmla="*/ 294 w 312"/>
                  <a:gd name="T103" fmla="*/ 162 h 413"/>
                  <a:gd name="T104" fmla="*/ 309 w 312"/>
                  <a:gd name="T105" fmla="*/ 197 h 413"/>
                  <a:gd name="T106" fmla="*/ 297 w 312"/>
                  <a:gd name="T107" fmla="*/ 205 h 413"/>
                  <a:gd name="T108" fmla="*/ 262 w 312"/>
                  <a:gd name="T109" fmla="*/ 224 h 413"/>
                  <a:gd name="T110" fmla="*/ 219 w 312"/>
                  <a:gd name="T111" fmla="*/ 253 h 413"/>
                  <a:gd name="T112" fmla="*/ 226 w 312"/>
                  <a:gd name="T113" fmla="*/ 277 h 413"/>
                  <a:gd name="T114" fmla="*/ 257 w 312"/>
                  <a:gd name="T115" fmla="*/ 309 h 413"/>
                  <a:gd name="T116" fmla="*/ 55 w 312"/>
                  <a:gd name="T117" fmla="*/ 394 h 413"/>
                  <a:gd name="T118" fmla="*/ 312 w 312"/>
                  <a:gd name="T119" fmla="*/ 204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2" h="413">
                    <a:moveTo>
                      <a:pt x="275" y="325"/>
                    </a:moveTo>
                    <a:cubicBezTo>
                      <a:pt x="275" y="325"/>
                      <a:pt x="275" y="325"/>
                      <a:pt x="275" y="325"/>
                    </a:cubicBezTo>
                    <a:cubicBezTo>
                      <a:pt x="275" y="328"/>
                      <a:pt x="275" y="328"/>
                      <a:pt x="275" y="328"/>
                    </a:cubicBezTo>
                    <a:cubicBezTo>
                      <a:pt x="276" y="333"/>
                      <a:pt x="276" y="333"/>
                      <a:pt x="276" y="333"/>
                    </a:cubicBezTo>
                    <a:cubicBezTo>
                      <a:pt x="276" y="336"/>
                      <a:pt x="276" y="336"/>
                      <a:pt x="276" y="336"/>
                    </a:cubicBezTo>
                    <a:cubicBezTo>
                      <a:pt x="276" y="336"/>
                      <a:pt x="275" y="338"/>
                      <a:pt x="274" y="338"/>
                    </a:cubicBezTo>
                    <a:cubicBezTo>
                      <a:pt x="274" y="338"/>
                      <a:pt x="273" y="339"/>
                      <a:pt x="272" y="339"/>
                    </a:cubicBezTo>
                    <a:cubicBezTo>
                      <a:pt x="271" y="338"/>
                      <a:pt x="270" y="337"/>
                      <a:pt x="270" y="337"/>
                    </a:cubicBezTo>
                    <a:cubicBezTo>
                      <a:pt x="264" y="337"/>
                      <a:pt x="264" y="337"/>
                      <a:pt x="264" y="337"/>
                    </a:cubicBezTo>
                    <a:cubicBezTo>
                      <a:pt x="264" y="337"/>
                      <a:pt x="264" y="339"/>
                      <a:pt x="264" y="340"/>
                    </a:cubicBezTo>
                    <a:cubicBezTo>
                      <a:pt x="263" y="342"/>
                      <a:pt x="263" y="342"/>
                      <a:pt x="263" y="342"/>
                    </a:cubicBezTo>
                    <a:cubicBezTo>
                      <a:pt x="263" y="347"/>
                      <a:pt x="263" y="347"/>
                      <a:pt x="263" y="347"/>
                    </a:cubicBezTo>
                    <a:cubicBezTo>
                      <a:pt x="258" y="352"/>
                      <a:pt x="258" y="352"/>
                      <a:pt x="258" y="352"/>
                    </a:cubicBezTo>
                    <a:cubicBezTo>
                      <a:pt x="257" y="352"/>
                      <a:pt x="257" y="352"/>
                      <a:pt x="257" y="352"/>
                    </a:cubicBezTo>
                    <a:cubicBezTo>
                      <a:pt x="257" y="352"/>
                      <a:pt x="256" y="353"/>
                      <a:pt x="256" y="353"/>
                    </a:cubicBezTo>
                    <a:cubicBezTo>
                      <a:pt x="256" y="353"/>
                      <a:pt x="251" y="355"/>
                      <a:pt x="251" y="355"/>
                    </a:cubicBezTo>
                    <a:cubicBezTo>
                      <a:pt x="249" y="357"/>
                      <a:pt x="249" y="357"/>
                      <a:pt x="249" y="357"/>
                    </a:cubicBezTo>
                    <a:cubicBezTo>
                      <a:pt x="248" y="357"/>
                      <a:pt x="248" y="357"/>
                      <a:pt x="248" y="357"/>
                    </a:cubicBezTo>
                    <a:cubicBezTo>
                      <a:pt x="248" y="357"/>
                      <a:pt x="245" y="359"/>
                      <a:pt x="243" y="361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2" y="368"/>
                      <a:pt x="242" y="368"/>
                      <a:pt x="242" y="368"/>
                    </a:cubicBezTo>
                    <a:cubicBezTo>
                      <a:pt x="245" y="371"/>
                      <a:pt x="245" y="371"/>
                      <a:pt x="245" y="371"/>
                    </a:cubicBezTo>
                    <a:cubicBezTo>
                      <a:pt x="248" y="376"/>
                      <a:pt x="248" y="376"/>
                      <a:pt x="248" y="376"/>
                    </a:cubicBezTo>
                    <a:cubicBezTo>
                      <a:pt x="248" y="379"/>
                      <a:pt x="248" y="379"/>
                      <a:pt x="248" y="379"/>
                    </a:cubicBezTo>
                    <a:cubicBezTo>
                      <a:pt x="248" y="379"/>
                      <a:pt x="246" y="381"/>
                      <a:pt x="246" y="381"/>
                    </a:cubicBezTo>
                    <a:cubicBezTo>
                      <a:pt x="246" y="382"/>
                      <a:pt x="245" y="384"/>
                      <a:pt x="246" y="384"/>
                    </a:cubicBezTo>
                    <a:cubicBezTo>
                      <a:pt x="247" y="384"/>
                      <a:pt x="251" y="385"/>
                      <a:pt x="251" y="385"/>
                    </a:cubicBezTo>
                    <a:cubicBezTo>
                      <a:pt x="251" y="385"/>
                      <a:pt x="252" y="385"/>
                      <a:pt x="252" y="385"/>
                    </a:cubicBezTo>
                    <a:cubicBezTo>
                      <a:pt x="253" y="385"/>
                      <a:pt x="253" y="386"/>
                      <a:pt x="253" y="386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1"/>
                      <a:pt x="253" y="395"/>
                    </a:cubicBezTo>
                    <a:cubicBezTo>
                      <a:pt x="253" y="399"/>
                      <a:pt x="252" y="398"/>
                      <a:pt x="252" y="398"/>
                    </a:cubicBezTo>
                    <a:cubicBezTo>
                      <a:pt x="252" y="398"/>
                      <a:pt x="247" y="396"/>
                      <a:pt x="247" y="396"/>
                    </a:cubicBezTo>
                    <a:cubicBezTo>
                      <a:pt x="247" y="396"/>
                      <a:pt x="245" y="394"/>
                      <a:pt x="245" y="394"/>
                    </a:cubicBezTo>
                    <a:cubicBezTo>
                      <a:pt x="244" y="393"/>
                      <a:pt x="244" y="392"/>
                      <a:pt x="244" y="391"/>
                    </a:cubicBezTo>
                    <a:cubicBezTo>
                      <a:pt x="244" y="390"/>
                      <a:pt x="245" y="388"/>
                      <a:pt x="245" y="388"/>
                    </a:cubicBezTo>
                    <a:cubicBezTo>
                      <a:pt x="245" y="388"/>
                      <a:pt x="241" y="387"/>
                      <a:pt x="241" y="387"/>
                    </a:cubicBezTo>
                    <a:cubicBezTo>
                      <a:pt x="241" y="387"/>
                      <a:pt x="238" y="387"/>
                      <a:pt x="237" y="387"/>
                    </a:cubicBezTo>
                    <a:cubicBezTo>
                      <a:pt x="236" y="387"/>
                      <a:pt x="235" y="389"/>
                      <a:pt x="235" y="389"/>
                    </a:cubicBezTo>
                    <a:cubicBezTo>
                      <a:pt x="234" y="390"/>
                      <a:pt x="233" y="389"/>
                      <a:pt x="232" y="389"/>
                    </a:cubicBezTo>
                    <a:cubicBezTo>
                      <a:pt x="232" y="389"/>
                      <a:pt x="231" y="387"/>
                      <a:pt x="231" y="387"/>
                    </a:cubicBezTo>
                    <a:cubicBezTo>
                      <a:pt x="230" y="387"/>
                      <a:pt x="226" y="386"/>
                      <a:pt x="225" y="386"/>
                    </a:cubicBezTo>
                    <a:cubicBezTo>
                      <a:pt x="225" y="386"/>
                      <a:pt x="223" y="386"/>
                      <a:pt x="221" y="386"/>
                    </a:cubicBezTo>
                    <a:cubicBezTo>
                      <a:pt x="220" y="387"/>
                      <a:pt x="221" y="387"/>
                      <a:pt x="222" y="390"/>
                    </a:cubicBezTo>
                    <a:cubicBezTo>
                      <a:pt x="222" y="393"/>
                      <a:pt x="221" y="391"/>
                      <a:pt x="220" y="391"/>
                    </a:cubicBezTo>
                    <a:cubicBezTo>
                      <a:pt x="219" y="391"/>
                      <a:pt x="219" y="391"/>
                      <a:pt x="217" y="391"/>
                    </a:cubicBezTo>
                    <a:cubicBezTo>
                      <a:pt x="215" y="391"/>
                      <a:pt x="214" y="391"/>
                      <a:pt x="212" y="391"/>
                    </a:cubicBezTo>
                    <a:cubicBezTo>
                      <a:pt x="211" y="392"/>
                      <a:pt x="211" y="392"/>
                      <a:pt x="211" y="393"/>
                    </a:cubicBezTo>
                    <a:cubicBezTo>
                      <a:pt x="210" y="394"/>
                      <a:pt x="208" y="394"/>
                      <a:pt x="207" y="394"/>
                    </a:cubicBezTo>
                    <a:cubicBezTo>
                      <a:pt x="206" y="394"/>
                      <a:pt x="202" y="394"/>
                      <a:pt x="202" y="394"/>
                    </a:cubicBezTo>
                    <a:cubicBezTo>
                      <a:pt x="201" y="394"/>
                      <a:pt x="200" y="396"/>
                      <a:pt x="199" y="397"/>
                    </a:cubicBezTo>
                    <a:cubicBezTo>
                      <a:pt x="199" y="397"/>
                      <a:pt x="195" y="397"/>
                      <a:pt x="195" y="397"/>
                    </a:cubicBezTo>
                    <a:cubicBezTo>
                      <a:pt x="194" y="398"/>
                      <a:pt x="194" y="398"/>
                      <a:pt x="193" y="399"/>
                    </a:cubicBezTo>
                    <a:cubicBezTo>
                      <a:pt x="191" y="400"/>
                      <a:pt x="191" y="400"/>
                      <a:pt x="190" y="402"/>
                    </a:cubicBezTo>
                    <a:cubicBezTo>
                      <a:pt x="188" y="404"/>
                      <a:pt x="189" y="403"/>
                      <a:pt x="185" y="402"/>
                    </a:cubicBezTo>
                    <a:cubicBezTo>
                      <a:pt x="182" y="402"/>
                      <a:pt x="184" y="403"/>
                      <a:pt x="183" y="403"/>
                    </a:cubicBezTo>
                    <a:cubicBezTo>
                      <a:pt x="182" y="403"/>
                      <a:pt x="181" y="404"/>
                      <a:pt x="180" y="405"/>
                    </a:cubicBezTo>
                    <a:cubicBezTo>
                      <a:pt x="180" y="406"/>
                      <a:pt x="178" y="404"/>
                      <a:pt x="177" y="404"/>
                    </a:cubicBezTo>
                    <a:cubicBezTo>
                      <a:pt x="176" y="405"/>
                      <a:pt x="176" y="403"/>
                      <a:pt x="176" y="400"/>
                    </a:cubicBezTo>
                    <a:cubicBezTo>
                      <a:pt x="175" y="398"/>
                      <a:pt x="173" y="398"/>
                      <a:pt x="173" y="398"/>
                    </a:cubicBezTo>
                    <a:cubicBezTo>
                      <a:pt x="173" y="398"/>
                      <a:pt x="171" y="398"/>
                      <a:pt x="171" y="397"/>
                    </a:cubicBezTo>
                    <a:cubicBezTo>
                      <a:pt x="171" y="396"/>
                      <a:pt x="167" y="396"/>
                      <a:pt x="166" y="396"/>
                    </a:cubicBezTo>
                    <a:cubicBezTo>
                      <a:pt x="166" y="396"/>
                      <a:pt x="163" y="396"/>
                      <a:pt x="163" y="396"/>
                    </a:cubicBezTo>
                    <a:cubicBezTo>
                      <a:pt x="163" y="396"/>
                      <a:pt x="160" y="396"/>
                      <a:pt x="160" y="397"/>
                    </a:cubicBezTo>
                    <a:cubicBezTo>
                      <a:pt x="160" y="397"/>
                      <a:pt x="159" y="397"/>
                      <a:pt x="157" y="398"/>
                    </a:cubicBezTo>
                    <a:cubicBezTo>
                      <a:pt x="154" y="399"/>
                      <a:pt x="156" y="398"/>
                      <a:pt x="156" y="400"/>
                    </a:cubicBezTo>
                    <a:cubicBezTo>
                      <a:pt x="157" y="401"/>
                      <a:pt x="157" y="402"/>
                      <a:pt x="157" y="402"/>
                    </a:cubicBezTo>
                    <a:cubicBezTo>
                      <a:pt x="158" y="403"/>
                      <a:pt x="157" y="402"/>
                      <a:pt x="157" y="404"/>
                    </a:cubicBezTo>
                    <a:cubicBezTo>
                      <a:pt x="156" y="406"/>
                      <a:pt x="156" y="405"/>
                      <a:pt x="156" y="407"/>
                    </a:cubicBezTo>
                    <a:cubicBezTo>
                      <a:pt x="155" y="408"/>
                      <a:pt x="155" y="407"/>
                      <a:pt x="154" y="410"/>
                    </a:cubicBezTo>
                    <a:cubicBezTo>
                      <a:pt x="153" y="412"/>
                      <a:pt x="154" y="410"/>
                      <a:pt x="153" y="412"/>
                    </a:cubicBezTo>
                    <a:cubicBezTo>
                      <a:pt x="152" y="413"/>
                      <a:pt x="150" y="412"/>
                      <a:pt x="148" y="411"/>
                    </a:cubicBezTo>
                    <a:cubicBezTo>
                      <a:pt x="147" y="411"/>
                      <a:pt x="148" y="410"/>
                      <a:pt x="148" y="408"/>
                    </a:cubicBezTo>
                    <a:cubicBezTo>
                      <a:pt x="149" y="406"/>
                      <a:pt x="148" y="407"/>
                      <a:pt x="148" y="406"/>
                    </a:cubicBezTo>
                    <a:cubicBezTo>
                      <a:pt x="148" y="405"/>
                      <a:pt x="147" y="406"/>
                      <a:pt x="145" y="407"/>
                    </a:cubicBezTo>
                    <a:cubicBezTo>
                      <a:pt x="144" y="407"/>
                      <a:pt x="144" y="405"/>
                      <a:pt x="145" y="403"/>
                    </a:cubicBezTo>
                    <a:cubicBezTo>
                      <a:pt x="145" y="401"/>
                      <a:pt x="144" y="402"/>
                      <a:pt x="144" y="401"/>
                    </a:cubicBezTo>
                    <a:cubicBezTo>
                      <a:pt x="144" y="401"/>
                      <a:pt x="143" y="400"/>
                      <a:pt x="142" y="400"/>
                    </a:cubicBezTo>
                    <a:cubicBezTo>
                      <a:pt x="141" y="400"/>
                      <a:pt x="140" y="399"/>
                      <a:pt x="140" y="399"/>
                    </a:cubicBezTo>
                    <a:cubicBezTo>
                      <a:pt x="139" y="398"/>
                      <a:pt x="137" y="396"/>
                      <a:pt x="136" y="395"/>
                    </a:cubicBezTo>
                    <a:cubicBezTo>
                      <a:pt x="134" y="394"/>
                      <a:pt x="132" y="395"/>
                      <a:pt x="132" y="395"/>
                    </a:cubicBezTo>
                    <a:cubicBezTo>
                      <a:pt x="132" y="395"/>
                      <a:pt x="130" y="397"/>
                      <a:pt x="128" y="399"/>
                    </a:cubicBezTo>
                    <a:cubicBezTo>
                      <a:pt x="128" y="399"/>
                      <a:pt x="128" y="400"/>
                      <a:pt x="128" y="400"/>
                    </a:cubicBezTo>
                    <a:cubicBezTo>
                      <a:pt x="127" y="400"/>
                      <a:pt x="127" y="400"/>
                      <a:pt x="127" y="399"/>
                    </a:cubicBezTo>
                    <a:cubicBezTo>
                      <a:pt x="127" y="399"/>
                      <a:pt x="126" y="398"/>
                      <a:pt x="126" y="398"/>
                    </a:cubicBezTo>
                    <a:cubicBezTo>
                      <a:pt x="126" y="398"/>
                      <a:pt x="126" y="396"/>
                      <a:pt x="125" y="396"/>
                    </a:cubicBezTo>
                    <a:cubicBezTo>
                      <a:pt x="125" y="396"/>
                      <a:pt x="124" y="396"/>
                      <a:pt x="123" y="395"/>
                    </a:cubicBezTo>
                    <a:cubicBezTo>
                      <a:pt x="122" y="395"/>
                      <a:pt x="121" y="394"/>
                      <a:pt x="121" y="394"/>
                    </a:cubicBezTo>
                    <a:cubicBezTo>
                      <a:pt x="120" y="394"/>
                      <a:pt x="118" y="392"/>
                      <a:pt x="118" y="392"/>
                    </a:cubicBezTo>
                    <a:cubicBezTo>
                      <a:pt x="118" y="392"/>
                      <a:pt x="118" y="392"/>
                      <a:pt x="117" y="392"/>
                    </a:cubicBezTo>
                    <a:cubicBezTo>
                      <a:pt x="117" y="392"/>
                      <a:pt x="116" y="391"/>
                      <a:pt x="116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4" y="391"/>
                      <a:pt x="114" y="391"/>
                      <a:pt x="113" y="390"/>
                    </a:cubicBezTo>
                    <a:cubicBezTo>
                      <a:pt x="111" y="390"/>
                      <a:pt x="112" y="390"/>
                      <a:pt x="110" y="390"/>
                    </a:cubicBezTo>
                    <a:cubicBezTo>
                      <a:pt x="109" y="390"/>
                      <a:pt x="108" y="390"/>
                      <a:pt x="108" y="390"/>
                    </a:cubicBezTo>
                    <a:cubicBezTo>
                      <a:pt x="108" y="390"/>
                      <a:pt x="107" y="389"/>
                      <a:pt x="105" y="389"/>
                    </a:cubicBezTo>
                    <a:cubicBezTo>
                      <a:pt x="104" y="390"/>
                      <a:pt x="102" y="391"/>
                      <a:pt x="101" y="391"/>
                    </a:cubicBezTo>
                    <a:cubicBezTo>
                      <a:pt x="101" y="391"/>
                      <a:pt x="100" y="390"/>
                      <a:pt x="100" y="390"/>
                    </a:cubicBezTo>
                    <a:cubicBezTo>
                      <a:pt x="100" y="390"/>
                      <a:pt x="100" y="389"/>
                      <a:pt x="100" y="389"/>
                    </a:cubicBezTo>
                    <a:cubicBezTo>
                      <a:pt x="100" y="389"/>
                      <a:pt x="99" y="388"/>
                      <a:pt x="98" y="387"/>
                    </a:cubicBezTo>
                    <a:cubicBezTo>
                      <a:pt x="98" y="387"/>
                      <a:pt x="97" y="387"/>
                      <a:pt x="97" y="387"/>
                    </a:cubicBezTo>
                    <a:cubicBezTo>
                      <a:pt x="97" y="387"/>
                      <a:pt x="97" y="387"/>
                      <a:pt x="97" y="388"/>
                    </a:cubicBezTo>
                    <a:cubicBezTo>
                      <a:pt x="97" y="389"/>
                      <a:pt x="99" y="389"/>
                      <a:pt x="97" y="389"/>
                    </a:cubicBezTo>
                    <a:cubicBezTo>
                      <a:pt x="96" y="388"/>
                      <a:pt x="95" y="388"/>
                      <a:pt x="95" y="388"/>
                    </a:cubicBezTo>
                    <a:cubicBezTo>
                      <a:pt x="92" y="389"/>
                      <a:pt x="92" y="389"/>
                      <a:pt x="92" y="389"/>
                    </a:cubicBezTo>
                    <a:cubicBezTo>
                      <a:pt x="93" y="388"/>
                      <a:pt x="93" y="388"/>
                      <a:pt x="93" y="388"/>
                    </a:cubicBezTo>
                    <a:cubicBezTo>
                      <a:pt x="93" y="388"/>
                      <a:pt x="94" y="388"/>
                      <a:pt x="94" y="388"/>
                    </a:cubicBezTo>
                    <a:cubicBezTo>
                      <a:pt x="94" y="387"/>
                      <a:pt x="94" y="387"/>
                      <a:pt x="94" y="387"/>
                    </a:cubicBezTo>
                    <a:cubicBezTo>
                      <a:pt x="94" y="387"/>
                      <a:pt x="94" y="386"/>
                      <a:pt x="94" y="386"/>
                    </a:cubicBezTo>
                    <a:cubicBezTo>
                      <a:pt x="95" y="386"/>
                      <a:pt x="96" y="385"/>
                      <a:pt x="95" y="385"/>
                    </a:cubicBezTo>
                    <a:cubicBezTo>
                      <a:pt x="94" y="385"/>
                      <a:pt x="93" y="385"/>
                      <a:pt x="93" y="385"/>
                    </a:cubicBezTo>
                    <a:cubicBezTo>
                      <a:pt x="93" y="384"/>
                      <a:pt x="93" y="384"/>
                      <a:pt x="93" y="384"/>
                    </a:cubicBezTo>
                    <a:cubicBezTo>
                      <a:pt x="93" y="384"/>
                      <a:pt x="92" y="383"/>
                      <a:pt x="92" y="383"/>
                    </a:cubicBezTo>
                    <a:cubicBezTo>
                      <a:pt x="92" y="384"/>
                      <a:pt x="92" y="385"/>
                      <a:pt x="92" y="385"/>
                    </a:cubicBezTo>
                    <a:cubicBezTo>
                      <a:pt x="91" y="385"/>
                      <a:pt x="91" y="385"/>
                      <a:pt x="91" y="384"/>
                    </a:cubicBezTo>
                    <a:cubicBezTo>
                      <a:pt x="91" y="383"/>
                      <a:pt x="91" y="383"/>
                      <a:pt x="91" y="383"/>
                    </a:cubicBezTo>
                    <a:cubicBezTo>
                      <a:pt x="90" y="383"/>
                      <a:pt x="89" y="383"/>
                      <a:pt x="89" y="383"/>
                    </a:cubicBezTo>
                    <a:cubicBezTo>
                      <a:pt x="89" y="383"/>
                      <a:pt x="90" y="384"/>
                      <a:pt x="88" y="384"/>
                    </a:cubicBezTo>
                    <a:cubicBezTo>
                      <a:pt x="87" y="384"/>
                      <a:pt x="86" y="385"/>
                      <a:pt x="85" y="385"/>
                    </a:cubicBezTo>
                    <a:cubicBezTo>
                      <a:pt x="84" y="386"/>
                      <a:pt x="84" y="387"/>
                      <a:pt x="84" y="387"/>
                    </a:cubicBezTo>
                    <a:cubicBezTo>
                      <a:pt x="84" y="388"/>
                      <a:pt x="82" y="388"/>
                      <a:pt x="82" y="389"/>
                    </a:cubicBezTo>
                    <a:cubicBezTo>
                      <a:pt x="83" y="389"/>
                      <a:pt x="82" y="389"/>
                      <a:pt x="84" y="390"/>
                    </a:cubicBezTo>
                    <a:cubicBezTo>
                      <a:pt x="85" y="390"/>
                      <a:pt x="85" y="390"/>
                      <a:pt x="86" y="390"/>
                    </a:cubicBezTo>
                    <a:cubicBezTo>
                      <a:pt x="87" y="391"/>
                      <a:pt x="88" y="390"/>
                      <a:pt x="88" y="390"/>
                    </a:cubicBezTo>
                    <a:cubicBezTo>
                      <a:pt x="88" y="390"/>
                      <a:pt x="88" y="390"/>
                      <a:pt x="89" y="391"/>
                    </a:cubicBezTo>
                    <a:cubicBezTo>
                      <a:pt x="89" y="391"/>
                      <a:pt x="90" y="390"/>
                      <a:pt x="90" y="391"/>
                    </a:cubicBezTo>
                    <a:cubicBezTo>
                      <a:pt x="90" y="392"/>
                      <a:pt x="91" y="393"/>
                      <a:pt x="90" y="393"/>
                    </a:cubicBezTo>
                    <a:cubicBezTo>
                      <a:pt x="89" y="393"/>
                      <a:pt x="88" y="394"/>
                      <a:pt x="88" y="393"/>
                    </a:cubicBezTo>
                    <a:cubicBezTo>
                      <a:pt x="88" y="393"/>
                      <a:pt x="88" y="392"/>
                      <a:pt x="87" y="392"/>
                    </a:cubicBezTo>
                    <a:cubicBezTo>
                      <a:pt x="87" y="392"/>
                      <a:pt x="86" y="392"/>
                      <a:pt x="86" y="392"/>
                    </a:cubicBezTo>
                    <a:cubicBezTo>
                      <a:pt x="85" y="394"/>
                      <a:pt x="85" y="394"/>
                      <a:pt x="85" y="394"/>
                    </a:cubicBezTo>
                    <a:cubicBezTo>
                      <a:pt x="85" y="394"/>
                      <a:pt x="85" y="395"/>
                      <a:pt x="84" y="395"/>
                    </a:cubicBezTo>
                    <a:cubicBezTo>
                      <a:pt x="83" y="395"/>
                      <a:pt x="84" y="395"/>
                      <a:pt x="82" y="395"/>
                    </a:cubicBezTo>
                    <a:cubicBezTo>
                      <a:pt x="80" y="395"/>
                      <a:pt x="80" y="394"/>
                      <a:pt x="79" y="394"/>
                    </a:cubicBezTo>
                    <a:cubicBezTo>
                      <a:pt x="79" y="394"/>
                      <a:pt x="79" y="394"/>
                      <a:pt x="78" y="394"/>
                    </a:cubicBezTo>
                    <a:cubicBezTo>
                      <a:pt x="78" y="394"/>
                      <a:pt x="76" y="392"/>
                      <a:pt x="75" y="394"/>
                    </a:cubicBezTo>
                    <a:cubicBezTo>
                      <a:pt x="74" y="395"/>
                      <a:pt x="73" y="396"/>
                      <a:pt x="73" y="396"/>
                    </a:cubicBezTo>
                    <a:cubicBezTo>
                      <a:pt x="70" y="396"/>
                      <a:pt x="70" y="396"/>
                      <a:pt x="70" y="396"/>
                    </a:cubicBezTo>
                    <a:cubicBezTo>
                      <a:pt x="70" y="396"/>
                      <a:pt x="69" y="396"/>
                      <a:pt x="68" y="396"/>
                    </a:cubicBezTo>
                    <a:cubicBezTo>
                      <a:pt x="67" y="396"/>
                      <a:pt x="66" y="396"/>
                      <a:pt x="66" y="396"/>
                    </a:cubicBezTo>
                    <a:cubicBezTo>
                      <a:pt x="65" y="397"/>
                      <a:pt x="64" y="394"/>
                      <a:pt x="64" y="394"/>
                    </a:cubicBezTo>
                    <a:cubicBezTo>
                      <a:pt x="64" y="394"/>
                      <a:pt x="65" y="392"/>
                      <a:pt x="62" y="394"/>
                    </a:cubicBezTo>
                    <a:cubicBezTo>
                      <a:pt x="59" y="396"/>
                      <a:pt x="58" y="396"/>
                      <a:pt x="58" y="396"/>
                    </a:cubicBezTo>
                    <a:cubicBezTo>
                      <a:pt x="58" y="396"/>
                      <a:pt x="57" y="396"/>
                      <a:pt x="57" y="397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6" y="396"/>
                      <a:pt x="56" y="396"/>
                      <a:pt x="56" y="395"/>
                    </a:cubicBezTo>
                    <a:cubicBezTo>
                      <a:pt x="56" y="395"/>
                      <a:pt x="56" y="395"/>
                      <a:pt x="56" y="395"/>
                    </a:cubicBezTo>
                    <a:cubicBezTo>
                      <a:pt x="56" y="395"/>
                      <a:pt x="55" y="395"/>
                      <a:pt x="55" y="394"/>
                    </a:cubicBezTo>
                    <a:cubicBezTo>
                      <a:pt x="53" y="392"/>
                      <a:pt x="50" y="388"/>
                      <a:pt x="50" y="388"/>
                    </a:cubicBezTo>
                    <a:cubicBezTo>
                      <a:pt x="52" y="384"/>
                      <a:pt x="52" y="384"/>
                      <a:pt x="52" y="384"/>
                    </a:cubicBezTo>
                    <a:cubicBezTo>
                      <a:pt x="52" y="384"/>
                      <a:pt x="53" y="377"/>
                      <a:pt x="53" y="375"/>
                    </a:cubicBezTo>
                    <a:cubicBezTo>
                      <a:pt x="53" y="374"/>
                      <a:pt x="53" y="368"/>
                      <a:pt x="53" y="368"/>
                    </a:cubicBezTo>
                    <a:cubicBezTo>
                      <a:pt x="53" y="368"/>
                      <a:pt x="49" y="367"/>
                      <a:pt x="52" y="364"/>
                    </a:cubicBezTo>
                    <a:cubicBezTo>
                      <a:pt x="55" y="360"/>
                      <a:pt x="58" y="355"/>
                      <a:pt x="58" y="355"/>
                    </a:cubicBez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345"/>
                      <a:pt x="55" y="342"/>
                      <a:pt x="59" y="340"/>
                    </a:cubicBezTo>
                    <a:cubicBezTo>
                      <a:pt x="63" y="337"/>
                      <a:pt x="70" y="328"/>
                      <a:pt x="70" y="328"/>
                    </a:cubicBezTo>
                    <a:cubicBezTo>
                      <a:pt x="77" y="320"/>
                      <a:pt x="77" y="320"/>
                      <a:pt x="77" y="320"/>
                    </a:cubicBezTo>
                    <a:cubicBezTo>
                      <a:pt x="65" y="317"/>
                      <a:pt x="65" y="317"/>
                      <a:pt x="65" y="317"/>
                    </a:cubicBezTo>
                    <a:cubicBezTo>
                      <a:pt x="58" y="316"/>
                      <a:pt x="58" y="316"/>
                      <a:pt x="58" y="316"/>
                    </a:cubicBezTo>
                    <a:cubicBezTo>
                      <a:pt x="53" y="313"/>
                      <a:pt x="53" y="313"/>
                      <a:pt x="53" y="313"/>
                    </a:cubicBezTo>
                    <a:cubicBezTo>
                      <a:pt x="50" y="308"/>
                      <a:pt x="50" y="308"/>
                      <a:pt x="50" y="308"/>
                    </a:cubicBezTo>
                    <a:cubicBezTo>
                      <a:pt x="47" y="310"/>
                      <a:pt x="47" y="310"/>
                      <a:pt x="47" y="310"/>
                    </a:cubicBezTo>
                    <a:cubicBezTo>
                      <a:pt x="44" y="312"/>
                      <a:pt x="44" y="312"/>
                      <a:pt x="44" y="312"/>
                    </a:cubicBezTo>
                    <a:cubicBezTo>
                      <a:pt x="37" y="311"/>
                      <a:pt x="37" y="311"/>
                      <a:pt x="37" y="311"/>
                    </a:cubicBezTo>
                    <a:cubicBezTo>
                      <a:pt x="32" y="306"/>
                      <a:pt x="32" y="306"/>
                      <a:pt x="32" y="306"/>
                    </a:cubicBezTo>
                    <a:cubicBezTo>
                      <a:pt x="28" y="309"/>
                      <a:pt x="28" y="309"/>
                      <a:pt x="28" y="309"/>
                    </a:cubicBezTo>
                    <a:cubicBezTo>
                      <a:pt x="24" y="306"/>
                      <a:pt x="24" y="306"/>
                      <a:pt x="24" y="306"/>
                    </a:cubicBezTo>
                    <a:cubicBezTo>
                      <a:pt x="21" y="301"/>
                      <a:pt x="21" y="301"/>
                      <a:pt x="21" y="301"/>
                    </a:cubicBezTo>
                    <a:cubicBezTo>
                      <a:pt x="20" y="297"/>
                      <a:pt x="20" y="297"/>
                      <a:pt x="20" y="297"/>
                    </a:cubicBezTo>
                    <a:cubicBezTo>
                      <a:pt x="15" y="292"/>
                      <a:pt x="15" y="292"/>
                      <a:pt x="15" y="292"/>
                    </a:cubicBezTo>
                    <a:cubicBezTo>
                      <a:pt x="13" y="292"/>
                      <a:pt x="13" y="292"/>
                      <a:pt x="13" y="292"/>
                    </a:cubicBezTo>
                    <a:cubicBezTo>
                      <a:pt x="13" y="291"/>
                      <a:pt x="13" y="291"/>
                      <a:pt x="13" y="291"/>
                    </a:cubicBezTo>
                    <a:cubicBezTo>
                      <a:pt x="12" y="285"/>
                      <a:pt x="12" y="285"/>
                      <a:pt x="12" y="285"/>
                    </a:cubicBezTo>
                    <a:cubicBezTo>
                      <a:pt x="15" y="283"/>
                      <a:pt x="15" y="283"/>
                      <a:pt x="15" y="283"/>
                    </a:cubicBezTo>
                    <a:cubicBezTo>
                      <a:pt x="17" y="280"/>
                      <a:pt x="17" y="280"/>
                      <a:pt x="17" y="280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18" y="273"/>
                      <a:pt x="18" y="273"/>
                      <a:pt x="18" y="273"/>
                    </a:cubicBezTo>
                    <a:cubicBezTo>
                      <a:pt x="18" y="273"/>
                      <a:pt x="14" y="273"/>
                      <a:pt x="13" y="272"/>
                    </a:cubicBezTo>
                    <a:cubicBezTo>
                      <a:pt x="12" y="272"/>
                      <a:pt x="9" y="270"/>
                      <a:pt x="9" y="270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6" y="262"/>
                      <a:pt x="6" y="262"/>
                      <a:pt x="6" y="262"/>
                    </a:cubicBezTo>
                    <a:cubicBezTo>
                      <a:pt x="5" y="257"/>
                      <a:pt x="5" y="257"/>
                      <a:pt x="5" y="257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7" y="252"/>
                      <a:pt x="7" y="252"/>
                      <a:pt x="7" y="252"/>
                    </a:cubicBezTo>
                    <a:cubicBezTo>
                      <a:pt x="8" y="250"/>
                      <a:pt x="8" y="250"/>
                      <a:pt x="8" y="250"/>
                    </a:cubicBezTo>
                    <a:cubicBezTo>
                      <a:pt x="8" y="249"/>
                      <a:pt x="8" y="249"/>
                      <a:pt x="8" y="249"/>
                    </a:cubicBezTo>
                    <a:cubicBezTo>
                      <a:pt x="8" y="249"/>
                      <a:pt x="9" y="248"/>
                      <a:pt x="10" y="248"/>
                    </a:cubicBezTo>
                    <a:cubicBezTo>
                      <a:pt x="10" y="248"/>
                      <a:pt x="11" y="248"/>
                      <a:pt x="11" y="248"/>
                    </a:cubicBezTo>
                    <a:cubicBezTo>
                      <a:pt x="12" y="248"/>
                      <a:pt x="12" y="245"/>
                      <a:pt x="12" y="245"/>
                    </a:cubicBez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5" y="244"/>
                      <a:pt x="15" y="244"/>
                    </a:cubicBezTo>
                    <a:cubicBezTo>
                      <a:pt x="15" y="243"/>
                      <a:pt x="15" y="242"/>
                      <a:pt x="15" y="242"/>
                    </a:cubicBezTo>
                    <a:cubicBezTo>
                      <a:pt x="15" y="242"/>
                      <a:pt x="16" y="240"/>
                      <a:pt x="16" y="239"/>
                    </a:cubicBezTo>
                    <a:cubicBezTo>
                      <a:pt x="16" y="238"/>
                      <a:pt x="15" y="237"/>
                      <a:pt x="15" y="237"/>
                    </a:cubicBezTo>
                    <a:cubicBezTo>
                      <a:pt x="15" y="237"/>
                      <a:pt x="14" y="235"/>
                      <a:pt x="13" y="235"/>
                    </a:cubicBezTo>
                    <a:cubicBezTo>
                      <a:pt x="13" y="235"/>
                      <a:pt x="11" y="235"/>
                      <a:pt x="11" y="235"/>
                    </a:cubicBezTo>
                    <a:cubicBezTo>
                      <a:pt x="10" y="235"/>
                      <a:pt x="9" y="233"/>
                      <a:pt x="9" y="233"/>
                    </a:cubicBezTo>
                    <a:cubicBezTo>
                      <a:pt x="9" y="233"/>
                      <a:pt x="10" y="232"/>
                      <a:pt x="10" y="231"/>
                    </a:cubicBezTo>
                    <a:cubicBezTo>
                      <a:pt x="11" y="231"/>
                      <a:pt x="11" y="228"/>
                      <a:pt x="11" y="228"/>
                    </a:cubicBezTo>
                    <a:cubicBezTo>
                      <a:pt x="11" y="228"/>
                      <a:pt x="10" y="227"/>
                      <a:pt x="9" y="227"/>
                    </a:cubicBezTo>
                    <a:cubicBezTo>
                      <a:pt x="9" y="227"/>
                      <a:pt x="7" y="227"/>
                      <a:pt x="7" y="227"/>
                    </a:cubicBezTo>
                    <a:cubicBezTo>
                      <a:pt x="7" y="224"/>
                      <a:pt x="7" y="224"/>
                      <a:pt x="7" y="224"/>
                    </a:cubicBezTo>
                    <a:cubicBezTo>
                      <a:pt x="7" y="224"/>
                      <a:pt x="5" y="223"/>
                      <a:pt x="4" y="223"/>
                    </a:cubicBezTo>
                    <a:cubicBezTo>
                      <a:pt x="4" y="223"/>
                      <a:pt x="4" y="222"/>
                      <a:pt x="3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1"/>
                      <a:pt x="3" y="220"/>
                      <a:pt x="3" y="219"/>
                    </a:cubicBezTo>
                    <a:cubicBezTo>
                      <a:pt x="3" y="219"/>
                      <a:pt x="4" y="219"/>
                      <a:pt x="4" y="219"/>
                    </a:cubicBezTo>
                    <a:cubicBezTo>
                      <a:pt x="4" y="219"/>
                      <a:pt x="4" y="218"/>
                      <a:pt x="5" y="217"/>
                    </a:cubicBezTo>
                    <a:cubicBezTo>
                      <a:pt x="5" y="217"/>
                      <a:pt x="5" y="217"/>
                      <a:pt x="6" y="217"/>
                    </a:cubicBezTo>
                    <a:cubicBezTo>
                      <a:pt x="6" y="217"/>
                      <a:pt x="6" y="216"/>
                      <a:pt x="7" y="216"/>
                    </a:cubicBezTo>
                    <a:cubicBezTo>
                      <a:pt x="7" y="215"/>
                      <a:pt x="7" y="213"/>
                      <a:pt x="7" y="213"/>
                    </a:cubicBezTo>
                    <a:cubicBezTo>
                      <a:pt x="7" y="213"/>
                      <a:pt x="7" y="213"/>
                      <a:pt x="6" y="212"/>
                    </a:cubicBezTo>
                    <a:cubicBezTo>
                      <a:pt x="5" y="212"/>
                      <a:pt x="5" y="212"/>
                      <a:pt x="5" y="211"/>
                    </a:cubicBezTo>
                    <a:cubicBezTo>
                      <a:pt x="4" y="211"/>
                      <a:pt x="5" y="210"/>
                      <a:pt x="5" y="210"/>
                    </a:cubicBezTo>
                    <a:cubicBezTo>
                      <a:pt x="5" y="210"/>
                      <a:pt x="3" y="209"/>
                      <a:pt x="3" y="209"/>
                    </a:cubicBezTo>
                    <a:cubicBezTo>
                      <a:pt x="3" y="209"/>
                      <a:pt x="1" y="209"/>
                      <a:pt x="1" y="209"/>
                    </a:cubicBezTo>
                    <a:cubicBezTo>
                      <a:pt x="1" y="209"/>
                      <a:pt x="1" y="209"/>
                      <a:pt x="1" y="209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" y="204"/>
                      <a:pt x="1" y="204"/>
                      <a:pt x="1" y="204"/>
                    </a:cubicBezTo>
                    <a:cubicBezTo>
                      <a:pt x="3" y="206"/>
                      <a:pt x="3" y="206"/>
                      <a:pt x="3" y="206"/>
                    </a:cubicBezTo>
                    <a:cubicBezTo>
                      <a:pt x="3" y="206"/>
                      <a:pt x="3" y="205"/>
                      <a:pt x="3" y="204"/>
                    </a:cubicBezTo>
                    <a:cubicBezTo>
                      <a:pt x="4" y="204"/>
                      <a:pt x="5" y="202"/>
                      <a:pt x="5" y="202"/>
                    </a:cubicBezTo>
                    <a:cubicBezTo>
                      <a:pt x="7" y="202"/>
                      <a:pt x="7" y="202"/>
                      <a:pt x="7" y="202"/>
                    </a:cubicBezTo>
                    <a:cubicBezTo>
                      <a:pt x="7" y="202"/>
                      <a:pt x="11" y="202"/>
                      <a:pt x="11" y="202"/>
                    </a:cubicBezTo>
                    <a:cubicBezTo>
                      <a:pt x="12" y="201"/>
                      <a:pt x="10" y="199"/>
                      <a:pt x="10" y="199"/>
                    </a:cubicBezTo>
                    <a:cubicBezTo>
                      <a:pt x="10" y="199"/>
                      <a:pt x="8" y="201"/>
                      <a:pt x="8" y="201"/>
                    </a:cubicBezTo>
                    <a:cubicBezTo>
                      <a:pt x="7" y="201"/>
                      <a:pt x="7" y="198"/>
                      <a:pt x="7" y="198"/>
                    </a:cubicBezTo>
                    <a:cubicBezTo>
                      <a:pt x="7" y="196"/>
                      <a:pt x="7" y="196"/>
                      <a:pt x="7" y="196"/>
                    </a:cubicBezTo>
                    <a:cubicBezTo>
                      <a:pt x="9" y="195"/>
                      <a:pt x="9" y="195"/>
                      <a:pt x="9" y="195"/>
                    </a:cubicBezTo>
                    <a:cubicBezTo>
                      <a:pt x="10" y="193"/>
                      <a:pt x="10" y="193"/>
                      <a:pt x="10" y="193"/>
                    </a:cubicBezTo>
                    <a:cubicBezTo>
                      <a:pt x="10" y="193"/>
                      <a:pt x="12" y="191"/>
                      <a:pt x="12" y="191"/>
                    </a:cubicBezTo>
                    <a:cubicBezTo>
                      <a:pt x="13" y="190"/>
                      <a:pt x="12" y="188"/>
                      <a:pt x="12" y="188"/>
                    </a:cubicBezTo>
                    <a:cubicBezTo>
                      <a:pt x="13" y="185"/>
                      <a:pt x="13" y="185"/>
                      <a:pt x="13" y="185"/>
                    </a:cubicBezTo>
                    <a:cubicBezTo>
                      <a:pt x="11" y="182"/>
                      <a:pt x="11" y="182"/>
                      <a:pt x="11" y="182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9" y="175"/>
                      <a:pt x="9" y="175"/>
                      <a:pt x="9" y="175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8" y="171"/>
                      <a:pt x="6" y="169"/>
                      <a:pt x="5" y="169"/>
                    </a:cubicBezTo>
                    <a:cubicBezTo>
                      <a:pt x="4" y="169"/>
                      <a:pt x="5" y="168"/>
                      <a:pt x="5" y="168"/>
                    </a:cubicBezTo>
                    <a:cubicBezTo>
                      <a:pt x="5" y="166"/>
                      <a:pt x="5" y="166"/>
                      <a:pt x="5" y="166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10" y="164"/>
                      <a:pt x="10" y="164"/>
                      <a:pt x="10" y="164"/>
                    </a:cubicBezTo>
                    <a:cubicBezTo>
                      <a:pt x="12" y="164"/>
                      <a:pt x="12" y="164"/>
                      <a:pt x="12" y="164"/>
                    </a:cubicBezTo>
                    <a:cubicBezTo>
                      <a:pt x="9" y="162"/>
                      <a:pt x="9" y="162"/>
                      <a:pt x="9" y="16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4" y="163"/>
                      <a:pt x="14" y="163"/>
                      <a:pt x="14" y="163"/>
                    </a:cubicBezTo>
                    <a:cubicBezTo>
                      <a:pt x="17" y="164"/>
                      <a:pt x="17" y="164"/>
                      <a:pt x="17" y="164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19" y="164"/>
                      <a:pt x="19" y="164"/>
                      <a:pt x="19" y="164"/>
                    </a:cubicBezTo>
                    <a:cubicBezTo>
                      <a:pt x="22" y="164"/>
                      <a:pt x="22" y="164"/>
                      <a:pt x="22" y="164"/>
                    </a:cubicBezTo>
                    <a:cubicBezTo>
                      <a:pt x="23" y="164"/>
                      <a:pt x="23" y="164"/>
                      <a:pt x="23" y="164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30" y="161"/>
                      <a:pt x="30" y="161"/>
                      <a:pt x="30" y="161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30" y="157"/>
                      <a:pt x="30" y="157"/>
                      <a:pt x="30" y="157"/>
                    </a:cubicBezTo>
                    <a:cubicBezTo>
                      <a:pt x="28" y="154"/>
                      <a:pt x="28" y="154"/>
                      <a:pt x="28" y="154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1"/>
                      <a:pt x="30" y="151"/>
                      <a:pt x="30" y="151"/>
                    </a:cubicBezTo>
                    <a:cubicBezTo>
                      <a:pt x="30" y="151"/>
                      <a:pt x="34" y="152"/>
                      <a:pt x="34" y="152"/>
                    </a:cubicBezTo>
                    <a:cubicBezTo>
                      <a:pt x="34" y="151"/>
                      <a:pt x="34" y="151"/>
                      <a:pt x="35" y="150"/>
                    </a:cubicBezTo>
                    <a:cubicBezTo>
                      <a:pt x="36" y="150"/>
                      <a:pt x="38" y="149"/>
                      <a:pt x="38" y="149"/>
                    </a:cubicBez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47"/>
                      <a:pt x="41" y="146"/>
                      <a:pt x="41" y="146"/>
                    </a:cubicBezTo>
                    <a:cubicBezTo>
                      <a:pt x="42" y="146"/>
                      <a:pt x="41" y="145"/>
                      <a:pt x="41" y="144"/>
                    </a:cubicBezTo>
                    <a:cubicBezTo>
                      <a:pt x="41" y="143"/>
                      <a:pt x="41" y="141"/>
                      <a:pt x="41" y="141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35" y="134"/>
                      <a:pt x="32" y="134"/>
                      <a:pt x="32" y="133"/>
                    </a:cubicBezTo>
                    <a:cubicBezTo>
                      <a:pt x="31" y="132"/>
                      <a:pt x="30" y="130"/>
                      <a:pt x="30" y="13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1" y="127"/>
                      <a:pt x="31" y="127"/>
                      <a:pt x="31" y="127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3"/>
                      <a:pt x="40" y="125"/>
                      <a:pt x="41" y="125"/>
                    </a:cubicBezTo>
                    <a:cubicBezTo>
                      <a:pt x="42" y="126"/>
                      <a:pt x="42" y="122"/>
                      <a:pt x="42" y="122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2" y="113"/>
                      <a:pt x="43" y="112"/>
                    </a:cubicBezTo>
                    <a:cubicBezTo>
                      <a:pt x="44" y="112"/>
                      <a:pt x="47" y="106"/>
                      <a:pt x="47" y="106"/>
                    </a:cubicBezTo>
                    <a:cubicBezTo>
                      <a:pt x="47" y="106"/>
                      <a:pt x="47" y="100"/>
                      <a:pt x="47" y="99"/>
                    </a:cubicBezTo>
                    <a:cubicBezTo>
                      <a:pt x="47" y="98"/>
                      <a:pt x="47" y="94"/>
                      <a:pt x="47" y="94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4" y="92"/>
                      <a:pt x="43" y="92"/>
                    </a:cubicBezTo>
                    <a:cubicBezTo>
                      <a:pt x="43" y="91"/>
                      <a:pt x="44" y="89"/>
                      <a:pt x="44" y="89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40" y="85"/>
                      <a:pt x="41" y="80"/>
                      <a:pt x="42" y="80"/>
                    </a:cubicBezTo>
                    <a:cubicBezTo>
                      <a:pt x="43" y="79"/>
                      <a:pt x="45" y="77"/>
                      <a:pt x="45" y="77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9" y="65"/>
                      <a:pt x="49" y="65"/>
                    </a:cubicBezTo>
                    <a:cubicBezTo>
                      <a:pt x="50" y="65"/>
                      <a:pt x="56" y="65"/>
                      <a:pt x="56" y="65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5" y="66"/>
                      <a:pt x="75" y="67"/>
                    </a:cubicBezTo>
                    <a:cubicBezTo>
                      <a:pt x="75" y="67"/>
                      <a:pt x="77" y="69"/>
                      <a:pt x="77" y="70"/>
                    </a:cubicBezTo>
                    <a:cubicBezTo>
                      <a:pt x="76" y="70"/>
                      <a:pt x="78" y="73"/>
                      <a:pt x="78" y="73"/>
                    </a:cubicBezTo>
                    <a:cubicBezTo>
                      <a:pt x="78" y="73"/>
                      <a:pt x="77" y="75"/>
                      <a:pt x="77" y="76"/>
                    </a:cubicBezTo>
                    <a:cubicBezTo>
                      <a:pt x="77" y="76"/>
                      <a:pt x="78" y="80"/>
                      <a:pt x="78" y="80"/>
                    </a:cubicBezTo>
                    <a:cubicBezTo>
                      <a:pt x="78" y="81"/>
                      <a:pt x="80" y="82"/>
                      <a:pt x="80" y="82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3" y="71"/>
                      <a:pt x="84" y="72"/>
                    </a:cubicBezTo>
                    <a:cubicBezTo>
                      <a:pt x="85" y="72"/>
                      <a:pt x="88" y="75"/>
                      <a:pt x="88" y="75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3" y="74"/>
                      <a:pt x="93" y="74"/>
                    </a:cubicBezTo>
                    <a:cubicBezTo>
                      <a:pt x="93" y="74"/>
                      <a:pt x="90" y="70"/>
                      <a:pt x="90" y="70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9" y="60"/>
                      <a:pt x="109" y="60"/>
                      <a:pt x="109" y="60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6" y="59"/>
                      <a:pt x="114" y="57"/>
                      <a:pt x="114" y="57"/>
                    </a:cubicBezTo>
                    <a:cubicBezTo>
                      <a:pt x="113" y="57"/>
                      <a:pt x="111" y="55"/>
                      <a:pt x="111" y="55"/>
                    </a:cubicBezTo>
                    <a:cubicBezTo>
                      <a:pt x="111" y="55"/>
                      <a:pt x="110" y="57"/>
                      <a:pt x="110" y="57"/>
                    </a:cubicBezTo>
                    <a:cubicBezTo>
                      <a:pt x="109" y="58"/>
                      <a:pt x="106" y="58"/>
                      <a:pt x="106" y="57"/>
                    </a:cubicBezTo>
                    <a:cubicBezTo>
                      <a:pt x="105" y="57"/>
                      <a:pt x="104" y="54"/>
                      <a:pt x="104" y="54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47"/>
                      <a:pt x="103" y="44"/>
                      <a:pt x="104" y="43"/>
                    </a:cubicBezTo>
                    <a:cubicBezTo>
                      <a:pt x="105" y="43"/>
                      <a:pt x="105" y="41"/>
                      <a:pt x="105" y="41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1"/>
                      <a:pt x="101" y="41"/>
                      <a:pt x="101" y="39"/>
                    </a:cubicBezTo>
                    <a:cubicBezTo>
                      <a:pt x="102" y="37"/>
                      <a:pt x="102" y="36"/>
                      <a:pt x="102" y="36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3" y="26"/>
                      <a:pt x="103" y="26"/>
                    </a:cubicBezTo>
                    <a:cubicBezTo>
                      <a:pt x="102" y="26"/>
                      <a:pt x="100" y="26"/>
                      <a:pt x="100" y="26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104" y="2"/>
                      <a:pt x="105" y="2"/>
                    </a:cubicBezTo>
                    <a:cubicBezTo>
                      <a:pt x="106" y="2"/>
                      <a:pt x="108" y="3"/>
                      <a:pt x="108" y="3"/>
                    </a:cubicBezTo>
                    <a:cubicBezTo>
                      <a:pt x="112" y="5"/>
                      <a:pt x="112" y="5"/>
                      <a:pt x="112" y="5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6" y="6"/>
                      <a:pt x="116" y="6"/>
                    </a:cubicBezTo>
                    <a:cubicBezTo>
                      <a:pt x="117" y="6"/>
                      <a:pt x="119" y="5"/>
                      <a:pt x="119" y="5"/>
                    </a:cubicBezTo>
                    <a:cubicBezTo>
                      <a:pt x="119" y="5"/>
                      <a:pt x="122" y="3"/>
                      <a:pt x="123" y="3"/>
                    </a:cubicBezTo>
                    <a:cubicBezTo>
                      <a:pt x="123" y="2"/>
                      <a:pt x="124" y="2"/>
                      <a:pt x="124" y="2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8" y="4"/>
                      <a:pt x="128" y="4"/>
                      <a:pt x="128" y="4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8" y="15"/>
                      <a:pt x="138" y="18"/>
                      <a:pt x="138" y="18"/>
                    </a:cubicBezTo>
                    <a:cubicBezTo>
                      <a:pt x="137" y="18"/>
                      <a:pt x="136" y="22"/>
                      <a:pt x="136" y="22"/>
                    </a:cubicBezTo>
                    <a:cubicBezTo>
                      <a:pt x="136" y="25"/>
                      <a:pt x="136" y="25"/>
                      <a:pt x="136" y="25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3" y="28"/>
                      <a:pt x="143" y="28"/>
                      <a:pt x="143" y="28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55" y="31"/>
                      <a:pt x="155" y="31"/>
                      <a:pt x="155" y="31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63" y="35"/>
                      <a:pt x="163" y="35"/>
                      <a:pt x="163" y="35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65" y="31"/>
                      <a:pt x="165" y="31"/>
                      <a:pt x="165" y="31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71" y="29"/>
                      <a:pt x="171" y="29"/>
                      <a:pt x="171" y="29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8" y="23"/>
                      <a:pt x="170" y="21"/>
                      <a:pt x="170" y="21"/>
                    </a:cubicBezTo>
                    <a:cubicBezTo>
                      <a:pt x="171" y="21"/>
                      <a:pt x="175" y="22"/>
                      <a:pt x="175" y="22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7" y="28"/>
                      <a:pt x="177" y="28"/>
                      <a:pt x="177" y="28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2" y="35"/>
                      <a:pt x="172" y="35"/>
                      <a:pt x="172" y="35"/>
                    </a:cubicBezTo>
                    <a:cubicBezTo>
                      <a:pt x="172" y="39"/>
                      <a:pt x="172" y="39"/>
                      <a:pt x="172" y="39"/>
                    </a:cubicBezTo>
                    <a:cubicBezTo>
                      <a:pt x="172" y="39"/>
                      <a:pt x="172" y="41"/>
                      <a:pt x="171" y="41"/>
                    </a:cubicBezTo>
                    <a:cubicBezTo>
                      <a:pt x="170" y="42"/>
                      <a:pt x="168" y="42"/>
                      <a:pt x="168" y="42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5" y="46"/>
                      <a:pt x="165" y="46"/>
                      <a:pt x="165" y="46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2" y="50"/>
                      <a:pt x="162" y="50"/>
                      <a:pt x="162" y="50"/>
                    </a:cubicBezTo>
                    <a:cubicBezTo>
                      <a:pt x="164" y="52"/>
                      <a:pt x="164" y="52"/>
                      <a:pt x="164" y="52"/>
                    </a:cubicBezTo>
                    <a:cubicBezTo>
                      <a:pt x="167" y="53"/>
                      <a:pt x="167" y="53"/>
                      <a:pt x="167" y="53"/>
                    </a:cubicBezTo>
                    <a:cubicBezTo>
                      <a:pt x="169" y="52"/>
                      <a:pt x="169" y="52"/>
                      <a:pt x="169" y="52"/>
                    </a:cubicBezTo>
                    <a:cubicBezTo>
                      <a:pt x="170" y="50"/>
                      <a:pt x="170" y="50"/>
                      <a:pt x="170" y="50"/>
                    </a:cubicBezTo>
                    <a:cubicBezTo>
                      <a:pt x="173" y="49"/>
                      <a:pt x="173" y="49"/>
                      <a:pt x="173" y="49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53"/>
                      <a:pt x="182" y="53"/>
                      <a:pt x="182" y="53"/>
                    </a:cubicBezTo>
                    <a:cubicBezTo>
                      <a:pt x="182" y="53"/>
                      <a:pt x="183" y="50"/>
                      <a:pt x="183" y="50"/>
                    </a:cubicBezTo>
                    <a:cubicBezTo>
                      <a:pt x="183" y="50"/>
                      <a:pt x="184" y="48"/>
                      <a:pt x="185" y="48"/>
                    </a:cubicBezTo>
                    <a:cubicBezTo>
                      <a:pt x="186" y="48"/>
                      <a:pt x="187" y="46"/>
                      <a:pt x="188" y="46"/>
                    </a:cubicBezTo>
                    <a:cubicBezTo>
                      <a:pt x="188" y="45"/>
                      <a:pt x="189" y="43"/>
                      <a:pt x="189" y="43"/>
                    </a:cubicBezTo>
                    <a:cubicBezTo>
                      <a:pt x="189" y="43"/>
                      <a:pt x="191" y="42"/>
                      <a:pt x="192" y="42"/>
                    </a:cubicBezTo>
                    <a:cubicBezTo>
                      <a:pt x="193" y="42"/>
                      <a:pt x="199" y="41"/>
                      <a:pt x="199" y="41"/>
                    </a:cubicBezTo>
                    <a:cubicBezTo>
                      <a:pt x="199" y="41"/>
                      <a:pt x="203" y="40"/>
                      <a:pt x="204" y="39"/>
                    </a:cubicBezTo>
                    <a:cubicBezTo>
                      <a:pt x="204" y="39"/>
                      <a:pt x="208" y="36"/>
                      <a:pt x="208" y="36"/>
                    </a:cubicBezTo>
                    <a:cubicBezTo>
                      <a:pt x="209" y="33"/>
                      <a:pt x="209" y="33"/>
                      <a:pt x="209" y="33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3" y="30"/>
                      <a:pt x="213" y="29"/>
                    </a:cubicBezTo>
                    <a:cubicBezTo>
                      <a:pt x="213" y="28"/>
                      <a:pt x="214" y="25"/>
                      <a:pt x="214" y="25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4"/>
                      <a:pt x="218" y="25"/>
                      <a:pt x="218" y="26"/>
                    </a:cubicBezTo>
                    <a:cubicBezTo>
                      <a:pt x="218" y="26"/>
                      <a:pt x="217" y="28"/>
                      <a:pt x="217" y="28"/>
                    </a:cubicBezTo>
                    <a:cubicBezTo>
                      <a:pt x="217" y="28"/>
                      <a:pt x="215" y="29"/>
                      <a:pt x="214" y="30"/>
                    </a:cubicBezTo>
                    <a:cubicBezTo>
                      <a:pt x="214" y="30"/>
                      <a:pt x="214" y="32"/>
                      <a:pt x="214" y="32"/>
                    </a:cubicBezTo>
                    <a:cubicBezTo>
                      <a:pt x="216" y="30"/>
                      <a:pt x="216" y="30"/>
                      <a:pt x="216" y="30"/>
                    </a:cubicBezTo>
                    <a:cubicBezTo>
                      <a:pt x="216" y="30"/>
                      <a:pt x="217" y="29"/>
                      <a:pt x="217" y="29"/>
                    </a:cubicBezTo>
                    <a:cubicBezTo>
                      <a:pt x="217" y="29"/>
                      <a:pt x="221" y="28"/>
                      <a:pt x="221" y="28"/>
                    </a:cubicBezTo>
                    <a:cubicBezTo>
                      <a:pt x="221" y="28"/>
                      <a:pt x="223" y="29"/>
                      <a:pt x="223" y="29"/>
                    </a:cubicBezTo>
                    <a:cubicBezTo>
                      <a:pt x="223" y="29"/>
                      <a:pt x="225" y="30"/>
                      <a:pt x="225" y="30"/>
                    </a:cubicBezTo>
                    <a:cubicBezTo>
                      <a:pt x="229" y="29"/>
                      <a:pt x="229" y="29"/>
                      <a:pt x="229" y="29"/>
                    </a:cubicBezTo>
                    <a:cubicBezTo>
                      <a:pt x="229" y="27"/>
                      <a:pt x="229" y="27"/>
                      <a:pt x="229" y="27"/>
                    </a:cubicBezTo>
                    <a:cubicBezTo>
                      <a:pt x="229" y="27"/>
                      <a:pt x="229" y="26"/>
                      <a:pt x="230" y="26"/>
                    </a:cubicBezTo>
                    <a:cubicBezTo>
                      <a:pt x="231" y="25"/>
                      <a:pt x="233" y="24"/>
                      <a:pt x="233" y="24"/>
                    </a:cubicBezTo>
                    <a:cubicBezTo>
                      <a:pt x="233" y="24"/>
                      <a:pt x="233" y="22"/>
                      <a:pt x="233" y="21"/>
                    </a:cubicBezTo>
                    <a:cubicBezTo>
                      <a:pt x="233" y="21"/>
                      <a:pt x="234" y="19"/>
                      <a:pt x="234" y="19"/>
                    </a:cubicBezTo>
                    <a:cubicBezTo>
                      <a:pt x="234" y="19"/>
                      <a:pt x="234" y="19"/>
                      <a:pt x="234" y="19"/>
                    </a:cubicBezTo>
                    <a:cubicBezTo>
                      <a:pt x="234" y="19"/>
                      <a:pt x="236" y="18"/>
                      <a:pt x="236" y="18"/>
                    </a:cubicBezTo>
                    <a:cubicBezTo>
                      <a:pt x="236" y="18"/>
                      <a:pt x="237" y="15"/>
                      <a:pt x="237" y="15"/>
                    </a:cubicBezTo>
                    <a:cubicBezTo>
                      <a:pt x="237" y="15"/>
                      <a:pt x="237" y="14"/>
                      <a:pt x="238" y="14"/>
                    </a:cubicBezTo>
                    <a:cubicBezTo>
                      <a:pt x="238" y="14"/>
                      <a:pt x="240" y="12"/>
                      <a:pt x="240" y="12"/>
                    </a:cubicBezTo>
                    <a:cubicBezTo>
                      <a:pt x="241" y="11"/>
                      <a:pt x="241" y="11"/>
                      <a:pt x="242" y="11"/>
                    </a:cubicBezTo>
                    <a:cubicBezTo>
                      <a:pt x="242" y="11"/>
                      <a:pt x="243" y="13"/>
                      <a:pt x="243" y="13"/>
                    </a:cubicBezTo>
                    <a:cubicBezTo>
                      <a:pt x="243" y="13"/>
                      <a:pt x="243" y="14"/>
                      <a:pt x="242" y="15"/>
                    </a:cubicBezTo>
                    <a:cubicBezTo>
                      <a:pt x="241" y="15"/>
                      <a:pt x="240" y="16"/>
                      <a:pt x="240" y="16"/>
                    </a:cubicBezTo>
                    <a:cubicBezTo>
                      <a:pt x="240" y="16"/>
                      <a:pt x="242" y="18"/>
                      <a:pt x="242" y="18"/>
                    </a:cubicBezTo>
                    <a:cubicBezTo>
                      <a:pt x="242" y="18"/>
                      <a:pt x="243" y="19"/>
                      <a:pt x="243" y="19"/>
                    </a:cubicBezTo>
                    <a:cubicBezTo>
                      <a:pt x="243" y="20"/>
                      <a:pt x="242" y="21"/>
                      <a:pt x="242" y="21"/>
                    </a:cubicBezTo>
                    <a:cubicBezTo>
                      <a:pt x="243" y="21"/>
                      <a:pt x="246" y="20"/>
                      <a:pt x="246" y="20"/>
                    </a:cubicBezTo>
                    <a:cubicBezTo>
                      <a:pt x="246" y="20"/>
                      <a:pt x="246" y="18"/>
                      <a:pt x="246" y="18"/>
                    </a:cubicBezTo>
                    <a:cubicBezTo>
                      <a:pt x="246" y="18"/>
                      <a:pt x="248" y="16"/>
                      <a:pt x="248" y="16"/>
                    </a:cubicBezTo>
                    <a:cubicBezTo>
                      <a:pt x="249" y="16"/>
                      <a:pt x="251" y="17"/>
                      <a:pt x="251" y="17"/>
                    </a:cubicBezTo>
                    <a:cubicBezTo>
                      <a:pt x="251" y="17"/>
                      <a:pt x="251" y="18"/>
                      <a:pt x="251" y="19"/>
                    </a:cubicBezTo>
                    <a:cubicBezTo>
                      <a:pt x="250" y="19"/>
                      <a:pt x="248" y="21"/>
                      <a:pt x="248" y="21"/>
                    </a:cubicBezTo>
                    <a:cubicBezTo>
                      <a:pt x="248" y="22"/>
                      <a:pt x="247" y="22"/>
                      <a:pt x="248" y="22"/>
                    </a:cubicBezTo>
                    <a:cubicBezTo>
                      <a:pt x="248" y="23"/>
                      <a:pt x="250" y="25"/>
                      <a:pt x="250" y="25"/>
                    </a:cubicBezTo>
                    <a:cubicBezTo>
                      <a:pt x="253" y="27"/>
                      <a:pt x="253" y="27"/>
                      <a:pt x="253" y="27"/>
                    </a:cubicBezTo>
                    <a:cubicBezTo>
                      <a:pt x="253" y="27"/>
                      <a:pt x="253" y="28"/>
                      <a:pt x="253" y="29"/>
                    </a:cubicBezTo>
                    <a:cubicBezTo>
                      <a:pt x="253" y="29"/>
                      <a:pt x="248" y="29"/>
                      <a:pt x="248" y="29"/>
                    </a:cubicBezTo>
                    <a:cubicBezTo>
                      <a:pt x="248" y="29"/>
                      <a:pt x="248" y="29"/>
                      <a:pt x="247" y="30"/>
                    </a:cubicBezTo>
                    <a:cubicBezTo>
                      <a:pt x="247" y="30"/>
                      <a:pt x="246" y="31"/>
                      <a:pt x="244" y="32"/>
                    </a:cubicBezTo>
                    <a:cubicBezTo>
                      <a:pt x="242" y="32"/>
                      <a:pt x="242" y="32"/>
                      <a:pt x="242" y="33"/>
                    </a:cubicBezTo>
                    <a:cubicBezTo>
                      <a:pt x="242" y="34"/>
                      <a:pt x="241" y="35"/>
                      <a:pt x="242" y="36"/>
                    </a:cubicBezTo>
                    <a:cubicBezTo>
                      <a:pt x="243" y="37"/>
                      <a:pt x="245" y="38"/>
                      <a:pt x="245" y="38"/>
                    </a:cubicBezTo>
                    <a:cubicBezTo>
                      <a:pt x="245" y="38"/>
                      <a:pt x="250" y="40"/>
                      <a:pt x="250" y="39"/>
                    </a:cubicBezTo>
                    <a:cubicBezTo>
                      <a:pt x="250" y="39"/>
                      <a:pt x="257" y="39"/>
                      <a:pt x="257" y="39"/>
                    </a:cubicBezTo>
                    <a:cubicBezTo>
                      <a:pt x="260" y="39"/>
                      <a:pt x="260" y="39"/>
                      <a:pt x="260" y="39"/>
                    </a:cubicBezTo>
                    <a:cubicBezTo>
                      <a:pt x="260" y="39"/>
                      <a:pt x="261" y="41"/>
                      <a:pt x="262" y="42"/>
                    </a:cubicBezTo>
                    <a:cubicBezTo>
                      <a:pt x="262" y="42"/>
                      <a:pt x="266" y="45"/>
                      <a:pt x="266" y="45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9" y="49"/>
                      <a:pt x="269" y="49"/>
                      <a:pt x="269" y="49"/>
                    </a:cubicBezTo>
                    <a:cubicBezTo>
                      <a:pt x="268" y="52"/>
                      <a:pt x="268" y="52"/>
                      <a:pt x="268" y="52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1" y="56"/>
                      <a:pt x="261" y="56"/>
                      <a:pt x="261" y="56"/>
                    </a:cubicBezTo>
                    <a:cubicBezTo>
                      <a:pt x="259" y="55"/>
                      <a:pt x="259" y="55"/>
                      <a:pt x="259" y="55"/>
                    </a:cubicBezTo>
                    <a:cubicBezTo>
                      <a:pt x="259" y="55"/>
                      <a:pt x="261" y="57"/>
                      <a:pt x="262" y="57"/>
                    </a:cubicBezTo>
                    <a:cubicBezTo>
                      <a:pt x="263" y="57"/>
                      <a:pt x="264" y="58"/>
                      <a:pt x="264" y="58"/>
                    </a:cubicBezTo>
                    <a:cubicBezTo>
                      <a:pt x="265" y="58"/>
                      <a:pt x="269" y="58"/>
                      <a:pt x="273" y="58"/>
                    </a:cubicBezTo>
                    <a:cubicBezTo>
                      <a:pt x="273" y="59"/>
                      <a:pt x="273" y="59"/>
                      <a:pt x="273" y="60"/>
                    </a:cubicBezTo>
                    <a:cubicBezTo>
                      <a:pt x="274" y="61"/>
                      <a:pt x="275" y="65"/>
                      <a:pt x="275" y="66"/>
                    </a:cubicBezTo>
                    <a:cubicBezTo>
                      <a:pt x="275" y="66"/>
                      <a:pt x="276" y="70"/>
                      <a:pt x="278" y="73"/>
                    </a:cubicBezTo>
                    <a:cubicBezTo>
                      <a:pt x="281" y="77"/>
                      <a:pt x="280" y="78"/>
                      <a:pt x="280" y="78"/>
                    </a:cubicBezTo>
                    <a:cubicBezTo>
                      <a:pt x="280" y="87"/>
                      <a:pt x="280" y="87"/>
                      <a:pt x="280" y="87"/>
                    </a:cubicBezTo>
                    <a:cubicBezTo>
                      <a:pt x="280" y="95"/>
                      <a:pt x="280" y="95"/>
                      <a:pt x="280" y="95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3" y="108"/>
                      <a:pt x="273" y="108"/>
                      <a:pt x="273" y="108"/>
                    </a:cubicBezTo>
                    <a:cubicBezTo>
                      <a:pt x="273" y="108"/>
                      <a:pt x="274" y="109"/>
                      <a:pt x="275" y="109"/>
                    </a:cubicBezTo>
                    <a:cubicBezTo>
                      <a:pt x="276" y="110"/>
                      <a:pt x="279" y="113"/>
                      <a:pt x="279" y="113"/>
                    </a:cubicBezTo>
                    <a:cubicBezTo>
                      <a:pt x="280" y="114"/>
                      <a:pt x="286" y="117"/>
                      <a:pt x="289" y="118"/>
                    </a:cubicBezTo>
                    <a:cubicBezTo>
                      <a:pt x="292" y="120"/>
                      <a:pt x="291" y="125"/>
                      <a:pt x="291" y="125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89" y="132"/>
                      <a:pt x="290" y="136"/>
                      <a:pt x="292" y="136"/>
                    </a:cubicBezTo>
                    <a:cubicBezTo>
                      <a:pt x="293" y="135"/>
                      <a:pt x="294" y="141"/>
                      <a:pt x="294" y="141"/>
                    </a:cubicBezTo>
                    <a:cubicBezTo>
                      <a:pt x="294" y="141"/>
                      <a:pt x="295" y="147"/>
                      <a:pt x="295" y="148"/>
                    </a:cubicBezTo>
                    <a:cubicBezTo>
                      <a:pt x="294" y="149"/>
                      <a:pt x="295" y="150"/>
                      <a:pt x="295" y="150"/>
                    </a:cubicBezTo>
                    <a:cubicBezTo>
                      <a:pt x="297" y="154"/>
                      <a:pt x="297" y="154"/>
                      <a:pt x="297" y="154"/>
                    </a:cubicBezTo>
                    <a:cubicBezTo>
                      <a:pt x="297" y="154"/>
                      <a:pt x="296" y="157"/>
                      <a:pt x="295" y="158"/>
                    </a:cubicBezTo>
                    <a:cubicBezTo>
                      <a:pt x="295" y="160"/>
                      <a:pt x="294" y="162"/>
                      <a:pt x="294" y="162"/>
                    </a:cubicBezTo>
                    <a:cubicBezTo>
                      <a:pt x="295" y="165"/>
                      <a:pt x="295" y="165"/>
                      <a:pt x="295" y="165"/>
                    </a:cubicBezTo>
                    <a:cubicBezTo>
                      <a:pt x="299" y="170"/>
                      <a:pt x="299" y="170"/>
                      <a:pt x="299" y="170"/>
                    </a:cubicBezTo>
                    <a:cubicBezTo>
                      <a:pt x="299" y="175"/>
                      <a:pt x="299" y="175"/>
                      <a:pt x="299" y="175"/>
                    </a:cubicBezTo>
                    <a:cubicBezTo>
                      <a:pt x="299" y="178"/>
                      <a:pt x="299" y="178"/>
                      <a:pt x="299" y="178"/>
                    </a:cubicBezTo>
                    <a:cubicBezTo>
                      <a:pt x="299" y="178"/>
                      <a:pt x="302" y="179"/>
                      <a:pt x="303" y="179"/>
                    </a:cubicBezTo>
                    <a:cubicBezTo>
                      <a:pt x="304" y="179"/>
                      <a:pt x="306" y="181"/>
                      <a:pt x="306" y="181"/>
                    </a:cubicBezTo>
                    <a:cubicBezTo>
                      <a:pt x="306" y="181"/>
                      <a:pt x="306" y="183"/>
                      <a:pt x="306" y="184"/>
                    </a:cubicBezTo>
                    <a:cubicBezTo>
                      <a:pt x="306" y="184"/>
                      <a:pt x="309" y="188"/>
                      <a:pt x="309" y="188"/>
                    </a:cubicBezTo>
                    <a:cubicBezTo>
                      <a:pt x="310" y="189"/>
                      <a:pt x="312" y="192"/>
                      <a:pt x="312" y="192"/>
                    </a:cubicBezTo>
                    <a:cubicBezTo>
                      <a:pt x="312" y="192"/>
                      <a:pt x="312" y="194"/>
                      <a:pt x="309" y="197"/>
                    </a:cubicBezTo>
                    <a:cubicBezTo>
                      <a:pt x="307" y="200"/>
                      <a:pt x="308" y="200"/>
                      <a:pt x="308" y="201"/>
                    </a:cubicBezTo>
                    <a:cubicBezTo>
                      <a:pt x="308" y="202"/>
                      <a:pt x="309" y="204"/>
                      <a:pt x="309" y="204"/>
                    </a:cubicBezTo>
                    <a:cubicBezTo>
                      <a:pt x="309" y="204"/>
                      <a:pt x="308" y="205"/>
                      <a:pt x="307" y="206"/>
                    </a:cubicBezTo>
                    <a:cubicBezTo>
                      <a:pt x="307" y="206"/>
                      <a:pt x="306" y="208"/>
                      <a:pt x="306" y="210"/>
                    </a:cubicBezTo>
                    <a:cubicBezTo>
                      <a:pt x="302" y="213"/>
                      <a:pt x="302" y="213"/>
                      <a:pt x="302" y="213"/>
                    </a:cubicBezTo>
                    <a:cubicBezTo>
                      <a:pt x="302" y="213"/>
                      <a:pt x="302" y="213"/>
                      <a:pt x="301" y="214"/>
                    </a:cubicBezTo>
                    <a:cubicBezTo>
                      <a:pt x="301" y="213"/>
                      <a:pt x="300" y="213"/>
                      <a:pt x="299" y="213"/>
                    </a:cubicBezTo>
                    <a:cubicBezTo>
                      <a:pt x="298" y="212"/>
                      <a:pt x="297" y="211"/>
                      <a:pt x="297" y="211"/>
                    </a:cubicBezTo>
                    <a:cubicBezTo>
                      <a:pt x="297" y="211"/>
                      <a:pt x="297" y="209"/>
                      <a:pt x="297" y="207"/>
                    </a:cubicBezTo>
                    <a:cubicBezTo>
                      <a:pt x="297" y="205"/>
                      <a:pt x="297" y="206"/>
                      <a:pt x="297" y="205"/>
                    </a:cubicBezTo>
                    <a:cubicBezTo>
                      <a:pt x="296" y="204"/>
                      <a:pt x="294" y="203"/>
                      <a:pt x="292" y="202"/>
                    </a:cubicBezTo>
                    <a:cubicBezTo>
                      <a:pt x="290" y="202"/>
                      <a:pt x="286" y="202"/>
                      <a:pt x="285" y="203"/>
                    </a:cubicBezTo>
                    <a:cubicBezTo>
                      <a:pt x="285" y="203"/>
                      <a:pt x="285" y="207"/>
                      <a:pt x="285" y="207"/>
                    </a:cubicBezTo>
                    <a:cubicBezTo>
                      <a:pt x="287" y="210"/>
                      <a:pt x="287" y="210"/>
                      <a:pt x="287" y="210"/>
                    </a:cubicBezTo>
                    <a:cubicBezTo>
                      <a:pt x="286" y="212"/>
                      <a:pt x="286" y="212"/>
                      <a:pt x="286" y="212"/>
                    </a:cubicBezTo>
                    <a:cubicBezTo>
                      <a:pt x="286" y="212"/>
                      <a:pt x="277" y="214"/>
                      <a:pt x="274" y="214"/>
                    </a:cubicBezTo>
                    <a:cubicBezTo>
                      <a:pt x="271" y="214"/>
                      <a:pt x="272" y="216"/>
                      <a:pt x="272" y="216"/>
                    </a:cubicBezTo>
                    <a:cubicBezTo>
                      <a:pt x="270" y="220"/>
                      <a:pt x="270" y="220"/>
                      <a:pt x="270" y="220"/>
                    </a:cubicBezTo>
                    <a:cubicBezTo>
                      <a:pt x="268" y="222"/>
                      <a:pt x="268" y="222"/>
                      <a:pt x="268" y="222"/>
                    </a:cubicBezTo>
                    <a:cubicBezTo>
                      <a:pt x="262" y="224"/>
                      <a:pt x="262" y="224"/>
                      <a:pt x="262" y="224"/>
                    </a:cubicBezTo>
                    <a:cubicBezTo>
                      <a:pt x="262" y="224"/>
                      <a:pt x="256" y="229"/>
                      <a:pt x="255" y="229"/>
                    </a:cubicBezTo>
                    <a:cubicBezTo>
                      <a:pt x="251" y="232"/>
                      <a:pt x="251" y="232"/>
                      <a:pt x="251" y="232"/>
                    </a:cubicBezTo>
                    <a:cubicBezTo>
                      <a:pt x="251" y="232"/>
                      <a:pt x="250" y="232"/>
                      <a:pt x="247" y="234"/>
                    </a:cubicBezTo>
                    <a:cubicBezTo>
                      <a:pt x="243" y="235"/>
                      <a:pt x="245" y="237"/>
                      <a:pt x="244" y="238"/>
                    </a:cubicBezTo>
                    <a:cubicBezTo>
                      <a:pt x="244" y="240"/>
                      <a:pt x="243" y="240"/>
                      <a:pt x="241" y="241"/>
                    </a:cubicBezTo>
                    <a:cubicBezTo>
                      <a:pt x="240" y="241"/>
                      <a:pt x="237" y="240"/>
                      <a:pt x="235" y="240"/>
                    </a:cubicBezTo>
                    <a:cubicBezTo>
                      <a:pt x="234" y="240"/>
                      <a:pt x="231" y="242"/>
                      <a:pt x="229" y="242"/>
                    </a:cubicBezTo>
                    <a:cubicBezTo>
                      <a:pt x="226" y="242"/>
                      <a:pt x="226" y="242"/>
                      <a:pt x="226" y="242"/>
                    </a:cubicBezTo>
                    <a:cubicBezTo>
                      <a:pt x="222" y="247"/>
                      <a:pt x="222" y="247"/>
                      <a:pt x="222" y="247"/>
                    </a:cubicBezTo>
                    <a:cubicBezTo>
                      <a:pt x="219" y="253"/>
                      <a:pt x="219" y="253"/>
                      <a:pt x="219" y="253"/>
                    </a:cubicBezTo>
                    <a:cubicBezTo>
                      <a:pt x="218" y="250"/>
                      <a:pt x="218" y="250"/>
                      <a:pt x="218" y="250"/>
                    </a:cubicBezTo>
                    <a:cubicBezTo>
                      <a:pt x="217" y="246"/>
                      <a:pt x="217" y="246"/>
                      <a:pt x="217" y="246"/>
                    </a:cubicBezTo>
                    <a:cubicBezTo>
                      <a:pt x="212" y="246"/>
                      <a:pt x="212" y="246"/>
                      <a:pt x="212" y="246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9"/>
                      <a:pt x="215" y="256"/>
                      <a:pt x="216" y="257"/>
                    </a:cubicBezTo>
                    <a:cubicBezTo>
                      <a:pt x="217" y="258"/>
                      <a:pt x="218" y="258"/>
                      <a:pt x="220" y="259"/>
                    </a:cubicBezTo>
                    <a:cubicBezTo>
                      <a:pt x="223" y="261"/>
                      <a:pt x="223" y="261"/>
                      <a:pt x="226" y="263"/>
                    </a:cubicBezTo>
                    <a:cubicBezTo>
                      <a:pt x="229" y="265"/>
                      <a:pt x="228" y="267"/>
                      <a:pt x="228" y="268"/>
                    </a:cubicBezTo>
                    <a:cubicBezTo>
                      <a:pt x="228" y="270"/>
                      <a:pt x="228" y="270"/>
                      <a:pt x="226" y="272"/>
                    </a:cubicBezTo>
                    <a:cubicBezTo>
                      <a:pt x="224" y="275"/>
                      <a:pt x="226" y="277"/>
                      <a:pt x="226" y="277"/>
                    </a:cubicBezTo>
                    <a:cubicBezTo>
                      <a:pt x="226" y="277"/>
                      <a:pt x="227" y="279"/>
                      <a:pt x="229" y="281"/>
                    </a:cubicBezTo>
                    <a:cubicBezTo>
                      <a:pt x="231" y="283"/>
                      <a:pt x="230" y="284"/>
                      <a:pt x="231" y="287"/>
                    </a:cubicBezTo>
                    <a:cubicBezTo>
                      <a:pt x="231" y="290"/>
                      <a:pt x="231" y="289"/>
                      <a:pt x="233" y="292"/>
                    </a:cubicBezTo>
                    <a:cubicBezTo>
                      <a:pt x="235" y="294"/>
                      <a:pt x="234" y="293"/>
                      <a:pt x="236" y="295"/>
                    </a:cubicBezTo>
                    <a:cubicBezTo>
                      <a:pt x="238" y="297"/>
                      <a:pt x="238" y="298"/>
                      <a:pt x="238" y="298"/>
                    </a:cubicBezTo>
                    <a:cubicBezTo>
                      <a:pt x="238" y="298"/>
                      <a:pt x="244" y="296"/>
                      <a:pt x="246" y="298"/>
                    </a:cubicBezTo>
                    <a:cubicBezTo>
                      <a:pt x="248" y="300"/>
                      <a:pt x="247" y="299"/>
                      <a:pt x="251" y="302"/>
                    </a:cubicBezTo>
                    <a:cubicBezTo>
                      <a:pt x="254" y="306"/>
                      <a:pt x="251" y="304"/>
                      <a:pt x="252" y="307"/>
                    </a:cubicBezTo>
                    <a:cubicBezTo>
                      <a:pt x="253" y="309"/>
                      <a:pt x="254" y="308"/>
                      <a:pt x="254" y="308"/>
                    </a:cubicBezTo>
                    <a:cubicBezTo>
                      <a:pt x="254" y="308"/>
                      <a:pt x="255" y="309"/>
                      <a:pt x="257" y="309"/>
                    </a:cubicBezTo>
                    <a:cubicBezTo>
                      <a:pt x="259" y="309"/>
                      <a:pt x="259" y="311"/>
                      <a:pt x="259" y="313"/>
                    </a:cubicBezTo>
                    <a:cubicBezTo>
                      <a:pt x="260" y="315"/>
                      <a:pt x="260" y="315"/>
                      <a:pt x="262" y="317"/>
                    </a:cubicBezTo>
                    <a:cubicBezTo>
                      <a:pt x="263" y="318"/>
                      <a:pt x="264" y="317"/>
                      <a:pt x="267" y="316"/>
                    </a:cubicBezTo>
                    <a:cubicBezTo>
                      <a:pt x="269" y="316"/>
                      <a:pt x="268" y="318"/>
                      <a:pt x="268" y="319"/>
                    </a:cubicBezTo>
                    <a:cubicBezTo>
                      <a:pt x="268" y="320"/>
                      <a:pt x="270" y="320"/>
                      <a:pt x="272" y="321"/>
                    </a:cubicBezTo>
                    <a:cubicBezTo>
                      <a:pt x="274" y="322"/>
                      <a:pt x="273" y="322"/>
                      <a:pt x="275" y="324"/>
                    </a:cubicBezTo>
                    <a:cubicBezTo>
                      <a:pt x="275" y="324"/>
                      <a:pt x="275" y="324"/>
                      <a:pt x="275" y="325"/>
                    </a:cubicBezTo>
                    <a:close/>
                    <a:moveTo>
                      <a:pt x="55" y="394"/>
                    </a:move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lose/>
                    <a:moveTo>
                      <a:pt x="128" y="400"/>
                    </a:move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lose/>
                    <a:moveTo>
                      <a:pt x="312" y="204"/>
                    </a:move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2" name="Freeform 80">
                <a:extLst>
                  <a:ext uri="{FF2B5EF4-FFF2-40B4-BE49-F238E27FC236}">
                    <a16:creationId xmlns:a16="http://schemas.microsoft.com/office/drawing/2014/main" id="{E17E8D33-C0B0-456B-9ED1-F28B9A06F6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6816" y="3211661"/>
                <a:ext cx="1121419" cy="1240147"/>
              </a:xfrm>
              <a:custGeom>
                <a:avLst/>
                <a:gdLst>
                  <a:gd name="T0" fmla="*/ 372 w 492"/>
                  <a:gd name="T1" fmla="*/ 536 h 561"/>
                  <a:gd name="T2" fmla="*/ 338 w 492"/>
                  <a:gd name="T3" fmla="*/ 556 h 561"/>
                  <a:gd name="T4" fmla="*/ 272 w 492"/>
                  <a:gd name="T5" fmla="*/ 521 h 561"/>
                  <a:gd name="T6" fmla="*/ 260 w 492"/>
                  <a:gd name="T7" fmla="*/ 489 h 561"/>
                  <a:gd name="T8" fmla="*/ 318 w 492"/>
                  <a:gd name="T9" fmla="*/ 489 h 561"/>
                  <a:gd name="T10" fmla="*/ 376 w 492"/>
                  <a:gd name="T11" fmla="*/ 476 h 561"/>
                  <a:gd name="T12" fmla="*/ 403 w 492"/>
                  <a:gd name="T13" fmla="*/ 478 h 561"/>
                  <a:gd name="T14" fmla="*/ 442 w 492"/>
                  <a:gd name="T15" fmla="*/ 422 h 561"/>
                  <a:gd name="T16" fmla="*/ 411 w 492"/>
                  <a:gd name="T17" fmla="*/ 385 h 561"/>
                  <a:gd name="T18" fmla="*/ 455 w 492"/>
                  <a:gd name="T19" fmla="*/ 350 h 561"/>
                  <a:gd name="T20" fmla="*/ 490 w 492"/>
                  <a:gd name="T21" fmla="*/ 351 h 561"/>
                  <a:gd name="T22" fmla="*/ 379 w 492"/>
                  <a:gd name="T23" fmla="*/ 295 h 561"/>
                  <a:gd name="T24" fmla="*/ 340 w 492"/>
                  <a:gd name="T25" fmla="*/ 271 h 561"/>
                  <a:gd name="T26" fmla="*/ 275 w 492"/>
                  <a:gd name="T27" fmla="*/ 186 h 561"/>
                  <a:gd name="T28" fmla="*/ 218 w 492"/>
                  <a:gd name="T29" fmla="*/ 109 h 561"/>
                  <a:gd name="T30" fmla="*/ 247 w 492"/>
                  <a:gd name="T31" fmla="*/ 78 h 561"/>
                  <a:gd name="T32" fmla="*/ 267 w 492"/>
                  <a:gd name="T33" fmla="*/ 63 h 561"/>
                  <a:gd name="T34" fmla="*/ 262 w 492"/>
                  <a:gd name="T35" fmla="*/ 56 h 561"/>
                  <a:gd name="T36" fmla="*/ 258 w 492"/>
                  <a:gd name="T37" fmla="*/ 46 h 561"/>
                  <a:gd name="T38" fmla="*/ 267 w 492"/>
                  <a:gd name="T39" fmla="*/ 30 h 561"/>
                  <a:gd name="T40" fmla="*/ 212 w 492"/>
                  <a:gd name="T41" fmla="*/ 15 h 561"/>
                  <a:gd name="T42" fmla="*/ 185 w 492"/>
                  <a:gd name="T43" fmla="*/ 4 h 561"/>
                  <a:gd name="T44" fmla="*/ 148 w 492"/>
                  <a:gd name="T45" fmla="*/ 15 h 561"/>
                  <a:gd name="T46" fmla="*/ 148 w 492"/>
                  <a:gd name="T47" fmla="*/ 26 h 561"/>
                  <a:gd name="T48" fmla="*/ 139 w 492"/>
                  <a:gd name="T49" fmla="*/ 27 h 561"/>
                  <a:gd name="T50" fmla="*/ 132 w 492"/>
                  <a:gd name="T51" fmla="*/ 34 h 561"/>
                  <a:gd name="T52" fmla="*/ 136 w 492"/>
                  <a:gd name="T53" fmla="*/ 46 h 561"/>
                  <a:gd name="T54" fmla="*/ 129 w 492"/>
                  <a:gd name="T55" fmla="*/ 40 h 561"/>
                  <a:gd name="T56" fmla="*/ 114 w 492"/>
                  <a:gd name="T57" fmla="*/ 45 h 561"/>
                  <a:gd name="T58" fmla="*/ 104 w 492"/>
                  <a:gd name="T59" fmla="*/ 34 h 561"/>
                  <a:gd name="T60" fmla="*/ 101 w 492"/>
                  <a:gd name="T61" fmla="*/ 47 h 561"/>
                  <a:gd name="T62" fmla="*/ 94 w 492"/>
                  <a:gd name="T63" fmla="*/ 61 h 561"/>
                  <a:gd name="T64" fmla="*/ 89 w 492"/>
                  <a:gd name="T65" fmla="*/ 71 h 561"/>
                  <a:gd name="T66" fmla="*/ 87 w 492"/>
                  <a:gd name="T67" fmla="*/ 58 h 561"/>
                  <a:gd name="T68" fmla="*/ 73 w 492"/>
                  <a:gd name="T69" fmla="*/ 51 h 561"/>
                  <a:gd name="T70" fmla="*/ 65 w 492"/>
                  <a:gd name="T71" fmla="*/ 39 h 561"/>
                  <a:gd name="T72" fmla="*/ 58 w 492"/>
                  <a:gd name="T73" fmla="*/ 51 h 561"/>
                  <a:gd name="T74" fmla="*/ 50 w 492"/>
                  <a:gd name="T75" fmla="*/ 63 h 561"/>
                  <a:gd name="T76" fmla="*/ 35 w 492"/>
                  <a:gd name="T77" fmla="*/ 63 h 561"/>
                  <a:gd name="T78" fmla="*/ 19 w 492"/>
                  <a:gd name="T79" fmla="*/ 69 h 561"/>
                  <a:gd name="T80" fmla="*/ 18 w 492"/>
                  <a:gd name="T81" fmla="*/ 100 h 561"/>
                  <a:gd name="T82" fmla="*/ 14 w 492"/>
                  <a:gd name="T83" fmla="*/ 134 h 561"/>
                  <a:gd name="T84" fmla="*/ 31 w 492"/>
                  <a:gd name="T85" fmla="*/ 180 h 561"/>
                  <a:gd name="T86" fmla="*/ 86 w 492"/>
                  <a:gd name="T87" fmla="*/ 147 h 561"/>
                  <a:gd name="T88" fmla="*/ 139 w 492"/>
                  <a:gd name="T89" fmla="*/ 179 h 561"/>
                  <a:gd name="T90" fmla="*/ 162 w 492"/>
                  <a:gd name="T91" fmla="*/ 237 h 561"/>
                  <a:gd name="T92" fmla="*/ 207 w 492"/>
                  <a:gd name="T93" fmla="*/ 276 h 561"/>
                  <a:gd name="T94" fmla="*/ 251 w 492"/>
                  <a:gd name="T95" fmla="*/ 307 h 561"/>
                  <a:gd name="T96" fmla="*/ 289 w 492"/>
                  <a:gd name="T97" fmla="*/ 317 h 561"/>
                  <a:gd name="T98" fmla="*/ 334 w 492"/>
                  <a:gd name="T99" fmla="*/ 346 h 561"/>
                  <a:gd name="T100" fmla="*/ 357 w 492"/>
                  <a:gd name="T101" fmla="*/ 374 h 561"/>
                  <a:gd name="T102" fmla="*/ 395 w 492"/>
                  <a:gd name="T103" fmla="*/ 418 h 561"/>
                  <a:gd name="T104" fmla="*/ 390 w 492"/>
                  <a:gd name="T105" fmla="*/ 463 h 561"/>
                  <a:gd name="T106" fmla="*/ 75 w 492"/>
                  <a:gd name="T107" fmla="*/ 342 h 561"/>
                  <a:gd name="T108" fmla="*/ 126 w 492"/>
                  <a:gd name="T109" fmla="*/ 355 h 561"/>
                  <a:gd name="T110" fmla="*/ 113 w 492"/>
                  <a:gd name="T111" fmla="*/ 441 h 561"/>
                  <a:gd name="T112" fmla="*/ 71 w 492"/>
                  <a:gd name="T113" fmla="*/ 446 h 561"/>
                  <a:gd name="T114" fmla="*/ 73 w 492"/>
                  <a:gd name="T115" fmla="*/ 395 h 561"/>
                  <a:gd name="T116" fmla="*/ 57 w 492"/>
                  <a:gd name="T117" fmla="*/ 358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2" h="561">
                    <a:moveTo>
                      <a:pt x="376" y="476"/>
                    </a:moveTo>
                    <a:cubicBezTo>
                      <a:pt x="377" y="483"/>
                      <a:pt x="377" y="483"/>
                      <a:pt x="377" y="483"/>
                    </a:cubicBezTo>
                    <a:cubicBezTo>
                      <a:pt x="377" y="483"/>
                      <a:pt x="371" y="493"/>
                      <a:pt x="371" y="494"/>
                    </a:cubicBezTo>
                    <a:cubicBezTo>
                      <a:pt x="371" y="495"/>
                      <a:pt x="369" y="499"/>
                      <a:pt x="367" y="502"/>
                    </a:cubicBezTo>
                    <a:cubicBezTo>
                      <a:pt x="366" y="504"/>
                      <a:pt x="360" y="512"/>
                      <a:pt x="360" y="512"/>
                    </a:cubicBezTo>
                    <a:cubicBezTo>
                      <a:pt x="360" y="512"/>
                      <a:pt x="360" y="515"/>
                      <a:pt x="362" y="517"/>
                    </a:cubicBezTo>
                    <a:cubicBezTo>
                      <a:pt x="363" y="519"/>
                      <a:pt x="366" y="522"/>
                      <a:pt x="366" y="525"/>
                    </a:cubicBezTo>
                    <a:cubicBezTo>
                      <a:pt x="366" y="527"/>
                      <a:pt x="371" y="530"/>
                      <a:pt x="371" y="530"/>
                    </a:cubicBezTo>
                    <a:cubicBezTo>
                      <a:pt x="372" y="536"/>
                      <a:pt x="372" y="536"/>
                      <a:pt x="372" y="536"/>
                    </a:cubicBezTo>
                    <a:cubicBezTo>
                      <a:pt x="372" y="536"/>
                      <a:pt x="375" y="539"/>
                      <a:pt x="375" y="540"/>
                    </a:cubicBezTo>
                    <a:cubicBezTo>
                      <a:pt x="374" y="541"/>
                      <a:pt x="369" y="546"/>
                      <a:pt x="369" y="546"/>
                    </a:cubicBezTo>
                    <a:cubicBezTo>
                      <a:pt x="368" y="552"/>
                      <a:pt x="368" y="552"/>
                      <a:pt x="368" y="552"/>
                    </a:cubicBezTo>
                    <a:cubicBezTo>
                      <a:pt x="368" y="555"/>
                      <a:pt x="368" y="555"/>
                      <a:pt x="368" y="555"/>
                    </a:cubicBezTo>
                    <a:cubicBezTo>
                      <a:pt x="368" y="555"/>
                      <a:pt x="369" y="555"/>
                      <a:pt x="368" y="558"/>
                    </a:cubicBezTo>
                    <a:cubicBezTo>
                      <a:pt x="367" y="560"/>
                      <a:pt x="367" y="560"/>
                      <a:pt x="366" y="560"/>
                    </a:cubicBezTo>
                    <a:cubicBezTo>
                      <a:pt x="365" y="561"/>
                      <a:pt x="355" y="560"/>
                      <a:pt x="355" y="560"/>
                    </a:cubicBezTo>
                    <a:cubicBezTo>
                      <a:pt x="345" y="558"/>
                      <a:pt x="345" y="558"/>
                      <a:pt x="345" y="558"/>
                    </a:cubicBezTo>
                    <a:cubicBezTo>
                      <a:pt x="345" y="558"/>
                      <a:pt x="340" y="557"/>
                      <a:pt x="338" y="556"/>
                    </a:cubicBezTo>
                    <a:cubicBezTo>
                      <a:pt x="337" y="555"/>
                      <a:pt x="335" y="554"/>
                      <a:pt x="335" y="554"/>
                    </a:cubicBezTo>
                    <a:cubicBezTo>
                      <a:pt x="332" y="545"/>
                      <a:pt x="332" y="545"/>
                      <a:pt x="332" y="545"/>
                    </a:cubicBezTo>
                    <a:cubicBezTo>
                      <a:pt x="324" y="544"/>
                      <a:pt x="324" y="544"/>
                      <a:pt x="324" y="544"/>
                    </a:cubicBezTo>
                    <a:cubicBezTo>
                      <a:pt x="304" y="541"/>
                      <a:pt x="304" y="541"/>
                      <a:pt x="304" y="541"/>
                    </a:cubicBezTo>
                    <a:cubicBezTo>
                      <a:pt x="304" y="541"/>
                      <a:pt x="297" y="535"/>
                      <a:pt x="296" y="534"/>
                    </a:cubicBezTo>
                    <a:cubicBezTo>
                      <a:pt x="294" y="533"/>
                      <a:pt x="292" y="530"/>
                      <a:pt x="292" y="530"/>
                    </a:cubicBezTo>
                    <a:cubicBezTo>
                      <a:pt x="288" y="529"/>
                      <a:pt x="288" y="529"/>
                      <a:pt x="288" y="529"/>
                    </a:cubicBezTo>
                    <a:cubicBezTo>
                      <a:pt x="280" y="521"/>
                      <a:pt x="280" y="521"/>
                      <a:pt x="280" y="521"/>
                    </a:cubicBezTo>
                    <a:cubicBezTo>
                      <a:pt x="272" y="521"/>
                      <a:pt x="272" y="521"/>
                      <a:pt x="272" y="521"/>
                    </a:cubicBezTo>
                    <a:cubicBezTo>
                      <a:pt x="266" y="517"/>
                      <a:pt x="266" y="517"/>
                      <a:pt x="266" y="517"/>
                    </a:cubicBezTo>
                    <a:cubicBezTo>
                      <a:pt x="259" y="517"/>
                      <a:pt x="259" y="517"/>
                      <a:pt x="259" y="517"/>
                    </a:cubicBezTo>
                    <a:cubicBezTo>
                      <a:pt x="259" y="517"/>
                      <a:pt x="254" y="516"/>
                      <a:pt x="254" y="515"/>
                    </a:cubicBezTo>
                    <a:cubicBezTo>
                      <a:pt x="253" y="513"/>
                      <a:pt x="247" y="510"/>
                      <a:pt x="247" y="510"/>
                    </a:cubicBezTo>
                    <a:cubicBezTo>
                      <a:pt x="247" y="510"/>
                      <a:pt x="247" y="504"/>
                      <a:pt x="247" y="503"/>
                    </a:cubicBezTo>
                    <a:cubicBezTo>
                      <a:pt x="247" y="502"/>
                      <a:pt x="248" y="492"/>
                      <a:pt x="248" y="492"/>
                    </a:cubicBezTo>
                    <a:cubicBezTo>
                      <a:pt x="252" y="487"/>
                      <a:pt x="252" y="487"/>
                      <a:pt x="252" y="487"/>
                    </a:cubicBezTo>
                    <a:cubicBezTo>
                      <a:pt x="258" y="485"/>
                      <a:pt x="258" y="485"/>
                      <a:pt x="258" y="485"/>
                    </a:cubicBezTo>
                    <a:cubicBezTo>
                      <a:pt x="260" y="489"/>
                      <a:pt x="260" y="489"/>
                      <a:pt x="260" y="489"/>
                    </a:cubicBezTo>
                    <a:cubicBezTo>
                      <a:pt x="267" y="492"/>
                      <a:pt x="267" y="492"/>
                      <a:pt x="267" y="492"/>
                    </a:cubicBezTo>
                    <a:cubicBezTo>
                      <a:pt x="271" y="489"/>
                      <a:pt x="271" y="489"/>
                      <a:pt x="271" y="489"/>
                    </a:cubicBezTo>
                    <a:cubicBezTo>
                      <a:pt x="273" y="483"/>
                      <a:pt x="273" y="483"/>
                      <a:pt x="273" y="483"/>
                    </a:cubicBezTo>
                    <a:cubicBezTo>
                      <a:pt x="279" y="481"/>
                      <a:pt x="279" y="481"/>
                      <a:pt x="279" y="481"/>
                    </a:cubicBezTo>
                    <a:cubicBezTo>
                      <a:pt x="286" y="484"/>
                      <a:pt x="286" y="484"/>
                      <a:pt x="286" y="484"/>
                    </a:cubicBezTo>
                    <a:cubicBezTo>
                      <a:pt x="291" y="489"/>
                      <a:pt x="291" y="489"/>
                      <a:pt x="291" y="489"/>
                    </a:cubicBezTo>
                    <a:cubicBezTo>
                      <a:pt x="301" y="492"/>
                      <a:pt x="301" y="492"/>
                      <a:pt x="301" y="492"/>
                    </a:cubicBezTo>
                    <a:cubicBezTo>
                      <a:pt x="310" y="490"/>
                      <a:pt x="310" y="490"/>
                      <a:pt x="310" y="490"/>
                    </a:cubicBezTo>
                    <a:cubicBezTo>
                      <a:pt x="318" y="489"/>
                      <a:pt x="318" y="489"/>
                      <a:pt x="318" y="489"/>
                    </a:cubicBezTo>
                    <a:cubicBezTo>
                      <a:pt x="318" y="489"/>
                      <a:pt x="322" y="489"/>
                      <a:pt x="324" y="489"/>
                    </a:cubicBezTo>
                    <a:cubicBezTo>
                      <a:pt x="325" y="488"/>
                      <a:pt x="331" y="486"/>
                      <a:pt x="331" y="486"/>
                    </a:cubicBezTo>
                    <a:cubicBezTo>
                      <a:pt x="341" y="483"/>
                      <a:pt x="341" y="483"/>
                      <a:pt x="341" y="483"/>
                    </a:cubicBezTo>
                    <a:cubicBezTo>
                      <a:pt x="347" y="475"/>
                      <a:pt x="347" y="475"/>
                      <a:pt x="347" y="475"/>
                    </a:cubicBezTo>
                    <a:cubicBezTo>
                      <a:pt x="355" y="478"/>
                      <a:pt x="355" y="478"/>
                      <a:pt x="355" y="478"/>
                    </a:cubicBezTo>
                    <a:cubicBezTo>
                      <a:pt x="362" y="479"/>
                      <a:pt x="362" y="479"/>
                      <a:pt x="362" y="479"/>
                    </a:cubicBezTo>
                    <a:cubicBezTo>
                      <a:pt x="365" y="474"/>
                      <a:pt x="365" y="474"/>
                      <a:pt x="365" y="474"/>
                    </a:cubicBezTo>
                    <a:cubicBezTo>
                      <a:pt x="372" y="470"/>
                      <a:pt x="372" y="470"/>
                      <a:pt x="372" y="470"/>
                    </a:cubicBezTo>
                    <a:cubicBezTo>
                      <a:pt x="376" y="476"/>
                      <a:pt x="376" y="476"/>
                      <a:pt x="376" y="476"/>
                    </a:cubicBezTo>
                    <a:close/>
                    <a:moveTo>
                      <a:pt x="388" y="469"/>
                    </a:moveTo>
                    <a:cubicBezTo>
                      <a:pt x="388" y="469"/>
                      <a:pt x="388" y="469"/>
                      <a:pt x="388" y="469"/>
                    </a:cubicBezTo>
                    <a:cubicBezTo>
                      <a:pt x="384" y="473"/>
                      <a:pt x="384" y="473"/>
                      <a:pt x="384" y="473"/>
                    </a:cubicBezTo>
                    <a:cubicBezTo>
                      <a:pt x="380" y="476"/>
                      <a:pt x="380" y="476"/>
                      <a:pt x="380" y="476"/>
                    </a:cubicBezTo>
                    <a:cubicBezTo>
                      <a:pt x="380" y="476"/>
                      <a:pt x="381" y="480"/>
                      <a:pt x="381" y="482"/>
                    </a:cubicBezTo>
                    <a:cubicBezTo>
                      <a:pt x="382" y="484"/>
                      <a:pt x="385" y="489"/>
                      <a:pt x="385" y="489"/>
                    </a:cubicBezTo>
                    <a:cubicBezTo>
                      <a:pt x="395" y="489"/>
                      <a:pt x="395" y="489"/>
                      <a:pt x="395" y="489"/>
                    </a:cubicBezTo>
                    <a:cubicBezTo>
                      <a:pt x="402" y="485"/>
                      <a:pt x="402" y="485"/>
                      <a:pt x="402" y="485"/>
                    </a:cubicBezTo>
                    <a:cubicBezTo>
                      <a:pt x="403" y="478"/>
                      <a:pt x="403" y="478"/>
                      <a:pt x="403" y="478"/>
                    </a:cubicBezTo>
                    <a:cubicBezTo>
                      <a:pt x="406" y="471"/>
                      <a:pt x="406" y="471"/>
                      <a:pt x="406" y="471"/>
                    </a:cubicBezTo>
                    <a:cubicBezTo>
                      <a:pt x="412" y="467"/>
                      <a:pt x="412" y="467"/>
                      <a:pt x="412" y="467"/>
                    </a:cubicBezTo>
                    <a:cubicBezTo>
                      <a:pt x="417" y="462"/>
                      <a:pt x="417" y="462"/>
                      <a:pt x="417" y="462"/>
                    </a:cubicBezTo>
                    <a:cubicBezTo>
                      <a:pt x="420" y="457"/>
                      <a:pt x="420" y="457"/>
                      <a:pt x="420" y="457"/>
                    </a:cubicBezTo>
                    <a:cubicBezTo>
                      <a:pt x="421" y="444"/>
                      <a:pt x="421" y="444"/>
                      <a:pt x="421" y="444"/>
                    </a:cubicBezTo>
                    <a:cubicBezTo>
                      <a:pt x="424" y="434"/>
                      <a:pt x="424" y="434"/>
                      <a:pt x="424" y="434"/>
                    </a:cubicBezTo>
                    <a:cubicBezTo>
                      <a:pt x="440" y="428"/>
                      <a:pt x="440" y="428"/>
                      <a:pt x="440" y="428"/>
                    </a:cubicBezTo>
                    <a:cubicBezTo>
                      <a:pt x="443" y="426"/>
                      <a:pt x="443" y="426"/>
                      <a:pt x="443" y="426"/>
                    </a:cubicBezTo>
                    <a:cubicBezTo>
                      <a:pt x="443" y="426"/>
                      <a:pt x="443" y="424"/>
                      <a:pt x="442" y="422"/>
                    </a:cubicBezTo>
                    <a:cubicBezTo>
                      <a:pt x="442" y="421"/>
                      <a:pt x="439" y="418"/>
                      <a:pt x="439" y="418"/>
                    </a:cubicBezTo>
                    <a:cubicBezTo>
                      <a:pt x="439" y="418"/>
                      <a:pt x="440" y="415"/>
                      <a:pt x="440" y="414"/>
                    </a:cubicBezTo>
                    <a:cubicBezTo>
                      <a:pt x="440" y="413"/>
                      <a:pt x="439" y="406"/>
                      <a:pt x="439" y="406"/>
                    </a:cubicBezTo>
                    <a:cubicBezTo>
                      <a:pt x="437" y="399"/>
                      <a:pt x="437" y="399"/>
                      <a:pt x="437" y="399"/>
                    </a:cubicBezTo>
                    <a:cubicBezTo>
                      <a:pt x="437" y="399"/>
                      <a:pt x="435" y="399"/>
                      <a:pt x="432" y="397"/>
                    </a:cubicBezTo>
                    <a:cubicBezTo>
                      <a:pt x="429" y="396"/>
                      <a:pt x="424" y="393"/>
                      <a:pt x="424" y="393"/>
                    </a:cubicBezTo>
                    <a:cubicBezTo>
                      <a:pt x="419" y="391"/>
                      <a:pt x="419" y="391"/>
                      <a:pt x="419" y="391"/>
                    </a:cubicBezTo>
                    <a:cubicBezTo>
                      <a:pt x="413" y="390"/>
                      <a:pt x="413" y="390"/>
                      <a:pt x="413" y="390"/>
                    </a:cubicBezTo>
                    <a:cubicBezTo>
                      <a:pt x="411" y="385"/>
                      <a:pt x="411" y="385"/>
                      <a:pt x="411" y="385"/>
                    </a:cubicBezTo>
                    <a:cubicBezTo>
                      <a:pt x="415" y="371"/>
                      <a:pt x="415" y="371"/>
                      <a:pt x="415" y="371"/>
                    </a:cubicBezTo>
                    <a:cubicBezTo>
                      <a:pt x="412" y="364"/>
                      <a:pt x="412" y="364"/>
                      <a:pt x="412" y="364"/>
                    </a:cubicBezTo>
                    <a:cubicBezTo>
                      <a:pt x="421" y="354"/>
                      <a:pt x="421" y="354"/>
                      <a:pt x="421" y="354"/>
                    </a:cubicBezTo>
                    <a:cubicBezTo>
                      <a:pt x="425" y="347"/>
                      <a:pt x="425" y="347"/>
                      <a:pt x="425" y="347"/>
                    </a:cubicBezTo>
                    <a:cubicBezTo>
                      <a:pt x="430" y="343"/>
                      <a:pt x="430" y="343"/>
                      <a:pt x="430" y="343"/>
                    </a:cubicBezTo>
                    <a:cubicBezTo>
                      <a:pt x="438" y="345"/>
                      <a:pt x="438" y="345"/>
                      <a:pt x="438" y="345"/>
                    </a:cubicBezTo>
                    <a:cubicBezTo>
                      <a:pt x="441" y="349"/>
                      <a:pt x="441" y="349"/>
                      <a:pt x="441" y="349"/>
                    </a:cubicBezTo>
                    <a:cubicBezTo>
                      <a:pt x="446" y="350"/>
                      <a:pt x="446" y="350"/>
                      <a:pt x="446" y="350"/>
                    </a:cubicBezTo>
                    <a:cubicBezTo>
                      <a:pt x="455" y="350"/>
                      <a:pt x="455" y="350"/>
                      <a:pt x="455" y="350"/>
                    </a:cubicBezTo>
                    <a:cubicBezTo>
                      <a:pt x="465" y="352"/>
                      <a:pt x="465" y="352"/>
                      <a:pt x="465" y="352"/>
                    </a:cubicBezTo>
                    <a:cubicBezTo>
                      <a:pt x="469" y="358"/>
                      <a:pt x="469" y="358"/>
                      <a:pt x="469" y="358"/>
                    </a:cubicBezTo>
                    <a:cubicBezTo>
                      <a:pt x="473" y="365"/>
                      <a:pt x="473" y="365"/>
                      <a:pt x="473" y="365"/>
                    </a:cubicBezTo>
                    <a:cubicBezTo>
                      <a:pt x="473" y="365"/>
                      <a:pt x="475" y="368"/>
                      <a:pt x="476" y="369"/>
                    </a:cubicBezTo>
                    <a:cubicBezTo>
                      <a:pt x="476" y="369"/>
                      <a:pt x="480" y="372"/>
                      <a:pt x="481" y="372"/>
                    </a:cubicBezTo>
                    <a:cubicBezTo>
                      <a:pt x="482" y="373"/>
                      <a:pt x="488" y="374"/>
                      <a:pt x="488" y="374"/>
                    </a:cubicBezTo>
                    <a:cubicBezTo>
                      <a:pt x="488" y="374"/>
                      <a:pt x="488" y="367"/>
                      <a:pt x="489" y="365"/>
                    </a:cubicBezTo>
                    <a:cubicBezTo>
                      <a:pt x="490" y="364"/>
                      <a:pt x="492" y="360"/>
                      <a:pt x="492" y="359"/>
                    </a:cubicBezTo>
                    <a:cubicBezTo>
                      <a:pt x="492" y="358"/>
                      <a:pt x="490" y="351"/>
                      <a:pt x="490" y="351"/>
                    </a:cubicBezTo>
                    <a:cubicBezTo>
                      <a:pt x="483" y="343"/>
                      <a:pt x="483" y="343"/>
                      <a:pt x="483" y="343"/>
                    </a:cubicBezTo>
                    <a:cubicBezTo>
                      <a:pt x="476" y="338"/>
                      <a:pt x="476" y="338"/>
                      <a:pt x="476" y="338"/>
                    </a:cubicBezTo>
                    <a:cubicBezTo>
                      <a:pt x="459" y="327"/>
                      <a:pt x="459" y="327"/>
                      <a:pt x="459" y="327"/>
                    </a:cubicBezTo>
                    <a:cubicBezTo>
                      <a:pt x="435" y="319"/>
                      <a:pt x="435" y="319"/>
                      <a:pt x="435" y="319"/>
                    </a:cubicBezTo>
                    <a:cubicBezTo>
                      <a:pt x="419" y="309"/>
                      <a:pt x="419" y="309"/>
                      <a:pt x="419" y="309"/>
                    </a:cubicBezTo>
                    <a:cubicBezTo>
                      <a:pt x="406" y="306"/>
                      <a:pt x="406" y="306"/>
                      <a:pt x="406" y="306"/>
                    </a:cubicBezTo>
                    <a:cubicBezTo>
                      <a:pt x="406" y="306"/>
                      <a:pt x="392" y="299"/>
                      <a:pt x="391" y="299"/>
                    </a:cubicBezTo>
                    <a:cubicBezTo>
                      <a:pt x="390" y="299"/>
                      <a:pt x="387" y="298"/>
                      <a:pt x="387" y="298"/>
                    </a:cubicBezTo>
                    <a:cubicBezTo>
                      <a:pt x="387" y="298"/>
                      <a:pt x="379" y="296"/>
                      <a:pt x="379" y="295"/>
                    </a:cubicBezTo>
                    <a:cubicBezTo>
                      <a:pt x="378" y="294"/>
                      <a:pt x="377" y="291"/>
                      <a:pt x="376" y="290"/>
                    </a:cubicBezTo>
                    <a:cubicBezTo>
                      <a:pt x="376" y="289"/>
                      <a:pt x="377" y="286"/>
                      <a:pt x="377" y="286"/>
                    </a:cubicBezTo>
                    <a:cubicBezTo>
                      <a:pt x="381" y="282"/>
                      <a:pt x="381" y="282"/>
                      <a:pt x="381" y="282"/>
                    </a:cubicBezTo>
                    <a:cubicBezTo>
                      <a:pt x="381" y="282"/>
                      <a:pt x="385" y="278"/>
                      <a:pt x="385" y="277"/>
                    </a:cubicBezTo>
                    <a:cubicBezTo>
                      <a:pt x="385" y="276"/>
                      <a:pt x="386" y="270"/>
                      <a:pt x="386" y="270"/>
                    </a:cubicBezTo>
                    <a:cubicBezTo>
                      <a:pt x="381" y="268"/>
                      <a:pt x="381" y="268"/>
                      <a:pt x="381" y="268"/>
                    </a:cubicBezTo>
                    <a:cubicBezTo>
                      <a:pt x="369" y="269"/>
                      <a:pt x="369" y="269"/>
                      <a:pt x="369" y="269"/>
                    </a:cubicBezTo>
                    <a:cubicBezTo>
                      <a:pt x="350" y="271"/>
                      <a:pt x="350" y="271"/>
                      <a:pt x="350" y="271"/>
                    </a:cubicBezTo>
                    <a:cubicBezTo>
                      <a:pt x="340" y="271"/>
                      <a:pt x="340" y="271"/>
                      <a:pt x="340" y="271"/>
                    </a:cubicBezTo>
                    <a:cubicBezTo>
                      <a:pt x="327" y="263"/>
                      <a:pt x="327" y="263"/>
                      <a:pt x="327" y="263"/>
                    </a:cubicBezTo>
                    <a:cubicBezTo>
                      <a:pt x="316" y="254"/>
                      <a:pt x="316" y="254"/>
                      <a:pt x="316" y="254"/>
                    </a:cubicBezTo>
                    <a:cubicBezTo>
                      <a:pt x="309" y="250"/>
                      <a:pt x="309" y="250"/>
                      <a:pt x="309" y="250"/>
                    </a:cubicBezTo>
                    <a:cubicBezTo>
                      <a:pt x="299" y="239"/>
                      <a:pt x="299" y="239"/>
                      <a:pt x="299" y="239"/>
                    </a:cubicBezTo>
                    <a:cubicBezTo>
                      <a:pt x="294" y="232"/>
                      <a:pt x="294" y="232"/>
                      <a:pt x="294" y="232"/>
                    </a:cubicBezTo>
                    <a:cubicBezTo>
                      <a:pt x="294" y="232"/>
                      <a:pt x="291" y="222"/>
                      <a:pt x="290" y="218"/>
                    </a:cubicBezTo>
                    <a:cubicBezTo>
                      <a:pt x="289" y="215"/>
                      <a:pt x="281" y="204"/>
                      <a:pt x="281" y="204"/>
                    </a:cubicBezTo>
                    <a:cubicBezTo>
                      <a:pt x="281" y="204"/>
                      <a:pt x="277" y="195"/>
                      <a:pt x="277" y="194"/>
                    </a:cubicBezTo>
                    <a:cubicBezTo>
                      <a:pt x="277" y="193"/>
                      <a:pt x="275" y="186"/>
                      <a:pt x="275" y="186"/>
                    </a:cubicBezTo>
                    <a:cubicBezTo>
                      <a:pt x="262" y="180"/>
                      <a:pt x="262" y="180"/>
                      <a:pt x="262" y="180"/>
                    </a:cubicBezTo>
                    <a:cubicBezTo>
                      <a:pt x="245" y="170"/>
                      <a:pt x="245" y="170"/>
                      <a:pt x="245" y="170"/>
                    </a:cubicBezTo>
                    <a:cubicBezTo>
                      <a:pt x="231" y="161"/>
                      <a:pt x="231" y="161"/>
                      <a:pt x="231" y="161"/>
                    </a:cubicBezTo>
                    <a:cubicBezTo>
                      <a:pt x="224" y="151"/>
                      <a:pt x="224" y="151"/>
                      <a:pt x="224" y="151"/>
                    </a:cubicBezTo>
                    <a:cubicBezTo>
                      <a:pt x="218" y="135"/>
                      <a:pt x="218" y="135"/>
                      <a:pt x="218" y="135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24" y="119"/>
                      <a:pt x="224" y="119"/>
                      <a:pt x="224" y="119"/>
                    </a:cubicBezTo>
                    <a:cubicBezTo>
                      <a:pt x="224" y="113"/>
                      <a:pt x="224" y="113"/>
                      <a:pt x="224" y="113"/>
                    </a:cubicBezTo>
                    <a:cubicBezTo>
                      <a:pt x="218" y="109"/>
                      <a:pt x="218" y="109"/>
                      <a:pt x="218" y="109"/>
                    </a:cubicBezTo>
                    <a:cubicBezTo>
                      <a:pt x="218" y="103"/>
                      <a:pt x="218" y="103"/>
                      <a:pt x="218" y="103"/>
                    </a:cubicBez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1" y="96"/>
                      <a:pt x="211" y="96"/>
                      <a:pt x="211" y="96"/>
                    </a:cubicBezTo>
                    <a:cubicBezTo>
                      <a:pt x="219" y="92"/>
                      <a:pt x="219" y="92"/>
                      <a:pt x="219" y="92"/>
                    </a:cubicBezTo>
                    <a:cubicBezTo>
                      <a:pt x="219" y="92"/>
                      <a:pt x="222" y="88"/>
                      <a:pt x="226" y="88"/>
                    </a:cubicBezTo>
                    <a:cubicBezTo>
                      <a:pt x="230" y="88"/>
                      <a:pt x="233" y="84"/>
                      <a:pt x="233" y="84"/>
                    </a:cubicBezTo>
                    <a:cubicBezTo>
                      <a:pt x="233" y="84"/>
                      <a:pt x="236" y="81"/>
                      <a:pt x="237" y="81"/>
                    </a:cubicBezTo>
                    <a:cubicBezTo>
                      <a:pt x="239" y="81"/>
                      <a:pt x="241" y="80"/>
                      <a:pt x="243" y="79"/>
                    </a:cubicBezTo>
                    <a:cubicBezTo>
                      <a:pt x="244" y="79"/>
                      <a:pt x="247" y="78"/>
                      <a:pt x="247" y="78"/>
                    </a:cubicBezTo>
                    <a:cubicBezTo>
                      <a:pt x="247" y="77"/>
                      <a:pt x="248" y="70"/>
                      <a:pt x="249" y="70"/>
                    </a:cubicBezTo>
                    <a:cubicBezTo>
                      <a:pt x="250" y="70"/>
                      <a:pt x="252" y="74"/>
                      <a:pt x="255" y="74"/>
                    </a:cubicBezTo>
                    <a:cubicBezTo>
                      <a:pt x="256" y="74"/>
                      <a:pt x="258" y="76"/>
                      <a:pt x="259" y="75"/>
                    </a:cubicBezTo>
                    <a:cubicBezTo>
                      <a:pt x="261" y="74"/>
                      <a:pt x="262" y="71"/>
                      <a:pt x="262" y="71"/>
                    </a:cubicBezTo>
                    <a:cubicBezTo>
                      <a:pt x="263" y="70"/>
                      <a:pt x="264" y="69"/>
                      <a:pt x="267" y="68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67" y="68"/>
                      <a:pt x="265" y="67"/>
                      <a:pt x="265" y="67"/>
                    </a:cubicBezTo>
                    <a:cubicBezTo>
                      <a:pt x="265" y="66"/>
                      <a:pt x="265" y="66"/>
                      <a:pt x="266" y="65"/>
                    </a:cubicBezTo>
                    <a:cubicBezTo>
                      <a:pt x="266" y="64"/>
                      <a:pt x="266" y="64"/>
                      <a:pt x="267" y="63"/>
                    </a:cubicBezTo>
                    <a:cubicBezTo>
                      <a:pt x="267" y="63"/>
                      <a:pt x="267" y="61"/>
                      <a:pt x="267" y="61"/>
                    </a:cubicBezTo>
                    <a:cubicBezTo>
                      <a:pt x="267" y="61"/>
                      <a:pt x="268" y="60"/>
                      <a:pt x="267" y="60"/>
                    </a:cubicBezTo>
                    <a:cubicBezTo>
                      <a:pt x="267" y="59"/>
                      <a:pt x="266" y="58"/>
                      <a:pt x="266" y="58"/>
                    </a:cubicBezTo>
                    <a:cubicBezTo>
                      <a:pt x="266" y="58"/>
                      <a:pt x="266" y="58"/>
                      <a:pt x="265" y="58"/>
                    </a:cubicBezTo>
                    <a:cubicBezTo>
                      <a:pt x="265" y="59"/>
                      <a:pt x="265" y="59"/>
                      <a:pt x="265" y="59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3" y="60"/>
                      <a:pt x="262" y="58"/>
                      <a:pt x="262" y="58"/>
                    </a:cubicBezTo>
                    <a:cubicBezTo>
                      <a:pt x="261" y="58"/>
                      <a:pt x="261" y="58"/>
                      <a:pt x="261" y="57"/>
                    </a:cubicBezTo>
                    <a:cubicBezTo>
                      <a:pt x="261" y="57"/>
                      <a:pt x="262" y="56"/>
                      <a:pt x="262" y="56"/>
                    </a:cubicBezTo>
                    <a:cubicBezTo>
                      <a:pt x="262" y="56"/>
                      <a:pt x="261" y="55"/>
                      <a:pt x="261" y="55"/>
                    </a:cubicBezTo>
                    <a:cubicBezTo>
                      <a:pt x="261" y="55"/>
                      <a:pt x="262" y="53"/>
                      <a:pt x="263" y="53"/>
                    </a:cubicBezTo>
                    <a:cubicBezTo>
                      <a:pt x="264" y="52"/>
                      <a:pt x="266" y="50"/>
                      <a:pt x="266" y="50"/>
                    </a:cubicBezTo>
                    <a:cubicBezTo>
                      <a:pt x="267" y="48"/>
                      <a:pt x="267" y="48"/>
                      <a:pt x="267" y="48"/>
                    </a:cubicBezTo>
                    <a:cubicBezTo>
                      <a:pt x="266" y="47"/>
                      <a:pt x="266" y="47"/>
                      <a:pt x="266" y="47"/>
                    </a:cubicBezTo>
                    <a:cubicBezTo>
                      <a:pt x="266" y="47"/>
                      <a:pt x="265" y="48"/>
                      <a:pt x="265" y="48"/>
                    </a:cubicBezTo>
                    <a:cubicBezTo>
                      <a:pt x="263" y="47"/>
                      <a:pt x="263" y="47"/>
                      <a:pt x="263" y="47"/>
                    </a:cubicBezTo>
                    <a:cubicBezTo>
                      <a:pt x="261" y="46"/>
                      <a:pt x="261" y="46"/>
                      <a:pt x="261" y="46"/>
                    </a:cubicBezTo>
                    <a:cubicBezTo>
                      <a:pt x="258" y="46"/>
                      <a:pt x="258" y="46"/>
                      <a:pt x="258" y="46"/>
                    </a:cubicBezTo>
                    <a:cubicBezTo>
                      <a:pt x="256" y="44"/>
                      <a:pt x="256" y="44"/>
                      <a:pt x="256" y="44"/>
                    </a:cubicBezTo>
                    <a:cubicBezTo>
                      <a:pt x="257" y="42"/>
                      <a:pt x="257" y="42"/>
                      <a:pt x="257" y="42"/>
                    </a:cubicBezTo>
                    <a:cubicBezTo>
                      <a:pt x="257" y="40"/>
                      <a:pt x="257" y="40"/>
                      <a:pt x="257" y="40"/>
                    </a:cubicBezTo>
                    <a:cubicBezTo>
                      <a:pt x="257" y="40"/>
                      <a:pt x="259" y="38"/>
                      <a:pt x="259" y="38"/>
                    </a:cubicBezTo>
                    <a:cubicBezTo>
                      <a:pt x="260" y="37"/>
                      <a:pt x="262" y="36"/>
                      <a:pt x="262" y="36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264" y="33"/>
                      <a:pt x="265" y="33"/>
                    </a:cubicBezTo>
                    <a:cubicBezTo>
                      <a:pt x="266" y="33"/>
                      <a:pt x="266" y="34"/>
                      <a:pt x="266" y="33"/>
                    </a:cubicBezTo>
                    <a:cubicBezTo>
                      <a:pt x="267" y="33"/>
                      <a:pt x="267" y="31"/>
                      <a:pt x="267" y="30"/>
                    </a:cubicBezTo>
                    <a:cubicBezTo>
                      <a:pt x="267" y="27"/>
                      <a:pt x="267" y="27"/>
                      <a:pt x="267" y="27"/>
                    </a:cubicBezTo>
                    <a:cubicBezTo>
                      <a:pt x="262" y="28"/>
                      <a:pt x="262" y="28"/>
                      <a:pt x="262" y="28"/>
                    </a:cubicBezTo>
                    <a:cubicBezTo>
                      <a:pt x="262" y="28"/>
                      <a:pt x="257" y="27"/>
                      <a:pt x="254" y="27"/>
                    </a:cubicBezTo>
                    <a:cubicBezTo>
                      <a:pt x="250" y="27"/>
                      <a:pt x="242" y="25"/>
                      <a:pt x="242" y="25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26" y="22"/>
                      <a:pt x="226" y="22"/>
                      <a:pt x="226" y="22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17" y="21"/>
                      <a:pt x="216" y="19"/>
                      <a:pt x="215" y="18"/>
                    </a:cubicBezTo>
                    <a:cubicBezTo>
                      <a:pt x="215" y="17"/>
                      <a:pt x="212" y="15"/>
                      <a:pt x="212" y="15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208" y="0"/>
                      <a:pt x="204" y="1"/>
                      <a:pt x="202" y="1"/>
                    </a:cubicBezTo>
                    <a:cubicBezTo>
                      <a:pt x="201" y="2"/>
                      <a:pt x="195" y="3"/>
                      <a:pt x="195" y="3"/>
                    </a:cubicBezTo>
                    <a:cubicBezTo>
                      <a:pt x="193" y="4"/>
                      <a:pt x="193" y="4"/>
                      <a:pt x="193" y="4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77" y="5"/>
                      <a:pt x="177" y="5"/>
                      <a:pt x="177" y="5"/>
                    </a:cubicBezTo>
                    <a:cubicBezTo>
                      <a:pt x="174" y="7"/>
                      <a:pt x="174" y="7"/>
                      <a:pt x="174" y="7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8" y="14"/>
                      <a:pt x="168" y="14"/>
                      <a:pt x="168" y="14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6" y="15"/>
                      <a:pt x="146" y="15"/>
                      <a:pt x="146" y="15"/>
                    </a:cubicBezTo>
                    <a:cubicBezTo>
                      <a:pt x="146" y="15"/>
                      <a:pt x="145" y="16"/>
                      <a:pt x="145" y="16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6" y="21"/>
                      <a:pt x="145" y="22"/>
                      <a:pt x="144" y="23"/>
                    </a:cubicBezTo>
                    <a:cubicBezTo>
                      <a:pt x="143" y="23"/>
                      <a:pt x="145" y="25"/>
                      <a:pt x="145" y="25"/>
                    </a:cubicBezTo>
                    <a:cubicBezTo>
                      <a:pt x="145" y="25"/>
                      <a:pt x="146" y="25"/>
                      <a:pt x="148" y="26"/>
                    </a:cubicBezTo>
                    <a:cubicBezTo>
                      <a:pt x="149" y="27"/>
                      <a:pt x="148" y="27"/>
                      <a:pt x="148" y="27"/>
                    </a:cubicBezTo>
                    <a:cubicBezTo>
                      <a:pt x="148" y="28"/>
                      <a:pt x="148" y="29"/>
                      <a:pt x="147" y="29"/>
                    </a:cubicBezTo>
                    <a:cubicBezTo>
                      <a:pt x="147" y="30"/>
                      <a:pt x="147" y="30"/>
                      <a:pt x="147" y="30"/>
                    </a:cubicBezTo>
                    <a:cubicBezTo>
                      <a:pt x="146" y="30"/>
                      <a:pt x="146" y="30"/>
                      <a:pt x="146" y="30"/>
                    </a:cubicBezTo>
                    <a:cubicBezTo>
                      <a:pt x="146" y="30"/>
                      <a:pt x="143" y="31"/>
                      <a:pt x="143" y="30"/>
                    </a:cubicBezTo>
                    <a:cubicBezTo>
                      <a:pt x="142" y="30"/>
                      <a:pt x="143" y="30"/>
                      <a:pt x="143" y="30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42" y="30"/>
                      <a:pt x="139" y="28"/>
                      <a:pt x="139" y="28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8" y="26"/>
                      <a:pt x="138" y="26"/>
                    </a:cubicBezTo>
                    <a:cubicBezTo>
                      <a:pt x="137" y="26"/>
                      <a:pt x="137" y="27"/>
                      <a:pt x="137" y="27"/>
                    </a:cubicBezTo>
                    <a:cubicBezTo>
                      <a:pt x="136" y="27"/>
                      <a:pt x="135" y="27"/>
                      <a:pt x="134" y="27"/>
                    </a:cubicBezTo>
                    <a:cubicBezTo>
                      <a:pt x="134" y="27"/>
                      <a:pt x="134" y="28"/>
                      <a:pt x="133" y="28"/>
                    </a:cubicBezTo>
                    <a:cubicBezTo>
                      <a:pt x="133" y="29"/>
                      <a:pt x="133" y="29"/>
                      <a:pt x="133" y="30"/>
                    </a:cubicBezTo>
                    <a:cubicBezTo>
                      <a:pt x="132" y="30"/>
                      <a:pt x="132" y="31"/>
                      <a:pt x="132" y="31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6"/>
                      <a:pt x="132" y="36"/>
                    </a:cubicBezTo>
                    <a:cubicBezTo>
                      <a:pt x="132" y="37"/>
                      <a:pt x="132" y="37"/>
                      <a:pt x="132" y="37"/>
                    </a:cubicBezTo>
                    <a:cubicBezTo>
                      <a:pt x="133" y="38"/>
                      <a:pt x="134" y="37"/>
                      <a:pt x="134" y="37"/>
                    </a:cubicBezTo>
                    <a:cubicBezTo>
                      <a:pt x="134" y="37"/>
                      <a:pt x="135" y="38"/>
                      <a:pt x="135" y="39"/>
                    </a:cubicBezTo>
                    <a:cubicBezTo>
                      <a:pt x="136" y="39"/>
                      <a:pt x="135" y="40"/>
                      <a:pt x="135" y="40"/>
                    </a:cubicBezTo>
                    <a:cubicBezTo>
                      <a:pt x="135" y="40"/>
                      <a:pt x="134" y="41"/>
                      <a:pt x="134" y="41"/>
                    </a:cubicBezTo>
                    <a:cubicBezTo>
                      <a:pt x="133" y="41"/>
                      <a:pt x="133" y="41"/>
                      <a:pt x="134" y="42"/>
                    </a:cubicBezTo>
                    <a:cubicBezTo>
                      <a:pt x="134" y="43"/>
                      <a:pt x="135" y="43"/>
                      <a:pt x="135" y="43"/>
                    </a:cubicBezTo>
                    <a:cubicBezTo>
                      <a:pt x="136" y="43"/>
                      <a:pt x="136" y="46"/>
                      <a:pt x="136" y="46"/>
                    </a:cubicBezTo>
                    <a:cubicBezTo>
                      <a:pt x="136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4" y="48"/>
                      <a:pt x="134" y="48"/>
                      <a:pt x="134" y="49"/>
                    </a:cubicBezTo>
                    <a:cubicBezTo>
                      <a:pt x="134" y="49"/>
                      <a:pt x="132" y="49"/>
                      <a:pt x="132" y="49"/>
                    </a:cubicBezTo>
                    <a:cubicBezTo>
                      <a:pt x="132" y="49"/>
                      <a:pt x="133" y="47"/>
                      <a:pt x="132" y="47"/>
                    </a:cubicBezTo>
                    <a:cubicBezTo>
                      <a:pt x="132" y="46"/>
                      <a:pt x="131" y="46"/>
                      <a:pt x="130" y="45"/>
                    </a:cubicBezTo>
                    <a:cubicBezTo>
                      <a:pt x="129" y="43"/>
                      <a:pt x="130" y="43"/>
                      <a:pt x="130" y="43"/>
                    </a:cubicBezTo>
                    <a:cubicBezTo>
                      <a:pt x="130" y="43"/>
                      <a:pt x="130" y="43"/>
                      <a:pt x="129" y="42"/>
                    </a:cubicBezTo>
                    <a:cubicBezTo>
                      <a:pt x="129" y="41"/>
                      <a:pt x="129" y="40"/>
                      <a:pt x="129" y="40"/>
                    </a:cubicBezTo>
                    <a:cubicBezTo>
                      <a:pt x="129" y="40"/>
                      <a:pt x="127" y="40"/>
                      <a:pt x="126" y="40"/>
                    </a:cubicBezTo>
                    <a:cubicBezTo>
                      <a:pt x="124" y="40"/>
                      <a:pt x="125" y="41"/>
                      <a:pt x="125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3" y="41"/>
                      <a:pt x="122" y="42"/>
                      <a:pt x="122" y="42"/>
                    </a:cubicBezTo>
                    <a:cubicBezTo>
                      <a:pt x="121" y="43"/>
                      <a:pt x="121" y="42"/>
                      <a:pt x="120" y="42"/>
                    </a:cubicBezTo>
                    <a:cubicBezTo>
                      <a:pt x="120" y="42"/>
                      <a:pt x="119" y="42"/>
                      <a:pt x="119" y="42"/>
                    </a:cubicBezTo>
                    <a:cubicBezTo>
                      <a:pt x="119" y="42"/>
                      <a:pt x="118" y="43"/>
                      <a:pt x="119" y="44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6"/>
                      <a:pt x="116" y="45"/>
                      <a:pt x="114" y="45"/>
                    </a:cubicBezTo>
                    <a:cubicBezTo>
                      <a:pt x="111" y="45"/>
                      <a:pt x="113" y="44"/>
                      <a:pt x="112" y="44"/>
                    </a:cubicBezTo>
                    <a:cubicBezTo>
                      <a:pt x="112" y="43"/>
                      <a:pt x="110" y="43"/>
                      <a:pt x="110" y="42"/>
                    </a:cubicBezTo>
                    <a:cubicBezTo>
                      <a:pt x="110" y="40"/>
                      <a:pt x="110" y="40"/>
                      <a:pt x="110" y="39"/>
                    </a:cubicBezTo>
                    <a:cubicBezTo>
                      <a:pt x="110" y="38"/>
                      <a:pt x="109" y="37"/>
                      <a:pt x="109" y="37"/>
                    </a:cubicBezTo>
                    <a:cubicBezTo>
                      <a:pt x="108" y="36"/>
                      <a:pt x="109" y="35"/>
                      <a:pt x="110" y="35"/>
                    </a:cubicBezTo>
                    <a:cubicBezTo>
                      <a:pt x="110" y="34"/>
                      <a:pt x="109" y="34"/>
                      <a:pt x="109" y="34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6" y="35"/>
                      <a:pt x="105" y="34"/>
                      <a:pt x="104" y="34"/>
                    </a:cubicBezTo>
                    <a:cubicBezTo>
                      <a:pt x="104" y="33"/>
                      <a:pt x="103" y="34"/>
                      <a:pt x="103" y="34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1" y="37"/>
                      <a:pt x="101" y="37"/>
                      <a:pt x="101" y="37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1"/>
                      <a:pt x="102" y="42"/>
                      <a:pt x="102" y="43"/>
                    </a:cubicBezTo>
                    <a:cubicBezTo>
                      <a:pt x="102" y="43"/>
                      <a:pt x="102" y="44"/>
                      <a:pt x="102" y="44"/>
                    </a:cubicBezTo>
                    <a:cubicBezTo>
                      <a:pt x="102" y="45"/>
                      <a:pt x="102" y="45"/>
                      <a:pt x="102" y="45"/>
                    </a:cubicBezTo>
                    <a:cubicBezTo>
                      <a:pt x="102" y="45"/>
                      <a:pt x="101" y="46"/>
                      <a:pt x="101" y="47"/>
                    </a:cubicBezTo>
                    <a:cubicBezTo>
                      <a:pt x="101" y="47"/>
                      <a:pt x="101" y="48"/>
                      <a:pt x="101" y="49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100" y="50"/>
                      <a:pt x="99" y="51"/>
                      <a:pt x="99" y="52"/>
                    </a:cubicBezTo>
                    <a:cubicBezTo>
                      <a:pt x="99" y="52"/>
                      <a:pt x="97" y="52"/>
                      <a:pt x="97" y="52"/>
                    </a:cubicBezTo>
                    <a:cubicBezTo>
                      <a:pt x="97" y="52"/>
                      <a:pt x="96" y="54"/>
                      <a:pt x="95" y="54"/>
                    </a:cubicBezTo>
                    <a:cubicBezTo>
                      <a:pt x="95" y="54"/>
                      <a:pt x="95" y="56"/>
                      <a:pt x="95" y="57"/>
                    </a:cubicBezTo>
                    <a:cubicBezTo>
                      <a:pt x="95" y="57"/>
                      <a:pt x="95" y="58"/>
                      <a:pt x="95" y="58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3" y="59"/>
                      <a:pt x="94" y="61"/>
                      <a:pt x="94" y="61"/>
                    </a:cubicBezTo>
                    <a:cubicBezTo>
                      <a:pt x="94" y="62"/>
                      <a:pt x="93" y="62"/>
                      <a:pt x="93" y="62"/>
                    </a:cubicBezTo>
                    <a:cubicBezTo>
                      <a:pt x="92" y="63"/>
                      <a:pt x="93" y="63"/>
                      <a:pt x="93" y="64"/>
                    </a:cubicBezTo>
                    <a:cubicBezTo>
                      <a:pt x="92" y="65"/>
                      <a:pt x="93" y="65"/>
                      <a:pt x="93" y="65"/>
                    </a:cubicBezTo>
                    <a:cubicBezTo>
                      <a:pt x="93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5" y="68"/>
                    </a:cubicBezTo>
                    <a:cubicBezTo>
                      <a:pt x="93" y="69"/>
                      <a:pt x="94" y="71"/>
                      <a:pt x="94" y="71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2"/>
                      <a:pt x="92" y="71"/>
                      <a:pt x="91" y="71"/>
                    </a:cubicBezTo>
                    <a:cubicBezTo>
                      <a:pt x="91" y="71"/>
                      <a:pt x="91" y="71"/>
                      <a:pt x="89" y="71"/>
                    </a:cubicBezTo>
                    <a:cubicBezTo>
                      <a:pt x="87" y="71"/>
                      <a:pt x="89" y="70"/>
                      <a:pt x="89" y="70"/>
                    </a:cubicBezTo>
                    <a:cubicBezTo>
                      <a:pt x="89" y="70"/>
                      <a:pt x="89" y="68"/>
                      <a:pt x="89" y="67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67"/>
                      <a:pt x="89" y="66"/>
                      <a:pt x="88" y="65"/>
                    </a:cubicBezTo>
                    <a:cubicBezTo>
                      <a:pt x="88" y="64"/>
                      <a:pt x="87" y="64"/>
                      <a:pt x="87" y="64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5" y="60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6" y="59"/>
                      <a:pt x="86" y="59"/>
                      <a:pt x="87" y="58"/>
                    </a:cubicBezTo>
                    <a:cubicBezTo>
                      <a:pt x="87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7"/>
                      <a:pt x="82" y="56"/>
                    </a:cubicBezTo>
                    <a:cubicBezTo>
                      <a:pt x="81" y="56"/>
                      <a:pt x="79" y="56"/>
                      <a:pt x="79" y="55"/>
                    </a:cubicBezTo>
                    <a:cubicBezTo>
                      <a:pt x="79" y="55"/>
                      <a:pt x="78" y="55"/>
                      <a:pt x="77" y="55"/>
                    </a:cubicBezTo>
                    <a:cubicBezTo>
                      <a:pt x="77" y="55"/>
                      <a:pt x="76" y="55"/>
                      <a:pt x="76" y="55"/>
                    </a:cubicBezTo>
                    <a:cubicBezTo>
                      <a:pt x="75" y="54"/>
                      <a:pt x="74" y="53"/>
                      <a:pt x="74" y="53"/>
                    </a:cubicBezTo>
                    <a:cubicBezTo>
                      <a:pt x="74" y="52"/>
                      <a:pt x="73" y="51"/>
                      <a:pt x="73" y="51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72" y="51"/>
                      <a:pt x="71" y="49"/>
                      <a:pt x="70" y="49"/>
                    </a:cubicBezTo>
                    <a:cubicBezTo>
                      <a:pt x="70" y="49"/>
                      <a:pt x="70" y="48"/>
                      <a:pt x="70" y="48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7"/>
                      <a:pt x="69" y="46"/>
                      <a:pt x="69" y="45"/>
                    </a:cubicBezTo>
                    <a:cubicBezTo>
                      <a:pt x="69" y="45"/>
                      <a:pt x="70" y="43"/>
                      <a:pt x="70" y="43"/>
                    </a:cubicBezTo>
                    <a:cubicBezTo>
                      <a:pt x="70" y="43"/>
                      <a:pt x="69" y="41"/>
                      <a:pt x="69" y="40"/>
                    </a:cubicBezTo>
                    <a:cubicBezTo>
                      <a:pt x="69" y="39"/>
                      <a:pt x="70" y="37"/>
                      <a:pt x="70" y="37"/>
                    </a:cubicBezTo>
                    <a:cubicBezTo>
                      <a:pt x="70" y="37"/>
                      <a:pt x="66" y="38"/>
                      <a:pt x="65" y="39"/>
                    </a:cubicBezTo>
                    <a:cubicBezTo>
                      <a:pt x="64" y="39"/>
                      <a:pt x="64" y="40"/>
                      <a:pt x="64" y="40"/>
                    </a:cubicBezTo>
                    <a:cubicBezTo>
                      <a:pt x="64" y="40"/>
                      <a:pt x="64" y="41"/>
                      <a:pt x="64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42"/>
                      <a:pt x="61" y="44"/>
                      <a:pt x="60" y="44"/>
                    </a:cubicBezTo>
                    <a:cubicBezTo>
                      <a:pt x="60" y="45"/>
                      <a:pt x="60" y="45"/>
                      <a:pt x="59" y="45"/>
                    </a:cubicBezTo>
                    <a:cubicBezTo>
                      <a:pt x="58" y="45"/>
                      <a:pt x="57" y="46"/>
                      <a:pt x="57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3"/>
                      <a:pt x="57" y="53"/>
                      <a:pt x="57" y="54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9"/>
                      <a:pt x="54" y="60"/>
                    </a:cubicBezTo>
                    <a:cubicBezTo>
                      <a:pt x="54" y="60"/>
                      <a:pt x="54" y="61"/>
                      <a:pt x="53" y="62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63"/>
                      <a:pt x="51" y="63"/>
                      <a:pt x="50" y="63"/>
                    </a:cubicBezTo>
                    <a:cubicBezTo>
                      <a:pt x="49" y="63"/>
                      <a:pt x="49" y="64"/>
                      <a:pt x="48" y="64"/>
                    </a:cubicBezTo>
                    <a:cubicBezTo>
                      <a:pt x="46" y="64"/>
                      <a:pt x="47" y="65"/>
                      <a:pt x="47" y="66"/>
                    </a:cubicBezTo>
                    <a:cubicBezTo>
                      <a:pt x="47" y="66"/>
                      <a:pt x="47" y="66"/>
                      <a:pt x="47" y="67"/>
                    </a:cubicBezTo>
                    <a:cubicBezTo>
                      <a:pt x="46" y="67"/>
                      <a:pt x="44" y="67"/>
                      <a:pt x="44" y="66"/>
                    </a:cubicBezTo>
                    <a:cubicBezTo>
                      <a:pt x="43" y="66"/>
                      <a:pt x="43" y="66"/>
                      <a:pt x="42" y="66"/>
                    </a:cubicBezTo>
                    <a:cubicBezTo>
                      <a:pt x="42" y="67"/>
                      <a:pt x="41" y="65"/>
                      <a:pt x="41" y="65"/>
                    </a:cubicBezTo>
                    <a:cubicBezTo>
                      <a:pt x="41" y="65"/>
                      <a:pt x="40" y="64"/>
                      <a:pt x="40" y="64"/>
                    </a:cubicBezTo>
                    <a:cubicBezTo>
                      <a:pt x="40" y="63"/>
                      <a:pt x="38" y="64"/>
                      <a:pt x="38" y="64"/>
                    </a:cubicBezTo>
                    <a:cubicBezTo>
                      <a:pt x="37" y="63"/>
                      <a:pt x="35" y="63"/>
                      <a:pt x="35" y="63"/>
                    </a:cubicBezTo>
                    <a:cubicBezTo>
                      <a:pt x="34" y="63"/>
                      <a:pt x="35" y="64"/>
                      <a:pt x="35" y="64"/>
                    </a:cubicBezTo>
                    <a:cubicBezTo>
                      <a:pt x="35" y="64"/>
                      <a:pt x="34" y="64"/>
                      <a:pt x="33" y="64"/>
                    </a:cubicBezTo>
                    <a:cubicBezTo>
                      <a:pt x="32" y="64"/>
                      <a:pt x="32" y="65"/>
                      <a:pt x="32" y="65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29" y="67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4" y="66"/>
                      <a:pt x="23" y="67"/>
                      <a:pt x="23" y="67"/>
                    </a:cubicBezTo>
                    <a:cubicBezTo>
                      <a:pt x="23" y="67"/>
                      <a:pt x="21" y="68"/>
                      <a:pt x="21" y="68"/>
                    </a:cubicBezTo>
                    <a:cubicBezTo>
                      <a:pt x="21" y="68"/>
                      <a:pt x="20" y="69"/>
                      <a:pt x="19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8" y="68"/>
                      <a:pt x="16" y="66"/>
                      <a:pt x="16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11" y="79"/>
                      <a:pt x="9" y="81"/>
                      <a:pt x="18" y="85"/>
                    </a:cubicBezTo>
                    <a:cubicBezTo>
                      <a:pt x="19" y="85"/>
                      <a:pt x="21" y="90"/>
                      <a:pt x="21" y="90"/>
                    </a:cubicBezTo>
                    <a:cubicBezTo>
                      <a:pt x="21" y="91"/>
                      <a:pt x="19" y="99"/>
                      <a:pt x="18" y="100"/>
                    </a:cubicBezTo>
                    <a:cubicBezTo>
                      <a:pt x="16" y="101"/>
                      <a:pt x="14" y="105"/>
                      <a:pt x="14" y="105"/>
                    </a:cubicBezTo>
                    <a:cubicBezTo>
                      <a:pt x="14" y="105"/>
                      <a:pt x="10" y="109"/>
                      <a:pt x="9" y="109"/>
                    </a:cubicBezTo>
                    <a:cubicBezTo>
                      <a:pt x="8" y="109"/>
                      <a:pt x="5" y="110"/>
                      <a:pt x="4" y="110"/>
                    </a:cubicBezTo>
                    <a:cubicBezTo>
                      <a:pt x="4" y="110"/>
                      <a:pt x="0" y="110"/>
                      <a:pt x="1" y="111"/>
                    </a:cubicBezTo>
                    <a:cubicBezTo>
                      <a:pt x="1" y="111"/>
                      <a:pt x="1" y="113"/>
                      <a:pt x="1" y="113"/>
                    </a:cubicBezTo>
                    <a:cubicBezTo>
                      <a:pt x="2" y="114"/>
                      <a:pt x="5" y="118"/>
                      <a:pt x="5" y="118"/>
                    </a:cubicBezTo>
                    <a:cubicBezTo>
                      <a:pt x="10" y="121"/>
                      <a:pt x="10" y="121"/>
                      <a:pt x="10" y="121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6" y="145"/>
                      <a:pt x="8" y="142"/>
                      <a:pt x="9" y="149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7" y="157"/>
                      <a:pt x="17" y="157"/>
                      <a:pt x="17" y="157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6" y="161"/>
                      <a:pt x="36" y="161"/>
                      <a:pt x="36" y="161"/>
                    </a:cubicBezTo>
                    <a:cubicBezTo>
                      <a:pt x="40" y="164"/>
                      <a:pt x="40" y="164"/>
                      <a:pt x="40" y="164"/>
                    </a:cubicBezTo>
                    <a:cubicBezTo>
                      <a:pt x="37" y="175"/>
                      <a:pt x="37" y="175"/>
                      <a:pt x="37" y="175"/>
                    </a:cubicBezTo>
                    <a:cubicBezTo>
                      <a:pt x="31" y="180"/>
                      <a:pt x="31" y="180"/>
                      <a:pt x="31" y="180"/>
                    </a:cubicBezTo>
                    <a:cubicBezTo>
                      <a:pt x="31" y="180"/>
                      <a:pt x="31" y="180"/>
                      <a:pt x="30" y="180"/>
                    </a:cubicBezTo>
                    <a:cubicBezTo>
                      <a:pt x="30" y="180"/>
                      <a:pt x="31" y="181"/>
                      <a:pt x="34" y="182"/>
                    </a:cubicBezTo>
                    <a:cubicBezTo>
                      <a:pt x="36" y="182"/>
                      <a:pt x="36" y="184"/>
                      <a:pt x="39" y="183"/>
                    </a:cubicBezTo>
                    <a:cubicBezTo>
                      <a:pt x="42" y="182"/>
                      <a:pt x="46" y="181"/>
                      <a:pt x="47" y="180"/>
                    </a:cubicBezTo>
                    <a:cubicBezTo>
                      <a:pt x="48" y="178"/>
                      <a:pt x="50" y="177"/>
                      <a:pt x="51" y="176"/>
                    </a:cubicBezTo>
                    <a:cubicBezTo>
                      <a:pt x="52" y="174"/>
                      <a:pt x="58" y="167"/>
                      <a:pt x="59" y="167"/>
                    </a:cubicBezTo>
                    <a:cubicBezTo>
                      <a:pt x="59" y="167"/>
                      <a:pt x="65" y="159"/>
                      <a:pt x="66" y="158"/>
                    </a:cubicBezTo>
                    <a:cubicBezTo>
                      <a:pt x="67" y="157"/>
                      <a:pt x="75" y="151"/>
                      <a:pt x="75" y="151"/>
                    </a:cubicBezTo>
                    <a:cubicBezTo>
                      <a:pt x="86" y="147"/>
                      <a:pt x="86" y="147"/>
                      <a:pt x="86" y="147"/>
                    </a:cubicBezTo>
                    <a:cubicBezTo>
                      <a:pt x="86" y="147"/>
                      <a:pt x="91" y="152"/>
                      <a:pt x="92" y="153"/>
                    </a:cubicBezTo>
                    <a:cubicBezTo>
                      <a:pt x="93" y="153"/>
                      <a:pt x="104" y="158"/>
                      <a:pt x="104" y="158"/>
                    </a:cubicBezTo>
                    <a:cubicBezTo>
                      <a:pt x="104" y="158"/>
                      <a:pt x="111" y="161"/>
                      <a:pt x="112" y="162"/>
                    </a:cubicBezTo>
                    <a:cubicBezTo>
                      <a:pt x="112" y="163"/>
                      <a:pt x="118" y="168"/>
                      <a:pt x="118" y="168"/>
                    </a:cubicBezTo>
                    <a:cubicBezTo>
                      <a:pt x="122" y="170"/>
                      <a:pt x="122" y="170"/>
                      <a:pt x="122" y="170"/>
                    </a:cubicBezTo>
                    <a:cubicBezTo>
                      <a:pt x="125" y="167"/>
                      <a:pt x="125" y="167"/>
                      <a:pt x="125" y="16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39" y="179"/>
                      <a:pt x="139" y="179"/>
                      <a:pt x="139" y="179"/>
                    </a:cubicBezTo>
                    <a:cubicBezTo>
                      <a:pt x="139" y="179"/>
                      <a:pt x="141" y="187"/>
                      <a:pt x="141" y="190"/>
                    </a:cubicBezTo>
                    <a:cubicBezTo>
                      <a:pt x="141" y="193"/>
                      <a:pt x="142" y="198"/>
                      <a:pt x="142" y="198"/>
                    </a:cubicBezTo>
                    <a:cubicBezTo>
                      <a:pt x="151" y="202"/>
                      <a:pt x="151" y="202"/>
                      <a:pt x="151" y="202"/>
                    </a:cubicBezTo>
                    <a:cubicBezTo>
                      <a:pt x="151" y="202"/>
                      <a:pt x="151" y="211"/>
                      <a:pt x="151" y="212"/>
                    </a:cubicBezTo>
                    <a:cubicBezTo>
                      <a:pt x="151" y="214"/>
                      <a:pt x="152" y="217"/>
                      <a:pt x="152" y="220"/>
                    </a:cubicBezTo>
                    <a:cubicBezTo>
                      <a:pt x="152" y="223"/>
                      <a:pt x="152" y="226"/>
                      <a:pt x="152" y="226"/>
                    </a:cubicBezTo>
                    <a:cubicBezTo>
                      <a:pt x="156" y="229"/>
                      <a:pt x="156" y="229"/>
                      <a:pt x="156" y="229"/>
                    </a:cubicBezTo>
                    <a:cubicBezTo>
                      <a:pt x="161" y="232"/>
                      <a:pt x="161" y="232"/>
                      <a:pt x="161" y="232"/>
                    </a:cubicBezTo>
                    <a:cubicBezTo>
                      <a:pt x="162" y="237"/>
                      <a:pt x="162" y="237"/>
                      <a:pt x="162" y="237"/>
                    </a:cubicBezTo>
                    <a:cubicBezTo>
                      <a:pt x="170" y="240"/>
                      <a:pt x="170" y="240"/>
                      <a:pt x="170" y="240"/>
                    </a:cubicBezTo>
                    <a:cubicBezTo>
                      <a:pt x="172" y="246"/>
                      <a:pt x="172" y="246"/>
                      <a:pt x="172" y="246"/>
                    </a:cubicBezTo>
                    <a:cubicBezTo>
                      <a:pt x="177" y="251"/>
                      <a:pt x="177" y="251"/>
                      <a:pt x="177" y="251"/>
                    </a:cubicBezTo>
                    <a:cubicBezTo>
                      <a:pt x="177" y="255"/>
                      <a:pt x="177" y="255"/>
                      <a:pt x="177" y="255"/>
                    </a:cubicBezTo>
                    <a:cubicBezTo>
                      <a:pt x="177" y="255"/>
                      <a:pt x="177" y="257"/>
                      <a:pt x="179" y="257"/>
                    </a:cubicBezTo>
                    <a:cubicBezTo>
                      <a:pt x="181" y="257"/>
                      <a:pt x="188" y="256"/>
                      <a:pt x="188" y="256"/>
                    </a:cubicBezTo>
                    <a:cubicBezTo>
                      <a:pt x="195" y="262"/>
                      <a:pt x="195" y="262"/>
                      <a:pt x="195" y="262"/>
                    </a:cubicBezTo>
                    <a:cubicBezTo>
                      <a:pt x="203" y="269"/>
                      <a:pt x="203" y="269"/>
                      <a:pt x="203" y="269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13" y="278"/>
                      <a:pt x="213" y="278"/>
                      <a:pt x="213" y="278"/>
                    </a:cubicBezTo>
                    <a:cubicBezTo>
                      <a:pt x="221" y="283"/>
                      <a:pt x="221" y="283"/>
                      <a:pt x="221" y="283"/>
                    </a:cubicBezTo>
                    <a:cubicBezTo>
                      <a:pt x="224" y="290"/>
                      <a:pt x="224" y="290"/>
                      <a:pt x="224" y="290"/>
                    </a:cubicBezTo>
                    <a:cubicBezTo>
                      <a:pt x="231" y="297"/>
                      <a:pt x="231" y="297"/>
                      <a:pt x="231" y="297"/>
                    </a:cubicBezTo>
                    <a:cubicBezTo>
                      <a:pt x="235" y="299"/>
                      <a:pt x="235" y="299"/>
                      <a:pt x="235" y="299"/>
                    </a:cubicBezTo>
                    <a:cubicBezTo>
                      <a:pt x="237" y="303"/>
                      <a:pt x="237" y="303"/>
                      <a:pt x="237" y="303"/>
                    </a:cubicBezTo>
                    <a:cubicBezTo>
                      <a:pt x="241" y="305"/>
                      <a:pt x="241" y="305"/>
                      <a:pt x="241" y="305"/>
                    </a:cubicBezTo>
                    <a:cubicBezTo>
                      <a:pt x="245" y="306"/>
                      <a:pt x="245" y="306"/>
                      <a:pt x="245" y="306"/>
                    </a:cubicBezTo>
                    <a:cubicBezTo>
                      <a:pt x="251" y="307"/>
                      <a:pt x="251" y="307"/>
                      <a:pt x="251" y="307"/>
                    </a:cubicBezTo>
                    <a:cubicBezTo>
                      <a:pt x="255" y="311"/>
                      <a:pt x="255" y="311"/>
                      <a:pt x="255" y="311"/>
                    </a:cubicBezTo>
                    <a:cubicBezTo>
                      <a:pt x="255" y="311"/>
                      <a:pt x="257" y="313"/>
                      <a:pt x="257" y="314"/>
                    </a:cubicBezTo>
                    <a:cubicBezTo>
                      <a:pt x="257" y="316"/>
                      <a:pt x="255" y="317"/>
                      <a:pt x="258" y="317"/>
                    </a:cubicBezTo>
                    <a:cubicBezTo>
                      <a:pt x="261" y="317"/>
                      <a:pt x="264" y="316"/>
                      <a:pt x="264" y="316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4" y="315"/>
                      <a:pt x="274" y="315"/>
                      <a:pt x="274" y="315"/>
                    </a:cubicBezTo>
                    <a:cubicBezTo>
                      <a:pt x="278" y="315"/>
                      <a:pt x="278" y="315"/>
                      <a:pt x="278" y="315"/>
                    </a:cubicBezTo>
                    <a:cubicBezTo>
                      <a:pt x="285" y="314"/>
                      <a:pt x="285" y="314"/>
                      <a:pt x="285" y="314"/>
                    </a:cubicBezTo>
                    <a:cubicBezTo>
                      <a:pt x="289" y="317"/>
                      <a:pt x="289" y="317"/>
                      <a:pt x="289" y="317"/>
                    </a:cubicBezTo>
                    <a:cubicBezTo>
                      <a:pt x="300" y="330"/>
                      <a:pt x="300" y="330"/>
                      <a:pt x="300" y="330"/>
                    </a:cubicBezTo>
                    <a:cubicBezTo>
                      <a:pt x="300" y="330"/>
                      <a:pt x="303" y="335"/>
                      <a:pt x="303" y="337"/>
                    </a:cubicBezTo>
                    <a:cubicBezTo>
                      <a:pt x="303" y="338"/>
                      <a:pt x="307" y="337"/>
                      <a:pt x="308" y="337"/>
                    </a:cubicBezTo>
                    <a:cubicBezTo>
                      <a:pt x="309" y="337"/>
                      <a:pt x="317" y="337"/>
                      <a:pt x="317" y="337"/>
                    </a:cubicBezTo>
                    <a:cubicBezTo>
                      <a:pt x="323" y="341"/>
                      <a:pt x="323" y="341"/>
                      <a:pt x="323" y="341"/>
                    </a:cubicBezTo>
                    <a:cubicBezTo>
                      <a:pt x="319" y="346"/>
                      <a:pt x="319" y="346"/>
                      <a:pt x="319" y="346"/>
                    </a:cubicBezTo>
                    <a:cubicBezTo>
                      <a:pt x="325" y="349"/>
                      <a:pt x="325" y="349"/>
                      <a:pt x="325" y="349"/>
                    </a:cubicBezTo>
                    <a:cubicBezTo>
                      <a:pt x="328" y="345"/>
                      <a:pt x="328" y="345"/>
                      <a:pt x="328" y="345"/>
                    </a:cubicBezTo>
                    <a:cubicBezTo>
                      <a:pt x="334" y="346"/>
                      <a:pt x="334" y="346"/>
                      <a:pt x="334" y="346"/>
                    </a:cubicBezTo>
                    <a:cubicBezTo>
                      <a:pt x="339" y="350"/>
                      <a:pt x="339" y="350"/>
                      <a:pt x="339" y="350"/>
                    </a:cubicBezTo>
                    <a:cubicBezTo>
                      <a:pt x="340" y="353"/>
                      <a:pt x="340" y="353"/>
                      <a:pt x="340" y="353"/>
                    </a:cubicBezTo>
                    <a:cubicBezTo>
                      <a:pt x="343" y="355"/>
                      <a:pt x="343" y="355"/>
                      <a:pt x="343" y="355"/>
                    </a:cubicBezTo>
                    <a:cubicBezTo>
                      <a:pt x="342" y="360"/>
                      <a:pt x="342" y="360"/>
                      <a:pt x="342" y="360"/>
                    </a:cubicBezTo>
                    <a:cubicBezTo>
                      <a:pt x="342" y="363"/>
                      <a:pt x="342" y="363"/>
                      <a:pt x="342" y="363"/>
                    </a:cubicBezTo>
                    <a:cubicBezTo>
                      <a:pt x="344" y="367"/>
                      <a:pt x="344" y="367"/>
                      <a:pt x="344" y="367"/>
                    </a:cubicBezTo>
                    <a:cubicBezTo>
                      <a:pt x="349" y="369"/>
                      <a:pt x="349" y="369"/>
                      <a:pt x="349" y="369"/>
                    </a:cubicBezTo>
                    <a:cubicBezTo>
                      <a:pt x="354" y="372"/>
                      <a:pt x="354" y="372"/>
                      <a:pt x="354" y="372"/>
                    </a:cubicBezTo>
                    <a:cubicBezTo>
                      <a:pt x="357" y="374"/>
                      <a:pt x="357" y="374"/>
                      <a:pt x="357" y="374"/>
                    </a:cubicBezTo>
                    <a:cubicBezTo>
                      <a:pt x="361" y="374"/>
                      <a:pt x="361" y="374"/>
                      <a:pt x="361" y="374"/>
                    </a:cubicBezTo>
                    <a:cubicBezTo>
                      <a:pt x="367" y="373"/>
                      <a:pt x="367" y="373"/>
                      <a:pt x="367" y="373"/>
                    </a:cubicBezTo>
                    <a:cubicBezTo>
                      <a:pt x="374" y="374"/>
                      <a:pt x="374" y="374"/>
                      <a:pt x="374" y="374"/>
                    </a:cubicBezTo>
                    <a:cubicBezTo>
                      <a:pt x="380" y="384"/>
                      <a:pt x="380" y="384"/>
                      <a:pt x="380" y="384"/>
                    </a:cubicBezTo>
                    <a:cubicBezTo>
                      <a:pt x="383" y="393"/>
                      <a:pt x="383" y="393"/>
                      <a:pt x="383" y="393"/>
                    </a:cubicBezTo>
                    <a:cubicBezTo>
                      <a:pt x="387" y="401"/>
                      <a:pt x="387" y="401"/>
                      <a:pt x="387" y="401"/>
                    </a:cubicBezTo>
                    <a:cubicBezTo>
                      <a:pt x="390" y="406"/>
                      <a:pt x="390" y="406"/>
                      <a:pt x="390" y="406"/>
                    </a:cubicBezTo>
                    <a:cubicBezTo>
                      <a:pt x="392" y="414"/>
                      <a:pt x="392" y="414"/>
                      <a:pt x="392" y="414"/>
                    </a:cubicBezTo>
                    <a:cubicBezTo>
                      <a:pt x="395" y="418"/>
                      <a:pt x="395" y="418"/>
                      <a:pt x="395" y="418"/>
                    </a:cubicBezTo>
                    <a:cubicBezTo>
                      <a:pt x="400" y="428"/>
                      <a:pt x="400" y="428"/>
                      <a:pt x="400" y="428"/>
                    </a:cubicBezTo>
                    <a:cubicBezTo>
                      <a:pt x="402" y="432"/>
                      <a:pt x="402" y="432"/>
                      <a:pt x="402" y="432"/>
                    </a:cubicBezTo>
                    <a:cubicBezTo>
                      <a:pt x="400" y="437"/>
                      <a:pt x="400" y="437"/>
                      <a:pt x="400" y="437"/>
                    </a:cubicBezTo>
                    <a:cubicBezTo>
                      <a:pt x="400" y="437"/>
                      <a:pt x="398" y="442"/>
                      <a:pt x="397" y="442"/>
                    </a:cubicBezTo>
                    <a:cubicBezTo>
                      <a:pt x="397" y="443"/>
                      <a:pt x="394" y="444"/>
                      <a:pt x="393" y="444"/>
                    </a:cubicBezTo>
                    <a:cubicBezTo>
                      <a:pt x="392" y="445"/>
                      <a:pt x="391" y="445"/>
                      <a:pt x="390" y="446"/>
                    </a:cubicBezTo>
                    <a:cubicBezTo>
                      <a:pt x="389" y="447"/>
                      <a:pt x="388" y="450"/>
                      <a:pt x="388" y="450"/>
                    </a:cubicBezTo>
                    <a:cubicBezTo>
                      <a:pt x="391" y="456"/>
                      <a:pt x="391" y="456"/>
                      <a:pt x="391" y="456"/>
                    </a:cubicBezTo>
                    <a:cubicBezTo>
                      <a:pt x="390" y="463"/>
                      <a:pt x="390" y="463"/>
                      <a:pt x="390" y="463"/>
                    </a:cubicBezTo>
                    <a:cubicBezTo>
                      <a:pt x="388" y="469"/>
                      <a:pt x="388" y="469"/>
                      <a:pt x="388" y="469"/>
                    </a:cubicBezTo>
                    <a:close/>
                    <a:moveTo>
                      <a:pt x="57" y="345"/>
                    </a:moveTo>
                    <a:cubicBezTo>
                      <a:pt x="57" y="345"/>
                      <a:pt x="57" y="345"/>
                      <a:pt x="57" y="345"/>
                    </a:cubicBezTo>
                    <a:cubicBezTo>
                      <a:pt x="60" y="335"/>
                      <a:pt x="60" y="335"/>
                      <a:pt x="60" y="335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3" y="336"/>
                      <a:pt x="63" y="336"/>
                      <a:pt x="63" y="336"/>
                    </a:cubicBezTo>
                    <a:cubicBezTo>
                      <a:pt x="62" y="342"/>
                      <a:pt x="62" y="342"/>
                      <a:pt x="62" y="342"/>
                    </a:cubicBezTo>
                    <a:cubicBezTo>
                      <a:pt x="62" y="342"/>
                      <a:pt x="70" y="345"/>
                      <a:pt x="71" y="345"/>
                    </a:cubicBezTo>
                    <a:cubicBezTo>
                      <a:pt x="72" y="345"/>
                      <a:pt x="73" y="343"/>
                      <a:pt x="75" y="342"/>
                    </a:cubicBezTo>
                    <a:cubicBezTo>
                      <a:pt x="76" y="341"/>
                      <a:pt x="83" y="341"/>
                      <a:pt x="83" y="341"/>
                    </a:cubicBezTo>
                    <a:cubicBezTo>
                      <a:pt x="83" y="341"/>
                      <a:pt x="84" y="338"/>
                      <a:pt x="85" y="336"/>
                    </a:cubicBezTo>
                    <a:cubicBezTo>
                      <a:pt x="86" y="334"/>
                      <a:pt x="91" y="329"/>
                      <a:pt x="92" y="328"/>
                    </a:cubicBezTo>
                    <a:cubicBezTo>
                      <a:pt x="93" y="328"/>
                      <a:pt x="95" y="326"/>
                      <a:pt x="96" y="326"/>
                    </a:cubicBezTo>
                    <a:cubicBezTo>
                      <a:pt x="97" y="325"/>
                      <a:pt x="102" y="323"/>
                      <a:pt x="102" y="323"/>
                    </a:cubicBezTo>
                    <a:cubicBezTo>
                      <a:pt x="115" y="328"/>
                      <a:pt x="115" y="328"/>
                      <a:pt x="115" y="328"/>
                    </a:cubicBezTo>
                    <a:cubicBezTo>
                      <a:pt x="117" y="336"/>
                      <a:pt x="117" y="336"/>
                      <a:pt x="117" y="336"/>
                    </a:cubicBezTo>
                    <a:cubicBezTo>
                      <a:pt x="124" y="349"/>
                      <a:pt x="124" y="349"/>
                      <a:pt x="124" y="349"/>
                    </a:cubicBezTo>
                    <a:cubicBezTo>
                      <a:pt x="126" y="355"/>
                      <a:pt x="126" y="355"/>
                      <a:pt x="126" y="355"/>
                    </a:cubicBezTo>
                    <a:cubicBezTo>
                      <a:pt x="126" y="355"/>
                      <a:pt x="129" y="358"/>
                      <a:pt x="128" y="361"/>
                    </a:cubicBezTo>
                    <a:cubicBezTo>
                      <a:pt x="127" y="365"/>
                      <a:pt x="121" y="375"/>
                      <a:pt x="121" y="375"/>
                    </a:cubicBezTo>
                    <a:cubicBezTo>
                      <a:pt x="121" y="381"/>
                      <a:pt x="121" y="381"/>
                      <a:pt x="121" y="381"/>
                    </a:cubicBezTo>
                    <a:cubicBezTo>
                      <a:pt x="125" y="389"/>
                      <a:pt x="125" y="389"/>
                      <a:pt x="125" y="389"/>
                    </a:cubicBezTo>
                    <a:cubicBezTo>
                      <a:pt x="119" y="404"/>
                      <a:pt x="119" y="404"/>
                      <a:pt x="119" y="404"/>
                    </a:cubicBezTo>
                    <a:cubicBezTo>
                      <a:pt x="122" y="415"/>
                      <a:pt x="122" y="415"/>
                      <a:pt x="122" y="415"/>
                    </a:cubicBezTo>
                    <a:cubicBezTo>
                      <a:pt x="120" y="430"/>
                      <a:pt x="120" y="430"/>
                      <a:pt x="120" y="430"/>
                    </a:cubicBezTo>
                    <a:cubicBezTo>
                      <a:pt x="119" y="438"/>
                      <a:pt x="119" y="438"/>
                      <a:pt x="119" y="438"/>
                    </a:cubicBezTo>
                    <a:cubicBezTo>
                      <a:pt x="119" y="438"/>
                      <a:pt x="115" y="442"/>
                      <a:pt x="113" y="441"/>
                    </a:cubicBezTo>
                    <a:cubicBezTo>
                      <a:pt x="111" y="440"/>
                      <a:pt x="101" y="433"/>
                      <a:pt x="101" y="433"/>
                    </a:cubicBezTo>
                    <a:cubicBezTo>
                      <a:pt x="97" y="432"/>
                      <a:pt x="97" y="432"/>
                      <a:pt x="97" y="432"/>
                    </a:cubicBezTo>
                    <a:cubicBezTo>
                      <a:pt x="94" y="439"/>
                      <a:pt x="94" y="439"/>
                      <a:pt x="94" y="439"/>
                    </a:cubicBezTo>
                    <a:cubicBezTo>
                      <a:pt x="95" y="444"/>
                      <a:pt x="95" y="444"/>
                      <a:pt x="95" y="444"/>
                    </a:cubicBezTo>
                    <a:cubicBezTo>
                      <a:pt x="90" y="453"/>
                      <a:pt x="90" y="453"/>
                      <a:pt x="90" y="453"/>
                    </a:cubicBezTo>
                    <a:cubicBezTo>
                      <a:pt x="85" y="453"/>
                      <a:pt x="85" y="453"/>
                      <a:pt x="85" y="453"/>
                    </a:cubicBezTo>
                    <a:cubicBezTo>
                      <a:pt x="79" y="451"/>
                      <a:pt x="79" y="451"/>
                      <a:pt x="79" y="451"/>
                    </a:cubicBezTo>
                    <a:cubicBezTo>
                      <a:pt x="73" y="443"/>
                      <a:pt x="73" y="443"/>
                      <a:pt x="73" y="443"/>
                    </a:cubicBezTo>
                    <a:cubicBezTo>
                      <a:pt x="73" y="443"/>
                      <a:pt x="73" y="445"/>
                      <a:pt x="71" y="446"/>
                    </a:cubicBezTo>
                    <a:cubicBezTo>
                      <a:pt x="69" y="446"/>
                      <a:pt x="66" y="445"/>
                      <a:pt x="66" y="445"/>
                    </a:cubicBezTo>
                    <a:cubicBezTo>
                      <a:pt x="68" y="439"/>
                      <a:pt x="68" y="439"/>
                      <a:pt x="68" y="439"/>
                    </a:cubicBezTo>
                    <a:cubicBezTo>
                      <a:pt x="66" y="432"/>
                      <a:pt x="66" y="432"/>
                      <a:pt x="66" y="432"/>
                    </a:cubicBezTo>
                    <a:cubicBezTo>
                      <a:pt x="68" y="425"/>
                      <a:pt x="68" y="425"/>
                      <a:pt x="68" y="425"/>
                    </a:cubicBezTo>
                    <a:cubicBezTo>
                      <a:pt x="68" y="415"/>
                      <a:pt x="68" y="415"/>
                      <a:pt x="68" y="415"/>
                    </a:cubicBezTo>
                    <a:cubicBezTo>
                      <a:pt x="70" y="411"/>
                      <a:pt x="70" y="411"/>
                      <a:pt x="70" y="411"/>
                    </a:cubicBezTo>
                    <a:cubicBezTo>
                      <a:pt x="71" y="406"/>
                      <a:pt x="71" y="406"/>
                      <a:pt x="71" y="406"/>
                    </a:cubicBezTo>
                    <a:cubicBezTo>
                      <a:pt x="74" y="400"/>
                      <a:pt x="74" y="400"/>
                      <a:pt x="74" y="400"/>
                    </a:cubicBezTo>
                    <a:cubicBezTo>
                      <a:pt x="73" y="395"/>
                      <a:pt x="73" y="395"/>
                      <a:pt x="73" y="395"/>
                    </a:cubicBezTo>
                    <a:cubicBezTo>
                      <a:pt x="71" y="396"/>
                      <a:pt x="71" y="396"/>
                      <a:pt x="71" y="396"/>
                    </a:cubicBezTo>
                    <a:cubicBezTo>
                      <a:pt x="65" y="390"/>
                      <a:pt x="65" y="390"/>
                      <a:pt x="65" y="390"/>
                    </a:cubicBezTo>
                    <a:cubicBezTo>
                      <a:pt x="65" y="390"/>
                      <a:pt x="67" y="388"/>
                      <a:pt x="69" y="386"/>
                    </a:cubicBezTo>
                    <a:cubicBezTo>
                      <a:pt x="71" y="384"/>
                      <a:pt x="71" y="383"/>
                      <a:pt x="71" y="381"/>
                    </a:cubicBezTo>
                    <a:cubicBezTo>
                      <a:pt x="71" y="379"/>
                      <a:pt x="70" y="374"/>
                      <a:pt x="69" y="374"/>
                    </a:cubicBezTo>
                    <a:cubicBezTo>
                      <a:pt x="68" y="373"/>
                      <a:pt x="66" y="371"/>
                      <a:pt x="66" y="371"/>
                    </a:cubicBezTo>
                    <a:cubicBezTo>
                      <a:pt x="66" y="365"/>
                      <a:pt x="66" y="365"/>
                      <a:pt x="66" y="365"/>
                    </a:cubicBezTo>
                    <a:cubicBezTo>
                      <a:pt x="66" y="365"/>
                      <a:pt x="65" y="362"/>
                      <a:pt x="64" y="362"/>
                    </a:cubicBezTo>
                    <a:cubicBezTo>
                      <a:pt x="62" y="361"/>
                      <a:pt x="57" y="358"/>
                      <a:pt x="57" y="358"/>
                    </a:cubicBezTo>
                    <a:cubicBezTo>
                      <a:pt x="58" y="351"/>
                      <a:pt x="58" y="351"/>
                      <a:pt x="58" y="351"/>
                    </a:cubicBezTo>
                    <a:cubicBezTo>
                      <a:pt x="56" y="349"/>
                      <a:pt x="56" y="349"/>
                      <a:pt x="56" y="349"/>
                    </a:cubicBezTo>
                    <a:lnTo>
                      <a:pt x="57" y="3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CE0D261E-D1FE-4066-B6A3-6ED5D8C7E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4411" y="2909082"/>
                <a:ext cx="841064" cy="588111"/>
              </a:xfrm>
              <a:custGeom>
                <a:avLst/>
                <a:gdLst>
                  <a:gd name="T0" fmla="*/ 59 w 369"/>
                  <a:gd name="T1" fmla="*/ 73 h 266"/>
                  <a:gd name="T2" fmla="*/ 59 w 369"/>
                  <a:gd name="T3" fmla="*/ 83 h 266"/>
                  <a:gd name="T4" fmla="*/ 59 w 369"/>
                  <a:gd name="T5" fmla="*/ 83 h 266"/>
                  <a:gd name="T6" fmla="*/ 58 w 369"/>
                  <a:gd name="T7" fmla="*/ 84 h 266"/>
                  <a:gd name="T8" fmla="*/ 58 w 369"/>
                  <a:gd name="T9" fmla="*/ 84 h 266"/>
                  <a:gd name="T10" fmla="*/ 56 w 369"/>
                  <a:gd name="T11" fmla="*/ 84 h 266"/>
                  <a:gd name="T12" fmla="*/ 56 w 369"/>
                  <a:gd name="T13" fmla="*/ 85 h 266"/>
                  <a:gd name="T14" fmla="*/ 56 w 369"/>
                  <a:gd name="T15" fmla="*/ 85 h 266"/>
                  <a:gd name="T16" fmla="*/ 56 w 369"/>
                  <a:gd name="T17" fmla="*/ 85 h 266"/>
                  <a:gd name="T18" fmla="*/ 51 w 369"/>
                  <a:gd name="T19" fmla="*/ 97 h 266"/>
                  <a:gd name="T20" fmla="*/ 50 w 369"/>
                  <a:gd name="T21" fmla="*/ 106 h 266"/>
                  <a:gd name="T22" fmla="*/ 50 w 369"/>
                  <a:gd name="T23" fmla="*/ 106 h 266"/>
                  <a:gd name="T24" fmla="*/ 50 w 369"/>
                  <a:gd name="T25" fmla="*/ 106 h 266"/>
                  <a:gd name="T26" fmla="*/ 50 w 369"/>
                  <a:gd name="T27" fmla="*/ 107 h 266"/>
                  <a:gd name="T28" fmla="*/ 50 w 369"/>
                  <a:gd name="T29" fmla="*/ 107 h 266"/>
                  <a:gd name="T30" fmla="*/ 50 w 369"/>
                  <a:gd name="T31" fmla="*/ 107 h 266"/>
                  <a:gd name="T32" fmla="*/ 50 w 369"/>
                  <a:gd name="T33" fmla="*/ 108 h 266"/>
                  <a:gd name="T34" fmla="*/ 49 w 369"/>
                  <a:gd name="T35" fmla="*/ 109 h 266"/>
                  <a:gd name="T36" fmla="*/ 42 w 369"/>
                  <a:gd name="T37" fmla="*/ 131 h 266"/>
                  <a:gd name="T38" fmla="*/ 26 w 369"/>
                  <a:gd name="T39" fmla="*/ 154 h 266"/>
                  <a:gd name="T40" fmla="*/ 6 w 369"/>
                  <a:gd name="T41" fmla="*/ 161 h 266"/>
                  <a:gd name="T42" fmla="*/ 2 w 369"/>
                  <a:gd name="T43" fmla="*/ 161 h 266"/>
                  <a:gd name="T44" fmla="*/ 1 w 369"/>
                  <a:gd name="T45" fmla="*/ 161 h 266"/>
                  <a:gd name="T46" fmla="*/ 0 w 369"/>
                  <a:gd name="T47" fmla="*/ 161 h 266"/>
                  <a:gd name="T48" fmla="*/ 0 w 369"/>
                  <a:gd name="T49" fmla="*/ 161 h 266"/>
                  <a:gd name="T50" fmla="*/ 14 w 369"/>
                  <a:gd name="T51" fmla="*/ 169 h 266"/>
                  <a:gd name="T52" fmla="*/ 28 w 369"/>
                  <a:gd name="T53" fmla="*/ 190 h 266"/>
                  <a:gd name="T54" fmla="*/ 52 w 369"/>
                  <a:gd name="T55" fmla="*/ 201 h 266"/>
                  <a:gd name="T56" fmla="*/ 64 w 369"/>
                  <a:gd name="T57" fmla="*/ 216 h 266"/>
                  <a:gd name="T58" fmla="*/ 69 w 369"/>
                  <a:gd name="T59" fmla="*/ 229 h 266"/>
                  <a:gd name="T60" fmla="*/ 90 w 369"/>
                  <a:gd name="T61" fmla="*/ 232 h 266"/>
                  <a:gd name="T62" fmla="*/ 113 w 369"/>
                  <a:gd name="T63" fmla="*/ 227 h 266"/>
                  <a:gd name="T64" fmla="*/ 107 w 369"/>
                  <a:gd name="T65" fmla="*/ 240 h 266"/>
                  <a:gd name="T66" fmla="*/ 128 w 369"/>
                  <a:gd name="T67" fmla="*/ 250 h 266"/>
                  <a:gd name="T68" fmla="*/ 241 w 369"/>
                  <a:gd name="T69" fmla="*/ 249 h 266"/>
                  <a:gd name="T70" fmla="*/ 346 w 369"/>
                  <a:gd name="T71" fmla="*/ 215 h 266"/>
                  <a:gd name="T72" fmla="*/ 361 w 369"/>
                  <a:gd name="T73" fmla="*/ 123 h 266"/>
                  <a:gd name="T74" fmla="*/ 350 w 369"/>
                  <a:gd name="T75" fmla="*/ 120 h 266"/>
                  <a:gd name="T76" fmla="*/ 302 w 369"/>
                  <a:gd name="T77" fmla="*/ 127 h 266"/>
                  <a:gd name="T78" fmla="*/ 300 w 369"/>
                  <a:gd name="T79" fmla="*/ 118 h 266"/>
                  <a:gd name="T80" fmla="*/ 293 w 369"/>
                  <a:gd name="T81" fmla="*/ 101 h 266"/>
                  <a:gd name="T82" fmla="*/ 293 w 369"/>
                  <a:gd name="T83" fmla="*/ 88 h 266"/>
                  <a:gd name="T84" fmla="*/ 290 w 369"/>
                  <a:gd name="T85" fmla="*/ 74 h 266"/>
                  <a:gd name="T86" fmla="*/ 280 w 369"/>
                  <a:gd name="T87" fmla="*/ 57 h 266"/>
                  <a:gd name="T88" fmla="*/ 264 w 369"/>
                  <a:gd name="T89" fmla="*/ 44 h 266"/>
                  <a:gd name="T90" fmla="*/ 251 w 369"/>
                  <a:gd name="T91" fmla="*/ 33 h 266"/>
                  <a:gd name="T92" fmla="*/ 242 w 369"/>
                  <a:gd name="T93" fmla="*/ 26 h 266"/>
                  <a:gd name="T94" fmla="*/ 237 w 369"/>
                  <a:gd name="T95" fmla="*/ 17 h 266"/>
                  <a:gd name="T96" fmla="*/ 232 w 369"/>
                  <a:gd name="T97" fmla="*/ 11 h 266"/>
                  <a:gd name="T98" fmla="*/ 224 w 369"/>
                  <a:gd name="T99" fmla="*/ 5 h 266"/>
                  <a:gd name="T100" fmla="*/ 217 w 369"/>
                  <a:gd name="T101" fmla="*/ 1 h 266"/>
                  <a:gd name="T102" fmla="*/ 199 w 369"/>
                  <a:gd name="T103" fmla="*/ 7 h 266"/>
                  <a:gd name="T104" fmla="*/ 150 w 369"/>
                  <a:gd name="T105" fmla="*/ 40 h 266"/>
                  <a:gd name="T106" fmla="*/ 110 w 369"/>
                  <a:gd name="T107" fmla="*/ 38 h 266"/>
                  <a:gd name="T108" fmla="*/ 85 w 369"/>
                  <a:gd name="T109" fmla="*/ 50 h 266"/>
                  <a:gd name="T110" fmla="*/ 81 w 369"/>
                  <a:gd name="T111" fmla="*/ 54 h 266"/>
                  <a:gd name="T112" fmla="*/ 81 w 369"/>
                  <a:gd name="T113" fmla="*/ 54 h 266"/>
                  <a:gd name="T114" fmla="*/ 77 w 369"/>
                  <a:gd name="T115" fmla="*/ 56 h 266"/>
                  <a:gd name="T116" fmla="*/ 77 w 369"/>
                  <a:gd name="T117" fmla="*/ 5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266">
                    <a:moveTo>
                      <a:pt x="69" y="61"/>
                    </a:moveTo>
                    <a:cubicBezTo>
                      <a:pt x="69" y="61"/>
                      <a:pt x="69" y="61"/>
                      <a:pt x="69" y="61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9" y="82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50" y="102"/>
                      <a:pt x="50" y="102"/>
                      <a:pt x="50" y="10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9"/>
                      <a:pt x="50" y="109"/>
                      <a:pt x="49" y="109"/>
                    </a:cubicBezTo>
                    <a:cubicBezTo>
                      <a:pt x="47" y="110"/>
                      <a:pt x="46" y="112"/>
                      <a:pt x="46" y="112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3" y="124"/>
                      <a:pt x="43" y="124"/>
                      <a:pt x="43" y="124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0" y="140"/>
                      <a:pt x="40" y="140"/>
                      <a:pt x="40" y="140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37" y="148"/>
                      <a:pt x="37" y="148"/>
                      <a:pt x="37" y="148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24" y="155"/>
                      <a:pt x="24" y="155"/>
                      <a:pt x="24" y="155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3" y="157"/>
                      <a:pt x="21" y="159"/>
                    </a:cubicBezTo>
                    <a:cubicBezTo>
                      <a:pt x="19" y="160"/>
                      <a:pt x="15" y="161"/>
                      <a:pt x="15" y="161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5" y="160"/>
                      <a:pt x="4" y="161"/>
                    </a:cubicBezTo>
                    <a:cubicBezTo>
                      <a:pt x="4" y="161"/>
                      <a:pt x="3" y="161"/>
                      <a:pt x="3" y="161"/>
                    </a:cubicBezTo>
                    <a:cubicBezTo>
                      <a:pt x="3" y="161"/>
                      <a:pt x="3" y="161"/>
                      <a:pt x="3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1" y="162"/>
                      <a:pt x="2" y="162"/>
                    </a:cubicBezTo>
                    <a:cubicBezTo>
                      <a:pt x="4" y="163"/>
                      <a:pt x="5" y="166"/>
                      <a:pt x="6" y="166"/>
                    </a:cubicBezTo>
                    <a:cubicBezTo>
                      <a:pt x="8" y="167"/>
                      <a:pt x="10" y="167"/>
                      <a:pt x="11" y="167"/>
                    </a:cubicBezTo>
                    <a:cubicBezTo>
                      <a:pt x="12" y="168"/>
                      <a:pt x="14" y="169"/>
                      <a:pt x="14" y="169"/>
                    </a:cubicBezTo>
                    <a:cubicBezTo>
                      <a:pt x="14" y="169"/>
                      <a:pt x="19" y="174"/>
                      <a:pt x="20" y="174"/>
                    </a:cubicBezTo>
                    <a:cubicBezTo>
                      <a:pt x="21" y="174"/>
                      <a:pt x="21" y="174"/>
                      <a:pt x="22" y="176"/>
                    </a:cubicBezTo>
                    <a:cubicBezTo>
                      <a:pt x="23" y="177"/>
                      <a:pt x="26" y="176"/>
                      <a:pt x="26" y="176"/>
                    </a:cubicBezTo>
                    <a:cubicBezTo>
                      <a:pt x="26" y="176"/>
                      <a:pt x="27" y="179"/>
                      <a:pt x="26" y="180"/>
                    </a:cubicBezTo>
                    <a:cubicBezTo>
                      <a:pt x="26" y="181"/>
                      <a:pt x="26" y="184"/>
                      <a:pt x="26" y="184"/>
                    </a:cubicBezTo>
                    <a:cubicBezTo>
                      <a:pt x="26" y="184"/>
                      <a:pt x="26" y="185"/>
                      <a:pt x="26" y="186"/>
                    </a:cubicBezTo>
                    <a:cubicBezTo>
                      <a:pt x="27" y="188"/>
                      <a:pt x="28" y="188"/>
                      <a:pt x="28" y="190"/>
                    </a:cubicBezTo>
                    <a:cubicBezTo>
                      <a:pt x="29" y="191"/>
                      <a:pt x="28" y="191"/>
                      <a:pt x="29" y="192"/>
                    </a:cubicBezTo>
                    <a:cubicBezTo>
                      <a:pt x="30" y="193"/>
                      <a:pt x="31" y="195"/>
                      <a:pt x="32" y="195"/>
                    </a:cubicBezTo>
                    <a:cubicBezTo>
                      <a:pt x="33" y="195"/>
                      <a:pt x="34" y="195"/>
                      <a:pt x="37" y="196"/>
                    </a:cubicBezTo>
                    <a:cubicBezTo>
                      <a:pt x="40" y="198"/>
                      <a:pt x="41" y="198"/>
                      <a:pt x="42" y="199"/>
                    </a:cubicBezTo>
                    <a:cubicBezTo>
                      <a:pt x="44" y="200"/>
                      <a:pt x="43" y="199"/>
                      <a:pt x="46" y="200"/>
                    </a:cubicBezTo>
                    <a:cubicBezTo>
                      <a:pt x="50" y="201"/>
                      <a:pt x="49" y="200"/>
                      <a:pt x="50" y="201"/>
                    </a:cubicBezTo>
                    <a:cubicBezTo>
                      <a:pt x="51" y="201"/>
                      <a:pt x="50" y="200"/>
                      <a:pt x="52" y="201"/>
                    </a:cubicBezTo>
                    <a:cubicBezTo>
                      <a:pt x="55" y="201"/>
                      <a:pt x="57" y="202"/>
                      <a:pt x="57" y="202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5" y="208"/>
                      <a:pt x="55" y="208"/>
                      <a:pt x="55" y="2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1"/>
                      <a:pt x="53" y="211"/>
                      <a:pt x="55" y="212"/>
                    </a:cubicBezTo>
                    <a:cubicBezTo>
                      <a:pt x="57" y="213"/>
                      <a:pt x="61" y="214"/>
                      <a:pt x="61" y="214"/>
                    </a:cubicBezTo>
                    <a:cubicBezTo>
                      <a:pt x="64" y="216"/>
                      <a:pt x="64" y="216"/>
                      <a:pt x="64" y="216"/>
                    </a:cubicBezTo>
                    <a:cubicBezTo>
                      <a:pt x="64" y="216"/>
                      <a:pt x="62" y="219"/>
                      <a:pt x="61" y="220"/>
                    </a:cubicBezTo>
                    <a:cubicBezTo>
                      <a:pt x="60" y="220"/>
                      <a:pt x="57" y="220"/>
                      <a:pt x="57" y="220"/>
                    </a:cubicBezTo>
                    <a:cubicBezTo>
                      <a:pt x="57" y="220"/>
                      <a:pt x="56" y="223"/>
                      <a:pt x="58" y="223"/>
                    </a:cubicBezTo>
                    <a:cubicBezTo>
                      <a:pt x="59" y="224"/>
                      <a:pt x="61" y="224"/>
                      <a:pt x="62" y="224"/>
                    </a:cubicBezTo>
                    <a:cubicBezTo>
                      <a:pt x="63" y="224"/>
                      <a:pt x="65" y="225"/>
                      <a:pt x="65" y="225"/>
                    </a:cubicBezTo>
                    <a:cubicBezTo>
                      <a:pt x="65" y="225"/>
                      <a:pt x="66" y="225"/>
                      <a:pt x="67" y="226"/>
                    </a:cubicBezTo>
                    <a:cubicBezTo>
                      <a:pt x="67" y="228"/>
                      <a:pt x="68" y="229"/>
                      <a:pt x="69" y="229"/>
                    </a:cubicBezTo>
                    <a:cubicBezTo>
                      <a:pt x="70" y="229"/>
                      <a:pt x="72" y="229"/>
                      <a:pt x="73" y="229"/>
                    </a:cubicBezTo>
                    <a:cubicBezTo>
                      <a:pt x="74" y="229"/>
                      <a:pt x="74" y="228"/>
                      <a:pt x="75" y="228"/>
                    </a:cubicBezTo>
                    <a:cubicBezTo>
                      <a:pt x="76" y="229"/>
                      <a:pt x="82" y="228"/>
                      <a:pt x="82" y="228"/>
                    </a:cubicBezTo>
                    <a:cubicBezTo>
                      <a:pt x="82" y="228"/>
                      <a:pt x="82" y="228"/>
                      <a:pt x="83" y="230"/>
                    </a:cubicBezTo>
                    <a:cubicBezTo>
                      <a:pt x="85" y="233"/>
                      <a:pt x="88" y="234"/>
                      <a:pt x="88" y="234"/>
                    </a:cubicBezTo>
                    <a:cubicBezTo>
                      <a:pt x="88" y="234"/>
                      <a:pt x="89" y="235"/>
                      <a:pt x="89" y="234"/>
                    </a:cubicBezTo>
                    <a:cubicBezTo>
                      <a:pt x="89" y="233"/>
                      <a:pt x="90" y="232"/>
                      <a:pt x="90" y="232"/>
                    </a:cubicBezTo>
                    <a:cubicBezTo>
                      <a:pt x="90" y="232"/>
                      <a:pt x="92" y="229"/>
                      <a:pt x="92" y="228"/>
                    </a:cubicBezTo>
                    <a:cubicBezTo>
                      <a:pt x="93" y="227"/>
                      <a:pt x="94" y="224"/>
                      <a:pt x="95" y="224"/>
                    </a:cubicBezTo>
                    <a:cubicBezTo>
                      <a:pt x="96" y="223"/>
                      <a:pt x="99" y="221"/>
                      <a:pt x="99" y="221"/>
                    </a:cubicBezTo>
                    <a:cubicBezTo>
                      <a:pt x="99" y="221"/>
                      <a:pt x="99" y="220"/>
                      <a:pt x="101" y="221"/>
                    </a:cubicBezTo>
                    <a:cubicBezTo>
                      <a:pt x="102" y="223"/>
                      <a:pt x="105" y="225"/>
                      <a:pt x="105" y="225"/>
                    </a:cubicBezTo>
                    <a:cubicBezTo>
                      <a:pt x="110" y="225"/>
                      <a:pt x="110" y="225"/>
                      <a:pt x="110" y="225"/>
                    </a:cubicBezTo>
                    <a:cubicBezTo>
                      <a:pt x="110" y="225"/>
                      <a:pt x="113" y="226"/>
                      <a:pt x="113" y="227"/>
                    </a:cubicBezTo>
                    <a:cubicBezTo>
                      <a:pt x="113" y="228"/>
                      <a:pt x="112" y="228"/>
                      <a:pt x="110" y="229"/>
                    </a:cubicBezTo>
                    <a:cubicBezTo>
                      <a:pt x="109" y="229"/>
                      <a:pt x="106" y="226"/>
                      <a:pt x="106" y="227"/>
                    </a:cubicBezTo>
                    <a:cubicBezTo>
                      <a:pt x="105" y="228"/>
                      <a:pt x="105" y="230"/>
                      <a:pt x="105" y="230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102" y="234"/>
                      <a:pt x="102" y="234"/>
                      <a:pt x="102" y="234"/>
                    </a:cubicBezTo>
                    <a:cubicBezTo>
                      <a:pt x="102" y="234"/>
                      <a:pt x="107" y="236"/>
                      <a:pt x="107" y="237"/>
                    </a:cubicBezTo>
                    <a:cubicBezTo>
                      <a:pt x="107" y="238"/>
                      <a:pt x="107" y="240"/>
                      <a:pt x="107" y="240"/>
                    </a:cubicBezTo>
                    <a:cubicBezTo>
                      <a:pt x="110" y="241"/>
                      <a:pt x="110" y="241"/>
                      <a:pt x="110" y="241"/>
                    </a:cubicBezTo>
                    <a:cubicBezTo>
                      <a:pt x="112" y="240"/>
                      <a:pt x="112" y="240"/>
                      <a:pt x="112" y="240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9" y="246"/>
                      <a:pt x="125" y="250"/>
                      <a:pt x="128" y="250"/>
                    </a:cubicBezTo>
                    <a:cubicBezTo>
                      <a:pt x="134" y="251"/>
                      <a:pt x="121" y="258"/>
                      <a:pt x="123" y="258"/>
                    </a:cubicBezTo>
                    <a:cubicBezTo>
                      <a:pt x="125" y="257"/>
                      <a:pt x="123" y="263"/>
                      <a:pt x="126" y="264"/>
                    </a:cubicBezTo>
                    <a:cubicBezTo>
                      <a:pt x="131" y="265"/>
                      <a:pt x="135" y="261"/>
                      <a:pt x="141" y="261"/>
                    </a:cubicBezTo>
                    <a:cubicBezTo>
                      <a:pt x="146" y="260"/>
                      <a:pt x="152" y="263"/>
                      <a:pt x="154" y="261"/>
                    </a:cubicBezTo>
                    <a:cubicBezTo>
                      <a:pt x="158" y="256"/>
                      <a:pt x="174" y="266"/>
                      <a:pt x="182" y="261"/>
                    </a:cubicBezTo>
                    <a:cubicBezTo>
                      <a:pt x="187" y="257"/>
                      <a:pt x="207" y="255"/>
                      <a:pt x="214" y="255"/>
                    </a:cubicBezTo>
                    <a:cubicBezTo>
                      <a:pt x="232" y="254"/>
                      <a:pt x="233" y="254"/>
                      <a:pt x="241" y="249"/>
                    </a:cubicBezTo>
                    <a:cubicBezTo>
                      <a:pt x="241" y="249"/>
                      <a:pt x="246" y="238"/>
                      <a:pt x="249" y="233"/>
                    </a:cubicBezTo>
                    <a:cubicBezTo>
                      <a:pt x="251" y="229"/>
                      <a:pt x="257" y="227"/>
                      <a:pt x="263" y="223"/>
                    </a:cubicBezTo>
                    <a:cubicBezTo>
                      <a:pt x="268" y="219"/>
                      <a:pt x="281" y="215"/>
                      <a:pt x="284" y="214"/>
                    </a:cubicBezTo>
                    <a:cubicBezTo>
                      <a:pt x="287" y="214"/>
                      <a:pt x="308" y="215"/>
                      <a:pt x="308" y="215"/>
                    </a:cubicBezTo>
                    <a:cubicBezTo>
                      <a:pt x="319" y="212"/>
                      <a:pt x="319" y="212"/>
                      <a:pt x="319" y="212"/>
                    </a:cubicBezTo>
                    <a:cubicBezTo>
                      <a:pt x="319" y="212"/>
                      <a:pt x="321" y="220"/>
                      <a:pt x="324" y="221"/>
                    </a:cubicBezTo>
                    <a:cubicBezTo>
                      <a:pt x="337" y="223"/>
                      <a:pt x="345" y="222"/>
                      <a:pt x="346" y="215"/>
                    </a:cubicBezTo>
                    <a:cubicBezTo>
                      <a:pt x="347" y="210"/>
                      <a:pt x="342" y="201"/>
                      <a:pt x="341" y="194"/>
                    </a:cubicBezTo>
                    <a:cubicBezTo>
                      <a:pt x="340" y="186"/>
                      <a:pt x="344" y="178"/>
                      <a:pt x="344" y="171"/>
                    </a:cubicBezTo>
                    <a:cubicBezTo>
                      <a:pt x="344" y="170"/>
                      <a:pt x="342" y="168"/>
                      <a:pt x="348" y="160"/>
                    </a:cubicBezTo>
                    <a:cubicBezTo>
                      <a:pt x="353" y="152"/>
                      <a:pt x="367" y="156"/>
                      <a:pt x="369" y="151"/>
                    </a:cubicBezTo>
                    <a:cubicBezTo>
                      <a:pt x="363" y="123"/>
                      <a:pt x="363" y="123"/>
                      <a:pt x="363" y="123"/>
                    </a:cubicBezTo>
                    <a:cubicBezTo>
                      <a:pt x="362" y="123"/>
                      <a:pt x="362" y="123"/>
                      <a:pt x="362" y="123"/>
                    </a:cubicBezTo>
                    <a:cubicBezTo>
                      <a:pt x="361" y="123"/>
                      <a:pt x="361" y="123"/>
                      <a:pt x="361" y="123"/>
                    </a:cubicBezTo>
                    <a:cubicBezTo>
                      <a:pt x="359" y="122"/>
                      <a:pt x="359" y="122"/>
                      <a:pt x="359" y="122"/>
                    </a:cubicBezTo>
                    <a:cubicBezTo>
                      <a:pt x="357" y="122"/>
                      <a:pt x="357" y="122"/>
                      <a:pt x="357" y="122"/>
                    </a:cubicBezTo>
                    <a:cubicBezTo>
                      <a:pt x="355" y="121"/>
                      <a:pt x="355" y="121"/>
                      <a:pt x="355" y="121"/>
                    </a:cubicBezTo>
                    <a:cubicBezTo>
                      <a:pt x="353" y="120"/>
                      <a:pt x="353" y="120"/>
                      <a:pt x="353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3" y="119"/>
                      <a:pt x="334" y="135"/>
                      <a:pt x="334" y="135"/>
                    </a:cubicBezTo>
                    <a:cubicBezTo>
                      <a:pt x="330" y="142"/>
                      <a:pt x="330" y="142"/>
                      <a:pt x="330" y="142"/>
                    </a:cubicBezTo>
                    <a:cubicBezTo>
                      <a:pt x="320" y="140"/>
                      <a:pt x="310" y="139"/>
                      <a:pt x="303" y="131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2" y="127"/>
                      <a:pt x="302" y="127"/>
                      <a:pt x="302" y="127"/>
                    </a:cubicBezTo>
                    <a:cubicBezTo>
                      <a:pt x="302" y="127"/>
                      <a:pt x="301" y="127"/>
                      <a:pt x="301" y="127"/>
                    </a:cubicBezTo>
                    <a:cubicBezTo>
                      <a:pt x="300" y="127"/>
                      <a:pt x="299" y="126"/>
                      <a:pt x="299" y="126"/>
                    </a:cubicBezTo>
                    <a:cubicBezTo>
                      <a:pt x="300" y="124"/>
                      <a:pt x="300" y="124"/>
                      <a:pt x="300" y="124"/>
                    </a:cubicBezTo>
                    <a:cubicBezTo>
                      <a:pt x="300" y="124"/>
                      <a:pt x="301" y="123"/>
                      <a:pt x="301" y="123"/>
                    </a:cubicBezTo>
                    <a:cubicBezTo>
                      <a:pt x="302" y="123"/>
                      <a:pt x="301" y="123"/>
                      <a:pt x="301" y="122"/>
                    </a:cubicBezTo>
                    <a:cubicBezTo>
                      <a:pt x="301" y="122"/>
                      <a:pt x="301" y="120"/>
                      <a:pt x="301" y="119"/>
                    </a:cubicBezTo>
                    <a:cubicBezTo>
                      <a:pt x="300" y="118"/>
                      <a:pt x="300" y="118"/>
                      <a:pt x="300" y="118"/>
                    </a:cubicBezTo>
                    <a:cubicBezTo>
                      <a:pt x="300" y="118"/>
                      <a:pt x="299" y="116"/>
                      <a:pt x="298" y="115"/>
                    </a:cubicBezTo>
                    <a:cubicBezTo>
                      <a:pt x="297" y="115"/>
                      <a:pt x="298" y="114"/>
                      <a:pt x="298" y="114"/>
                    </a:cubicBezTo>
                    <a:cubicBezTo>
                      <a:pt x="297" y="113"/>
                      <a:pt x="298" y="113"/>
                      <a:pt x="298" y="112"/>
                    </a:cubicBezTo>
                    <a:cubicBezTo>
                      <a:pt x="298" y="112"/>
                      <a:pt x="297" y="110"/>
                      <a:pt x="297" y="110"/>
                    </a:cubicBezTo>
                    <a:cubicBezTo>
                      <a:pt x="297" y="110"/>
                      <a:pt x="295" y="107"/>
                      <a:pt x="294" y="105"/>
                    </a:cubicBezTo>
                    <a:cubicBezTo>
                      <a:pt x="294" y="104"/>
                      <a:pt x="294" y="103"/>
                      <a:pt x="294" y="103"/>
                    </a:cubicBezTo>
                    <a:cubicBezTo>
                      <a:pt x="295" y="102"/>
                      <a:pt x="293" y="101"/>
                      <a:pt x="293" y="101"/>
                    </a:cubicBezTo>
                    <a:cubicBezTo>
                      <a:pt x="293" y="101"/>
                      <a:pt x="293" y="99"/>
                      <a:pt x="293" y="99"/>
                    </a:cubicBezTo>
                    <a:cubicBezTo>
                      <a:pt x="293" y="99"/>
                      <a:pt x="293" y="97"/>
                      <a:pt x="293" y="97"/>
                    </a:cubicBezTo>
                    <a:cubicBezTo>
                      <a:pt x="294" y="96"/>
                      <a:pt x="293" y="95"/>
                      <a:pt x="293" y="94"/>
                    </a:cubicBezTo>
                    <a:cubicBezTo>
                      <a:pt x="293" y="94"/>
                      <a:pt x="291" y="93"/>
                      <a:pt x="291" y="93"/>
                    </a:cubicBezTo>
                    <a:cubicBezTo>
                      <a:pt x="292" y="91"/>
                      <a:pt x="292" y="91"/>
                      <a:pt x="292" y="91"/>
                    </a:cubicBezTo>
                    <a:cubicBezTo>
                      <a:pt x="292" y="90"/>
                      <a:pt x="292" y="90"/>
                      <a:pt x="292" y="90"/>
                    </a:cubicBezTo>
                    <a:cubicBezTo>
                      <a:pt x="292" y="90"/>
                      <a:pt x="293" y="88"/>
                      <a:pt x="293" y="88"/>
                    </a:cubicBezTo>
                    <a:cubicBezTo>
                      <a:pt x="294" y="87"/>
                      <a:pt x="293" y="86"/>
                      <a:pt x="292" y="86"/>
                    </a:cubicBezTo>
                    <a:cubicBezTo>
                      <a:pt x="291" y="86"/>
                      <a:pt x="292" y="85"/>
                      <a:pt x="292" y="85"/>
                    </a:cubicBezTo>
                    <a:cubicBezTo>
                      <a:pt x="293" y="83"/>
                      <a:pt x="293" y="83"/>
                      <a:pt x="293" y="83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2" y="79"/>
                      <a:pt x="292" y="79"/>
                      <a:pt x="292" y="79"/>
                    </a:cubicBezTo>
                    <a:cubicBezTo>
                      <a:pt x="292" y="79"/>
                      <a:pt x="291" y="77"/>
                      <a:pt x="291" y="77"/>
                    </a:cubicBezTo>
                    <a:cubicBezTo>
                      <a:pt x="291" y="76"/>
                      <a:pt x="290" y="74"/>
                      <a:pt x="290" y="74"/>
                    </a:cubicBezTo>
                    <a:cubicBezTo>
                      <a:pt x="290" y="74"/>
                      <a:pt x="290" y="73"/>
                      <a:pt x="290" y="73"/>
                    </a:cubicBezTo>
                    <a:cubicBezTo>
                      <a:pt x="290" y="72"/>
                      <a:pt x="290" y="72"/>
                      <a:pt x="290" y="72"/>
                    </a:cubicBezTo>
                    <a:cubicBezTo>
                      <a:pt x="290" y="71"/>
                      <a:pt x="289" y="70"/>
                      <a:pt x="288" y="69"/>
                    </a:cubicBezTo>
                    <a:cubicBezTo>
                      <a:pt x="287" y="67"/>
                      <a:pt x="287" y="67"/>
                      <a:pt x="287" y="67"/>
                    </a:cubicBezTo>
                    <a:cubicBezTo>
                      <a:pt x="287" y="67"/>
                      <a:pt x="285" y="65"/>
                      <a:pt x="284" y="64"/>
                    </a:cubicBezTo>
                    <a:cubicBezTo>
                      <a:pt x="284" y="62"/>
                      <a:pt x="284" y="62"/>
                      <a:pt x="283" y="61"/>
                    </a:cubicBezTo>
                    <a:cubicBezTo>
                      <a:pt x="283" y="59"/>
                      <a:pt x="281" y="57"/>
                      <a:pt x="280" y="57"/>
                    </a:cubicBezTo>
                    <a:cubicBezTo>
                      <a:pt x="280" y="57"/>
                      <a:pt x="279" y="54"/>
                      <a:pt x="279" y="53"/>
                    </a:cubicBezTo>
                    <a:cubicBezTo>
                      <a:pt x="278" y="53"/>
                      <a:pt x="276" y="52"/>
                      <a:pt x="276" y="52"/>
                    </a:cubicBezTo>
                    <a:cubicBezTo>
                      <a:pt x="275" y="52"/>
                      <a:pt x="273" y="51"/>
                      <a:pt x="273" y="51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7" y="47"/>
                      <a:pt x="267" y="47"/>
                      <a:pt x="267" y="47"/>
                    </a:cubicBezTo>
                    <a:cubicBezTo>
                      <a:pt x="267" y="47"/>
                      <a:pt x="266" y="47"/>
                      <a:pt x="265" y="46"/>
                    </a:cubicBezTo>
                    <a:cubicBezTo>
                      <a:pt x="265" y="46"/>
                      <a:pt x="264" y="44"/>
                      <a:pt x="264" y="44"/>
                    </a:cubicBezTo>
                    <a:cubicBezTo>
                      <a:pt x="263" y="42"/>
                      <a:pt x="263" y="42"/>
                      <a:pt x="263" y="42"/>
                    </a:cubicBezTo>
                    <a:cubicBezTo>
                      <a:pt x="257" y="40"/>
                      <a:pt x="257" y="40"/>
                      <a:pt x="257" y="40"/>
                    </a:cubicBezTo>
                    <a:cubicBezTo>
                      <a:pt x="257" y="40"/>
                      <a:pt x="256" y="38"/>
                      <a:pt x="256" y="38"/>
                    </a:cubicBezTo>
                    <a:cubicBezTo>
                      <a:pt x="256" y="37"/>
                      <a:pt x="255" y="37"/>
                      <a:pt x="255" y="36"/>
                    </a:cubicBezTo>
                    <a:cubicBezTo>
                      <a:pt x="255" y="35"/>
                      <a:pt x="254" y="35"/>
                      <a:pt x="254" y="34"/>
                    </a:cubicBezTo>
                    <a:cubicBezTo>
                      <a:pt x="254" y="33"/>
                      <a:pt x="253" y="33"/>
                      <a:pt x="253" y="33"/>
                    </a:cubicBezTo>
                    <a:cubicBezTo>
                      <a:pt x="252" y="33"/>
                      <a:pt x="251" y="33"/>
                      <a:pt x="251" y="33"/>
                    </a:cubicBezTo>
                    <a:cubicBezTo>
                      <a:pt x="251" y="33"/>
                      <a:pt x="250" y="32"/>
                      <a:pt x="250" y="32"/>
                    </a:cubicBezTo>
                    <a:cubicBezTo>
                      <a:pt x="250" y="32"/>
                      <a:pt x="248" y="30"/>
                      <a:pt x="247" y="30"/>
                    </a:cubicBezTo>
                    <a:cubicBezTo>
                      <a:pt x="247" y="29"/>
                      <a:pt x="247" y="29"/>
                      <a:pt x="247" y="29"/>
                    </a:cubicBezTo>
                    <a:cubicBezTo>
                      <a:pt x="247" y="29"/>
                      <a:pt x="247" y="29"/>
                      <a:pt x="246" y="29"/>
                    </a:cubicBezTo>
                    <a:cubicBezTo>
                      <a:pt x="245" y="29"/>
                      <a:pt x="245" y="29"/>
                      <a:pt x="245" y="28"/>
                    </a:cubicBezTo>
                    <a:cubicBezTo>
                      <a:pt x="244" y="28"/>
                      <a:pt x="244" y="26"/>
                      <a:pt x="243" y="26"/>
                    </a:cubicBezTo>
                    <a:cubicBezTo>
                      <a:pt x="243" y="26"/>
                      <a:pt x="243" y="26"/>
                      <a:pt x="242" y="26"/>
                    </a:cubicBezTo>
                    <a:cubicBezTo>
                      <a:pt x="241" y="26"/>
                      <a:pt x="240" y="24"/>
                      <a:pt x="240" y="24"/>
                    </a:cubicBezTo>
                    <a:cubicBezTo>
                      <a:pt x="239" y="24"/>
                      <a:pt x="240" y="23"/>
                      <a:pt x="240" y="22"/>
                    </a:cubicBezTo>
                    <a:cubicBezTo>
                      <a:pt x="240" y="21"/>
                      <a:pt x="239" y="21"/>
                      <a:pt x="239" y="21"/>
                    </a:cubicBezTo>
                    <a:cubicBezTo>
                      <a:pt x="239" y="21"/>
                      <a:pt x="239" y="21"/>
                      <a:pt x="239" y="21"/>
                    </a:cubicBezTo>
                    <a:cubicBezTo>
                      <a:pt x="239" y="21"/>
                      <a:pt x="238" y="21"/>
                      <a:pt x="238" y="20"/>
                    </a:cubicBezTo>
                    <a:cubicBezTo>
                      <a:pt x="238" y="20"/>
                      <a:pt x="237" y="19"/>
                      <a:pt x="237" y="18"/>
                    </a:cubicBezTo>
                    <a:cubicBezTo>
                      <a:pt x="237" y="17"/>
                      <a:pt x="237" y="17"/>
                      <a:pt x="237" y="17"/>
                    </a:cubicBezTo>
                    <a:cubicBezTo>
                      <a:pt x="237" y="17"/>
                      <a:pt x="236" y="16"/>
                      <a:pt x="236" y="16"/>
                    </a:cubicBezTo>
                    <a:cubicBezTo>
                      <a:pt x="235" y="15"/>
                      <a:pt x="235" y="15"/>
                      <a:pt x="235" y="15"/>
                    </a:cubicBezTo>
                    <a:cubicBezTo>
                      <a:pt x="235" y="14"/>
                      <a:pt x="235" y="14"/>
                      <a:pt x="235" y="14"/>
                    </a:cubicBezTo>
                    <a:cubicBezTo>
                      <a:pt x="234" y="14"/>
                      <a:pt x="234" y="14"/>
                      <a:pt x="234" y="14"/>
                    </a:cubicBezTo>
                    <a:cubicBezTo>
                      <a:pt x="233" y="14"/>
                      <a:pt x="233" y="13"/>
                      <a:pt x="233" y="12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2" y="11"/>
                      <a:pt x="232" y="11"/>
                      <a:pt x="232" y="11"/>
                    </a:cubicBezTo>
                    <a:cubicBezTo>
                      <a:pt x="231" y="10"/>
                      <a:pt x="231" y="10"/>
                      <a:pt x="231" y="10"/>
                    </a:cubicBezTo>
                    <a:cubicBezTo>
                      <a:pt x="230" y="9"/>
                      <a:pt x="230" y="9"/>
                      <a:pt x="230" y="9"/>
                    </a:cubicBezTo>
                    <a:cubicBezTo>
                      <a:pt x="230" y="9"/>
                      <a:pt x="229" y="8"/>
                      <a:pt x="229" y="8"/>
                    </a:cubicBezTo>
                    <a:cubicBezTo>
                      <a:pt x="228" y="7"/>
                      <a:pt x="227" y="6"/>
                      <a:pt x="227" y="6"/>
                    </a:cubicBezTo>
                    <a:cubicBezTo>
                      <a:pt x="227" y="6"/>
                      <a:pt x="227" y="5"/>
                      <a:pt x="227" y="5"/>
                    </a:cubicBezTo>
                    <a:cubicBezTo>
                      <a:pt x="227" y="5"/>
                      <a:pt x="226" y="5"/>
                      <a:pt x="226" y="5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3" y="3"/>
                    </a:cubicBezTo>
                    <a:cubicBezTo>
                      <a:pt x="222" y="3"/>
                      <a:pt x="222" y="2"/>
                      <a:pt x="222" y="2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7" y="1"/>
                      <a:pt x="217" y="1"/>
                    </a:cubicBezTo>
                    <a:cubicBezTo>
                      <a:pt x="217" y="0"/>
                      <a:pt x="216" y="0"/>
                      <a:pt x="216" y="0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2" y="1"/>
                      <a:pt x="212" y="1"/>
                      <a:pt x="212" y="1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08" y="1"/>
                      <a:pt x="207" y="1"/>
                      <a:pt x="207" y="1"/>
                    </a:cubicBezTo>
                    <a:cubicBezTo>
                      <a:pt x="204" y="2"/>
                      <a:pt x="199" y="5"/>
                      <a:pt x="199" y="7"/>
                    </a:cubicBezTo>
                    <a:cubicBezTo>
                      <a:pt x="198" y="9"/>
                      <a:pt x="199" y="14"/>
                      <a:pt x="197" y="15"/>
                    </a:cubicBezTo>
                    <a:cubicBezTo>
                      <a:pt x="194" y="15"/>
                      <a:pt x="191" y="20"/>
                      <a:pt x="190" y="20"/>
                    </a:cubicBezTo>
                    <a:cubicBezTo>
                      <a:pt x="181" y="25"/>
                      <a:pt x="181" y="25"/>
                      <a:pt x="181" y="25"/>
                    </a:cubicBezTo>
                    <a:cubicBezTo>
                      <a:pt x="181" y="25"/>
                      <a:pt x="174" y="28"/>
                      <a:pt x="170" y="28"/>
                    </a:cubicBezTo>
                    <a:cubicBezTo>
                      <a:pt x="166" y="29"/>
                      <a:pt x="163" y="32"/>
                      <a:pt x="163" y="32"/>
                    </a:cubicBezTo>
                    <a:cubicBezTo>
                      <a:pt x="158" y="39"/>
                      <a:pt x="158" y="39"/>
                      <a:pt x="158" y="39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42" y="37"/>
                      <a:pt x="142" y="37"/>
                      <a:pt x="142" y="37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10" y="38"/>
                      <a:pt x="110" y="38"/>
                      <a:pt x="110" y="38"/>
                    </a:cubicBezTo>
                    <a:cubicBezTo>
                      <a:pt x="110" y="38"/>
                      <a:pt x="102" y="39"/>
                      <a:pt x="100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5" y="38"/>
                      <a:pt x="93" y="36"/>
                      <a:pt x="93" y="36"/>
                    </a:cubicBezTo>
                    <a:cubicBezTo>
                      <a:pt x="93" y="36"/>
                      <a:pt x="89" y="37"/>
                      <a:pt x="88" y="38"/>
                    </a:cubicBezTo>
                    <a:cubicBezTo>
                      <a:pt x="87" y="39"/>
                      <a:pt x="83" y="44"/>
                      <a:pt x="83" y="44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5"/>
                      <a:pt x="80" y="55"/>
                      <a:pt x="79" y="55"/>
                    </a:cubicBezTo>
                    <a:cubicBezTo>
                      <a:pt x="79" y="56"/>
                      <a:pt x="78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69" y="61"/>
                      <a:pt x="69" y="61"/>
                      <a:pt x="69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4" name="Freeform 90">
                <a:extLst>
                  <a:ext uri="{FF2B5EF4-FFF2-40B4-BE49-F238E27FC236}">
                    <a16:creationId xmlns:a16="http://schemas.microsoft.com/office/drawing/2014/main" id="{E9166D4C-5D31-4763-B396-8C731370B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5453" y="2278355"/>
                <a:ext cx="1400674" cy="943961"/>
              </a:xfrm>
              <a:custGeom>
                <a:avLst/>
                <a:gdLst>
                  <a:gd name="T0" fmla="*/ 166 w 614"/>
                  <a:gd name="T1" fmla="*/ 283 h 427"/>
                  <a:gd name="T2" fmla="*/ 173 w 614"/>
                  <a:gd name="T3" fmla="*/ 277 h 427"/>
                  <a:gd name="T4" fmla="*/ 185 w 614"/>
                  <a:gd name="T5" fmla="*/ 270 h 427"/>
                  <a:gd name="T6" fmla="*/ 195 w 614"/>
                  <a:gd name="T7" fmla="*/ 267 h 427"/>
                  <a:gd name="T8" fmla="*/ 207 w 614"/>
                  <a:gd name="T9" fmla="*/ 270 h 427"/>
                  <a:gd name="T10" fmla="*/ 208 w 614"/>
                  <a:gd name="T11" fmla="*/ 270 h 427"/>
                  <a:gd name="T12" fmla="*/ 208 w 614"/>
                  <a:gd name="T13" fmla="*/ 270 h 427"/>
                  <a:gd name="T14" fmla="*/ 209 w 614"/>
                  <a:gd name="T15" fmla="*/ 270 h 427"/>
                  <a:gd name="T16" fmla="*/ 210 w 614"/>
                  <a:gd name="T17" fmla="*/ 270 h 427"/>
                  <a:gd name="T18" fmla="*/ 210 w 614"/>
                  <a:gd name="T19" fmla="*/ 270 h 427"/>
                  <a:gd name="T20" fmla="*/ 211 w 614"/>
                  <a:gd name="T21" fmla="*/ 270 h 427"/>
                  <a:gd name="T22" fmla="*/ 213 w 614"/>
                  <a:gd name="T23" fmla="*/ 273 h 427"/>
                  <a:gd name="T24" fmla="*/ 223 w 614"/>
                  <a:gd name="T25" fmla="*/ 273 h 427"/>
                  <a:gd name="T26" fmla="*/ 227 w 614"/>
                  <a:gd name="T27" fmla="*/ 278 h 427"/>
                  <a:gd name="T28" fmla="*/ 249 w 614"/>
                  <a:gd name="T29" fmla="*/ 280 h 427"/>
                  <a:gd name="T30" fmla="*/ 259 w 614"/>
                  <a:gd name="T31" fmla="*/ 288 h 427"/>
                  <a:gd name="T32" fmla="*/ 268 w 614"/>
                  <a:gd name="T33" fmla="*/ 305 h 427"/>
                  <a:gd name="T34" fmla="*/ 280 w 614"/>
                  <a:gd name="T35" fmla="*/ 312 h 427"/>
                  <a:gd name="T36" fmla="*/ 287 w 614"/>
                  <a:gd name="T37" fmla="*/ 326 h 427"/>
                  <a:gd name="T38" fmla="*/ 302 w 614"/>
                  <a:gd name="T39" fmla="*/ 337 h 427"/>
                  <a:gd name="T40" fmla="*/ 305 w 614"/>
                  <a:gd name="T41" fmla="*/ 349 h 427"/>
                  <a:gd name="T42" fmla="*/ 292 w 614"/>
                  <a:gd name="T43" fmla="*/ 353 h 427"/>
                  <a:gd name="T44" fmla="*/ 281 w 614"/>
                  <a:gd name="T45" fmla="*/ 356 h 427"/>
                  <a:gd name="T46" fmla="*/ 271 w 614"/>
                  <a:gd name="T47" fmla="*/ 366 h 427"/>
                  <a:gd name="T48" fmla="*/ 270 w 614"/>
                  <a:gd name="T49" fmla="*/ 387 h 427"/>
                  <a:gd name="T50" fmla="*/ 268 w 614"/>
                  <a:gd name="T51" fmla="*/ 405 h 427"/>
                  <a:gd name="T52" fmla="*/ 255 w 614"/>
                  <a:gd name="T53" fmla="*/ 414 h 427"/>
                  <a:gd name="T54" fmla="*/ 314 w 614"/>
                  <a:gd name="T55" fmla="*/ 376 h 427"/>
                  <a:gd name="T56" fmla="*/ 377 w 614"/>
                  <a:gd name="T57" fmla="*/ 333 h 427"/>
                  <a:gd name="T58" fmla="*/ 407 w 614"/>
                  <a:gd name="T59" fmla="*/ 375 h 427"/>
                  <a:gd name="T60" fmla="*/ 478 w 614"/>
                  <a:gd name="T61" fmla="*/ 393 h 427"/>
                  <a:gd name="T62" fmla="*/ 548 w 614"/>
                  <a:gd name="T63" fmla="*/ 335 h 427"/>
                  <a:gd name="T64" fmla="*/ 481 w 614"/>
                  <a:gd name="T65" fmla="*/ 326 h 427"/>
                  <a:gd name="T66" fmla="*/ 450 w 614"/>
                  <a:gd name="T67" fmla="*/ 310 h 427"/>
                  <a:gd name="T68" fmla="*/ 518 w 614"/>
                  <a:gd name="T69" fmla="*/ 261 h 427"/>
                  <a:gd name="T70" fmla="*/ 572 w 614"/>
                  <a:gd name="T71" fmla="*/ 207 h 427"/>
                  <a:gd name="T72" fmla="*/ 606 w 614"/>
                  <a:gd name="T73" fmla="*/ 147 h 427"/>
                  <a:gd name="T74" fmla="*/ 586 w 614"/>
                  <a:gd name="T75" fmla="*/ 102 h 427"/>
                  <a:gd name="T76" fmla="*/ 567 w 614"/>
                  <a:gd name="T77" fmla="*/ 72 h 427"/>
                  <a:gd name="T78" fmla="*/ 512 w 614"/>
                  <a:gd name="T79" fmla="*/ 67 h 427"/>
                  <a:gd name="T80" fmla="*/ 472 w 614"/>
                  <a:gd name="T81" fmla="*/ 70 h 427"/>
                  <a:gd name="T82" fmla="*/ 436 w 614"/>
                  <a:gd name="T83" fmla="*/ 77 h 427"/>
                  <a:gd name="T84" fmla="*/ 386 w 614"/>
                  <a:gd name="T85" fmla="*/ 51 h 427"/>
                  <a:gd name="T86" fmla="*/ 361 w 614"/>
                  <a:gd name="T87" fmla="*/ 26 h 427"/>
                  <a:gd name="T88" fmla="*/ 307 w 614"/>
                  <a:gd name="T89" fmla="*/ 17 h 427"/>
                  <a:gd name="T90" fmla="*/ 258 w 614"/>
                  <a:gd name="T91" fmla="*/ 44 h 427"/>
                  <a:gd name="T92" fmla="*/ 243 w 614"/>
                  <a:gd name="T93" fmla="*/ 94 h 427"/>
                  <a:gd name="T94" fmla="*/ 202 w 614"/>
                  <a:gd name="T95" fmla="*/ 96 h 427"/>
                  <a:gd name="T96" fmla="*/ 166 w 614"/>
                  <a:gd name="T97" fmla="*/ 97 h 427"/>
                  <a:gd name="T98" fmla="*/ 118 w 614"/>
                  <a:gd name="T99" fmla="*/ 102 h 427"/>
                  <a:gd name="T100" fmla="*/ 44 w 614"/>
                  <a:gd name="T101" fmla="*/ 111 h 427"/>
                  <a:gd name="T102" fmla="*/ 30 w 614"/>
                  <a:gd name="T103" fmla="*/ 130 h 427"/>
                  <a:gd name="T104" fmla="*/ 27 w 614"/>
                  <a:gd name="T105" fmla="*/ 152 h 427"/>
                  <a:gd name="T106" fmla="*/ 46 w 614"/>
                  <a:gd name="T107" fmla="*/ 182 h 427"/>
                  <a:gd name="T108" fmla="*/ 33 w 614"/>
                  <a:gd name="T109" fmla="*/ 207 h 427"/>
                  <a:gd name="T110" fmla="*/ 14 w 614"/>
                  <a:gd name="T111" fmla="*/ 261 h 427"/>
                  <a:gd name="T112" fmla="*/ 15 w 614"/>
                  <a:gd name="T113" fmla="*/ 273 h 427"/>
                  <a:gd name="T114" fmla="*/ 6 w 614"/>
                  <a:gd name="T115" fmla="*/ 282 h 427"/>
                  <a:gd name="T116" fmla="*/ 1 w 614"/>
                  <a:gd name="T117" fmla="*/ 297 h 427"/>
                  <a:gd name="T118" fmla="*/ 0 w 614"/>
                  <a:gd name="T119" fmla="*/ 311 h 427"/>
                  <a:gd name="T120" fmla="*/ 22 w 614"/>
                  <a:gd name="T121" fmla="*/ 321 h 427"/>
                  <a:gd name="T122" fmla="*/ 61 w 614"/>
                  <a:gd name="T123" fmla="*/ 323 h 427"/>
                  <a:gd name="T124" fmla="*/ 114 w 614"/>
                  <a:gd name="T125" fmla="*/ 31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4" h="427">
                    <a:moveTo>
                      <a:pt x="141" y="305"/>
                    </a:moveTo>
                    <a:cubicBezTo>
                      <a:pt x="142" y="305"/>
                      <a:pt x="145" y="300"/>
                      <a:pt x="148" y="300"/>
                    </a:cubicBezTo>
                    <a:cubicBezTo>
                      <a:pt x="150" y="299"/>
                      <a:pt x="149" y="294"/>
                      <a:pt x="150" y="292"/>
                    </a:cubicBezTo>
                    <a:cubicBezTo>
                      <a:pt x="151" y="290"/>
                      <a:pt x="156" y="286"/>
                      <a:pt x="159" y="285"/>
                    </a:cubicBezTo>
                    <a:cubicBezTo>
                      <a:pt x="160" y="285"/>
                      <a:pt x="160" y="285"/>
                      <a:pt x="160" y="285"/>
                    </a:cubicBezTo>
                    <a:cubicBezTo>
                      <a:pt x="160" y="283"/>
                      <a:pt x="160" y="283"/>
                      <a:pt x="160" y="283"/>
                    </a:cubicBezTo>
                    <a:cubicBezTo>
                      <a:pt x="160" y="283"/>
                      <a:pt x="163" y="282"/>
                      <a:pt x="163" y="281"/>
                    </a:cubicBezTo>
                    <a:cubicBezTo>
                      <a:pt x="164" y="281"/>
                      <a:pt x="164" y="282"/>
                      <a:pt x="164" y="282"/>
                    </a:cubicBezTo>
                    <a:cubicBezTo>
                      <a:pt x="164" y="282"/>
                      <a:pt x="165" y="283"/>
                      <a:pt x="166" y="283"/>
                    </a:cubicBezTo>
                    <a:cubicBezTo>
                      <a:pt x="166" y="283"/>
                      <a:pt x="167" y="282"/>
                      <a:pt x="167" y="282"/>
                    </a:cubicBezTo>
                    <a:cubicBezTo>
                      <a:pt x="167" y="281"/>
                      <a:pt x="167" y="280"/>
                      <a:pt x="167" y="280"/>
                    </a:cubicBezTo>
                    <a:cubicBezTo>
                      <a:pt x="166" y="279"/>
                      <a:pt x="166" y="278"/>
                      <a:pt x="166" y="278"/>
                    </a:cubicBezTo>
                    <a:cubicBezTo>
                      <a:pt x="166" y="278"/>
                      <a:pt x="166" y="278"/>
                      <a:pt x="166" y="278"/>
                    </a:cubicBezTo>
                    <a:cubicBezTo>
                      <a:pt x="166" y="278"/>
                      <a:pt x="167" y="278"/>
                      <a:pt x="167" y="278"/>
                    </a:cubicBezTo>
                    <a:cubicBezTo>
                      <a:pt x="167" y="278"/>
                      <a:pt x="168" y="277"/>
                      <a:pt x="168" y="277"/>
                    </a:cubicBezTo>
                    <a:cubicBezTo>
                      <a:pt x="170" y="278"/>
                      <a:pt x="170" y="278"/>
                      <a:pt x="170" y="278"/>
                    </a:cubicBezTo>
                    <a:cubicBezTo>
                      <a:pt x="170" y="278"/>
                      <a:pt x="171" y="278"/>
                      <a:pt x="171" y="278"/>
                    </a:cubicBezTo>
                    <a:cubicBezTo>
                      <a:pt x="172" y="279"/>
                      <a:pt x="173" y="277"/>
                      <a:pt x="173" y="277"/>
                    </a:cubicBezTo>
                    <a:cubicBezTo>
                      <a:pt x="174" y="276"/>
                      <a:pt x="174" y="276"/>
                      <a:pt x="174" y="276"/>
                    </a:cubicBezTo>
                    <a:cubicBezTo>
                      <a:pt x="174" y="276"/>
                      <a:pt x="174" y="276"/>
                      <a:pt x="174" y="275"/>
                    </a:cubicBezTo>
                    <a:cubicBezTo>
                      <a:pt x="174" y="275"/>
                      <a:pt x="175" y="275"/>
                      <a:pt x="176" y="275"/>
                    </a:cubicBezTo>
                    <a:cubicBezTo>
                      <a:pt x="176" y="275"/>
                      <a:pt x="178" y="275"/>
                      <a:pt x="179" y="275"/>
                    </a:cubicBezTo>
                    <a:cubicBezTo>
                      <a:pt x="180" y="275"/>
                      <a:pt x="180" y="275"/>
                      <a:pt x="180" y="275"/>
                    </a:cubicBezTo>
                    <a:cubicBezTo>
                      <a:pt x="182" y="274"/>
                      <a:pt x="182" y="274"/>
                      <a:pt x="182" y="274"/>
                    </a:cubicBezTo>
                    <a:cubicBezTo>
                      <a:pt x="182" y="274"/>
                      <a:pt x="183" y="273"/>
                      <a:pt x="183" y="273"/>
                    </a:cubicBezTo>
                    <a:cubicBezTo>
                      <a:pt x="183" y="272"/>
                      <a:pt x="183" y="271"/>
                      <a:pt x="183" y="271"/>
                    </a:cubicBezTo>
                    <a:cubicBezTo>
                      <a:pt x="183" y="270"/>
                      <a:pt x="185" y="270"/>
                      <a:pt x="185" y="270"/>
                    </a:cubicBezTo>
                    <a:cubicBezTo>
                      <a:pt x="185" y="270"/>
                      <a:pt x="185" y="270"/>
                      <a:pt x="185" y="270"/>
                    </a:cubicBezTo>
                    <a:cubicBezTo>
                      <a:pt x="186" y="270"/>
                      <a:pt x="186" y="271"/>
                      <a:pt x="186" y="271"/>
                    </a:cubicBezTo>
                    <a:cubicBezTo>
                      <a:pt x="186" y="271"/>
                      <a:pt x="187" y="270"/>
                      <a:pt x="187" y="270"/>
                    </a:cubicBezTo>
                    <a:cubicBezTo>
                      <a:pt x="187" y="269"/>
                      <a:pt x="188" y="269"/>
                      <a:pt x="188" y="269"/>
                    </a:cubicBezTo>
                    <a:cubicBezTo>
                      <a:pt x="188" y="269"/>
                      <a:pt x="190" y="268"/>
                      <a:pt x="190" y="267"/>
                    </a:cubicBezTo>
                    <a:cubicBezTo>
                      <a:pt x="191" y="266"/>
                      <a:pt x="191" y="267"/>
                      <a:pt x="191" y="265"/>
                    </a:cubicBezTo>
                    <a:cubicBezTo>
                      <a:pt x="191" y="264"/>
                      <a:pt x="192" y="265"/>
                      <a:pt x="192" y="266"/>
                    </a:cubicBezTo>
                    <a:cubicBezTo>
                      <a:pt x="192" y="266"/>
                      <a:pt x="192" y="266"/>
                      <a:pt x="193" y="267"/>
                    </a:cubicBezTo>
                    <a:cubicBezTo>
                      <a:pt x="193" y="267"/>
                      <a:pt x="193" y="267"/>
                      <a:pt x="195" y="267"/>
                    </a:cubicBezTo>
                    <a:cubicBezTo>
                      <a:pt x="196" y="268"/>
                      <a:pt x="196" y="266"/>
                      <a:pt x="198" y="266"/>
                    </a:cubicBezTo>
                    <a:cubicBezTo>
                      <a:pt x="200" y="266"/>
                      <a:pt x="199" y="266"/>
                      <a:pt x="200" y="267"/>
                    </a:cubicBezTo>
                    <a:cubicBezTo>
                      <a:pt x="201" y="267"/>
                      <a:pt x="201" y="267"/>
                      <a:pt x="202" y="267"/>
                    </a:cubicBezTo>
                    <a:cubicBezTo>
                      <a:pt x="203" y="268"/>
                      <a:pt x="203" y="268"/>
                      <a:pt x="203" y="268"/>
                    </a:cubicBezTo>
                    <a:cubicBezTo>
                      <a:pt x="203" y="268"/>
                      <a:pt x="204" y="268"/>
                      <a:pt x="205" y="269"/>
                    </a:cubicBezTo>
                    <a:cubicBezTo>
                      <a:pt x="205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2" y="271"/>
                      <a:pt x="212" y="271"/>
                      <a:pt x="212" y="271"/>
                    </a:cubicBezTo>
                    <a:cubicBezTo>
                      <a:pt x="212" y="271"/>
                      <a:pt x="212" y="273"/>
                      <a:pt x="213" y="273"/>
                    </a:cubicBezTo>
                    <a:cubicBezTo>
                      <a:pt x="213" y="274"/>
                      <a:pt x="213" y="274"/>
                      <a:pt x="214" y="274"/>
                    </a:cubicBezTo>
                    <a:cubicBezTo>
                      <a:pt x="214" y="274"/>
                      <a:pt x="215" y="272"/>
                      <a:pt x="215" y="271"/>
                    </a:cubicBezTo>
                    <a:cubicBezTo>
                      <a:pt x="215" y="271"/>
                      <a:pt x="216" y="272"/>
                      <a:pt x="216" y="272"/>
                    </a:cubicBezTo>
                    <a:cubicBezTo>
                      <a:pt x="216" y="272"/>
                      <a:pt x="216" y="274"/>
                      <a:pt x="217" y="274"/>
                    </a:cubicBezTo>
                    <a:cubicBezTo>
                      <a:pt x="217" y="273"/>
                      <a:pt x="218" y="273"/>
                      <a:pt x="218" y="273"/>
                    </a:cubicBezTo>
                    <a:cubicBezTo>
                      <a:pt x="219" y="273"/>
                      <a:pt x="218" y="272"/>
                      <a:pt x="218" y="272"/>
                    </a:cubicBezTo>
                    <a:cubicBezTo>
                      <a:pt x="218" y="272"/>
                      <a:pt x="219" y="271"/>
                      <a:pt x="219" y="271"/>
                    </a:cubicBezTo>
                    <a:cubicBezTo>
                      <a:pt x="220" y="271"/>
                      <a:pt x="222" y="271"/>
                      <a:pt x="222" y="271"/>
                    </a:cubicBezTo>
                    <a:cubicBezTo>
                      <a:pt x="223" y="271"/>
                      <a:pt x="223" y="273"/>
                      <a:pt x="223" y="273"/>
                    </a:cubicBezTo>
                    <a:cubicBezTo>
                      <a:pt x="223" y="273"/>
                      <a:pt x="222" y="275"/>
                      <a:pt x="222" y="275"/>
                    </a:cubicBezTo>
                    <a:cubicBezTo>
                      <a:pt x="222" y="275"/>
                      <a:pt x="221" y="276"/>
                      <a:pt x="221" y="277"/>
                    </a:cubicBezTo>
                    <a:cubicBezTo>
                      <a:pt x="221" y="277"/>
                      <a:pt x="221" y="277"/>
                      <a:pt x="222" y="276"/>
                    </a:cubicBezTo>
                    <a:cubicBezTo>
                      <a:pt x="224" y="276"/>
                      <a:pt x="223" y="275"/>
                      <a:pt x="223" y="275"/>
                    </a:cubicBezTo>
                    <a:cubicBezTo>
                      <a:pt x="224" y="273"/>
                      <a:pt x="224" y="273"/>
                      <a:pt x="224" y="273"/>
                    </a:cubicBezTo>
                    <a:cubicBezTo>
                      <a:pt x="224" y="273"/>
                      <a:pt x="226" y="274"/>
                      <a:pt x="226" y="275"/>
                    </a:cubicBezTo>
                    <a:cubicBezTo>
                      <a:pt x="226" y="275"/>
                      <a:pt x="226" y="276"/>
                      <a:pt x="226" y="276"/>
                    </a:cubicBezTo>
                    <a:cubicBezTo>
                      <a:pt x="226" y="277"/>
                      <a:pt x="227" y="277"/>
                      <a:pt x="227" y="278"/>
                    </a:cubicBezTo>
                    <a:cubicBezTo>
                      <a:pt x="228" y="279"/>
                      <a:pt x="227" y="278"/>
                      <a:pt x="227" y="278"/>
                    </a:cubicBezTo>
                    <a:cubicBezTo>
                      <a:pt x="227" y="277"/>
                      <a:pt x="228" y="275"/>
                      <a:pt x="228" y="275"/>
                    </a:cubicBezTo>
                    <a:cubicBezTo>
                      <a:pt x="229" y="273"/>
                      <a:pt x="229" y="273"/>
                      <a:pt x="229" y="273"/>
                    </a:cubicBezTo>
                    <a:cubicBezTo>
                      <a:pt x="229" y="273"/>
                      <a:pt x="233" y="273"/>
                      <a:pt x="237" y="273"/>
                    </a:cubicBezTo>
                    <a:cubicBezTo>
                      <a:pt x="241" y="273"/>
                      <a:pt x="238" y="272"/>
                      <a:pt x="238" y="272"/>
                    </a:cubicBezTo>
                    <a:cubicBezTo>
                      <a:pt x="240" y="272"/>
                      <a:pt x="240" y="272"/>
                      <a:pt x="240" y="272"/>
                    </a:cubicBezTo>
                    <a:cubicBezTo>
                      <a:pt x="241" y="276"/>
                      <a:pt x="241" y="276"/>
                      <a:pt x="241" y="276"/>
                    </a:cubicBezTo>
                    <a:cubicBezTo>
                      <a:pt x="241" y="276"/>
                      <a:pt x="243" y="278"/>
                      <a:pt x="244" y="278"/>
                    </a:cubicBezTo>
                    <a:cubicBezTo>
                      <a:pt x="245" y="279"/>
                      <a:pt x="245" y="279"/>
                      <a:pt x="247" y="280"/>
                    </a:cubicBezTo>
                    <a:cubicBezTo>
                      <a:pt x="250" y="280"/>
                      <a:pt x="249" y="280"/>
                      <a:pt x="249" y="280"/>
                    </a:cubicBezTo>
                    <a:cubicBezTo>
                      <a:pt x="250" y="280"/>
                      <a:pt x="250" y="278"/>
                      <a:pt x="251" y="277"/>
                    </a:cubicBezTo>
                    <a:cubicBezTo>
                      <a:pt x="251" y="276"/>
                      <a:pt x="252" y="276"/>
                      <a:pt x="252" y="276"/>
                    </a:cubicBezTo>
                    <a:cubicBezTo>
                      <a:pt x="252" y="276"/>
                      <a:pt x="254" y="278"/>
                      <a:pt x="254" y="278"/>
                    </a:cubicBezTo>
                    <a:cubicBezTo>
                      <a:pt x="255" y="279"/>
                      <a:pt x="255" y="280"/>
                      <a:pt x="255" y="280"/>
                    </a:cubicBezTo>
                    <a:cubicBezTo>
                      <a:pt x="258" y="281"/>
                      <a:pt x="258" y="281"/>
                      <a:pt x="258" y="281"/>
                    </a:cubicBezTo>
                    <a:cubicBezTo>
                      <a:pt x="258" y="282"/>
                      <a:pt x="258" y="282"/>
                      <a:pt x="258" y="282"/>
                    </a:cubicBezTo>
                    <a:cubicBezTo>
                      <a:pt x="258" y="285"/>
                      <a:pt x="258" y="285"/>
                      <a:pt x="258" y="285"/>
                    </a:cubicBezTo>
                    <a:cubicBezTo>
                      <a:pt x="260" y="286"/>
                      <a:pt x="260" y="286"/>
                      <a:pt x="260" y="286"/>
                    </a:cubicBezTo>
                    <a:cubicBezTo>
                      <a:pt x="259" y="288"/>
                      <a:pt x="259" y="288"/>
                      <a:pt x="259" y="288"/>
                    </a:cubicBezTo>
                    <a:cubicBezTo>
                      <a:pt x="259" y="288"/>
                      <a:pt x="260" y="290"/>
                      <a:pt x="260" y="291"/>
                    </a:cubicBezTo>
                    <a:cubicBezTo>
                      <a:pt x="260" y="291"/>
                      <a:pt x="261" y="293"/>
                      <a:pt x="261" y="293"/>
                    </a:cubicBezTo>
                    <a:cubicBezTo>
                      <a:pt x="261" y="296"/>
                      <a:pt x="261" y="296"/>
                      <a:pt x="261" y="296"/>
                    </a:cubicBezTo>
                    <a:cubicBezTo>
                      <a:pt x="260" y="298"/>
                      <a:pt x="260" y="298"/>
                      <a:pt x="260" y="298"/>
                    </a:cubicBezTo>
                    <a:cubicBezTo>
                      <a:pt x="261" y="299"/>
                      <a:pt x="261" y="299"/>
                      <a:pt x="261" y="299"/>
                    </a:cubicBezTo>
                    <a:cubicBezTo>
                      <a:pt x="261" y="299"/>
                      <a:pt x="261" y="302"/>
                      <a:pt x="262" y="303"/>
                    </a:cubicBezTo>
                    <a:cubicBezTo>
                      <a:pt x="263" y="305"/>
                      <a:pt x="264" y="302"/>
                      <a:pt x="264" y="302"/>
                    </a:cubicBezTo>
                    <a:cubicBezTo>
                      <a:pt x="266" y="302"/>
                      <a:pt x="266" y="302"/>
                      <a:pt x="266" y="302"/>
                    </a:cubicBezTo>
                    <a:cubicBezTo>
                      <a:pt x="268" y="305"/>
                      <a:pt x="268" y="305"/>
                      <a:pt x="268" y="305"/>
                    </a:cubicBezTo>
                    <a:cubicBezTo>
                      <a:pt x="269" y="305"/>
                      <a:pt x="269" y="305"/>
                      <a:pt x="269" y="305"/>
                    </a:cubicBezTo>
                    <a:cubicBezTo>
                      <a:pt x="271" y="306"/>
                      <a:pt x="271" y="306"/>
                      <a:pt x="271" y="306"/>
                    </a:cubicBezTo>
                    <a:cubicBezTo>
                      <a:pt x="272" y="309"/>
                      <a:pt x="272" y="309"/>
                      <a:pt x="272" y="309"/>
                    </a:cubicBezTo>
                    <a:cubicBezTo>
                      <a:pt x="274" y="308"/>
                      <a:pt x="274" y="308"/>
                      <a:pt x="274" y="308"/>
                    </a:cubicBezTo>
                    <a:cubicBezTo>
                      <a:pt x="275" y="305"/>
                      <a:pt x="275" y="305"/>
                      <a:pt x="275" y="305"/>
                    </a:cubicBezTo>
                    <a:cubicBezTo>
                      <a:pt x="277" y="306"/>
                      <a:pt x="277" y="306"/>
                      <a:pt x="277" y="306"/>
                    </a:cubicBezTo>
                    <a:cubicBezTo>
                      <a:pt x="279" y="306"/>
                      <a:pt x="279" y="306"/>
                      <a:pt x="279" y="306"/>
                    </a:cubicBezTo>
                    <a:cubicBezTo>
                      <a:pt x="279" y="310"/>
                      <a:pt x="279" y="310"/>
                      <a:pt x="279" y="310"/>
                    </a:cubicBezTo>
                    <a:cubicBezTo>
                      <a:pt x="279" y="310"/>
                      <a:pt x="280" y="311"/>
                      <a:pt x="280" y="312"/>
                    </a:cubicBezTo>
                    <a:cubicBezTo>
                      <a:pt x="280" y="312"/>
                      <a:pt x="280" y="314"/>
                      <a:pt x="280" y="314"/>
                    </a:cubicBezTo>
                    <a:cubicBezTo>
                      <a:pt x="281" y="316"/>
                      <a:pt x="281" y="316"/>
                      <a:pt x="281" y="316"/>
                    </a:cubicBezTo>
                    <a:cubicBezTo>
                      <a:pt x="278" y="317"/>
                      <a:pt x="278" y="317"/>
                      <a:pt x="278" y="317"/>
                    </a:cubicBezTo>
                    <a:cubicBezTo>
                      <a:pt x="280" y="318"/>
                      <a:pt x="280" y="318"/>
                      <a:pt x="280" y="318"/>
                    </a:cubicBezTo>
                    <a:cubicBezTo>
                      <a:pt x="280" y="318"/>
                      <a:pt x="282" y="318"/>
                      <a:pt x="283" y="318"/>
                    </a:cubicBezTo>
                    <a:cubicBezTo>
                      <a:pt x="284" y="318"/>
                      <a:pt x="284" y="321"/>
                      <a:pt x="284" y="321"/>
                    </a:cubicBezTo>
                    <a:cubicBezTo>
                      <a:pt x="284" y="321"/>
                      <a:pt x="284" y="322"/>
                      <a:pt x="283" y="323"/>
                    </a:cubicBezTo>
                    <a:cubicBezTo>
                      <a:pt x="283" y="323"/>
                      <a:pt x="283" y="324"/>
                      <a:pt x="283" y="325"/>
                    </a:cubicBezTo>
                    <a:cubicBezTo>
                      <a:pt x="284" y="325"/>
                      <a:pt x="286" y="326"/>
                      <a:pt x="287" y="326"/>
                    </a:cubicBezTo>
                    <a:cubicBezTo>
                      <a:pt x="289" y="326"/>
                      <a:pt x="289" y="326"/>
                      <a:pt x="289" y="326"/>
                    </a:cubicBezTo>
                    <a:cubicBezTo>
                      <a:pt x="291" y="326"/>
                      <a:pt x="291" y="326"/>
                      <a:pt x="291" y="326"/>
                    </a:cubicBezTo>
                    <a:cubicBezTo>
                      <a:pt x="291" y="326"/>
                      <a:pt x="292" y="327"/>
                      <a:pt x="293" y="327"/>
                    </a:cubicBezTo>
                    <a:cubicBezTo>
                      <a:pt x="293" y="326"/>
                      <a:pt x="295" y="326"/>
                      <a:pt x="295" y="326"/>
                    </a:cubicBezTo>
                    <a:cubicBezTo>
                      <a:pt x="297" y="328"/>
                      <a:pt x="297" y="328"/>
                      <a:pt x="297" y="328"/>
                    </a:cubicBezTo>
                    <a:cubicBezTo>
                      <a:pt x="299" y="327"/>
                      <a:pt x="299" y="327"/>
                      <a:pt x="299" y="327"/>
                    </a:cubicBezTo>
                    <a:cubicBezTo>
                      <a:pt x="299" y="329"/>
                      <a:pt x="299" y="329"/>
                      <a:pt x="299" y="329"/>
                    </a:cubicBezTo>
                    <a:cubicBezTo>
                      <a:pt x="299" y="329"/>
                      <a:pt x="301" y="333"/>
                      <a:pt x="301" y="333"/>
                    </a:cubicBezTo>
                    <a:cubicBezTo>
                      <a:pt x="302" y="334"/>
                      <a:pt x="302" y="336"/>
                      <a:pt x="302" y="337"/>
                    </a:cubicBezTo>
                    <a:cubicBezTo>
                      <a:pt x="302" y="338"/>
                      <a:pt x="303" y="340"/>
                      <a:pt x="303" y="340"/>
                    </a:cubicBezTo>
                    <a:cubicBezTo>
                      <a:pt x="303" y="340"/>
                      <a:pt x="302" y="340"/>
                      <a:pt x="301" y="341"/>
                    </a:cubicBezTo>
                    <a:cubicBezTo>
                      <a:pt x="300" y="342"/>
                      <a:pt x="302" y="343"/>
                      <a:pt x="302" y="343"/>
                    </a:cubicBezTo>
                    <a:cubicBezTo>
                      <a:pt x="304" y="343"/>
                      <a:pt x="304" y="343"/>
                      <a:pt x="304" y="343"/>
                    </a:cubicBezTo>
                    <a:cubicBezTo>
                      <a:pt x="304" y="343"/>
                      <a:pt x="306" y="345"/>
                      <a:pt x="306" y="346"/>
                    </a:cubicBezTo>
                    <a:cubicBezTo>
                      <a:pt x="307" y="347"/>
                      <a:pt x="309" y="346"/>
                      <a:pt x="310" y="346"/>
                    </a:cubicBezTo>
                    <a:cubicBezTo>
                      <a:pt x="311" y="345"/>
                      <a:pt x="313" y="346"/>
                      <a:pt x="313" y="347"/>
                    </a:cubicBezTo>
                    <a:cubicBezTo>
                      <a:pt x="313" y="347"/>
                      <a:pt x="310" y="348"/>
                      <a:pt x="309" y="348"/>
                    </a:cubicBezTo>
                    <a:cubicBezTo>
                      <a:pt x="308" y="349"/>
                      <a:pt x="305" y="349"/>
                      <a:pt x="305" y="349"/>
                    </a:cubicBezTo>
                    <a:cubicBezTo>
                      <a:pt x="304" y="352"/>
                      <a:pt x="304" y="352"/>
                      <a:pt x="304" y="352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1" y="350"/>
                      <a:pt x="301" y="350"/>
                      <a:pt x="301" y="350"/>
                    </a:cubicBezTo>
                    <a:cubicBezTo>
                      <a:pt x="297" y="347"/>
                      <a:pt x="297" y="347"/>
                      <a:pt x="297" y="347"/>
                    </a:cubicBezTo>
                    <a:cubicBezTo>
                      <a:pt x="297" y="350"/>
                      <a:pt x="297" y="350"/>
                      <a:pt x="297" y="350"/>
                    </a:cubicBezTo>
                    <a:cubicBezTo>
                      <a:pt x="295" y="351"/>
                      <a:pt x="295" y="351"/>
                      <a:pt x="295" y="351"/>
                    </a:cubicBezTo>
                    <a:cubicBezTo>
                      <a:pt x="295" y="351"/>
                      <a:pt x="295" y="352"/>
                      <a:pt x="295" y="353"/>
                    </a:cubicBezTo>
                    <a:cubicBezTo>
                      <a:pt x="295" y="354"/>
                      <a:pt x="294" y="354"/>
                      <a:pt x="294" y="354"/>
                    </a:cubicBezTo>
                    <a:cubicBezTo>
                      <a:pt x="292" y="353"/>
                      <a:pt x="292" y="353"/>
                      <a:pt x="292" y="353"/>
                    </a:cubicBezTo>
                    <a:cubicBezTo>
                      <a:pt x="292" y="353"/>
                      <a:pt x="290" y="353"/>
                      <a:pt x="289" y="353"/>
                    </a:cubicBezTo>
                    <a:cubicBezTo>
                      <a:pt x="288" y="353"/>
                      <a:pt x="288" y="351"/>
                      <a:pt x="288" y="351"/>
                    </a:cubicBezTo>
                    <a:cubicBezTo>
                      <a:pt x="287" y="352"/>
                      <a:pt x="287" y="352"/>
                      <a:pt x="287" y="352"/>
                    </a:cubicBezTo>
                    <a:cubicBezTo>
                      <a:pt x="287" y="352"/>
                      <a:pt x="287" y="353"/>
                      <a:pt x="286" y="354"/>
                    </a:cubicBezTo>
                    <a:cubicBezTo>
                      <a:pt x="286" y="355"/>
                      <a:pt x="286" y="354"/>
                      <a:pt x="284" y="354"/>
                    </a:cubicBezTo>
                    <a:cubicBezTo>
                      <a:pt x="283" y="355"/>
                      <a:pt x="283" y="353"/>
                      <a:pt x="282" y="352"/>
                    </a:cubicBezTo>
                    <a:cubicBezTo>
                      <a:pt x="282" y="350"/>
                      <a:pt x="282" y="352"/>
                      <a:pt x="281" y="352"/>
                    </a:cubicBezTo>
                    <a:cubicBezTo>
                      <a:pt x="280" y="352"/>
                      <a:pt x="282" y="355"/>
                      <a:pt x="282" y="355"/>
                    </a:cubicBezTo>
                    <a:cubicBezTo>
                      <a:pt x="281" y="356"/>
                      <a:pt x="281" y="356"/>
                      <a:pt x="281" y="356"/>
                    </a:cubicBezTo>
                    <a:cubicBezTo>
                      <a:pt x="281" y="356"/>
                      <a:pt x="281" y="358"/>
                      <a:pt x="279" y="359"/>
                    </a:cubicBezTo>
                    <a:cubicBezTo>
                      <a:pt x="278" y="359"/>
                      <a:pt x="279" y="357"/>
                      <a:pt x="279" y="357"/>
                    </a:cubicBezTo>
                    <a:cubicBezTo>
                      <a:pt x="279" y="353"/>
                      <a:pt x="279" y="353"/>
                      <a:pt x="279" y="353"/>
                    </a:cubicBezTo>
                    <a:cubicBezTo>
                      <a:pt x="277" y="348"/>
                      <a:pt x="277" y="348"/>
                      <a:pt x="277" y="348"/>
                    </a:cubicBezTo>
                    <a:cubicBezTo>
                      <a:pt x="277" y="348"/>
                      <a:pt x="273" y="352"/>
                      <a:pt x="272" y="352"/>
                    </a:cubicBezTo>
                    <a:cubicBezTo>
                      <a:pt x="272" y="353"/>
                      <a:pt x="270" y="357"/>
                      <a:pt x="269" y="357"/>
                    </a:cubicBezTo>
                    <a:cubicBezTo>
                      <a:pt x="269" y="358"/>
                      <a:pt x="269" y="360"/>
                      <a:pt x="269" y="360"/>
                    </a:cubicBezTo>
                    <a:cubicBezTo>
                      <a:pt x="271" y="363"/>
                      <a:pt x="271" y="363"/>
                      <a:pt x="271" y="363"/>
                    </a:cubicBezTo>
                    <a:cubicBezTo>
                      <a:pt x="271" y="366"/>
                      <a:pt x="271" y="366"/>
                      <a:pt x="271" y="366"/>
                    </a:cubicBezTo>
                    <a:cubicBezTo>
                      <a:pt x="273" y="368"/>
                      <a:pt x="273" y="368"/>
                      <a:pt x="273" y="368"/>
                    </a:cubicBezTo>
                    <a:cubicBezTo>
                      <a:pt x="273" y="368"/>
                      <a:pt x="275" y="368"/>
                      <a:pt x="276" y="369"/>
                    </a:cubicBezTo>
                    <a:cubicBezTo>
                      <a:pt x="277" y="369"/>
                      <a:pt x="276" y="371"/>
                      <a:pt x="276" y="371"/>
                    </a:cubicBezTo>
                    <a:cubicBezTo>
                      <a:pt x="275" y="375"/>
                      <a:pt x="275" y="375"/>
                      <a:pt x="275" y="375"/>
                    </a:cubicBezTo>
                    <a:cubicBezTo>
                      <a:pt x="275" y="375"/>
                      <a:pt x="276" y="376"/>
                      <a:pt x="277" y="377"/>
                    </a:cubicBezTo>
                    <a:cubicBezTo>
                      <a:pt x="277" y="378"/>
                      <a:pt x="275" y="380"/>
                      <a:pt x="275" y="380"/>
                    </a:cubicBezTo>
                    <a:cubicBezTo>
                      <a:pt x="274" y="380"/>
                      <a:pt x="271" y="383"/>
                      <a:pt x="271" y="383"/>
                    </a:cubicBezTo>
                    <a:cubicBezTo>
                      <a:pt x="271" y="383"/>
                      <a:pt x="270" y="384"/>
                      <a:pt x="269" y="384"/>
                    </a:cubicBezTo>
                    <a:cubicBezTo>
                      <a:pt x="268" y="384"/>
                      <a:pt x="270" y="387"/>
                      <a:pt x="270" y="387"/>
                    </a:cubicBezTo>
                    <a:cubicBezTo>
                      <a:pt x="271" y="390"/>
                      <a:pt x="271" y="390"/>
                      <a:pt x="271" y="390"/>
                    </a:cubicBezTo>
                    <a:cubicBezTo>
                      <a:pt x="271" y="390"/>
                      <a:pt x="270" y="391"/>
                      <a:pt x="270" y="391"/>
                    </a:cubicBezTo>
                    <a:cubicBezTo>
                      <a:pt x="269" y="392"/>
                      <a:pt x="269" y="394"/>
                      <a:pt x="269" y="394"/>
                    </a:cubicBezTo>
                    <a:cubicBezTo>
                      <a:pt x="267" y="394"/>
                      <a:pt x="267" y="394"/>
                      <a:pt x="267" y="394"/>
                    </a:cubicBezTo>
                    <a:cubicBezTo>
                      <a:pt x="266" y="396"/>
                      <a:pt x="266" y="396"/>
                      <a:pt x="266" y="396"/>
                    </a:cubicBezTo>
                    <a:cubicBezTo>
                      <a:pt x="266" y="396"/>
                      <a:pt x="266" y="399"/>
                      <a:pt x="265" y="399"/>
                    </a:cubicBezTo>
                    <a:cubicBezTo>
                      <a:pt x="264" y="399"/>
                      <a:pt x="265" y="401"/>
                      <a:pt x="265" y="401"/>
                    </a:cubicBezTo>
                    <a:cubicBezTo>
                      <a:pt x="264" y="403"/>
                      <a:pt x="264" y="403"/>
                      <a:pt x="264" y="403"/>
                    </a:cubicBezTo>
                    <a:cubicBezTo>
                      <a:pt x="268" y="405"/>
                      <a:pt x="268" y="405"/>
                      <a:pt x="268" y="405"/>
                    </a:cubicBezTo>
                    <a:cubicBezTo>
                      <a:pt x="267" y="407"/>
                      <a:pt x="267" y="407"/>
                      <a:pt x="267" y="407"/>
                    </a:cubicBezTo>
                    <a:cubicBezTo>
                      <a:pt x="267" y="409"/>
                      <a:pt x="267" y="409"/>
                      <a:pt x="267" y="409"/>
                    </a:cubicBezTo>
                    <a:cubicBezTo>
                      <a:pt x="268" y="409"/>
                      <a:pt x="268" y="409"/>
                      <a:pt x="268" y="409"/>
                    </a:cubicBezTo>
                    <a:cubicBezTo>
                      <a:pt x="268" y="409"/>
                      <a:pt x="266" y="410"/>
                      <a:pt x="265" y="410"/>
                    </a:cubicBezTo>
                    <a:cubicBezTo>
                      <a:pt x="264" y="411"/>
                      <a:pt x="263" y="410"/>
                      <a:pt x="262" y="411"/>
                    </a:cubicBezTo>
                    <a:cubicBezTo>
                      <a:pt x="261" y="411"/>
                      <a:pt x="258" y="412"/>
                      <a:pt x="258" y="412"/>
                    </a:cubicBezTo>
                    <a:cubicBezTo>
                      <a:pt x="257" y="416"/>
                      <a:pt x="257" y="416"/>
                      <a:pt x="257" y="416"/>
                    </a:cubicBezTo>
                    <a:cubicBezTo>
                      <a:pt x="255" y="416"/>
                      <a:pt x="255" y="416"/>
                      <a:pt x="255" y="416"/>
                    </a:cubicBezTo>
                    <a:cubicBezTo>
                      <a:pt x="255" y="414"/>
                      <a:pt x="255" y="414"/>
                      <a:pt x="255" y="414"/>
                    </a:cubicBezTo>
                    <a:cubicBezTo>
                      <a:pt x="254" y="413"/>
                      <a:pt x="254" y="413"/>
                      <a:pt x="254" y="413"/>
                    </a:cubicBezTo>
                    <a:cubicBezTo>
                      <a:pt x="254" y="415"/>
                      <a:pt x="254" y="416"/>
                      <a:pt x="254" y="416"/>
                    </a:cubicBezTo>
                    <a:cubicBezTo>
                      <a:pt x="264" y="423"/>
                      <a:pt x="264" y="423"/>
                      <a:pt x="264" y="423"/>
                    </a:cubicBezTo>
                    <a:cubicBezTo>
                      <a:pt x="281" y="427"/>
                      <a:pt x="281" y="427"/>
                      <a:pt x="281" y="427"/>
                    </a:cubicBezTo>
                    <a:cubicBezTo>
                      <a:pt x="285" y="420"/>
                      <a:pt x="285" y="420"/>
                      <a:pt x="285" y="420"/>
                    </a:cubicBezTo>
                    <a:cubicBezTo>
                      <a:pt x="285" y="420"/>
                      <a:pt x="294" y="404"/>
                      <a:pt x="301" y="405"/>
                    </a:cubicBezTo>
                    <a:cubicBezTo>
                      <a:pt x="306" y="406"/>
                      <a:pt x="313" y="408"/>
                      <a:pt x="314" y="408"/>
                    </a:cubicBezTo>
                    <a:cubicBezTo>
                      <a:pt x="313" y="402"/>
                      <a:pt x="302" y="392"/>
                      <a:pt x="304" y="390"/>
                    </a:cubicBezTo>
                    <a:cubicBezTo>
                      <a:pt x="306" y="387"/>
                      <a:pt x="311" y="380"/>
                      <a:pt x="314" y="376"/>
                    </a:cubicBezTo>
                    <a:cubicBezTo>
                      <a:pt x="316" y="372"/>
                      <a:pt x="326" y="369"/>
                      <a:pt x="326" y="369"/>
                    </a:cubicBezTo>
                    <a:cubicBezTo>
                      <a:pt x="334" y="354"/>
                      <a:pt x="334" y="354"/>
                      <a:pt x="334" y="354"/>
                    </a:cubicBezTo>
                    <a:cubicBezTo>
                      <a:pt x="332" y="331"/>
                      <a:pt x="330" y="325"/>
                      <a:pt x="354" y="322"/>
                    </a:cubicBezTo>
                    <a:cubicBezTo>
                      <a:pt x="358" y="321"/>
                      <a:pt x="363" y="318"/>
                      <a:pt x="363" y="318"/>
                    </a:cubicBezTo>
                    <a:cubicBezTo>
                      <a:pt x="371" y="315"/>
                      <a:pt x="371" y="315"/>
                      <a:pt x="371" y="315"/>
                    </a:cubicBezTo>
                    <a:cubicBezTo>
                      <a:pt x="386" y="313"/>
                      <a:pt x="386" y="313"/>
                      <a:pt x="386" y="313"/>
                    </a:cubicBezTo>
                    <a:cubicBezTo>
                      <a:pt x="374" y="320"/>
                      <a:pt x="374" y="320"/>
                      <a:pt x="374" y="320"/>
                    </a:cubicBezTo>
                    <a:cubicBezTo>
                      <a:pt x="365" y="330"/>
                      <a:pt x="365" y="330"/>
                      <a:pt x="365" y="330"/>
                    </a:cubicBezTo>
                    <a:cubicBezTo>
                      <a:pt x="377" y="333"/>
                      <a:pt x="377" y="333"/>
                      <a:pt x="377" y="333"/>
                    </a:cubicBezTo>
                    <a:cubicBezTo>
                      <a:pt x="377" y="333"/>
                      <a:pt x="377" y="342"/>
                      <a:pt x="383" y="340"/>
                    </a:cubicBezTo>
                    <a:cubicBezTo>
                      <a:pt x="388" y="338"/>
                      <a:pt x="400" y="333"/>
                      <a:pt x="402" y="333"/>
                    </a:cubicBezTo>
                    <a:cubicBezTo>
                      <a:pt x="404" y="332"/>
                      <a:pt x="415" y="329"/>
                      <a:pt x="418" y="329"/>
                    </a:cubicBezTo>
                    <a:cubicBezTo>
                      <a:pt x="421" y="329"/>
                      <a:pt x="437" y="327"/>
                      <a:pt x="437" y="327"/>
                    </a:cubicBezTo>
                    <a:cubicBezTo>
                      <a:pt x="439" y="336"/>
                      <a:pt x="439" y="336"/>
                      <a:pt x="439" y="336"/>
                    </a:cubicBezTo>
                    <a:cubicBezTo>
                      <a:pt x="432" y="345"/>
                      <a:pt x="432" y="345"/>
                      <a:pt x="432" y="345"/>
                    </a:cubicBezTo>
                    <a:cubicBezTo>
                      <a:pt x="423" y="354"/>
                      <a:pt x="423" y="354"/>
                      <a:pt x="423" y="354"/>
                    </a:cubicBezTo>
                    <a:cubicBezTo>
                      <a:pt x="409" y="367"/>
                      <a:pt x="409" y="367"/>
                      <a:pt x="409" y="367"/>
                    </a:cubicBezTo>
                    <a:cubicBezTo>
                      <a:pt x="409" y="367"/>
                      <a:pt x="405" y="374"/>
                      <a:pt x="407" y="375"/>
                    </a:cubicBezTo>
                    <a:cubicBezTo>
                      <a:pt x="409" y="376"/>
                      <a:pt x="424" y="374"/>
                      <a:pt x="424" y="374"/>
                    </a:cubicBezTo>
                    <a:cubicBezTo>
                      <a:pt x="441" y="375"/>
                      <a:pt x="441" y="375"/>
                      <a:pt x="441" y="375"/>
                    </a:cubicBezTo>
                    <a:cubicBezTo>
                      <a:pt x="441" y="375"/>
                      <a:pt x="444" y="376"/>
                      <a:pt x="446" y="382"/>
                    </a:cubicBezTo>
                    <a:cubicBezTo>
                      <a:pt x="449" y="389"/>
                      <a:pt x="451" y="392"/>
                      <a:pt x="452" y="394"/>
                    </a:cubicBezTo>
                    <a:cubicBezTo>
                      <a:pt x="454" y="397"/>
                      <a:pt x="458" y="403"/>
                      <a:pt x="458" y="403"/>
                    </a:cubicBezTo>
                    <a:cubicBezTo>
                      <a:pt x="458" y="403"/>
                      <a:pt x="454" y="407"/>
                      <a:pt x="459" y="406"/>
                    </a:cubicBezTo>
                    <a:cubicBezTo>
                      <a:pt x="465" y="406"/>
                      <a:pt x="469" y="405"/>
                      <a:pt x="469" y="405"/>
                    </a:cubicBezTo>
                    <a:cubicBezTo>
                      <a:pt x="469" y="405"/>
                      <a:pt x="470" y="399"/>
                      <a:pt x="472" y="397"/>
                    </a:cubicBezTo>
                    <a:cubicBezTo>
                      <a:pt x="475" y="396"/>
                      <a:pt x="478" y="393"/>
                      <a:pt x="478" y="393"/>
                    </a:cubicBezTo>
                    <a:cubicBezTo>
                      <a:pt x="478" y="393"/>
                      <a:pt x="477" y="387"/>
                      <a:pt x="480" y="385"/>
                    </a:cubicBezTo>
                    <a:cubicBezTo>
                      <a:pt x="483" y="384"/>
                      <a:pt x="487" y="383"/>
                      <a:pt x="491" y="382"/>
                    </a:cubicBezTo>
                    <a:cubicBezTo>
                      <a:pt x="495" y="380"/>
                      <a:pt x="499" y="373"/>
                      <a:pt x="499" y="373"/>
                    </a:cubicBezTo>
                    <a:cubicBezTo>
                      <a:pt x="504" y="369"/>
                      <a:pt x="504" y="369"/>
                      <a:pt x="504" y="369"/>
                    </a:cubicBezTo>
                    <a:cubicBezTo>
                      <a:pt x="516" y="365"/>
                      <a:pt x="516" y="365"/>
                      <a:pt x="516" y="365"/>
                    </a:cubicBezTo>
                    <a:cubicBezTo>
                      <a:pt x="515" y="355"/>
                      <a:pt x="515" y="355"/>
                      <a:pt x="515" y="355"/>
                    </a:cubicBezTo>
                    <a:cubicBezTo>
                      <a:pt x="515" y="355"/>
                      <a:pt x="516" y="353"/>
                      <a:pt x="519" y="353"/>
                    </a:cubicBezTo>
                    <a:cubicBezTo>
                      <a:pt x="521" y="352"/>
                      <a:pt x="542" y="345"/>
                      <a:pt x="542" y="345"/>
                    </a:cubicBezTo>
                    <a:cubicBezTo>
                      <a:pt x="548" y="335"/>
                      <a:pt x="548" y="335"/>
                      <a:pt x="548" y="335"/>
                    </a:cubicBezTo>
                    <a:cubicBezTo>
                      <a:pt x="548" y="325"/>
                      <a:pt x="548" y="325"/>
                      <a:pt x="548" y="325"/>
                    </a:cubicBezTo>
                    <a:cubicBezTo>
                      <a:pt x="548" y="325"/>
                      <a:pt x="550" y="319"/>
                      <a:pt x="546" y="319"/>
                    </a:cubicBezTo>
                    <a:cubicBezTo>
                      <a:pt x="542" y="319"/>
                      <a:pt x="532" y="329"/>
                      <a:pt x="532" y="329"/>
                    </a:cubicBezTo>
                    <a:cubicBezTo>
                      <a:pt x="521" y="330"/>
                      <a:pt x="521" y="330"/>
                      <a:pt x="521" y="330"/>
                    </a:cubicBezTo>
                    <a:cubicBezTo>
                      <a:pt x="521" y="330"/>
                      <a:pt x="516" y="339"/>
                      <a:pt x="514" y="339"/>
                    </a:cubicBezTo>
                    <a:cubicBezTo>
                      <a:pt x="512" y="340"/>
                      <a:pt x="506" y="342"/>
                      <a:pt x="504" y="341"/>
                    </a:cubicBezTo>
                    <a:cubicBezTo>
                      <a:pt x="502" y="341"/>
                      <a:pt x="505" y="352"/>
                      <a:pt x="498" y="339"/>
                    </a:cubicBezTo>
                    <a:cubicBezTo>
                      <a:pt x="491" y="326"/>
                      <a:pt x="488" y="326"/>
                      <a:pt x="488" y="326"/>
                    </a:cubicBezTo>
                    <a:cubicBezTo>
                      <a:pt x="481" y="326"/>
                      <a:pt x="481" y="326"/>
                      <a:pt x="481" y="326"/>
                    </a:cubicBezTo>
                    <a:cubicBezTo>
                      <a:pt x="481" y="326"/>
                      <a:pt x="475" y="329"/>
                      <a:pt x="474" y="327"/>
                    </a:cubicBezTo>
                    <a:cubicBezTo>
                      <a:pt x="474" y="325"/>
                      <a:pt x="471" y="319"/>
                      <a:pt x="471" y="319"/>
                    </a:cubicBezTo>
                    <a:cubicBezTo>
                      <a:pt x="461" y="319"/>
                      <a:pt x="461" y="319"/>
                      <a:pt x="461" y="319"/>
                    </a:cubicBezTo>
                    <a:cubicBezTo>
                      <a:pt x="457" y="321"/>
                      <a:pt x="457" y="321"/>
                      <a:pt x="457" y="321"/>
                    </a:cubicBezTo>
                    <a:cubicBezTo>
                      <a:pt x="442" y="320"/>
                      <a:pt x="442" y="320"/>
                      <a:pt x="442" y="320"/>
                    </a:cubicBezTo>
                    <a:cubicBezTo>
                      <a:pt x="436" y="316"/>
                      <a:pt x="436" y="316"/>
                      <a:pt x="436" y="316"/>
                    </a:cubicBezTo>
                    <a:cubicBezTo>
                      <a:pt x="444" y="312"/>
                      <a:pt x="444" y="312"/>
                      <a:pt x="444" y="312"/>
                    </a:cubicBezTo>
                    <a:cubicBezTo>
                      <a:pt x="444" y="312"/>
                      <a:pt x="447" y="315"/>
                      <a:pt x="448" y="315"/>
                    </a:cubicBezTo>
                    <a:cubicBezTo>
                      <a:pt x="450" y="314"/>
                      <a:pt x="448" y="311"/>
                      <a:pt x="450" y="310"/>
                    </a:cubicBezTo>
                    <a:cubicBezTo>
                      <a:pt x="453" y="309"/>
                      <a:pt x="456" y="306"/>
                      <a:pt x="459" y="308"/>
                    </a:cubicBezTo>
                    <a:cubicBezTo>
                      <a:pt x="462" y="309"/>
                      <a:pt x="459" y="315"/>
                      <a:pt x="464" y="311"/>
                    </a:cubicBezTo>
                    <a:cubicBezTo>
                      <a:pt x="469" y="307"/>
                      <a:pt x="474" y="308"/>
                      <a:pt x="474" y="308"/>
                    </a:cubicBezTo>
                    <a:cubicBezTo>
                      <a:pt x="480" y="298"/>
                      <a:pt x="480" y="298"/>
                      <a:pt x="480" y="298"/>
                    </a:cubicBezTo>
                    <a:cubicBezTo>
                      <a:pt x="484" y="289"/>
                      <a:pt x="484" y="289"/>
                      <a:pt x="484" y="289"/>
                    </a:cubicBezTo>
                    <a:cubicBezTo>
                      <a:pt x="484" y="289"/>
                      <a:pt x="486" y="290"/>
                      <a:pt x="488" y="291"/>
                    </a:cubicBezTo>
                    <a:cubicBezTo>
                      <a:pt x="491" y="291"/>
                      <a:pt x="498" y="279"/>
                      <a:pt x="498" y="279"/>
                    </a:cubicBezTo>
                    <a:cubicBezTo>
                      <a:pt x="498" y="279"/>
                      <a:pt x="499" y="267"/>
                      <a:pt x="501" y="267"/>
                    </a:cubicBezTo>
                    <a:cubicBezTo>
                      <a:pt x="503" y="266"/>
                      <a:pt x="518" y="261"/>
                      <a:pt x="518" y="261"/>
                    </a:cubicBezTo>
                    <a:cubicBezTo>
                      <a:pt x="528" y="255"/>
                      <a:pt x="528" y="255"/>
                      <a:pt x="528" y="255"/>
                    </a:cubicBezTo>
                    <a:cubicBezTo>
                      <a:pt x="528" y="255"/>
                      <a:pt x="533" y="248"/>
                      <a:pt x="535" y="247"/>
                    </a:cubicBezTo>
                    <a:cubicBezTo>
                      <a:pt x="537" y="247"/>
                      <a:pt x="539" y="243"/>
                      <a:pt x="541" y="238"/>
                    </a:cubicBezTo>
                    <a:cubicBezTo>
                      <a:pt x="544" y="234"/>
                      <a:pt x="546" y="231"/>
                      <a:pt x="546" y="231"/>
                    </a:cubicBezTo>
                    <a:cubicBezTo>
                      <a:pt x="546" y="231"/>
                      <a:pt x="558" y="228"/>
                      <a:pt x="557" y="227"/>
                    </a:cubicBezTo>
                    <a:cubicBezTo>
                      <a:pt x="557" y="225"/>
                      <a:pt x="552" y="221"/>
                      <a:pt x="558" y="221"/>
                    </a:cubicBezTo>
                    <a:cubicBezTo>
                      <a:pt x="564" y="221"/>
                      <a:pt x="564" y="221"/>
                      <a:pt x="567" y="219"/>
                    </a:cubicBezTo>
                    <a:cubicBezTo>
                      <a:pt x="569" y="218"/>
                      <a:pt x="568" y="217"/>
                      <a:pt x="569" y="214"/>
                    </a:cubicBezTo>
                    <a:cubicBezTo>
                      <a:pt x="571" y="212"/>
                      <a:pt x="572" y="209"/>
                      <a:pt x="572" y="207"/>
                    </a:cubicBezTo>
                    <a:cubicBezTo>
                      <a:pt x="571" y="205"/>
                      <a:pt x="566" y="197"/>
                      <a:pt x="566" y="195"/>
                    </a:cubicBezTo>
                    <a:cubicBezTo>
                      <a:pt x="565" y="192"/>
                      <a:pt x="566" y="186"/>
                      <a:pt x="566" y="186"/>
                    </a:cubicBezTo>
                    <a:cubicBezTo>
                      <a:pt x="566" y="186"/>
                      <a:pt x="569" y="185"/>
                      <a:pt x="572" y="184"/>
                    </a:cubicBezTo>
                    <a:cubicBezTo>
                      <a:pt x="574" y="182"/>
                      <a:pt x="578" y="175"/>
                      <a:pt x="578" y="175"/>
                    </a:cubicBezTo>
                    <a:cubicBezTo>
                      <a:pt x="579" y="170"/>
                      <a:pt x="579" y="170"/>
                      <a:pt x="579" y="170"/>
                    </a:cubicBezTo>
                    <a:cubicBezTo>
                      <a:pt x="579" y="170"/>
                      <a:pt x="583" y="167"/>
                      <a:pt x="584" y="167"/>
                    </a:cubicBezTo>
                    <a:cubicBezTo>
                      <a:pt x="586" y="166"/>
                      <a:pt x="602" y="160"/>
                      <a:pt x="603" y="160"/>
                    </a:cubicBezTo>
                    <a:cubicBezTo>
                      <a:pt x="604" y="160"/>
                      <a:pt x="614" y="161"/>
                      <a:pt x="611" y="156"/>
                    </a:cubicBezTo>
                    <a:cubicBezTo>
                      <a:pt x="608" y="152"/>
                      <a:pt x="607" y="150"/>
                      <a:pt x="606" y="147"/>
                    </a:cubicBezTo>
                    <a:cubicBezTo>
                      <a:pt x="605" y="144"/>
                      <a:pt x="605" y="137"/>
                      <a:pt x="605" y="136"/>
                    </a:cubicBezTo>
                    <a:cubicBezTo>
                      <a:pt x="606" y="135"/>
                      <a:pt x="614" y="132"/>
                      <a:pt x="605" y="131"/>
                    </a:cubicBezTo>
                    <a:cubicBezTo>
                      <a:pt x="596" y="130"/>
                      <a:pt x="603" y="127"/>
                      <a:pt x="601" y="125"/>
                    </a:cubicBezTo>
                    <a:cubicBezTo>
                      <a:pt x="598" y="123"/>
                      <a:pt x="592" y="119"/>
                      <a:pt x="592" y="119"/>
                    </a:cubicBezTo>
                    <a:cubicBezTo>
                      <a:pt x="589" y="119"/>
                      <a:pt x="589" y="119"/>
                      <a:pt x="589" y="119"/>
                    </a:cubicBezTo>
                    <a:cubicBezTo>
                      <a:pt x="590" y="109"/>
                      <a:pt x="590" y="109"/>
                      <a:pt x="590" y="109"/>
                    </a:cubicBezTo>
                    <a:cubicBezTo>
                      <a:pt x="590" y="109"/>
                      <a:pt x="593" y="105"/>
                      <a:pt x="594" y="105"/>
                    </a:cubicBezTo>
                    <a:cubicBezTo>
                      <a:pt x="595" y="104"/>
                      <a:pt x="596" y="100"/>
                      <a:pt x="594" y="100"/>
                    </a:cubicBezTo>
                    <a:cubicBezTo>
                      <a:pt x="592" y="101"/>
                      <a:pt x="586" y="102"/>
                      <a:pt x="586" y="102"/>
                    </a:cubicBezTo>
                    <a:cubicBezTo>
                      <a:pt x="586" y="102"/>
                      <a:pt x="581" y="102"/>
                      <a:pt x="582" y="100"/>
                    </a:cubicBezTo>
                    <a:cubicBezTo>
                      <a:pt x="582" y="97"/>
                      <a:pt x="584" y="97"/>
                      <a:pt x="587" y="94"/>
                    </a:cubicBezTo>
                    <a:cubicBezTo>
                      <a:pt x="590" y="91"/>
                      <a:pt x="591" y="89"/>
                      <a:pt x="591" y="89"/>
                    </a:cubicBezTo>
                    <a:cubicBezTo>
                      <a:pt x="590" y="83"/>
                      <a:pt x="590" y="83"/>
                      <a:pt x="590" y="83"/>
                    </a:cubicBezTo>
                    <a:cubicBezTo>
                      <a:pt x="590" y="83"/>
                      <a:pt x="590" y="79"/>
                      <a:pt x="589" y="79"/>
                    </a:cubicBezTo>
                    <a:cubicBezTo>
                      <a:pt x="589" y="78"/>
                      <a:pt x="583" y="66"/>
                      <a:pt x="583" y="66"/>
                    </a:cubicBezTo>
                    <a:cubicBezTo>
                      <a:pt x="583" y="66"/>
                      <a:pt x="577" y="64"/>
                      <a:pt x="576" y="66"/>
                    </a:cubicBezTo>
                    <a:cubicBezTo>
                      <a:pt x="576" y="68"/>
                      <a:pt x="574" y="72"/>
                      <a:pt x="574" y="72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63" y="69"/>
                      <a:pt x="563" y="69"/>
                      <a:pt x="563" y="69"/>
                    </a:cubicBezTo>
                    <a:cubicBezTo>
                      <a:pt x="555" y="67"/>
                      <a:pt x="555" y="67"/>
                      <a:pt x="555" y="67"/>
                    </a:cubicBezTo>
                    <a:cubicBezTo>
                      <a:pt x="555" y="67"/>
                      <a:pt x="554" y="68"/>
                      <a:pt x="553" y="69"/>
                    </a:cubicBezTo>
                    <a:cubicBezTo>
                      <a:pt x="553" y="70"/>
                      <a:pt x="545" y="65"/>
                      <a:pt x="545" y="65"/>
                    </a:cubicBezTo>
                    <a:cubicBezTo>
                      <a:pt x="545" y="65"/>
                      <a:pt x="542" y="69"/>
                      <a:pt x="541" y="70"/>
                    </a:cubicBezTo>
                    <a:cubicBezTo>
                      <a:pt x="541" y="70"/>
                      <a:pt x="533" y="68"/>
                      <a:pt x="533" y="68"/>
                    </a:cubicBezTo>
                    <a:cubicBezTo>
                      <a:pt x="525" y="69"/>
                      <a:pt x="525" y="69"/>
                      <a:pt x="525" y="69"/>
                    </a:cubicBezTo>
                    <a:cubicBezTo>
                      <a:pt x="518" y="70"/>
                      <a:pt x="518" y="70"/>
                      <a:pt x="518" y="70"/>
                    </a:cubicBezTo>
                    <a:cubicBezTo>
                      <a:pt x="512" y="67"/>
                      <a:pt x="512" y="67"/>
                      <a:pt x="512" y="67"/>
                    </a:cubicBezTo>
                    <a:cubicBezTo>
                      <a:pt x="510" y="70"/>
                      <a:pt x="510" y="70"/>
                      <a:pt x="510" y="70"/>
                    </a:cubicBezTo>
                    <a:cubicBezTo>
                      <a:pt x="511" y="75"/>
                      <a:pt x="511" y="75"/>
                      <a:pt x="511" y="75"/>
                    </a:cubicBezTo>
                    <a:cubicBezTo>
                      <a:pt x="506" y="78"/>
                      <a:pt x="506" y="78"/>
                      <a:pt x="506" y="78"/>
                    </a:cubicBezTo>
                    <a:cubicBezTo>
                      <a:pt x="500" y="74"/>
                      <a:pt x="500" y="74"/>
                      <a:pt x="500" y="74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88" y="66"/>
                      <a:pt x="488" y="66"/>
                      <a:pt x="488" y="66"/>
                    </a:cubicBezTo>
                    <a:cubicBezTo>
                      <a:pt x="482" y="64"/>
                      <a:pt x="482" y="64"/>
                      <a:pt x="482" y="64"/>
                    </a:cubicBezTo>
                    <a:cubicBezTo>
                      <a:pt x="476" y="61"/>
                      <a:pt x="476" y="61"/>
                      <a:pt x="476" y="61"/>
                    </a:cubicBezTo>
                    <a:cubicBezTo>
                      <a:pt x="476" y="61"/>
                      <a:pt x="473" y="69"/>
                      <a:pt x="472" y="70"/>
                    </a:cubicBezTo>
                    <a:cubicBezTo>
                      <a:pt x="471" y="70"/>
                      <a:pt x="466" y="72"/>
                      <a:pt x="465" y="72"/>
                    </a:cubicBezTo>
                    <a:cubicBezTo>
                      <a:pt x="463" y="73"/>
                      <a:pt x="462" y="78"/>
                      <a:pt x="462" y="78"/>
                    </a:cubicBezTo>
                    <a:cubicBezTo>
                      <a:pt x="457" y="81"/>
                      <a:pt x="457" y="81"/>
                      <a:pt x="457" y="81"/>
                    </a:cubicBezTo>
                    <a:cubicBezTo>
                      <a:pt x="457" y="81"/>
                      <a:pt x="454" y="79"/>
                      <a:pt x="452" y="79"/>
                    </a:cubicBezTo>
                    <a:cubicBezTo>
                      <a:pt x="451" y="79"/>
                      <a:pt x="450" y="80"/>
                      <a:pt x="450" y="80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7" y="83"/>
                      <a:pt x="444" y="81"/>
                    </a:cubicBezTo>
                    <a:cubicBezTo>
                      <a:pt x="442" y="80"/>
                      <a:pt x="439" y="78"/>
                      <a:pt x="439" y="78"/>
                    </a:cubicBezTo>
                    <a:cubicBezTo>
                      <a:pt x="436" y="77"/>
                      <a:pt x="436" y="77"/>
                      <a:pt x="436" y="77"/>
                    </a:cubicBezTo>
                    <a:cubicBezTo>
                      <a:pt x="436" y="77"/>
                      <a:pt x="427" y="81"/>
                      <a:pt x="426" y="82"/>
                    </a:cubicBezTo>
                    <a:cubicBezTo>
                      <a:pt x="426" y="83"/>
                      <a:pt x="424" y="86"/>
                      <a:pt x="424" y="86"/>
                    </a:cubicBezTo>
                    <a:cubicBezTo>
                      <a:pt x="419" y="82"/>
                      <a:pt x="419" y="82"/>
                      <a:pt x="419" y="82"/>
                    </a:cubicBezTo>
                    <a:cubicBezTo>
                      <a:pt x="413" y="78"/>
                      <a:pt x="413" y="78"/>
                      <a:pt x="413" y="78"/>
                    </a:cubicBezTo>
                    <a:cubicBezTo>
                      <a:pt x="412" y="71"/>
                      <a:pt x="412" y="71"/>
                      <a:pt x="412" y="71"/>
                    </a:cubicBezTo>
                    <a:cubicBezTo>
                      <a:pt x="401" y="61"/>
                      <a:pt x="401" y="61"/>
                      <a:pt x="401" y="61"/>
                    </a:cubicBezTo>
                    <a:cubicBezTo>
                      <a:pt x="399" y="51"/>
                      <a:pt x="399" y="51"/>
                      <a:pt x="399" y="51"/>
                    </a:cubicBezTo>
                    <a:cubicBezTo>
                      <a:pt x="391" y="45"/>
                      <a:pt x="391" y="45"/>
                      <a:pt x="391" y="45"/>
                    </a:cubicBezTo>
                    <a:cubicBezTo>
                      <a:pt x="386" y="51"/>
                      <a:pt x="386" y="51"/>
                      <a:pt x="386" y="51"/>
                    </a:cubicBezTo>
                    <a:cubicBezTo>
                      <a:pt x="378" y="50"/>
                      <a:pt x="378" y="50"/>
                      <a:pt x="378" y="50"/>
                    </a:cubicBezTo>
                    <a:cubicBezTo>
                      <a:pt x="370" y="52"/>
                      <a:pt x="370" y="52"/>
                      <a:pt x="370" y="52"/>
                    </a:cubicBezTo>
                    <a:cubicBezTo>
                      <a:pt x="370" y="52"/>
                      <a:pt x="365" y="57"/>
                      <a:pt x="365" y="55"/>
                    </a:cubicBezTo>
                    <a:cubicBezTo>
                      <a:pt x="364" y="53"/>
                      <a:pt x="366" y="49"/>
                      <a:pt x="366" y="47"/>
                    </a:cubicBezTo>
                    <a:cubicBezTo>
                      <a:pt x="365" y="46"/>
                      <a:pt x="360" y="49"/>
                      <a:pt x="361" y="45"/>
                    </a:cubicBezTo>
                    <a:cubicBezTo>
                      <a:pt x="362" y="43"/>
                      <a:pt x="361" y="40"/>
                      <a:pt x="360" y="39"/>
                    </a:cubicBezTo>
                    <a:cubicBezTo>
                      <a:pt x="358" y="37"/>
                      <a:pt x="352" y="37"/>
                      <a:pt x="354" y="33"/>
                    </a:cubicBezTo>
                    <a:cubicBezTo>
                      <a:pt x="356" y="30"/>
                      <a:pt x="361" y="28"/>
                      <a:pt x="361" y="28"/>
                    </a:cubicBezTo>
                    <a:cubicBezTo>
                      <a:pt x="361" y="26"/>
                      <a:pt x="361" y="26"/>
                      <a:pt x="361" y="26"/>
                    </a:cubicBezTo>
                    <a:cubicBezTo>
                      <a:pt x="357" y="22"/>
                      <a:pt x="357" y="22"/>
                      <a:pt x="357" y="22"/>
                    </a:cubicBezTo>
                    <a:cubicBezTo>
                      <a:pt x="346" y="17"/>
                      <a:pt x="346" y="17"/>
                      <a:pt x="346" y="17"/>
                    </a:cubicBezTo>
                    <a:cubicBezTo>
                      <a:pt x="346" y="17"/>
                      <a:pt x="345" y="11"/>
                      <a:pt x="343" y="11"/>
                    </a:cubicBezTo>
                    <a:cubicBezTo>
                      <a:pt x="342" y="10"/>
                      <a:pt x="339" y="7"/>
                      <a:pt x="339" y="7"/>
                    </a:cubicBezTo>
                    <a:cubicBezTo>
                      <a:pt x="339" y="7"/>
                      <a:pt x="336" y="3"/>
                      <a:pt x="332" y="2"/>
                    </a:cubicBezTo>
                    <a:cubicBezTo>
                      <a:pt x="328" y="0"/>
                      <a:pt x="325" y="9"/>
                      <a:pt x="325" y="9"/>
                    </a:cubicBezTo>
                    <a:cubicBezTo>
                      <a:pt x="321" y="5"/>
                      <a:pt x="321" y="5"/>
                      <a:pt x="321" y="5"/>
                    </a:cubicBezTo>
                    <a:cubicBezTo>
                      <a:pt x="313" y="8"/>
                      <a:pt x="313" y="8"/>
                      <a:pt x="313" y="8"/>
                    </a:cubicBezTo>
                    <a:cubicBezTo>
                      <a:pt x="307" y="17"/>
                      <a:pt x="307" y="17"/>
                      <a:pt x="307" y="17"/>
                    </a:cubicBezTo>
                    <a:cubicBezTo>
                      <a:pt x="303" y="18"/>
                      <a:pt x="303" y="18"/>
                      <a:pt x="303" y="18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288" y="21"/>
                      <a:pt x="288" y="21"/>
                      <a:pt x="288" y="21"/>
                    </a:cubicBezTo>
                    <a:cubicBezTo>
                      <a:pt x="286" y="27"/>
                      <a:pt x="286" y="27"/>
                      <a:pt x="286" y="27"/>
                    </a:cubicBezTo>
                    <a:cubicBezTo>
                      <a:pt x="287" y="33"/>
                      <a:pt x="287" y="33"/>
                      <a:pt x="287" y="33"/>
                    </a:cubicBezTo>
                    <a:cubicBezTo>
                      <a:pt x="282" y="37"/>
                      <a:pt x="282" y="37"/>
                      <a:pt x="282" y="37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62" y="38"/>
                      <a:pt x="262" y="38"/>
                      <a:pt x="262" y="38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46" y="44"/>
                      <a:pt x="246" y="44"/>
                      <a:pt x="246" y="44"/>
                    </a:cubicBezTo>
                    <a:cubicBezTo>
                      <a:pt x="244" y="56"/>
                      <a:pt x="244" y="56"/>
                      <a:pt x="244" y="5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38" y="73"/>
                      <a:pt x="238" y="73"/>
                      <a:pt x="238" y="73"/>
                    </a:cubicBezTo>
                    <a:cubicBezTo>
                      <a:pt x="240" y="78"/>
                      <a:pt x="240" y="78"/>
                      <a:pt x="240" y="78"/>
                    </a:cubicBezTo>
                    <a:cubicBezTo>
                      <a:pt x="243" y="85"/>
                      <a:pt x="243" y="85"/>
                      <a:pt x="243" y="85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3" y="94"/>
                      <a:pt x="243" y="94"/>
                      <a:pt x="243" y="94"/>
                    </a:cubicBezTo>
                    <a:cubicBezTo>
                      <a:pt x="239" y="95"/>
                      <a:pt x="239" y="95"/>
                      <a:pt x="239" y="95"/>
                    </a:cubicBezTo>
                    <a:cubicBezTo>
                      <a:pt x="235" y="89"/>
                      <a:pt x="235" y="89"/>
                      <a:pt x="235" y="89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2" y="90"/>
                      <a:pt x="222" y="90"/>
                      <a:pt x="222" y="90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3" y="92"/>
                      <a:pt x="213" y="92"/>
                      <a:pt x="213" y="92"/>
                    </a:cubicBezTo>
                    <a:cubicBezTo>
                      <a:pt x="211" y="96"/>
                      <a:pt x="211" y="96"/>
                      <a:pt x="211" y="96"/>
                    </a:cubicBezTo>
                    <a:cubicBezTo>
                      <a:pt x="205" y="99"/>
                      <a:pt x="205" y="99"/>
                      <a:pt x="205" y="99"/>
                    </a:cubicBezTo>
                    <a:cubicBezTo>
                      <a:pt x="205" y="99"/>
                      <a:pt x="203" y="97"/>
                      <a:pt x="202" y="96"/>
                    </a:cubicBezTo>
                    <a:cubicBezTo>
                      <a:pt x="201" y="95"/>
                      <a:pt x="198" y="93"/>
                      <a:pt x="198" y="93"/>
                    </a:cubicBezTo>
                    <a:cubicBezTo>
                      <a:pt x="198" y="93"/>
                      <a:pt x="197" y="91"/>
                      <a:pt x="196" y="90"/>
                    </a:cubicBezTo>
                    <a:cubicBezTo>
                      <a:pt x="195" y="90"/>
                      <a:pt x="189" y="94"/>
                      <a:pt x="189" y="94"/>
                    </a:cubicBezTo>
                    <a:cubicBezTo>
                      <a:pt x="189" y="94"/>
                      <a:pt x="184" y="97"/>
                      <a:pt x="184" y="98"/>
                    </a:cubicBezTo>
                    <a:cubicBezTo>
                      <a:pt x="185" y="98"/>
                      <a:pt x="184" y="103"/>
                      <a:pt x="184" y="103"/>
                    </a:cubicBezTo>
                    <a:cubicBezTo>
                      <a:pt x="177" y="97"/>
                      <a:pt x="177" y="97"/>
                      <a:pt x="177" y="97"/>
                    </a:cubicBezTo>
                    <a:cubicBezTo>
                      <a:pt x="172" y="101"/>
                      <a:pt x="172" y="101"/>
                      <a:pt x="172" y="101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0" y="104"/>
                      <a:pt x="160" y="104"/>
                      <a:pt x="160" y="104"/>
                    </a:cubicBezTo>
                    <a:cubicBezTo>
                      <a:pt x="156" y="102"/>
                      <a:pt x="156" y="102"/>
                      <a:pt x="156" y="102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5"/>
                      <a:pt x="144" y="104"/>
                      <a:pt x="143" y="104"/>
                    </a:cubicBezTo>
                    <a:cubicBezTo>
                      <a:pt x="142" y="104"/>
                      <a:pt x="139" y="108"/>
                      <a:pt x="139" y="108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0" y="101"/>
                      <a:pt x="130" y="101"/>
                      <a:pt x="130" y="101"/>
                    </a:cubicBezTo>
                    <a:cubicBezTo>
                      <a:pt x="130" y="101"/>
                      <a:pt x="119" y="102"/>
                      <a:pt x="118" y="102"/>
                    </a:cubicBezTo>
                    <a:cubicBezTo>
                      <a:pt x="117" y="102"/>
                      <a:pt x="110" y="101"/>
                      <a:pt x="110" y="101"/>
                    </a:cubicBezTo>
                    <a:cubicBezTo>
                      <a:pt x="101" y="103"/>
                      <a:pt x="101" y="103"/>
                      <a:pt x="101" y="103"/>
                    </a:cubicBezTo>
                    <a:cubicBezTo>
                      <a:pt x="88" y="103"/>
                      <a:pt x="88" y="103"/>
                      <a:pt x="88" y="103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6" y="124"/>
                      <a:pt x="34" y="126"/>
                      <a:pt x="33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3" y="128"/>
                      <a:pt x="30" y="127"/>
                      <a:pt x="30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27" y="131"/>
                      <a:pt x="22" y="129"/>
                      <a:pt x="22" y="129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7" y="133"/>
                      <a:pt x="17" y="134"/>
                      <a:pt x="18" y="134"/>
                    </a:cubicBezTo>
                    <a:cubicBezTo>
                      <a:pt x="19" y="135"/>
                      <a:pt x="19" y="135"/>
                      <a:pt x="19" y="136"/>
                    </a:cubicBezTo>
                    <a:cubicBezTo>
                      <a:pt x="20" y="136"/>
                      <a:pt x="20" y="137"/>
                      <a:pt x="20" y="137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22" y="146"/>
                      <a:pt x="22" y="146"/>
                      <a:pt x="22" y="146"/>
                    </a:cubicBezTo>
                    <a:cubicBezTo>
                      <a:pt x="22" y="146"/>
                      <a:pt x="22" y="149"/>
                      <a:pt x="24" y="149"/>
                    </a:cubicBezTo>
                    <a:cubicBezTo>
                      <a:pt x="26" y="149"/>
                      <a:pt x="27" y="150"/>
                      <a:pt x="27" y="152"/>
                    </a:cubicBezTo>
                    <a:cubicBezTo>
                      <a:pt x="27" y="154"/>
                      <a:pt x="32" y="156"/>
                      <a:pt x="32" y="156"/>
                    </a:cubicBezTo>
                    <a:cubicBezTo>
                      <a:pt x="32" y="156"/>
                      <a:pt x="32" y="160"/>
                      <a:pt x="33" y="161"/>
                    </a:cubicBezTo>
                    <a:cubicBezTo>
                      <a:pt x="35" y="162"/>
                      <a:pt x="37" y="163"/>
                      <a:pt x="40" y="163"/>
                    </a:cubicBezTo>
                    <a:cubicBezTo>
                      <a:pt x="43" y="164"/>
                      <a:pt x="42" y="168"/>
                      <a:pt x="44" y="169"/>
                    </a:cubicBezTo>
                    <a:cubicBezTo>
                      <a:pt x="46" y="170"/>
                      <a:pt x="48" y="172"/>
                      <a:pt x="46" y="172"/>
                    </a:cubicBezTo>
                    <a:cubicBezTo>
                      <a:pt x="45" y="173"/>
                      <a:pt x="42" y="173"/>
                      <a:pt x="42" y="173"/>
                    </a:cubicBezTo>
                    <a:cubicBezTo>
                      <a:pt x="42" y="173"/>
                      <a:pt x="41" y="174"/>
                      <a:pt x="41" y="176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46" y="188"/>
                      <a:pt x="46" y="190"/>
                      <a:pt x="46" y="192"/>
                    </a:cubicBezTo>
                    <a:cubicBezTo>
                      <a:pt x="46" y="193"/>
                      <a:pt x="45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2" y="195"/>
                      <a:pt x="42" y="195"/>
                      <a:pt x="42" y="195"/>
                    </a:cubicBezTo>
                    <a:cubicBezTo>
                      <a:pt x="41" y="196"/>
                      <a:pt x="41" y="198"/>
                      <a:pt x="40" y="198"/>
                    </a:cubicBezTo>
                    <a:cubicBezTo>
                      <a:pt x="39" y="199"/>
                      <a:pt x="37" y="196"/>
                      <a:pt x="36" y="199"/>
                    </a:cubicBezTo>
                    <a:cubicBezTo>
                      <a:pt x="35" y="203"/>
                      <a:pt x="33" y="206"/>
                      <a:pt x="33" y="207"/>
                    </a:cubicBezTo>
                    <a:cubicBezTo>
                      <a:pt x="32" y="208"/>
                      <a:pt x="29" y="209"/>
                      <a:pt x="29" y="211"/>
                    </a:cubicBezTo>
                    <a:cubicBezTo>
                      <a:pt x="28" y="213"/>
                      <a:pt x="28" y="211"/>
                      <a:pt x="26" y="216"/>
                    </a:cubicBezTo>
                    <a:cubicBezTo>
                      <a:pt x="24" y="221"/>
                      <a:pt x="23" y="223"/>
                      <a:pt x="23" y="223"/>
                    </a:cubicBezTo>
                    <a:cubicBezTo>
                      <a:pt x="14" y="235"/>
                      <a:pt x="14" y="235"/>
                      <a:pt x="14" y="235"/>
                    </a:cubicBezTo>
                    <a:cubicBezTo>
                      <a:pt x="14" y="235"/>
                      <a:pt x="9" y="243"/>
                      <a:pt x="9" y="244"/>
                    </a:cubicBezTo>
                    <a:cubicBezTo>
                      <a:pt x="9" y="245"/>
                      <a:pt x="9" y="249"/>
                      <a:pt x="9" y="249"/>
                    </a:cubicBezTo>
                    <a:cubicBezTo>
                      <a:pt x="13" y="253"/>
                      <a:pt x="13" y="253"/>
                      <a:pt x="13" y="253"/>
                    </a:cubicBezTo>
                    <a:cubicBezTo>
                      <a:pt x="13" y="257"/>
                      <a:pt x="13" y="257"/>
                      <a:pt x="13" y="257"/>
                    </a:cubicBezTo>
                    <a:cubicBezTo>
                      <a:pt x="13" y="257"/>
                      <a:pt x="13" y="260"/>
                      <a:pt x="14" y="261"/>
                    </a:cubicBezTo>
                    <a:cubicBezTo>
                      <a:pt x="15" y="261"/>
                      <a:pt x="15" y="261"/>
                      <a:pt x="15" y="261"/>
                    </a:cubicBezTo>
                    <a:cubicBezTo>
                      <a:pt x="14" y="264"/>
                      <a:pt x="14" y="264"/>
                      <a:pt x="14" y="264"/>
                    </a:cubicBezTo>
                    <a:cubicBezTo>
                      <a:pt x="14" y="264"/>
                      <a:pt x="15" y="267"/>
                      <a:pt x="16" y="267"/>
                    </a:cubicBezTo>
                    <a:cubicBezTo>
                      <a:pt x="16" y="267"/>
                      <a:pt x="18" y="268"/>
                      <a:pt x="18" y="268"/>
                    </a:cubicBezTo>
                    <a:cubicBezTo>
                      <a:pt x="18" y="268"/>
                      <a:pt x="20" y="270"/>
                      <a:pt x="20" y="270"/>
                    </a:cubicBezTo>
                    <a:cubicBezTo>
                      <a:pt x="21" y="271"/>
                      <a:pt x="20" y="273"/>
                      <a:pt x="20" y="273"/>
                    </a:cubicBezTo>
                    <a:cubicBezTo>
                      <a:pt x="20" y="273"/>
                      <a:pt x="20" y="274"/>
                      <a:pt x="19" y="274"/>
                    </a:cubicBezTo>
                    <a:cubicBezTo>
                      <a:pt x="18" y="274"/>
                      <a:pt x="18" y="274"/>
                      <a:pt x="16" y="274"/>
                    </a:cubicBezTo>
                    <a:cubicBezTo>
                      <a:pt x="16" y="273"/>
                      <a:pt x="16" y="273"/>
                      <a:pt x="15" y="273"/>
                    </a:cubicBezTo>
                    <a:cubicBezTo>
                      <a:pt x="13" y="273"/>
                      <a:pt x="13" y="273"/>
                      <a:pt x="13" y="273"/>
                    </a:cubicBezTo>
                    <a:cubicBezTo>
                      <a:pt x="12" y="273"/>
                      <a:pt x="12" y="273"/>
                      <a:pt x="11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9" y="273"/>
                      <a:pt x="9" y="273"/>
                      <a:pt x="8" y="274"/>
                    </a:cubicBezTo>
                    <a:cubicBezTo>
                      <a:pt x="8" y="275"/>
                      <a:pt x="8" y="275"/>
                      <a:pt x="8" y="275"/>
                    </a:cubicBezTo>
                    <a:cubicBezTo>
                      <a:pt x="8" y="275"/>
                      <a:pt x="7" y="276"/>
                      <a:pt x="7" y="277"/>
                    </a:cubicBezTo>
                    <a:cubicBezTo>
                      <a:pt x="6" y="277"/>
                      <a:pt x="6" y="279"/>
                      <a:pt x="6" y="279"/>
                    </a:cubicBezTo>
                    <a:cubicBezTo>
                      <a:pt x="6" y="279"/>
                      <a:pt x="6" y="280"/>
                      <a:pt x="6" y="280"/>
                    </a:cubicBezTo>
                    <a:cubicBezTo>
                      <a:pt x="6" y="280"/>
                      <a:pt x="6" y="282"/>
                      <a:pt x="6" y="282"/>
                    </a:cubicBezTo>
                    <a:cubicBezTo>
                      <a:pt x="5" y="284"/>
                      <a:pt x="5" y="284"/>
                      <a:pt x="5" y="284"/>
                    </a:cubicBezTo>
                    <a:cubicBezTo>
                      <a:pt x="5" y="284"/>
                      <a:pt x="4" y="285"/>
                      <a:pt x="5" y="286"/>
                    </a:cubicBezTo>
                    <a:cubicBezTo>
                      <a:pt x="5" y="286"/>
                      <a:pt x="5" y="287"/>
                      <a:pt x="5" y="287"/>
                    </a:cubicBezTo>
                    <a:cubicBezTo>
                      <a:pt x="6" y="288"/>
                      <a:pt x="6" y="288"/>
                      <a:pt x="6" y="288"/>
                    </a:cubicBezTo>
                    <a:cubicBezTo>
                      <a:pt x="4" y="290"/>
                      <a:pt x="4" y="290"/>
                      <a:pt x="4" y="290"/>
                    </a:cubicBezTo>
                    <a:cubicBezTo>
                      <a:pt x="4" y="292"/>
                      <a:pt x="4" y="292"/>
                      <a:pt x="4" y="292"/>
                    </a:cubicBezTo>
                    <a:cubicBezTo>
                      <a:pt x="4" y="292"/>
                      <a:pt x="5" y="293"/>
                      <a:pt x="4" y="294"/>
                    </a:cubicBezTo>
                    <a:cubicBezTo>
                      <a:pt x="4" y="294"/>
                      <a:pt x="3" y="295"/>
                      <a:pt x="3" y="295"/>
                    </a:cubicBezTo>
                    <a:cubicBezTo>
                      <a:pt x="3" y="295"/>
                      <a:pt x="1" y="297"/>
                      <a:pt x="1" y="297"/>
                    </a:cubicBezTo>
                    <a:cubicBezTo>
                      <a:pt x="1" y="297"/>
                      <a:pt x="1" y="298"/>
                      <a:pt x="1" y="298"/>
                    </a:cubicBezTo>
                    <a:cubicBezTo>
                      <a:pt x="1" y="298"/>
                      <a:pt x="0" y="300"/>
                      <a:pt x="0" y="300"/>
                    </a:cubicBezTo>
                    <a:cubicBezTo>
                      <a:pt x="0" y="300"/>
                      <a:pt x="0" y="303"/>
                      <a:pt x="0" y="303"/>
                    </a:cubicBezTo>
                    <a:cubicBezTo>
                      <a:pt x="0" y="303"/>
                      <a:pt x="1" y="304"/>
                      <a:pt x="1" y="304"/>
                    </a:cubicBezTo>
                    <a:cubicBezTo>
                      <a:pt x="1" y="304"/>
                      <a:pt x="1" y="305"/>
                      <a:pt x="1" y="306"/>
                    </a:cubicBezTo>
                    <a:cubicBezTo>
                      <a:pt x="0" y="306"/>
                      <a:pt x="1" y="307"/>
                      <a:pt x="1" y="308"/>
                    </a:cubicBezTo>
                    <a:cubicBezTo>
                      <a:pt x="1" y="308"/>
                      <a:pt x="1" y="309"/>
                      <a:pt x="1" y="309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2" y="314"/>
                      <a:pt x="2" y="314"/>
                      <a:pt x="2" y="314"/>
                    </a:cubicBezTo>
                    <a:cubicBezTo>
                      <a:pt x="3" y="313"/>
                      <a:pt x="3" y="313"/>
                      <a:pt x="3" y="313"/>
                    </a:cubicBezTo>
                    <a:cubicBezTo>
                      <a:pt x="8" y="311"/>
                      <a:pt x="8" y="311"/>
                      <a:pt x="8" y="311"/>
                    </a:cubicBezTo>
                    <a:cubicBezTo>
                      <a:pt x="11" y="314"/>
                      <a:pt x="11" y="314"/>
                      <a:pt x="11" y="314"/>
                    </a:cubicBezTo>
                    <a:cubicBezTo>
                      <a:pt x="14" y="317"/>
                      <a:pt x="14" y="317"/>
                      <a:pt x="14" y="317"/>
                    </a:cubicBezTo>
                    <a:cubicBezTo>
                      <a:pt x="19" y="317"/>
                      <a:pt x="19" y="317"/>
                      <a:pt x="19" y="317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25" y="324"/>
                      <a:pt x="25" y="324"/>
                      <a:pt x="25" y="324"/>
                    </a:cubicBezTo>
                    <a:cubicBezTo>
                      <a:pt x="30" y="323"/>
                      <a:pt x="30" y="323"/>
                      <a:pt x="30" y="323"/>
                    </a:cubicBezTo>
                    <a:cubicBezTo>
                      <a:pt x="35" y="326"/>
                      <a:pt x="35" y="326"/>
                      <a:pt x="35" y="326"/>
                    </a:cubicBezTo>
                    <a:cubicBezTo>
                      <a:pt x="34" y="329"/>
                      <a:pt x="34" y="329"/>
                      <a:pt x="34" y="329"/>
                    </a:cubicBezTo>
                    <a:cubicBezTo>
                      <a:pt x="34" y="329"/>
                      <a:pt x="38" y="324"/>
                      <a:pt x="39" y="323"/>
                    </a:cubicBezTo>
                    <a:cubicBezTo>
                      <a:pt x="40" y="322"/>
                      <a:pt x="44" y="321"/>
                      <a:pt x="44" y="321"/>
                    </a:cubicBezTo>
                    <a:cubicBezTo>
                      <a:pt x="44" y="321"/>
                      <a:pt x="46" y="323"/>
                      <a:pt x="48" y="324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3" y="324"/>
                      <a:pt x="61" y="323"/>
                      <a:pt x="61" y="323"/>
                    </a:cubicBezTo>
                    <a:cubicBezTo>
                      <a:pt x="72" y="324"/>
                      <a:pt x="72" y="324"/>
                      <a:pt x="72" y="324"/>
                    </a:cubicBezTo>
                    <a:cubicBezTo>
                      <a:pt x="78" y="321"/>
                      <a:pt x="78" y="321"/>
                      <a:pt x="78" y="321"/>
                    </a:cubicBezTo>
                    <a:cubicBezTo>
                      <a:pt x="90" y="322"/>
                      <a:pt x="90" y="322"/>
                      <a:pt x="90" y="322"/>
                    </a:cubicBezTo>
                    <a:cubicBezTo>
                      <a:pt x="92" y="321"/>
                      <a:pt x="92" y="321"/>
                      <a:pt x="92" y="321"/>
                    </a:cubicBezTo>
                    <a:cubicBezTo>
                      <a:pt x="93" y="322"/>
                      <a:pt x="93" y="322"/>
                      <a:pt x="93" y="322"/>
                    </a:cubicBezTo>
                    <a:cubicBezTo>
                      <a:pt x="97" y="321"/>
                      <a:pt x="97" y="321"/>
                      <a:pt x="97" y="321"/>
                    </a:cubicBezTo>
                    <a:cubicBezTo>
                      <a:pt x="101" y="325"/>
                      <a:pt x="101" y="325"/>
                      <a:pt x="101" y="325"/>
                    </a:cubicBezTo>
                    <a:cubicBezTo>
                      <a:pt x="109" y="324"/>
                      <a:pt x="109" y="324"/>
                      <a:pt x="109" y="324"/>
                    </a:cubicBezTo>
                    <a:cubicBezTo>
                      <a:pt x="114" y="317"/>
                      <a:pt x="114" y="317"/>
                      <a:pt x="114" y="317"/>
                    </a:cubicBezTo>
                    <a:cubicBezTo>
                      <a:pt x="114" y="317"/>
                      <a:pt x="117" y="314"/>
                      <a:pt x="121" y="313"/>
                    </a:cubicBezTo>
                    <a:cubicBezTo>
                      <a:pt x="125" y="313"/>
                      <a:pt x="132" y="310"/>
                      <a:pt x="132" y="310"/>
                    </a:cubicBezTo>
                    <a:lnTo>
                      <a:pt x="141" y="30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92">
                <a:extLst>
                  <a:ext uri="{FF2B5EF4-FFF2-40B4-BE49-F238E27FC236}">
                    <a16:creationId xmlns:a16="http://schemas.microsoft.com/office/drawing/2014/main" id="{F93E7292-26A4-4D4F-A570-E73581EF45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8738" y="538527"/>
                <a:ext cx="643167" cy="1694015"/>
              </a:xfrm>
              <a:custGeom>
                <a:avLst/>
                <a:gdLst>
                  <a:gd name="T0" fmla="*/ 246 w 282"/>
                  <a:gd name="T1" fmla="*/ 59 h 766"/>
                  <a:gd name="T2" fmla="*/ 210 w 282"/>
                  <a:gd name="T3" fmla="*/ 30 h 766"/>
                  <a:gd name="T4" fmla="*/ 183 w 282"/>
                  <a:gd name="T5" fmla="*/ 8 h 766"/>
                  <a:gd name="T6" fmla="*/ 167 w 282"/>
                  <a:gd name="T7" fmla="*/ 32 h 766"/>
                  <a:gd name="T8" fmla="*/ 123 w 282"/>
                  <a:gd name="T9" fmla="*/ 69 h 766"/>
                  <a:gd name="T10" fmla="*/ 100 w 282"/>
                  <a:gd name="T11" fmla="*/ 111 h 766"/>
                  <a:gd name="T12" fmla="*/ 65 w 282"/>
                  <a:gd name="T13" fmla="*/ 180 h 766"/>
                  <a:gd name="T14" fmla="*/ 52 w 282"/>
                  <a:gd name="T15" fmla="*/ 265 h 766"/>
                  <a:gd name="T16" fmla="*/ 15 w 282"/>
                  <a:gd name="T17" fmla="*/ 333 h 766"/>
                  <a:gd name="T18" fmla="*/ 25 w 282"/>
                  <a:gd name="T19" fmla="*/ 418 h 766"/>
                  <a:gd name="T20" fmla="*/ 27 w 282"/>
                  <a:gd name="T21" fmla="*/ 466 h 766"/>
                  <a:gd name="T22" fmla="*/ 29 w 282"/>
                  <a:gd name="T23" fmla="*/ 515 h 766"/>
                  <a:gd name="T24" fmla="*/ 13 w 282"/>
                  <a:gd name="T25" fmla="*/ 535 h 766"/>
                  <a:gd name="T26" fmla="*/ 8 w 282"/>
                  <a:gd name="T27" fmla="*/ 567 h 766"/>
                  <a:gd name="T28" fmla="*/ 10 w 282"/>
                  <a:gd name="T29" fmla="*/ 603 h 766"/>
                  <a:gd name="T30" fmla="*/ 12 w 282"/>
                  <a:gd name="T31" fmla="*/ 616 h 766"/>
                  <a:gd name="T32" fmla="*/ 19 w 282"/>
                  <a:gd name="T33" fmla="*/ 636 h 766"/>
                  <a:gd name="T34" fmla="*/ 25 w 282"/>
                  <a:gd name="T35" fmla="*/ 655 h 766"/>
                  <a:gd name="T36" fmla="*/ 46 w 282"/>
                  <a:gd name="T37" fmla="*/ 685 h 766"/>
                  <a:gd name="T38" fmla="*/ 50 w 282"/>
                  <a:gd name="T39" fmla="*/ 705 h 766"/>
                  <a:gd name="T40" fmla="*/ 60 w 282"/>
                  <a:gd name="T41" fmla="*/ 739 h 766"/>
                  <a:gd name="T42" fmla="*/ 64 w 282"/>
                  <a:gd name="T43" fmla="*/ 764 h 766"/>
                  <a:gd name="T44" fmla="*/ 93 w 282"/>
                  <a:gd name="T45" fmla="*/ 758 h 766"/>
                  <a:gd name="T46" fmla="*/ 107 w 282"/>
                  <a:gd name="T47" fmla="*/ 752 h 766"/>
                  <a:gd name="T48" fmla="*/ 114 w 282"/>
                  <a:gd name="T49" fmla="*/ 729 h 766"/>
                  <a:gd name="T50" fmla="*/ 122 w 282"/>
                  <a:gd name="T51" fmla="*/ 717 h 766"/>
                  <a:gd name="T52" fmla="*/ 158 w 282"/>
                  <a:gd name="T53" fmla="*/ 688 h 766"/>
                  <a:gd name="T54" fmla="*/ 165 w 282"/>
                  <a:gd name="T55" fmla="*/ 629 h 766"/>
                  <a:gd name="T56" fmla="*/ 163 w 282"/>
                  <a:gd name="T57" fmla="*/ 590 h 766"/>
                  <a:gd name="T58" fmla="*/ 182 w 282"/>
                  <a:gd name="T59" fmla="*/ 559 h 766"/>
                  <a:gd name="T60" fmla="*/ 191 w 282"/>
                  <a:gd name="T61" fmla="*/ 558 h 766"/>
                  <a:gd name="T62" fmla="*/ 205 w 282"/>
                  <a:gd name="T63" fmla="*/ 541 h 766"/>
                  <a:gd name="T64" fmla="*/ 207 w 282"/>
                  <a:gd name="T65" fmla="*/ 514 h 766"/>
                  <a:gd name="T66" fmla="*/ 199 w 282"/>
                  <a:gd name="T67" fmla="*/ 493 h 766"/>
                  <a:gd name="T68" fmla="*/ 180 w 282"/>
                  <a:gd name="T69" fmla="*/ 467 h 766"/>
                  <a:gd name="T70" fmla="*/ 161 w 282"/>
                  <a:gd name="T71" fmla="*/ 459 h 766"/>
                  <a:gd name="T72" fmla="*/ 151 w 282"/>
                  <a:gd name="T73" fmla="*/ 424 h 766"/>
                  <a:gd name="T74" fmla="*/ 157 w 282"/>
                  <a:gd name="T75" fmla="*/ 407 h 766"/>
                  <a:gd name="T76" fmla="*/ 154 w 282"/>
                  <a:gd name="T77" fmla="*/ 369 h 766"/>
                  <a:gd name="T78" fmla="*/ 168 w 282"/>
                  <a:gd name="T79" fmla="*/ 350 h 766"/>
                  <a:gd name="T80" fmla="*/ 182 w 282"/>
                  <a:gd name="T81" fmla="*/ 325 h 766"/>
                  <a:gd name="T82" fmla="*/ 196 w 282"/>
                  <a:gd name="T83" fmla="*/ 307 h 766"/>
                  <a:gd name="T84" fmla="*/ 210 w 282"/>
                  <a:gd name="T85" fmla="*/ 295 h 766"/>
                  <a:gd name="T86" fmla="*/ 225 w 282"/>
                  <a:gd name="T87" fmla="*/ 266 h 766"/>
                  <a:gd name="T88" fmla="*/ 229 w 282"/>
                  <a:gd name="T89" fmla="*/ 238 h 766"/>
                  <a:gd name="T90" fmla="*/ 225 w 282"/>
                  <a:gd name="T91" fmla="*/ 219 h 766"/>
                  <a:gd name="T92" fmla="*/ 229 w 282"/>
                  <a:gd name="T93" fmla="*/ 198 h 766"/>
                  <a:gd name="T94" fmla="*/ 242 w 282"/>
                  <a:gd name="T95" fmla="*/ 187 h 766"/>
                  <a:gd name="T96" fmla="*/ 258 w 282"/>
                  <a:gd name="T97" fmla="*/ 170 h 766"/>
                  <a:gd name="T98" fmla="*/ 269 w 282"/>
                  <a:gd name="T99" fmla="*/ 173 h 766"/>
                  <a:gd name="T100" fmla="*/ 275 w 282"/>
                  <a:gd name="T101" fmla="*/ 169 h 766"/>
                  <a:gd name="T102" fmla="*/ 279 w 282"/>
                  <a:gd name="T103" fmla="*/ 165 h 766"/>
                  <a:gd name="T104" fmla="*/ 266 w 282"/>
                  <a:gd name="T105" fmla="*/ 119 h 766"/>
                  <a:gd name="T106" fmla="*/ 164 w 282"/>
                  <a:gd name="T107" fmla="*/ 699 h 766"/>
                  <a:gd name="T108" fmla="*/ 174 w 282"/>
                  <a:gd name="T109" fmla="*/ 650 h 766"/>
                  <a:gd name="T110" fmla="*/ 175 w 282"/>
                  <a:gd name="T111" fmla="*/ 673 h 766"/>
                  <a:gd name="T112" fmla="*/ 165 w 282"/>
                  <a:gd name="T113" fmla="*/ 710 h 766"/>
                  <a:gd name="T114" fmla="*/ 210 w 282"/>
                  <a:gd name="T115" fmla="*/ 625 h 766"/>
                  <a:gd name="T116" fmla="*/ 229 w 282"/>
                  <a:gd name="T117" fmla="*/ 607 h 766"/>
                  <a:gd name="T118" fmla="*/ 224 w 282"/>
                  <a:gd name="T119" fmla="*/ 631 h 766"/>
                  <a:gd name="T120" fmla="*/ 216 w 282"/>
                  <a:gd name="T121" fmla="*/ 660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2" h="766">
                    <a:moveTo>
                      <a:pt x="255" y="88"/>
                    </a:moveTo>
                    <a:cubicBezTo>
                      <a:pt x="255" y="87"/>
                      <a:pt x="255" y="87"/>
                      <a:pt x="255" y="87"/>
                    </a:cubicBezTo>
                    <a:cubicBezTo>
                      <a:pt x="255" y="87"/>
                      <a:pt x="253" y="83"/>
                      <a:pt x="254" y="81"/>
                    </a:cubicBezTo>
                    <a:cubicBezTo>
                      <a:pt x="254" y="81"/>
                      <a:pt x="254" y="81"/>
                      <a:pt x="254" y="80"/>
                    </a:cubicBezTo>
                    <a:cubicBezTo>
                      <a:pt x="254" y="79"/>
                      <a:pt x="254" y="79"/>
                      <a:pt x="254" y="79"/>
                    </a:cubicBezTo>
                    <a:cubicBezTo>
                      <a:pt x="250" y="80"/>
                      <a:pt x="250" y="80"/>
                      <a:pt x="250" y="80"/>
                    </a:cubicBezTo>
                    <a:cubicBezTo>
                      <a:pt x="247" y="76"/>
                      <a:pt x="247" y="76"/>
                      <a:pt x="247" y="76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6" y="59"/>
                      <a:pt x="246" y="59"/>
                      <a:pt x="246" y="59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2" y="50"/>
                      <a:pt x="242" y="50"/>
                      <a:pt x="242" y="50"/>
                    </a:cubicBezTo>
                    <a:cubicBezTo>
                      <a:pt x="238" y="44"/>
                      <a:pt x="238" y="44"/>
                      <a:pt x="238" y="44"/>
                    </a:cubicBezTo>
                    <a:cubicBezTo>
                      <a:pt x="238" y="44"/>
                      <a:pt x="237" y="46"/>
                      <a:pt x="236" y="45"/>
                    </a:cubicBezTo>
                    <a:cubicBezTo>
                      <a:pt x="235" y="44"/>
                      <a:pt x="230" y="36"/>
                      <a:pt x="230" y="36"/>
                    </a:cubicBezTo>
                    <a:cubicBezTo>
                      <a:pt x="221" y="33"/>
                      <a:pt x="221" y="33"/>
                      <a:pt x="221" y="33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1" y="32"/>
                      <a:pt x="210" y="30"/>
                    </a:cubicBezTo>
                    <a:cubicBezTo>
                      <a:pt x="209" y="28"/>
                      <a:pt x="207" y="26"/>
                      <a:pt x="207" y="26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23"/>
                      <a:pt x="199" y="23"/>
                      <a:pt x="198" y="23"/>
                    </a:cubicBezTo>
                    <a:cubicBezTo>
                      <a:pt x="197" y="22"/>
                      <a:pt x="195" y="21"/>
                      <a:pt x="195" y="21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88" y="14"/>
                      <a:pt x="188" y="14"/>
                      <a:pt x="188" y="14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3" y="8"/>
                      <a:pt x="183" y="8"/>
                      <a:pt x="183" y="8"/>
                    </a:cubicBezTo>
                    <a:cubicBezTo>
                      <a:pt x="176" y="4"/>
                      <a:pt x="176" y="4"/>
                      <a:pt x="176" y="4"/>
                    </a:cubicBezTo>
                    <a:cubicBezTo>
                      <a:pt x="176" y="4"/>
                      <a:pt x="175" y="2"/>
                      <a:pt x="176" y="2"/>
                    </a:cubicBezTo>
                    <a:cubicBezTo>
                      <a:pt x="177" y="1"/>
                      <a:pt x="180" y="1"/>
                      <a:pt x="182" y="1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68" y="5"/>
                      <a:pt x="166" y="6"/>
                      <a:pt x="166" y="7"/>
                    </a:cubicBezTo>
                    <a:cubicBezTo>
                      <a:pt x="167" y="8"/>
                      <a:pt x="169" y="17"/>
                      <a:pt x="170" y="19"/>
                    </a:cubicBezTo>
                    <a:cubicBezTo>
                      <a:pt x="171" y="20"/>
                      <a:pt x="171" y="27"/>
                      <a:pt x="167" y="32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67" y="41"/>
                      <a:pt x="167" y="41"/>
                      <a:pt x="167" y="41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61" y="42"/>
                      <a:pt x="155" y="41"/>
                      <a:pt x="154" y="40"/>
                    </a:cubicBezTo>
                    <a:cubicBezTo>
                      <a:pt x="153" y="39"/>
                      <a:pt x="148" y="37"/>
                      <a:pt x="147" y="37"/>
                    </a:cubicBezTo>
                    <a:cubicBezTo>
                      <a:pt x="145" y="38"/>
                      <a:pt x="131" y="37"/>
                      <a:pt x="131" y="37"/>
                    </a:cubicBezTo>
                    <a:cubicBezTo>
                      <a:pt x="128" y="41"/>
                      <a:pt x="129" y="62"/>
                      <a:pt x="130" y="65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3" y="69"/>
                      <a:pt x="123" y="69"/>
                      <a:pt x="123" y="69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09" y="72"/>
                      <a:pt x="109" y="72"/>
                      <a:pt x="109" y="72"/>
                    </a:cubicBezTo>
                    <a:cubicBezTo>
                      <a:pt x="109" y="72"/>
                      <a:pt x="105" y="76"/>
                      <a:pt x="105" y="78"/>
                    </a:cubicBezTo>
                    <a:cubicBezTo>
                      <a:pt x="105" y="79"/>
                      <a:pt x="103" y="83"/>
                      <a:pt x="103" y="83"/>
                    </a:cubicBezTo>
                    <a:cubicBezTo>
                      <a:pt x="103" y="84"/>
                      <a:pt x="103" y="91"/>
                      <a:pt x="103" y="91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95" y="104"/>
                      <a:pt x="95" y="104"/>
                      <a:pt x="95" y="104"/>
                    </a:cubicBezTo>
                    <a:cubicBezTo>
                      <a:pt x="95" y="104"/>
                      <a:pt x="98" y="110"/>
                      <a:pt x="100" y="111"/>
                    </a:cubicBezTo>
                    <a:cubicBezTo>
                      <a:pt x="101" y="113"/>
                      <a:pt x="103" y="121"/>
                      <a:pt x="103" y="121"/>
                    </a:cubicBezTo>
                    <a:cubicBezTo>
                      <a:pt x="103" y="121"/>
                      <a:pt x="100" y="128"/>
                      <a:pt x="99" y="130"/>
                    </a:cubicBezTo>
                    <a:cubicBezTo>
                      <a:pt x="98" y="132"/>
                      <a:pt x="90" y="142"/>
                      <a:pt x="90" y="142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85" y="164"/>
                      <a:pt x="85" y="164"/>
                      <a:pt x="85" y="164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68" y="177"/>
                      <a:pt x="68" y="177"/>
                      <a:pt x="68" y="177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7" y="212"/>
                      <a:pt x="65" y="218"/>
                      <a:pt x="66" y="219"/>
                    </a:cubicBezTo>
                    <a:cubicBezTo>
                      <a:pt x="67" y="221"/>
                      <a:pt x="68" y="225"/>
                      <a:pt x="68" y="225"/>
                    </a:cubicBezTo>
                    <a:cubicBezTo>
                      <a:pt x="64" y="228"/>
                      <a:pt x="64" y="228"/>
                      <a:pt x="64" y="228"/>
                    </a:cubicBezTo>
                    <a:cubicBezTo>
                      <a:pt x="65" y="234"/>
                      <a:pt x="65" y="234"/>
                      <a:pt x="65" y="234"/>
                    </a:cubicBezTo>
                    <a:cubicBezTo>
                      <a:pt x="50" y="260"/>
                      <a:pt x="50" y="260"/>
                      <a:pt x="50" y="260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61" y="267"/>
                      <a:pt x="61" y="267"/>
                      <a:pt x="61" y="267"/>
                    </a:cubicBezTo>
                    <a:cubicBezTo>
                      <a:pt x="62" y="283"/>
                      <a:pt x="62" y="283"/>
                      <a:pt x="62" y="283"/>
                    </a:cubicBezTo>
                    <a:cubicBezTo>
                      <a:pt x="59" y="290"/>
                      <a:pt x="59" y="290"/>
                      <a:pt x="59" y="290"/>
                    </a:cubicBezTo>
                    <a:cubicBezTo>
                      <a:pt x="58" y="292"/>
                      <a:pt x="58" y="292"/>
                      <a:pt x="58" y="292"/>
                    </a:cubicBezTo>
                    <a:cubicBezTo>
                      <a:pt x="34" y="293"/>
                      <a:pt x="34" y="293"/>
                      <a:pt x="34" y="293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19" y="320"/>
                      <a:pt x="19" y="320"/>
                      <a:pt x="19" y="320"/>
                    </a:cubicBez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5" y="331"/>
                      <a:pt x="15" y="333"/>
                    </a:cubicBezTo>
                    <a:cubicBezTo>
                      <a:pt x="15" y="334"/>
                      <a:pt x="15" y="340"/>
                      <a:pt x="15" y="340"/>
                    </a:cubicBezTo>
                    <a:cubicBezTo>
                      <a:pt x="19" y="348"/>
                      <a:pt x="19" y="348"/>
                      <a:pt x="19" y="348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17" y="357"/>
                      <a:pt x="17" y="357"/>
                      <a:pt x="17" y="357"/>
                    </a:cubicBezTo>
                    <a:cubicBezTo>
                      <a:pt x="18" y="364"/>
                      <a:pt x="18" y="364"/>
                      <a:pt x="18" y="364"/>
                    </a:cubicBezTo>
                    <a:cubicBezTo>
                      <a:pt x="18" y="364"/>
                      <a:pt x="19" y="366"/>
                      <a:pt x="18" y="367"/>
                    </a:cubicBezTo>
                    <a:cubicBezTo>
                      <a:pt x="16" y="369"/>
                      <a:pt x="16" y="371"/>
                      <a:pt x="17" y="373"/>
                    </a:cubicBezTo>
                    <a:cubicBezTo>
                      <a:pt x="17" y="374"/>
                      <a:pt x="24" y="387"/>
                      <a:pt x="24" y="387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8" y="426"/>
                      <a:pt x="28" y="426"/>
                      <a:pt x="28" y="426"/>
                    </a:cubicBezTo>
                    <a:cubicBezTo>
                      <a:pt x="35" y="431"/>
                      <a:pt x="35" y="431"/>
                      <a:pt x="35" y="431"/>
                    </a:cubicBezTo>
                    <a:cubicBezTo>
                      <a:pt x="41" y="436"/>
                      <a:pt x="41" y="436"/>
                      <a:pt x="41" y="436"/>
                    </a:cubicBezTo>
                    <a:cubicBezTo>
                      <a:pt x="42" y="445"/>
                      <a:pt x="42" y="445"/>
                      <a:pt x="42" y="445"/>
                    </a:cubicBezTo>
                    <a:cubicBezTo>
                      <a:pt x="42" y="445"/>
                      <a:pt x="40" y="452"/>
                      <a:pt x="40" y="453"/>
                    </a:cubicBezTo>
                    <a:cubicBezTo>
                      <a:pt x="41" y="454"/>
                      <a:pt x="35" y="454"/>
                      <a:pt x="35" y="454"/>
                    </a:cubicBezTo>
                    <a:cubicBezTo>
                      <a:pt x="30" y="455"/>
                      <a:pt x="30" y="455"/>
                      <a:pt x="30" y="455"/>
                    </a:cubicBezTo>
                    <a:cubicBezTo>
                      <a:pt x="25" y="460"/>
                      <a:pt x="25" y="460"/>
                      <a:pt x="25" y="460"/>
                    </a:cubicBezTo>
                    <a:cubicBezTo>
                      <a:pt x="27" y="466"/>
                      <a:pt x="27" y="466"/>
                      <a:pt x="27" y="466"/>
                    </a:cubicBezTo>
                    <a:cubicBezTo>
                      <a:pt x="30" y="475"/>
                      <a:pt x="30" y="475"/>
                      <a:pt x="30" y="475"/>
                    </a:cubicBezTo>
                    <a:cubicBezTo>
                      <a:pt x="36" y="482"/>
                      <a:pt x="36" y="482"/>
                      <a:pt x="36" y="482"/>
                    </a:cubicBezTo>
                    <a:cubicBezTo>
                      <a:pt x="38" y="488"/>
                      <a:pt x="38" y="488"/>
                      <a:pt x="38" y="488"/>
                    </a:cubicBezTo>
                    <a:cubicBezTo>
                      <a:pt x="35" y="494"/>
                      <a:pt x="35" y="494"/>
                      <a:pt x="35" y="494"/>
                    </a:cubicBezTo>
                    <a:cubicBezTo>
                      <a:pt x="33" y="497"/>
                      <a:pt x="33" y="497"/>
                      <a:pt x="33" y="497"/>
                    </a:cubicBezTo>
                    <a:cubicBezTo>
                      <a:pt x="35" y="502"/>
                      <a:pt x="35" y="502"/>
                      <a:pt x="35" y="502"/>
                    </a:cubicBezTo>
                    <a:cubicBezTo>
                      <a:pt x="35" y="507"/>
                      <a:pt x="35" y="507"/>
                      <a:pt x="35" y="507"/>
                    </a:cubicBezTo>
                    <a:cubicBezTo>
                      <a:pt x="35" y="507"/>
                      <a:pt x="33" y="510"/>
                      <a:pt x="33" y="511"/>
                    </a:cubicBezTo>
                    <a:cubicBezTo>
                      <a:pt x="33" y="512"/>
                      <a:pt x="29" y="515"/>
                      <a:pt x="29" y="515"/>
                    </a:cubicBezTo>
                    <a:cubicBezTo>
                      <a:pt x="26" y="518"/>
                      <a:pt x="26" y="518"/>
                      <a:pt x="26" y="518"/>
                    </a:cubicBezTo>
                    <a:cubicBezTo>
                      <a:pt x="23" y="519"/>
                      <a:pt x="23" y="519"/>
                      <a:pt x="23" y="519"/>
                    </a:cubicBezTo>
                    <a:cubicBezTo>
                      <a:pt x="23" y="519"/>
                      <a:pt x="21" y="518"/>
                      <a:pt x="20" y="519"/>
                    </a:cubicBezTo>
                    <a:cubicBezTo>
                      <a:pt x="20" y="519"/>
                      <a:pt x="18" y="521"/>
                      <a:pt x="18" y="521"/>
                    </a:cubicBezTo>
                    <a:cubicBezTo>
                      <a:pt x="18" y="524"/>
                      <a:pt x="18" y="524"/>
                      <a:pt x="18" y="524"/>
                    </a:cubicBezTo>
                    <a:cubicBezTo>
                      <a:pt x="20" y="526"/>
                      <a:pt x="20" y="526"/>
                      <a:pt x="20" y="526"/>
                    </a:cubicBezTo>
                    <a:cubicBezTo>
                      <a:pt x="19" y="531"/>
                      <a:pt x="19" y="531"/>
                      <a:pt x="19" y="531"/>
                    </a:cubicBezTo>
                    <a:cubicBezTo>
                      <a:pt x="16" y="534"/>
                      <a:pt x="16" y="534"/>
                      <a:pt x="16" y="534"/>
                    </a:cubicBezTo>
                    <a:cubicBezTo>
                      <a:pt x="13" y="535"/>
                      <a:pt x="13" y="535"/>
                      <a:pt x="13" y="535"/>
                    </a:cubicBezTo>
                    <a:cubicBezTo>
                      <a:pt x="15" y="541"/>
                      <a:pt x="15" y="541"/>
                      <a:pt x="15" y="541"/>
                    </a:cubicBezTo>
                    <a:cubicBezTo>
                      <a:pt x="19" y="548"/>
                      <a:pt x="19" y="548"/>
                      <a:pt x="19" y="548"/>
                    </a:cubicBezTo>
                    <a:cubicBezTo>
                      <a:pt x="19" y="554"/>
                      <a:pt x="19" y="554"/>
                      <a:pt x="19" y="554"/>
                    </a:cubicBezTo>
                    <a:cubicBezTo>
                      <a:pt x="16" y="560"/>
                      <a:pt x="16" y="560"/>
                      <a:pt x="16" y="560"/>
                    </a:cubicBezTo>
                    <a:cubicBezTo>
                      <a:pt x="15" y="567"/>
                      <a:pt x="15" y="567"/>
                      <a:pt x="15" y="567"/>
                    </a:cubicBezTo>
                    <a:cubicBezTo>
                      <a:pt x="14" y="573"/>
                      <a:pt x="14" y="573"/>
                      <a:pt x="14" y="573"/>
                    </a:cubicBezTo>
                    <a:cubicBezTo>
                      <a:pt x="12" y="574"/>
                      <a:pt x="12" y="574"/>
                      <a:pt x="12" y="574"/>
                    </a:cubicBezTo>
                    <a:cubicBezTo>
                      <a:pt x="9" y="574"/>
                      <a:pt x="9" y="574"/>
                      <a:pt x="9" y="574"/>
                    </a:cubicBezTo>
                    <a:cubicBezTo>
                      <a:pt x="9" y="574"/>
                      <a:pt x="9" y="568"/>
                      <a:pt x="8" y="567"/>
                    </a:cubicBezTo>
                    <a:cubicBezTo>
                      <a:pt x="8" y="567"/>
                      <a:pt x="1" y="561"/>
                      <a:pt x="1" y="561"/>
                    </a:cubicBezTo>
                    <a:cubicBezTo>
                      <a:pt x="1" y="567"/>
                      <a:pt x="1" y="567"/>
                      <a:pt x="1" y="56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574"/>
                      <a:pt x="1" y="578"/>
                      <a:pt x="2" y="579"/>
                    </a:cubicBezTo>
                    <a:cubicBezTo>
                      <a:pt x="3" y="580"/>
                      <a:pt x="4" y="587"/>
                      <a:pt x="4" y="587"/>
                    </a:cubicBezTo>
                    <a:cubicBezTo>
                      <a:pt x="3" y="594"/>
                      <a:pt x="3" y="594"/>
                      <a:pt x="3" y="594"/>
                    </a:cubicBezTo>
                    <a:cubicBezTo>
                      <a:pt x="3" y="594"/>
                      <a:pt x="5" y="599"/>
                      <a:pt x="5" y="599"/>
                    </a:cubicBezTo>
                    <a:cubicBezTo>
                      <a:pt x="5" y="600"/>
                      <a:pt x="6" y="604"/>
                      <a:pt x="6" y="604"/>
                    </a:cubicBezTo>
                    <a:cubicBezTo>
                      <a:pt x="10" y="603"/>
                      <a:pt x="10" y="603"/>
                      <a:pt x="10" y="603"/>
                    </a:cubicBezTo>
                    <a:cubicBezTo>
                      <a:pt x="9" y="600"/>
                      <a:pt x="9" y="600"/>
                      <a:pt x="9" y="600"/>
                    </a:cubicBezTo>
                    <a:cubicBezTo>
                      <a:pt x="12" y="604"/>
                      <a:pt x="12" y="604"/>
                      <a:pt x="12" y="604"/>
                    </a:cubicBezTo>
                    <a:cubicBezTo>
                      <a:pt x="12" y="604"/>
                      <a:pt x="10" y="605"/>
                      <a:pt x="12" y="604"/>
                    </a:cubicBezTo>
                    <a:cubicBezTo>
                      <a:pt x="13" y="604"/>
                      <a:pt x="15" y="602"/>
                      <a:pt x="15" y="602"/>
                    </a:cubicBezTo>
                    <a:cubicBezTo>
                      <a:pt x="14" y="605"/>
                      <a:pt x="14" y="605"/>
                      <a:pt x="14" y="605"/>
                    </a:cubicBezTo>
                    <a:cubicBezTo>
                      <a:pt x="12" y="609"/>
                      <a:pt x="12" y="609"/>
                      <a:pt x="12" y="609"/>
                    </a:cubicBezTo>
                    <a:cubicBezTo>
                      <a:pt x="13" y="610"/>
                      <a:pt x="13" y="610"/>
                      <a:pt x="13" y="610"/>
                    </a:cubicBezTo>
                    <a:cubicBezTo>
                      <a:pt x="16" y="611"/>
                      <a:pt x="16" y="611"/>
                      <a:pt x="16" y="611"/>
                    </a:cubicBezTo>
                    <a:cubicBezTo>
                      <a:pt x="12" y="616"/>
                      <a:pt x="12" y="616"/>
                      <a:pt x="12" y="616"/>
                    </a:cubicBezTo>
                    <a:cubicBezTo>
                      <a:pt x="12" y="616"/>
                      <a:pt x="14" y="619"/>
                      <a:pt x="15" y="620"/>
                    </a:cubicBezTo>
                    <a:cubicBezTo>
                      <a:pt x="15" y="620"/>
                      <a:pt x="19" y="617"/>
                      <a:pt x="19" y="617"/>
                    </a:cubicBezTo>
                    <a:cubicBezTo>
                      <a:pt x="19" y="617"/>
                      <a:pt x="19" y="618"/>
                      <a:pt x="19" y="619"/>
                    </a:cubicBezTo>
                    <a:cubicBezTo>
                      <a:pt x="19" y="619"/>
                      <a:pt x="16" y="622"/>
                      <a:pt x="16" y="624"/>
                    </a:cubicBezTo>
                    <a:cubicBezTo>
                      <a:pt x="17" y="625"/>
                      <a:pt x="22" y="623"/>
                      <a:pt x="21" y="624"/>
                    </a:cubicBezTo>
                    <a:cubicBezTo>
                      <a:pt x="20" y="625"/>
                      <a:pt x="20" y="627"/>
                      <a:pt x="20" y="627"/>
                    </a:cubicBezTo>
                    <a:cubicBezTo>
                      <a:pt x="20" y="627"/>
                      <a:pt x="17" y="630"/>
                      <a:pt x="19" y="631"/>
                    </a:cubicBezTo>
                    <a:cubicBezTo>
                      <a:pt x="20" y="632"/>
                      <a:pt x="23" y="633"/>
                      <a:pt x="22" y="633"/>
                    </a:cubicBezTo>
                    <a:cubicBezTo>
                      <a:pt x="22" y="634"/>
                      <a:pt x="19" y="636"/>
                      <a:pt x="19" y="636"/>
                    </a:cubicBezTo>
                    <a:cubicBezTo>
                      <a:pt x="19" y="636"/>
                      <a:pt x="18" y="638"/>
                      <a:pt x="19" y="639"/>
                    </a:cubicBezTo>
                    <a:cubicBezTo>
                      <a:pt x="20" y="640"/>
                      <a:pt x="23" y="640"/>
                      <a:pt x="23" y="640"/>
                    </a:cubicBezTo>
                    <a:cubicBezTo>
                      <a:pt x="23" y="640"/>
                      <a:pt x="23" y="638"/>
                      <a:pt x="23" y="639"/>
                    </a:cubicBezTo>
                    <a:cubicBezTo>
                      <a:pt x="23" y="640"/>
                      <a:pt x="22" y="642"/>
                      <a:pt x="22" y="642"/>
                    </a:cubicBezTo>
                    <a:cubicBezTo>
                      <a:pt x="22" y="642"/>
                      <a:pt x="21" y="644"/>
                      <a:pt x="22" y="645"/>
                    </a:cubicBezTo>
                    <a:cubicBezTo>
                      <a:pt x="23" y="645"/>
                      <a:pt x="25" y="645"/>
                      <a:pt x="25" y="645"/>
                    </a:cubicBezTo>
                    <a:cubicBezTo>
                      <a:pt x="25" y="645"/>
                      <a:pt x="25" y="646"/>
                      <a:pt x="25" y="648"/>
                    </a:cubicBezTo>
                    <a:cubicBezTo>
                      <a:pt x="25" y="649"/>
                      <a:pt x="25" y="652"/>
                      <a:pt x="25" y="652"/>
                    </a:cubicBezTo>
                    <a:cubicBezTo>
                      <a:pt x="25" y="653"/>
                      <a:pt x="25" y="655"/>
                      <a:pt x="25" y="655"/>
                    </a:cubicBezTo>
                    <a:cubicBezTo>
                      <a:pt x="25" y="655"/>
                      <a:pt x="24" y="656"/>
                      <a:pt x="27" y="656"/>
                    </a:cubicBezTo>
                    <a:cubicBezTo>
                      <a:pt x="29" y="656"/>
                      <a:pt x="29" y="655"/>
                      <a:pt x="30" y="655"/>
                    </a:cubicBezTo>
                    <a:cubicBezTo>
                      <a:pt x="31" y="655"/>
                      <a:pt x="31" y="656"/>
                      <a:pt x="32" y="657"/>
                    </a:cubicBezTo>
                    <a:cubicBezTo>
                      <a:pt x="32" y="659"/>
                      <a:pt x="32" y="660"/>
                      <a:pt x="32" y="661"/>
                    </a:cubicBezTo>
                    <a:cubicBezTo>
                      <a:pt x="33" y="662"/>
                      <a:pt x="37" y="672"/>
                      <a:pt x="37" y="672"/>
                    </a:cubicBezTo>
                    <a:cubicBezTo>
                      <a:pt x="37" y="672"/>
                      <a:pt x="38" y="676"/>
                      <a:pt x="39" y="677"/>
                    </a:cubicBezTo>
                    <a:cubicBezTo>
                      <a:pt x="39" y="678"/>
                      <a:pt x="40" y="679"/>
                      <a:pt x="41" y="680"/>
                    </a:cubicBezTo>
                    <a:cubicBezTo>
                      <a:pt x="41" y="680"/>
                      <a:pt x="43" y="683"/>
                      <a:pt x="43" y="683"/>
                    </a:cubicBezTo>
                    <a:cubicBezTo>
                      <a:pt x="46" y="685"/>
                      <a:pt x="46" y="685"/>
                      <a:pt x="46" y="685"/>
                    </a:cubicBezTo>
                    <a:cubicBezTo>
                      <a:pt x="50" y="692"/>
                      <a:pt x="50" y="692"/>
                      <a:pt x="50" y="692"/>
                    </a:cubicBezTo>
                    <a:cubicBezTo>
                      <a:pt x="50" y="692"/>
                      <a:pt x="53" y="695"/>
                      <a:pt x="53" y="695"/>
                    </a:cubicBezTo>
                    <a:cubicBezTo>
                      <a:pt x="54" y="695"/>
                      <a:pt x="56" y="693"/>
                      <a:pt x="56" y="693"/>
                    </a:cubicBezTo>
                    <a:cubicBezTo>
                      <a:pt x="56" y="693"/>
                      <a:pt x="59" y="694"/>
                      <a:pt x="59" y="695"/>
                    </a:cubicBezTo>
                    <a:cubicBezTo>
                      <a:pt x="58" y="695"/>
                      <a:pt x="57" y="699"/>
                      <a:pt x="57" y="700"/>
                    </a:cubicBezTo>
                    <a:cubicBezTo>
                      <a:pt x="58" y="701"/>
                      <a:pt x="58" y="703"/>
                      <a:pt x="58" y="703"/>
                    </a:cubicBezTo>
                    <a:cubicBezTo>
                      <a:pt x="56" y="704"/>
                      <a:pt x="56" y="704"/>
                      <a:pt x="56" y="704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50" y="705"/>
                      <a:pt x="50" y="705"/>
                      <a:pt x="50" y="705"/>
                    </a:cubicBezTo>
                    <a:cubicBezTo>
                      <a:pt x="49" y="709"/>
                      <a:pt x="49" y="709"/>
                      <a:pt x="49" y="709"/>
                    </a:cubicBezTo>
                    <a:cubicBezTo>
                      <a:pt x="53" y="711"/>
                      <a:pt x="53" y="711"/>
                      <a:pt x="53" y="711"/>
                    </a:cubicBezTo>
                    <a:cubicBezTo>
                      <a:pt x="53" y="711"/>
                      <a:pt x="55" y="713"/>
                      <a:pt x="56" y="713"/>
                    </a:cubicBezTo>
                    <a:cubicBezTo>
                      <a:pt x="56" y="714"/>
                      <a:pt x="56" y="718"/>
                      <a:pt x="56" y="718"/>
                    </a:cubicBezTo>
                    <a:cubicBezTo>
                      <a:pt x="55" y="718"/>
                      <a:pt x="51" y="718"/>
                      <a:pt x="51" y="718"/>
                    </a:cubicBezTo>
                    <a:cubicBezTo>
                      <a:pt x="51" y="718"/>
                      <a:pt x="49" y="721"/>
                      <a:pt x="49" y="721"/>
                    </a:cubicBezTo>
                    <a:cubicBezTo>
                      <a:pt x="49" y="722"/>
                      <a:pt x="48" y="722"/>
                      <a:pt x="50" y="725"/>
                    </a:cubicBezTo>
                    <a:cubicBezTo>
                      <a:pt x="51" y="727"/>
                      <a:pt x="56" y="733"/>
                      <a:pt x="56" y="733"/>
                    </a:cubicBezTo>
                    <a:cubicBezTo>
                      <a:pt x="56" y="733"/>
                      <a:pt x="60" y="739"/>
                      <a:pt x="60" y="739"/>
                    </a:cubicBezTo>
                    <a:cubicBezTo>
                      <a:pt x="60" y="740"/>
                      <a:pt x="63" y="744"/>
                      <a:pt x="63" y="744"/>
                    </a:cubicBezTo>
                    <a:cubicBezTo>
                      <a:pt x="64" y="744"/>
                      <a:pt x="64" y="748"/>
                      <a:pt x="64" y="748"/>
                    </a:cubicBezTo>
                    <a:cubicBezTo>
                      <a:pt x="63" y="750"/>
                      <a:pt x="63" y="750"/>
                      <a:pt x="63" y="750"/>
                    </a:cubicBezTo>
                    <a:cubicBezTo>
                      <a:pt x="62" y="753"/>
                      <a:pt x="62" y="753"/>
                      <a:pt x="62" y="753"/>
                    </a:cubicBezTo>
                    <a:cubicBezTo>
                      <a:pt x="61" y="756"/>
                      <a:pt x="61" y="756"/>
                      <a:pt x="61" y="756"/>
                    </a:cubicBezTo>
                    <a:cubicBezTo>
                      <a:pt x="62" y="758"/>
                      <a:pt x="62" y="758"/>
                      <a:pt x="62" y="758"/>
                    </a:cubicBezTo>
                    <a:cubicBezTo>
                      <a:pt x="61" y="760"/>
                      <a:pt x="61" y="760"/>
                      <a:pt x="61" y="760"/>
                    </a:cubicBezTo>
                    <a:cubicBezTo>
                      <a:pt x="59" y="763"/>
                      <a:pt x="59" y="763"/>
                      <a:pt x="59" y="763"/>
                    </a:cubicBezTo>
                    <a:cubicBezTo>
                      <a:pt x="64" y="764"/>
                      <a:pt x="64" y="764"/>
                      <a:pt x="64" y="764"/>
                    </a:cubicBezTo>
                    <a:cubicBezTo>
                      <a:pt x="70" y="763"/>
                      <a:pt x="70" y="763"/>
                      <a:pt x="70" y="763"/>
                    </a:cubicBezTo>
                    <a:cubicBezTo>
                      <a:pt x="70" y="763"/>
                      <a:pt x="71" y="765"/>
                      <a:pt x="71" y="765"/>
                    </a:cubicBezTo>
                    <a:cubicBezTo>
                      <a:pt x="72" y="766"/>
                      <a:pt x="77" y="765"/>
                      <a:pt x="77" y="765"/>
                    </a:cubicBezTo>
                    <a:cubicBezTo>
                      <a:pt x="81" y="763"/>
                      <a:pt x="81" y="763"/>
                      <a:pt x="81" y="763"/>
                    </a:cubicBezTo>
                    <a:cubicBezTo>
                      <a:pt x="84" y="761"/>
                      <a:pt x="84" y="761"/>
                      <a:pt x="84" y="761"/>
                    </a:cubicBezTo>
                    <a:cubicBezTo>
                      <a:pt x="84" y="759"/>
                      <a:pt x="84" y="759"/>
                      <a:pt x="84" y="759"/>
                    </a:cubicBezTo>
                    <a:cubicBezTo>
                      <a:pt x="84" y="759"/>
                      <a:pt x="86" y="756"/>
                      <a:pt x="86" y="756"/>
                    </a:cubicBezTo>
                    <a:cubicBezTo>
                      <a:pt x="87" y="756"/>
                      <a:pt x="90" y="757"/>
                      <a:pt x="90" y="757"/>
                    </a:cubicBezTo>
                    <a:cubicBezTo>
                      <a:pt x="90" y="757"/>
                      <a:pt x="93" y="757"/>
                      <a:pt x="93" y="758"/>
                    </a:cubicBezTo>
                    <a:cubicBezTo>
                      <a:pt x="93" y="759"/>
                      <a:pt x="95" y="760"/>
                      <a:pt x="95" y="760"/>
                    </a:cubicBezTo>
                    <a:cubicBezTo>
                      <a:pt x="98" y="760"/>
                      <a:pt x="98" y="760"/>
                      <a:pt x="98" y="760"/>
                    </a:cubicBezTo>
                    <a:cubicBezTo>
                      <a:pt x="101" y="759"/>
                      <a:pt x="101" y="759"/>
                      <a:pt x="101" y="759"/>
                    </a:cubicBezTo>
                    <a:cubicBezTo>
                      <a:pt x="105" y="758"/>
                      <a:pt x="105" y="758"/>
                      <a:pt x="105" y="758"/>
                    </a:cubicBezTo>
                    <a:cubicBezTo>
                      <a:pt x="105" y="758"/>
                      <a:pt x="104" y="756"/>
                      <a:pt x="105" y="756"/>
                    </a:cubicBezTo>
                    <a:cubicBezTo>
                      <a:pt x="106" y="756"/>
                      <a:pt x="109" y="756"/>
                      <a:pt x="109" y="756"/>
                    </a:cubicBezTo>
                    <a:cubicBezTo>
                      <a:pt x="109" y="756"/>
                      <a:pt x="110" y="758"/>
                      <a:pt x="111" y="758"/>
                    </a:cubicBezTo>
                    <a:cubicBezTo>
                      <a:pt x="111" y="758"/>
                      <a:pt x="113" y="756"/>
                      <a:pt x="112" y="755"/>
                    </a:cubicBezTo>
                    <a:cubicBezTo>
                      <a:pt x="111" y="754"/>
                      <a:pt x="107" y="752"/>
                      <a:pt x="107" y="752"/>
                    </a:cubicBezTo>
                    <a:cubicBezTo>
                      <a:pt x="107" y="752"/>
                      <a:pt x="105" y="749"/>
                      <a:pt x="105" y="748"/>
                    </a:cubicBezTo>
                    <a:cubicBezTo>
                      <a:pt x="104" y="747"/>
                      <a:pt x="104" y="744"/>
                      <a:pt x="103" y="743"/>
                    </a:cubicBezTo>
                    <a:cubicBezTo>
                      <a:pt x="102" y="743"/>
                      <a:pt x="101" y="742"/>
                      <a:pt x="101" y="740"/>
                    </a:cubicBezTo>
                    <a:cubicBezTo>
                      <a:pt x="102" y="737"/>
                      <a:pt x="102" y="736"/>
                      <a:pt x="102" y="736"/>
                    </a:cubicBezTo>
                    <a:cubicBezTo>
                      <a:pt x="102" y="735"/>
                      <a:pt x="102" y="731"/>
                      <a:pt x="102" y="731"/>
                    </a:cubicBezTo>
                    <a:cubicBezTo>
                      <a:pt x="102" y="731"/>
                      <a:pt x="101" y="729"/>
                      <a:pt x="104" y="727"/>
                    </a:cubicBezTo>
                    <a:cubicBezTo>
                      <a:pt x="107" y="725"/>
                      <a:pt x="107" y="723"/>
                      <a:pt x="108" y="724"/>
                    </a:cubicBezTo>
                    <a:cubicBezTo>
                      <a:pt x="109" y="725"/>
                      <a:pt x="111" y="727"/>
                      <a:pt x="112" y="727"/>
                    </a:cubicBezTo>
                    <a:cubicBezTo>
                      <a:pt x="112" y="728"/>
                      <a:pt x="113" y="728"/>
                      <a:pt x="114" y="729"/>
                    </a:cubicBezTo>
                    <a:cubicBezTo>
                      <a:pt x="114" y="730"/>
                      <a:pt x="113" y="731"/>
                      <a:pt x="115" y="731"/>
                    </a:cubicBezTo>
                    <a:cubicBezTo>
                      <a:pt x="116" y="731"/>
                      <a:pt x="118" y="731"/>
                      <a:pt x="118" y="731"/>
                    </a:cubicBezTo>
                    <a:cubicBezTo>
                      <a:pt x="118" y="731"/>
                      <a:pt x="119" y="731"/>
                      <a:pt x="119" y="730"/>
                    </a:cubicBezTo>
                    <a:cubicBezTo>
                      <a:pt x="119" y="729"/>
                      <a:pt x="119" y="726"/>
                      <a:pt x="118" y="726"/>
                    </a:cubicBezTo>
                    <a:cubicBezTo>
                      <a:pt x="117" y="725"/>
                      <a:pt x="116" y="724"/>
                      <a:pt x="116" y="724"/>
                    </a:cubicBezTo>
                    <a:cubicBezTo>
                      <a:pt x="116" y="724"/>
                      <a:pt x="118" y="723"/>
                      <a:pt x="115" y="722"/>
                    </a:cubicBezTo>
                    <a:cubicBezTo>
                      <a:pt x="112" y="720"/>
                      <a:pt x="112" y="719"/>
                      <a:pt x="113" y="718"/>
                    </a:cubicBezTo>
                    <a:cubicBezTo>
                      <a:pt x="115" y="717"/>
                      <a:pt x="119" y="718"/>
                      <a:pt x="119" y="718"/>
                    </a:cubicBezTo>
                    <a:cubicBezTo>
                      <a:pt x="122" y="717"/>
                      <a:pt x="122" y="717"/>
                      <a:pt x="122" y="717"/>
                    </a:cubicBezTo>
                    <a:cubicBezTo>
                      <a:pt x="122" y="717"/>
                      <a:pt x="124" y="715"/>
                      <a:pt x="126" y="716"/>
                    </a:cubicBezTo>
                    <a:cubicBezTo>
                      <a:pt x="127" y="717"/>
                      <a:pt x="131" y="716"/>
                      <a:pt x="131" y="716"/>
                    </a:cubicBezTo>
                    <a:cubicBezTo>
                      <a:pt x="136" y="717"/>
                      <a:pt x="136" y="717"/>
                      <a:pt x="136" y="717"/>
                    </a:cubicBezTo>
                    <a:cubicBezTo>
                      <a:pt x="138" y="715"/>
                      <a:pt x="138" y="715"/>
                      <a:pt x="138" y="715"/>
                    </a:cubicBezTo>
                    <a:cubicBezTo>
                      <a:pt x="143" y="717"/>
                      <a:pt x="143" y="717"/>
                      <a:pt x="143" y="717"/>
                    </a:cubicBezTo>
                    <a:cubicBezTo>
                      <a:pt x="143" y="717"/>
                      <a:pt x="142" y="717"/>
                      <a:pt x="145" y="718"/>
                    </a:cubicBezTo>
                    <a:cubicBezTo>
                      <a:pt x="147" y="718"/>
                      <a:pt x="150" y="716"/>
                      <a:pt x="150" y="715"/>
                    </a:cubicBezTo>
                    <a:cubicBezTo>
                      <a:pt x="151" y="715"/>
                      <a:pt x="155" y="708"/>
                      <a:pt x="155" y="708"/>
                    </a:cubicBezTo>
                    <a:cubicBezTo>
                      <a:pt x="158" y="688"/>
                      <a:pt x="158" y="688"/>
                      <a:pt x="158" y="688"/>
                    </a:cubicBezTo>
                    <a:cubicBezTo>
                      <a:pt x="158" y="688"/>
                      <a:pt x="162" y="685"/>
                      <a:pt x="161" y="685"/>
                    </a:cubicBezTo>
                    <a:cubicBezTo>
                      <a:pt x="161" y="684"/>
                      <a:pt x="161" y="677"/>
                      <a:pt x="161" y="676"/>
                    </a:cubicBezTo>
                    <a:cubicBezTo>
                      <a:pt x="161" y="675"/>
                      <a:pt x="163" y="668"/>
                      <a:pt x="163" y="668"/>
                    </a:cubicBezTo>
                    <a:cubicBezTo>
                      <a:pt x="163" y="668"/>
                      <a:pt x="167" y="665"/>
                      <a:pt x="165" y="662"/>
                    </a:cubicBezTo>
                    <a:cubicBezTo>
                      <a:pt x="164" y="659"/>
                      <a:pt x="163" y="654"/>
                      <a:pt x="163" y="654"/>
                    </a:cubicBezTo>
                    <a:cubicBezTo>
                      <a:pt x="163" y="654"/>
                      <a:pt x="162" y="649"/>
                      <a:pt x="162" y="648"/>
                    </a:cubicBezTo>
                    <a:cubicBezTo>
                      <a:pt x="162" y="647"/>
                      <a:pt x="166" y="642"/>
                      <a:pt x="166" y="642"/>
                    </a:cubicBezTo>
                    <a:cubicBezTo>
                      <a:pt x="163" y="633"/>
                      <a:pt x="163" y="633"/>
                      <a:pt x="163" y="633"/>
                    </a:cubicBezTo>
                    <a:cubicBezTo>
                      <a:pt x="163" y="633"/>
                      <a:pt x="165" y="630"/>
                      <a:pt x="165" y="629"/>
                    </a:cubicBezTo>
                    <a:cubicBezTo>
                      <a:pt x="165" y="628"/>
                      <a:pt x="163" y="619"/>
                      <a:pt x="163" y="619"/>
                    </a:cubicBezTo>
                    <a:cubicBezTo>
                      <a:pt x="163" y="617"/>
                      <a:pt x="163" y="617"/>
                      <a:pt x="163" y="617"/>
                    </a:cubicBezTo>
                    <a:cubicBezTo>
                      <a:pt x="163" y="617"/>
                      <a:pt x="166" y="612"/>
                      <a:pt x="165" y="611"/>
                    </a:cubicBezTo>
                    <a:cubicBezTo>
                      <a:pt x="165" y="610"/>
                      <a:pt x="165" y="605"/>
                      <a:pt x="165" y="605"/>
                    </a:cubicBezTo>
                    <a:cubicBezTo>
                      <a:pt x="163" y="599"/>
                      <a:pt x="163" y="599"/>
                      <a:pt x="163" y="599"/>
                    </a:cubicBezTo>
                    <a:cubicBezTo>
                      <a:pt x="163" y="599"/>
                      <a:pt x="165" y="598"/>
                      <a:pt x="164" y="597"/>
                    </a:cubicBezTo>
                    <a:cubicBezTo>
                      <a:pt x="163" y="595"/>
                      <a:pt x="162" y="594"/>
                      <a:pt x="162" y="594"/>
                    </a:cubicBezTo>
                    <a:cubicBezTo>
                      <a:pt x="162" y="592"/>
                      <a:pt x="162" y="592"/>
                      <a:pt x="162" y="592"/>
                    </a:cubicBezTo>
                    <a:cubicBezTo>
                      <a:pt x="163" y="590"/>
                      <a:pt x="163" y="590"/>
                      <a:pt x="163" y="590"/>
                    </a:cubicBezTo>
                    <a:cubicBezTo>
                      <a:pt x="165" y="588"/>
                      <a:pt x="165" y="588"/>
                      <a:pt x="165" y="588"/>
                    </a:cubicBezTo>
                    <a:cubicBezTo>
                      <a:pt x="164" y="582"/>
                      <a:pt x="164" y="582"/>
                      <a:pt x="164" y="582"/>
                    </a:cubicBezTo>
                    <a:cubicBezTo>
                      <a:pt x="160" y="581"/>
                      <a:pt x="160" y="581"/>
                      <a:pt x="160" y="581"/>
                    </a:cubicBezTo>
                    <a:cubicBezTo>
                      <a:pt x="160" y="581"/>
                      <a:pt x="160" y="579"/>
                      <a:pt x="161" y="579"/>
                    </a:cubicBezTo>
                    <a:cubicBezTo>
                      <a:pt x="163" y="578"/>
                      <a:pt x="170" y="575"/>
                      <a:pt x="170" y="575"/>
                    </a:cubicBezTo>
                    <a:cubicBezTo>
                      <a:pt x="170" y="575"/>
                      <a:pt x="172" y="572"/>
                      <a:pt x="173" y="572"/>
                    </a:cubicBezTo>
                    <a:cubicBezTo>
                      <a:pt x="173" y="571"/>
                      <a:pt x="181" y="566"/>
                      <a:pt x="181" y="566"/>
                    </a:cubicBezTo>
                    <a:cubicBezTo>
                      <a:pt x="181" y="566"/>
                      <a:pt x="181" y="563"/>
                      <a:pt x="181" y="562"/>
                    </a:cubicBezTo>
                    <a:cubicBezTo>
                      <a:pt x="182" y="562"/>
                      <a:pt x="182" y="561"/>
                      <a:pt x="182" y="559"/>
                    </a:cubicBezTo>
                    <a:cubicBezTo>
                      <a:pt x="183" y="559"/>
                      <a:pt x="181" y="550"/>
                      <a:pt x="181" y="547"/>
                    </a:cubicBezTo>
                    <a:cubicBezTo>
                      <a:pt x="182" y="545"/>
                      <a:pt x="184" y="549"/>
                      <a:pt x="184" y="549"/>
                    </a:cubicBezTo>
                    <a:cubicBezTo>
                      <a:pt x="185" y="552"/>
                      <a:pt x="185" y="552"/>
                      <a:pt x="185" y="552"/>
                    </a:cubicBezTo>
                    <a:cubicBezTo>
                      <a:pt x="185" y="558"/>
                      <a:pt x="185" y="558"/>
                      <a:pt x="185" y="558"/>
                    </a:cubicBezTo>
                    <a:cubicBezTo>
                      <a:pt x="188" y="559"/>
                      <a:pt x="188" y="559"/>
                      <a:pt x="188" y="559"/>
                    </a:cubicBezTo>
                    <a:cubicBezTo>
                      <a:pt x="189" y="562"/>
                      <a:pt x="189" y="562"/>
                      <a:pt x="189" y="562"/>
                    </a:cubicBezTo>
                    <a:cubicBezTo>
                      <a:pt x="189" y="562"/>
                      <a:pt x="188" y="565"/>
                      <a:pt x="189" y="565"/>
                    </a:cubicBezTo>
                    <a:cubicBezTo>
                      <a:pt x="190" y="564"/>
                      <a:pt x="190" y="564"/>
                      <a:pt x="190" y="564"/>
                    </a:cubicBezTo>
                    <a:cubicBezTo>
                      <a:pt x="191" y="558"/>
                      <a:pt x="191" y="558"/>
                      <a:pt x="191" y="558"/>
                    </a:cubicBezTo>
                    <a:cubicBezTo>
                      <a:pt x="191" y="558"/>
                      <a:pt x="195" y="558"/>
                      <a:pt x="194" y="556"/>
                    </a:cubicBezTo>
                    <a:cubicBezTo>
                      <a:pt x="194" y="555"/>
                      <a:pt x="193" y="553"/>
                      <a:pt x="194" y="553"/>
                    </a:cubicBezTo>
                    <a:cubicBezTo>
                      <a:pt x="200" y="552"/>
                      <a:pt x="198" y="552"/>
                      <a:pt x="201" y="550"/>
                    </a:cubicBezTo>
                    <a:cubicBezTo>
                      <a:pt x="201" y="550"/>
                      <a:pt x="203" y="546"/>
                      <a:pt x="203" y="546"/>
                    </a:cubicBezTo>
                    <a:cubicBezTo>
                      <a:pt x="203" y="545"/>
                      <a:pt x="204" y="543"/>
                      <a:pt x="204" y="543"/>
                    </a:cubicBezTo>
                    <a:cubicBezTo>
                      <a:pt x="202" y="542"/>
                      <a:pt x="202" y="542"/>
                      <a:pt x="202" y="542"/>
                    </a:cubicBezTo>
                    <a:cubicBezTo>
                      <a:pt x="201" y="539"/>
                      <a:pt x="201" y="539"/>
                      <a:pt x="201" y="539"/>
                    </a:cubicBezTo>
                    <a:cubicBezTo>
                      <a:pt x="201" y="539"/>
                      <a:pt x="202" y="537"/>
                      <a:pt x="203" y="538"/>
                    </a:cubicBezTo>
                    <a:cubicBezTo>
                      <a:pt x="203" y="539"/>
                      <a:pt x="204" y="541"/>
                      <a:pt x="205" y="541"/>
                    </a:cubicBezTo>
                    <a:cubicBezTo>
                      <a:pt x="206" y="541"/>
                      <a:pt x="209" y="538"/>
                      <a:pt x="209" y="538"/>
                    </a:cubicBezTo>
                    <a:cubicBezTo>
                      <a:pt x="209" y="535"/>
                      <a:pt x="202" y="531"/>
                      <a:pt x="200" y="530"/>
                    </a:cubicBezTo>
                    <a:cubicBezTo>
                      <a:pt x="200" y="526"/>
                      <a:pt x="210" y="521"/>
                      <a:pt x="210" y="520"/>
                    </a:cubicBezTo>
                    <a:cubicBezTo>
                      <a:pt x="211" y="519"/>
                      <a:pt x="211" y="519"/>
                      <a:pt x="211" y="518"/>
                    </a:cubicBezTo>
                    <a:cubicBezTo>
                      <a:pt x="211" y="517"/>
                      <a:pt x="210" y="516"/>
                      <a:pt x="209" y="517"/>
                    </a:cubicBezTo>
                    <a:cubicBezTo>
                      <a:pt x="209" y="517"/>
                      <a:pt x="208" y="519"/>
                      <a:pt x="207" y="519"/>
                    </a:cubicBezTo>
                    <a:cubicBezTo>
                      <a:pt x="207" y="519"/>
                      <a:pt x="205" y="519"/>
                      <a:pt x="205" y="519"/>
                    </a:cubicBezTo>
                    <a:cubicBezTo>
                      <a:pt x="205" y="519"/>
                      <a:pt x="204" y="517"/>
                      <a:pt x="205" y="516"/>
                    </a:cubicBezTo>
                    <a:cubicBezTo>
                      <a:pt x="206" y="515"/>
                      <a:pt x="205" y="515"/>
                      <a:pt x="207" y="514"/>
                    </a:cubicBezTo>
                    <a:cubicBezTo>
                      <a:pt x="208" y="513"/>
                      <a:pt x="209" y="513"/>
                      <a:pt x="210" y="513"/>
                    </a:cubicBezTo>
                    <a:cubicBezTo>
                      <a:pt x="210" y="512"/>
                      <a:pt x="211" y="511"/>
                      <a:pt x="212" y="511"/>
                    </a:cubicBezTo>
                    <a:cubicBezTo>
                      <a:pt x="213" y="511"/>
                      <a:pt x="218" y="508"/>
                      <a:pt x="218" y="508"/>
                    </a:cubicBezTo>
                    <a:cubicBezTo>
                      <a:pt x="219" y="506"/>
                      <a:pt x="219" y="506"/>
                      <a:pt x="219" y="506"/>
                    </a:cubicBezTo>
                    <a:cubicBezTo>
                      <a:pt x="219" y="506"/>
                      <a:pt x="216" y="503"/>
                      <a:pt x="216" y="503"/>
                    </a:cubicBezTo>
                    <a:cubicBezTo>
                      <a:pt x="216" y="503"/>
                      <a:pt x="211" y="499"/>
                      <a:pt x="211" y="499"/>
                    </a:cubicBezTo>
                    <a:cubicBezTo>
                      <a:pt x="211" y="499"/>
                      <a:pt x="209" y="499"/>
                      <a:pt x="209" y="498"/>
                    </a:cubicBezTo>
                    <a:cubicBezTo>
                      <a:pt x="209" y="498"/>
                      <a:pt x="207" y="496"/>
                      <a:pt x="207" y="496"/>
                    </a:cubicBezTo>
                    <a:cubicBezTo>
                      <a:pt x="205" y="491"/>
                      <a:pt x="203" y="495"/>
                      <a:pt x="199" y="493"/>
                    </a:cubicBezTo>
                    <a:cubicBezTo>
                      <a:pt x="199" y="493"/>
                      <a:pt x="197" y="489"/>
                      <a:pt x="197" y="489"/>
                    </a:cubicBezTo>
                    <a:cubicBezTo>
                      <a:pt x="197" y="489"/>
                      <a:pt x="199" y="489"/>
                      <a:pt x="199" y="488"/>
                    </a:cubicBezTo>
                    <a:cubicBezTo>
                      <a:pt x="199" y="486"/>
                      <a:pt x="197" y="484"/>
                      <a:pt x="197" y="484"/>
                    </a:cubicBezTo>
                    <a:cubicBezTo>
                      <a:pt x="195" y="482"/>
                      <a:pt x="195" y="482"/>
                      <a:pt x="195" y="482"/>
                    </a:cubicBezTo>
                    <a:cubicBezTo>
                      <a:pt x="191" y="478"/>
                      <a:pt x="192" y="487"/>
                      <a:pt x="189" y="479"/>
                    </a:cubicBezTo>
                    <a:cubicBezTo>
                      <a:pt x="189" y="479"/>
                      <a:pt x="188" y="479"/>
                      <a:pt x="187" y="477"/>
                    </a:cubicBezTo>
                    <a:cubicBezTo>
                      <a:pt x="186" y="476"/>
                      <a:pt x="183" y="473"/>
                      <a:pt x="183" y="473"/>
                    </a:cubicBezTo>
                    <a:cubicBezTo>
                      <a:pt x="183" y="473"/>
                      <a:pt x="182" y="470"/>
                      <a:pt x="182" y="470"/>
                    </a:cubicBezTo>
                    <a:cubicBezTo>
                      <a:pt x="181" y="470"/>
                      <a:pt x="180" y="467"/>
                      <a:pt x="180" y="467"/>
                    </a:cubicBezTo>
                    <a:cubicBezTo>
                      <a:pt x="175" y="470"/>
                      <a:pt x="175" y="470"/>
                      <a:pt x="175" y="470"/>
                    </a:cubicBezTo>
                    <a:cubicBezTo>
                      <a:pt x="172" y="473"/>
                      <a:pt x="172" y="473"/>
                      <a:pt x="172" y="473"/>
                    </a:cubicBezTo>
                    <a:cubicBezTo>
                      <a:pt x="172" y="473"/>
                      <a:pt x="171" y="471"/>
                      <a:pt x="171" y="471"/>
                    </a:cubicBezTo>
                    <a:cubicBezTo>
                      <a:pt x="171" y="471"/>
                      <a:pt x="171" y="467"/>
                      <a:pt x="171" y="467"/>
                    </a:cubicBezTo>
                    <a:cubicBezTo>
                      <a:pt x="171" y="467"/>
                      <a:pt x="168" y="466"/>
                      <a:pt x="167" y="466"/>
                    </a:cubicBezTo>
                    <a:cubicBezTo>
                      <a:pt x="167" y="466"/>
                      <a:pt x="164" y="466"/>
                      <a:pt x="164" y="466"/>
                    </a:cubicBezTo>
                    <a:cubicBezTo>
                      <a:pt x="160" y="465"/>
                      <a:pt x="160" y="465"/>
                      <a:pt x="160" y="465"/>
                    </a:cubicBezTo>
                    <a:cubicBezTo>
                      <a:pt x="160" y="462"/>
                      <a:pt x="160" y="462"/>
                      <a:pt x="160" y="462"/>
                    </a:cubicBezTo>
                    <a:cubicBezTo>
                      <a:pt x="160" y="462"/>
                      <a:pt x="162" y="460"/>
                      <a:pt x="161" y="459"/>
                    </a:cubicBezTo>
                    <a:cubicBezTo>
                      <a:pt x="161" y="458"/>
                      <a:pt x="158" y="456"/>
                      <a:pt x="158" y="456"/>
                    </a:cubicBezTo>
                    <a:cubicBezTo>
                      <a:pt x="158" y="454"/>
                      <a:pt x="158" y="454"/>
                      <a:pt x="158" y="454"/>
                    </a:cubicBezTo>
                    <a:cubicBezTo>
                      <a:pt x="155" y="450"/>
                      <a:pt x="155" y="450"/>
                      <a:pt x="155" y="450"/>
                    </a:cubicBezTo>
                    <a:cubicBezTo>
                      <a:pt x="155" y="450"/>
                      <a:pt x="157" y="447"/>
                      <a:pt x="157" y="447"/>
                    </a:cubicBezTo>
                    <a:cubicBezTo>
                      <a:pt x="157" y="446"/>
                      <a:pt x="153" y="437"/>
                      <a:pt x="153" y="437"/>
                    </a:cubicBezTo>
                    <a:cubicBezTo>
                      <a:pt x="153" y="437"/>
                      <a:pt x="155" y="433"/>
                      <a:pt x="155" y="432"/>
                    </a:cubicBezTo>
                    <a:cubicBezTo>
                      <a:pt x="155" y="432"/>
                      <a:pt x="153" y="428"/>
                      <a:pt x="153" y="428"/>
                    </a:cubicBezTo>
                    <a:cubicBezTo>
                      <a:pt x="151" y="428"/>
                      <a:pt x="151" y="428"/>
                      <a:pt x="151" y="428"/>
                    </a:cubicBezTo>
                    <a:cubicBezTo>
                      <a:pt x="151" y="424"/>
                      <a:pt x="151" y="424"/>
                      <a:pt x="151" y="424"/>
                    </a:cubicBezTo>
                    <a:cubicBezTo>
                      <a:pt x="152" y="421"/>
                      <a:pt x="152" y="421"/>
                      <a:pt x="152" y="421"/>
                    </a:cubicBezTo>
                    <a:cubicBezTo>
                      <a:pt x="150" y="419"/>
                      <a:pt x="150" y="419"/>
                      <a:pt x="150" y="419"/>
                    </a:cubicBezTo>
                    <a:cubicBezTo>
                      <a:pt x="150" y="419"/>
                      <a:pt x="151" y="417"/>
                      <a:pt x="152" y="417"/>
                    </a:cubicBezTo>
                    <a:cubicBezTo>
                      <a:pt x="152" y="417"/>
                      <a:pt x="152" y="413"/>
                      <a:pt x="152" y="413"/>
                    </a:cubicBezTo>
                    <a:cubicBezTo>
                      <a:pt x="152" y="413"/>
                      <a:pt x="153" y="411"/>
                      <a:pt x="154" y="411"/>
                    </a:cubicBezTo>
                    <a:cubicBezTo>
                      <a:pt x="154" y="411"/>
                      <a:pt x="157" y="413"/>
                      <a:pt x="157" y="413"/>
                    </a:cubicBezTo>
                    <a:cubicBezTo>
                      <a:pt x="157" y="413"/>
                      <a:pt x="160" y="414"/>
                      <a:pt x="160" y="413"/>
                    </a:cubicBezTo>
                    <a:cubicBezTo>
                      <a:pt x="160" y="413"/>
                      <a:pt x="159" y="410"/>
                      <a:pt x="159" y="410"/>
                    </a:cubicBezTo>
                    <a:cubicBezTo>
                      <a:pt x="159" y="409"/>
                      <a:pt x="157" y="407"/>
                      <a:pt x="157" y="407"/>
                    </a:cubicBezTo>
                    <a:cubicBezTo>
                      <a:pt x="156" y="406"/>
                      <a:pt x="156" y="401"/>
                      <a:pt x="156" y="401"/>
                    </a:cubicBezTo>
                    <a:cubicBezTo>
                      <a:pt x="156" y="401"/>
                      <a:pt x="154" y="397"/>
                      <a:pt x="155" y="397"/>
                    </a:cubicBezTo>
                    <a:cubicBezTo>
                      <a:pt x="155" y="397"/>
                      <a:pt x="156" y="395"/>
                      <a:pt x="156" y="395"/>
                    </a:cubicBezTo>
                    <a:cubicBezTo>
                      <a:pt x="157" y="388"/>
                      <a:pt x="157" y="388"/>
                      <a:pt x="157" y="388"/>
                    </a:cubicBezTo>
                    <a:cubicBezTo>
                      <a:pt x="158" y="382"/>
                      <a:pt x="158" y="382"/>
                      <a:pt x="158" y="382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54" y="377"/>
                      <a:pt x="154" y="377"/>
                      <a:pt x="154" y="377"/>
                    </a:cubicBezTo>
                    <a:cubicBezTo>
                      <a:pt x="152" y="375"/>
                      <a:pt x="152" y="375"/>
                      <a:pt x="152" y="375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8" y="369"/>
                      <a:pt x="158" y="369"/>
                      <a:pt x="158" y="369"/>
                    </a:cubicBezTo>
                    <a:cubicBezTo>
                      <a:pt x="160" y="366"/>
                      <a:pt x="160" y="366"/>
                      <a:pt x="160" y="366"/>
                    </a:cubicBezTo>
                    <a:cubicBezTo>
                      <a:pt x="160" y="366"/>
                      <a:pt x="163" y="364"/>
                      <a:pt x="163" y="363"/>
                    </a:cubicBezTo>
                    <a:cubicBezTo>
                      <a:pt x="163" y="363"/>
                      <a:pt x="164" y="359"/>
                      <a:pt x="164" y="359"/>
                    </a:cubicBezTo>
                    <a:cubicBezTo>
                      <a:pt x="163" y="356"/>
                      <a:pt x="163" y="356"/>
                      <a:pt x="163" y="356"/>
                    </a:cubicBezTo>
                    <a:cubicBezTo>
                      <a:pt x="165" y="357"/>
                      <a:pt x="165" y="357"/>
                      <a:pt x="165" y="357"/>
                    </a:cubicBezTo>
                    <a:cubicBezTo>
                      <a:pt x="165" y="354"/>
                      <a:pt x="165" y="354"/>
                      <a:pt x="165" y="354"/>
                    </a:cubicBezTo>
                    <a:cubicBezTo>
                      <a:pt x="165" y="354"/>
                      <a:pt x="166" y="351"/>
                      <a:pt x="166" y="351"/>
                    </a:cubicBezTo>
                    <a:cubicBezTo>
                      <a:pt x="167" y="351"/>
                      <a:pt x="168" y="350"/>
                      <a:pt x="168" y="350"/>
                    </a:cubicBezTo>
                    <a:cubicBezTo>
                      <a:pt x="168" y="350"/>
                      <a:pt x="170" y="346"/>
                      <a:pt x="170" y="346"/>
                    </a:cubicBezTo>
                    <a:cubicBezTo>
                      <a:pt x="170" y="346"/>
                      <a:pt x="171" y="347"/>
                      <a:pt x="172" y="346"/>
                    </a:cubicBezTo>
                    <a:cubicBezTo>
                      <a:pt x="173" y="345"/>
                      <a:pt x="173" y="345"/>
                      <a:pt x="173" y="344"/>
                    </a:cubicBezTo>
                    <a:cubicBezTo>
                      <a:pt x="174" y="342"/>
                      <a:pt x="176" y="338"/>
                      <a:pt x="176" y="338"/>
                    </a:cubicBezTo>
                    <a:cubicBezTo>
                      <a:pt x="176" y="338"/>
                      <a:pt x="176" y="337"/>
                      <a:pt x="176" y="336"/>
                    </a:cubicBezTo>
                    <a:cubicBezTo>
                      <a:pt x="177" y="336"/>
                      <a:pt x="179" y="336"/>
                      <a:pt x="179" y="335"/>
                    </a:cubicBezTo>
                    <a:cubicBezTo>
                      <a:pt x="178" y="334"/>
                      <a:pt x="176" y="331"/>
                      <a:pt x="176" y="331"/>
                    </a:cubicBezTo>
                    <a:cubicBezTo>
                      <a:pt x="179" y="328"/>
                      <a:pt x="179" y="328"/>
                      <a:pt x="179" y="328"/>
                    </a:cubicBezTo>
                    <a:cubicBezTo>
                      <a:pt x="179" y="328"/>
                      <a:pt x="182" y="325"/>
                      <a:pt x="182" y="325"/>
                    </a:cubicBezTo>
                    <a:cubicBezTo>
                      <a:pt x="182" y="326"/>
                      <a:pt x="183" y="326"/>
                      <a:pt x="184" y="325"/>
                    </a:cubicBezTo>
                    <a:cubicBezTo>
                      <a:pt x="184" y="325"/>
                      <a:pt x="185" y="324"/>
                      <a:pt x="186" y="323"/>
                    </a:cubicBezTo>
                    <a:cubicBezTo>
                      <a:pt x="186" y="323"/>
                      <a:pt x="187" y="322"/>
                      <a:pt x="188" y="322"/>
                    </a:cubicBezTo>
                    <a:cubicBezTo>
                      <a:pt x="188" y="321"/>
                      <a:pt x="189" y="319"/>
                      <a:pt x="189" y="318"/>
                    </a:cubicBezTo>
                    <a:cubicBezTo>
                      <a:pt x="189" y="318"/>
                      <a:pt x="191" y="313"/>
                      <a:pt x="191" y="313"/>
                    </a:cubicBezTo>
                    <a:cubicBezTo>
                      <a:pt x="191" y="310"/>
                      <a:pt x="191" y="310"/>
                      <a:pt x="191" y="310"/>
                    </a:cubicBezTo>
                    <a:cubicBezTo>
                      <a:pt x="192" y="309"/>
                      <a:pt x="192" y="309"/>
                      <a:pt x="192" y="309"/>
                    </a:cubicBezTo>
                    <a:cubicBezTo>
                      <a:pt x="194" y="307"/>
                      <a:pt x="194" y="307"/>
                      <a:pt x="194" y="307"/>
                    </a:cubicBezTo>
                    <a:cubicBezTo>
                      <a:pt x="194" y="307"/>
                      <a:pt x="196" y="306"/>
                      <a:pt x="196" y="307"/>
                    </a:cubicBezTo>
                    <a:cubicBezTo>
                      <a:pt x="196" y="307"/>
                      <a:pt x="195" y="309"/>
                      <a:pt x="195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8" y="309"/>
                      <a:pt x="198" y="307"/>
                      <a:pt x="198" y="308"/>
                    </a:cubicBezTo>
                    <a:cubicBezTo>
                      <a:pt x="199" y="308"/>
                      <a:pt x="200" y="309"/>
                      <a:pt x="200" y="309"/>
                    </a:cubicBezTo>
                    <a:cubicBezTo>
                      <a:pt x="200" y="308"/>
                      <a:pt x="201" y="306"/>
                      <a:pt x="201" y="306"/>
                    </a:cubicBezTo>
                    <a:cubicBezTo>
                      <a:pt x="201" y="303"/>
                      <a:pt x="201" y="303"/>
                      <a:pt x="201" y="303"/>
                    </a:cubicBezTo>
                    <a:cubicBezTo>
                      <a:pt x="201" y="303"/>
                      <a:pt x="203" y="301"/>
                      <a:pt x="204" y="300"/>
                    </a:cubicBezTo>
                    <a:cubicBezTo>
                      <a:pt x="204" y="299"/>
                      <a:pt x="207" y="296"/>
                      <a:pt x="207" y="296"/>
                    </a:cubicBezTo>
                    <a:cubicBezTo>
                      <a:pt x="210" y="295"/>
                      <a:pt x="210" y="295"/>
                      <a:pt x="210" y="295"/>
                    </a:cubicBezTo>
                    <a:cubicBezTo>
                      <a:pt x="210" y="295"/>
                      <a:pt x="211" y="294"/>
                      <a:pt x="212" y="294"/>
                    </a:cubicBezTo>
                    <a:cubicBezTo>
                      <a:pt x="212" y="294"/>
                      <a:pt x="215" y="290"/>
                      <a:pt x="215" y="290"/>
                    </a:cubicBezTo>
                    <a:cubicBezTo>
                      <a:pt x="215" y="290"/>
                      <a:pt x="215" y="289"/>
                      <a:pt x="216" y="288"/>
                    </a:cubicBezTo>
                    <a:cubicBezTo>
                      <a:pt x="216" y="287"/>
                      <a:pt x="218" y="287"/>
                      <a:pt x="218" y="286"/>
                    </a:cubicBezTo>
                    <a:cubicBezTo>
                      <a:pt x="219" y="286"/>
                      <a:pt x="221" y="281"/>
                      <a:pt x="221" y="281"/>
                    </a:cubicBezTo>
                    <a:cubicBezTo>
                      <a:pt x="221" y="281"/>
                      <a:pt x="222" y="281"/>
                      <a:pt x="222" y="280"/>
                    </a:cubicBezTo>
                    <a:cubicBezTo>
                      <a:pt x="222" y="278"/>
                      <a:pt x="223" y="276"/>
                      <a:pt x="223" y="276"/>
                    </a:cubicBezTo>
                    <a:cubicBezTo>
                      <a:pt x="225" y="272"/>
                      <a:pt x="225" y="272"/>
                      <a:pt x="225" y="272"/>
                    </a:cubicBezTo>
                    <a:cubicBezTo>
                      <a:pt x="225" y="266"/>
                      <a:pt x="225" y="266"/>
                      <a:pt x="225" y="266"/>
                    </a:cubicBezTo>
                    <a:cubicBezTo>
                      <a:pt x="227" y="261"/>
                      <a:pt x="227" y="261"/>
                      <a:pt x="227" y="261"/>
                    </a:cubicBezTo>
                    <a:cubicBezTo>
                      <a:pt x="227" y="261"/>
                      <a:pt x="228" y="260"/>
                      <a:pt x="228" y="259"/>
                    </a:cubicBezTo>
                    <a:cubicBezTo>
                      <a:pt x="229" y="259"/>
                      <a:pt x="230" y="256"/>
                      <a:pt x="230" y="256"/>
                    </a:cubicBezTo>
                    <a:cubicBezTo>
                      <a:pt x="230" y="256"/>
                      <a:pt x="233" y="252"/>
                      <a:pt x="233" y="252"/>
                    </a:cubicBezTo>
                    <a:cubicBezTo>
                      <a:pt x="233" y="252"/>
                      <a:pt x="234" y="249"/>
                      <a:pt x="234" y="248"/>
                    </a:cubicBezTo>
                    <a:cubicBezTo>
                      <a:pt x="235" y="248"/>
                      <a:pt x="235" y="248"/>
                      <a:pt x="235" y="248"/>
                    </a:cubicBezTo>
                    <a:cubicBezTo>
                      <a:pt x="235" y="245"/>
                      <a:pt x="235" y="245"/>
                      <a:pt x="235" y="245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29" y="238"/>
                      <a:pt x="229" y="238"/>
                      <a:pt x="229" y="238"/>
                    </a:cubicBezTo>
                    <a:cubicBezTo>
                      <a:pt x="226" y="238"/>
                      <a:pt x="226" y="238"/>
                      <a:pt x="226" y="238"/>
                    </a:cubicBezTo>
                    <a:cubicBezTo>
                      <a:pt x="224" y="236"/>
                      <a:pt x="224" y="236"/>
                      <a:pt x="224" y="236"/>
                    </a:cubicBezTo>
                    <a:cubicBezTo>
                      <a:pt x="225" y="234"/>
                      <a:pt x="225" y="234"/>
                      <a:pt x="225" y="234"/>
                    </a:cubicBezTo>
                    <a:cubicBezTo>
                      <a:pt x="223" y="231"/>
                      <a:pt x="223" y="231"/>
                      <a:pt x="223" y="231"/>
                    </a:cubicBezTo>
                    <a:cubicBezTo>
                      <a:pt x="222" y="229"/>
                      <a:pt x="222" y="229"/>
                      <a:pt x="222" y="229"/>
                    </a:cubicBezTo>
                    <a:cubicBezTo>
                      <a:pt x="220" y="227"/>
                      <a:pt x="220" y="227"/>
                      <a:pt x="220" y="227"/>
                    </a:cubicBezTo>
                    <a:cubicBezTo>
                      <a:pt x="220" y="227"/>
                      <a:pt x="222" y="224"/>
                      <a:pt x="222" y="224"/>
                    </a:cubicBezTo>
                    <a:cubicBezTo>
                      <a:pt x="222" y="224"/>
                      <a:pt x="223" y="223"/>
                      <a:pt x="223" y="222"/>
                    </a:cubicBezTo>
                    <a:cubicBezTo>
                      <a:pt x="223" y="222"/>
                      <a:pt x="225" y="219"/>
                      <a:pt x="225" y="219"/>
                    </a:cubicBezTo>
                    <a:cubicBezTo>
                      <a:pt x="225" y="219"/>
                      <a:pt x="227" y="216"/>
                      <a:pt x="227" y="216"/>
                    </a:cubicBezTo>
                    <a:cubicBezTo>
                      <a:pt x="227" y="216"/>
                      <a:pt x="228" y="215"/>
                      <a:pt x="228" y="214"/>
                    </a:cubicBezTo>
                    <a:cubicBezTo>
                      <a:pt x="228" y="213"/>
                      <a:pt x="227" y="209"/>
                      <a:pt x="227" y="209"/>
                    </a:cubicBezTo>
                    <a:cubicBezTo>
                      <a:pt x="227" y="209"/>
                      <a:pt x="227" y="206"/>
                      <a:pt x="228" y="206"/>
                    </a:cubicBezTo>
                    <a:cubicBezTo>
                      <a:pt x="228" y="205"/>
                      <a:pt x="229" y="204"/>
                      <a:pt x="229" y="204"/>
                    </a:cubicBezTo>
                    <a:cubicBezTo>
                      <a:pt x="229" y="204"/>
                      <a:pt x="230" y="204"/>
                      <a:pt x="231" y="205"/>
                    </a:cubicBezTo>
                    <a:cubicBezTo>
                      <a:pt x="232" y="205"/>
                      <a:pt x="232" y="203"/>
                      <a:pt x="232" y="203"/>
                    </a:cubicBezTo>
                    <a:cubicBezTo>
                      <a:pt x="232" y="203"/>
                      <a:pt x="232" y="200"/>
                      <a:pt x="231" y="200"/>
                    </a:cubicBezTo>
                    <a:cubicBezTo>
                      <a:pt x="230" y="200"/>
                      <a:pt x="229" y="198"/>
                      <a:pt x="229" y="198"/>
                    </a:cubicBezTo>
                    <a:cubicBezTo>
                      <a:pt x="229" y="198"/>
                      <a:pt x="230" y="197"/>
                      <a:pt x="230" y="197"/>
                    </a:cubicBezTo>
                    <a:cubicBezTo>
                      <a:pt x="230" y="196"/>
                      <a:pt x="232" y="195"/>
                      <a:pt x="232" y="195"/>
                    </a:cubicBezTo>
                    <a:cubicBezTo>
                      <a:pt x="235" y="194"/>
                      <a:pt x="235" y="194"/>
                      <a:pt x="235" y="194"/>
                    </a:cubicBezTo>
                    <a:cubicBezTo>
                      <a:pt x="234" y="191"/>
                      <a:pt x="234" y="191"/>
                      <a:pt x="234" y="191"/>
                    </a:cubicBezTo>
                    <a:cubicBezTo>
                      <a:pt x="234" y="188"/>
                      <a:pt x="234" y="188"/>
                      <a:pt x="234" y="188"/>
                    </a:cubicBezTo>
                    <a:cubicBezTo>
                      <a:pt x="234" y="188"/>
                      <a:pt x="238" y="189"/>
                      <a:pt x="238" y="189"/>
                    </a:cubicBezTo>
                    <a:cubicBezTo>
                      <a:pt x="238" y="190"/>
                      <a:pt x="239" y="192"/>
                      <a:pt x="240" y="192"/>
                    </a:cubicBezTo>
                    <a:cubicBezTo>
                      <a:pt x="240" y="191"/>
                      <a:pt x="240" y="189"/>
                      <a:pt x="240" y="189"/>
                    </a:cubicBezTo>
                    <a:cubicBezTo>
                      <a:pt x="240" y="189"/>
                      <a:pt x="241" y="186"/>
                      <a:pt x="242" y="187"/>
                    </a:cubicBezTo>
                    <a:cubicBezTo>
                      <a:pt x="244" y="188"/>
                      <a:pt x="245" y="186"/>
                      <a:pt x="246" y="186"/>
                    </a:cubicBezTo>
                    <a:cubicBezTo>
                      <a:pt x="246" y="185"/>
                      <a:pt x="247" y="183"/>
                      <a:pt x="247" y="183"/>
                    </a:cubicBezTo>
                    <a:cubicBezTo>
                      <a:pt x="247" y="183"/>
                      <a:pt x="248" y="180"/>
                      <a:pt x="247" y="179"/>
                    </a:cubicBezTo>
                    <a:cubicBezTo>
                      <a:pt x="246" y="179"/>
                      <a:pt x="245" y="179"/>
                      <a:pt x="245" y="178"/>
                    </a:cubicBezTo>
                    <a:cubicBezTo>
                      <a:pt x="245" y="178"/>
                      <a:pt x="246" y="176"/>
                      <a:pt x="247" y="176"/>
                    </a:cubicBezTo>
                    <a:cubicBezTo>
                      <a:pt x="248" y="176"/>
                      <a:pt x="248" y="176"/>
                      <a:pt x="250" y="175"/>
                    </a:cubicBezTo>
                    <a:cubicBezTo>
                      <a:pt x="251" y="174"/>
                      <a:pt x="251" y="173"/>
                      <a:pt x="251" y="173"/>
                    </a:cubicBezTo>
                    <a:cubicBezTo>
                      <a:pt x="251" y="173"/>
                      <a:pt x="254" y="172"/>
                      <a:pt x="254" y="172"/>
                    </a:cubicBezTo>
                    <a:cubicBezTo>
                      <a:pt x="258" y="170"/>
                      <a:pt x="258" y="170"/>
                      <a:pt x="258" y="170"/>
                    </a:cubicBezTo>
                    <a:cubicBezTo>
                      <a:pt x="258" y="168"/>
                      <a:pt x="258" y="168"/>
                      <a:pt x="258" y="168"/>
                    </a:cubicBezTo>
                    <a:cubicBezTo>
                      <a:pt x="258" y="168"/>
                      <a:pt x="260" y="168"/>
                      <a:pt x="260" y="168"/>
                    </a:cubicBezTo>
                    <a:cubicBezTo>
                      <a:pt x="261" y="168"/>
                      <a:pt x="262" y="169"/>
                      <a:pt x="262" y="169"/>
                    </a:cubicBezTo>
                    <a:cubicBezTo>
                      <a:pt x="262" y="169"/>
                      <a:pt x="264" y="169"/>
                      <a:pt x="264" y="169"/>
                    </a:cubicBezTo>
                    <a:cubicBezTo>
                      <a:pt x="264" y="168"/>
                      <a:pt x="263" y="167"/>
                      <a:pt x="264" y="167"/>
                    </a:cubicBezTo>
                    <a:cubicBezTo>
                      <a:pt x="265" y="168"/>
                      <a:pt x="265" y="168"/>
                      <a:pt x="265" y="169"/>
                    </a:cubicBezTo>
                    <a:cubicBezTo>
                      <a:pt x="266" y="169"/>
                      <a:pt x="266" y="169"/>
                      <a:pt x="266" y="169"/>
                    </a:cubicBezTo>
                    <a:cubicBezTo>
                      <a:pt x="267" y="169"/>
                      <a:pt x="268" y="170"/>
                      <a:pt x="269" y="171"/>
                    </a:cubicBezTo>
                    <a:cubicBezTo>
                      <a:pt x="269" y="171"/>
                      <a:pt x="269" y="172"/>
                      <a:pt x="269" y="173"/>
                    </a:cubicBezTo>
                    <a:cubicBezTo>
                      <a:pt x="269" y="174"/>
                      <a:pt x="269" y="174"/>
                      <a:pt x="269" y="175"/>
                    </a:cubicBezTo>
                    <a:cubicBezTo>
                      <a:pt x="269" y="176"/>
                      <a:pt x="269" y="176"/>
                      <a:pt x="269" y="176"/>
                    </a:cubicBezTo>
                    <a:cubicBezTo>
                      <a:pt x="269" y="176"/>
                      <a:pt x="272" y="178"/>
                      <a:pt x="272" y="177"/>
                    </a:cubicBezTo>
                    <a:cubicBezTo>
                      <a:pt x="272" y="176"/>
                      <a:pt x="272" y="177"/>
                      <a:pt x="272" y="175"/>
                    </a:cubicBezTo>
                    <a:cubicBezTo>
                      <a:pt x="271" y="174"/>
                      <a:pt x="272" y="173"/>
                      <a:pt x="272" y="172"/>
                    </a:cubicBezTo>
                    <a:cubicBezTo>
                      <a:pt x="271" y="171"/>
                      <a:pt x="270" y="169"/>
                      <a:pt x="270" y="168"/>
                    </a:cubicBezTo>
                    <a:cubicBezTo>
                      <a:pt x="270" y="168"/>
                      <a:pt x="271" y="167"/>
                      <a:pt x="272" y="167"/>
                    </a:cubicBezTo>
                    <a:cubicBezTo>
                      <a:pt x="273" y="167"/>
                      <a:pt x="272" y="166"/>
                      <a:pt x="273" y="167"/>
                    </a:cubicBezTo>
                    <a:cubicBezTo>
                      <a:pt x="274" y="168"/>
                      <a:pt x="274" y="169"/>
                      <a:pt x="275" y="169"/>
                    </a:cubicBezTo>
                    <a:cubicBezTo>
                      <a:pt x="276" y="169"/>
                      <a:pt x="276" y="169"/>
                      <a:pt x="276" y="169"/>
                    </a:cubicBezTo>
                    <a:cubicBezTo>
                      <a:pt x="276" y="170"/>
                      <a:pt x="277" y="171"/>
                      <a:pt x="277" y="172"/>
                    </a:cubicBezTo>
                    <a:cubicBezTo>
                      <a:pt x="277" y="173"/>
                      <a:pt x="277" y="173"/>
                      <a:pt x="277" y="174"/>
                    </a:cubicBezTo>
                    <a:cubicBezTo>
                      <a:pt x="277" y="174"/>
                      <a:pt x="279" y="177"/>
                      <a:pt x="279" y="177"/>
                    </a:cubicBezTo>
                    <a:cubicBezTo>
                      <a:pt x="279" y="177"/>
                      <a:pt x="281" y="175"/>
                      <a:pt x="281" y="175"/>
                    </a:cubicBezTo>
                    <a:cubicBezTo>
                      <a:pt x="281" y="174"/>
                      <a:pt x="281" y="173"/>
                      <a:pt x="281" y="173"/>
                    </a:cubicBezTo>
                    <a:cubicBezTo>
                      <a:pt x="281" y="172"/>
                      <a:pt x="281" y="171"/>
                      <a:pt x="281" y="171"/>
                    </a:cubicBezTo>
                    <a:cubicBezTo>
                      <a:pt x="281" y="170"/>
                      <a:pt x="278" y="167"/>
                      <a:pt x="278" y="167"/>
                    </a:cubicBezTo>
                    <a:cubicBezTo>
                      <a:pt x="278" y="167"/>
                      <a:pt x="278" y="166"/>
                      <a:pt x="279" y="165"/>
                    </a:cubicBezTo>
                    <a:cubicBezTo>
                      <a:pt x="279" y="165"/>
                      <a:pt x="280" y="164"/>
                      <a:pt x="282" y="163"/>
                    </a:cubicBezTo>
                    <a:cubicBezTo>
                      <a:pt x="276" y="150"/>
                      <a:pt x="276" y="150"/>
                      <a:pt x="276" y="150"/>
                    </a:cubicBezTo>
                    <a:cubicBezTo>
                      <a:pt x="270" y="147"/>
                      <a:pt x="270" y="147"/>
                      <a:pt x="270" y="147"/>
                    </a:cubicBezTo>
                    <a:cubicBezTo>
                      <a:pt x="266" y="143"/>
                      <a:pt x="266" y="143"/>
                      <a:pt x="266" y="143"/>
                    </a:cubicBezTo>
                    <a:cubicBezTo>
                      <a:pt x="266" y="138"/>
                      <a:pt x="266" y="138"/>
                      <a:pt x="266" y="138"/>
                    </a:cubicBezTo>
                    <a:cubicBezTo>
                      <a:pt x="263" y="134"/>
                      <a:pt x="263" y="134"/>
                      <a:pt x="263" y="134"/>
                    </a:cubicBezTo>
                    <a:cubicBezTo>
                      <a:pt x="263" y="134"/>
                      <a:pt x="264" y="131"/>
                      <a:pt x="264" y="130"/>
                    </a:cubicBezTo>
                    <a:cubicBezTo>
                      <a:pt x="265" y="129"/>
                      <a:pt x="267" y="124"/>
                      <a:pt x="267" y="124"/>
                    </a:cubicBezTo>
                    <a:cubicBezTo>
                      <a:pt x="267" y="124"/>
                      <a:pt x="266" y="120"/>
                      <a:pt x="266" y="119"/>
                    </a:cubicBezTo>
                    <a:cubicBezTo>
                      <a:pt x="266" y="118"/>
                      <a:pt x="267" y="113"/>
                      <a:pt x="267" y="113"/>
                    </a:cubicBezTo>
                    <a:cubicBezTo>
                      <a:pt x="266" y="108"/>
                      <a:pt x="266" y="108"/>
                      <a:pt x="266" y="108"/>
                    </a:cubicBezTo>
                    <a:cubicBezTo>
                      <a:pt x="254" y="94"/>
                      <a:pt x="254" y="94"/>
                      <a:pt x="254" y="94"/>
                    </a:cubicBezTo>
                    <a:cubicBezTo>
                      <a:pt x="255" y="88"/>
                      <a:pt x="255" y="88"/>
                      <a:pt x="255" y="88"/>
                    </a:cubicBezTo>
                    <a:cubicBezTo>
                      <a:pt x="255" y="88"/>
                      <a:pt x="255" y="88"/>
                      <a:pt x="255" y="88"/>
                    </a:cubicBezTo>
                    <a:close/>
                    <a:moveTo>
                      <a:pt x="165" y="710"/>
                    </a:moveTo>
                    <a:cubicBezTo>
                      <a:pt x="165" y="710"/>
                      <a:pt x="165" y="710"/>
                      <a:pt x="165" y="710"/>
                    </a:cubicBezTo>
                    <a:cubicBezTo>
                      <a:pt x="166" y="702"/>
                      <a:pt x="166" y="702"/>
                      <a:pt x="166" y="702"/>
                    </a:cubicBezTo>
                    <a:cubicBezTo>
                      <a:pt x="166" y="702"/>
                      <a:pt x="164" y="699"/>
                      <a:pt x="164" y="699"/>
                    </a:cubicBezTo>
                    <a:cubicBezTo>
                      <a:pt x="164" y="698"/>
                      <a:pt x="163" y="696"/>
                      <a:pt x="163" y="693"/>
                    </a:cubicBezTo>
                    <a:cubicBezTo>
                      <a:pt x="164" y="690"/>
                      <a:pt x="164" y="689"/>
                      <a:pt x="165" y="687"/>
                    </a:cubicBezTo>
                    <a:cubicBezTo>
                      <a:pt x="165" y="685"/>
                      <a:pt x="167" y="684"/>
                      <a:pt x="167" y="682"/>
                    </a:cubicBezTo>
                    <a:cubicBezTo>
                      <a:pt x="167" y="679"/>
                      <a:pt x="167" y="678"/>
                      <a:pt x="168" y="676"/>
                    </a:cubicBezTo>
                    <a:cubicBezTo>
                      <a:pt x="168" y="674"/>
                      <a:pt x="169" y="672"/>
                      <a:pt x="170" y="672"/>
                    </a:cubicBezTo>
                    <a:cubicBezTo>
                      <a:pt x="170" y="671"/>
                      <a:pt x="172" y="667"/>
                      <a:pt x="172" y="667"/>
                    </a:cubicBezTo>
                    <a:cubicBezTo>
                      <a:pt x="173" y="662"/>
                      <a:pt x="173" y="662"/>
                      <a:pt x="173" y="662"/>
                    </a:cubicBezTo>
                    <a:cubicBezTo>
                      <a:pt x="173" y="662"/>
                      <a:pt x="175" y="657"/>
                      <a:pt x="175" y="656"/>
                    </a:cubicBezTo>
                    <a:cubicBezTo>
                      <a:pt x="175" y="655"/>
                      <a:pt x="174" y="651"/>
                      <a:pt x="174" y="650"/>
                    </a:cubicBezTo>
                    <a:cubicBezTo>
                      <a:pt x="175" y="649"/>
                      <a:pt x="177" y="647"/>
                      <a:pt x="177" y="647"/>
                    </a:cubicBezTo>
                    <a:cubicBezTo>
                      <a:pt x="180" y="647"/>
                      <a:pt x="180" y="647"/>
                      <a:pt x="180" y="647"/>
                    </a:cubicBezTo>
                    <a:cubicBezTo>
                      <a:pt x="180" y="647"/>
                      <a:pt x="180" y="650"/>
                      <a:pt x="179" y="651"/>
                    </a:cubicBezTo>
                    <a:cubicBezTo>
                      <a:pt x="178" y="651"/>
                      <a:pt x="177" y="652"/>
                      <a:pt x="177" y="652"/>
                    </a:cubicBezTo>
                    <a:cubicBezTo>
                      <a:pt x="177" y="653"/>
                      <a:pt x="179" y="655"/>
                      <a:pt x="179" y="655"/>
                    </a:cubicBezTo>
                    <a:cubicBezTo>
                      <a:pt x="179" y="659"/>
                      <a:pt x="179" y="659"/>
                      <a:pt x="179" y="659"/>
                    </a:cubicBezTo>
                    <a:cubicBezTo>
                      <a:pt x="177" y="663"/>
                      <a:pt x="177" y="663"/>
                      <a:pt x="177" y="663"/>
                    </a:cubicBezTo>
                    <a:cubicBezTo>
                      <a:pt x="175" y="668"/>
                      <a:pt x="175" y="668"/>
                      <a:pt x="175" y="668"/>
                    </a:cubicBezTo>
                    <a:cubicBezTo>
                      <a:pt x="175" y="673"/>
                      <a:pt x="175" y="673"/>
                      <a:pt x="175" y="673"/>
                    </a:cubicBezTo>
                    <a:cubicBezTo>
                      <a:pt x="174" y="676"/>
                      <a:pt x="174" y="676"/>
                      <a:pt x="174" y="676"/>
                    </a:cubicBezTo>
                    <a:cubicBezTo>
                      <a:pt x="173" y="679"/>
                      <a:pt x="173" y="679"/>
                      <a:pt x="173" y="679"/>
                    </a:cubicBezTo>
                    <a:cubicBezTo>
                      <a:pt x="171" y="685"/>
                      <a:pt x="171" y="685"/>
                      <a:pt x="171" y="685"/>
                    </a:cubicBezTo>
                    <a:cubicBezTo>
                      <a:pt x="172" y="690"/>
                      <a:pt x="172" y="690"/>
                      <a:pt x="172" y="690"/>
                    </a:cubicBezTo>
                    <a:cubicBezTo>
                      <a:pt x="169" y="696"/>
                      <a:pt x="169" y="696"/>
                      <a:pt x="169" y="696"/>
                    </a:cubicBezTo>
                    <a:cubicBezTo>
                      <a:pt x="169" y="696"/>
                      <a:pt x="169" y="699"/>
                      <a:pt x="169" y="700"/>
                    </a:cubicBezTo>
                    <a:cubicBezTo>
                      <a:pt x="169" y="701"/>
                      <a:pt x="169" y="707"/>
                      <a:pt x="169" y="707"/>
                    </a:cubicBezTo>
                    <a:cubicBezTo>
                      <a:pt x="169" y="707"/>
                      <a:pt x="169" y="710"/>
                      <a:pt x="168" y="710"/>
                    </a:cubicBezTo>
                    <a:cubicBezTo>
                      <a:pt x="167" y="710"/>
                      <a:pt x="165" y="710"/>
                      <a:pt x="165" y="710"/>
                    </a:cubicBezTo>
                    <a:close/>
                    <a:moveTo>
                      <a:pt x="206" y="649"/>
                    </a:moveTo>
                    <a:cubicBezTo>
                      <a:pt x="206" y="649"/>
                      <a:pt x="206" y="649"/>
                      <a:pt x="206" y="649"/>
                    </a:cubicBezTo>
                    <a:cubicBezTo>
                      <a:pt x="205" y="647"/>
                      <a:pt x="205" y="647"/>
                      <a:pt x="205" y="647"/>
                    </a:cubicBezTo>
                    <a:cubicBezTo>
                      <a:pt x="208" y="646"/>
                      <a:pt x="208" y="646"/>
                      <a:pt x="208" y="646"/>
                    </a:cubicBezTo>
                    <a:cubicBezTo>
                      <a:pt x="208" y="646"/>
                      <a:pt x="207" y="642"/>
                      <a:pt x="207" y="641"/>
                    </a:cubicBezTo>
                    <a:cubicBezTo>
                      <a:pt x="207" y="640"/>
                      <a:pt x="206" y="641"/>
                      <a:pt x="205" y="639"/>
                    </a:cubicBezTo>
                    <a:cubicBezTo>
                      <a:pt x="204" y="638"/>
                      <a:pt x="204" y="635"/>
                      <a:pt x="204" y="635"/>
                    </a:cubicBezTo>
                    <a:cubicBezTo>
                      <a:pt x="204" y="634"/>
                      <a:pt x="205" y="631"/>
                      <a:pt x="205" y="631"/>
                    </a:cubicBezTo>
                    <a:cubicBezTo>
                      <a:pt x="205" y="631"/>
                      <a:pt x="208" y="627"/>
                      <a:pt x="210" y="625"/>
                    </a:cubicBezTo>
                    <a:cubicBezTo>
                      <a:pt x="213" y="622"/>
                      <a:pt x="212" y="622"/>
                      <a:pt x="212" y="620"/>
                    </a:cubicBezTo>
                    <a:cubicBezTo>
                      <a:pt x="211" y="619"/>
                      <a:pt x="213" y="618"/>
                      <a:pt x="213" y="618"/>
                    </a:cubicBezTo>
                    <a:cubicBezTo>
                      <a:pt x="216" y="615"/>
                      <a:pt x="216" y="615"/>
                      <a:pt x="216" y="615"/>
                    </a:cubicBezTo>
                    <a:cubicBezTo>
                      <a:pt x="218" y="610"/>
                      <a:pt x="218" y="610"/>
                      <a:pt x="218" y="610"/>
                    </a:cubicBezTo>
                    <a:cubicBezTo>
                      <a:pt x="218" y="610"/>
                      <a:pt x="221" y="613"/>
                      <a:pt x="221" y="613"/>
                    </a:cubicBezTo>
                    <a:cubicBezTo>
                      <a:pt x="222" y="613"/>
                      <a:pt x="222" y="612"/>
                      <a:pt x="222" y="611"/>
                    </a:cubicBezTo>
                    <a:cubicBezTo>
                      <a:pt x="222" y="610"/>
                      <a:pt x="224" y="610"/>
                      <a:pt x="224" y="610"/>
                    </a:cubicBezTo>
                    <a:cubicBezTo>
                      <a:pt x="225" y="610"/>
                      <a:pt x="228" y="609"/>
                      <a:pt x="228" y="609"/>
                    </a:cubicBezTo>
                    <a:cubicBezTo>
                      <a:pt x="229" y="607"/>
                      <a:pt x="229" y="607"/>
                      <a:pt x="229" y="607"/>
                    </a:cubicBezTo>
                    <a:cubicBezTo>
                      <a:pt x="229" y="607"/>
                      <a:pt x="233" y="606"/>
                      <a:pt x="235" y="607"/>
                    </a:cubicBezTo>
                    <a:cubicBezTo>
                      <a:pt x="236" y="608"/>
                      <a:pt x="234" y="608"/>
                      <a:pt x="234" y="609"/>
                    </a:cubicBezTo>
                    <a:cubicBezTo>
                      <a:pt x="234" y="610"/>
                      <a:pt x="234" y="610"/>
                      <a:pt x="234" y="611"/>
                    </a:cubicBezTo>
                    <a:cubicBezTo>
                      <a:pt x="234" y="612"/>
                      <a:pt x="233" y="613"/>
                      <a:pt x="230" y="613"/>
                    </a:cubicBezTo>
                    <a:cubicBezTo>
                      <a:pt x="227" y="614"/>
                      <a:pt x="229" y="616"/>
                      <a:pt x="229" y="616"/>
                    </a:cubicBezTo>
                    <a:cubicBezTo>
                      <a:pt x="229" y="616"/>
                      <a:pt x="229" y="620"/>
                      <a:pt x="229" y="620"/>
                    </a:cubicBezTo>
                    <a:cubicBezTo>
                      <a:pt x="228" y="621"/>
                      <a:pt x="226" y="623"/>
                      <a:pt x="224" y="623"/>
                    </a:cubicBezTo>
                    <a:cubicBezTo>
                      <a:pt x="223" y="624"/>
                      <a:pt x="223" y="626"/>
                      <a:pt x="223" y="626"/>
                    </a:cubicBezTo>
                    <a:cubicBezTo>
                      <a:pt x="223" y="627"/>
                      <a:pt x="224" y="629"/>
                      <a:pt x="224" y="631"/>
                    </a:cubicBezTo>
                    <a:cubicBezTo>
                      <a:pt x="224" y="632"/>
                      <a:pt x="224" y="632"/>
                      <a:pt x="225" y="634"/>
                    </a:cubicBezTo>
                    <a:cubicBezTo>
                      <a:pt x="225" y="635"/>
                      <a:pt x="227" y="635"/>
                      <a:pt x="228" y="635"/>
                    </a:cubicBezTo>
                    <a:cubicBezTo>
                      <a:pt x="228" y="636"/>
                      <a:pt x="230" y="638"/>
                      <a:pt x="229" y="639"/>
                    </a:cubicBezTo>
                    <a:cubicBezTo>
                      <a:pt x="228" y="640"/>
                      <a:pt x="227" y="641"/>
                      <a:pt x="226" y="641"/>
                    </a:cubicBezTo>
                    <a:cubicBezTo>
                      <a:pt x="226" y="642"/>
                      <a:pt x="224" y="645"/>
                      <a:pt x="224" y="645"/>
                    </a:cubicBezTo>
                    <a:cubicBezTo>
                      <a:pt x="224" y="645"/>
                      <a:pt x="225" y="647"/>
                      <a:pt x="224" y="649"/>
                    </a:cubicBezTo>
                    <a:cubicBezTo>
                      <a:pt x="224" y="651"/>
                      <a:pt x="222" y="650"/>
                      <a:pt x="221" y="651"/>
                    </a:cubicBezTo>
                    <a:cubicBezTo>
                      <a:pt x="221" y="651"/>
                      <a:pt x="218" y="654"/>
                      <a:pt x="218" y="654"/>
                    </a:cubicBezTo>
                    <a:cubicBezTo>
                      <a:pt x="217" y="654"/>
                      <a:pt x="216" y="658"/>
                      <a:pt x="216" y="660"/>
                    </a:cubicBezTo>
                    <a:cubicBezTo>
                      <a:pt x="216" y="661"/>
                      <a:pt x="216" y="663"/>
                      <a:pt x="216" y="664"/>
                    </a:cubicBezTo>
                    <a:cubicBezTo>
                      <a:pt x="216" y="665"/>
                      <a:pt x="216" y="664"/>
                      <a:pt x="214" y="667"/>
                    </a:cubicBezTo>
                    <a:cubicBezTo>
                      <a:pt x="211" y="670"/>
                      <a:pt x="212" y="668"/>
                      <a:pt x="209" y="667"/>
                    </a:cubicBezTo>
                    <a:cubicBezTo>
                      <a:pt x="205" y="667"/>
                      <a:pt x="209" y="666"/>
                      <a:pt x="210" y="664"/>
                    </a:cubicBezTo>
                    <a:cubicBezTo>
                      <a:pt x="211" y="662"/>
                      <a:pt x="212" y="660"/>
                      <a:pt x="212" y="660"/>
                    </a:cubicBezTo>
                    <a:cubicBezTo>
                      <a:pt x="211" y="656"/>
                      <a:pt x="211" y="656"/>
                      <a:pt x="211" y="656"/>
                    </a:cubicBezTo>
                    <a:cubicBezTo>
                      <a:pt x="209" y="653"/>
                      <a:pt x="209" y="653"/>
                      <a:pt x="209" y="653"/>
                    </a:cubicBezTo>
                    <a:lnTo>
                      <a:pt x="206" y="6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6" name="Freeform 96">
                <a:extLst>
                  <a:ext uri="{FF2B5EF4-FFF2-40B4-BE49-F238E27FC236}">
                    <a16:creationId xmlns:a16="http://schemas.microsoft.com/office/drawing/2014/main" id="{A190EA98-076C-4917-94A7-6E7A913425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6242" y="235948"/>
                <a:ext cx="1226964" cy="1680165"/>
              </a:xfrm>
              <a:custGeom>
                <a:avLst/>
                <a:gdLst>
                  <a:gd name="T0" fmla="*/ 383 w 538"/>
                  <a:gd name="T1" fmla="*/ 61 h 760"/>
                  <a:gd name="T2" fmla="*/ 367 w 538"/>
                  <a:gd name="T3" fmla="*/ 127 h 760"/>
                  <a:gd name="T4" fmla="*/ 435 w 538"/>
                  <a:gd name="T5" fmla="*/ 150 h 760"/>
                  <a:gd name="T6" fmla="*/ 438 w 538"/>
                  <a:gd name="T7" fmla="*/ 149 h 760"/>
                  <a:gd name="T8" fmla="*/ 438 w 538"/>
                  <a:gd name="T9" fmla="*/ 148 h 760"/>
                  <a:gd name="T10" fmla="*/ 443 w 538"/>
                  <a:gd name="T11" fmla="*/ 86 h 760"/>
                  <a:gd name="T12" fmla="*/ 500 w 538"/>
                  <a:gd name="T13" fmla="*/ 70 h 760"/>
                  <a:gd name="T14" fmla="*/ 509 w 538"/>
                  <a:gd name="T15" fmla="*/ 106 h 760"/>
                  <a:gd name="T16" fmla="*/ 499 w 538"/>
                  <a:gd name="T17" fmla="*/ 50 h 760"/>
                  <a:gd name="T18" fmla="*/ 468 w 538"/>
                  <a:gd name="T19" fmla="*/ 9 h 760"/>
                  <a:gd name="T20" fmla="*/ 444 w 538"/>
                  <a:gd name="T21" fmla="*/ 21 h 760"/>
                  <a:gd name="T22" fmla="*/ 425 w 538"/>
                  <a:gd name="T23" fmla="*/ 23 h 760"/>
                  <a:gd name="T24" fmla="*/ 400 w 538"/>
                  <a:gd name="T25" fmla="*/ 33 h 760"/>
                  <a:gd name="T26" fmla="*/ 377 w 538"/>
                  <a:gd name="T27" fmla="*/ 69 h 760"/>
                  <a:gd name="T28" fmla="*/ 361 w 538"/>
                  <a:gd name="T29" fmla="*/ 85 h 760"/>
                  <a:gd name="T30" fmla="*/ 328 w 538"/>
                  <a:gd name="T31" fmla="*/ 96 h 760"/>
                  <a:gd name="T32" fmla="*/ 298 w 538"/>
                  <a:gd name="T33" fmla="*/ 115 h 760"/>
                  <a:gd name="T34" fmla="*/ 281 w 538"/>
                  <a:gd name="T35" fmla="*/ 161 h 760"/>
                  <a:gd name="T36" fmla="*/ 241 w 538"/>
                  <a:gd name="T37" fmla="*/ 187 h 760"/>
                  <a:gd name="T38" fmla="*/ 235 w 538"/>
                  <a:gd name="T39" fmla="*/ 201 h 760"/>
                  <a:gd name="T40" fmla="*/ 241 w 538"/>
                  <a:gd name="T41" fmla="*/ 223 h 760"/>
                  <a:gd name="T42" fmla="*/ 235 w 538"/>
                  <a:gd name="T43" fmla="*/ 256 h 760"/>
                  <a:gd name="T44" fmla="*/ 219 w 538"/>
                  <a:gd name="T45" fmla="*/ 306 h 760"/>
                  <a:gd name="T46" fmla="*/ 193 w 538"/>
                  <a:gd name="T47" fmla="*/ 362 h 760"/>
                  <a:gd name="T48" fmla="*/ 174 w 538"/>
                  <a:gd name="T49" fmla="*/ 390 h 760"/>
                  <a:gd name="T50" fmla="*/ 145 w 538"/>
                  <a:gd name="T51" fmla="*/ 436 h 760"/>
                  <a:gd name="T52" fmla="*/ 139 w 538"/>
                  <a:gd name="T53" fmla="*/ 456 h 760"/>
                  <a:gd name="T54" fmla="*/ 97 w 538"/>
                  <a:gd name="T55" fmla="*/ 474 h 760"/>
                  <a:gd name="T56" fmla="*/ 59 w 538"/>
                  <a:gd name="T57" fmla="*/ 500 h 760"/>
                  <a:gd name="T58" fmla="*/ 24 w 538"/>
                  <a:gd name="T59" fmla="*/ 527 h 760"/>
                  <a:gd name="T60" fmla="*/ 14 w 538"/>
                  <a:gd name="T61" fmla="*/ 551 h 760"/>
                  <a:gd name="T62" fmla="*/ 4 w 538"/>
                  <a:gd name="T63" fmla="*/ 599 h 760"/>
                  <a:gd name="T64" fmla="*/ 13 w 538"/>
                  <a:gd name="T65" fmla="*/ 650 h 760"/>
                  <a:gd name="T66" fmla="*/ 22 w 538"/>
                  <a:gd name="T67" fmla="*/ 686 h 760"/>
                  <a:gd name="T68" fmla="*/ 33 w 538"/>
                  <a:gd name="T69" fmla="*/ 742 h 760"/>
                  <a:gd name="T70" fmla="*/ 96 w 538"/>
                  <a:gd name="T71" fmla="*/ 747 h 760"/>
                  <a:gd name="T72" fmla="*/ 173 w 538"/>
                  <a:gd name="T73" fmla="*/ 704 h 760"/>
                  <a:gd name="T74" fmla="*/ 188 w 538"/>
                  <a:gd name="T75" fmla="*/ 671 h 760"/>
                  <a:gd name="T76" fmla="*/ 193 w 538"/>
                  <a:gd name="T77" fmla="*/ 655 h 760"/>
                  <a:gd name="T78" fmla="*/ 193 w 538"/>
                  <a:gd name="T79" fmla="*/ 655 h 760"/>
                  <a:gd name="T80" fmla="*/ 207 w 538"/>
                  <a:gd name="T81" fmla="*/ 644 h 760"/>
                  <a:gd name="T82" fmla="*/ 212 w 538"/>
                  <a:gd name="T83" fmla="*/ 590 h 760"/>
                  <a:gd name="T84" fmla="*/ 213 w 538"/>
                  <a:gd name="T85" fmla="*/ 589 h 760"/>
                  <a:gd name="T86" fmla="*/ 213 w 538"/>
                  <a:gd name="T87" fmla="*/ 586 h 760"/>
                  <a:gd name="T88" fmla="*/ 213 w 538"/>
                  <a:gd name="T89" fmla="*/ 584 h 760"/>
                  <a:gd name="T90" fmla="*/ 214 w 538"/>
                  <a:gd name="T91" fmla="*/ 582 h 760"/>
                  <a:gd name="T92" fmla="*/ 189 w 538"/>
                  <a:gd name="T93" fmla="*/ 510 h 760"/>
                  <a:gd name="T94" fmla="*/ 231 w 538"/>
                  <a:gd name="T95" fmla="*/ 427 h 760"/>
                  <a:gd name="T96" fmla="*/ 240 w 538"/>
                  <a:gd name="T97" fmla="*/ 314 h 760"/>
                  <a:gd name="T98" fmla="*/ 275 w 538"/>
                  <a:gd name="T99" fmla="*/ 228 h 760"/>
                  <a:gd name="T100" fmla="*/ 275 w 538"/>
                  <a:gd name="T101" fmla="*/ 220 h 760"/>
                  <a:gd name="T102" fmla="*/ 275 w 538"/>
                  <a:gd name="T103" fmla="*/ 218 h 760"/>
                  <a:gd name="T104" fmla="*/ 276 w 538"/>
                  <a:gd name="T105" fmla="*/ 217 h 760"/>
                  <a:gd name="T106" fmla="*/ 277 w 538"/>
                  <a:gd name="T107" fmla="*/ 215 h 760"/>
                  <a:gd name="T108" fmla="*/ 302 w 538"/>
                  <a:gd name="T109" fmla="*/ 202 h 760"/>
                  <a:gd name="T110" fmla="*/ 342 w 538"/>
                  <a:gd name="T111" fmla="*/ 142 h 760"/>
                  <a:gd name="T112" fmla="*/ 360 w 538"/>
                  <a:gd name="T113" fmla="*/ 125 h 760"/>
                  <a:gd name="T114" fmla="*/ 361 w 538"/>
                  <a:gd name="T115" fmla="*/ 125 h 760"/>
                  <a:gd name="T116" fmla="*/ 363 w 538"/>
                  <a:gd name="T117" fmla="*/ 125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38" h="760">
                    <a:moveTo>
                      <a:pt x="370" y="57"/>
                    </a:moveTo>
                    <a:cubicBezTo>
                      <a:pt x="368" y="57"/>
                      <a:pt x="365" y="58"/>
                      <a:pt x="365" y="56"/>
                    </a:cubicBezTo>
                    <a:cubicBezTo>
                      <a:pt x="365" y="55"/>
                      <a:pt x="362" y="52"/>
                      <a:pt x="362" y="52"/>
                    </a:cubicBezTo>
                    <a:cubicBezTo>
                      <a:pt x="362" y="51"/>
                      <a:pt x="360" y="49"/>
                      <a:pt x="363" y="48"/>
                    </a:cubicBezTo>
                    <a:cubicBezTo>
                      <a:pt x="365" y="46"/>
                      <a:pt x="372" y="43"/>
                      <a:pt x="373" y="43"/>
                    </a:cubicBezTo>
                    <a:cubicBezTo>
                      <a:pt x="373" y="43"/>
                      <a:pt x="376" y="38"/>
                      <a:pt x="377" y="37"/>
                    </a:cubicBezTo>
                    <a:cubicBezTo>
                      <a:pt x="378" y="37"/>
                      <a:pt x="384" y="37"/>
                      <a:pt x="384" y="37"/>
                    </a:cubicBezTo>
                    <a:cubicBezTo>
                      <a:pt x="384" y="37"/>
                      <a:pt x="385" y="38"/>
                      <a:pt x="387" y="38"/>
                    </a:cubicBezTo>
                    <a:cubicBezTo>
                      <a:pt x="389" y="39"/>
                      <a:pt x="393" y="36"/>
                      <a:pt x="391" y="39"/>
                    </a:cubicBezTo>
                    <a:cubicBezTo>
                      <a:pt x="388" y="41"/>
                      <a:pt x="387" y="42"/>
                      <a:pt x="386" y="42"/>
                    </a:cubicBezTo>
                    <a:cubicBezTo>
                      <a:pt x="385" y="43"/>
                      <a:pt x="380" y="47"/>
                      <a:pt x="380" y="49"/>
                    </a:cubicBezTo>
                    <a:cubicBezTo>
                      <a:pt x="379" y="51"/>
                      <a:pt x="380" y="51"/>
                      <a:pt x="379" y="52"/>
                    </a:cubicBezTo>
                    <a:cubicBezTo>
                      <a:pt x="377" y="53"/>
                      <a:pt x="371" y="56"/>
                      <a:pt x="370" y="57"/>
                    </a:cubicBezTo>
                    <a:close/>
                    <a:moveTo>
                      <a:pt x="383" y="61"/>
                    </a:moveTo>
                    <a:cubicBezTo>
                      <a:pt x="383" y="61"/>
                      <a:pt x="383" y="61"/>
                      <a:pt x="383" y="61"/>
                    </a:cubicBezTo>
                    <a:cubicBezTo>
                      <a:pt x="383" y="61"/>
                      <a:pt x="386" y="62"/>
                      <a:pt x="386" y="61"/>
                    </a:cubicBezTo>
                    <a:cubicBezTo>
                      <a:pt x="386" y="61"/>
                      <a:pt x="387" y="59"/>
                      <a:pt x="387" y="56"/>
                    </a:cubicBezTo>
                    <a:cubicBezTo>
                      <a:pt x="388" y="53"/>
                      <a:pt x="390" y="53"/>
                      <a:pt x="391" y="52"/>
                    </a:cubicBezTo>
                    <a:cubicBezTo>
                      <a:pt x="392" y="51"/>
                      <a:pt x="391" y="51"/>
                      <a:pt x="392" y="49"/>
                    </a:cubicBezTo>
                    <a:cubicBezTo>
                      <a:pt x="392" y="47"/>
                      <a:pt x="391" y="47"/>
                      <a:pt x="389" y="46"/>
                    </a:cubicBezTo>
                    <a:cubicBezTo>
                      <a:pt x="386" y="46"/>
                      <a:pt x="386" y="48"/>
                      <a:pt x="384" y="48"/>
                    </a:cubicBezTo>
                    <a:cubicBezTo>
                      <a:pt x="383" y="49"/>
                      <a:pt x="383" y="51"/>
                      <a:pt x="384" y="52"/>
                    </a:cubicBezTo>
                    <a:cubicBezTo>
                      <a:pt x="384" y="53"/>
                      <a:pt x="382" y="54"/>
                      <a:pt x="380" y="55"/>
                    </a:cubicBezTo>
                    <a:cubicBezTo>
                      <a:pt x="378" y="57"/>
                      <a:pt x="378" y="59"/>
                      <a:pt x="378" y="59"/>
                    </a:cubicBezTo>
                    <a:cubicBezTo>
                      <a:pt x="383" y="61"/>
                      <a:pt x="383" y="61"/>
                      <a:pt x="383" y="61"/>
                    </a:cubicBezTo>
                    <a:close/>
                    <a:moveTo>
                      <a:pt x="363" y="126"/>
                    </a:move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7" y="127"/>
                      <a:pt x="367" y="127"/>
                      <a:pt x="367" y="127"/>
                    </a:cubicBezTo>
                    <a:cubicBezTo>
                      <a:pt x="374" y="135"/>
                      <a:pt x="374" y="135"/>
                      <a:pt x="374" y="135"/>
                    </a:cubicBezTo>
                    <a:cubicBezTo>
                      <a:pt x="380" y="142"/>
                      <a:pt x="380" y="142"/>
                      <a:pt x="380" y="142"/>
                    </a:cubicBezTo>
                    <a:cubicBezTo>
                      <a:pt x="380" y="142"/>
                      <a:pt x="389" y="149"/>
                      <a:pt x="391" y="150"/>
                    </a:cubicBezTo>
                    <a:cubicBezTo>
                      <a:pt x="393" y="151"/>
                      <a:pt x="404" y="153"/>
                      <a:pt x="405" y="154"/>
                    </a:cubicBezTo>
                    <a:cubicBezTo>
                      <a:pt x="408" y="150"/>
                      <a:pt x="408" y="150"/>
                      <a:pt x="408" y="150"/>
                    </a:cubicBezTo>
                    <a:cubicBezTo>
                      <a:pt x="412" y="147"/>
                      <a:pt x="412" y="147"/>
                      <a:pt x="412" y="147"/>
                    </a:cubicBezTo>
                    <a:cubicBezTo>
                      <a:pt x="411" y="145"/>
                      <a:pt x="411" y="145"/>
                      <a:pt x="411" y="145"/>
                    </a:cubicBezTo>
                    <a:cubicBezTo>
                      <a:pt x="416" y="142"/>
                      <a:pt x="416" y="142"/>
                      <a:pt x="416" y="142"/>
                    </a:cubicBezTo>
                    <a:cubicBezTo>
                      <a:pt x="420" y="145"/>
                      <a:pt x="420" y="145"/>
                      <a:pt x="420" y="145"/>
                    </a:cubicBezTo>
                    <a:cubicBezTo>
                      <a:pt x="430" y="147"/>
                      <a:pt x="430" y="147"/>
                      <a:pt x="430" y="147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34" y="150"/>
                      <a:pt x="434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7"/>
                      <a:pt x="438" y="147"/>
                      <a:pt x="438" y="147"/>
                    </a:cubicBezTo>
                    <a:cubicBezTo>
                      <a:pt x="438" y="146"/>
                      <a:pt x="438" y="140"/>
                      <a:pt x="438" y="140"/>
                    </a:cubicBezTo>
                    <a:cubicBezTo>
                      <a:pt x="438" y="140"/>
                      <a:pt x="435" y="138"/>
                      <a:pt x="438" y="136"/>
                    </a:cubicBezTo>
                    <a:cubicBezTo>
                      <a:pt x="441" y="133"/>
                      <a:pt x="445" y="130"/>
                      <a:pt x="445" y="130"/>
                    </a:cubicBezTo>
                    <a:cubicBezTo>
                      <a:pt x="445" y="130"/>
                      <a:pt x="447" y="129"/>
                      <a:pt x="447" y="126"/>
                    </a:cubicBezTo>
                    <a:cubicBezTo>
                      <a:pt x="447" y="123"/>
                      <a:pt x="445" y="115"/>
                      <a:pt x="445" y="115"/>
                    </a:cubicBezTo>
                    <a:cubicBezTo>
                      <a:pt x="445" y="115"/>
                      <a:pt x="443" y="110"/>
                      <a:pt x="443" y="108"/>
                    </a:cubicBezTo>
                    <a:cubicBezTo>
                      <a:pt x="445" y="96"/>
                      <a:pt x="440" y="88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5" y="85"/>
                      <a:pt x="445" y="85"/>
                      <a:pt x="445" y="85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8" y="82"/>
                      <a:pt x="448" y="82"/>
                    </a:cubicBezTo>
                    <a:cubicBezTo>
                      <a:pt x="448" y="77"/>
                      <a:pt x="442" y="72"/>
                      <a:pt x="449" y="71"/>
                    </a:cubicBezTo>
                    <a:cubicBezTo>
                      <a:pt x="452" y="69"/>
                      <a:pt x="452" y="69"/>
                      <a:pt x="452" y="69"/>
                    </a:cubicBezTo>
                    <a:cubicBezTo>
                      <a:pt x="461" y="69"/>
                      <a:pt x="461" y="69"/>
                      <a:pt x="461" y="69"/>
                    </a:cubicBezTo>
                    <a:cubicBezTo>
                      <a:pt x="463" y="63"/>
                      <a:pt x="463" y="63"/>
                      <a:pt x="463" y="63"/>
                    </a:cubicBezTo>
                    <a:cubicBezTo>
                      <a:pt x="467" y="59"/>
                      <a:pt x="467" y="59"/>
                      <a:pt x="467" y="59"/>
                    </a:cubicBezTo>
                    <a:cubicBezTo>
                      <a:pt x="470" y="59"/>
                      <a:pt x="474" y="58"/>
                      <a:pt x="476" y="59"/>
                    </a:cubicBezTo>
                    <a:cubicBezTo>
                      <a:pt x="478" y="62"/>
                      <a:pt x="478" y="64"/>
                      <a:pt x="482" y="65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4"/>
                      <a:pt x="503" y="76"/>
                      <a:pt x="504" y="77"/>
                    </a:cubicBezTo>
                    <a:cubicBezTo>
                      <a:pt x="504" y="79"/>
                      <a:pt x="505" y="82"/>
                      <a:pt x="505" y="82"/>
                    </a:cubicBezTo>
                    <a:cubicBezTo>
                      <a:pt x="505" y="82"/>
                      <a:pt x="504" y="85"/>
                      <a:pt x="504" y="87"/>
                    </a:cubicBezTo>
                    <a:cubicBezTo>
                      <a:pt x="503" y="88"/>
                      <a:pt x="503" y="91"/>
                      <a:pt x="503" y="92"/>
                    </a:cubicBezTo>
                    <a:cubicBezTo>
                      <a:pt x="503" y="93"/>
                      <a:pt x="503" y="94"/>
                      <a:pt x="503" y="95"/>
                    </a:cubicBezTo>
                    <a:cubicBezTo>
                      <a:pt x="503" y="97"/>
                      <a:pt x="504" y="100"/>
                      <a:pt x="505" y="101"/>
                    </a:cubicBezTo>
                    <a:cubicBezTo>
                      <a:pt x="505" y="102"/>
                      <a:pt x="510" y="105"/>
                      <a:pt x="510" y="105"/>
                    </a:cubicBezTo>
                    <a:cubicBezTo>
                      <a:pt x="510" y="105"/>
                      <a:pt x="510" y="105"/>
                      <a:pt x="509" y="106"/>
                    </a:cubicBezTo>
                    <a:cubicBezTo>
                      <a:pt x="509" y="106"/>
                      <a:pt x="509" y="107"/>
                      <a:pt x="510" y="107"/>
                    </a:cubicBezTo>
                    <a:cubicBezTo>
                      <a:pt x="512" y="107"/>
                      <a:pt x="515" y="106"/>
                      <a:pt x="515" y="106"/>
                    </a:cubicBezTo>
                    <a:cubicBezTo>
                      <a:pt x="515" y="106"/>
                      <a:pt x="515" y="97"/>
                      <a:pt x="514" y="94"/>
                    </a:cubicBezTo>
                    <a:cubicBezTo>
                      <a:pt x="513" y="90"/>
                      <a:pt x="518" y="86"/>
                      <a:pt x="518" y="86"/>
                    </a:cubicBezTo>
                    <a:cubicBezTo>
                      <a:pt x="525" y="79"/>
                      <a:pt x="525" y="79"/>
                      <a:pt x="525" y="79"/>
                    </a:cubicBezTo>
                    <a:cubicBezTo>
                      <a:pt x="524" y="71"/>
                      <a:pt x="524" y="71"/>
                      <a:pt x="524" y="71"/>
                    </a:cubicBezTo>
                    <a:cubicBezTo>
                      <a:pt x="532" y="72"/>
                      <a:pt x="532" y="72"/>
                      <a:pt x="532" y="72"/>
                    </a:cubicBezTo>
                    <a:cubicBezTo>
                      <a:pt x="532" y="72"/>
                      <a:pt x="538" y="69"/>
                      <a:pt x="536" y="65"/>
                    </a:cubicBezTo>
                    <a:cubicBezTo>
                      <a:pt x="534" y="60"/>
                      <a:pt x="532" y="52"/>
                      <a:pt x="530" y="54"/>
                    </a:cubicBezTo>
                    <a:cubicBezTo>
                      <a:pt x="527" y="56"/>
                      <a:pt x="522" y="62"/>
                      <a:pt x="522" y="62"/>
                    </a:cubicBezTo>
                    <a:cubicBezTo>
                      <a:pt x="521" y="52"/>
                      <a:pt x="521" y="52"/>
                      <a:pt x="521" y="52"/>
                    </a:cubicBezTo>
                    <a:cubicBezTo>
                      <a:pt x="513" y="55"/>
                      <a:pt x="513" y="55"/>
                      <a:pt x="513" y="55"/>
                    </a:cubicBezTo>
                    <a:cubicBezTo>
                      <a:pt x="505" y="53"/>
                      <a:pt x="505" y="53"/>
                      <a:pt x="505" y="53"/>
                    </a:cubicBezTo>
                    <a:cubicBezTo>
                      <a:pt x="505" y="53"/>
                      <a:pt x="502" y="49"/>
                      <a:pt x="499" y="50"/>
                    </a:cubicBezTo>
                    <a:cubicBezTo>
                      <a:pt x="496" y="50"/>
                      <a:pt x="491" y="50"/>
                      <a:pt x="491" y="50"/>
                    </a:cubicBezTo>
                    <a:cubicBezTo>
                      <a:pt x="491" y="50"/>
                      <a:pt x="487" y="47"/>
                      <a:pt x="489" y="46"/>
                    </a:cubicBezTo>
                    <a:cubicBezTo>
                      <a:pt x="492" y="46"/>
                      <a:pt x="498" y="47"/>
                      <a:pt x="501" y="46"/>
                    </a:cubicBezTo>
                    <a:cubicBezTo>
                      <a:pt x="503" y="46"/>
                      <a:pt x="519" y="42"/>
                      <a:pt x="519" y="42"/>
                    </a:cubicBezTo>
                    <a:cubicBezTo>
                      <a:pt x="520" y="35"/>
                      <a:pt x="520" y="35"/>
                      <a:pt x="520" y="35"/>
                    </a:cubicBezTo>
                    <a:cubicBezTo>
                      <a:pt x="527" y="29"/>
                      <a:pt x="527" y="29"/>
                      <a:pt x="527" y="29"/>
                    </a:cubicBezTo>
                    <a:cubicBezTo>
                      <a:pt x="515" y="20"/>
                      <a:pt x="515" y="20"/>
                      <a:pt x="515" y="20"/>
                    </a:cubicBezTo>
                    <a:cubicBezTo>
                      <a:pt x="510" y="12"/>
                      <a:pt x="510" y="12"/>
                      <a:pt x="510" y="12"/>
                    </a:cubicBezTo>
                    <a:cubicBezTo>
                      <a:pt x="510" y="12"/>
                      <a:pt x="509" y="9"/>
                      <a:pt x="507" y="9"/>
                    </a:cubicBezTo>
                    <a:cubicBezTo>
                      <a:pt x="504" y="9"/>
                      <a:pt x="496" y="13"/>
                      <a:pt x="496" y="13"/>
                    </a:cubicBezTo>
                    <a:cubicBezTo>
                      <a:pt x="490" y="9"/>
                      <a:pt x="490" y="9"/>
                      <a:pt x="490" y="9"/>
                    </a:cubicBezTo>
                    <a:cubicBezTo>
                      <a:pt x="481" y="10"/>
                      <a:pt x="481" y="10"/>
                      <a:pt x="481" y="10"/>
                    </a:cubicBezTo>
                    <a:cubicBezTo>
                      <a:pt x="468" y="6"/>
                      <a:pt x="468" y="6"/>
                      <a:pt x="468" y="6"/>
                    </a:cubicBezTo>
                    <a:cubicBezTo>
                      <a:pt x="468" y="9"/>
                      <a:pt x="468" y="9"/>
                      <a:pt x="468" y="9"/>
                    </a:cubicBezTo>
                    <a:cubicBezTo>
                      <a:pt x="468" y="9"/>
                      <a:pt x="464" y="8"/>
                      <a:pt x="463" y="6"/>
                    </a:cubicBezTo>
                    <a:cubicBezTo>
                      <a:pt x="463" y="4"/>
                      <a:pt x="463" y="2"/>
                      <a:pt x="463" y="2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6" y="3"/>
                      <a:pt x="456" y="3"/>
                      <a:pt x="456" y="3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47" y="6"/>
                      <a:pt x="447" y="6"/>
                      <a:pt x="447" y="6"/>
                    </a:cubicBezTo>
                    <a:cubicBezTo>
                      <a:pt x="451" y="13"/>
                      <a:pt x="451" y="13"/>
                      <a:pt x="451" y="13"/>
                    </a:cubicBezTo>
                    <a:cubicBezTo>
                      <a:pt x="447" y="21"/>
                      <a:pt x="447" y="21"/>
                      <a:pt x="447" y="21"/>
                    </a:cubicBezTo>
                    <a:cubicBezTo>
                      <a:pt x="450" y="26"/>
                      <a:pt x="450" y="26"/>
                      <a:pt x="450" y="26"/>
                    </a:cubicBezTo>
                    <a:cubicBezTo>
                      <a:pt x="450" y="33"/>
                      <a:pt x="450" y="33"/>
                      <a:pt x="450" y="33"/>
                    </a:cubicBezTo>
                    <a:cubicBezTo>
                      <a:pt x="446" y="41"/>
                      <a:pt x="446" y="41"/>
                      <a:pt x="446" y="41"/>
                    </a:cubicBezTo>
                    <a:cubicBezTo>
                      <a:pt x="440" y="36"/>
                      <a:pt x="440" y="36"/>
                      <a:pt x="440" y="36"/>
                    </a:cubicBezTo>
                    <a:cubicBezTo>
                      <a:pt x="441" y="29"/>
                      <a:pt x="441" y="29"/>
                      <a:pt x="441" y="29"/>
                    </a:cubicBezTo>
                    <a:cubicBezTo>
                      <a:pt x="444" y="21"/>
                      <a:pt x="444" y="21"/>
                      <a:pt x="444" y="21"/>
                    </a:cubicBezTo>
                    <a:cubicBezTo>
                      <a:pt x="440" y="13"/>
                      <a:pt x="440" y="13"/>
                      <a:pt x="440" y="13"/>
                    </a:cubicBezTo>
                    <a:cubicBezTo>
                      <a:pt x="432" y="20"/>
                      <a:pt x="432" y="20"/>
                      <a:pt x="432" y="20"/>
                    </a:cubicBezTo>
                    <a:cubicBezTo>
                      <a:pt x="432" y="30"/>
                      <a:pt x="432" y="30"/>
                      <a:pt x="432" y="30"/>
                    </a:cubicBezTo>
                    <a:cubicBezTo>
                      <a:pt x="428" y="37"/>
                      <a:pt x="428" y="37"/>
                      <a:pt x="428" y="37"/>
                    </a:cubicBezTo>
                    <a:cubicBezTo>
                      <a:pt x="428" y="46"/>
                      <a:pt x="428" y="46"/>
                      <a:pt x="428" y="46"/>
                    </a:cubicBezTo>
                    <a:cubicBezTo>
                      <a:pt x="426" y="53"/>
                      <a:pt x="426" y="53"/>
                      <a:pt x="426" y="53"/>
                    </a:cubicBezTo>
                    <a:cubicBezTo>
                      <a:pt x="425" y="62"/>
                      <a:pt x="425" y="62"/>
                      <a:pt x="425" y="62"/>
                    </a:cubicBezTo>
                    <a:cubicBezTo>
                      <a:pt x="425" y="62"/>
                      <a:pt x="425" y="64"/>
                      <a:pt x="423" y="64"/>
                    </a:cubicBezTo>
                    <a:cubicBezTo>
                      <a:pt x="421" y="65"/>
                      <a:pt x="417" y="63"/>
                      <a:pt x="417" y="63"/>
                    </a:cubicBezTo>
                    <a:cubicBezTo>
                      <a:pt x="417" y="50"/>
                      <a:pt x="417" y="50"/>
                      <a:pt x="417" y="50"/>
                    </a:cubicBezTo>
                    <a:cubicBezTo>
                      <a:pt x="419" y="43"/>
                      <a:pt x="419" y="43"/>
                      <a:pt x="419" y="43"/>
                    </a:cubicBezTo>
                    <a:cubicBezTo>
                      <a:pt x="422" y="37"/>
                      <a:pt x="422" y="37"/>
                      <a:pt x="422" y="37"/>
                    </a:cubicBezTo>
                    <a:cubicBezTo>
                      <a:pt x="426" y="29"/>
                      <a:pt x="426" y="29"/>
                      <a:pt x="426" y="29"/>
                    </a:cubicBezTo>
                    <a:cubicBezTo>
                      <a:pt x="426" y="29"/>
                      <a:pt x="426" y="24"/>
                      <a:pt x="425" y="23"/>
                    </a:cubicBezTo>
                    <a:cubicBezTo>
                      <a:pt x="425" y="23"/>
                      <a:pt x="423" y="22"/>
                      <a:pt x="424" y="22"/>
                    </a:cubicBezTo>
                    <a:cubicBezTo>
                      <a:pt x="424" y="21"/>
                      <a:pt x="428" y="17"/>
                      <a:pt x="428" y="17"/>
                    </a:cubicBezTo>
                    <a:cubicBezTo>
                      <a:pt x="428" y="17"/>
                      <a:pt x="428" y="14"/>
                      <a:pt x="425" y="12"/>
                    </a:cubicBezTo>
                    <a:cubicBezTo>
                      <a:pt x="423" y="11"/>
                      <a:pt x="421" y="9"/>
                      <a:pt x="419" y="10"/>
                    </a:cubicBezTo>
                    <a:cubicBezTo>
                      <a:pt x="418" y="11"/>
                      <a:pt x="413" y="13"/>
                      <a:pt x="413" y="14"/>
                    </a:cubicBezTo>
                    <a:cubicBezTo>
                      <a:pt x="412" y="15"/>
                      <a:pt x="413" y="17"/>
                      <a:pt x="414" y="18"/>
                    </a:cubicBezTo>
                    <a:cubicBezTo>
                      <a:pt x="415" y="18"/>
                      <a:pt x="416" y="19"/>
                      <a:pt x="417" y="19"/>
                    </a:cubicBezTo>
                    <a:cubicBezTo>
                      <a:pt x="417" y="20"/>
                      <a:pt x="418" y="23"/>
                      <a:pt x="417" y="24"/>
                    </a:cubicBezTo>
                    <a:cubicBezTo>
                      <a:pt x="416" y="25"/>
                      <a:pt x="417" y="28"/>
                      <a:pt x="414" y="27"/>
                    </a:cubicBezTo>
                    <a:cubicBezTo>
                      <a:pt x="412" y="26"/>
                      <a:pt x="406" y="22"/>
                      <a:pt x="406" y="22"/>
                    </a:cubicBezTo>
                    <a:cubicBezTo>
                      <a:pt x="405" y="22"/>
                      <a:pt x="406" y="18"/>
                      <a:pt x="404" y="22"/>
                    </a:cubicBezTo>
                    <a:cubicBezTo>
                      <a:pt x="402" y="25"/>
                      <a:pt x="401" y="26"/>
                      <a:pt x="402" y="28"/>
                    </a:cubicBezTo>
                    <a:cubicBezTo>
                      <a:pt x="403" y="30"/>
                      <a:pt x="404" y="30"/>
                      <a:pt x="404" y="31"/>
                    </a:cubicBezTo>
                    <a:cubicBezTo>
                      <a:pt x="404" y="32"/>
                      <a:pt x="400" y="32"/>
                      <a:pt x="400" y="33"/>
                    </a:cubicBezTo>
                    <a:cubicBezTo>
                      <a:pt x="400" y="34"/>
                      <a:pt x="399" y="35"/>
                      <a:pt x="401" y="37"/>
                    </a:cubicBezTo>
                    <a:cubicBezTo>
                      <a:pt x="403" y="38"/>
                      <a:pt x="405" y="39"/>
                      <a:pt x="405" y="39"/>
                    </a:cubicBezTo>
                    <a:cubicBezTo>
                      <a:pt x="405" y="39"/>
                      <a:pt x="407" y="42"/>
                      <a:pt x="406" y="42"/>
                    </a:cubicBezTo>
                    <a:cubicBezTo>
                      <a:pt x="406" y="43"/>
                      <a:pt x="400" y="42"/>
                      <a:pt x="400" y="43"/>
                    </a:cubicBezTo>
                    <a:cubicBezTo>
                      <a:pt x="400" y="44"/>
                      <a:pt x="400" y="46"/>
                      <a:pt x="400" y="47"/>
                    </a:cubicBezTo>
                    <a:cubicBezTo>
                      <a:pt x="400" y="48"/>
                      <a:pt x="400" y="50"/>
                      <a:pt x="400" y="50"/>
                    </a:cubicBezTo>
                    <a:cubicBezTo>
                      <a:pt x="400" y="51"/>
                      <a:pt x="396" y="51"/>
                      <a:pt x="395" y="52"/>
                    </a:cubicBezTo>
                    <a:cubicBezTo>
                      <a:pt x="393" y="53"/>
                      <a:pt x="392" y="56"/>
                      <a:pt x="392" y="58"/>
                    </a:cubicBezTo>
                    <a:cubicBezTo>
                      <a:pt x="391" y="60"/>
                      <a:pt x="391" y="62"/>
                      <a:pt x="391" y="63"/>
                    </a:cubicBezTo>
                    <a:cubicBezTo>
                      <a:pt x="391" y="64"/>
                      <a:pt x="389" y="66"/>
                      <a:pt x="389" y="66"/>
                    </a:cubicBezTo>
                    <a:cubicBezTo>
                      <a:pt x="389" y="66"/>
                      <a:pt x="389" y="67"/>
                      <a:pt x="387" y="66"/>
                    </a:cubicBezTo>
                    <a:cubicBezTo>
                      <a:pt x="385" y="66"/>
                      <a:pt x="378" y="62"/>
                      <a:pt x="377" y="62"/>
                    </a:cubicBezTo>
                    <a:cubicBezTo>
                      <a:pt x="375" y="62"/>
                      <a:pt x="373" y="63"/>
                      <a:pt x="373" y="65"/>
                    </a:cubicBezTo>
                    <a:cubicBezTo>
                      <a:pt x="373" y="66"/>
                      <a:pt x="376" y="69"/>
                      <a:pt x="377" y="69"/>
                    </a:cubicBezTo>
                    <a:cubicBezTo>
                      <a:pt x="377" y="69"/>
                      <a:pt x="382" y="70"/>
                      <a:pt x="383" y="71"/>
                    </a:cubicBezTo>
                    <a:cubicBezTo>
                      <a:pt x="383" y="72"/>
                      <a:pt x="383" y="79"/>
                      <a:pt x="383" y="79"/>
                    </a:cubicBezTo>
                    <a:cubicBezTo>
                      <a:pt x="383" y="79"/>
                      <a:pt x="387" y="87"/>
                      <a:pt x="380" y="80"/>
                    </a:cubicBezTo>
                    <a:cubicBezTo>
                      <a:pt x="372" y="73"/>
                      <a:pt x="372" y="72"/>
                      <a:pt x="371" y="71"/>
                    </a:cubicBezTo>
                    <a:cubicBezTo>
                      <a:pt x="370" y="71"/>
                      <a:pt x="363" y="69"/>
                      <a:pt x="363" y="69"/>
                    </a:cubicBezTo>
                    <a:cubicBezTo>
                      <a:pt x="363" y="69"/>
                      <a:pt x="362" y="66"/>
                      <a:pt x="361" y="69"/>
                    </a:cubicBezTo>
                    <a:cubicBezTo>
                      <a:pt x="360" y="71"/>
                      <a:pt x="363" y="76"/>
                      <a:pt x="363" y="76"/>
                    </a:cubicBezTo>
                    <a:cubicBezTo>
                      <a:pt x="362" y="75"/>
                      <a:pt x="362" y="75"/>
                      <a:pt x="362" y="75"/>
                    </a:cubicBezTo>
                    <a:cubicBezTo>
                      <a:pt x="362" y="75"/>
                      <a:pt x="359" y="73"/>
                      <a:pt x="357" y="72"/>
                    </a:cubicBezTo>
                    <a:cubicBezTo>
                      <a:pt x="356" y="70"/>
                      <a:pt x="353" y="72"/>
                      <a:pt x="353" y="72"/>
                    </a:cubicBezTo>
                    <a:cubicBezTo>
                      <a:pt x="353" y="72"/>
                      <a:pt x="352" y="73"/>
                      <a:pt x="350" y="75"/>
                    </a:cubicBezTo>
                    <a:cubicBezTo>
                      <a:pt x="349" y="76"/>
                      <a:pt x="345" y="72"/>
                      <a:pt x="349" y="77"/>
                    </a:cubicBezTo>
                    <a:cubicBezTo>
                      <a:pt x="352" y="81"/>
                      <a:pt x="355" y="82"/>
                      <a:pt x="356" y="83"/>
                    </a:cubicBezTo>
                    <a:cubicBezTo>
                      <a:pt x="356" y="83"/>
                      <a:pt x="360" y="84"/>
                      <a:pt x="361" y="85"/>
                    </a:cubicBezTo>
                    <a:cubicBezTo>
                      <a:pt x="362" y="86"/>
                      <a:pt x="362" y="89"/>
                      <a:pt x="362" y="90"/>
                    </a:cubicBezTo>
                    <a:cubicBezTo>
                      <a:pt x="362" y="90"/>
                      <a:pt x="365" y="94"/>
                      <a:pt x="360" y="91"/>
                    </a:cubicBezTo>
                    <a:cubicBezTo>
                      <a:pt x="355" y="87"/>
                      <a:pt x="355" y="86"/>
                      <a:pt x="353" y="86"/>
                    </a:cubicBezTo>
                    <a:cubicBezTo>
                      <a:pt x="352" y="86"/>
                      <a:pt x="350" y="88"/>
                      <a:pt x="350" y="88"/>
                    </a:cubicBezTo>
                    <a:cubicBezTo>
                      <a:pt x="350" y="88"/>
                      <a:pt x="344" y="87"/>
                      <a:pt x="344" y="84"/>
                    </a:cubicBezTo>
                    <a:cubicBezTo>
                      <a:pt x="343" y="81"/>
                      <a:pt x="345" y="76"/>
                      <a:pt x="341" y="77"/>
                    </a:cubicBezTo>
                    <a:cubicBezTo>
                      <a:pt x="336" y="77"/>
                      <a:pt x="335" y="79"/>
                      <a:pt x="335" y="80"/>
                    </a:cubicBezTo>
                    <a:cubicBezTo>
                      <a:pt x="335" y="81"/>
                      <a:pt x="332" y="82"/>
                      <a:pt x="335" y="85"/>
                    </a:cubicBezTo>
                    <a:cubicBezTo>
                      <a:pt x="338" y="88"/>
                      <a:pt x="340" y="90"/>
                      <a:pt x="341" y="90"/>
                    </a:cubicBezTo>
                    <a:cubicBezTo>
                      <a:pt x="341" y="90"/>
                      <a:pt x="347" y="90"/>
                      <a:pt x="344" y="91"/>
                    </a:cubicBezTo>
                    <a:cubicBezTo>
                      <a:pt x="342" y="93"/>
                      <a:pt x="338" y="93"/>
                      <a:pt x="337" y="93"/>
                    </a:cubicBezTo>
                    <a:cubicBezTo>
                      <a:pt x="336" y="93"/>
                      <a:pt x="337" y="92"/>
                      <a:pt x="336" y="93"/>
                    </a:cubicBezTo>
                    <a:cubicBezTo>
                      <a:pt x="334" y="94"/>
                      <a:pt x="329" y="99"/>
                      <a:pt x="329" y="99"/>
                    </a:cubicBezTo>
                    <a:cubicBezTo>
                      <a:pt x="329" y="99"/>
                      <a:pt x="328" y="97"/>
                      <a:pt x="328" y="96"/>
                    </a:cubicBezTo>
                    <a:cubicBezTo>
                      <a:pt x="328" y="95"/>
                      <a:pt x="332" y="93"/>
                      <a:pt x="332" y="91"/>
                    </a:cubicBezTo>
                    <a:cubicBezTo>
                      <a:pt x="332" y="89"/>
                      <a:pt x="330" y="82"/>
                      <a:pt x="330" y="82"/>
                    </a:cubicBezTo>
                    <a:cubicBezTo>
                      <a:pt x="330" y="82"/>
                      <a:pt x="326" y="80"/>
                      <a:pt x="326" y="80"/>
                    </a:cubicBezTo>
                    <a:cubicBezTo>
                      <a:pt x="325" y="79"/>
                      <a:pt x="322" y="77"/>
                      <a:pt x="321" y="78"/>
                    </a:cubicBezTo>
                    <a:cubicBezTo>
                      <a:pt x="320" y="79"/>
                      <a:pt x="318" y="82"/>
                      <a:pt x="320" y="84"/>
                    </a:cubicBezTo>
                    <a:cubicBezTo>
                      <a:pt x="322" y="87"/>
                      <a:pt x="324" y="89"/>
                      <a:pt x="323" y="89"/>
                    </a:cubicBezTo>
                    <a:cubicBezTo>
                      <a:pt x="321" y="90"/>
                      <a:pt x="320" y="91"/>
                      <a:pt x="319" y="90"/>
                    </a:cubicBezTo>
                    <a:cubicBezTo>
                      <a:pt x="318" y="90"/>
                      <a:pt x="316" y="88"/>
                      <a:pt x="313" y="89"/>
                    </a:cubicBezTo>
                    <a:cubicBezTo>
                      <a:pt x="310" y="90"/>
                      <a:pt x="307" y="96"/>
                      <a:pt x="307" y="96"/>
                    </a:cubicBezTo>
                    <a:cubicBezTo>
                      <a:pt x="307" y="96"/>
                      <a:pt x="310" y="102"/>
                      <a:pt x="311" y="103"/>
                    </a:cubicBezTo>
                    <a:cubicBezTo>
                      <a:pt x="312" y="103"/>
                      <a:pt x="313" y="105"/>
                      <a:pt x="313" y="107"/>
                    </a:cubicBezTo>
                    <a:cubicBezTo>
                      <a:pt x="312" y="109"/>
                      <a:pt x="313" y="106"/>
                      <a:pt x="311" y="107"/>
                    </a:cubicBezTo>
                    <a:cubicBezTo>
                      <a:pt x="308" y="108"/>
                      <a:pt x="307" y="109"/>
                      <a:pt x="305" y="109"/>
                    </a:cubicBezTo>
                    <a:cubicBezTo>
                      <a:pt x="303" y="109"/>
                      <a:pt x="298" y="115"/>
                      <a:pt x="298" y="115"/>
                    </a:cubicBezTo>
                    <a:cubicBezTo>
                      <a:pt x="301" y="119"/>
                      <a:pt x="301" y="119"/>
                      <a:pt x="301" y="119"/>
                    </a:cubicBezTo>
                    <a:cubicBezTo>
                      <a:pt x="301" y="119"/>
                      <a:pt x="293" y="122"/>
                      <a:pt x="291" y="123"/>
                    </a:cubicBezTo>
                    <a:cubicBezTo>
                      <a:pt x="290" y="123"/>
                      <a:pt x="294" y="122"/>
                      <a:pt x="289" y="123"/>
                    </a:cubicBezTo>
                    <a:cubicBezTo>
                      <a:pt x="285" y="125"/>
                      <a:pt x="282" y="129"/>
                      <a:pt x="281" y="131"/>
                    </a:cubicBezTo>
                    <a:cubicBezTo>
                      <a:pt x="281" y="132"/>
                      <a:pt x="277" y="132"/>
                      <a:pt x="277" y="135"/>
                    </a:cubicBezTo>
                    <a:cubicBezTo>
                      <a:pt x="277" y="137"/>
                      <a:pt x="278" y="141"/>
                      <a:pt x="277" y="142"/>
                    </a:cubicBezTo>
                    <a:cubicBezTo>
                      <a:pt x="277" y="143"/>
                      <a:pt x="277" y="143"/>
                      <a:pt x="277" y="145"/>
                    </a:cubicBezTo>
                    <a:cubicBezTo>
                      <a:pt x="277" y="147"/>
                      <a:pt x="276" y="149"/>
                      <a:pt x="279" y="149"/>
                    </a:cubicBezTo>
                    <a:cubicBezTo>
                      <a:pt x="282" y="149"/>
                      <a:pt x="286" y="147"/>
                      <a:pt x="287" y="146"/>
                    </a:cubicBezTo>
                    <a:cubicBezTo>
                      <a:pt x="287" y="145"/>
                      <a:pt x="288" y="141"/>
                      <a:pt x="289" y="143"/>
                    </a:cubicBezTo>
                    <a:cubicBezTo>
                      <a:pt x="291" y="144"/>
                      <a:pt x="291" y="148"/>
                      <a:pt x="291" y="148"/>
                    </a:cubicBezTo>
                    <a:cubicBezTo>
                      <a:pt x="291" y="148"/>
                      <a:pt x="291" y="152"/>
                      <a:pt x="291" y="153"/>
                    </a:cubicBezTo>
                    <a:cubicBezTo>
                      <a:pt x="290" y="155"/>
                      <a:pt x="297" y="153"/>
                      <a:pt x="290" y="156"/>
                    </a:cubicBezTo>
                    <a:cubicBezTo>
                      <a:pt x="283" y="160"/>
                      <a:pt x="281" y="160"/>
                      <a:pt x="281" y="161"/>
                    </a:cubicBezTo>
                    <a:cubicBezTo>
                      <a:pt x="281" y="163"/>
                      <a:pt x="285" y="168"/>
                      <a:pt x="280" y="166"/>
                    </a:cubicBezTo>
                    <a:cubicBezTo>
                      <a:pt x="275" y="165"/>
                      <a:pt x="275" y="166"/>
                      <a:pt x="275" y="165"/>
                    </a:cubicBezTo>
                    <a:cubicBezTo>
                      <a:pt x="274" y="164"/>
                      <a:pt x="276" y="170"/>
                      <a:pt x="270" y="161"/>
                    </a:cubicBezTo>
                    <a:cubicBezTo>
                      <a:pt x="264" y="152"/>
                      <a:pt x="264" y="153"/>
                      <a:pt x="264" y="151"/>
                    </a:cubicBezTo>
                    <a:cubicBezTo>
                      <a:pt x="264" y="149"/>
                      <a:pt x="263" y="142"/>
                      <a:pt x="263" y="142"/>
                    </a:cubicBezTo>
                    <a:cubicBezTo>
                      <a:pt x="263" y="142"/>
                      <a:pt x="262" y="135"/>
                      <a:pt x="259" y="138"/>
                    </a:cubicBezTo>
                    <a:cubicBezTo>
                      <a:pt x="255" y="141"/>
                      <a:pt x="255" y="146"/>
                      <a:pt x="255" y="146"/>
                    </a:cubicBezTo>
                    <a:cubicBezTo>
                      <a:pt x="255" y="146"/>
                      <a:pt x="250" y="151"/>
                      <a:pt x="249" y="152"/>
                    </a:cubicBezTo>
                    <a:cubicBezTo>
                      <a:pt x="248" y="152"/>
                      <a:pt x="246" y="152"/>
                      <a:pt x="243" y="154"/>
                    </a:cubicBezTo>
                    <a:cubicBezTo>
                      <a:pt x="241" y="157"/>
                      <a:pt x="234" y="167"/>
                      <a:pt x="234" y="167"/>
                    </a:cubicBezTo>
                    <a:cubicBezTo>
                      <a:pt x="234" y="167"/>
                      <a:pt x="230" y="174"/>
                      <a:pt x="231" y="176"/>
                    </a:cubicBezTo>
                    <a:cubicBezTo>
                      <a:pt x="232" y="178"/>
                      <a:pt x="235" y="181"/>
                      <a:pt x="235" y="181"/>
                    </a:cubicBezTo>
                    <a:cubicBezTo>
                      <a:pt x="235" y="181"/>
                      <a:pt x="236" y="180"/>
                      <a:pt x="236" y="183"/>
                    </a:cubicBezTo>
                    <a:cubicBezTo>
                      <a:pt x="236" y="186"/>
                      <a:pt x="241" y="187"/>
                      <a:pt x="241" y="187"/>
                    </a:cubicBezTo>
                    <a:cubicBezTo>
                      <a:pt x="241" y="187"/>
                      <a:pt x="243" y="188"/>
                      <a:pt x="241" y="190"/>
                    </a:cubicBezTo>
                    <a:cubicBezTo>
                      <a:pt x="238" y="192"/>
                      <a:pt x="230" y="193"/>
                      <a:pt x="230" y="193"/>
                    </a:cubicBezTo>
                    <a:cubicBezTo>
                      <a:pt x="222" y="193"/>
                      <a:pt x="222" y="193"/>
                      <a:pt x="222" y="193"/>
                    </a:cubicBezTo>
                    <a:cubicBezTo>
                      <a:pt x="222" y="193"/>
                      <a:pt x="218" y="198"/>
                      <a:pt x="217" y="198"/>
                    </a:cubicBezTo>
                    <a:cubicBezTo>
                      <a:pt x="215" y="199"/>
                      <a:pt x="212" y="201"/>
                      <a:pt x="211" y="204"/>
                    </a:cubicBezTo>
                    <a:cubicBezTo>
                      <a:pt x="211" y="206"/>
                      <a:pt x="202" y="214"/>
                      <a:pt x="202" y="214"/>
                    </a:cubicBezTo>
                    <a:cubicBezTo>
                      <a:pt x="202" y="214"/>
                      <a:pt x="202" y="217"/>
                      <a:pt x="202" y="218"/>
                    </a:cubicBezTo>
                    <a:cubicBezTo>
                      <a:pt x="202" y="219"/>
                      <a:pt x="198" y="221"/>
                      <a:pt x="200" y="222"/>
                    </a:cubicBezTo>
                    <a:cubicBezTo>
                      <a:pt x="202" y="223"/>
                      <a:pt x="205" y="224"/>
                      <a:pt x="207" y="220"/>
                    </a:cubicBezTo>
                    <a:cubicBezTo>
                      <a:pt x="209" y="217"/>
                      <a:pt x="209" y="212"/>
                      <a:pt x="209" y="212"/>
                    </a:cubicBezTo>
                    <a:cubicBezTo>
                      <a:pt x="209" y="212"/>
                      <a:pt x="211" y="210"/>
                      <a:pt x="213" y="210"/>
                    </a:cubicBezTo>
                    <a:cubicBezTo>
                      <a:pt x="216" y="210"/>
                      <a:pt x="219" y="207"/>
                      <a:pt x="222" y="206"/>
                    </a:cubicBezTo>
                    <a:cubicBezTo>
                      <a:pt x="225" y="206"/>
                      <a:pt x="229" y="201"/>
                      <a:pt x="230" y="201"/>
                    </a:cubicBezTo>
                    <a:cubicBezTo>
                      <a:pt x="232" y="201"/>
                      <a:pt x="231" y="202"/>
                      <a:pt x="235" y="201"/>
                    </a:cubicBezTo>
                    <a:cubicBezTo>
                      <a:pt x="239" y="201"/>
                      <a:pt x="243" y="201"/>
                      <a:pt x="244" y="200"/>
                    </a:cubicBezTo>
                    <a:cubicBezTo>
                      <a:pt x="246" y="199"/>
                      <a:pt x="254" y="204"/>
                      <a:pt x="255" y="205"/>
                    </a:cubicBezTo>
                    <a:cubicBezTo>
                      <a:pt x="255" y="206"/>
                      <a:pt x="248" y="207"/>
                      <a:pt x="251" y="209"/>
                    </a:cubicBezTo>
                    <a:cubicBezTo>
                      <a:pt x="255" y="211"/>
                      <a:pt x="255" y="212"/>
                      <a:pt x="256" y="212"/>
                    </a:cubicBezTo>
                    <a:cubicBezTo>
                      <a:pt x="257" y="212"/>
                      <a:pt x="259" y="211"/>
                      <a:pt x="262" y="210"/>
                    </a:cubicBezTo>
                    <a:cubicBezTo>
                      <a:pt x="264" y="208"/>
                      <a:pt x="260" y="205"/>
                      <a:pt x="266" y="207"/>
                    </a:cubicBezTo>
                    <a:cubicBezTo>
                      <a:pt x="271" y="209"/>
                      <a:pt x="271" y="211"/>
                      <a:pt x="271" y="211"/>
                    </a:cubicBezTo>
                    <a:cubicBezTo>
                      <a:pt x="270" y="213"/>
                      <a:pt x="270" y="213"/>
                      <a:pt x="270" y="213"/>
                    </a:cubicBezTo>
                    <a:cubicBezTo>
                      <a:pt x="266" y="214"/>
                      <a:pt x="266" y="214"/>
                      <a:pt x="266" y="214"/>
                    </a:cubicBezTo>
                    <a:cubicBezTo>
                      <a:pt x="260" y="213"/>
                      <a:pt x="260" y="213"/>
                      <a:pt x="260" y="213"/>
                    </a:cubicBezTo>
                    <a:cubicBezTo>
                      <a:pt x="256" y="215"/>
                      <a:pt x="256" y="215"/>
                      <a:pt x="256" y="215"/>
                    </a:cubicBezTo>
                    <a:cubicBezTo>
                      <a:pt x="256" y="215"/>
                      <a:pt x="255" y="216"/>
                      <a:pt x="254" y="216"/>
                    </a:cubicBezTo>
                    <a:cubicBezTo>
                      <a:pt x="254" y="216"/>
                      <a:pt x="245" y="217"/>
                      <a:pt x="245" y="217"/>
                    </a:cubicBezTo>
                    <a:cubicBezTo>
                      <a:pt x="241" y="223"/>
                      <a:pt x="241" y="223"/>
                      <a:pt x="241" y="223"/>
                    </a:cubicBezTo>
                    <a:cubicBezTo>
                      <a:pt x="241" y="223"/>
                      <a:pt x="244" y="227"/>
                      <a:pt x="244" y="227"/>
                    </a:cubicBezTo>
                    <a:cubicBezTo>
                      <a:pt x="245" y="227"/>
                      <a:pt x="251" y="225"/>
                      <a:pt x="251" y="226"/>
                    </a:cubicBezTo>
                    <a:cubicBezTo>
                      <a:pt x="252" y="226"/>
                      <a:pt x="253" y="228"/>
                      <a:pt x="252" y="229"/>
                    </a:cubicBezTo>
                    <a:cubicBezTo>
                      <a:pt x="252" y="230"/>
                      <a:pt x="248" y="233"/>
                      <a:pt x="248" y="233"/>
                    </a:cubicBezTo>
                    <a:cubicBezTo>
                      <a:pt x="246" y="237"/>
                      <a:pt x="246" y="237"/>
                      <a:pt x="246" y="237"/>
                    </a:cubicBezTo>
                    <a:cubicBezTo>
                      <a:pt x="246" y="237"/>
                      <a:pt x="250" y="238"/>
                      <a:pt x="251" y="238"/>
                    </a:cubicBezTo>
                    <a:cubicBezTo>
                      <a:pt x="251" y="238"/>
                      <a:pt x="257" y="238"/>
                      <a:pt x="256" y="239"/>
                    </a:cubicBezTo>
                    <a:cubicBezTo>
                      <a:pt x="256" y="239"/>
                      <a:pt x="247" y="240"/>
                      <a:pt x="247" y="240"/>
                    </a:cubicBezTo>
                    <a:cubicBezTo>
                      <a:pt x="247" y="240"/>
                      <a:pt x="239" y="239"/>
                      <a:pt x="240" y="239"/>
                    </a:cubicBezTo>
                    <a:cubicBezTo>
                      <a:pt x="240" y="240"/>
                      <a:pt x="239" y="242"/>
                      <a:pt x="239" y="243"/>
                    </a:cubicBezTo>
                    <a:cubicBezTo>
                      <a:pt x="239" y="243"/>
                      <a:pt x="237" y="246"/>
                      <a:pt x="237" y="246"/>
                    </a:cubicBezTo>
                    <a:cubicBezTo>
                      <a:pt x="236" y="246"/>
                      <a:pt x="234" y="246"/>
                      <a:pt x="233" y="247"/>
                    </a:cubicBezTo>
                    <a:cubicBezTo>
                      <a:pt x="233" y="248"/>
                      <a:pt x="232" y="250"/>
                      <a:pt x="232" y="252"/>
                    </a:cubicBezTo>
                    <a:cubicBezTo>
                      <a:pt x="232" y="253"/>
                      <a:pt x="235" y="256"/>
                      <a:pt x="235" y="256"/>
                    </a:cubicBezTo>
                    <a:cubicBezTo>
                      <a:pt x="234" y="258"/>
                      <a:pt x="234" y="258"/>
                      <a:pt x="234" y="258"/>
                    </a:cubicBezTo>
                    <a:cubicBezTo>
                      <a:pt x="230" y="262"/>
                      <a:pt x="230" y="262"/>
                      <a:pt x="230" y="262"/>
                    </a:cubicBezTo>
                    <a:cubicBezTo>
                      <a:pt x="230" y="262"/>
                      <a:pt x="228" y="263"/>
                      <a:pt x="228" y="264"/>
                    </a:cubicBezTo>
                    <a:cubicBezTo>
                      <a:pt x="229" y="264"/>
                      <a:pt x="225" y="266"/>
                      <a:pt x="225" y="266"/>
                    </a:cubicBezTo>
                    <a:cubicBezTo>
                      <a:pt x="218" y="270"/>
                      <a:pt x="218" y="270"/>
                      <a:pt x="218" y="270"/>
                    </a:cubicBezTo>
                    <a:cubicBezTo>
                      <a:pt x="218" y="270"/>
                      <a:pt x="219" y="273"/>
                      <a:pt x="219" y="274"/>
                    </a:cubicBezTo>
                    <a:cubicBezTo>
                      <a:pt x="219" y="274"/>
                      <a:pt x="222" y="276"/>
                      <a:pt x="220" y="278"/>
                    </a:cubicBezTo>
                    <a:cubicBezTo>
                      <a:pt x="218" y="279"/>
                      <a:pt x="216" y="280"/>
                      <a:pt x="215" y="281"/>
                    </a:cubicBezTo>
                    <a:cubicBezTo>
                      <a:pt x="215" y="281"/>
                      <a:pt x="213" y="282"/>
                      <a:pt x="213" y="285"/>
                    </a:cubicBezTo>
                    <a:cubicBezTo>
                      <a:pt x="214" y="287"/>
                      <a:pt x="212" y="290"/>
                      <a:pt x="211" y="290"/>
                    </a:cubicBezTo>
                    <a:cubicBezTo>
                      <a:pt x="211" y="290"/>
                      <a:pt x="209" y="291"/>
                      <a:pt x="209" y="294"/>
                    </a:cubicBezTo>
                    <a:cubicBezTo>
                      <a:pt x="210" y="296"/>
                      <a:pt x="209" y="303"/>
                      <a:pt x="209" y="303"/>
                    </a:cubicBezTo>
                    <a:cubicBezTo>
                      <a:pt x="209" y="303"/>
                      <a:pt x="212" y="307"/>
                      <a:pt x="213" y="307"/>
                    </a:cubicBezTo>
                    <a:cubicBezTo>
                      <a:pt x="213" y="307"/>
                      <a:pt x="218" y="305"/>
                      <a:pt x="219" y="306"/>
                    </a:cubicBezTo>
                    <a:cubicBezTo>
                      <a:pt x="221" y="306"/>
                      <a:pt x="224" y="308"/>
                      <a:pt x="224" y="308"/>
                    </a:cubicBezTo>
                    <a:cubicBezTo>
                      <a:pt x="224" y="308"/>
                      <a:pt x="223" y="313"/>
                      <a:pt x="222" y="314"/>
                    </a:cubicBezTo>
                    <a:cubicBezTo>
                      <a:pt x="221" y="314"/>
                      <a:pt x="215" y="315"/>
                      <a:pt x="215" y="315"/>
                    </a:cubicBezTo>
                    <a:cubicBezTo>
                      <a:pt x="215" y="315"/>
                      <a:pt x="212" y="313"/>
                      <a:pt x="211" y="313"/>
                    </a:cubicBezTo>
                    <a:cubicBezTo>
                      <a:pt x="210" y="314"/>
                      <a:pt x="205" y="319"/>
                      <a:pt x="205" y="319"/>
                    </a:cubicBezTo>
                    <a:cubicBezTo>
                      <a:pt x="205" y="319"/>
                      <a:pt x="205" y="322"/>
                      <a:pt x="204" y="322"/>
                    </a:cubicBezTo>
                    <a:cubicBezTo>
                      <a:pt x="202" y="323"/>
                      <a:pt x="201" y="321"/>
                      <a:pt x="201" y="323"/>
                    </a:cubicBezTo>
                    <a:cubicBezTo>
                      <a:pt x="201" y="324"/>
                      <a:pt x="201" y="327"/>
                      <a:pt x="201" y="328"/>
                    </a:cubicBezTo>
                    <a:cubicBezTo>
                      <a:pt x="201" y="330"/>
                      <a:pt x="201" y="333"/>
                      <a:pt x="201" y="333"/>
                    </a:cubicBezTo>
                    <a:cubicBezTo>
                      <a:pt x="201" y="333"/>
                      <a:pt x="199" y="337"/>
                      <a:pt x="198" y="339"/>
                    </a:cubicBezTo>
                    <a:cubicBezTo>
                      <a:pt x="197" y="341"/>
                      <a:pt x="195" y="346"/>
                      <a:pt x="195" y="347"/>
                    </a:cubicBezTo>
                    <a:cubicBezTo>
                      <a:pt x="196" y="348"/>
                      <a:pt x="198" y="353"/>
                      <a:pt x="198" y="353"/>
                    </a:cubicBezTo>
                    <a:cubicBezTo>
                      <a:pt x="191" y="357"/>
                      <a:pt x="191" y="357"/>
                      <a:pt x="191" y="357"/>
                    </a:cubicBezTo>
                    <a:cubicBezTo>
                      <a:pt x="193" y="362"/>
                      <a:pt x="193" y="362"/>
                      <a:pt x="193" y="362"/>
                    </a:cubicBezTo>
                    <a:cubicBezTo>
                      <a:pt x="193" y="362"/>
                      <a:pt x="194" y="362"/>
                      <a:pt x="194" y="363"/>
                    </a:cubicBezTo>
                    <a:cubicBezTo>
                      <a:pt x="194" y="365"/>
                      <a:pt x="189" y="368"/>
                      <a:pt x="189" y="368"/>
                    </a:cubicBezTo>
                    <a:cubicBezTo>
                      <a:pt x="189" y="368"/>
                      <a:pt x="189" y="373"/>
                      <a:pt x="189" y="374"/>
                    </a:cubicBezTo>
                    <a:cubicBezTo>
                      <a:pt x="189" y="375"/>
                      <a:pt x="184" y="371"/>
                      <a:pt x="184" y="371"/>
                    </a:cubicBezTo>
                    <a:cubicBezTo>
                      <a:pt x="180" y="372"/>
                      <a:pt x="180" y="372"/>
                      <a:pt x="180" y="372"/>
                    </a:cubicBezTo>
                    <a:cubicBezTo>
                      <a:pt x="180" y="376"/>
                      <a:pt x="180" y="376"/>
                      <a:pt x="180" y="376"/>
                    </a:cubicBezTo>
                    <a:cubicBezTo>
                      <a:pt x="178" y="380"/>
                      <a:pt x="178" y="380"/>
                      <a:pt x="178" y="380"/>
                    </a:cubicBezTo>
                    <a:cubicBezTo>
                      <a:pt x="171" y="380"/>
                      <a:pt x="171" y="380"/>
                      <a:pt x="171" y="380"/>
                    </a:cubicBezTo>
                    <a:cubicBezTo>
                      <a:pt x="171" y="380"/>
                      <a:pt x="165" y="384"/>
                      <a:pt x="165" y="384"/>
                    </a:cubicBezTo>
                    <a:cubicBezTo>
                      <a:pt x="166" y="385"/>
                      <a:pt x="163" y="388"/>
                      <a:pt x="166" y="388"/>
                    </a:cubicBezTo>
                    <a:cubicBezTo>
                      <a:pt x="168" y="388"/>
                      <a:pt x="169" y="388"/>
                      <a:pt x="170" y="388"/>
                    </a:cubicBezTo>
                    <a:cubicBezTo>
                      <a:pt x="172" y="387"/>
                      <a:pt x="176" y="385"/>
                      <a:pt x="177" y="385"/>
                    </a:cubicBezTo>
                    <a:cubicBezTo>
                      <a:pt x="178" y="385"/>
                      <a:pt x="181" y="385"/>
                      <a:pt x="179" y="387"/>
                    </a:cubicBezTo>
                    <a:cubicBezTo>
                      <a:pt x="177" y="389"/>
                      <a:pt x="175" y="389"/>
                      <a:pt x="174" y="390"/>
                    </a:cubicBezTo>
                    <a:cubicBezTo>
                      <a:pt x="172" y="391"/>
                      <a:pt x="169" y="391"/>
                      <a:pt x="169" y="394"/>
                    </a:cubicBezTo>
                    <a:cubicBezTo>
                      <a:pt x="169" y="397"/>
                      <a:pt x="168" y="400"/>
                      <a:pt x="168" y="400"/>
                    </a:cubicBezTo>
                    <a:cubicBezTo>
                      <a:pt x="175" y="398"/>
                      <a:pt x="175" y="398"/>
                      <a:pt x="175" y="398"/>
                    </a:cubicBezTo>
                    <a:cubicBezTo>
                      <a:pt x="175" y="398"/>
                      <a:pt x="177" y="397"/>
                      <a:pt x="177" y="400"/>
                    </a:cubicBezTo>
                    <a:cubicBezTo>
                      <a:pt x="178" y="404"/>
                      <a:pt x="175" y="405"/>
                      <a:pt x="173" y="405"/>
                    </a:cubicBezTo>
                    <a:cubicBezTo>
                      <a:pt x="172" y="405"/>
                      <a:pt x="167" y="401"/>
                      <a:pt x="167" y="401"/>
                    </a:cubicBezTo>
                    <a:cubicBezTo>
                      <a:pt x="163" y="404"/>
                      <a:pt x="163" y="404"/>
                      <a:pt x="163" y="404"/>
                    </a:cubicBezTo>
                    <a:cubicBezTo>
                      <a:pt x="163" y="404"/>
                      <a:pt x="162" y="403"/>
                      <a:pt x="158" y="406"/>
                    </a:cubicBezTo>
                    <a:cubicBezTo>
                      <a:pt x="154" y="410"/>
                      <a:pt x="152" y="415"/>
                      <a:pt x="152" y="416"/>
                    </a:cubicBezTo>
                    <a:cubicBezTo>
                      <a:pt x="152" y="417"/>
                      <a:pt x="152" y="419"/>
                      <a:pt x="149" y="421"/>
                    </a:cubicBezTo>
                    <a:cubicBezTo>
                      <a:pt x="147" y="422"/>
                      <a:pt x="144" y="425"/>
                      <a:pt x="144" y="425"/>
                    </a:cubicBezTo>
                    <a:cubicBezTo>
                      <a:pt x="144" y="425"/>
                      <a:pt x="143" y="428"/>
                      <a:pt x="142" y="430"/>
                    </a:cubicBezTo>
                    <a:cubicBezTo>
                      <a:pt x="141" y="432"/>
                      <a:pt x="141" y="432"/>
                      <a:pt x="141" y="432"/>
                    </a:cubicBezTo>
                    <a:cubicBezTo>
                      <a:pt x="145" y="436"/>
                      <a:pt x="145" y="436"/>
                      <a:pt x="145" y="436"/>
                    </a:cubicBezTo>
                    <a:cubicBezTo>
                      <a:pt x="138" y="440"/>
                      <a:pt x="138" y="440"/>
                      <a:pt x="138" y="440"/>
                    </a:cubicBezTo>
                    <a:cubicBezTo>
                      <a:pt x="135" y="442"/>
                      <a:pt x="135" y="442"/>
                      <a:pt x="135" y="442"/>
                    </a:cubicBezTo>
                    <a:cubicBezTo>
                      <a:pt x="135" y="442"/>
                      <a:pt x="129" y="448"/>
                      <a:pt x="133" y="449"/>
                    </a:cubicBezTo>
                    <a:cubicBezTo>
                      <a:pt x="138" y="450"/>
                      <a:pt x="141" y="450"/>
                      <a:pt x="141" y="450"/>
                    </a:cubicBezTo>
                    <a:cubicBezTo>
                      <a:pt x="141" y="450"/>
                      <a:pt x="140" y="456"/>
                      <a:pt x="141" y="456"/>
                    </a:cubicBezTo>
                    <a:cubicBezTo>
                      <a:pt x="142" y="456"/>
                      <a:pt x="151" y="456"/>
                      <a:pt x="151" y="456"/>
                    </a:cubicBezTo>
                    <a:cubicBezTo>
                      <a:pt x="156" y="452"/>
                      <a:pt x="156" y="452"/>
                      <a:pt x="156" y="452"/>
                    </a:cubicBezTo>
                    <a:cubicBezTo>
                      <a:pt x="159" y="450"/>
                      <a:pt x="159" y="450"/>
                      <a:pt x="159" y="450"/>
                    </a:cubicBezTo>
                    <a:cubicBezTo>
                      <a:pt x="161" y="454"/>
                      <a:pt x="161" y="454"/>
                      <a:pt x="161" y="454"/>
                    </a:cubicBezTo>
                    <a:cubicBezTo>
                      <a:pt x="161" y="454"/>
                      <a:pt x="159" y="457"/>
                      <a:pt x="157" y="457"/>
                    </a:cubicBezTo>
                    <a:cubicBezTo>
                      <a:pt x="154" y="457"/>
                      <a:pt x="155" y="457"/>
                      <a:pt x="153" y="459"/>
                    </a:cubicBezTo>
                    <a:cubicBezTo>
                      <a:pt x="150" y="462"/>
                      <a:pt x="149" y="463"/>
                      <a:pt x="147" y="463"/>
                    </a:cubicBezTo>
                    <a:cubicBezTo>
                      <a:pt x="146" y="463"/>
                      <a:pt x="144" y="466"/>
                      <a:pt x="142" y="462"/>
                    </a:cubicBezTo>
                    <a:cubicBezTo>
                      <a:pt x="141" y="459"/>
                      <a:pt x="139" y="456"/>
                      <a:pt x="139" y="456"/>
                    </a:cubicBezTo>
                    <a:cubicBezTo>
                      <a:pt x="130" y="452"/>
                      <a:pt x="130" y="452"/>
                      <a:pt x="130" y="452"/>
                    </a:cubicBezTo>
                    <a:cubicBezTo>
                      <a:pt x="128" y="453"/>
                      <a:pt x="128" y="453"/>
                      <a:pt x="128" y="453"/>
                    </a:cubicBezTo>
                    <a:cubicBezTo>
                      <a:pt x="128" y="453"/>
                      <a:pt x="127" y="457"/>
                      <a:pt x="126" y="457"/>
                    </a:cubicBezTo>
                    <a:cubicBezTo>
                      <a:pt x="125" y="457"/>
                      <a:pt x="119" y="457"/>
                      <a:pt x="117" y="457"/>
                    </a:cubicBezTo>
                    <a:cubicBezTo>
                      <a:pt x="116" y="457"/>
                      <a:pt x="114" y="457"/>
                      <a:pt x="114" y="456"/>
                    </a:cubicBezTo>
                    <a:cubicBezTo>
                      <a:pt x="113" y="454"/>
                      <a:pt x="114" y="454"/>
                      <a:pt x="113" y="453"/>
                    </a:cubicBezTo>
                    <a:cubicBezTo>
                      <a:pt x="112" y="452"/>
                      <a:pt x="110" y="448"/>
                      <a:pt x="108" y="449"/>
                    </a:cubicBezTo>
                    <a:cubicBezTo>
                      <a:pt x="107" y="449"/>
                      <a:pt x="102" y="451"/>
                      <a:pt x="102" y="451"/>
                    </a:cubicBezTo>
                    <a:cubicBezTo>
                      <a:pt x="101" y="459"/>
                      <a:pt x="101" y="459"/>
                      <a:pt x="101" y="459"/>
                    </a:cubicBezTo>
                    <a:cubicBezTo>
                      <a:pt x="101" y="459"/>
                      <a:pt x="98" y="459"/>
                      <a:pt x="99" y="461"/>
                    </a:cubicBezTo>
                    <a:cubicBezTo>
                      <a:pt x="99" y="463"/>
                      <a:pt x="103" y="465"/>
                      <a:pt x="103" y="465"/>
                    </a:cubicBezTo>
                    <a:cubicBezTo>
                      <a:pt x="103" y="465"/>
                      <a:pt x="105" y="467"/>
                      <a:pt x="105" y="468"/>
                    </a:cubicBezTo>
                    <a:cubicBezTo>
                      <a:pt x="106" y="470"/>
                      <a:pt x="103" y="472"/>
                      <a:pt x="103" y="472"/>
                    </a:cubicBezTo>
                    <a:cubicBezTo>
                      <a:pt x="103" y="472"/>
                      <a:pt x="98" y="472"/>
                      <a:pt x="97" y="474"/>
                    </a:cubicBezTo>
                    <a:cubicBezTo>
                      <a:pt x="97" y="475"/>
                      <a:pt x="98" y="478"/>
                      <a:pt x="97" y="478"/>
                    </a:cubicBezTo>
                    <a:cubicBezTo>
                      <a:pt x="96" y="479"/>
                      <a:pt x="95" y="481"/>
                      <a:pt x="95" y="482"/>
                    </a:cubicBezTo>
                    <a:cubicBezTo>
                      <a:pt x="95" y="482"/>
                      <a:pt x="97" y="487"/>
                      <a:pt x="97" y="487"/>
                    </a:cubicBezTo>
                    <a:cubicBezTo>
                      <a:pt x="97" y="487"/>
                      <a:pt x="97" y="491"/>
                      <a:pt x="95" y="489"/>
                    </a:cubicBezTo>
                    <a:cubicBezTo>
                      <a:pt x="93" y="487"/>
                      <a:pt x="87" y="484"/>
                      <a:pt x="87" y="484"/>
                    </a:cubicBezTo>
                    <a:cubicBezTo>
                      <a:pt x="83" y="481"/>
                      <a:pt x="83" y="481"/>
                      <a:pt x="83" y="481"/>
                    </a:cubicBezTo>
                    <a:cubicBezTo>
                      <a:pt x="83" y="481"/>
                      <a:pt x="79" y="484"/>
                      <a:pt x="78" y="484"/>
                    </a:cubicBezTo>
                    <a:cubicBezTo>
                      <a:pt x="78" y="485"/>
                      <a:pt x="71" y="484"/>
                      <a:pt x="69" y="485"/>
                    </a:cubicBezTo>
                    <a:cubicBezTo>
                      <a:pt x="68" y="486"/>
                      <a:pt x="68" y="487"/>
                      <a:pt x="67" y="489"/>
                    </a:cubicBezTo>
                    <a:cubicBezTo>
                      <a:pt x="65" y="491"/>
                      <a:pt x="62" y="491"/>
                      <a:pt x="65" y="494"/>
                    </a:cubicBezTo>
                    <a:cubicBezTo>
                      <a:pt x="67" y="497"/>
                      <a:pt x="72" y="498"/>
                      <a:pt x="72" y="498"/>
                    </a:cubicBezTo>
                    <a:cubicBezTo>
                      <a:pt x="72" y="498"/>
                      <a:pt x="74" y="499"/>
                      <a:pt x="72" y="502"/>
                    </a:cubicBezTo>
                    <a:cubicBezTo>
                      <a:pt x="70" y="506"/>
                      <a:pt x="66" y="503"/>
                      <a:pt x="65" y="503"/>
                    </a:cubicBezTo>
                    <a:cubicBezTo>
                      <a:pt x="64" y="502"/>
                      <a:pt x="60" y="499"/>
                      <a:pt x="59" y="500"/>
                    </a:cubicBezTo>
                    <a:cubicBezTo>
                      <a:pt x="58" y="501"/>
                      <a:pt x="55" y="506"/>
                      <a:pt x="55" y="506"/>
                    </a:cubicBezTo>
                    <a:cubicBezTo>
                      <a:pt x="55" y="506"/>
                      <a:pt x="52" y="507"/>
                      <a:pt x="51" y="506"/>
                    </a:cubicBezTo>
                    <a:cubicBezTo>
                      <a:pt x="50" y="506"/>
                      <a:pt x="47" y="501"/>
                      <a:pt x="46" y="502"/>
                    </a:cubicBezTo>
                    <a:cubicBezTo>
                      <a:pt x="45" y="503"/>
                      <a:pt x="44" y="505"/>
                      <a:pt x="44" y="506"/>
                    </a:cubicBezTo>
                    <a:cubicBezTo>
                      <a:pt x="44" y="507"/>
                      <a:pt x="46" y="509"/>
                      <a:pt x="45" y="510"/>
                    </a:cubicBezTo>
                    <a:cubicBezTo>
                      <a:pt x="45" y="511"/>
                      <a:pt x="40" y="512"/>
                      <a:pt x="39" y="513"/>
                    </a:cubicBezTo>
                    <a:cubicBezTo>
                      <a:pt x="39" y="514"/>
                      <a:pt x="39" y="512"/>
                      <a:pt x="37" y="516"/>
                    </a:cubicBezTo>
                    <a:cubicBezTo>
                      <a:pt x="36" y="520"/>
                      <a:pt x="37" y="520"/>
                      <a:pt x="36" y="520"/>
                    </a:cubicBezTo>
                    <a:cubicBezTo>
                      <a:pt x="34" y="521"/>
                      <a:pt x="30" y="518"/>
                      <a:pt x="30" y="518"/>
                    </a:cubicBezTo>
                    <a:cubicBezTo>
                      <a:pt x="30" y="518"/>
                      <a:pt x="27" y="515"/>
                      <a:pt x="27" y="518"/>
                    </a:cubicBezTo>
                    <a:cubicBezTo>
                      <a:pt x="27" y="522"/>
                      <a:pt x="26" y="526"/>
                      <a:pt x="26" y="526"/>
                    </a:cubicBezTo>
                    <a:cubicBezTo>
                      <a:pt x="29" y="528"/>
                      <a:pt x="29" y="528"/>
                      <a:pt x="29" y="528"/>
                    </a:cubicBezTo>
                    <a:cubicBezTo>
                      <a:pt x="29" y="528"/>
                      <a:pt x="28" y="530"/>
                      <a:pt x="27" y="530"/>
                    </a:cubicBezTo>
                    <a:cubicBezTo>
                      <a:pt x="27" y="530"/>
                      <a:pt x="25" y="529"/>
                      <a:pt x="24" y="527"/>
                    </a:cubicBezTo>
                    <a:cubicBezTo>
                      <a:pt x="23" y="526"/>
                      <a:pt x="24" y="526"/>
                      <a:pt x="21" y="525"/>
                    </a:cubicBezTo>
                    <a:cubicBezTo>
                      <a:pt x="18" y="524"/>
                      <a:pt x="16" y="522"/>
                      <a:pt x="16" y="524"/>
                    </a:cubicBezTo>
                    <a:cubicBezTo>
                      <a:pt x="16" y="525"/>
                      <a:pt x="15" y="527"/>
                      <a:pt x="16" y="528"/>
                    </a:cubicBezTo>
                    <a:cubicBezTo>
                      <a:pt x="17" y="530"/>
                      <a:pt x="19" y="532"/>
                      <a:pt x="19" y="532"/>
                    </a:cubicBezTo>
                    <a:cubicBezTo>
                      <a:pt x="20" y="532"/>
                      <a:pt x="20" y="532"/>
                      <a:pt x="20" y="532"/>
                    </a:cubicBezTo>
                    <a:cubicBezTo>
                      <a:pt x="20" y="532"/>
                      <a:pt x="19" y="535"/>
                      <a:pt x="18" y="535"/>
                    </a:cubicBezTo>
                    <a:cubicBezTo>
                      <a:pt x="17" y="536"/>
                      <a:pt x="16" y="534"/>
                      <a:pt x="15" y="534"/>
                    </a:cubicBezTo>
                    <a:cubicBezTo>
                      <a:pt x="15" y="534"/>
                      <a:pt x="12" y="536"/>
                      <a:pt x="12" y="536"/>
                    </a:cubicBezTo>
                    <a:cubicBezTo>
                      <a:pt x="12" y="536"/>
                      <a:pt x="13" y="538"/>
                      <a:pt x="13" y="539"/>
                    </a:cubicBezTo>
                    <a:cubicBezTo>
                      <a:pt x="13" y="540"/>
                      <a:pt x="10" y="541"/>
                      <a:pt x="10" y="542"/>
                    </a:cubicBezTo>
                    <a:cubicBezTo>
                      <a:pt x="9" y="542"/>
                      <a:pt x="8" y="543"/>
                      <a:pt x="8" y="544"/>
                    </a:cubicBezTo>
                    <a:cubicBezTo>
                      <a:pt x="8" y="545"/>
                      <a:pt x="9" y="548"/>
                      <a:pt x="10" y="547"/>
                    </a:cubicBezTo>
                    <a:cubicBezTo>
                      <a:pt x="11" y="547"/>
                      <a:pt x="16" y="548"/>
                      <a:pt x="16" y="548"/>
                    </a:cubicBezTo>
                    <a:cubicBezTo>
                      <a:pt x="16" y="548"/>
                      <a:pt x="15" y="550"/>
                      <a:pt x="14" y="551"/>
                    </a:cubicBezTo>
                    <a:cubicBezTo>
                      <a:pt x="13" y="551"/>
                      <a:pt x="12" y="553"/>
                      <a:pt x="11" y="554"/>
                    </a:cubicBezTo>
                    <a:cubicBezTo>
                      <a:pt x="10" y="556"/>
                      <a:pt x="12" y="560"/>
                      <a:pt x="14" y="561"/>
                    </a:cubicBezTo>
                    <a:cubicBezTo>
                      <a:pt x="17" y="562"/>
                      <a:pt x="20" y="562"/>
                      <a:pt x="20" y="564"/>
                    </a:cubicBezTo>
                    <a:cubicBezTo>
                      <a:pt x="19" y="565"/>
                      <a:pt x="14" y="569"/>
                      <a:pt x="13" y="570"/>
                    </a:cubicBezTo>
                    <a:cubicBezTo>
                      <a:pt x="12" y="570"/>
                      <a:pt x="10" y="571"/>
                      <a:pt x="10" y="573"/>
                    </a:cubicBezTo>
                    <a:cubicBezTo>
                      <a:pt x="10" y="575"/>
                      <a:pt x="10" y="576"/>
                      <a:pt x="8" y="577"/>
                    </a:cubicBezTo>
                    <a:cubicBezTo>
                      <a:pt x="6" y="578"/>
                      <a:pt x="5" y="577"/>
                      <a:pt x="5" y="580"/>
                    </a:cubicBezTo>
                    <a:cubicBezTo>
                      <a:pt x="5" y="582"/>
                      <a:pt x="6" y="583"/>
                      <a:pt x="7" y="583"/>
                    </a:cubicBezTo>
                    <a:cubicBezTo>
                      <a:pt x="8" y="583"/>
                      <a:pt x="8" y="583"/>
                      <a:pt x="8" y="583"/>
                    </a:cubicBezTo>
                    <a:cubicBezTo>
                      <a:pt x="16" y="582"/>
                      <a:pt x="16" y="582"/>
                      <a:pt x="16" y="582"/>
                    </a:cubicBezTo>
                    <a:cubicBezTo>
                      <a:pt x="16" y="582"/>
                      <a:pt x="15" y="585"/>
                      <a:pt x="15" y="586"/>
                    </a:cubicBezTo>
                    <a:cubicBezTo>
                      <a:pt x="15" y="587"/>
                      <a:pt x="9" y="593"/>
                      <a:pt x="9" y="593"/>
                    </a:cubicBezTo>
                    <a:cubicBezTo>
                      <a:pt x="9" y="593"/>
                      <a:pt x="10" y="596"/>
                      <a:pt x="9" y="596"/>
                    </a:cubicBezTo>
                    <a:cubicBezTo>
                      <a:pt x="7" y="597"/>
                      <a:pt x="5" y="598"/>
                      <a:pt x="4" y="599"/>
                    </a:cubicBezTo>
                    <a:cubicBezTo>
                      <a:pt x="4" y="600"/>
                      <a:pt x="4" y="602"/>
                      <a:pt x="4" y="603"/>
                    </a:cubicBezTo>
                    <a:cubicBezTo>
                      <a:pt x="5" y="605"/>
                      <a:pt x="7" y="608"/>
                      <a:pt x="7" y="609"/>
                    </a:cubicBezTo>
                    <a:cubicBezTo>
                      <a:pt x="8" y="610"/>
                      <a:pt x="6" y="612"/>
                      <a:pt x="6" y="612"/>
                    </a:cubicBezTo>
                    <a:cubicBezTo>
                      <a:pt x="4" y="620"/>
                      <a:pt x="4" y="620"/>
                      <a:pt x="4" y="620"/>
                    </a:cubicBezTo>
                    <a:cubicBezTo>
                      <a:pt x="4" y="620"/>
                      <a:pt x="4" y="624"/>
                      <a:pt x="4" y="625"/>
                    </a:cubicBezTo>
                    <a:cubicBezTo>
                      <a:pt x="4" y="626"/>
                      <a:pt x="0" y="627"/>
                      <a:pt x="2" y="630"/>
                    </a:cubicBezTo>
                    <a:cubicBezTo>
                      <a:pt x="4" y="632"/>
                      <a:pt x="5" y="633"/>
                      <a:pt x="6" y="634"/>
                    </a:cubicBezTo>
                    <a:cubicBezTo>
                      <a:pt x="8" y="634"/>
                      <a:pt x="13" y="634"/>
                      <a:pt x="13" y="635"/>
                    </a:cubicBezTo>
                    <a:cubicBezTo>
                      <a:pt x="13" y="635"/>
                      <a:pt x="13" y="636"/>
                      <a:pt x="10" y="637"/>
                    </a:cubicBezTo>
                    <a:cubicBezTo>
                      <a:pt x="8" y="637"/>
                      <a:pt x="6" y="636"/>
                      <a:pt x="6" y="638"/>
                    </a:cubicBezTo>
                    <a:cubicBezTo>
                      <a:pt x="5" y="639"/>
                      <a:pt x="1" y="645"/>
                      <a:pt x="1" y="645"/>
                    </a:cubicBezTo>
                    <a:cubicBezTo>
                      <a:pt x="6" y="651"/>
                      <a:pt x="6" y="651"/>
                      <a:pt x="6" y="651"/>
                    </a:cubicBezTo>
                    <a:cubicBezTo>
                      <a:pt x="6" y="651"/>
                      <a:pt x="8" y="649"/>
                      <a:pt x="9" y="649"/>
                    </a:cubicBezTo>
                    <a:cubicBezTo>
                      <a:pt x="10" y="648"/>
                      <a:pt x="13" y="649"/>
                      <a:pt x="13" y="650"/>
                    </a:cubicBezTo>
                    <a:cubicBezTo>
                      <a:pt x="13" y="650"/>
                      <a:pt x="11" y="653"/>
                      <a:pt x="10" y="653"/>
                    </a:cubicBezTo>
                    <a:cubicBezTo>
                      <a:pt x="10" y="654"/>
                      <a:pt x="7" y="655"/>
                      <a:pt x="7" y="656"/>
                    </a:cubicBezTo>
                    <a:cubicBezTo>
                      <a:pt x="7" y="656"/>
                      <a:pt x="10" y="660"/>
                      <a:pt x="10" y="660"/>
                    </a:cubicBezTo>
                    <a:cubicBezTo>
                      <a:pt x="10" y="660"/>
                      <a:pt x="12" y="660"/>
                      <a:pt x="12" y="662"/>
                    </a:cubicBezTo>
                    <a:cubicBezTo>
                      <a:pt x="12" y="663"/>
                      <a:pt x="8" y="665"/>
                      <a:pt x="8" y="665"/>
                    </a:cubicBezTo>
                    <a:cubicBezTo>
                      <a:pt x="9" y="668"/>
                      <a:pt x="9" y="668"/>
                      <a:pt x="9" y="668"/>
                    </a:cubicBezTo>
                    <a:cubicBezTo>
                      <a:pt x="6" y="674"/>
                      <a:pt x="6" y="674"/>
                      <a:pt x="6" y="674"/>
                    </a:cubicBezTo>
                    <a:cubicBezTo>
                      <a:pt x="11" y="677"/>
                      <a:pt x="11" y="677"/>
                      <a:pt x="11" y="677"/>
                    </a:cubicBezTo>
                    <a:cubicBezTo>
                      <a:pt x="11" y="677"/>
                      <a:pt x="15" y="677"/>
                      <a:pt x="14" y="680"/>
                    </a:cubicBezTo>
                    <a:cubicBezTo>
                      <a:pt x="12" y="682"/>
                      <a:pt x="9" y="684"/>
                      <a:pt x="9" y="685"/>
                    </a:cubicBezTo>
                    <a:cubicBezTo>
                      <a:pt x="9" y="687"/>
                      <a:pt x="8" y="689"/>
                      <a:pt x="10" y="690"/>
                    </a:cubicBezTo>
                    <a:cubicBezTo>
                      <a:pt x="12" y="690"/>
                      <a:pt x="12" y="691"/>
                      <a:pt x="13" y="690"/>
                    </a:cubicBezTo>
                    <a:cubicBezTo>
                      <a:pt x="15" y="689"/>
                      <a:pt x="17" y="688"/>
                      <a:pt x="17" y="688"/>
                    </a:cubicBezTo>
                    <a:cubicBezTo>
                      <a:pt x="17" y="688"/>
                      <a:pt x="20" y="686"/>
                      <a:pt x="22" y="686"/>
                    </a:cubicBezTo>
                    <a:cubicBezTo>
                      <a:pt x="23" y="686"/>
                      <a:pt x="25" y="687"/>
                      <a:pt x="26" y="688"/>
                    </a:cubicBezTo>
                    <a:cubicBezTo>
                      <a:pt x="26" y="689"/>
                      <a:pt x="26" y="690"/>
                      <a:pt x="27" y="691"/>
                    </a:cubicBezTo>
                    <a:cubicBezTo>
                      <a:pt x="28" y="691"/>
                      <a:pt x="26" y="696"/>
                      <a:pt x="26" y="696"/>
                    </a:cubicBezTo>
                    <a:cubicBezTo>
                      <a:pt x="23" y="700"/>
                      <a:pt x="23" y="700"/>
                      <a:pt x="23" y="700"/>
                    </a:cubicBezTo>
                    <a:cubicBezTo>
                      <a:pt x="23" y="700"/>
                      <a:pt x="26" y="704"/>
                      <a:pt x="25" y="704"/>
                    </a:cubicBezTo>
                    <a:cubicBezTo>
                      <a:pt x="25" y="704"/>
                      <a:pt x="20" y="705"/>
                      <a:pt x="19" y="705"/>
                    </a:cubicBezTo>
                    <a:cubicBezTo>
                      <a:pt x="18" y="705"/>
                      <a:pt x="17" y="704"/>
                      <a:pt x="17" y="706"/>
                    </a:cubicBezTo>
                    <a:cubicBezTo>
                      <a:pt x="16" y="708"/>
                      <a:pt x="13" y="713"/>
                      <a:pt x="13" y="713"/>
                    </a:cubicBezTo>
                    <a:cubicBezTo>
                      <a:pt x="13" y="713"/>
                      <a:pt x="12" y="715"/>
                      <a:pt x="13" y="717"/>
                    </a:cubicBezTo>
                    <a:cubicBezTo>
                      <a:pt x="14" y="719"/>
                      <a:pt x="18" y="726"/>
                      <a:pt x="18" y="726"/>
                    </a:cubicBezTo>
                    <a:cubicBezTo>
                      <a:pt x="18" y="727"/>
                      <a:pt x="20" y="730"/>
                      <a:pt x="23" y="732"/>
                    </a:cubicBezTo>
                    <a:cubicBezTo>
                      <a:pt x="26" y="734"/>
                      <a:pt x="28" y="734"/>
                      <a:pt x="28" y="736"/>
                    </a:cubicBezTo>
                    <a:cubicBezTo>
                      <a:pt x="29" y="738"/>
                      <a:pt x="29" y="738"/>
                      <a:pt x="29" y="738"/>
                    </a:cubicBezTo>
                    <a:cubicBezTo>
                      <a:pt x="33" y="742"/>
                      <a:pt x="33" y="742"/>
                      <a:pt x="33" y="742"/>
                    </a:cubicBezTo>
                    <a:cubicBezTo>
                      <a:pt x="33" y="742"/>
                      <a:pt x="35" y="743"/>
                      <a:pt x="38" y="743"/>
                    </a:cubicBezTo>
                    <a:cubicBezTo>
                      <a:pt x="41" y="744"/>
                      <a:pt x="45" y="744"/>
                      <a:pt x="45" y="745"/>
                    </a:cubicBezTo>
                    <a:cubicBezTo>
                      <a:pt x="46" y="745"/>
                      <a:pt x="42" y="748"/>
                      <a:pt x="42" y="748"/>
                    </a:cubicBezTo>
                    <a:cubicBezTo>
                      <a:pt x="42" y="748"/>
                      <a:pt x="37" y="752"/>
                      <a:pt x="39" y="753"/>
                    </a:cubicBezTo>
                    <a:cubicBezTo>
                      <a:pt x="41" y="754"/>
                      <a:pt x="55" y="757"/>
                      <a:pt x="55" y="757"/>
                    </a:cubicBezTo>
                    <a:cubicBezTo>
                      <a:pt x="55" y="757"/>
                      <a:pt x="57" y="758"/>
                      <a:pt x="57" y="759"/>
                    </a:cubicBezTo>
                    <a:cubicBezTo>
                      <a:pt x="57" y="760"/>
                      <a:pt x="60" y="758"/>
                      <a:pt x="60" y="758"/>
                    </a:cubicBezTo>
                    <a:cubicBezTo>
                      <a:pt x="61" y="757"/>
                      <a:pt x="65" y="759"/>
                      <a:pt x="66" y="759"/>
                    </a:cubicBezTo>
                    <a:cubicBezTo>
                      <a:pt x="66" y="759"/>
                      <a:pt x="72" y="758"/>
                      <a:pt x="72" y="758"/>
                    </a:cubicBezTo>
                    <a:cubicBezTo>
                      <a:pt x="77" y="756"/>
                      <a:pt x="77" y="756"/>
                      <a:pt x="77" y="756"/>
                    </a:cubicBezTo>
                    <a:cubicBezTo>
                      <a:pt x="77" y="756"/>
                      <a:pt x="80" y="751"/>
                      <a:pt x="82" y="752"/>
                    </a:cubicBezTo>
                    <a:cubicBezTo>
                      <a:pt x="85" y="753"/>
                      <a:pt x="84" y="755"/>
                      <a:pt x="86" y="755"/>
                    </a:cubicBezTo>
                    <a:cubicBezTo>
                      <a:pt x="87" y="755"/>
                      <a:pt x="89" y="755"/>
                      <a:pt x="91" y="752"/>
                    </a:cubicBezTo>
                    <a:cubicBezTo>
                      <a:pt x="93" y="750"/>
                      <a:pt x="95" y="748"/>
                      <a:pt x="96" y="747"/>
                    </a:cubicBezTo>
                    <a:cubicBezTo>
                      <a:pt x="97" y="747"/>
                      <a:pt x="109" y="740"/>
                      <a:pt x="109" y="740"/>
                    </a:cubicBezTo>
                    <a:cubicBezTo>
                      <a:pt x="117" y="726"/>
                      <a:pt x="117" y="726"/>
                      <a:pt x="117" y="726"/>
                    </a:cubicBezTo>
                    <a:cubicBezTo>
                      <a:pt x="120" y="716"/>
                      <a:pt x="120" y="716"/>
                      <a:pt x="120" y="716"/>
                    </a:cubicBezTo>
                    <a:cubicBezTo>
                      <a:pt x="120" y="716"/>
                      <a:pt x="124" y="711"/>
                      <a:pt x="127" y="711"/>
                    </a:cubicBezTo>
                    <a:cubicBezTo>
                      <a:pt x="129" y="711"/>
                      <a:pt x="136" y="708"/>
                      <a:pt x="135" y="706"/>
                    </a:cubicBezTo>
                    <a:cubicBezTo>
                      <a:pt x="135" y="703"/>
                      <a:pt x="138" y="702"/>
                      <a:pt x="138" y="706"/>
                    </a:cubicBezTo>
                    <a:cubicBezTo>
                      <a:pt x="139" y="710"/>
                      <a:pt x="138" y="714"/>
                      <a:pt x="140" y="712"/>
                    </a:cubicBezTo>
                    <a:cubicBezTo>
                      <a:pt x="143" y="710"/>
                      <a:pt x="148" y="704"/>
                      <a:pt x="148" y="704"/>
                    </a:cubicBezTo>
                    <a:cubicBezTo>
                      <a:pt x="148" y="704"/>
                      <a:pt x="151" y="701"/>
                      <a:pt x="153" y="700"/>
                    </a:cubicBezTo>
                    <a:cubicBezTo>
                      <a:pt x="155" y="700"/>
                      <a:pt x="158" y="693"/>
                      <a:pt x="158" y="693"/>
                    </a:cubicBezTo>
                    <a:cubicBezTo>
                      <a:pt x="158" y="693"/>
                      <a:pt x="162" y="690"/>
                      <a:pt x="164" y="693"/>
                    </a:cubicBezTo>
                    <a:cubicBezTo>
                      <a:pt x="165" y="697"/>
                      <a:pt x="169" y="702"/>
                      <a:pt x="169" y="704"/>
                    </a:cubicBezTo>
                    <a:cubicBezTo>
                      <a:pt x="169" y="704"/>
                      <a:pt x="171" y="705"/>
                      <a:pt x="173" y="706"/>
                    </a:cubicBezTo>
                    <a:cubicBezTo>
                      <a:pt x="173" y="704"/>
                      <a:pt x="173" y="704"/>
                      <a:pt x="173" y="704"/>
                    </a:cubicBezTo>
                    <a:cubicBezTo>
                      <a:pt x="173" y="698"/>
                      <a:pt x="173" y="698"/>
                      <a:pt x="173" y="698"/>
                    </a:cubicBezTo>
                    <a:cubicBezTo>
                      <a:pt x="173" y="698"/>
                      <a:pt x="180" y="704"/>
                      <a:pt x="180" y="704"/>
                    </a:cubicBezTo>
                    <a:cubicBezTo>
                      <a:pt x="181" y="705"/>
                      <a:pt x="181" y="711"/>
                      <a:pt x="181" y="711"/>
                    </a:cubicBezTo>
                    <a:cubicBezTo>
                      <a:pt x="183" y="711"/>
                      <a:pt x="183" y="711"/>
                      <a:pt x="183" y="711"/>
                    </a:cubicBezTo>
                    <a:cubicBezTo>
                      <a:pt x="183" y="710"/>
                      <a:pt x="183" y="710"/>
                      <a:pt x="183" y="710"/>
                    </a:cubicBezTo>
                    <a:cubicBezTo>
                      <a:pt x="185" y="711"/>
                      <a:pt x="185" y="711"/>
                      <a:pt x="185" y="711"/>
                    </a:cubicBezTo>
                    <a:cubicBezTo>
                      <a:pt x="186" y="710"/>
                      <a:pt x="186" y="710"/>
                      <a:pt x="186" y="710"/>
                    </a:cubicBezTo>
                    <a:cubicBezTo>
                      <a:pt x="187" y="704"/>
                      <a:pt x="187" y="704"/>
                      <a:pt x="187" y="704"/>
                    </a:cubicBezTo>
                    <a:cubicBezTo>
                      <a:pt x="188" y="697"/>
                      <a:pt x="188" y="697"/>
                      <a:pt x="188" y="697"/>
                    </a:cubicBezTo>
                    <a:cubicBezTo>
                      <a:pt x="191" y="691"/>
                      <a:pt x="191" y="691"/>
                      <a:pt x="191" y="691"/>
                    </a:cubicBezTo>
                    <a:cubicBezTo>
                      <a:pt x="191" y="685"/>
                      <a:pt x="191" y="685"/>
                      <a:pt x="191" y="685"/>
                    </a:cubicBezTo>
                    <a:cubicBezTo>
                      <a:pt x="187" y="678"/>
                      <a:pt x="187" y="678"/>
                      <a:pt x="187" y="678"/>
                    </a:cubicBezTo>
                    <a:cubicBezTo>
                      <a:pt x="185" y="672"/>
                      <a:pt x="185" y="672"/>
                      <a:pt x="185" y="672"/>
                    </a:cubicBezTo>
                    <a:cubicBezTo>
                      <a:pt x="188" y="671"/>
                      <a:pt x="188" y="671"/>
                      <a:pt x="188" y="671"/>
                    </a:cubicBezTo>
                    <a:cubicBezTo>
                      <a:pt x="188" y="670"/>
                      <a:pt x="188" y="670"/>
                      <a:pt x="188" y="670"/>
                    </a:cubicBezTo>
                    <a:cubicBezTo>
                      <a:pt x="189" y="670"/>
                      <a:pt x="189" y="670"/>
                      <a:pt x="189" y="670"/>
                    </a:cubicBezTo>
                    <a:cubicBezTo>
                      <a:pt x="191" y="668"/>
                      <a:pt x="191" y="668"/>
                      <a:pt x="191" y="668"/>
                    </a:cubicBezTo>
                    <a:cubicBezTo>
                      <a:pt x="192" y="663"/>
                      <a:pt x="192" y="663"/>
                      <a:pt x="192" y="663"/>
                    </a:cubicBezTo>
                    <a:cubicBezTo>
                      <a:pt x="190" y="661"/>
                      <a:pt x="190" y="661"/>
                      <a:pt x="190" y="661"/>
                    </a:cubicBezTo>
                    <a:cubicBezTo>
                      <a:pt x="190" y="658"/>
                      <a:pt x="190" y="658"/>
                      <a:pt x="190" y="658"/>
                    </a:cubicBezTo>
                    <a:cubicBezTo>
                      <a:pt x="190" y="658"/>
                      <a:pt x="192" y="656"/>
                      <a:pt x="192" y="656"/>
                    </a:cubicBezTo>
                    <a:cubicBezTo>
                      <a:pt x="192" y="656"/>
                      <a:pt x="192" y="656"/>
                      <a:pt x="192" y="656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5" y="654"/>
                      <a:pt x="195" y="654"/>
                    </a:cubicBezTo>
                    <a:cubicBezTo>
                      <a:pt x="196" y="654"/>
                      <a:pt x="198" y="654"/>
                      <a:pt x="198" y="654"/>
                    </a:cubicBezTo>
                    <a:cubicBezTo>
                      <a:pt x="199" y="654"/>
                      <a:pt x="199" y="654"/>
                      <a:pt x="199" y="654"/>
                    </a:cubicBezTo>
                    <a:cubicBezTo>
                      <a:pt x="201" y="652"/>
                      <a:pt x="201" y="652"/>
                      <a:pt x="201" y="652"/>
                    </a:cubicBezTo>
                    <a:cubicBezTo>
                      <a:pt x="201" y="652"/>
                      <a:pt x="205" y="649"/>
                      <a:pt x="205" y="648"/>
                    </a:cubicBezTo>
                    <a:cubicBezTo>
                      <a:pt x="205" y="647"/>
                      <a:pt x="207" y="644"/>
                      <a:pt x="207" y="644"/>
                    </a:cubicBezTo>
                    <a:cubicBezTo>
                      <a:pt x="207" y="639"/>
                      <a:pt x="207" y="639"/>
                      <a:pt x="207" y="639"/>
                    </a:cubicBezTo>
                    <a:cubicBezTo>
                      <a:pt x="205" y="634"/>
                      <a:pt x="205" y="634"/>
                      <a:pt x="205" y="634"/>
                    </a:cubicBezTo>
                    <a:cubicBezTo>
                      <a:pt x="207" y="631"/>
                      <a:pt x="207" y="631"/>
                      <a:pt x="207" y="631"/>
                    </a:cubicBezTo>
                    <a:cubicBezTo>
                      <a:pt x="210" y="625"/>
                      <a:pt x="210" y="625"/>
                      <a:pt x="210" y="625"/>
                    </a:cubicBezTo>
                    <a:cubicBezTo>
                      <a:pt x="208" y="619"/>
                      <a:pt x="208" y="619"/>
                      <a:pt x="208" y="619"/>
                    </a:cubicBezTo>
                    <a:cubicBezTo>
                      <a:pt x="202" y="612"/>
                      <a:pt x="202" y="612"/>
                      <a:pt x="202" y="612"/>
                    </a:cubicBezTo>
                    <a:cubicBezTo>
                      <a:pt x="199" y="603"/>
                      <a:pt x="199" y="603"/>
                      <a:pt x="199" y="603"/>
                    </a:cubicBezTo>
                    <a:cubicBezTo>
                      <a:pt x="197" y="597"/>
                      <a:pt x="197" y="597"/>
                      <a:pt x="197" y="597"/>
                    </a:cubicBezTo>
                    <a:cubicBezTo>
                      <a:pt x="202" y="592"/>
                      <a:pt x="202" y="592"/>
                      <a:pt x="202" y="592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4" y="591"/>
                      <a:pt x="204" y="591"/>
                      <a:pt x="204" y="591"/>
                    </a:cubicBezTo>
                    <a:cubicBezTo>
                      <a:pt x="207" y="591"/>
                      <a:pt x="207" y="591"/>
                      <a:pt x="207" y="591"/>
                    </a:cubicBezTo>
                    <a:cubicBezTo>
                      <a:pt x="207" y="591"/>
                      <a:pt x="212" y="591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3" y="573"/>
                      <a:pt x="213" y="573"/>
                      <a:pt x="213" y="573"/>
                    </a:cubicBezTo>
                    <a:cubicBezTo>
                      <a:pt x="207" y="568"/>
                      <a:pt x="207" y="568"/>
                      <a:pt x="207" y="568"/>
                    </a:cubicBezTo>
                    <a:cubicBezTo>
                      <a:pt x="200" y="563"/>
                      <a:pt x="200" y="563"/>
                      <a:pt x="200" y="563"/>
                    </a:cubicBezTo>
                    <a:cubicBezTo>
                      <a:pt x="197" y="555"/>
                      <a:pt x="197" y="555"/>
                      <a:pt x="197" y="55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196" y="524"/>
                      <a:pt x="189" y="511"/>
                      <a:pt x="189" y="510"/>
                    </a:cubicBezTo>
                    <a:cubicBezTo>
                      <a:pt x="188" y="508"/>
                      <a:pt x="188" y="506"/>
                      <a:pt x="190" y="504"/>
                    </a:cubicBezTo>
                    <a:cubicBezTo>
                      <a:pt x="191" y="503"/>
                      <a:pt x="190" y="501"/>
                      <a:pt x="190" y="501"/>
                    </a:cubicBezTo>
                    <a:cubicBezTo>
                      <a:pt x="189" y="494"/>
                      <a:pt x="189" y="494"/>
                      <a:pt x="189" y="494"/>
                    </a:cubicBezTo>
                    <a:cubicBezTo>
                      <a:pt x="191" y="491"/>
                      <a:pt x="191" y="491"/>
                      <a:pt x="191" y="491"/>
                    </a:cubicBezTo>
                    <a:cubicBezTo>
                      <a:pt x="191" y="485"/>
                      <a:pt x="191" y="485"/>
                      <a:pt x="191" y="485"/>
                    </a:cubicBezTo>
                    <a:cubicBezTo>
                      <a:pt x="187" y="477"/>
                      <a:pt x="187" y="477"/>
                      <a:pt x="187" y="477"/>
                    </a:cubicBezTo>
                    <a:cubicBezTo>
                      <a:pt x="187" y="477"/>
                      <a:pt x="187" y="471"/>
                      <a:pt x="187" y="470"/>
                    </a:cubicBezTo>
                    <a:cubicBezTo>
                      <a:pt x="187" y="468"/>
                      <a:pt x="190" y="464"/>
                      <a:pt x="190" y="464"/>
                    </a:cubicBezTo>
                    <a:cubicBezTo>
                      <a:pt x="191" y="457"/>
                      <a:pt x="191" y="457"/>
                      <a:pt x="191" y="457"/>
                    </a:cubicBezTo>
                    <a:cubicBezTo>
                      <a:pt x="193" y="447"/>
                      <a:pt x="193" y="447"/>
                      <a:pt x="193" y="447"/>
                    </a:cubicBezTo>
                    <a:cubicBezTo>
                      <a:pt x="206" y="430"/>
                      <a:pt x="206" y="430"/>
                      <a:pt x="206" y="430"/>
                    </a:cubicBezTo>
                    <a:cubicBezTo>
                      <a:pt x="209" y="430"/>
                      <a:pt x="209" y="430"/>
                      <a:pt x="209" y="430"/>
                    </a:cubicBezTo>
                    <a:cubicBezTo>
                      <a:pt x="230" y="429"/>
                      <a:pt x="230" y="429"/>
                      <a:pt x="230" y="429"/>
                    </a:cubicBezTo>
                    <a:cubicBezTo>
                      <a:pt x="231" y="427"/>
                      <a:pt x="231" y="427"/>
                      <a:pt x="231" y="427"/>
                    </a:cubicBezTo>
                    <a:cubicBezTo>
                      <a:pt x="232" y="426"/>
                      <a:pt x="232" y="426"/>
                      <a:pt x="232" y="426"/>
                    </a:cubicBezTo>
                    <a:cubicBezTo>
                      <a:pt x="234" y="420"/>
                      <a:pt x="234" y="420"/>
                      <a:pt x="234" y="420"/>
                    </a:cubicBezTo>
                    <a:cubicBezTo>
                      <a:pt x="233" y="404"/>
                      <a:pt x="233" y="404"/>
                      <a:pt x="233" y="404"/>
                    </a:cubicBezTo>
                    <a:cubicBezTo>
                      <a:pt x="224" y="402"/>
                      <a:pt x="224" y="402"/>
                      <a:pt x="224" y="402"/>
                    </a:cubicBezTo>
                    <a:cubicBezTo>
                      <a:pt x="222" y="397"/>
                      <a:pt x="222" y="397"/>
                      <a:pt x="222" y="397"/>
                    </a:cubicBezTo>
                    <a:cubicBezTo>
                      <a:pt x="237" y="371"/>
                      <a:pt x="237" y="371"/>
                      <a:pt x="237" y="371"/>
                    </a:cubicBezTo>
                    <a:cubicBezTo>
                      <a:pt x="236" y="365"/>
                      <a:pt x="236" y="365"/>
                      <a:pt x="236" y="365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0" y="362"/>
                      <a:pt x="239" y="358"/>
                      <a:pt x="238" y="356"/>
                    </a:cubicBezTo>
                    <a:cubicBezTo>
                      <a:pt x="237" y="355"/>
                      <a:pt x="239" y="349"/>
                      <a:pt x="239" y="349"/>
                    </a:cubicBezTo>
                    <a:cubicBezTo>
                      <a:pt x="240" y="342"/>
                      <a:pt x="240" y="342"/>
                      <a:pt x="240" y="342"/>
                    </a:cubicBezTo>
                    <a:cubicBezTo>
                      <a:pt x="242" y="334"/>
                      <a:pt x="242" y="334"/>
                      <a:pt x="242" y="334"/>
                    </a:cubicBezTo>
                    <a:cubicBezTo>
                      <a:pt x="237" y="317"/>
                      <a:pt x="237" y="317"/>
                      <a:pt x="237" y="317"/>
                    </a:cubicBezTo>
                    <a:cubicBezTo>
                      <a:pt x="240" y="314"/>
                      <a:pt x="240" y="314"/>
                      <a:pt x="240" y="314"/>
                    </a:cubicBezTo>
                    <a:cubicBezTo>
                      <a:pt x="244" y="314"/>
                      <a:pt x="244" y="314"/>
                      <a:pt x="244" y="314"/>
                    </a:cubicBezTo>
                    <a:cubicBezTo>
                      <a:pt x="245" y="314"/>
                      <a:pt x="247" y="313"/>
                      <a:pt x="249" y="313"/>
                    </a:cubicBezTo>
                    <a:cubicBezTo>
                      <a:pt x="251" y="312"/>
                      <a:pt x="252" y="311"/>
                      <a:pt x="255" y="308"/>
                    </a:cubicBezTo>
                    <a:cubicBezTo>
                      <a:pt x="256" y="306"/>
                      <a:pt x="256" y="306"/>
                      <a:pt x="256" y="306"/>
                    </a:cubicBezTo>
                    <a:cubicBezTo>
                      <a:pt x="257" y="301"/>
                      <a:pt x="257" y="301"/>
                      <a:pt x="257" y="301"/>
                    </a:cubicBezTo>
                    <a:cubicBezTo>
                      <a:pt x="257" y="292"/>
                      <a:pt x="257" y="292"/>
                      <a:pt x="257" y="292"/>
                    </a:cubicBez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2" y="279"/>
                      <a:pt x="270" y="269"/>
                      <a:pt x="271" y="267"/>
                    </a:cubicBezTo>
                    <a:cubicBezTo>
                      <a:pt x="272" y="265"/>
                      <a:pt x="275" y="258"/>
                      <a:pt x="275" y="258"/>
                    </a:cubicBezTo>
                    <a:cubicBezTo>
                      <a:pt x="275" y="258"/>
                      <a:pt x="273" y="250"/>
                      <a:pt x="272" y="248"/>
                    </a:cubicBezTo>
                    <a:cubicBezTo>
                      <a:pt x="270" y="247"/>
                      <a:pt x="267" y="241"/>
                      <a:pt x="267" y="241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73" y="232"/>
                      <a:pt x="273" y="232"/>
                      <a:pt x="273" y="232"/>
                    </a:cubicBezTo>
                    <a:cubicBezTo>
                      <a:pt x="275" y="228"/>
                      <a:pt x="275" y="228"/>
                      <a:pt x="275" y="228"/>
                    </a:cubicBezTo>
                    <a:cubicBezTo>
                      <a:pt x="275" y="228"/>
                      <a:pt x="275" y="221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3"/>
                      <a:pt x="281" y="209"/>
                      <a:pt x="281" y="209"/>
                    </a:cubicBezTo>
                    <a:cubicBezTo>
                      <a:pt x="285" y="201"/>
                      <a:pt x="285" y="201"/>
                      <a:pt x="285" y="201"/>
                    </a:cubicBezTo>
                    <a:cubicBezTo>
                      <a:pt x="295" y="206"/>
                      <a:pt x="295" y="206"/>
                      <a:pt x="295" y="206"/>
                    </a:cubicBezTo>
                    <a:cubicBezTo>
                      <a:pt x="300" y="206"/>
                      <a:pt x="300" y="206"/>
                      <a:pt x="300" y="206"/>
                    </a:cubicBezTo>
                    <a:cubicBezTo>
                      <a:pt x="302" y="202"/>
                      <a:pt x="302" y="202"/>
                      <a:pt x="302" y="202"/>
                    </a:cubicBezTo>
                    <a:cubicBezTo>
                      <a:pt x="301" y="199"/>
                      <a:pt x="300" y="178"/>
                      <a:pt x="303" y="174"/>
                    </a:cubicBezTo>
                    <a:cubicBezTo>
                      <a:pt x="303" y="174"/>
                      <a:pt x="317" y="175"/>
                      <a:pt x="319" y="174"/>
                    </a:cubicBezTo>
                    <a:cubicBezTo>
                      <a:pt x="320" y="174"/>
                      <a:pt x="325" y="176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7" y="178"/>
                      <a:pt x="328" y="178"/>
                      <a:pt x="329" y="178"/>
                    </a:cubicBezTo>
                    <a:cubicBezTo>
                      <a:pt x="331" y="179"/>
                      <a:pt x="333" y="179"/>
                      <a:pt x="333" y="179"/>
                    </a:cubicBezTo>
                    <a:cubicBezTo>
                      <a:pt x="339" y="178"/>
                      <a:pt x="339" y="178"/>
                      <a:pt x="339" y="178"/>
                    </a:cubicBezTo>
                    <a:cubicBezTo>
                      <a:pt x="343" y="173"/>
                      <a:pt x="343" y="173"/>
                      <a:pt x="343" y="173"/>
                    </a:cubicBezTo>
                    <a:cubicBezTo>
                      <a:pt x="339" y="169"/>
                      <a:pt x="339" y="169"/>
                      <a:pt x="339" y="169"/>
                    </a:cubicBezTo>
                    <a:cubicBezTo>
                      <a:pt x="343" y="164"/>
                      <a:pt x="343" y="157"/>
                      <a:pt x="342" y="156"/>
                    </a:cubicBezTo>
                    <a:cubicBezTo>
                      <a:pt x="341" y="154"/>
                      <a:pt x="339" y="145"/>
                      <a:pt x="338" y="144"/>
                    </a:cubicBezTo>
                    <a:cubicBezTo>
                      <a:pt x="338" y="143"/>
                      <a:pt x="340" y="142"/>
                      <a:pt x="340" y="142"/>
                    </a:cubicBezTo>
                    <a:cubicBezTo>
                      <a:pt x="342" y="142"/>
                      <a:pt x="342" y="142"/>
                      <a:pt x="342" y="142"/>
                    </a:cubicBezTo>
                    <a:cubicBezTo>
                      <a:pt x="342" y="142"/>
                      <a:pt x="343" y="141"/>
                      <a:pt x="344" y="141"/>
                    </a:cubicBezTo>
                    <a:cubicBezTo>
                      <a:pt x="349" y="137"/>
                      <a:pt x="349" y="137"/>
                      <a:pt x="349" y="137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4" y="138"/>
                      <a:pt x="354" y="137"/>
                      <a:pt x="355" y="137"/>
                    </a:cubicBezTo>
                    <a:cubicBezTo>
                      <a:pt x="356" y="137"/>
                      <a:pt x="356" y="136"/>
                      <a:pt x="356" y="136"/>
                    </a:cubicBezTo>
                    <a:cubicBezTo>
                      <a:pt x="356" y="136"/>
                      <a:pt x="353" y="130"/>
                      <a:pt x="355" y="127"/>
                    </a:cubicBezTo>
                    <a:cubicBezTo>
                      <a:pt x="356" y="125"/>
                      <a:pt x="357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7" name="Freeform 102">
                <a:extLst>
                  <a:ext uri="{FF2B5EF4-FFF2-40B4-BE49-F238E27FC236}">
                    <a16:creationId xmlns:a16="http://schemas.microsoft.com/office/drawing/2014/main" id="{E567B46C-2FD7-4311-9884-7EBC9AEEF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8550" y="-33603"/>
                <a:ext cx="3373052" cy="3300666"/>
              </a:xfrm>
              <a:custGeom>
                <a:avLst/>
                <a:gdLst>
                  <a:gd name="T0" fmla="*/ 395 w 1479"/>
                  <a:gd name="T1" fmla="*/ 1054 h 1493"/>
                  <a:gd name="T2" fmla="*/ 339 w 1479"/>
                  <a:gd name="T3" fmla="*/ 1061 h 1493"/>
                  <a:gd name="T4" fmla="*/ 359 w 1479"/>
                  <a:gd name="T5" fmla="*/ 1012 h 1493"/>
                  <a:gd name="T6" fmla="*/ 298 w 1479"/>
                  <a:gd name="T7" fmla="*/ 970 h 1493"/>
                  <a:gd name="T8" fmla="*/ 266 w 1479"/>
                  <a:gd name="T9" fmla="*/ 914 h 1493"/>
                  <a:gd name="T10" fmla="*/ 197 w 1479"/>
                  <a:gd name="T11" fmla="*/ 908 h 1493"/>
                  <a:gd name="T12" fmla="*/ 159 w 1479"/>
                  <a:gd name="T13" fmla="*/ 875 h 1493"/>
                  <a:gd name="T14" fmla="*/ 149 w 1479"/>
                  <a:gd name="T15" fmla="*/ 820 h 1493"/>
                  <a:gd name="T16" fmla="*/ 130 w 1479"/>
                  <a:gd name="T17" fmla="*/ 737 h 1493"/>
                  <a:gd name="T18" fmla="*/ 185 w 1479"/>
                  <a:gd name="T19" fmla="*/ 696 h 1493"/>
                  <a:gd name="T20" fmla="*/ 122 w 1479"/>
                  <a:gd name="T21" fmla="*/ 671 h 1493"/>
                  <a:gd name="T22" fmla="*/ 160 w 1479"/>
                  <a:gd name="T23" fmla="*/ 558 h 1493"/>
                  <a:gd name="T24" fmla="*/ 101 w 1479"/>
                  <a:gd name="T25" fmla="*/ 459 h 1493"/>
                  <a:gd name="T26" fmla="*/ 76 w 1479"/>
                  <a:gd name="T27" fmla="*/ 383 h 1493"/>
                  <a:gd name="T28" fmla="*/ 12 w 1479"/>
                  <a:gd name="T29" fmla="*/ 272 h 1493"/>
                  <a:gd name="T30" fmla="*/ 0 w 1479"/>
                  <a:gd name="T31" fmla="*/ 237 h 1493"/>
                  <a:gd name="T32" fmla="*/ 0 w 1479"/>
                  <a:gd name="T33" fmla="*/ 237 h 1493"/>
                  <a:gd name="T34" fmla="*/ 1 w 1479"/>
                  <a:gd name="T35" fmla="*/ 236 h 1493"/>
                  <a:gd name="T36" fmla="*/ 3 w 1479"/>
                  <a:gd name="T37" fmla="*/ 234 h 1493"/>
                  <a:gd name="T38" fmla="*/ 8 w 1479"/>
                  <a:gd name="T39" fmla="*/ 229 h 1493"/>
                  <a:gd name="T40" fmla="*/ 47 w 1479"/>
                  <a:gd name="T41" fmla="*/ 167 h 1493"/>
                  <a:gd name="T42" fmla="*/ 56 w 1479"/>
                  <a:gd name="T43" fmla="*/ 176 h 1493"/>
                  <a:gd name="T44" fmla="*/ 92 w 1479"/>
                  <a:gd name="T45" fmla="*/ 183 h 1493"/>
                  <a:gd name="T46" fmla="*/ 196 w 1479"/>
                  <a:gd name="T47" fmla="*/ 194 h 1493"/>
                  <a:gd name="T48" fmla="*/ 258 w 1479"/>
                  <a:gd name="T49" fmla="*/ 207 h 1493"/>
                  <a:gd name="T50" fmla="*/ 281 w 1479"/>
                  <a:gd name="T51" fmla="*/ 280 h 1493"/>
                  <a:gd name="T52" fmla="*/ 161 w 1479"/>
                  <a:gd name="T53" fmla="*/ 320 h 1493"/>
                  <a:gd name="T54" fmla="*/ 109 w 1479"/>
                  <a:gd name="T55" fmla="*/ 310 h 1493"/>
                  <a:gd name="T56" fmla="*/ 150 w 1479"/>
                  <a:gd name="T57" fmla="*/ 340 h 1493"/>
                  <a:gd name="T58" fmla="*/ 189 w 1479"/>
                  <a:gd name="T59" fmla="*/ 388 h 1493"/>
                  <a:gd name="T60" fmla="*/ 232 w 1479"/>
                  <a:gd name="T61" fmla="*/ 422 h 1493"/>
                  <a:gd name="T62" fmla="*/ 288 w 1479"/>
                  <a:gd name="T63" fmla="*/ 416 h 1493"/>
                  <a:gd name="T64" fmla="*/ 239 w 1479"/>
                  <a:gd name="T65" fmla="*/ 380 h 1493"/>
                  <a:gd name="T66" fmla="*/ 322 w 1479"/>
                  <a:gd name="T67" fmla="*/ 369 h 1493"/>
                  <a:gd name="T68" fmla="*/ 315 w 1479"/>
                  <a:gd name="T69" fmla="*/ 253 h 1493"/>
                  <a:gd name="T70" fmla="*/ 350 w 1479"/>
                  <a:gd name="T71" fmla="*/ 213 h 1493"/>
                  <a:gd name="T72" fmla="*/ 283 w 1479"/>
                  <a:gd name="T73" fmla="*/ 136 h 1493"/>
                  <a:gd name="T74" fmla="*/ 351 w 1479"/>
                  <a:gd name="T75" fmla="*/ 157 h 1493"/>
                  <a:gd name="T76" fmla="*/ 407 w 1479"/>
                  <a:gd name="T77" fmla="*/ 178 h 1493"/>
                  <a:gd name="T78" fmla="*/ 420 w 1479"/>
                  <a:gd name="T79" fmla="*/ 84 h 1493"/>
                  <a:gd name="T80" fmla="*/ 447 w 1479"/>
                  <a:gd name="T81" fmla="*/ 17 h 1493"/>
                  <a:gd name="T82" fmla="*/ 1446 w 1479"/>
                  <a:gd name="T83" fmla="*/ 837 h 1493"/>
                  <a:gd name="T84" fmla="*/ 1247 w 1479"/>
                  <a:gd name="T85" fmla="*/ 947 h 1493"/>
                  <a:gd name="T86" fmla="*/ 1027 w 1479"/>
                  <a:gd name="T87" fmla="*/ 1015 h 1493"/>
                  <a:gd name="T88" fmla="*/ 1113 w 1479"/>
                  <a:gd name="T89" fmla="*/ 1192 h 1493"/>
                  <a:gd name="T90" fmla="*/ 1187 w 1479"/>
                  <a:gd name="T91" fmla="*/ 1460 h 1493"/>
                  <a:gd name="T92" fmla="*/ 1119 w 1479"/>
                  <a:gd name="T93" fmla="*/ 1449 h 1493"/>
                  <a:gd name="T94" fmla="*/ 1105 w 1479"/>
                  <a:gd name="T95" fmla="*/ 1486 h 1493"/>
                  <a:gd name="T96" fmla="*/ 1061 w 1479"/>
                  <a:gd name="T97" fmla="*/ 1452 h 1493"/>
                  <a:gd name="T98" fmla="*/ 988 w 1479"/>
                  <a:gd name="T99" fmla="*/ 1445 h 1493"/>
                  <a:gd name="T100" fmla="*/ 919 w 1479"/>
                  <a:gd name="T101" fmla="*/ 1435 h 1493"/>
                  <a:gd name="T102" fmla="*/ 899 w 1479"/>
                  <a:gd name="T103" fmla="*/ 1437 h 1493"/>
                  <a:gd name="T104" fmla="*/ 898 w 1479"/>
                  <a:gd name="T105" fmla="*/ 1438 h 1493"/>
                  <a:gd name="T106" fmla="*/ 883 w 1479"/>
                  <a:gd name="T107" fmla="*/ 1439 h 1493"/>
                  <a:gd name="T108" fmla="*/ 693 w 1479"/>
                  <a:gd name="T109" fmla="*/ 1413 h 1493"/>
                  <a:gd name="T110" fmla="*/ 650 w 1479"/>
                  <a:gd name="T111" fmla="*/ 1303 h 1493"/>
                  <a:gd name="T112" fmla="*/ 648 w 1479"/>
                  <a:gd name="T113" fmla="*/ 1232 h 1493"/>
                  <a:gd name="T114" fmla="*/ 664 w 1479"/>
                  <a:gd name="T115" fmla="*/ 1146 h 1493"/>
                  <a:gd name="T116" fmla="*/ 594 w 1479"/>
                  <a:gd name="T117" fmla="*/ 1113 h 1493"/>
                  <a:gd name="T118" fmla="*/ 521 w 1479"/>
                  <a:gd name="T119" fmla="*/ 1124 h 1493"/>
                  <a:gd name="T120" fmla="*/ 382 w 1479"/>
                  <a:gd name="T121" fmla="*/ 71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79" h="1493">
                    <a:moveTo>
                      <a:pt x="460" y="1096"/>
                    </a:moveTo>
                    <a:cubicBezTo>
                      <a:pt x="452" y="1098"/>
                      <a:pt x="452" y="1098"/>
                      <a:pt x="452" y="1098"/>
                    </a:cubicBezTo>
                    <a:cubicBezTo>
                      <a:pt x="452" y="1098"/>
                      <a:pt x="447" y="1103"/>
                      <a:pt x="447" y="1101"/>
                    </a:cubicBezTo>
                    <a:cubicBezTo>
                      <a:pt x="446" y="1099"/>
                      <a:pt x="448" y="1095"/>
                      <a:pt x="448" y="1093"/>
                    </a:cubicBezTo>
                    <a:cubicBezTo>
                      <a:pt x="447" y="1092"/>
                      <a:pt x="442" y="1095"/>
                      <a:pt x="443" y="1091"/>
                    </a:cubicBezTo>
                    <a:cubicBezTo>
                      <a:pt x="444" y="1089"/>
                      <a:pt x="443" y="1086"/>
                      <a:pt x="442" y="1085"/>
                    </a:cubicBezTo>
                    <a:cubicBezTo>
                      <a:pt x="440" y="1083"/>
                      <a:pt x="434" y="1083"/>
                      <a:pt x="436" y="1079"/>
                    </a:cubicBezTo>
                    <a:cubicBezTo>
                      <a:pt x="438" y="1076"/>
                      <a:pt x="443" y="1074"/>
                      <a:pt x="443" y="1074"/>
                    </a:cubicBezTo>
                    <a:cubicBezTo>
                      <a:pt x="443" y="1072"/>
                      <a:pt x="443" y="1072"/>
                      <a:pt x="443" y="1072"/>
                    </a:cubicBezTo>
                    <a:cubicBezTo>
                      <a:pt x="439" y="1068"/>
                      <a:pt x="439" y="1068"/>
                      <a:pt x="439" y="1068"/>
                    </a:cubicBezTo>
                    <a:cubicBezTo>
                      <a:pt x="428" y="1063"/>
                      <a:pt x="428" y="1063"/>
                      <a:pt x="428" y="1063"/>
                    </a:cubicBezTo>
                    <a:cubicBezTo>
                      <a:pt x="428" y="1063"/>
                      <a:pt x="427" y="1057"/>
                      <a:pt x="425" y="1057"/>
                    </a:cubicBezTo>
                    <a:cubicBezTo>
                      <a:pt x="424" y="1056"/>
                      <a:pt x="421" y="1053"/>
                      <a:pt x="421" y="1053"/>
                    </a:cubicBezTo>
                    <a:cubicBezTo>
                      <a:pt x="421" y="1053"/>
                      <a:pt x="418" y="1049"/>
                      <a:pt x="414" y="1048"/>
                    </a:cubicBezTo>
                    <a:cubicBezTo>
                      <a:pt x="410" y="1046"/>
                      <a:pt x="407" y="1055"/>
                      <a:pt x="407" y="1055"/>
                    </a:cubicBezTo>
                    <a:cubicBezTo>
                      <a:pt x="403" y="1051"/>
                      <a:pt x="403" y="1051"/>
                      <a:pt x="403" y="1051"/>
                    </a:cubicBezTo>
                    <a:cubicBezTo>
                      <a:pt x="395" y="1054"/>
                      <a:pt x="395" y="1054"/>
                      <a:pt x="395" y="1054"/>
                    </a:cubicBezTo>
                    <a:cubicBezTo>
                      <a:pt x="389" y="1063"/>
                      <a:pt x="389" y="1063"/>
                      <a:pt x="389" y="1063"/>
                    </a:cubicBezTo>
                    <a:cubicBezTo>
                      <a:pt x="385" y="1064"/>
                      <a:pt x="385" y="1064"/>
                      <a:pt x="385" y="1064"/>
                    </a:cubicBezTo>
                    <a:cubicBezTo>
                      <a:pt x="379" y="1065"/>
                      <a:pt x="379" y="1065"/>
                      <a:pt x="379" y="1065"/>
                    </a:cubicBezTo>
                    <a:cubicBezTo>
                      <a:pt x="370" y="1067"/>
                      <a:pt x="370" y="1067"/>
                      <a:pt x="370" y="1067"/>
                    </a:cubicBezTo>
                    <a:cubicBezTo>
                      <a:pt x="368" y="1073"/>
                      <a:pt x="368" y="1073"/>
                      <a:pt x="368" y="1073"/>
                    </a:cubicBezTo>
                    <a:cubicBezTo>
                      <a:pt x="369" y="1079"/>
                      <a:pt x="369" y="1079"/>
                      <a:pt x="369" y="1079"/>
                    </a:cubicBezTo>
                    <a:cubicBezTo>
                      <a:pt x="364" y="1083"/>
                      <a:pt x="364" y="1083"/>
                      <a:pt x="364" y="1083"/>
                    </a:cubicBezTo>
                    <a:cubicBezTo>
                      <a:pt x="352" y="1082"/>
                      <a:pt x="352" y="1082"/>
                      <a:pt x="352" y="1082"/>
                    </a:cubicBezTo>
                    <a:cubicBezTo>
                      <a:pt x="354" y="1082"/>
                      <a:pt x="354" y="1082"/>
                      <a:pt x="354" y="1082"/>
                    </a:cubicBezTo>
                    <a:cubicBezTo>
                      <a:pt x="347" y="1078"/>
                      <a:pt x="347" y="1078"/>
                      <a:pt x="347" y="1078"/>
                    </a:cubicBezTo>
                    <a:cubicBezTo>
                      <a:pt x="347" y="1075"/>
                      <a:pt x="347" y="1075"/>
                      <a:pt x="347" y="1075"/>
                    </a:cubicBezTo>
                    <a:cubicBezTo>
                      <a:pt x="343" y="1075"/>
                      <a:pt x="343" y="1075"/>
                      <a:pt x="343" y="1075"/>
                    </a:cubicBezTo>
                    <a:cubicBezTo>
                      <a:pt x="340" y="1074"/>
                      <a:pt x="340" y="1074"/>
                      <a:pt x="340" y="1074"/>
                    </a:cubicBezTo>
                    <a:cubicBezTo>
                      <a:pt x="342" y="1072"/>
                      <a:pt x="342" y="1072"/>
                      <a:pt x="342" y="1072"/>
                    </a:cubicBezTo>
                    <a:cubicBezTo>
                      <a:pt x="340" y="1069"/>
                      <a:pt x="340" y="1069"/>
                      <a:pt x="340" y="1069"/>
                    </a:cubicBezTo>
                    <a:cubicBezTo>
                      <a:pt x="337" y="1063"/>
                      <a:pt x="337" y="1063"/>
                      <a:pt x="337" y="1063"/>
                    </a:cubicBezTo>
                    <a:cubicBezTo>
                      <a:pt x="339" y="1061"/>
                      <a:pt x="339" y="1061"/>
                      <a:pt x="339" y="1061"/>
                    </a:cubicBezTo>
                    <a:cubicBezTo>
                      <a:pt x="335" y="1059"/>
                      <a:pt x="335" y="1059"/>
                      <a:pt x="335" y="1059"/>
                    </a:cubicBezTo>
                    <a:cubicBezTo>
                      <a:pt x="333" y="1057"/>
                      <a:pt x="333" y="1057"/>
                      <a:pt x="333" y="1057"/>
                    </a:cubicBezTo>
                    <a:cubicBezTo>
                      <a:pt x="335" y="1053"/>
                      <a:pt x="335" y="1053"/>
                      <a:pt x="335" y="1053"/>
                    </a:cubicBezTo>
                    <a:cubicBezTo>
                      <a:pt x="333" y="1050"/>
                      <a:pt x="333" y="1050"/>
                      <a:pt x="333" y="1050"/>
                    </a:cubicBezTo>
                    <a:cubicBezTo>
                      <a:pt x="330" y="1046"/>
                      <a:pt x="330" y="1046"/>
                      <a:pt x="330" y="1046"/>
                    </a:cubicBezTo>
                    <a:cubicBezTo>
                      <a:pt x="325" y="1045"/>
                      <a:pt x="325" y="1045"/>
                      <a:pt x="325" y="1045"/>
                    </a:cubicBezTo>
                    <a:cubicBezTo>
                      <a:pt x="321" y="1042"/>
                      <a:pt x="321" y="1042"/>
                      <a:pt x="321" y="1042"/>
                    </a:cubicBezTo>
                    <a:cubicBezTo>
                      <a:pt x="321" y="1039"/>
                      <a:pt x="321" y="1039"/>
                      <a:pt x="321" y="1039"/>
                    </a:cubicBezTo>
                    <a:cubicBezTo>
                      <a:pt x="323" y="1032"/>
                      <a:pt x="323" y="1032"/>
                      <a:pt x="323" y="1032"/>
                    </a:cubicBezTo>
                    <a:cubicBezTo>
                      <a:pt x="323" y="1032"/>
                      <a:pt x="323" y="1031"/>
                      <a:pt x="327" y="1029"/>
                    </a:cubicBezTo>
                    <a:cubicBezTo>
                      <a:pt x="331" y="1028"/>
                      <a:pt x="332" y="1029"/>
                      <a:pt x="332" y="1029"/>
                    </a:cubicBezTo>
                    <a:cubicBezTo>
                      <a:pt x="338" y="1031"/>
                      <a:pt x="338" y="1031"/>
                      <a:pt x="338" y="1031"/>
                    </a:cubicBezTo>
                    <a:cubicBezTo>
                      <a:pt x="345" y="1029"/>
                      <a:pt x="345" y="1029"/>
                      <a:pt x="345" y="1029"/>
                    </a:cubicBezTo>
                    <a:cubicBezTo>
                      <a:pt x="345" y="1029"/>
                      <a:pt x="352" y="1023"/>
                      <a:pt x="353" y="1022"/>
                    </a:cubicBezTo>
                    <a:cubicBezTo>
                      <a:pt x="355" y="1021"/>
                      <a:pt x="353" y="1016"/>
                      <a:pt x="353" y="1016"/>
                    </a:cubicBezTo>
                    <a:cubicBezTo>
                      <a:pt x="357" y="1015"/>
                      <a:pt x="357" y="1015"/>
                      <a:pt x="357" y="1015"/>
                    </a:cubicBezTo>
                    <a:cubicBezTo>
                      <a:pt x="359" y="1012"/>
                      <a:pt x="359" y="1012"/>
                      <a:pt x="359" y="1012"/>
                    </a:cubicBezTo>
                    <a:cubicBezTo>
                      <a:pt x="359" y="1006"/>
                      <a:pt x="359" y="1006"/>
                      <a:pt x="359" y="1006"/>
                    </a:cubicBezTo>
                    <a:cubicBezTo>
                      <a:pt x="354" y="1004"/>
                      <a:pt x="354" y="1004"/>
                      <a:pt x="354" y="1004"/>
                    </a:cubicBezTo>
                    <a:cubicBezTo>
                      <a:pt x="350" y="1003"/>
                      <a:pt x="350" y="1003"/>
                      <a:pt x="350" y="1003"/>
                    </a:cubicBezTo>
                    <a:cubicBezTo>
                      <a:pt x="346" y="1000"/>
                      <a:pt x="346" y="1000"/>
                      <a:pt x="346" y="1000"/>
                    </a:cubicBezTo>
                    <a:cubicBezTo>
                      <a:pt x="348" y="995"/>
                      <a:pt x="348" y="995"/>
                      <a:pt x="348" y="995"/>
                    </a:cubicBezTo>
                    <a:cubicBezTo>
                      <a:pt x="343" y="995"/>
                      <a:pt x="343" y="995"/>
                      <a:pt x="343" y="995"/>
                    </a:cubicBezTo>
                    <a:cubicBezTo>
                      <a:pt x="338" y="994"/>
                      <a:pt x="338" y="994"/>
                      <a:pt x="338" y="994"/>
                    </a:cubicBezTo>
                    <a:cubicBezTo>
                      <a:pt x="334" y="993"/>
                      <a:pt x="334" y="993"/>
                      <a:pt x="334" y="993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28" y="997"/>
                      <a:pt x="328" y="997"/>
                      <a:pt x="328" y="997"/>
                    </a:cubicBezTo>
                    <a:cubicBezTo>
                      <a:pt x="323" y="997"/>
                      <a:pt x="323" y="997"/>
                      <a:pt x="323" y="997"/>
                    </a:cubicBezTo>
                    <a:cubicBezTo>
                      <a:pt x="322" y="988"/>
                      <a:pt x="322" y="988"/>
                      <a:pt x="322" y="988"/>
                    </a:cubicBezTo>
                    <a:cubicBezTo>
                      <a:pt x="320" y="984"/>
                      <a:pt x="320" y="984"/>
                      <a:pt x="320" y="984"/>
                    </a:cubicBezTo>
                    <a:cubicBezTo>
                      <a:pt x="315" y="982"/>
                      <a:pt x="315" y="982"/>
                      <a:pt x="315" y="982"/>
                    </a:cubicBezTo>
                    <a:cubicBezTo>
                      <a:pt x="304" y="980"/>
                      <a:pt x="304" y="980"/>
                      <a:pt x="304" y="980"/>
                    </a:cubicBezTo>
                    <a:cubicBezTo>
                      <a:pt x="299" y="973"/>
                      <a:pt x="299" y="973"/>
                      <a:pt x="299" y="973"/>
                    </a:cubicBezTo>
                    <a:cubicBezTo>
                      <a:pt x="298" y="970"/>
                      <a:pt x="298" y="970"/>
                      <a:pt x="298" y="970"/>
                    </a:cubicBezTo>
                    <a:cubicBezTo>
                      <a:pt x="298" y="970"/>
                      <a:pt x="297" y="970"/>
                      <a:pt x="294" y="969"/>
                    </a:cubicBezTo>
                    <a:cubicBezTo>
                      <a:pt x="291" y="969"/>
                      <a:pt x="293" y="966"/>
                      <a:pt x="293" y="966"/>
                    </a:cubicBezTo>
                    <a:cubicBezTo>
                      <a:pt x="293" y="961"/>
                      <a:pt x="293" y="961"/>
                      <a:pt x="293" y="961"/>
                    </a:cubicBezTo>
                    <a:cubicBezTo>
                      <a:pt x="289" y="961"/>
                      <a:pt x="289" y="961"/>
                      <a:pt x="289" y="961"/>
                    </a:cubicBezTo>
                    <a:cubicBezTo>
                      <a:pt x="285" y="957"/>
                      <a:pt x="285" y="957"/>
                      <a:pt x="285" y="957"/>
                    </a:cubicBezTo>
                    <a:cubicBezTo>
                      <a:pt x="278" y="955"/>
                      <a:pt x="278" y="955"/>
                      <a:pt x="278" y="955"/>
                    </a:cubicBezTo>
                    <a:cubicBezTo>
                      <a:pt x="281" y="947"/>
                      <a:pt x="281" y="947"/>
                      <a:pt x="281" y="947"/>
                    </a:cubicBezTo>
                    <a:cubicBezTo>
                      <a:pt x="281" y="944"/>
                      <a:pt x="281" y="944"/>
                      <a:pt x="281" y="944"/>
                    </a:cubicBezTo>
                    <a:cubicBezTo>
                      <a:pt x="282" y="939"/>
                      <a:pt x="282" y="939"/>
                      <a:pt x="282" y="939"/>
                    </a:cubicBezTo>
                    <a:cubicBezTo>
                      <a:pt x="279" y="936"/>
                      <a:pt x="279" y="936"/>
                      <a:pt x="279" y="936"/>
                    </a:cubicBezTo>
                    <a:cubicBezTo>
                      <a:pt x="273" y="932"/>
                      <a:pt x="273" y="932"/>
                      <a:pt x="273" y="932"/>
                    </a:cubicBezTo>
                    <a:cubicBezTo>
                      <a:pt x="273" y="929"/>
                      <a:pt x="273" y="929"/>
                      <a:pt x="273" y="929"/>
                    </a:cubicBezTo>
                    <a:cubicBezTo>
                      <a:pt x="273" y="926"/>
                      <a:pt x="273" y="926"/>
                      <a:pt x="273" y="926"/>
                    </a:cubicBezTo>
                    <a:cubicBezTo>
                      <a:pt x="273" y="918"/>
                      <a:pt x="273" y="918"/>
                      <a:pt x="273" y="918"/>
                    </a:cubicBezTo>
                    <a:cubicBezTo>
                      <a:pt x="271" y="914"/>
                      <a:pt x="271" y="914"/>
                      <a:pt x="271" y="914"/>
                    </a:cubicBezTo>
                    <a:cubicBezTo>
                      <a:pt x="267" y="916"/>
                      <a:pt x="267" y="916"/>
                      <a:pt x="267" y="916"/>
                    </a:cubicBezTo>
                    <a:cubicBezTo>
                      <a:pt x="266" y="914"/>
                      <a:pt x="266" y="914"/>
                      <a:pt x="266" y="914"/>
                    </a:cubicBezTo>
                    <a:cubicBezTo>
                      <a:pt x="263" y="915"/>
                      <a:pt x="263" y="915"/>
                      <a:pt x="263" y="915"/>
                    </a:cubicBezTo>
                    <a:cubicBezTo>
                      <a:pt x="260" y="913"/>
                      <a:pt x="260" y="913"/>
                      <a:pt x="260" y="913"/>
                    </a:cubicBezTo>
                    <a:cubicBezTo>
                      <a:pt x="257" y="910"/>
                      <a:pt x="257" y="910"/>
                      <a:pt x="257" y="910"/>
                    </a:cubicBezTo>
                    <a:cubicBezTo>
                      <a:pt x="248" y="908"/>
                      <a:pt x="248" y="908"/>
                      <a:pt x="248" y="908"/>
                    </a:cubicBezTo>
                    <a:cubicBezTo>
                      <a:pt x="248" y="908"/>
                      <a:pt x="245" y="909"/>
                      <a:pt x="241" y="910"/>
                    </a:cubicBezTo>
                    <a:cubicBezTo>
                      <a:pt x="238" y="911"/>
                      <a:pt x="239" y="912"/>
                      <a:pt x="237" y="912"/>
                    </a:cubicBezTo>
                    <a:cubicBezTo>
                      <a:pt x="235" y="913"/>
                      <a:pt x="234" y="915"/>
                      <a:pt x="234" y="917"/>
                    </a:cubicBezTo>
                    <a:cubicBezTo>
                      <a:pt x="233" y="919"/>
                      <a:pt x="229" y="920"/>
                      <a:pt x="228" y="920"/>
                    </a:cubicBezTo>
                    <a:cubicBezTo>
                      <a:pt x="226" y="921"/>
                      <a:pt x="224" y="918"/>
                      <a:pt x="224" y="918"/>
                    </a:cubicBezTo>
                    <a:cubicBezTo>
                      <a:pt x="224" y="915"/>
                      <a:pt x="224" y="915"/>
                      <a:pt x="224" y="915"/>
                    </a:cubicBezTo>
                    <a:cubicBezTo>
                      <a:pt x="223" y="909"/>
                      <a:pt x="223" y="909"/>
                      <a:pt x="223" y="909"/>
                    </a:cubicBezTo>
                    <a:cubicBezTo>
                      <a:pt x="215" y="909"/>
                      <a:pt x="215" y="909"/>
                      <a:pt x="215" y="909"/>
                    </a:cubicBezTo>
                    <a:cubicBezTo>
                      <a:pt x="208" y="911"/>
                      <a:pt x="208" y="911"/>
                      <a:pt x="208" y="911"/>
                    </a:cubicBezTo>
                    <a:cubicBezTo>
                      <a:pt x="207" y="913"/>
                      <a:pt x="207" y="913"/>
                      <a:pt x="207" y="913"/>
                    </a:cubicBezTo>
                    <a:cubicBezTo>
                      <a:pt x="202" y="913"/>
                      <a:pt x="202" y="913"/>
                      <a:pt x="202" y="913"/>
                    </a:cubicBezTo>
                    <a:cubicBezTo>
                      <a:pt x="200" y="909"/>
                      <a:pt x="200" y="909"/>
                      <a:pt x="200" y="909"/>
                    </a:cubicBezTo>
                    <a:cubicBezTo>
                      <a:pt x="197" y="908"/>
                      <a:pt x="197" y="908"/>
                      <a:pt x="197" y="908"/>
                    </a:cubicBezTo>
                    <a:cubicBezTo>
                      <a:pt x="192" y="910"/>
                      <a:pt x="192" y="910"/>
                      <a:pt x="192" y="910"/>
                    </a:cubicBezTo>
                    <a:cubicBezTo>
                      <a:pt x="192" y="910"/>
                      <a:pt x="191" y="912"/>
                      <a:pt x="190" y="912"/>
                    </a:cubicBezTo>
                    <a:cubicBezTo>
                      <a:pt x="189" y="913"/>
                      <a:pt x="188" y="912"/>
                      <a:pt x="187" y="912"/>
                    </a:cubicBezTo>
                    <a:cubicBezTo>
                      <a:pt x="186" y="912"/>
                      <a:pt x="184" y="911"/>
                      <a:pt x="183" y="910"/>
                    </a:cubicBezTo>
                    <a:cubicBezTo>
                      <a:pt x="183" y="909"/>
                      <a:pt x="183" y="908"/>
                      <a:pt x="183" y="907"/>
                    </a:cubicBezTo>
                    <a:cubicBezTo>
                      <a:pt x="183" y="906"/>
                      <a:pt x="183" y="904"/>
                      <a:pt x="183" y="904"/>
                    </a:cubicBezTo>
                    <a:cubicBezTo>
                      <a:pt x="184" y="899"/>
                      <a:pt x="184" y="899"/>
                      <a:pt x="184" y="899"/>
                    </a:cubicBezTo>
                    <a:cubicBezTo>
                      <a:pt x="184" y="899"/>
                      <a:pt x="180" y="896"/>
                      <a:pt x="179" y="895"/>
                    </a:cubicBezTo>
                    <a:cubicBezTo>
                      <a:pt x="179" y="893"/>
                      <a:pt x="178" y="890"/>
                      <a:pt x="178" y="890"/>
                    </a:cubicBezTo>
                    <a:cubicBezTo>
                      <a:pt x="178" y="890"/>
                      <a:pt x="176" y="889"/>
                      <a:pt x="175" y="888"/>
                    </a:cubicBezTo>
                    <a:cubicBezTo>
                      <a:pt x="174" y="888"/>
                      <a:pt x="173" y="887"/>
                      <a:pt x="173" y="887"/>
                    </a:cubicBezTo>
                    <a:cubicBezTo>
                      <a:pt x="174" y="884"/>
                      <a:pt x="174" y="884"/>
                      <a:pt x="174" y="884"/>
                    </a:cubicBezTo>
                    <a:cubicBezTo>
                      <a:pt x="170" y="882"/>
                      <a:pt x="170" y="882"/>
                      <a:pt x="170" y="882"/>
                    </a:cubicBezTo>
                    <a:cubicBezTo>
                      <a:pt x="165" y="878"/>
                      <a:pt x="165" y="878"/>
                      <a:pt x="165" y="878"/>
                    </a:cubicBezTo>
                    <a:cubicBezTo>
                      <a:pt x="167" y="875"/>
                      <a:pt x="167" y="875"/>
                      <a:pt x="167" y="875"/>
                    </a:cubicBezTo>
                    <a:cubicBezTo>
                      <a:pt x="163" y="872"/>
                      <a:pt x="163" y="872"/>
                      <a:pt x="163" y="872"/>
                    </a:cubicBezTo>
                    <a:cubicBezTo>
                      <a:pt x="159" y="875"/>
                      <a:pt x="159" y="875"/>
                      <a:pt x="159" y="875"/>
                    </a:cubicBezTo>
                    <a:cubicBezTo>
                      <a:pt x="159" y="871"/>
                      <a:pt x="159" y="871"/>
                      <a:pt x="159" y="871"/>
                    </a:cubicBezTo>
                    <a:cubicBezTo>
                      <a:pt x="157" y="863"/>
                      <a:pt x="157" y="863"/>
                      <a:pt x="157" y="863"/>
                    </a:cubicBezTo>
                    <a:cubicBezTo>
                      <a:pt x="159" y="860"/>
                      <a:pt x="159" y="860"/>
                      <a:pt x="159" y="860"/>
                    </a:cubicBezTo>
                    <a:cubicBezTo>
                      <a:pt x="158" y="850"/>
                      <a:pt x="158" y="850"/>
                      <a:pt x="158" y="850"/>
                    </a:cubicBezTo>
                    <a:cubicBezTo>
                      <a:pt x="158" y="850"/>
                      <a:pt x="156" y="849"/>
                      <a:pt x="155" y="849"/>
                    </a:cubicBezTo>
                    <a:cubicBezTo>
                      <a:pt x="154" y="849"/>
                      <a:pt x="151" y="847"/>
                      <a:pt x="151" y="847"/>
                    </a:cubicBezTo>
                    <a:cubicBezTo>
                      <a:pt x="147" y="846"/>
                      <a:pt x="147" y="846"/>
                      <a:pt x="147" y="846"/>
                    </a:cubicBezTo>
                    <a:cubicBezTo>
                      <a:pt x="147" y="843"/>
                      <a:pt x="147" y="843"/>
                      <a:pt x="147" y="843"/>
                    </a:cubicBezTo>
                    <a:cubicBezTo>
                      <a:pt x="144" y="840"/>
                      <a:pt x="144" y="840"/>
                      <a:pt x="144" y="840"/>
                    </a:cubicBezTo>
                    <a:cubicBezTo>
                      <a:pt x="141" y="841"/>
                      <a:pt x="141" y="841"/>
                      <a:pt x="141" y="841"/>
                    </a:cubicBezTo>
                    <a:cubicBezTo>
                      <a:pt x="141" y="841"/>
                      <a:pt x="140" y="841"/>
                      <a:pt x="140" y="840"/>
                    </a:cubicBezTo>
                    <a:cubicBezTo>
                      <a:pt x="140" y="839"/>
                      <a:pt x="138" y="835"/>
                      <a:pt x="138" y="835"/>
                    </a:cubicBezTo>
                    <a:cubicBezTo>
                      <a:pt x="141" y="832"/>
                      <a:pt x="141" y="832"/>
                      <a:pt x="141" y="832"/>
                    </a:cubicBezTo>
                    <a:cubicBezTo>
                      <a:pt x="141" y="832"/>
                      <a:pt x="141" y="828"/>
                      <a:pt x="141" y="827"/>
                    </a:cubicBezTo>
                    <a:cubicBezTo>
                      <a:pt x="141" y="825"/>
                      <a:pt x="146" y="825"/>
                      <a:pt x="146" y="825"/>
                    </a:cubicBezTo>
                    <a:cubicBezTo>
                      <a:pt x="148" y="824"/>
                      <a:pt x="148" y="824"/>
                      <a:pt x="148" y="824"/>
                    </a:cubicBezTo>
                    <a:cubicBezTo>
                      <a:pt x="149" y="820"/>
                      <a:pt x="149" y="820"/>
                      <a:pt x="149" y="820"/>
                    </a:cubicBezTo>
                    <a:cubicBezTo>
                      <a:pt x="149" y="820"/>
                      <a:pt x="146" y="820"/>
                      <a:pt x="144" y="818"/>
                    </a:cubicBezTo>
                    <a:cubicBezTo>
                      <a:pt x="143" y="816"/>
                      <a:pt x="144" y="818"/>
                      <a:pt x="144" y="817"/>
                    </a:cubicBezTo>
                    <a:cubicBezTo>
                      <a:pt x="144" y="816"/>
                      <a:pt x="143" y="817"/>
                      <a:pt x="143" y="817"/>
                    </a:cubicBezTo>
                    <a:cubicBezTo>
                      <a:pt x="143" y="817"/>
                      <a:pt x="142" y="816"/>
                      <a:pt x="142" y="815"/>
                    </a:cubicBezTo>
                    <a:cubicBezTo>
                      <a:pt x="142" y="814"/>
                      <a:pt x="142" y="812"/>
                      <a:pt x="141" y="811"/>
                    </a:cubicBezTo>
                    <a:cubicBezTo>
                      <a:pt x="140" y="810"/>
                      <a:pt x="138" y="809"/>
                      <a:pt x="138" y="809"/>
                    </a:cubicBezTo>
                    <a:cubicBezTo>
                      <a:pt x="137" y="808"/>
                      <a:pt x="137" y="809"/>
                      <a:pt x="135" y="807"/>
                    </a:cubicBezTo>
                    <a:cubicBezTo>
                      <a:pt x="134" y="805"/>
                      <a:pt x="134" y="804"/>
                      <a:pt x="134" y="804"/>
                    </a:cubicBezTo>
                    <a:cubicBezTo>
                      <a:pt x="131" y="802"/>
                      <a:pt x="133" y="797"/>
                      <a:pt x="131" y="795"/>
                    </a:cubicBezTo>
                    <a:cubicBezTo>
                      <a:pt x="127" y="791"/>
                      <a:pt x="127" y="784"/>
                      <a:pt x="125" y="782"/>
                    </a:cubicBezTo>
                    <a:cubicBezTo>
                      <a:pt x="122" y="777"/>
                      <a:pt x="124" y="776"/>
                      <a:pt x="125" y="773"/>
                    </a:cubicBezTo>
                    <a:cubicBezTo>
                      <a:pt x="126" y="767"/>
                      <a:pt x="129" y="762"/>
                      <a:pt x="130" y="752"/>
                    </a:cubicBezTo>
                    <a:cubicBezTo>
                      <a:pt x="130" y="745"/>
                      <a:pt x="130" y="745"/>
                      <a:pt x="130" y="745"/>
                    </a:cubicBezTo>
                    <a:cubicBezTo>
                      <a:pt x="135" y="741"/>
                      <a:pt x="135" y="741"/>
                      <a:pt x="135" y="741"/>
                    </a:cubicBezTo>
                    <a:cubicBezTo>
                      <a:pt x="135" y="739"/>
                      <a:pt x="135" y="739"/>
                      <a:pt x="135" y="739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5"/>
                      <a:pt x="130" y="735"/>
                      <a:pt x="130" y="735"/>
                    </a:cubicBezTo>
                    <a:cubicBezTo>
                      <a:pt x="127" y="724"/>
                      <a:pt x="127" y="724"/>
                      <a:pt x="127" y="724"/>
                    </a:cubicBezTo>
                    <a:cubicBezTo>
                      <a:pt x="128" y="719"/>
                      <a:pt x="128" y="719"/>
                      <a:pt x="128" y="719"/>
                    </a:cubicBezTo>
                    <a:cubicBezTo>
                      <a:pt x="131" y="722"/>
                      <a:pt x="131" y="722"/>
                      <a:pt x="131" y="722"/>
                    </a:cubicBezTo>
                    <a:cubicBezTo>
                      <a:pt x="134" y="723"/>
                      <a:pt x="134" y="723"/>
                      <a:pt x="134" y="723"/>
                    </a:cubicBezTo>
                    <a:cubicBezTo>
                      <a:pt x="137" y="720"/>
                      <a:pt x="137" y="720"/>
                      <a:pt x="137" y="720"/>
                    </a:cubicBezTo>
                    <a:cubicBezTo>
                      <a:pt x="136" y="715"/>
                      <a:pt x="136" y="715"/>
                      <a:pt x="136" y="715"/>
                    </a:cubicBezTo>
                    <a:cubicBezTo>
                      <a:pt x="136" y="715"/>
                      <a:pt x="137" y="712"/>
                      <a:pt x="138" y="712"/>
                    </a:cubicBezTo>
                    <a:cubicBezTo>
                      <a:pt x="139" y="713"/>
                      <a:pt x="145" y="713"/>
                      <a:pt x="145" y="713"/>
                    </a:cubicBezTo>
                    <a:cubicBezTo>
                      <a:pt x="148" y="710"/>
                      <a:pt x="148" y="710"/>
                      <a:pt x="148" y="710"/>
                    </a:cubicBezTo>
                    <a:cubicBezTo>
                      <a:pt x="148" y="704"/>
                      <a:pt x="148" y="704"/>
                      <a:pt x="148" y="704"/>
                    </a:cubicBezTo>
                    <a:cubicBezTo>
                      <a:pt x="151" y="700"/>
                      <a:pt x="151" y="700"/>
                      <a:pt x="151" y="700"/>
                    </a:cubicBezTo>
                    <a:cubicBezTo>
                      <a:pt x="157" y="699"/>
                      <a:pt x="157" y="699"/>
                      <a:pt x="157" y="699"/>
                    </a:cubicBezTo>
                    <a:cubicBezTo>
                      <a:pt x="157" y="699"/>
                      <a:pt x="168" y="699"/>
                      <a:pt x="169" y="700"/>
                    </a:cubicBezTo>
                    <a:cubicBezTo>
                      <a:pt x="170" y="700"/>
                      <a:pt x="175" y="700"/>
                      <a:pt x="176" y="700"/>
                    </a:cubicBezTo>
                    <a:cubicBezTo>
                      <a:pt x="177" y="700"/>
                      <a:pt x="183" y="700"/>
                      <a:pt x="183" y="700"/>
                    </a:cubicBezTo>
                    <a:cubicBezTo>
                      <a:pt x="185" y="696"/>
                      <a:pt x="185" y="696"/>
                      <a:pt x="185" y="696"/>
                    </a:cubicBezTo>
                    <a:cubicBezTo>
                      <a:pt x="177" y="694"/>
                      <a:pt x="177" y="694"/>
                      <a:pt x="177" y="694"/>
                    </a:cubicBezTo>
                    <a:cubicBezTo>
                      <a:pt x="171" y="693"/>
                      <a:pt x="171" y="693"/>
                      <a:pt x="171" y="693"/>
                    </a:cubicBezTo>
                    <a:cubicBezTo>
                      <a:pt x="168" y="688"/>
                      <a:pt x="168" y="688"/>
                      <a:pt x="168" y="688"/>
                    </a:cubicBezTo>
                    <a:cubicBezTo>
                      <a:pt x="162" y="688"/>
                      <a:pt x="162" y="688"/>
                      <a:pt x="162" y="688"/>
                    </a:cubicBezTo>
                    <a:cubicBezTo>
                      <a:pt x="154" y="690"/>
                      <a:pt x="154" y="690"/>
                      <a:pt x="154" y="690"/>
                    </a:cubicBezTo>
                    <a:cubicBezTo>
                      <a:pt x="149" y="691"/>
                      <a:pt x="149" y="691"/>
                      <a:pt x="149" y="691"/>
                    </a:cubicBezTo>
                    <a:cubicBezTo>
                      <a:pt x="142" y="690"/>
                      <a:pt x="142" y="690"/>
                      <a:pt x="142" y="690"/>
                    </a:cubicBezTo>
                    <a:cubicBezTo>
                      <a:pt x="140" y="687"/>
                      <a:pt x="140" y="687"/>
                      <a:pt x="140" y="687"/>
                    </a:cubicBezTo>
                    <a:cubicBezTo>
                      <a:pt x="140" y="687"/>
                      <a:pt x="135" y="686"/>
                      <a:pt x="134" y="686"/>
                    </a:cubicBezTo>
                    <a:cubicBezTo>
                      <a:pt x="133" y="686"/>
                      <a:pt x="132" y="686"/>
                      <a:pt x="131" y="685"/>
                    </a:cubicBezTo>
                    <a:cubicBezTo>
                      <a:pt x="129" y="685"/>
                      <a:pt x="126" y="678"/>
                      <a:pt x="126" y="678"/>
                    </a:cubicBezTo>
                    <a:cubicBezTo>
                      <a:pt x="126" y="674"/>
                      <a:pt x="126" y="674"/>
                      <a:pt x="126" y="674"/>
                    </a:cubicBezTo>
                    <a:cubicBezTo>
                      <a:pt x="129" y="678"/>
                      <a:pt x="129" y="678"/>
                      <a:pt x="129" y="678"/>
                    </a:cubicBezTo>
                    <a:cubicBezTo>
                      <a:pt x="129" y="678"/>
                      <a:pt x="131" y="679"/>
                      <a:pt x="131" y="678"/>
                    </a:cubicBezTo>
                    <a:cubicBezTo>
                      <a:pt x="131" y="677"/>
                      <a:pt x="130" y="671"/>
                      <a:pt x="130" y="671"/>
                    </a:cubicBezTo>
                    <a:cubicBezTo>
                      <a:pt x="130" y="671"/>
                      <a:pt x="131" y="665"/>
                      <a:pt x="128" y="666"/>
                    </a:cubicBezTo>
                    <a:cubicBezTo>
                      <a:pt x="125" y="667"/>
                      <a:pt x="122" y="669"/>
                      <a:pt x="122" y="671"/>
                    </a:cubicBezTo>
                    <a:cubicBezTo>
                      <a:pt x="122" y="672"/>
                      <a:pt x="120" y="675"/>
                      <a:pt x="120" y="677"/>
                    </a:cubicBezTo>
                    <a:cubicBezTo>
                      <a:pt x="119" y="678"/>
                      <a:pt x="118" y="679"/>
                      <a:pt x="117" y="680"/>
                    </a:cubicBezTo>
                    <a:cubicBezTo>
                      <a:pt x="116" y="681"/>
                      <a:pt x="111" y="682"/>
                      <a:pt x="111" y="682"/>
                    </a:cubicBezTo>
                    <a:cubicBezTo>
                      <a:pt x="107" y="682"/>
                      <a:pt x="107" y="682"/>
                      <a:pt x="107" y="682"/>
                    </a:cubicBezTo>
                    <a:cubicBezTo>
                      <a:pt x="110" y="678"/>
                      <a:pt x="110" y="678"/>
                      <a:pt x="110" y="678"/>
                    </a:cubicBezTo>
                    <a:cubicBezTo>
                      <a:pt x="112" y="673"/>
                      <a:pt x="112" y="673"/>
                      <a:pt x="112" y="673"/>
                    </a:cubicBezTo>
                    <a:cubicBezTo>
                      <a:pt x="112" y="673"/>
                      <a:pt x="117" y="664"/>
                      <a:pt x="117" y="662"/>
                    </a:cubicBezTo>
                    <a:cubicBezTo>
                      <a:pt x="118" y="659"/>
                      <a:pt x="119" y="657"/>
                      <a:pt x="120" y="654"/>
                    </a:cubicBezTo>
                    <a:cubicBezTo>
                      <a:pt x="121" y="652"/>
                      <a:pt x="124" y="651"/>
                      <a:pt x="124" y="651"/>
                    </a:cubicBezTo>
                    <a:cubicBezTo>
                      <a:pt x="127" y="641"/>
                      <a:pt x="127" y="641"/>
                      <a:pt x="127" y="641"/>
                    </a:cubicBezTo>
                    <a:cubicBezTo>
                      <a:pt x="140" y="615"/>
                      <a:pt x="140" y="615"/>
                      <a:pt x="140" y="615"/>
                    </a:cubicBezTo>
                    <a:cubicBezTo>
                      <a:pt x="140" y="615"/>
                      <a:pt x="142" y="607"/>
                      <a:pt x="143" y="606"/>
                    </a:cubicBezTo>
                    <a:cubicBezTo>
                      <a:pt x="143" y="604"/>
                      <a:pt x="146" y="598"/>
                      <a:pt x="146" y="596"/>
                    </a:cubicBezTo>
                    <a:cubicBezTo>
                      <a:pt x="146" y="594"/>
                      <a:pt x="149" y="587"/>
                      <a:pt x="149" y="587"/>
                    </a:cubicBezTo>
                    <a:cubicBezTo>
                      <a:pt x="149" y="587"/>
                      <a:pt x="152" y="576"/>
                      <a:pt x="152" y="574"/>
                    </a:cubicBezTo>
                    <a:cubicBezTo>
                      <a:pt x="152" y="572"/>
                      <a:pt x="154" y="571"/>
                      <a:pt x="156" y="570"/>
                    </a:cubicBezTo>
                    <a:cubicBezTo>
                      <a:pt x="157" y="569"/>
                      <a:pt x="160" y="560"/>
                      <a:pt x="160" y="558"/>
                    </a:cubicBezTo>
                    <a:cubicBezTo>
                      <a:pt x="161" y="556"/>
                      <a:pt x="163" y="538"/>
                      <a:pt x="163" y="538"/>
                    </a:cubicBezTo>
                    <a:cubicBezTo>
                      <a:pt x="161" y="526"/>
                      <a:pt x="161" y="526"/>
                      <a:pt x="161" y="526"/>
                    </a:cubicBezTo>
                    <a:cubicBezTo>
                      <a:pt x="155" y="521"/>
                      <a:pt x="155" y="521"/>
                      <a:pt x="155" y="521"/>
                    </a:cubicBezTo>
                    <a:cubicBezTo>
                      <a:pt x="149" y="518"/>
                      <a:pt x="149" y="518"/>
                      <a:pt x="149" y="518"/>
                    </a:cubicBezTo>
                    <a:cubicBezTo>
                      <a:pt x="149" y="518"/>
                      <a:pt x="142" y="514"/>
                      <a:pt x="141" y="513"/>
                    </a:cubicBezTo>
                    <a:cubicBezTo>
                      <a:pt x="140" y="512"/>
                      <a:pt x="136" y="510"/>
                      <a:pt x="135" y="510"/>
                    </a:cubicBezTo>
                    <a:cubicBezTo>
                      <a:pt x="133" y="509"/>
                      <a:pt x="128" y="508"/>
                      <a:pt x="127" y="508"/>
                    </a:cubicBezTo>
                    <a:cubicBezTo>
                      <a:pt x="126" y="508"/>
                      <a:pt x="122" y="505"/>
                      <a:pt x="119" y="503"/>
                    </a:cubicBezTo>
                    <a:cubicBezTo>
                      <a:pt x="116" y="501"/>
                      <a:pt x="112" y="496"/>
                      <a:pt x="112" y="496"/>
                    </a:cubicBezTo>
                    <a:cubicBezTo>
                      <a:pt x="117" y="488"/>
                      <a:pt x="117" y="488"/>
                      <a:pt x="117" y="488"/>
                    </a:cubicBezTo>
                    <a:cubicBezTo>
                      <a:pt x="117" y="488"/>
                      <a:pt x="118" y="482"/>
                      <a:pt x="118" y="480"/>
                    </a:cubicBezTo>
                    <a:cubicBezTo>
                      <a:pt x="118" y="479"/>
                      <a:pt x="118" y="476"/>
                      <a:pt x="118" y="476"/>
                    </a:cubicBezTo>
                    <a:cubicBezTo>
                      <a:pt x="116" y="472"/>
                      <a:pt x="116" y="472"/>
                      <a:pt x="116" y="472"/>
                    </a:cubicBezTo>
                    <a:cubicBezTo>
                      <a:pt x="113" y="467"/>
                      <a:pt x="113" y="467"/>
                      <a:pt x="113" y="467"/>
                    </a:cubicBezTo>
                    <a:cubicBezTo>
                      <a:pt x="113" y="467"/>
                      <a:pt x="109" y="466"/>
                      <a:pt x="107" y="466"/>
                    </a:cubicBezTo>
                    <a:cubicBezTo>
                      <a:pt x="106" y="467"/>
                      <a:pt x="106" y="464"/>
                      <a:pt x="105" y="462"/>
                    </a:cubicBezTo>
                    <a:cubicBezTo>
                      <a:pt x="105" y="460"/>
                      <a:pt x="103" y="460"/>
                      <a:pt x="101" y="459"/>
                    </a:cubicBezTo>
                    <a:cubicBezTo>
                      <a:pt x="98" y="457"/>
                      <a:pt x="97" y="454"/>
                      <a:pt x="97" y="454"/>
                    </a:cubicBezTo>
                    <a:cubicBezTo>
                      <a:pt x="100" y="448"/>
                      <a:pt x="100" y="448"/>
                      <a:pt x="100" y="448"/>
                    </a:cubicBezTo>
                    <a:cubicBezTo>
                      <a:pt x="100" y="448"/>
                      <a:pt x="99" y="445"/>
                      <a:pt x="98" y="444"/>
                    </a:cubicBezTo>
                    <a:cubicBezTo>
                      <a:pt x="98" y="443"/>
                      <a:pt x="94" y="443"/>
                      <a:pt x="94" y="443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2" y="434"/>
                      <a:pt x="82" y="434"/>
                      <a:pt x="82" y="434"/>
                    </a:cubicBezTo>
                    <a:cubicBezTo>
                      <a:pt x="82" y="434"/>
                      <a:pt x="83" y="427"/>
                      <a:pt x="84" y="426"/>
                    </a:cubicBezTo>
                    <a:cubicBezTo>
                      <a:pt x="85" y="424"/>
                      <a:pt x="84" y="423"/>
                      <a:pt x="84" y="423"/>
                    </a:cubicBezTo>
                    <a:cubicBezTo>
                      <a:pt x="79" y="421"/>
                      <a:pt x="79" y="421"/>
                      <a:pt x="79" y="421"/>
                    </a:cubicBezTo>
                    <a:cubicBezTo>
                      <a:pt x="81" y="417"/>
                      <a:pt x="81" y="417"/>
                      <a:pt x="81" y="417"/>
                    </a:cubicBezTo>
                    <a:cubicBezTo>
                      <a:pt x="78" y="411"/>
                      <a:pt x="78" y="411"/>
                      <a:pt x="78" y="411"/>
                    </a:cubicBezTo>
                    <a:cubicBezTo>
                      <a:pt x="79" y="407"/>
                      <a:pt x="79" y="407"/>
                      <a:pt x="79" y="407"/>
                    </a:cubicBezTo>
                    <a:cubicBezTo>
                      <a:pt x="76" y="403"/>
                      <a:pt x="76" y="403"/>
                      <a:pt x="76" y="403"/>
                    </a:cubicBezTo>
                    <a:cubicBezTo>
                      <a:pt x="76" y="400"/>
                      <a:pt x="76" y="400"/>
                      <a:pt x="76" y="400"/>
                    </a:cubicBezTo>
                    <a:cubicBezTo>
                      <a:pt x="79" y="395"/>
                      <a:pt x="79" y="395"/>
                      <a:pt x="79" y="395"/>
                    </a:cubicBezTo>
                    <a:cubicBezTo>
                      <a:pt x="80" y="390"/>
                      <a:pt x="80" y="390"/>
                      <a:pt x="80" y="390"/>
                    </a:cubicBezTo>
                    <a:cubicBezTo>
                      <a:pt x="76" y="383"/>
                      <a:pt x="76" y="383"/>
                      <a:pt x="76" y="383"/>
                    </a:cubicBezTo>
                    <a:cubicBezTo>
                      <a:pt x="76" y="383"/>
                      <a:pt x="73" y="378"/>
                      <a:pt x="73" y="377"/>
                    </a:cubicBezTo>
                    <a:cubicBezTo>
                      <a:pt x="73" y="376"/>
                      <a:pt x="65" y="371"/>
                      <a:pt x="65" y="371"/>
                    </a:cubicBezTo>
                    <a:cubicBezTo>
                      <a:pt x="62" y="364"/>
                      <a:pt x="62" y="364"/>
                      <a:pt x="62" y="364"/>
                    </a:cubicBezTo>
                    <a:cubicBezTo>
                      <a:pt x="54" y="355"/>
                      <a:pt x="54" y="355"/>
                      <a:pt x="54" y="355"/>
                    </a:cubicBezTo>
                    <a:cubicBezTo>
                      <a:pt x="48" y="348"/>
                      <a:pt x="48" y="348"/>
                      <a:pt x="48" y="348"/>
                    </a:cubicBezTo>
                    <a:cubicBezTo>
                      <a:pt x="44" y="344"/>
                      <a:pt x="44" y="344"/>
                      <a:pt x="44" y="344"/>
                    </a:cubicBezTo>
                    <a:cubicBezTo>
                      <a:pt x="41" y="337"/>
                      <a:pt x="41" y="337"/>
                      <a:pt x="41" y="337"/>
                    </a:cubicBezTo>
                    <a:cubicBezTo>
                      <a:pt x="41" y="337"/>
                      <a:pt x="43" y="329"/>
                      <a:pt x="43" y="328"/>
                    </a:cubicBezTo>
                    <a:cubicBezTo>
                      <a:pt x="43" y="326"/>
                      <a:pt x="46" y="319"/>
                      <a:pt x="46" y="314"/>
                    </a:cubicBezTo>
                    <a:cubicBezTo>
                      <a:pt x="45" y="310"/>
                      <a:pt x="48" y="305"/>
                      <a:pt x="48" y="305"/>
                    </a:cubicBezTo>
                    <a:cubicBezTo>
                      <a:pt x="49" y="296"/>
                      <a:pt x="49" y="296"/>
                      <a:pt x="49" y="296"/>
                    </a:cubicBezTo>
                    <a:cubicBezTo>
                      <a:pt x="46" y="293"/>
                      <a:pt x="46" y="293"/>
                      <a:pt x="46" y="293"/>
                    </a:cubicBezTo>
                    <a:cubicBezTo>
                      <a:pt x="40" y="289"/>
                      <a:pt x="40" y="289"/>
                      <a:pt x="40" y="289"/>
                    </a:cubicBezTo>
                    <a:cubicBezTo>
                      <a:pt x="36" y="284"/>
                      <a:pt x="36" y="284"/>
                      <a:pt x="36" y="284"/>
                    </a:cubicBezTo>
                    <a:cubicBezTo>
                      <a:pt x="36" y="284"/>
                      <a:pt x="34" y="278"/>
                      <a:pt x="27" y="276"/>
                    </a:cubicBezTo>
                    <a:cubicBezTo>
                      <a:pt x="20" y="275"/>
                      <a:pt x="19" y="276"/>
                      <a:pt x="19" y="276"/>
                    </a:cubicBezTo>
                    <a:cubicBezTo>
                      <a:pt x="12" y="272"/>
                      <a:pt x="12" y="272"/>
                      <a:pt x="12" y="272"/>
                    </a:cubicBezTo>
                    <a:cubicBezTo>
                      <a:pt x="7" y="264"/>
                      <a:pt x="7" y="264"/>
                      <a:pt x="7" y="264"/>
                    </a:cubicBezTo>
                    <a:cubicBezTo>
                      <a:pt x="3" y="258"/>
                      <a:pt x="3" y="258"/>
                      <a:pt x="3" y="258"/>
                    </a:cubicBezTo>
                    <a:cubicBezTo>
                      <a:pt x="6" y="254"/>
                      <a:pt x="6" y="254"/>
                      <a:pt x="6" y="254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39"/>
                      <a:pt x="7" y="239"/>
                      <a:pt x="7" y="239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3"/>
                      <a:pt x="3" y="233"/>
                      <a:pt x="3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6" y="230"/>
                      <a:pt x="7" y="229"/>
                      <a:pt x="8" y="229"/>
                    </a:cubicBezTo>
                    <a:cubicBezTo>
                      <a:pt x="8" y="229"/>
                      <a:pt x="8" y="228"/>
                      <a:pt x="8" y="228"/>
                    </a:cubicBezTo>
                    <a:cubicBezTo>
                      <a:pt x="9" y="228"/>
                      <a:pt x="10" y="228"/>
                      <a:pt x="12" y="228"/>
                    </a:cubicBezTo>
                    <a:cubicBezTo>
                      <a:pt x="12" y="228"/>
                      <a:pt x="14" y="219"/>
                      <a:pt x="13" y="216"/>
                    </a:cubicBezTo>
                    <a:cubicBezTo>
                      <a:pt x="12" y="212"/>
                      <a:pt x="17" y="208"/>
                      <a:pt x="17" y="208"/>
                    </a:cubicBezTo>
                    <a:cubicBezTo>
                      <a:pt x="24" y="201"/>
                      <a:pt x="24" y="201"/>
                      <a:pt x="24" y="201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31" y="194"/>
                      <a:pt x="31" y="194"/>
                      <a:pt x="31" y="194"/>
                    </a:cubicBezTo>
                    <a:cubicBezTo>
                      <a:pt x="31" y="194"/>
                      <a:pt x="37" y="191"/>
                      <a:pt x="35" y="187"/>
                    </a:cubicBezTo>
                    <a:cubicBezTo>
                      <a:pt x="34" y="185"/>
                      <a:pt x="33" y="182"/>
                      <a:pt x="32" y="180"/>
                    </a:cubicBezTo>
                    <a:cubicBezTo>
                      <a:pt x="33" y="179"/>
                      <a:pt x="33" y="179"/>
                      <a:pt x="33" y="178"/>
                    </a:cubicBezTo>
                    <a:cubicBezTo>
                      <a:pt x="33" y="178"/>
                      <a:pt x="35" y="175"/>
                      <a:pt x="35" y="175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41" y="176"/>
                      <a:pt x="41" y="176"/>
                      <a:pt x="41" y="176"/>
                    </a:cubicBezTo>
                    <a:cubicBezTo>
                      <a:pt x="41" y="176"/>
                      <a:pt x="43" y="177"/>
                      <a:pt x="44" y="177"/>
                    </a:cubicBezTo>
                    <a:cubicBezTo>
                      <a:pt x="46" y="177"/>
                      <a:pt x="49" y="175"/>
                      <a:pt x="49" y="175"/>
                    </a:cubicBezTo>
                    <a:cubicBezTo>
                      <a:pt x="46" y="171"/>
                      <a:pt x="46" y="171"/>
                      <a:pt x="46" y="171"/>
                    </a:cubicBezTo>
                    <a:cubicBezTo>
                      <a:pt x="47" y="167"/>
                      <a:pt x="47" y="167"/>
                      <a:pt x="47" y="167"/>
                    </a:cubicBezTo>
                    <a:cubicBezTo>
                      <a:pt x="51" y="167"/>
                      <a:pt x="51" y="167"/>
                      <a:pt x="51" y="167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49" y="161"/>
                      <a:pt x="49" y="161"/>
                      <a:pt x="49" y="161"/>
                    </a:cubicBezTo>
                    <a:cubicBezTo>
                      <a:pt x="49" y="161"/>
                      <a:pt x="50" y="158"/>
                      <a:pt x="52" y="159"/>
                    </a:cubicBezTo>
                    <a:cubicBezTo>
                      <a:pt x="53" y="159"/>
                      <a:pt x="54" y="161"/>
                      <a:pt x="55" y="161"/>
                    </a:cubicBezTo>
                    <a:cubicBezTo>
                      <a:pt x="56" y="161"/>
                      <a:pt x="59" y="162"/>
                      <a:pt x="59" y="162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7" y="163"/>
                      <a:pt x="67" y="163"/>
                      <a:pt x="67" y="163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4" y="166"/>
                      <a:pt x="75" y="168"/>
                      <a:pt x="74" y="169"/>
                    </a:cubicBezTo>
                    <a:cubicBezTo>
                      <a:pt x="74" y="170"/>
                      <a:pt x="73" y="173"/>
                      <a:pt x="73" y="173"/>
                    </a:cubicBezTo>
                    <a:cubicBezTo>
                      <a:pt x="72" y="173"/>
                      <a:pt x="71" y="173"/>
                      <a:pt x="70" y="174"/>
                    </a:cubicBezTo>
                    <a:cubicBezTo>
                      <a:pt x="69" y="174"/>
                      <a:pt x="64" y="174"/>
                      <a:pt x="64" y="174"/>
                    </a:cubicBezTo>
                    <a:cubicBezTo>
                      <a:pt x="60" y="174"/>
                      <a:pt x="60" y="174"/>
                      <a:pt x="60" y="174"/>
                    </a:cubicBezTo>
                    <a:cubicBezTo>
                      <a:pt x="57" y="174"/>
                      <a:pt x="57" y="174"/>
                      <a:pt x="57" y="174"/>
                    </a:cubicBezTo>
                    <a:cubicBezTo>
                      <a:pt x="56" y="176"/>
                      <a:pt x="56" y="176"/>
                      <a:pt x="56" y="176"/>
                    </a:cubicBezTo>
                    <a:cubicBezTo>
                      <a:pt x="56" y="176"/>
                      <a:pt x="59" y="177"/>
                      <a:pt x="60" y="178"/>
                    </a:cubicBezTo>
                    <a:cubicBezTo>
                      <a:pt x="62" y="178"/>
                      <a:pt x="62" y="178"/>
                      <a:pt x="62" y="178"/>
                    </a:cubicBezTo>
                    <a:cubicBezTo>
                      <a:pt x="63" y="179"/>
                      <a:pt x="65" y="181"/>
                      <a:pt x="65" y="181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64" y="184"/>
                      <a:pt x="67" y="180"/>
                      <a:pt x="67" y="180"/>
                    </a:cubicBezTo>
                    <a:cubicBezTo>
                      <a:pt x="68" y="180"/>
                      <a:pt x="73" y="180"/>
                      <a:pt x="73" y="180"/>
                    </a:cubicBezTo>
                    <a:cubicBezTo>
                      <a:pt x="73" y="180"/>
                      <a:pt x="77" y="178"/>
                      <a:pt x="78" y="178"/>
                    </a:cubicBezTo>
                    <a:cubicBezTo>
                      <a:pt x="78" y="178"/>
                      <a:pt x="77" y="181"/>
                      <a:pt x="77" y="181"/>
                    </a:cubicBezTo>
                    <a:cubicBezTo>
                      <a:pt x="81" y="179"/>
                      <a:pt x="81" y="179"/>
                      <a:pt x="81" y="179"/>
                    </a:cubicBezTo>
                    <a:cubicBezTo>
                      <a:pt x="85" y="177"/>
                      <a:pt x="85" y="177"/>
                      <a:pt x="85" y="177"/>
                    </a:cubicBezTo>
                    <a:cubicBezTo>
                      <a:pt x="87" y="177"/>
                      <a:pt x="87" y="177"/>
                      <a:pt x="87" y="177"/>
                    </a:cubicBezTo>
                    <a:cubicBezTo>
                      <a:pt x="87" y="177"/>
                      <a:pt x="88" y="180"/>
                      <a:pt x="88" y="181"/>
                    </a:cubicBezTo>
                    <a:cubicBezTo>
                      <a:pt x="87" y="182"/>
                      <a:pt x="87" y="182"/>
                      <a:pt x="87" y="184"/>
                    </a:cubicBezTo>
                    <a:cubicBezTo>
                      <a:pt x="87" y="185"/>
                      <a:pt x="86" y="186"/>
                      <a:pt x="87" y="187"/>
                    </a:cubicBezTo>
                    <a:cubicBezTo>
                      <a:pt x="87" y="187"/>
                      <a:pt x="87" y="188"/>
                      <a:pt x="88" y="188"/>
                    </a:cubicBezTo>
                    <a:cubicBezTo>
                      <a:pt x="89" y="189"/>
                      <a:pt x="90" y="188"/>
                      <a:pt x="90" y="188"/>
                    </a:cubicBezTo>
                    <a:cubicBezTo>
                      <a:pt x="92" y="183"/>
                      <a:pt x="92" y="183"/>
                      <a:pt x="92" y="183"/>
                    </a:cubicBezTo>
                    <a:cubicBezTo>
                      <a:pt x="92" y="183"/>
                      <a:pt x="94" y="181"/>
                      <a:pt x="94" y="181"/>
                    </a:cubicBezTo>
                    <a:cubicBezTo>
                      <a:pt x="95" y="181"/>
                      <a:pt x="98" y="179"/>
                      <a:pt x="98" y="179"/>
                    </a:cubicBezTo>
                    <a:cubicBezTo>
                      <a:pt x="103" y="179"/>
                      <a:pt x="103" y="179"/>
                      <a:pt x="103" y="179"/>
                    </a:cubicBezTo>
                    <a:cubicBezTo>
                      <a:pt x="103" y="179"/>
                      <a:pt x="108" y="178"/>
                      <a:pt x="109" y="178"/>
                    </a:cubicBezTo>
                    <a:cubicBezTo>
                      <a:pt x="109" y="179"/>
                      <a:pt x="111" y="179"/>
                      <a:pt x="112" y="179"/>
                    </a:cubicBezTo>
                    <a:cubicBezTo>
                      <a:pt x="114" y="179"/>
                      <a:pt x="115" y="179"/>
                      <a:pt x="117" y="179"/>
                    </a:cubicBezTo>
                    <a:cubicBezTo>
                      <a:pt x="118" y="179"/>
                      <a:pt x="119" y="179"/>
                      <a:pt x="119" y="179"/>
                    </a:cubicBezTo>
                    <a:cubicBezTo>
                      <a:pt x="119" y="179"/>
                      <a:pt x="121" y="177"/>
                      <a:pt x="121" y="177"/>
                    </a:cubicBezTo>
                    <a:cubicBezTo>
                      <a:pt x="121" y="176"/>
                      <a:pt x="121" y="175"/>
                      <a:pt x="121" y="175"/>
                    </a:cubicBezTo>
                    <a:cubicBezTo>
                      <a:pt x="122" y="174"/>
                      <a:pt x="123" y="172"/>
                      <a:pt x="124" y="172"/>
                    </a:cubicBezTo>
                    <a:cubicBezTo>
                      <a:pt x="125" y="172"/>
                      <a:pt x="140" y="174"/>
                      <a:pt x="140" y="174"/>
                    </a:cubicBezTo>
                    <a:cubicBezTo>
                      <a:pt x="153" y="178"/>
                      <a:pt x="153" y="178"/>
                      <a:pt x="153" y="178"/>
                    </a:cubicBezTo>
                    <a:cubicBezTo>
                      <a:pt x="162" y="180"/>
                      <a:pt x="162" y="180"/>
                      <a:pt x="162" y="180"/>
                    </a:cubicBezTo>
                    <a:cubicBezTo>
                      <a:pt x="162" y="180"/>
                      <a:pt x="169" y="184"/>
                      <a:pt x="170" y="184"/>
                    </a:cubicBezTo>
                    <a:cubicBezTo>
                      <a:pt x="171" y="185"/>
                      <a:pt x="184" y="187"/>
                      <a:pt x="184" y="187"/>
                    </a:cubicBezTo>
                    <a:cubicBezTo>
                      <a:pt x="190" y="191"/>
                      <a:pt x="190" y="191"/>
                      <a:pt x="190" y="191"/>
                    </a:cubicBezTo>
                    <a:cubicBezTo>
                      <a:pt x="190" y="191"/>
                      <a:pt x="196" y="193"/>
                      <a:pt x="196" y="194"/>
                    </a:cubicBezTo>
                    <a:cubicBezTo>
                      <a:pt x="196" y="195"/>
                      <a:pt x="200" y="197"/>
                      <a:pt x="200" y="197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9" y="196"/>
                      <a:pt x="209" y="196"/>
                    </a:cubicBezTo>
                    <a:cubicBezTo>
                      <a:pt x="210" y="197"/>
                      <a:pt x="220" y="200"/>
                      <a:pt x="220" y="200"/>
                    </a:cubicBezTo>
                    <a:cubicBezTo>
                      <a:pt x="220" y="200"/>
                      <a:pt x="227" y="202"/>
                      <a:pt x="228" y="202"/>
                    </a:cubicBezTo>
                    <a:cubicBezTo>
                      <a:pt x="229" y="202"/>
                      <a:pt x="233" y="201"/>
                      <a:pt x="233" y="201"/>
                    </a:cubicBezTo>
                    <a:cubicBezTo>
                      <a:pt x="233" y="198"/>
                      <a:pt x="233" y="198"/>
                      <a:pt x="233" y="198"/>
                    </a:cubicBezTo>
                    <a:cubicBezTo>
                      <a:pt x="233" y="198"/>
                      <a:pt x="232" y="196"/>
                      <a:pt x="234" y="197"/>
                    </a:cubicBezTo>
                    <a:cubicBezTo>
                      <a:pt x="236" y="197"/>
                      <a:pt x="237" y="197"/>
                      <a:pt x="238" y="198"/>
                    </a:cubicBezTo>
                    <a:cubicBezTo>
                      <a:pt x="238" y="199"/>
                      <a:pt x="240" y="199"/>
                      <a:pt x="241" y="200"/>
                    </a:cubicBezTo>
                    <a:cubicBezTo>
                      <a:pt x="242" y="202"/>
                      <a:pt x="246" y="203"/>
                      <a:pt x="246" y="203"/>
                    </a:cubicBezTo>
                    <a:cubicBezTo>
                      <a:pt x="251" y="205"/>
                      <a:pt x="251" y="205"/>
                      <a:pt x="251" y="205"/>
                    </a:cubicBezTo>
                    <a:cubicBezTo>
                      <a:pt x="252" y="208"/>
                      <a:pt x="252" y="208"/>
                      <a:pt x="252" y="208"/>
                    </a:cubicBez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4" y="207"/>
                      <a:pt x="254" y="207"/>
                      <a:pt x="254" y="207"/>
                    </a:cubicBezTo>
                    <a:cubicBezTo>
                      <a:pt x="255" y="206"/>
                      <a:pt x="256" y="206"/>
                      <a:pt x="256" y="206"/>
                    </a:cubicBezTo>
                    <a:cubicBezTo>
                      <a:pt x="258" y="207"/>
                      <a:pt x="258" y="207"/>
                      <a:pt x="258" y="207"/>
                    </a:cubicBezTo>
                    <a:cubicBezTo>
                      <a:pt x="258" y="207"/>
                      <a:pt x="260" y="207"/>
                      <a:pt x="260" y="207"/>
                    </a:cubicBezTo>
                    <a:cubicBezTo>
                      <a:pt x="261" y="207"/>
                      <a:pt x="264" y="206"/>
                      <a:pt x="264" y="206"/>
                    </a:cubicBezTo>
                    <a:cubicBezTo>
                      <a:pt x="264" y="207"/>
                      <a:pt x="266" y="209"/>
                      <a:pt x="267" y="209"/>
                    </a:cubicBezTo>
                    <a:cubicBezTo>
                      <a:pt x="267" y="210"/>
                      <a:pt x="269" y="213"/>
                      <a:pt x="269" y="213"/>
                    </a:cubicBezTo>
                    <a:cubicBezTo>
                      <a:pt x="269" y="213"/>
                      <a:pt x="269" y="214"/>
                      <a:pt x="269" y="216"/>
                    </a:cubicBezTo>
                    <a:cubicBezTo>
                      <a:pt x="269" y="217"/>
                      <a:pt x="270" y="218"/>
                      <a:pt x="270" y="218"/>
                    </a:cubicBezTo>
                    <a:cubicBezTo>
                      <a:pt x="272" y="220"/>
                      <a:pt x="272" y="220"/>
                      <a:pt x="272" y="220"/>
                    </a:cubicBezTo>
                    <a:cubicBezTo>
                      <a:pt x="277" y="228"/>
                      <a:pt x="277" y="228"/>
                      <a:pt x="277" y="228"/>
                    </a:cubicBezTo>
                    <a:cubicBezTo>
                      <a:pt x="279" y="230"/>
                      <a:pt x="279" y="230"/>
                      <a:pt x="279" y="230"/>
                    </a:cubicBezTo>
                    <a:cubicBezTo>
                      <a:pt x="281" y="228"/>
                      <a:pt x="281" y="228"/>
                      <a:pt x="281" y="228"/>
                    </a:cubicBezTo>
                    <a:cubicBezTo>
                      <a:pt x="284" y="228"/>
                      <a:pt x="284" y="228"/>
                      <a:pt x="284" y="228"/>
                    </a:cubicBezTo>
                    <a:cubicBezTo>
                      <a:pt x="287" y="235"/>
                      <a:pt x="287" y="235"/>
                      <a:pt x="287" y="235"/>
                    </a:cubicBezTo>
                    <a:cubicBezTo>
                      <a:pt x="290" y="244"/>
                      <a:pt x="290" y="244"/>
                      <a:pt x="290" y="244"/>
                    </a:cubicBezTo>
                    <a:cubicBezTo>
                      <a:pt x="288" y="256"/>
                      <a:pt x="288" y="256"/>
                      <a:pt x="288" y="256"/>
                    </a:cubicBezTo>
                    <a:cubicBezTo>
                      <a:pt x="288" y="264"/>
                      <a:pt x="288" y="264"/>
                      <a:pt x="288" y="264"/>
                    </a:cubicBezTo>
                    <a:cubicBezTo>
                      <a:pt x="288" y="264"/>
                      <a:pt x="286" y="270"/>
                      <a:pt x="286" y="271"/>
                    </a:cubicBezTo>
                    <a:cubicBezTo>
                      <a:pt x="286" y="273"/>
                      <a:pt x="281" y="280"/>
                      <a:pt x="281" y="280"/>
                    </a:cubicBezTo>
                    <a:cubicBezTo>
                      <a:pt x="281" y="280"/>
                      <a:pt x="278" y="286"/>
                      <a:pt x="277" y="287"/>
                    </a:cubicBezTo>
                    <a:cubicBezTo>
                      <a:pt x="276" y="289"/>
                      <a:pt x="272" y="297"/>
                      <a:pt x="272" y="297"/>
                    </a:cubicBezTo>
                    <a:cubicBezTo>
                      <a:pt x="260" y="309"/>
                      <a:pt x="260" y="309"/>
                      <a:pt x="260" y="309"/>
                    </a:cubicBezTo>
                    <a:cubicBezTo>
                      <a:pt x="260" y="309"/>
                      <a:pt x="254" y="312"/>
                      <a:pt x="252" y="313"/>
                    </a:cubicBezTo>
                    <a:cubicBezTo>
                      <a:pt x="251" y="315"/>
                      <a:pt x="241" y="316"/>
                      <a:pt x="241" y="316"/>
                    </a:cubicBezTo>
                    <a:cubicBezTo>
                      <a:pt x="233" y="316"/>
                      <a:pt x="233" y="316"/>
                      <a:pt x="233" y="316"/>
                    </a:cubicBezTo>
                    <a:cubicBezTo>
                      <a:pt x="221" y="313"/>
                      <a:pt x="221" y="313"/>
                      <a:pt x="221" y="313"/>
                    </a:cubicBezTo>
                    <a:cubicBezTo>
                      <a:pt x="214" y="315"/>
                      <a:pt x="214" y="315"/>
                      <a:pt x="214" y="315"/>
                    </a:cubicBezTo>
                    <a:cubicBezTo>
                      <a:pt x="205" y="318"/>
                      <a:pt x="205" y="318"/>
                      <a:pt x="205" y="318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87" y="320"/>
                      <a:pt x="187" y="320"/>
                      <a:pt x="187" y="320"/>
                    </a:cubicBezTo>
                    <a:cubicBezTo>
                      <a:pt x="187" y="320"/>
                      <a:pt x="185" y="320"/>
                      <a:pt x="183" y="320"/>
                    </a:cubicBezTo>
                    <a:cubicBezTo>
                      <a:pt x="182" y="320"/>
                      <a:pt x="176" y="318"/>
                      <a:pt x="176" y="318"/>
                    </a:cubicBezTo>
                    <a:cubicBezTo>
                      <a:pt x="169" y="316"/>
                      <a:pt x="169" y="316"/>
                      <a:pt x="169" y="316"/>
                    </a:cubicBezTo>
                    <a:cubicBezTo>
                      <a:pt x="164" y="316"/>
                      <a:pt x="164" y="316"/>
                      <a:pt x="164" y="316"/>
                    </a:cubicBezTo>
                    <a:cubicBezTo>
                      <a:pt x="163" y="320"/>
                      <a:pt x="163" y="320"/>
                      <a:pt x="163" y="320"/>
                    </a:cubicBezTo>
                    <a:cubicBezTo>
                      <a:pt x="163" y="320"/>
                      <a:pt x="163" y="320"/>
                      <a:pt x="161" y="320"/>
                    </a:cubicBezTo>
                    <a:cubicBezTo>
                      <a:pt x="159" y="320"/>
                      <a:pt x="157" y="320"/>
                      <a:pt x="157" y="320"/>
                    </a:cubicBezTo>
                    <a:cubicBezTo>
                      <a:pt x="157" y="316"/>
                      <a:pt x="157" y="316"/>
                      <a:pt x="157" y="316"/>
                    </a:cubicBezTo>
                    <a:cubicBezTo>
                      <a:pt x="150" y="316"/>
                      <a:pt x="150" y="316"/>
                      <a:pt x="150" y="316"/>
                    </a:cubicBezTo>
                    <a:cubicBezTo>
                      <a:pt x="150" y="316"/>
                      <a:pt x="147" y="317"/>
                      <a:pt x="145" y="317"/>
                    </a:cubicBezTo>
                    <a:cubicBezTo>
                      <a:pt x="142" y="317"/>
                      <a:pt x="139" y="314"/>
                      <a:pt x="138" y="314"/>
                    </a:cubicBezTo>
                    <a:cubicBezTo>
                      <a:pt x="137" y="314"/>
                      <a:pt x="137" y="315"/>
                      <a:pt x="137" y="315"/>
                    </a:cubicBezTo>
                    <a:cubicBezTo>
                      <a:pt x="137" y="318"/>
                      <a:pt x="137" y="318"/>
                      <a:pt x="137" y="318"/>
                    </a:cubicBezTo>
                    <a:cubicBezTo>
                      <a:pt x="132" y="318"/>
                      <a:pt x="132" y="318"/>
                      <a:pt x="132" y="318"/>
                    </a:cubicBezTo>
                    <a:cubicBezTo>
                      <a:pt x="126" y="316"/>
                      <a:pt x="126" y="316"/>
                      <a:pt x="126" y="316"/>
                    </a:cubicBezTo>
                    <a:cubicBezTo>
                      <a:pt x="121" y="312"/>
                      <a:pt x="121" y="312"/>
                      <a:pt x="121" y="312"/>
                    </a:cubicBezTo>
                    <a:cubicBezTo>
                      <a:pt x="117" y="308"/>
                      <a:pt x="117" y="308"/>
                      <a:pt x="117" y="308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2" y="306"/>
                      <a:pt x="112" y="306"/>
                      <a:pt x="112" y="306"/>
                    </a:cubicBezTo>
                    <a:cubicBezTo>
                      <a:pt x="105" y="306"/>
                      <a:pt x="105" y="306"/>
                      <a:pt x="105" y="306"/>
                    </a:cubicBezTo>
                    <a:cubicBezTo>
                      <a:pt x="101" y="308"/>
                      <a:pt x="101" y="308"/>
                      <a:pt x="101" y="308"/>
                    </a:cubicBezTo>
                    <a:cubicBezTo>
                      <a:pt x="106" y="309"/>
                      <a:pt x="106" y="309"/>
                      <a:pt x="106" y="309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13" y="309"/>
                      <a:pt x="113" y="312"/>
                    </a:cubicBezTo>
                    <a:cubicBezTo>
                      <a:pt x="113" y="314"/>
                      <a:pt x="111" y="314"/>
                      <a:pt x="113" y="316"/>
                    </a:cubicBezTo>
                    <a:cubicBezTo>
                      <a:pt x="114" y="318"/>
                      <a:pt x="118" y="320"/>
                      <a:pt x="118" y="320"/>
                    </a:cubicBezTo>
                    <a:cubicBezTo>
                      <a:pt x="118" y="320"/>
                      <a:pt x="120" y="320"/>
                      <a:pt x="121" y="320"/>
                    </a:cubicBezTo>
                    <a:cubicBezTo>
                      <a:pt x="122" y="320"/>
                      <a:pt x="123" y="320"/>
                      <a:pt x="123" y="320"/>
                    </a:cubicBezTo>
                    <a:cubicBezTo>
                      <a:pt x="125" y="323"/>
                      <a:pt x="125" y="323"/>
                      <a:pt x="125" y="323"/>
                    </a:cubicBezTo>
                    <a:cubicBezTo>
                      <a:pt x="125" y="323"/>
                      <a:pt x="124" y="324"/>
                      <a:pt x="126" y="324"/>
                    </a:cubicBezTo>
                    <a:cubicBezTo>
                      <a:pt x="127" y="324"/>
                      <a:pt x="132" y="324"/>
                      <a:pt x="132" y="324"/>
                    </a:cubicBezTo>
                    <a:cubicBezTo>
                      <a:pt x="137" y="326"/>
                      <a:pt x="137" y="326"/>
                      <a:pt x="137" y="326"/>
                    </a:cubicBezTo>
                    <a:cubicBezTo>
                      <a:pt x="137" y="329"/>
                      <a:pt x="137" y="329"/>
                      <a:pt x="137" y="329"/>
                    </a:cubicBezTo>
                    <a:cubicBezTo>
                      <a:pt x="137" y="329"/>
                      <a:pt x="136" y="331"/>
                      <a:pt x="138" y="331"/>
                    </a:cubicBezTo>
                    <a:cubicBezTo>
                      <a:pt x="139" y="332"/>
                      <a:pt x="143" y="331"/>
                      <a:pt x="143" y="331"/>
                    </a:cubicBezTo>
                    <a:cubicBezTo>
                      <a:pt x="143" y="331"/>
                      <a:pt x="142" y="330"/>
                      <a:pt x="144" y="331"/>
                    </a:cubicBezTo>
                    <a:cubicBezTo>
                      <a:pt x="145" y="332"/>
                      <a:pt x="146" y="333"/>
                      <a:pt x="146" y="333"/>
                    </a:cubicBezTo>
                    <a:cubicBezTo>
                      <a:pt x="146" y="333"/>
                      <a:pt x="147" y="335"/>
                      <a:pt x="147" y="336"/>
                    </a:cubicBezTo>
                    <a:cubicBezTo>
                      <a:pt x="147" y="337"/>
                      <a:pt x="148" y="339"/>
                      <a:pt x="148" y="339"/>
                    </a:cubicBezTo>
                    <a:cubicBezTo>
                      <a:pt x="148" y="339"/>
                      <a:pt x="145" y="340"/>
                      <a:pt x="150" y="340"/>
                    </a:cubicBezTo>
                    <a:cubicBezTo>
                      <a:pt x="155" y="340"/>
                      <a:pt x="155" y="340"/>
                      <a:pt x="155" y="340"/>
                    </a:cubicBezTo>
                    <a:cubicBezTo>
                      <a:pt x="159" y="340"/>
                      <a:pt x="159" y="340"/>
                      <a:pt x="159" y="340"/>
                    </a:cubicBezTo>
                    <a:cubicBezTo>
                      <a:pt x="163" y="341"/>
                      <a:pt x="163" y="341"/>
                      <a:pt x="163" y="341"/>
                    </a:cubicBezTo>
                    <a:cubicBezTo>
                      <a:pt x="170" y="344"/>
                      <a:pt x="170" y="344"/>
                      <a:pt x="170" y="344"/>
                    </a:cubicBezTo>
                    <a:cubicBezTo>
                      <a:pt x="177" y="348"/>
                      <a:pt x="177" y="348"/>
                      <a:pt x="177" y="348"/>
                    </a:cubicBezTo>
                    <a:cubicBezTo>
                      <a:pt x="177" y="348"/>
                      <a:pt x="176" y="351"/>
                      <a:pt x="178" y="351"/>
                    </a:cubicBezTo>
                    <a:cubicBezTo>
                      <a:pt x="179" y="351"/>
                      <a:pt x="183" y="351"/>
                      <a:pt x="183" y="351"/>
                    </a:cubicBezTo>
                    <a:cubicBezTo>
                      <a:pt x="186" y="359"/>
                      <a:pt x="186" y="359"/>
                      <a:pt x="186" y="359"/>
                    </a:cubicBezTo>
                    <a:cubicBezTo>
                      <a:pt x="181" y="359"/>
                      <a:pt x="181" y="359"/>
                      <a:pt x="181" y="359"/>
                    </a:cubicBezTo>
                    <a:cubicBezTo>
                      <a:pt x="184" y="367"/>
                      <a:pt x="184" y="367"/>
                      <a:pt x="184" y="367"/>
                    </a:cubicBezTo>
                    <a:cubicBezTo>
                      <a:pt x="186" y="371"/>
                      <a:pt x="186" y="371"/>
                      <a:pt x="186" y="371"/>
                    </a:cubicBezTo>
                    <a:cubicBezTo>
                      <a:pt x="185" y="376"/>
                      <a:pt x="185" y="376"/>
                      <a:pt x="185" y="376"/>
                    </a:cubicBezTo>
                    <a:cubicBezTo>
                      <a:pt x="182" y="379"/>
                      <a:pt x="182" y="379"/>
                      <a:pt x="182" y="379"/>
                    </a:cubicBezTo>
                    <a:cubicBezTo>
                      <a:pt x="182" y="379"/>
                      <a:pt x="182" y="381"/>
                      <a:pt x="182" y="381"/>
                    </a:cubicBezTo>
                    <a:cubicBezTo>
                      <a:pt x="182" y="382"/>
                      <a:pt x="184" y="382"/>
                      <a:pt x="184" y="382"/>
                    </a:cubicBezTo>
                    <a:cubicBezTo>
                      <a:pt x="184" y="382"/>
                      <a:pt x="186" y="384"/>
                      <a:pt x="186" y="385"/>
                    </a:cubicBezTo>
                    <a:cubicBezTo>
                      <a:pt x="186" y="386"/>
                      <a:pt x="189" y="387"/>
                      <a:pt x="189" y="388"/>
                    </a:cubicBezTo>
                    <a:cubicBezTo>
                      <a:pt x="190" y="389"/>
                      <a:pt x="193" y="392"/>
                      <a:pt x="193" y="392"/>
                    </a:cubicBezTo>
                    <a:cubicBezTo>
                      <a:pt x="194" y="394"/>
                      <a:pt x="194" y="394"/>
                      <a:pt x="194" y="394"/>
                    </a:cubicBezTo>
                    <a:cubicBezTo>
                      <a:pt x="198" y="396"/>
                      <a:pt x="198" y="396"/>
                      <a:pt x="198" y="396"/>
                    </a:cubicBezTo>
                    <a:cubicBezTo>
                      <a:pt x="198" y="396"/>
                      <a:pt x="198" y="396"/>
                      <a:pt x="198" y="397"/>
                    </a:cubicBezTo>
                    <a:cubicBezTo>
                      <a:pt x="198" y="399"/>
                      <a:pt x="200" y="401"/>
                      <a:pt x="200" y="401"/>
                    </a:cubicBezTo>
                    <a:cubicBezTo>
                      <a:pt x="204" y="404"/>
                      <a:pt x="204" y="404"/>
                      <a:pt x="204" y="404"/>
                    </a:cubicBezTo>
                    <a:cubicBezTo>
                      <a:pt x="204" y="404"/>
                      <a:pt x="204" y="403"/>
                      <a:pt x="204" y="405"/>
                    </a:cubicBezTo>
                    <a:cubicBezTo>
                      <a:pt x="204" y="407"/>
                      <a:pt x="204" y="410"/>
                      <a:pt x="204" y="410"/>
                    </a:cubicBezTo>
                    <a:cubicBezTo>
                      <a:pt x="208" y="410"/>
                      <a:pt x="208" y="410"/>
                      <a:pt x="208" y="410"/>
                    </a:cubicBezTo>
                    <a:cubicBezTo>
                      <a:pt x="207" y="414"/>
                      <a:pt x="207" y="414"/>
                      <a:pt x="207" y="414"/>
                    </a:cubicBezTo>
                    <a:cubicBezTo>
                      <a:pt x="207" y="414"/>
                      <a:pt x="205" y="414"/>
                      <a:pt x="207" y="417"/>
                    </a:cubicBezTo>
                    <a:cubicBezTo>
                      <a:pt x="209" y="419"/>
                      <a:pt x="209" y="421"/>
                      <a:pt x="209" y="421"/>
                    </a:cubicBezTo>
                    <a:cubicBezTo>
                      <a:pt x="216" y="426"/>
                      <a:pt x="216" y="426"/>
                      <a:pt x="216" y="426"/>
                    </a:cubicBezTo>
                    <a:cubicBezTo>
                      <a:pt x="220" y="426"/>
                      <a:pt x="220" y="426"/>
                      <a:pt x="220" y="426"/>
                    </a:cubicBezTo>
                    <a:cubicBezTo>
                      <a:pt x="224" y="425"/>
                      <a:pt x="224" y="425"/>
                      <a:pt x="224" y="425"/>
                    </a:cubicBezTo>
                    <a:cubicBezTo>
                      <a:pt x="226" y="421"/>
                      <a:pt x="226" y="421"/>
                      <a:pt x="226" y="421"/>
                    </a:cubicBezTo>
                    <a:cubicBezTo>
                      <a:pt x="226" y="421"/>
                      <a:pt x="229" y="421"/>
                      <a:pt x="232" y="422"/>
                    </a:cubicBezTo>
                    <a:cubicBezTo>
                      <a:pt x="234" y="423"/>
                      <a:pt x="238" y="422"/>
                      <a:pt x="238" y="422"/>
                    </a:cubicBezTo>
                    <a:cubicBezTo>
                      <a:pt x="238" y="422"/>
                      <a:pt x="238" y="422"/>
                      <a:pt x="238" y="424"/>
                    </a:cubicBezTo>
                    <a:cubicBezTo>
                      <a:pt x="239" y="426"/>
                      <a:pt x="241" y="425"/>
                      <a:pt x="241" y="425"/>
                    </a:cubicBezTo>
                    <a:cubicBezTo>
                      <a:pt x="241" y="425"/>
                      <a:pt x="244" y="425"/>
                      <a:pt x="244" y="426"/>
                    </a:cubicBezTo>
                    <a:cubicBezTo>
                      <a:pt x="244" y="427"/>
                      <a:pt x="246" y="428"/>
                      <a:pt x="247" y="430"/>
                    </a:cubicBezTo>
                    <a:cubicBezTo>
                      <a:pt x="248" y="432"/>
                      <a:pt x="248" y="431"/>
                      <a:pt x="249" y="432"/>
                    </a:cubicBezTo>
                    <a:cubicBezTo>
                      <a:pt x="249" y="433"/>
                      <a:pt x="245" y="434"/>
                      <a:pt x="250" y="434"/>
                    </a:cubicBezTo>
                    <a:cubicBezTo>
                      <a:pt x="254" y="435"/>
                      <a:pt x="264" y="436"/>
                      <a:pt x="264" y="436"/>
                    </a:cubicBezTo>
                    <a:cubicBezTo>
                      <a:pt x="264" y="436"/>
                      <a:pt x="270" y="434"/>
                      <a:pt x="273" y="434"/>
                    </a:cubicBezTo>
                    <a:cubicBezTo>
                      <a:pt x="276" y="434"/>
                      <a:pt x="276" y="435"/>
                      <a:pt x="276" y="435"/>
                    </a:cubicBezTo>
                    <a:cubicBezTo>
                      <a:pt x="279" y="435"/>
                      <a:pt x="279" y="435"/>
                      <a:pt x="279" y="435"/>
                    </a:cubicBezTo>
                    <a:cubicBezTo>
                      <a:pt x="279" y="435"/>
                      <a:pt x="281" y="434"/>
                      <a:pt x="281" y="433"/>
                    </a:cubicBezTo>
                    <a:cubicBezTo>
                      <a:pt x="281" y="432"/>
                      <a:pt x="282" y="429"/>
                      <a:pt x="282" y="429"/>
                    </a:cubicBezTo>
                    <a:cubicBezTo>
                      <a:pt x="282" y="429"/>
                      <a:pt x="281" y="427"/>
                      <a:pt x="283" y="427"/>
                    </a:cubicBezTo>
                    <a:cubicBezTo>
                      <a:pt x="285" y="427"/>
                      <a:pt x="286" y="426"/>
                      <a:pt x="286" y="426"/>
                    </a:cubicBezTo>
                    <a:cubicBezTo>
                      <a:pt x="289" y="424"/>
                      <a:pt x="289" y="424"/>
                      <a:pt x="289" y="424"/>
                    </a:cubicBezTo>
                    <a:cubicBezTo>
                      <a:pt x="288" y="416"/>
                      <a:pt x="288" y="416"/>
                      <a:pt x="288" y="416"/>
                    </a:cubicBezTo>
                    <a:cubicBezTo>
                      <a:pt x="288" y="416"/>
                      <a:pt x="288" y="413"/>
                      <a:pt x="287" y="412"/>
                    </a:cubicBezTo>
                    <a:cubicBezTo>
                      <a:pt x="285" y="411"/>
                      <a:pt x="282" y="408"/>
                      <a:pt x="282" y="408"/>
                    </a:cubicBezTo>
                    <a:cubicBezTo>
                      <a:pt x="281" y="405"/>
                      <a:pt x="281" y="405"/>
                      <a:pt x="281" y="405"/>
                    </a:cubicBezTo>
                    <a:cubicBezTo>
                      <a:pt x="277" y="402"/>
                      <a:pt x="277" y="402"/>
                      <a:pt x="277" y="402"/>
                    </a:cubicBezTo>
                    <a:cubicBezTo>
                      <a:pt x="277" y="402"/>
                      <a:pt x="276" y="400"/>
                      <a:pt x="275" y="400"/>
                    </a:cubicBezTo>
                    <a:cubicBezTo>
                      <a:pt x="274" y="401"/>
                      <a:pt x="275" y="401"/>
                      <a:pt x="273" y="404"/>
                    </a:cubicBezTo>
                    <a:cubicBezTo>
                      <a:pt x="271" y="406"/>
                      <a:pt x="268" y="407"/>
                      <a:pt x="268" y="407"/>
                    </a:cubicBezTo>
                    <a:cubicBezTo>
                      <a:pt x="262" y="409"/>
                      <a:pt x="262" y="409"/>
                      <a:pt x="262" y="409"/>
                    </a:cubicBezTo>
                    <a:cubicBezTo>
                      <a:pt x="262" y="409"/>
                      <a:pt x="258" y="407"/>
                      <a:pt x="257" y="405"/>
                    </a:cubicBezTo>
                    <a:cubicBezTo>
                      <a:pt x="256" y="404"/>
                      <a:pt x="249" y="398"/>
                      <a:pt x="249" y="398"/>
                    </a:cubicBezTo>
                    <a:cubicBezTo>
                      <a:pt x="249" y="398"/>
                      <a:pt x="245" y="395"/>
                      <a:pt x="244" y="395"/>
                    </a:cubicBezTo>
                    <a:cubicBezTo>
                      <a:pt x="242" y="395"/>
                      <a:pt x="240" y="395"/>
                      <a:pt x="240" y="395"/>
                    </a:cubicBezTo>
                    <a:cubicBezTo>
                      <a:pt x="237" y="390"/>
                      <a:pt x="237" y="390"/>
                      <a:pt x="237" y="390"/>
                    </a:cubicBezTo>
                    <a:cubicBezTo>
                      <a:pt x="236" y="389"/>
                      <a:pt x="236" y="389"/>
                      <a:pt x="236" y="389"/>
                    </a:cubicBezTo>
                    <a:cubicBezTo>
                      <a:pt x="236" y="389"/>
                      <a:pt x="233" y="386"/>
                      <a:pt x="235" y="386"/>
                    </a:cubicBezTo>
                    <a:cubicBezTo>
                      <a:pt x="238" y="386"/>
                      <a:pt x="239" y="383"/>
                      <a:pt x="239" y="383"/>
                    </a:cubicBezTo>
                    <a:cubicBezTo>
                      <a:pt x="239" y="380"/>
                      <a:pt x="239" y="380"/>
                      <a:pt x="239" y="380"/>
                    </a:cubicBezTo>
                    <a:cubicBezTo>
                      <a:pt x="239" y="378"/>
                      <a:pt x="239" y="378"/>
                      <a:pt x="239" y="378"/>
                    </a:cubicBezTo>
                    <a:cubicBezTo>
                      <a:pt x="238" y="373"/>
                      <a:pt x="238" y="373"/>
                      <a:pt x="238" y="373"/>
                    </a:cubicBezTo>
                    <a:cubicBezTo>
                      <a:pt x="238" y="373"/>
                      <a:pt x="237" y="368"/>
                      <a:pt x="238" y="367"/>
                    </a:cubicBezTo>
                    <a:cubicBezTo>
                      <a:pt x="240" y="367"/>
                      <a:pt x="246" y="366"/>
                      <a:pt x="246" y="366"/>
                    </a:cubicBezTo>
                    <a:cubicBezTo>
                      <a:pt x="246" y="366"/>
                      <a:pt x="249" y="367"/>
                      <a:pt x="252" y="368"/>
                    </a:cubicBezTo>
                    <a:cubicBezTo>
                      <a:pt x="254" y="368"/>
                      <a:pt x="256" y="369"/>
                      <a:pt x="256" y="369"/>
                    </a:cubicBezTo>
                    <a:cubicBezTo>
                      <a:pt x="256" y="369"/>
                      <a:pt x="262" y="372"/>
                      <a:pt x="263" y="373"/>
                    </a:cubicBezTo>
                    <a:cubicBezTo>
                      <a:pt x="263" y="374"/>
                      <a:pt x="265" y="375"/>
                      <a:pt x="267" y="376"/>
                    </a:cubicBezTo>
                    <a:cubicBezTo>
                      <a:pt x="270" y="378"/>
                      <a:pt x="276" y="376"/>
                      <a:pt x="276" y="376"/>
                    </a:cubicBezTo>
                    <a:cubicBezTo>
                      <a:pt x="276" y="376"/>
                      <a:pt x="279" y="375"/>
                      <a:pt x="281" y="375"/>
                    </a:cubicBezTo>
                    <a:cubicBezTo>
                      <a:pt x="282" y="375"/>
                      <a:pt x="291" y="375"/>
                      <a:pt x="291" y="375"/>
                    </a:cubicBezTo>
                    <a:cubicBezTo>
                      <a:pt x="291" y="375"/>
                      <a:pt x="295" y="375"/>
                      <a:pt x="296" y="375"/>
                    </a:cubicBezTo>
                    <a:cubicBezTo>
                      <a:pt x="297" y="375"/>
                      <a:pt x="301" y="375"/>
                      <a:pt x="301" y="375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5" y="374"/>
                      <a:pt x="315" y="374"/>
                      <a:pt x="315" y="374"/>
                    </a:cubicBezTo>
                    <a:cubicBezTo>
                      <a:pt x="315" y="374"/>
                      <a:pt x="315" y="369"/>
                      <a:pt x="317" y="369"/>
                    </a:cubicBezTo>
                    <a:cubicBezTo>
                      <a:pt x="318" y="369"/>
                      <a:pt x="320" y="369"/>
                      <a:pt x="322" y="369"/>
                    </a:cubicBezTo>
                    <a:cubicBezTo>
                      <a:pt x="324" y="370"/>
                      <a:pt x="330" y="368"/>
                      <a:pt x="330" y="368"/>
                    </a:cubicBezTo>
                    <a:cubicBezTo>
                      <a:pt x="324" y="360"/>
                      <a:pt x="324" y="360"/>
                      <a:pt x="324" y="360"/>
                    </a:cubicBezTo>
                    <a:cubicBezTo>
                      <a:pt x="324" y="360"/>
                      <a:pt x="324" y="360"/>
                      <a:pt x="322" y="356"/>
                    </a:cubicBezTo>
                    <a:cubicBezTo>
                      <a:pt x="321" y="352"/>
                      <a:pt x="318" y="348"/>
                      <a:pt x="318" y="348"/>
                    </a:cubicBezTo>
                    <a:cubicBezTo>
                      <a:pt x="318" y="348"/>
                      <a:pt x="314" y="347"/>
                      <a:pt x="311" y="346"/>
                    </a:cubicBezTo>
                    <a:cubicBezTo>
                      <a:pt x="308" y="345"/>
                      <a:pt x="310" y="346"/>
                      <a:pt x="308" y="344"/>
                    </a:cubicBezTo>
                    <a:cubicBezTo>
                      <a:pt x="306" y="343"/>
                      <a:pt x="297" y="338"/>
                      <a:pt x="297" y="338"/>
                    </a:cubicBezTo>
                    <a:cubicBezTo>
                      <a:pt x="297" y="338"/>
                      <a:pt x="293" y="337"/>
                      <a:pt x="292" y="335"/>
                    </a:cubicBezTo>
                    <a:cubicBezTo>
                      <a:pt x="291" y="332"/>
                      <a:pt x="292" y="323"/>
                      <a:pt x="292" y="323"/>
                    </a:cubicBezTo>
                    <a:cubicBezTo>
                      <a:pt x="293" y="318"/>
                      <a:pt x="293" y="318"/>
                      <a:pt x="293" y="318"/>
                    </a:cubicBezTo>
                    <a:cubicBezTo>
                      <a:pt x="298" y="308"/>
                      <a:pt x="298" y="308"/>
                      <a:pt x="298" y="308"/>
                    </a:cubicBezTo>
                    <a:cubicBezTo>
                      <a:pt x="300" y="299"/>
                      <a:pt x="300" y="299"/>
                      <a:pt x="300" y="299"/>
                    </a:cubicBezTo>
                    <a:cubicBezTo>
                      <a:pt x="310" y="287"/>
                      <a:pt x="310" y="287"/>
                      <a:pt x="310" y="287"/>
                    </a:cubicBezTo>
                    <a:cubicBezTo>
                      <a:pt x="313" y="278"/>
                      <a:pt x="313" y="278"/>
                      <a:pt x="313" y="278"/>
                    </a:cubicBezTo>
                    <a:cubicBezTo>
                      <a:pt x="315" y="269"/>
                      <a:pt x="315" y="269"/>
                      <a:pt x="315" y="269"/>
                    </a:cubicBezTo>
                    <a:cubicBezTo>
                      <a:pt x="315" y="260"/>
                      <a:pt x="315" y="260"/>
                      <a:pt x="315" y="260"/>
                    </a:cubicBezTo>
                    <a:cubicBezTo>
                      <a:pt x="315" y="253"/>
                      <a:pt x="315" y="253"/>
                      <a:pt x="315" y="253"/>
                    </a:cubicBezTo>
                    <a:cubicBezTo>
                      <a:pt x="328" y="253"/>
                      <a:pt x="328" y="253"/>
                      <a:pt x="328" y="253"/>
                    </a:cubicBezTo>
                    <a:cubicBezTo>
                      <a:pt x="328" y="256"/>
                      <a:pt x="328" y="256"/>
                      <a:pt x="328" y="256"/>
                    </a:cubicBezTo>
                    <a:cubicBezTo>
                      <a:pt x="328" y="256"/>
                      <a:pt x="330" y="252"/>
                      <a:pt x="331" y="252"/>
                    </a:cubicBezTo>
                    <a:cubicBezTo>
                      <a:pt x="332" y="252"/>
                      <a:pt x="340" y="247"/>
                      <a:pt x="340" y="247"/>
                    </a:cubicBezTo>
                    <a:cubicBezTo>
                      <a:pt x="343" y="249"/>
                      <a:pt x="343" y="249"/>
                      <a:pt x="343" y="249"/>
                    </a:cubicBezTo>
                    <a:cubicBezTo>
                      <a:pt x="351" y="251"/>
                      <a:pt x="351" y="251"/>
                      <a:pt x="351" y="251"/>
                    </a:cubicBezTo>
                    <a:cubicBezTo>
                      <a:pt x="351" y="251"/>
                      <a:pt x="354" y="252"/>
                      <a:pt x="353" y="254"/>
                    </a:cubicBezTo>
                    <a:cubicBezTo>
                      <a:pt x="352" y="256"/>
                      <a:pt x="352" y="256"/>
                      <a:pt x="353" y="256"/>
                    </a:cubicBezTo>
                    <a:cubicBezTo>
                      <a:pt x="354" y="256"/>
                      <a:pt x="358" y="253"/>
                      <a:pt x="358" y="253"/>
                    </a:cubicBezTo>
                    <a:cubicBezTo>
                      <a:pt x="365" y="256"/>
                      <a:pt x="365" y="256"/>
                      <a:pt x="365" y="256"/>
                    </a:cubicBezTo>
                    <a:cubicBezTo>
                      <a:pt x="359" y="249"/>
                      <a:pt x="359" y="249"/>
                      <a:pt x="359" y="249"/>
                    </a:cubicBezTo>
                    <a:cubicBezTo>
                      <a:pt x="359" y="249"/>
                      <a:pt x="358" y="244"/>
                      <a:pt x="358" y="242"/>
                    </a:cubicBezTo>
                    <a:cubicBezTo>
                      <a:pt x="358" y="240"/>
                      <a:pt x="357" y="232"/>
                      <a:pt x="357" y="232"/>
                    </a:cubicBezTo>
                    <a:cubicBezTo>
                      <a:pt x="356" y="226"/>
                      <a:pt x="356" y="226"/>
                      <a:pt x="356" y="226"/>
                    </a:cubicBezTo>
                    <a:cubicBezTo>
                      <a:pt x="354" y="221"/>
                      <a:pt x="354" y="221"/>
                      <a:pt x="354" y="221"/>
                    </a:cubicBezTo>
                    <a:cubicBezTo>
                      <a:pt x="351" y="218"/>
                      <a:pt x="351" y="218"/>
                      <a:pt x="351" y="218"/>
                    </a:cubicBezTo>
                    <a:cubicBezTo>
                      <a:pt x="350" y="213"/>
                      <a:pt x="350" y="213"/>
                      <a:pt x="350" y="213"/>
                    </a:cubicBezTo>
                    <a:cubicBezTo>
                      <a:pt x="348" y="209"/>
                      <a:pt x="348" y="209"/>
                      <a:pt x="348" y="209"/>
                    </a:cubicBezTo>
                    <a:cubicBezTo>
                      <a:pt x="341" y="205"/>
                      <a:pt x="341" y="205"/>
                      <a:pt x="341" y="205"/>
                    </a:cubicBezTo>
                    <a:cubicBezTo>
                      <a:pt x="336" y="204"/>
                      <a:pt x="336" y="204"/>
                      <a:pt x="336" y="204"/>
                    </a:cubicBezTo>
                    <a:cubicBezTo>
                      <a:pt x="332" y="205"/>
                      <a:pt x="332" y="205"/>
                      <a:pt x="332" y="205"/>
                    </a:cubicBezTo>
                    <a:cubicBezTo>
                      <a:pt x="328" y="205"/>
                      <a:pt x="328" y="205"/>
                      <a:pt x="328" y="205"/>
                    </a:cubicBezTo>
                    <a:cubicBezTo>
                      <a:pt x="325" y="200"/>
                      <a:pt x="325" y="200"/>
                      <a:pt x="325" y="200"/>
                    </a:cubicBezTo>
                    <a:cubicBezTo>
                      <a:pt x="325" y="200"/>
                      <a:pt x="324" y="193"/>
                      <a:pt x="324" y="192"/>
                    </a:cubicBezTo>
                    <a:cubicBezTo>
                      <a:pt x="324" y="191"/>
                      <a:pt x="322" y="184"/>
                      <a:pt x="322" y="184"/>
                    </a:cubicBezTo>
                    <a:cubicBezTo>
                      <a:pt x="321" y="176"/>
                      <a:pt x="321" y="176"/>
                      <a:pt x="321" y="176"/>
                    </a:cubicBezTo>
                    <a:cubicBezTo>
                      <a:pt x="318" y="168"/>
                      <a:pt x="318" y="168"/>
                      <a:pt x="318" y="168"/>
                    </a:cubicBezTo>
                    <a:cubicBezTo>
                      <a:pt x="318" y="168"/>
                      <a:pt x="316" y="163"/>
                      <a:pt x="315" y="161"/>
                    </a:cubicBezTo>
                    <a:cubicBezTo>
                      <a:pt x="314" y="159"/>
                      <a:pt x="312" y="155"/>
                      <a:pt x="312" y="155"/>
                    </a:cubicBezTo>
                    <a:cubicBezTo>
                      <a:pt x="310" y="148"/>
                      <a:pt x="310" y="148"/>
                      <a:pt x="310" y="148"/>
                    </a:cubicBezTo>
                    <a:cubicBezTo>
                      <a:pt x="302" y="146"/>
                      <a:pt x="302" y="146"/>
                      <a:pt x="302" y="146"/>
                    </a:cubicBezTo>
                    <a:cubicBezTo>
                      <a:pt x="289" y="142"/>
                      <a:pt x="289" y="142"/>
                      <a:pt x="289" y="142"/>
                    </a:cubicBezTo>
                    <a:cubicBezTo>
                      <a:pt x="282" y="139"/>
                      <a:pt x="282" y="139"/>
                      <a:pt x="282" y="139"/>
                    </a:cubicBezTo>
                    <a:cubicBezTo>
                      <a:pt x="283" y="136"/>
                      <a:pt x="283" y="136"/>
                      <a:pt x="283" y="136"/>
                    </a:cubicBezTo>
                    <a:cubicBezTo>
                      <a:pt x="287" y="135"/>
                      <a:pt x="287" y="135"/>
                      <a:pt x="287" y="135"/>
                    </a:cubicBezTo>
                    <a:cubicBezTo>
                      <a:pt x="287" y="135"/>
                      <a:pt x="289" y="135"/>
                      <a:pt x="291" y="135"/>
                    </a:cubicBezTo>
                    <a:cubicBezTo>
                      <a:pt x="294" y="135"/>
                      <a:pt x="296" y="135"/>
                      <a:pt x="298" y="135"/>
                    </a:cubicBezTo>
                    <a:cubicBezTo>
                      <a:pt x="300" y="135"/>
                      <a:pt x="303" y="135"/>
                      <a:pt x="303" y="135"/>
                    </a:cubicBezTo>
                    <a:cubicBezTo>
                      <a:pt x="307" y="130"/>
                      <a:pt x="307" y="130"/>
                      <a:pt x="307" y="130"/>
                    </a:cubicBezTo>
                    <a:cubicBezTo>
                      <a:pt x="322" y="122"/>
                      <a:pt x="322" y="122"/>
                      <a:pt x="322" y="122"/>
                    </a:cubicBezTo>
                    <a:cubicBezTo>
                      <a:pt x="329" y="121"/>
                      <a:pt x="329" y="121"/>
                      <a:pt x="329" y="121"/>
                    </a:cubicBezTo>
                    <a:cubicBezTo>
                      <a:pt x="336" y="121"/>
                      <a:pt x="336" y="121"/>
                      <a:pt x="336" y="121"/>
                    </a:cubicBezTo>
                    <a:cubicBezTo>
                      <a:pt x="336" y="121"/>
                      <a:pt x="336" y="125"/>
                      <a:pt x="338" y="126"/>
                    </a:cubicBezTo>
                    <a:cubicBezTo>
                      <a:pt x="340" y="127"/>
                      <a:pt x="341" y="127"/>
                      <a:pt x="342" y="128"/>
                    </a:cubicBezTo>
                    <a:cubicBezTo>
                      <a:pt x="344" y="128"/>
                      <a:pt x="350" y="129"/>
                      <a:pt x="350" y="129"/>
                    </a:cubicBezTo>
                    <a:cubicBezTo>
                      <a:pt x="354" y="131"/>
                      <a:pt x="354" y="131"/>
                      <a:pt x="354" y="131"/>
                    </a:cubicBezTo>
                    <a:cubicBezTo>
                      <a:pt x="358" y="137"/>
                      <a:pt x="358" y="137"/>
                      <a:pt x="358" y="137"/>
                    </a:cubicBezTo>
                    <a:cubicBezTo>
                      <a:pt x="365" y="141"/>
                      <a:pt x="365" y="141"/>
                      <a:pt x="365" y="141"/>
                    </a:cubicBezTo>
                    <a:cubicBezTo>
                      <a:pt x="365" y="141"/>
                      <a:pt x="366" y="144"/>
                      <a:pt x="365" y="145"/>
                    </a:cubicBezTo>
                    <a:cubicBezTo>
                      <a:pt x="364" y="146"/>
                      <a:pt x="365" y="149"/>
                      <a:pt x="361" y="151"/>
                    </a:cubicBezTo>
                    <a:cubicBezTo>
                      <a:pt x="357" y="153"/>
                      <a:pt x="352" y="157"/>
                      <a:pt x="351" y="157"/>
                    </a:cubicBezTo>
                    <a:cubicBezTo>
                      <a:pt x="350" y="158"/>
                      <a:pt x="347" y="162"/>
                      <a:pt x="347" y="162"/>
                    </a:cubicBezTo>
                    <a:cubicBezTo>
                      <a:pt x="345" y="166"/>
                      <a:pt x="345" y="166"/>
                      <a:pt x="345" y="166"/>
                    </a:cubicBezTo>
                    <a:cubicBezTo>
                      <a:pt x="346" y="169"/>
                      <a:pt x="346" y="169"/>
                      <a:pt x="346" y="169"/>
                    </a:cubicBezTo>
                    <a:cubicBezTo>
                      <a:pt x="346" y="169"/>
                      <a:pt x="346" y="170"/>
                      <a:pt x="346" y="171"/>
                    </a:cubicBezTo>
                    <a:cubicBezTo>
                      <a:pt x="345" y="173"/>
                      <a:pt x="344" y="176"/>
                      <a:pt x="344" y="176"/>
                    </a:cubicBezTo>
                    <a:cubicBezTo>
                      <a:pt x="345" y="181"/>
                      <a:pt x="345" y="181"/>
                      <a:pt x="345" y="181"/>
                    </a:cubicBezTo>
                    <a:cubicBezTo>
                      <a:pt x="345" y="181"/>
                      <a:pt x="346" y="183"/>
                      <a:pt x="347" y="185"/>
                    </a:cubicBezTo>
                    <a:cubicBezTo>
                      <a:pt x="347" y="186"/>
                      <a:pt x="356" y="188"/>
                      <a:pt x="356" y="188"/>
                    </a:cubicBezTo>
                    <a:cubicBezTo>
                      <a:pt x="365" y="189"/>
                      <a:pt x="365" y="189"/>
                      <a:pt x="365" y="189"/>
                    </a:cubicBezTo>
                    <a:cubicBezTo>
                      <a:pt x="372" y="196"/>
                      <a:pt x="372" y="196"/>
                      <a:pt x="372" y="196"/>
                    </a:cubicBezTo>
                    <a:cubicBezTo>
                      <a:pt x="378" y="199"/>
                      <a:pt x="378" y="199"/>
                      <a:pt x="378" y="199"/>
                    </a:cubicBezTo>
                    <a:cubicBezTo>
                      <a:pt x="385" y="198"/>
                      <a:pt x="385" y="198"/>
                      <a:pt x="385" y="198"/>
                    </a:cubicBezTo>
                    <a:cubicBezTo>
                      <a:pt x="392" y="193"/>
                      <a:pt x="392" y="193"/>
                      <a:pt x="392" y="193"/>
                    </a:cubicBezTo>
                    <a:cubicBezTo>
                      <a:pt x="397" y="190"/>
                      <a:pt x="397" y="190"/>
                      <a:pt x="397" y="190"/>
                    </a:cubicBezTo>
                    <a:cubicBezTo>
                      <a:pt x="397" y="190"/>
                      <a:pt x="400" y="186"/>
                      <a:pt x="401" y="185"/>
                    </a:cubicBezTo>
                    <a:cubicBezTo>
                      <a:pt x="402" y="184"/>
                      <a:pt x="405" y="181"/>
                      <a:pt x="405" y="181"/>
                    </a:cubicBezTo>
                    <a:cubicBezTo>
                      <a:pt x="405" y="181"/>
                      <a:pt x="407" y="179"/>
                      <a:pt x="407" y="178"/>
                    </a:cubicBezTo>
                    <a:cubicBezTo>
                      <a:pt x="407" y="177"/>
                      <a:pt x="406" y="169"/>
                      <a:pt x="406" y="169"/>
                    </a:cubicBezTo>
                    <a:cubicBezTo>
                      <a:pt x="404" y="163"/>
                      <a:pt x="404" y="163"/>
                      <a:pt x="404" y="163"/>
                    </a:cubicBezTo>
                    <a:cubicBezTo>
                      <a:pt x="401" y="156"/>
                      <a:pt x="401" y="156"/>
                      <a:pt x="401" y="156"/>
                    </a:cubicBezTo>
                    <a:cubicBezTo>
                      <a:pt x="401" y="156"/>
                      <a:pt x="399" y="153"/>
                      <a:pt x="399" y="151"/>
                    </a:cubicBezTo>
                    <a:cubicBezTo>
                      <a:pt x="399" y="150"/>
                      <a:pt x="398" y="146"/>
                      <a:pt x="398" y="146"/>
                    </a:cubicBezTo>
                    <a:cubicBezTo>
                      <a:pt x="394" y="142"/>
                      <a:pt x="394" y="142"/>
                      <a:pt x="394" y="142"/>
                    </a:cubicBezTo>
                    <a:cubicBezTo>
                      <a:pt x="396" y="138"/>
                      <a:pt x="396" y="138"/>
                      <a:pt x="396" y="138"/>
                    </a:cubicBezTo>
                    <a:cubicBezTo>
                      <a:pt x="398" y="135"/>
                      <a:pt x="398" y="135"/>
                      <a:pt x="398" y="135"/>
                    </a:cubicBezTo>
                    <a:cubicBezTo>
                      <a:pt x="403" y="129"/>
                      <a:pt x="403" y="129"/>
                      <a:pt x="403" y="129"/>
                    </a:cubicBezTo>
                    <a:cubicBezTo>
                      <a:pt x="405" y="125"/>
                      <a:pt x="405" y="125"/>
                      <a:pt x="405" y="125"/>
                    </a:cubicBezTo>
                    <a:cubicBezTo>
                      <a:pt x="401" y="120"/>
                      <a:pt x="401" y="120"/>
                      <a:pt x="401" y="120"/>
                    </a:cubicBezTo>
                    <a:cubicBezTo>
                      <a:pt x="398" y="119"/>
                      <a:pt x="398" y="119"/>
                      <a:pt x="398" y="119"/>
                    </a:cubicBezTo>
                    <a:cubicBezTo>
                      <a:pt x="404" y="116"/>
                      <a:pt x="404" y="116"/>
                      <a:pt x="404" y="116"/>
                    </a:cubicBezTo>
                    <a:cubicBezTo>
                      <a:pt x="408" y="114"/>
                      <a:pt x="408" y="114"/>
                      <a:pt x="408" y="114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16" y="95"/>
                      <a:pt x="416" y="95"/>
                      <a:pt x="416" y="95"/>
                    </a:cubicBezTo>
                    <a:cubicBezTo>
                      <a:pt x="420" y="84"/>
                      <a:pt x="420" y="84"/>
                      <a:pt x="420" y="84"/>
                    </a:cubicBezTo>
                    <a:cubicBezTo>
                      <a:pt x="420" y="84"/>
                      <a:pt x="422" y="76"/>
                      <a:pt x="422" y="75"/>
                    </a:cubicBezTo>
                    <a:cubicBezTo>
                      <a:pt x="422" y="74"/>
                      <a:pt x="425" y="72"/>
                      <a:pt x="425" y="7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1"/>
                      <a:pt x="432" y="61"/>
                      <a:pt x="432" y="61"/>
                    </a:cubicBezTo>
                    <a:cubicBezTo>
                      <a:pt x="434" y="57"/>
                      <a:pt x="434" y="57"/>
                      <a:pt x="434" y="57"/>
                    </a:cubicBezTo>
                    <a:cubicBezTo>
                      <a:pt x="439" y="49"/>
                      <a:pt x="439" y="49"/>
                      <a:pt x="439" y="49"/>
                    </a:cubicBezTo>
                    <a:cubicBezTo>
                      <a:pt x="443" y="51"/>
                      <a:pt x="443" y="51"/>
                      <a:pt x="443" y="51"/>
                    </a:cubicBezTo>
                    <a:cubicBezTo>
                      <a:pt x="443" y="51"/>
                      <a:pt x="445" y="53"/>
                      <a:pt x="445" y="55"/>
                    </a:cubicBezTo>
                    <a:cubicBezTo>
                      <a:pt x="445" y="57"/>
                      <a:pt x="444" y="58"/>
                      <a:pt x="445" y="58"/>
                    </a:cubicBezTo>
                    <a:cubicBezTo>
                      <a:pt x="447" y="58"/>
                      <a:pt x="446" y="58"/>
                      <a:pt x="447" y="57"/>
                    </a:cubicBezTo>
                    <a:cubicBezTo>
                      <a:pt x="449" y="55"/>
                      <a:pt x="450" y="51"/>
                      <a:pt x="450" y="50"/>
                    </a:cubicBezTo>
                    <a:cubicBezTo>
                      <a:pt x="450" y="49"/>
                      <a:pt x="452" y="49"/>
                      <a:pt x="450" y="48"/>
                    </a:cubicBezTo>
                    <a:cubicBezTo>
                      <a:pt x="447" y="47"/>
                      <a:pt x="443" y="45"/>
                      <a:pt x="443" y="45"/>
                    </a:cubicBezTo>
                    <a:cubicBezTo>
                      <a:pt x="443" y="45"/>
                      <a:pt x="439" y="44"/>
                      <a:pt x="439" y="43"/>
                    </a:cubicBezTo>
                    <a:cubicBezTo>
                      <a:pt x="440" y="42"/>
                      <a:pt x="443" y="33"/>
                      <a:pt x="443" y="33"/>
                    </a:cubicBezTo>
                    <a:cubicBezTo>
                      <a:pt x="447" y="23"/>
                      <a:pt x="447" y="23"/>
                      <a:pt x="447" y="23"/>
                    </a:cubicBezTo>
                    <a:cubicBezTo>
                      <a:pt x="447" y="17"/>
                      <a:pt x="447" y="17"/>
                      <a:pt x="447" y="17"/>
                    </a:cubicBezTo>
                    <a:cubicBezTo>
                      <a:pt x="450" y="12"/>
                      <a:pt x="450" y="12"/>
                      <a:pt x="450" y="12"/>
                    </a:cubicBezTo>
                    <a:cubicBezTo>
                      <a:pt x="453" y="8"/>
                      <a:pt x="455" y="2"/>
                      <a:pt x="460" y="0"/>
                    </a:cubicBezTo>
                    <a:cubicBezTo>
                      <a:pt x="1479" y="0"/>
                      <a:pt x="1479" y="0"/>
                      <a:pt x="1479" y="0"/>
                    </a:cubicBezTo>
                    <a:cubicBezTo>
                      <a:pt x="1479" y="736"/>
                      <a:pt x="1479" y="736"/>
                      <a:pt x="1479" y="736"/>
                    </a:cubicBezTo>
                    <a:cubicBezTo>
                      <a:pt x="1465" y="741"/>
                      <a:pt x="1465" y="741"/>
                      <a:pt x="1465" y="741"/>
                    </a:cubicBezTo>
                    <a:cubicBezTo>
                      <a:pt x="1463" y="741"/>
                      <a:pt x="1435" y="737"/>
                      <a:pt x="1436" y="746"/>
                    </a:cubicBezTo>
                    <a:cubicBezTo>
                      <a:pt x="1437" y="751"/>
                      <a:pt x="1442" y="752"/>
                      <a:pt x="1442" y="752"/>
                    </a:cubicBezTo>
                    <a:cubicBezTo>
                      <a:pt x="1455" y="764"/>
                      <a:pt x="1455" y="764"/>
                      <a:pt x="1455" y="764"/>
                    </a:cubicBezTo>
                    <a:cubicBezTo>
                      <a:pt x="1454" y="771"/>
                      <a:pt x="1454" y="771"/>
                      <a:pt x="1454" y="771"/>
                    </a:cubicBezTo>
                    <a:cubicBezTo>
                      <a:pt x="1462" y="773"/>
                      <a:pt x="1462" y="773"/>
                      <a:pt x="1462" y="773"/>
                    </a:cubicBezTo>
                    <a:cubicBezTo>
                      <a:pt x="1479" y="773"/>
                      <a:pt x="1479" y="773"/>
                      <a:pt x="1479" y="773"/>
                    </a:cubicBezTo>
                    <a:cubicBezTo>
                      <a:pt x="1479" y="785"/>
                      <a:pt x="1479" y="785"/>
                      <a:pt x="1479" y="785"/>
                    </a:cubicBezTo>
                    <a:cubicBezTo>
                      <a:pt x="1469" y="786"/>
                      <a:pt x="1458" y="788"/>
                      <a:pt x="1456" y="789"/>
                    </a:cubicBezTo>
                    <a:cubicBezTo>
                      <a:pt x="1445" y="801"/>
                      <a:pt x="1445" y="801"/>
                      <a:pt x="1445" y="801"/>
                    </a:cubicBezTo>
                    <a:cubicBezTo>
                      <a:pt x="1458" y="818"/>
                      <a:pt x="1458" y="818"/>
                      <a:pt x="1458" y="818"/>
                    </a:cubicBezTo>
                    <a:cubicBezTo>
                      <a:pt x="1457" y="829"/>
                      <a:pt x="1457" y="829"/>
                      <a:pt x="1457" y="829"/>
                    </a:cubicBezTo>
                    <a:cubicBezTo>
                      <a:pt x="1446" y="837"/>
                      <a:pt x="1446" y="837"/>
                      <a:pt x="1446" y="837"/>
                    </a:cubicBezTo>
                    <a:cubicBezTo>
                      <a:pt x="1455" y="846"/>
                      <a:pt x="1455" y="846"/>
                      <a:pt x="1455" y="846"/>
                    </a:cubicBezTo>
                    <a:cubicBezTo>
                      <a:pt x="1471" y="846"/>
                      <a:pt x="1471" y="846"/>
                      <a:pt x="1471" y="846"/>
                    </a:cubicBezTo>
                    <a:cubicBezTo>
                      <a:pt x="1479" y="852"/>
                      <a:pt x="1479" y="852"/>
                      <a:pt x="1479" y="852"/>
                    </a:cubicBezTo>
                    <a:cubicBezTo>
                      <a:pt x="1479" y="899"/>
                      <a:pt x="1479" y="899"/>
                      <a:pt x="1479" y="899"/>
                    </a:cubicBezTo>
                    <a:cubicBezTo>
                      <a:pt x="1476" y="899"/>
                      <a:pt x="1472" y="900"/>
                      <a:pt x="1467" y="900"/>
                    </a:cubicBezTo>
                    <a:cubicBezTo>
                      <a:pt x="1460" y="912"/>
                      <a:pt x="1460" y="912"/>
                      <a:pt x="1460" y="912"/>
                    </a:cubicBezTo>
                    <a:cubicBezTo>
                      <a:pt x="1409" y="903"/>
                      <a:pt x="1409" y="903"/>
                      <a:pt x="1409" y="903"/>
                    </a:cubicBezTo>
                    <a:cubicBezTo>
                      <a:pt x="1392" y="893"/>
                      <a:pt x="1392" y="893"/>
                      <a:pt x="1392" y="893"/>
                    </a:cubicBezTo>
                    <a:cubicBezTo>
                      <a:pt x="1379" y="902"/>
                      <a:pt x="1382" y="898"/>
                      <a:pt x="1371" y="910"/>
                    </a:cubicBezTo>
                    <a:cubicBezTo>
                      <a:pt x="1341" y="902"/>
                      <a:pt x="1341" y="902"/>
                      <a:pt x="1341" y="902"/>
                    </a:cubicBezTo>
                    <a:cubicBezTo>
                      <a:pt x="1322" y="911"/>
                      <a:pt x="1322" y="911"/>
                      <a:pt x="1322" y="911"/>
                    </a:cubicBezTo>
                    <a:cubicBezTo>
                      <a:pt x="1300" y="933"/>
                      <a:pt x="1300" y="933"/>
                      <a:pt x="1300" y="933"/>
                    </a:cubicBezTo>
                    <a:cubicBezTo>
                      <a:pt x="1263" y="931"/>
                      <a:pt x="1263" y="931"/>
                      <a:pt x="1263" y="931"/>
                    </a:cubicBezTo>
                    <a:cubicBezTo>
                      <a:pt x="1255" y="920"/>
                      <a:pt x="1255" y="920"/>
                      <a:pt x="1255" y="920"/>
                    </a:cubicBezTo>
                    <a:cubicBezTo>
                      <a:pt x="1253" y="930"/>
                      <a:pt x="1253" y="930"/>
                      <a:pt x="1253" y="930"/>
                    </a:cubicBezTo>
                    <a:cubicBezTo>
                      <a:pt x="1261" y="940"/>
                      <a:pt x="1261" y="940"/>
                      <a:pt x="1261" y="940"/>
                    </a:cubicBezTo>
                    <a:cubicBezTo>
                      <a:pt x="1247" y="947"/>
                      <a:pt x="1247" y="947"/>
                      <a:pt x="1247" y="947"/>
                    </a:cubicBezTo>
                    <a:cubicBezTo>
                      <a:pt x="1242" y="933"/>
                      <a:pt x="1242" y="933"/>
                      <a:pt x="1242" y="933"/>
                    </a:cubicBezTo>
                    <a:cubicBezTo>
                      <a:pt x="1230" y="918"/>
                      <a:pt x="1230" y="918"/>
                      <a:pt x="1230" y="918"/>
                    </a:cubicBezTo>
                    <a:cubicBezTo>
                      <a:pt x="1212" y="914"/>
                      <a:pt x="1212" y="914"/>
                      <a:pt x="1212" y="914"/>
                    </a:cubicBezTo>
                    <a:cubicBezTo>
                      <a:pt x="1202" y="907"/>
                      <a:pt x="1202" y="907"/>
                      <a:pt x="1202" y="907"/>
                    </a:cubicBezTo>
                    <a:cubicBezTo>
                      <a:pt x="1200" y="906"/>
                      <a:pt x="1163" y="910"/>
                      <a:pt x="1156" y="911"/>
                    </a:cubicBezTo>
                    <a:cubicBezTo>
                      <a:pt x="1147" y="905"/>
                      <a:pt x="1146" y="905"/>
                      <a:pt x="1136" y="900"/>
                    </a:cubicBezTo>
                    <a:cubicBezTo>
                      <a:pt x="1126" y="908"/>
                      <a:pt x="1126" y="908"/>
                      <a:pt x="1126" y="908"/>
                    </a:cubicBezTo>
                    <a:cubicBezTo>
                      <a:pt x="1126" y="908"/>
                      <a:pt x="1121" y="917"/>
                      <a:pt x="1113" y="917"/>
                    </a:cubicBezTo>
                    <a:cubicBezTo>
                      <a:pt x="1104" y="917"/>
                      <a:pt x="1105" y="905"/>
                      <a:pt x="1105" y="905"/>
                    </a:cubicBezTo>
                    <a:cubicBezTo>
                      <a:pt x="1092" y="907"/>
                      <a:pt x="1092" y="907"/>
                      <a:pt x="1092" y="907"/>
                    </a:cubicBezTo>
                    <a:cubicBezTo>
                      <a:pt x="1075" y="931"/>
                      <a:pt x="1075" y="931"/>
                      <a:pt x="1075" y="931"/>
                    </a:cubicBezTo>
                    <a:cubicBezTo>
                      <a:pt x="1054" y="949"/>
                      <a:pt x="1054" y="949"/>
                      <a:pt x="1054" y="949"/>
                    </a:cubicBezTo>
                    <a:cubicBezTo>
                      <a:pt x="1042" y="967"/>
                      <a:pt x="1042" y="967"/>
                      <a:pt x="1042" y="967"/>
                    </a:cubicBezTo>
                    <a:cubicBezTo>
                      <a:pt x="1019" y="976"/>
                      <a:pt x="1019" y="976"/>
                      <a:pt x="1019" y="976"/>
                    </a:cubicBezTo>
                    <a:cubicBezTo>
                      <a:pt x="1020" y="984"/>
                      <a:pt x="1020" y="984"/>
                      <a:pt x="1020" y="984"/>
                    </a:cubicBezTo>
                    <a:cubicBezTo>
                      <a:pt x="1043" y="1004"/>
                      <a:pt x="1043" y="1004"/>
                      <a:pt x="1043" y="1004"/>
                    </a:cubicBezTo>
                    <a:cubicBezTo>
                      <a:pt x="1027" y="1015"/>
                      <a:pt x="1027" y="1015"/>
                      <a:pt x="1027" y="1015"/>
                    </a:cubicBezTo>
                    <a:cubicBezTo>
                      <a:pt x="1003" y="990"/>
                      <a:pt x="1012" y="1009"/>
                      <a:pt x="982" y="986"/>
                    </a:cubicBezTo>
                    <a:cubicBezTo>
                      <a:pt x="977" y="1004"/>
                      <a:pt x="976" y="999"/>
                      <a:pt x="979" y="1014"/>
                    </a:cubicBezTo>
                    <a:cubicBezTo>
                      <a:pt x="966" y="1023"/>
                      <a:pt x="966" y="1023"/>
                      <a:pt x="966" y="1023"/>
                    </a:cubicBezTo>
                    <a:cubicBezTo>
                      <a:pt x="973" y="1050"/>
                      <a:pt x="968" y="1041"/>
                      <a:pt x="985" y="1059"/>
                    </a:cubicBezTo>
                    <a:cubicBezTo>
                      <a:pt x="975" y="1080"/>
                      <a:pt x="977" y="1071"/>
                      <a:pt x="978" y="1096"/>
                    </a:cubicBezTo>
                    <a:cubicBezTo>
                      <a:pt x="1001" y="1103"/>
                      <a:pt x="1001" y="1103"/>
                      <a:pt x="1001" y="1103"/>
                    </a:cubicBezTo>
                    <a:cubicBezTo>
                      <a:pt x="1007" y="1117"/>
                      <a:pt x="1007" y="1117"/>
                      <a:pt x="1007" y="1117"/>
                    </a:cubicBezTo>
                    <a:cubicBezTo>
                      <a:pt x="1022" y="1124"/>
                      <a:pt x="1022" y="1124"/>
                      <a:pt x="1022" y="1124"/>
                    </a:cubicBezTo>
                    <a:cubicBezTo>
                      <a:pt x="1037" y="1114"/>
                      <a:pt x="1037" y="1114"/>
                      <a:pt x="1037" y="1114"/>
                    </a:cubicBezTo>
                    <a:cubicBezTo>
                      <a:pt x="1059" y="1125"/>
                      <a:pt x="1059" y="1125"/>
                      <a:pt x="1059" y="1125"/>
                    </a:cubicBezTo>
                    <a:cubicBezTo>
                      <a:pt x="1088" y="1147"/>
                      <a:pt x="1088" y="1147"/>
                      <a:pt x="1088" y="1147"/>
                    </a:cubicBezTo>
                    <a:cubicBezTo>
                      <a:pt x="1105" y="1168"/>
                      <a:pt x="1105" y="1168"/>
                      <a:pt x="1105" y="1168"/>
                    </a:cubicBezTo>
                    <a:cubicBezTo>
                      <a:pt x="1095" y="1160"/>
                      <a:pt x="1095" y="1160"/>
                      <a:pt x="1095" y="1160"/>
                    </a:cubicBezTo>
                    <a:cubicBezTo>
                      <a:pt x="1089" y="1163"/>
                      <a:pt x="1089" y="1163"/>
                      <a:pt x="1089" y="1163"/>
                    </a:cubicBezTo>
                    <a:cubicBezTo>
                      <a:pt x="1093" y="1170"/>
                      <a:pt x="1093" y="1170"/>
                      <a:pt x="1093" y="1170"/>
                    </a:cubicBezTo>
                    <a:cubicBezTo>
                      <a:pt x="1114" y="1176"/>
                      <a:pt x="1114" y="1176"/>
                      <a:pt x="1114" y="1176"/>
                    </a:cubicBezTo>
                    <a:cubicBezTo>
                      <a:pt x="1113" y="1192"/>
                      <a:pt x="1113" y="1192"/>
                      <a:pt x="1113" y="1192"/>
                    </a:cubicBezTo>
                    <a:cubicBezTo>
                      <a:pt x="1097" y="1252"/>
                      <a:pt x="1097" y="1252"/>
                      <a:pt x="1097" y="1252"/>
                    </a:cubicBezTo>
                    <a:cubicBezTo>
                      <a:pt x="1084" y="1280"/>
                      <a:pt x="1084" y="1280"/>
                      <a:pt x="1084" y="1280"/>
                    </a:cubicBezTo>
                    <a:cubicBezTo>
                      <a:pt x="1081" y="1297"/>
                      <a:pt x="1081" y="1297"/>
                      <a:pt x="1081" y="1297"/>
                    </a:cubicBezTo>
                    <a:cubicBezTo>
                      <a:pt x="1079" y="1314"/>
                      <a:pt x="1079" y="1314"/>
                      <a:pt x="1079" y="1314"/>
                    </a:cubicBezTo>
                    <a:cubicBezTo>
                      <a:pt x="1083" y="1328"/>
                      <a:pt x="1083" y="1328"/>
                      <a:pt x="1083" y="1328"/>
                    </a:cubicBezTo>
                    <a:cubicBezTo>
                      <a:pt x="1083" y="1328"/>
                      <a:pt x="1083" y="1332"/>
                      <a:pt x="1087" y="1336"/>
                    </a:cubicBezTo>
                    <a:cubicBezTo>
                      <a:pt x="1091" y="1340"/>
                      <a:pt x="1092" y="1344"/>
                      <a:pt x="1097" y="1348"/>
                    </a:cubicBezTo>
                    <a:cubicBezTo>
                      <a:pt x="1102" y="1351"/>
                      <a:pt x="1100" y="1353"/>
                      <a:pt x="1118" y="1354"/>
                    </a:cubicBezTo>
                    <a:cubicBezTo>
                      <a:pt x="1135" y="1356"/>
                      <a:pt x="1119" y="1364"/>
                      <a:pt x="1120" y="1367"/>
                    </a:cubicBezTo>
                    <a:cubicBezTo>
                      <a:pt x="1121" y="1369"/>
                      <a:pt x="1122" y="1383"/>
                      <a:pt x="1129" y="1397"/>
                    </a:cubicBezTo>
                    <a:cubicBezTo>
                      <a:pt x="1136" y="1411"/>
                      <a:pt x="1140" y="1409"/>
                      <a:pt x="1151" y="1415"/>
                    </a:cubicBezTo>
                    <a:cubicBezTo>
                      <a:pt x="1162" y="1420"/>
                      <a:pt x="1157" y="1422"/>
                      <a:pt x="1164" y="1436"/>
                    </a:cubicBezTo>
                    <a:cubicBezTo>
                      <a:pt x="1171" y="1449"/>
                      <a:pt x="1188" y="1443"/>
                      <a:pt x="1191" y="1443"/>
                    </a:cubicBezTo>
                    <a:cubicBezTo>
                      <a:pt x="1193" y="1443"/>
                      <a:pt x="1195" y="1446"/>
                      <a:pt x="1198" y="1450"/>
                    </a:cubicBezTo>
                    <a:cubicBezTo>
                      <a:pt x="1198" y="1450"/>
                      <a:pt x="1198" y="1450"/>
                      <a:pt x="1198" y="1450"/>
                    </a:cubicBezTo>
                    <a:cubicBezTo>
                      <a:pt x="1198" y="1450"/>
                      <a:pt x="1192" y="1456"/>
                      <a:pt x="1190" y="1457"/>
                    </a:cubicBezTo>
                    <a:cubicBezTo>
                      <a:pt x="1189" y="1458"/>
                      <a:pt x="1188" y="1459"/>
                      <a:pt x="1187" y="1460"/>
                    </a:cubicBezTo>
                    <a:cubicBezTo>
                      <a:pt x="1186" y="1462"/>
                      <a:pt x="1189" y="1463"/>
                      <a:pt x="1187" y="1464"/>
                    </a:cubicBezTo>
                    <a:cubicBezTo>
                      <a:pt x="1185" y="1465"/>
                      <a:pt x="1183" y="1469"/>
                      <a:pt x="1183" y="1471"/>
                    </a:cubicBezTo>
                    <a:cubicBezTo>
                      <a:pt x="1184" y="1473"/>
                      <a:pt x="1182" y="1476"/>
                      <a:pt x="1182" y="1476"/>
                    </a:cubicBezTo>
                    <a:cubicBezTo>
                      <a:pt x="1182" y="1476"/>
                      <a:pt x="1178" y="1481"/>
                      <a:pt x="1173" y="1481"/>
                    </a:cubicBezTo>
                    <a:cubicBezTo>
                      <a:pt x="1169" y="1482"/>
                      <a:pt x="1166" y="1480"/>
                      <a:pt x="1162" y="1479"/>
                    </a:cubicBezTo>
                    <a:cubicBezTo>
                      <a:pt x="1158" y="1478"/>
                      <a:pt x="1158" y="1478"/>
                      <a:pt x="1158" y="1478"/>
                    </a:cubicBezTo>
                    <a:cubicBezTo>
                      <a:pt x="1158" y="1478"/>
                      <a:pt x="1155" y="1478"/>
                      <a:pt x="1151" y="1477"/>
                    </a:cubicBezTo>
                    <a:cubicBezTo>
                      <a:pt x="1147" y="1475"/>
                      <a:pt x="1150" y="1475"/>
                      <a:pt x="1150" y="1475"/>
                    </a:cubicBezTo>
                    <a:cubicBezTo>
                      <a:pt x="1146" y="1471"/>
                      <a:pt x="1146" y="1471"/>
                      <a:pt x="1146" y="1471"/>
                    </a:cubicBezTo>
                    <a:cubicBezTo>
                      <a:pt x="1142" y="1466"/>
                      <a:pt x="1142" y="1466"/>
                      <a:pt x="1142" y="1466"/>
                    </a:cubicBezTo>
                    <a:cubicBezTo>
                      <a:pt x="1142" y="1466"/>
                      <a:pt x="1141" y="1465"/>
                      <a:pt x="1141" y="1463"/>
                    </a:cubicBezTo>
                    <a:cubicBezTo>
                      <a:pt x="1140" y="1461"/>
                      <a:pt x="1140" y="1463"/>
                      <a:pt x="1138" y="1463"/>
                    </a:cubicBezTo>
                    <a:cubicBezTo>
                      <a:pt x="1136" y="1463"/>
                      <a:pt x="1135" y="1464"/>
                      <a:pt x="1133" y="1463"/>
                    </a:cubicBezTo>
                    <a:cubicBezTo>
                      <a:pt x="1132" y="1462"/>
                      <a:pt x="1132" y="1461"/>
                      <a:pt x="1132" y="1460"/>
                    </a:cubicBezTo>
                    <a:cubicBezTo>
                      <a:pt x="1132" y="1459"/>
                      <a:pt x="1129" y="1457"/>
                      <a:pt x="1126" y="1457"/>
                    </a:cubicBezTo>
                    <a:cubicBezTo>
                      <a:pt x="1123" y="1456"/>
                      <a:pt x="1124" y="1454"/>
                      <a:pt x="1120" y="1454"/>
                    </a:cubicBezTo>
                    <a:cubicBezTo>
                      <a:pt x="1116" y="1454"/>
                      <a:pt x="1119" y="1451"/>
                      <a:pt x="1119" y="1449"/>
                    </a:cubicBezTo>
                    <a:cubicBezTo>
                      <a:pt x="1118" y="1448"/>
                      <a:pt x="1115" y="1451"/>
                      <a:pt x="1114" y="1452"/>
                    </a:cubicBezTo>
                    <a:cubicBezTo>
                      <a:pt x="1113" y="1453"/>
                      <a:pt x="1112" y="1455"/>
                      <a:pt x="1110" y="1455"/>
                    </a:cubicBezTo>
                    <a:cubicBezTo>
                      <a:pt x="1109" y="1456"/>
                      <a:pt x="1108" y="1450"/>
                      <a:pt x="1108" y="1450"/>
                    </a:cubicBezTo>
                    <a:cubicBezTo>
                      <a:pt x="1108" y="1450"/>
                      <a:pt x="1108" y="1450"/>
                      <a:pt x="1104" y="1450"/>
                    </a:cubicBezTo>
                    <a:cubicBezTo>
                      <a:pt x="1099" y="1450"/>
                      <a:pt x="1102" y="1452"/>
                      <a:pt x="1102" y="1452"/>
                    </a:cubicBezTo>
                    <a:cubicBezTo>
                      <a:pt x="1099" y="1459"/>
                      <a:pt x="1099" y="1459"/>
                      <a:pt x="1099" y="1459"/>
                    </a:cubicBezTo>
                    <a:cubicBezTo>
                      <a:pt x="1094" y="1463"/>
                      <a:pt x="1094" y="1463"/>
                      <a:pt x="1094" y="1463"/>
                    </a:cubicBezTo>
                    <a:cubicBezTo>
                      <a:pt x="1094" y="1463"/>
                      <a:pt x="1095" y="1466"/>
                      <a:pt x="1096" y="1468"/>
                    </a:cubicBezTo>
                    <a:cubicBezTo>
                      <a:pt x="1096" y="1470"/>
                      <a:pt x="1099" y="1471"/>
                      <a:pt x="1099" y="1471"/>
                    </a:cubicBezTo>
                    <a:cubicBezTo>
                      <a:pt x="1099" y="1471"/>
                      <a:pt x="1102" y="1473"/>
                      <a:pt x="1105" y="1475"/>
                    </a:cubicBezTo>
                    <a:cubicBezTo>
                      <a:pt x="1108" y="1477"/>
                      <a:pt x="1107" y="1477"/>
                      <a:pt x="1109" y="1477"/>
                    </a:cubicBezTo>
                    <a:cubicBezTo>
                      <a:pt x="1111" y="1478"/>
                      <a:pt x="1114" y="1479"/>
                      <a:pt x="1118" y="1481"/>
                    </a:cubicBezTo>
                    <a:cubicBezTo>
                      <a:pt x="1122" y="1482"/>
                      <a:pt x="1120" y="1481"/>
                      <a:pt x="1126" y="1486"/>
                    </a:cubicBezTo>
                    <a:cubicBezTo>
                      <a:pt x="1131" y="1490"/>
                      <a:pt x="1125" y="1486"/>
                      <a:pt x="1124" y="1489"/>
                    </a:cubicBezTo>
                    <a:cubicBezTo>
                      <a:pt x="1123" y="1493"/>
                      <a:pt x="1117" y="1485"/>
                      <a:pt x="1113" y="1487"/>
                    </a:cubicBezTo>
                    <a:cubicBezTo>
                      <a:pt x="1109" y="1488"/>
                      <a:pt x="1108" y="1485"/>
                      <a:pt x="1105" y="1486"/>
                    </a:cubicBezTo>
                    <a:cubicBezTo>
                      <a:pt x="1105" y="1486"/>
                      <a:pt x="1105" y="1486"/>
                      <a:pt x="1105" y="1486"/>
                    </a:cubicBezTo>
                    <a:cubicBezTo>
                      <a:pt x="1104" y="1486"/>
                      <a:pt x="1104" y="1486"/>
                      <a:pt x="1104" y="1486"/>
                    </a:cubicBezTo>
                    <a:cubicBezTo>
                      <a:pt x="1104" y="1485"/>
                      <a:pt x="1103" y="1484"/>
                      <a:pt x="1103" y="1483"/>
                    </a:cubicBezTo>
                    <a:cubicBezTo>
                      <a:pt x="1102" y="1482"/>
                      <a:pt x="1097" y="1482"/>
                      <a:pt x="1097" y="1482"/>
                    </a:cubicBezTo>
                    <a:cubicBezTo>
                      <a:pt x="1093" y="1481"/>
                      <a:pt x="1093" y="1481"/>
                      <a:pt x="1093" y="1481"/>
                    </a:cubicBezTo>
                    <a:cubicBezTo>
                      <a:pt x="1090" y="1480"/>
                      <a:pt x="1090" y="1480"/>
                      <a:pt x="1090" y="1480"/>
                    </a:cubicBezTo>
                    <a:cubicBezTo>
                      <a:pt x="1087" y="1475"/>
                      <a:pt x="1087" y="1475"/>
                      <a:pt x="1087" y="1475"/>
                    </a:cubicBezTo>
                    <a:cubicBezTo>
                      <a:pt x="1084" y="1473"/>
                      <a:pt x="1084" y="1473"/>
                      <a:pt x="1084" y="1473"/>
                    </a:cubicBezTo>
                    <a:cubicBezTo>
                      <a:pt x="1081" y="1469"/>
                      <a:pt x="1081" y="1469"/>
                      <a:pt x="1081" y="1469"/>
                    </a:cubicBezTo>
                    <a:cubicBezTo>
                      <a:pt x="1082" y="1467"/>
                      <a:pt x="1082" y="1467"/>
                      <a:pt x="1082" y="1467"/>
                    </a:cubicBezTo>
                    <a:cubicBezTo>
                      <a:pt x="1085" y="1463"/>
                      <a:pt x="1085" y="1463"/>
                      <a:pt x="1085" y="1463"/>
                    </a:cubicBezTo>
                    <a:cubicBezTo>
                      <a:pt x="1085" y="1463"/>
                      <a:pt x="1086" y="1463"/>
                      <a:pt x="1087" y="1461"/>
                    </a:cubicBezTo>
                    <a:cubicBezTo>
                      <a:pt x="1089" y="1458"/>
                      <a:pt x="1087" y="1458"/>
                      <a:pt x="1087" y="1458"/>
                    </a:cubicBezTo>
                    <a:cubicBezTo>
                      <a:pt x="1087" y="1458"/>
                      <a:pt x="1083" y="1456"/>
                      <a:pt x="1081" y="1455"/>
                    </a:cubicBezTo>
                    <a:cubicBezTo>
                      <a:pt x="1079" y="1454"/>
                      <a:pt x="1076" y="1457"/>
                      <a:pt x="1076" y="1457"/>
                    </a:cubicBezTo>
                    <a:cubicBezTo>
                      <a:pt x="1070" y="1456"/>
                      <a:pt x="1070" y="1456"/>
                      <a:pt x="1070" y="1456"/>
                    </a:cubicBezTo>
                    <a:cubicBezTo>
                      <a:pt x="1065" y="1456"/>
                      <a:pt x="1065" y="1456"/>
                      <a:pt x="1065" y="1456"/>
                    </a:cubicBezTo>
                    <a:cubicBezTo>
                      <a:pt x="1061" y="1452"/>
                      <a:pt x="1061" y="1452"/>
                      <a:pt x="1061" y="1452"/>
                    </a:cubicBezTo>
                    <a:cubicBezTo>
                      <a:pt x="1054" y="1450"/>
                      <a:pt x="1054" y="1450"/>
                      <a:pt x="1054" y="1450"/>
                    </a:cubicBezTo>
                    <a:cubicBezTo>
                      <a:pt x="1050" y="1448"/>
                      <a:pt x="1050" y="1448"/>
                      <a:pt x="1050" y="1448"/>
                    </a:cubicBezTo>
                    <a:cubicBezTo>
                      <a:pt x="1050" y="1448"/>
                      <a:pt x="1050" y="1440"/>
                      <a:pt x="1050" y="1439"/>
                    </a:cubicBezTo>
                    <a:cubicBezTo>
                      <a:pt x="1050" y="1437"/>
                      <a:pt x="1050" y="1434"/>
                      <a:pt x="1050" y="1434"/>
                    </a:cubicBezTo>
                    <a:cubicBezTo>
                      <a:pt x="1050" y="1434"/>
                      <a:pt x="1044" y="1433"/>
                      <a:pt x="1041" y="1434"/>
                    </a:cubicBezTo>
                    <a:cubicBezTo>
                      <a:pt x="1039" y="1435"/>
                      <a:pt x="1036" y="1434"/>
                      <a:pt x="1036" y="1434"/>
                    </a:cubicBezTo>
                    <a:cubicBezTo>
                      <a:pt x="1036" y="1434"/>
                      <a:pt x="1028" y="1433"/>
                      <a:pt x="1027" y="1431"/>
                    </a:cubicBezTo>
                    <a:cubicBezTo>
                      <a:pt x="1027" y="1429"/>
                      <a:pt x="1027" y="1430"/>
                      <a:pt x="1026" y="1430"/>
                    </a:cubicBezTo>
                    <a:cubicBezTo>
                      <a:pt x="1024" y="1430"/>
                      <a:pt x="1018" y="1430"/>
                      <a:pt x="1018" y="1430"/>
                    </a:cubicBezTo>
                    <a:cubicBezTo>
                      <a:pt x="1012" y="1428"/>
                      <a:pt x="1012" y="1428"/>
                      <a:pt x="1012" y="1428"/>
                    </a:cubicBezTo>
                    <a:cubicBezTo>
                      <a:pt x="1012" y="1437"/>
                      <a:pt x="1012" y="1437"/>
                      <a:pt x="1012" y="1437"/>
                    </a:cubicBezTo>
                    <a:cubicBezTo>
                      <a:pt x="1011" y="1435"/>
                      <a:pt x="1011" y="1435"/>
                      <a:pt x="1011" y="1435"/>
                    </a:cubicBezTo>
                    <a:cubicBezTo>
                      <a:pt x="1001" y="1434"/>
                      <a:pt x="1001" y="1434"/>
                      <a:pt x="1001" y="1434"/>
                    </a:cubicBezTo>
                    <a:cubicBezTo>
                      <a:pt x="995" y="1437"/>
                      <a:pt x="995" y="1437"/>
                      <a:pt x="995" y="1437"/>
                    </a:cubicBezTo>
                    <a:cubicBezTo>
                      <a:pt x="990" y="1439"/>
                      <a:pt x="990" y="1439"/>
                      <a:pt x="990" y="1439"/>
                    </a:cubicBezTo>
                    <a:cubicBezTo>
                      <a:pt x="990" y="1442"/>
                      <a:pt x="990" y="1442"/>
                      <a:pt x="990" y="1442"/>
                    </a:cubicBezTo>
                    <a:cubicBezTo>
                      <a:pt x="988" y="1445"/>
                      <a:pt x="988" y="1445"/>
                      <a:pt x="988" y="1445"/>
                    </a:cubicBezTo>
                    <a:cubicBezTo>
                      <a:pt x="988" y="1445"/>
                      <a:pt x="985" y="1446"/>
                      <a:pt x="983" y="1446"/>
                    </a:cubicBezTo>
                    <a:cubicBezTo>
                      <a:pt x="983" y="1447"/>
                      <a:pt x="982" y="1449"/>
                      <a:pt x="982" y="1450"/>
                    </a:cubicBezTo>
                    <a:cubicBezTo>
                      <a:pt x="981" y="1451"/>
                      <a:pt x="979" y="1451"/>
                      <a:pt x="979" y="1451"/>
                    </a:cubicBezTo>
                    <a:cubicBezTo>
                      <a:pt x="975" y="1450"/>
                      <a:pt x="975" y="1450"/>
                      <a:pt x="975" y="1450"/>
                    </a:cubicBezTo>
                    <a:cubicBezTo>
                      <a:pt x="972" y="1450"/>
                      <a:pt x="972" y="1450"/>
                      <a:pt x="972" y="1450"/>
                    </a:cubicBezTo>
                    <a:cubicBezTo>
                      <a:pt x="970" y="1448"/>
                      <a:pt x="970" y="1448"/>
                      <a:pt x="970" y="1448"/>
                    </a:cubicBezTo>
                    <a:cubicBezTo>
                      <a:pt x="972" y="1444"/>
                      <a:pt x="972" y="1444"/>
                      <a:pt x="972" y="1444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66" y="1442"/>
                      <a:pt x="966" y="1442"/>
                      <a:pt x="966" y="1442"/>
                    </a:cubicBezTo>
                    <a:cubicBezTo>
                      <a:pt x="960" y="1440"/>
                      <a:pt x="960" y="1440"/>
                      <a:pt x="960" y="1440"/>
                    </a:cubicBezTo>
                    <a:cubicBezTo>
                      <a:pt x="947" y="1439"/>
                      <a:pt x="947" y="1439"/>
                      <a:pt x="947" y="1439"/>
                    </a:cubicBezTo>
                    <a:cubicBezTo>
                      <a:pt x="939" y="1437"/>
                      <a:pt x="939" y="1437"/>
                      <a:pt x="939" y="1437"/>
                    </a:cubicBezTo>
                    <a:cubicBezTo>
                      <a:pt x="934" y="1432"/>
                      <a:pt x="934" y="1432"/>
                      <a:pt x="934" y="1432"/>
                    </a:cubicBezTo>
                    <a:cubicBezTo>
                      <a:pt x="926" y="1430"/>
                      <a:pt x="926" y="1430"/>
                      <a:pt x="926" y="1430"/>
                    </a:cubicBezTo>
                    <a:cubicBezTo>
                      <a:pt x="919" y="1435"/>
                      <a:pt x="919" y="1435"/>
                      <a:pt x="919" y="1435"/>
                    </a:cubicBezTo>
                    <a:cubicBezTo>
                      <a:pt x="919" y="1435"/>
                      <a:pt x="912" y="1432"/>
                      <a:pt x="909" y="1432"/>
                    </a:cubicBezTo>
                    <a:cubicBezTo>
                      <a:pt x="907" y="1433"/>
                      <a:pt x="903" y="1434"/>
                      <a:pt x="902" y="1435"/>
                    </a:cubicBezTo>
                    <a:cubicBezTo>
                      <a:pt x="901" y="1435"/>
                      <a:pt x="901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6" y="1439"/>
                      <a:pt x="894" y="1438"/>
                      <a:pt x="892" y="1438"/>
                    </a:cubicBezTo>
                    <a:cubicBezTo>
                      <a:pt x="891" y="1439"/>
                      <a:pt x="890" y="1440"/>
                      <a:pt x="888" y="1440"/>
                    </a:cubicBezTo>
                    <a:cubicBezTo>
                      <a:pt x="886" y="1440"/>
                      <a:pt x="885" y="1439"/>
                      <a:pt x="883" y="1439"/>
                    </a:cubicBezTo>
                    <a:cubicBezTo>
                      <a:pt x="882" y="1440"/>
                      <a:pt x="881" y="1441"/>
                      <a:pt x="879" y="1441"/>
                    </a:cubicBezTo>
                    <a:cubicBezTo>
                      <a:pt x="877" y="1441"/>
                      <a:pt x="876" y="1439"/>
                      <a:pt x="876" y="1439"/>
                    </a:cubicBezTo>
                    <a:cubicBezTo>
                      <a:pt x="873" y="1439"/>
                      <a:pt x="873" y="1439"/>
                      <a:pt x="873" y="1439"/>
                    </a:cubicBezTo>
                    <a:cubicBezTo>
                      <a:pt x="870" y="1436"/>
                      <a:pt x="870" y="1436"/>
                      <a:pt x="870" y="1436"/>
                    </a:cubicBezTo>
                    <a:cubicBezTo>
                      <a:pt x="870" y="1436"/>
                      <a:pt x="869" y="1438"/>
                      <a:pt x="866" y="1438"/>
                    </a:cubicBezTo>
                    <a:cubicBezTo>
                      <a:pt x="864" y="1437"/>
                      <a:pt x="862" y="1436"/>
                      <a:pt x="860" y="1437"/>
                    </a:cubicBezTo>
                    <a:cubicBezTo>
                      <a:pt x="858" y="1437"/>
                      <a:pt x="855" y="1438"/>
                      <a:pt x="855" y="1438"/>
                    </a:cubicBezTo>
                    <a:cubicBezTo>
                      <a:pt x="847" y="1435"/>
                      <a:pt x="847" y="1435"/>
                      <a:pt x="847" y="1435"/>
                    </a:cubicBezTo>
                    <a:cubicBezTo>
                      <a:pt x="842" y="1434"/>
                      <a:pt x="842" y="1434"/>
                      <a:pt x="842" y="1434"/>
                    </a:cubicBezTo>
                    <a:cubicBezTo>
                      <a:pt x="838" y="1433"/>
                      <a:pt x="838" y="1433"/>
                      <a:pt x="838" y="1433"/>
                    </a:cubicBezTo>
                    <a:cubicBezTo>
                      <a:pt x="836" y="1436"/>
                      <a:pt x="836" y="1436"/>
                      <a:pt x="836" y="1436"/>
                    </a:cubicBezTo>
                    <a:cubicBezTo>
                      <a:pt x="831" y="1436"/>
                      <a:pt x="831" y="1436"/>
                      <a:pt x="831" y="1436"/>
                    </a:cubicBezTo>
                    <a:cubicBezTo>
                      <a:pt x="831" y="1436"/>
                      <a:pt x="825" y="1434"/>
                      <a:pt x="821" y="1435"/>
                    </a:cubicBezTo>
                    <a:cubicBezTo>
                      <a:pt x="820" y="1435"/>
                      <a:pt x="817" y="1438"/>
                      <a:pt x="816" y="1438"/>
                    </a:cubicBezTo>
                    <a:cubicBezTo>
                      <a:pt x="815" y="1439"/>
                      <a:pt x="819" y="1442"/>
                      <a:pt x="817" y="1442"/>
                    </a:cubicBezTo>
                    <a:cubicBezTo>
                      <a:pt x="787" y="1439"/>
                      <a:pt x="752" y="1427"/>
                      <a:pt x="722" y="1419"/>
                    </a:cubicBezTo>
                    <a:cubicBezTo>
                      <a:pt x="722" y="1419"/>
                      <a:pt x="697" y="1413"/>
                      <a:pt x="693" y="1413"/>
                    </a:cubicBezTo>
                    <a:cubicBezTo>
                      <a:pt x="689" y="1413"/>
                      <a:pt x="681" y="1402"/>
                      <a:pt x="681" y="1399"/>
                    </a:cubicBezTo>
                    <a:cubicBezTo>
                      <a:pt x="681" y="1396"/>
                      <a:pt x="680" y="1387"/>
                      <a:pt x="684" y="1385"/>
                    </a:cubicBezTo>
                    <a:cubicBezTo>
                      <a:pt x="688" y="1383"/>
                      <a:pt x="688" y="1383"/>
                      <a:pt x="695" y="1377"/>
                    </a:cubicBezTo>
                    <a:cubicBezTo>
                      <a:pt x="701" y="1370"/>
                      <a:pt x="701" y="1365"/>
                      <a:pt x="701" y="1365"/>
                    </a:cubicBezTo>
                    <a:cubicBezTo>
                      <a:pt x="686" y="1356"/>
                      <a:pt x="686" y="1356"/>
                      <a:pt x="686" y="1356"/>
                    </a:cubicBezTo>
                    <a:cubicBezTo>
                      <a:pt x="686" y="1356"/>
                      <a:pt x="669" y="1365"/>
                      <a:pt x="666" y="1363"/>
                    </a:cubicBezTo>
                    <a:cubicBezTo>
                      <a:pt x="662" y="1361"/>
                      <a:pt x="646" y="1372"/>
                      <a:pt x="646" y="1372"/>
                    </a:cubicBezTo>
                    <a:cubicBezTo>
                      <a:pt x="630" y="1373"/>
                      <a:pt x="630" y="1373"/>
                      <a:pt x="630" y="1373"/>
                    </a:cubicBezTo>
                    <a:cubicBezTo>
                      <a:pt x="630" y="1371"/>
                      <a:pt x="630" y="1371"/>
                      <a:pt x="630" y="1371"/>
                    </a:cubicBezTo>
                    <a:cubicBezTo>
                      <a:pt x="630" y="1371"/>
                      <a:pt x="633" y="1361"/>
                      <a:pt x="637" y="1363"/>
                    </a:cubicBezTo>
                    <a:cubicBezTo>
                      <a:pt x="641" y="1351"/>
                      <a:pt x="641" y="1351"/>
                      <a:pt x="641" y="1351"/>
                    </a:cubicBezTo>
                    <a:cubicBezTo>
                      <a:pt x="639" y="1337"/>
                      <a:pt x="639" y="1337"/>
                      <a:pt x="639" y="1337"/>
                    </a:cubicBezTo>
                    <a:cubicBezTo>
                      <a:pt x="635" y="1318"/>
                      <a:pt x="635" y="1318"/>
                      <a:pt x="635" y="1318"/>
                    </a:cubicBezTo>
                    <a:cubicBezTo>
                      <a:pt x="655" y="1317"/>
                      <a:pt x="655" y="1317"/>
                      <a:pt x="655" y="1317"/>
                    </a:cubicBezTo>
                    <a:cubicBezTo>
                      <a:pt x="673" y="1307"/>
                      <a:pt x="673" y="1307"/>
                      <a:pt x="673" y="1307"/>
                    </a:cubicBezTo>
                    <a:cubicBezTo>
                      <a:pt x="667" y="1297"/>
                      <a:pt x="667" y="1297"/>
                      <a:pt x="667" y="1297"/>
                    </a:cubicBezTo>
                    <a:cubicBezTo>
                      <a:pt x="650" y="1303"/>
                      <a:pt x="650" y="1303"/>
                      <a:pt x="650" y="1303"/>
                    </a:cubicBezTo>
                    <a:cubicBezTo>
                      <a:pt x="634" y="1300"/>
                      <a:pt x="634" y="1300"/>
                      <a:pt x="634" y="1300"/>
                    </a:cubicBezTo>
                    <a:cubicBezTo>
                      <a:pt x="613" y="1318"/>
                      <a:pt x="613" y="1318"/>
                      <a:pt x="613" y="1318"/>
                    </a:cubicBezTo>
                    <a:cubicBezTo>
                      <a:pt x="589" y="1318"/>
                      <a:pt x="589" y="1318"/>
                      <a:pt x="589" y="1318"/>
                    </a:cubicBezTo>
                    <a:cubicBezTo>
                      <a:pt x="581" y="1317"/>
                      <a:pt x="581" y="1317"/>
                      <a:pt x="581" y="1317"/>
                    </a:cubicBezTo>
                    <a:cubicBezTo>
                      <a:pt x="582" y="1315"/>
                      <a:pt x="582" y="1313"/>
                      <a:pt x="583" y="1313"/>
                    </a:cubicBezTo>
                    <a:cubicBezTo>
                      <a:pt x="585" y="1312"/>
                      <a:pt x="600" y="1307"/>
                      <a:pt x="600" y="1307"/>
                    </a:cubicBezTo>
                    <a:cubicBezTo>
                      <a:pt x="610" y="1301"/>
                      <a:pt x="610" y="1301"/>
                      <a:pt x="610" y="1301"/>
                    </a:cubicBezTo>
                    <a:cubicBezTo>
                      <a:pt x="610" y="1301"/>
                      <a:pt x="615" y="1294"/>
                      <a:pt x="617" y="1293"/>
                    </a:cubicBezTo>
                    <a:cubicBezTo>
                      <a:pt x="619" y="1293"/>
                      <a:pt x="621" y="1289"/>
                      <a:pt x="623" y="1284"/>
                    </a:cubicBezTo>
                    <a:cubicBezTo>
                      <a:pt x="626" y="1280"/>
                      <a:pt x="628" y="1277"/>
                      <a:pt x="628" y="1277"/>
                    </a:cubicBezTo>
                    <a:cubicBezTo>
                      <a:pt x="628" y="1277"/>
                      <a:pt x="640" y="1274"/>
                      <a:pt x="639" y="1273"/>
                    </a:cubicBezTo>
                    <a:cubicBezTo>
                      <a:pt x="639" y="1271"/>
                      <a:pt x="634" y="1267"/>
                      <a:pt x="640" y="1267"/>
                    </a:cubicBezTo>
                    <a:cubicBezTo>
                      <a:pt x="646" y="1267"/>
                      <a:pt x="646" y="1267"/>
                      <a:pt x="649" y="1265"/>
                    </a:cubicBezTo>
                    <a:cubicBezTo>
                      <a:pt x="651" y="1264"/>
                      <a:pt x="650" y="1263"/>
                      <a:pt x="651" y="1260"/>
                    </a:cubicBezTo>
                    <a:cubicBezTo>
                      <a:pt x="653" y="1258"/>
                      <a:pt x="654" y="1255"/>
                      <a:pt x="654" y="1253"/>
                    </a:cubicBezTo>
                    <a:cubicBezTo>
                      <a:pt x="653" y="1251"/>
                      <a:pt x="648" y="1243"/>
                      <a:pt x="648" y="1241"/>
                    </a:cubicBezTo>
                    <a:cubicBezTo>
                      <a:pt x="647" y="1238"/>
                      <a:pt x="648" y="1232"/>
                      <a:pt x="648" y="1232"/>
                    </a:cubicBezTo>
                    <a:cubicBezTo>
                      <a:pt x="648" y="1232"/>
                      <a:pt x="651" y="1231"/>
                      <a:pt x="654" y="1230"/>
                    </a:cubicBezTo>
                    <a:cubicBezTo>
                      <a:pt x="656" y="1228"/>
                      <a:pt x="660" y="1221"/>
                      <a:pt x="660" y="1221"/>
                    </a:cubicBezTo>
                    <a:cubicBezTo>
                      <a:pt x="661" y="1216"/>
                      <a:pt x="661" y="1216"/>
                      <a:pt x="661" y="1216"/>
                    </a:cubicBezTo>
                    <a:cubicBezTo>
                      <a:pt x="661" y="1216"/>
                      <a:pt x="665" y="1213"/>
                      <a:pt x="666" y="1213"/>
                    </a:cubicBezTo>
                    <a:cubicBezTo>
                      <a:pt x="668" y="1212"/>
                      <a:pt x="684" y="1206"/>
                      <a:pt x="685" y="1206"/>
                    </a:cubicBezTo>
                    <a:cubicBezTo>
                      <a:pt x="686" y="1206"/>
                      <a:pt x="696" y="1207"/>
                      <a:pt x="693" y="1202"/>
                    </a:cubicBezTo>
                    <a:cubicBezTo>
                      <a:pt x="690" y="1198"/>
                      <a:pt x="689" y="1196"/>
                      <a:pt x="688" y="1193"/>
                    </a:cubicBezTo>
                    <a:cubicBezTo>
                      <a:pt x="687" y="1190"/>
                      <a:pt x="687" y="1183"/>
                      <a:pt x="687" y="1182"/>
                    </a:cubicBezTo>
                    <a:cubicBezTo>
                      <a:pt x="688" y="1181"/>
                      <a:pt x="696" y="1178"/>
                      <a:pt x="687" y="1177"/>
                    </a:cubicBezTo>
                    <a:cubicBezTo>
                      <a:pt x="678" y="1176"/>
                      <a:pt x="685" y="1173"/>
                      <a:pt x="683" y="1171"/>
                    </a:cubicBezTo>
                    <a:cubicBezTo>
                      <a:pt x="680" y="1169"/>
                      <a:pt x="674" y="1165"/>
                      <a:pt x="674" y="1165"/>
                    </a:cubicBezTo>
                    <a:cubicBezTo>
                      <a:pt x="671" y="1165"/>
                      <a:pt x="671" y="1165"/>
                      <a:pt x="671" y="1165"/>
                    </a:cubicBezTo>
                    <a:cubicBezTo>
                      <a:pt x="672" y="1155"/>
                      <a:pt x="672" y="1155"/>
                      <a:pt x="672" y="1155"/>
                    </a:cubicBezTo>
                    <a:cubicBezTo>
                      <a:pt x="672" y="1155"/>
                      <a:pt x="675" y="1151"/>
                      <a:pt x="676" y="1151"/>
                    </a:cubicBezTo>
                    <a:cubicBezTo>
                      <a:pt x="677" y="1150"/>
                      <a:pt x="678" y="1146"/>
                      <a:pt x="676" y="1146"/>
                    </a:cubicBezTo>
                    <a:cubicBezTo>
                      <a:pt x="674" y="1147"/>
                      <a:pt x="668" y="1148"/>
                      <a:pt x="668" y="1148"/>
                    </a:cubicBezTo>
                    <a:cubicBezTo>
                      <a:pt x="668" y="1148"/>
                      <a:pt x="663" y="1148"/>
                      <a:pt x="664" y="1146"/>
                    </a:cubicBezTo>
                    <a:cubicBezTo>
                      <a:pt x="664" y="1143"/>
                      <a:pt x="666" y="1143"/>
                      <a:pt x="669" y="1140"/>
                    </a:cubicBezTo>
                    <a:cubicBezTo>
                      <a:pt x="672" y="1137"/>
                      <a:pt x="673" y="1135"/>
                      <a:pt x="673" y="1135"/>
                    </a:cubicBezTo>
                    <a:cubicBezTo>
                      <a:pt x="672" y="1129"/>
                      <a:pt x="672" y="1129"/>
                      <a:pt x="672" y="1129"/>
                    </a:cubicBezTo>
                    <a:cubicBezTo>
                      <a:pt x="672" y="1129"/>
                      <a:pt x="672" y="1125"/>
                      <a:pt x="671" y="1125"/>
                    </a:cubicBezTo>
                    <a:cubicBezTo>
                      <a:pt x="671" y="1124"/>
                      <a:pt x="665" y="1112"/>
                      <a:pt x="665" y="1112"/>
                    </a:cubicBezTo>
                    <a:cubicBezTo>
                      <a:pt x="665" y="1112"/>
                      <a:pt x="659" y="1110"/>
                      <a:pt x="658" y="1112"/>
                    </a:cubicBezTo>
                    <a:cubicBezTo>
                      <a:pt x="658" y="1114"/>
                      <a:pt x="656" y="1118"/>
                      <a:pt x="656" y="1118"/>
                    </a:cubicBezTo>
                    <a:cubicBezTo>
                      <a:pt x="649" y="1118"/>
                      <a:pt x="649" y="1118"/>
                      <a:pt x="649" y="1118"/>
                    </a:cubicBezTo>
                    <a:cubicBezTo>
                      <a:pt x="645" y="1115"/>
                      <a:pt x="645" y="1115"/>
                      <a:pt x="645" y="1115"/>
                    </a:cubicBezTo>
                    <a:cubicBezTo>
                      <a:pt x="637" y="1113"/>
                      <a:pt x="637" y="1113"/>
                      <a:pt x="637" y="1113"/>
                    </a:cubicBezTo>
                    <a:cubicBezTo>
                      <a:pt x="637" y="1113"/>
                      <a:pt x="636" y="1114"/>
                      <a:pt x="635" y="1115"/>
                    </a:cubicBezTo>
                    <a:cubicBezTo>
                      <a:pt x="635" y="1116"/>
                      <a:pt x="627" y="1111"/>
                      <a:pt x="627" y="1111"/>
                    </a:cubicBezTo>
                    <a:cubicBezTo>
                      <a:pt x="627" y="1111"/>
                      <a:pt x="624" y="1115"/>
                      <a:pt x="623" y="1116"/>
                    </a:cubicBezTo>
                    <a:cubicBezTo>
                      <a:pt x="623" y="1116"/>
                      <a:pt x="615" y="1114"/>
                      <a:pt x="615" y="1114"/>
                    </a:cubicBezTo>
                    <a:cubicBezTo>
                      <a:pt x="607" y="1115"/>
                      <a:pt x="607" y="1115"/>
                      <a:pt x="607" y="1115"/>
                    </a:cubicBezTo>
                    <a:cubicBezTo>
                      <a:pt x="600" y="1116"/>
                      <a:pt x="600" y="1116"/>
                      <a:pt x="600" y="1116"/>
                    </a:cubicBezTo>
                    <a:cubicBezTo>
                      <a:pt x="594" y="1113"/>
                      <a:pt x="594" y="1113"/>
                      <a:pt x="594" y="1113"/>
                    </a:cubicBezTo>
                    <a:cubicBezTo>
                      <a:pt x="592" y="1116"/>
                      <a:pt x="592" y="1116"/>
                      <a:pt x="592" y="1116"/>
                    </a:cubicBezTo>
                    <a:cubicBezTo>
                      <a:pt x="593" y="1121"/>
                      <a:pt x="593" y="1121"/>
                      <a:pt x="593" y="1121"/>
                    </a:cubicBezTo>
                    <a:cubicBezTo>
                      <a:pt x="588" y="1124"/>
                      <a:pt x="588" y="1124"/>
                      <a:pt x="588" y="1124"/>
                    </a:cubicBezTo>
                    <a:cubicBezTo>
                      <a:pt x="582" y="1120"/>
                      <a:pt x="582" y="1120"/>
                      <a:pt x="582" y="1120"/>
                    </a:cubicBezTo>
                    <a:cubicBezTo>
                      <a:pt x="577" y="1119"/>
                      <a:pt x="577" y="1119"/>
                      <a:pt x="577" y="1119"/>
                    </a:cubicBezTo>
                    <a:cubicBezTo>
                      <a:pt x="570" y="1112"/>
                      <a:pt x="570" y="1112"/>
                      <a:pt x="570" y="1112"/>
                    </a:cubicBezTo>
                    <a:cubicBezTo>
                      <a:pt x="564" y="1110"/>
                      <a:pt x="564" y="1110"/>
                      <a:pt x="564" y="1110"/>
                    </a:cubicBezTo>
                    <a:cubicBezTo>
                      <a:pt x="558" y="1107"/>
                      <a:pt x="558" y="1107"/>
                      <a:pt x="558" y="1107"/>
                    </a:cubicBezTo>
                    <a:cubicBezTo>
                      <a:pt x="558" y="1107"/>
                      <a:pt x="555" y="1115"/>
                      <a:pt x="554" y="1116"/>
                    </a:cubicBezTo>
                    <a:cubicBezTo>
                      <a:pt x="553" y="1116"/>
                      <a:pt x="548" y="1118"/>
                      <a:pt x="547" y="1118"/>
                    </a:cubicBezTo>
                    <a:cubicBezTo>
                      <a:pt x="545" y="1119"/>
                      <a:pt x="544" y="1124"/>
                      <a:pt x="544" y="1124"/>
                    </a:cubicBezTo>
                    <a:cubicBezTo>
                      <a:pt x="539" y="1127"/>
                      <a:pt x="539" y="1127"/>
                      <a:pt x="539" y="1127"/>
                    </a:cubicBezTo>
                    <a:cubicBezTo>
                      <a:pt x="539" y="1127"/>
                      <a:pt x="536" y="1125"/>
                      <a:pt x="534" y="1125"/>
                    </a:cubicBezTo>
                    <a:cubicBezTo>
                      <a:pt x="533" y="1125"/>
                      <a:pt x="532" y="1126"/>
                      <a:pt x="532" y="1126"/>
                    </a:cubicBezTo>
                    <a:cubicBezTo>
                      <a:pt x="530" y="1129"/>
                      <a:pt x="530" y="1129"/>
                      <a:pt x="530" y="1129"/>
                    </a:cubicBezTo>
                    <a:cubicBezTo>
                      <a:pt x="530" y="1129"/>
                      <a:pt x="529" y="1129"/>
                      <a:pt x="526" y="1127"/>
                    </a:cubicBezTo>
                    <a:cubicBezTo>
                      <a:pt x="524" y="1126"/>
                      <a:pt x="521" y="1124"/>
                      <a:pt x="521" y="1124"/>
                    </a:cubicBezTo>
                    <a:cubicBezTo>
                      <a:pt x="518" y="1123"/>
                      <a:pt x="518" y="1123"/>
                      <a:pt x="518" y="1123"/>
                    </a:cubicBezTo>
                    <a:cubicBezTo>
                      <a:pt x="518" y="1123"/>
                      <a:pt x="509" y="1127"/>
                      <a:pt x="508" y="1128"/>
                    </a:cubicBezTo>
                    <a:cubicBezTo>
                      <a:pt x="508" y="1129"/>
                      <a:pt x="506" y="1132"/>
                      <a:pt x="506" y="1132"/>
                    </a:cubicBezTo>
                    <a:cubicBezTo>
                      <a:pt x="501" y="1128"/>
                      <a:pt x="501" y="1128"/>
                      <a:pt x="501" y="1128"/>
                    </a:cubicBezTo>
                    <a:cubicBezTo>
                      <a:pt x="495" y="1124"/>
                      <a:pt x="495" y="1124"/>
                      <a:pt x="495" y="1124"/>
                    </a:cubicBezTo>
                    <a:cubicBezTo>
                      <a:pt x="494" y="1117"/>
                      <a:pt x="494" y="1117"/>
                      <a:pt x="494" y="1117"/>
                    </a:cubicBezTo>
                    <a:cubicBezTo>
                      <a:pt x="483" y="1107"/>
                      <a:pt x="483" y="1107"/>
                      <a:pt x="483" y="1107"/>
                    </a:cubicBezTo>
                    <a:cubicBezTo>
                      <a:pt x="481" y="1097"/>
                      <a:pt x="481" y="1097"/>
                      <a:pt x="481" y="1097"/>
                    </a:cubicBezTo>
                    <a:cubicBezTo>
                      <a:pt x="473" y="1091"/>
                      <a:pt x="473" y="1091"/>
                      <a:pt x="473" y="1091"/>
                    </a:cubicBezTo>
                    <a:cubicBezTo>
                      <a:pt x="468" y="1097"/>
                      <a:pt x="468" y="1097"/>
                      <a:pt x="468" y="1097"/>
                    </a:cubicBezTo>
                    <a:cubicBezTo>
                      <a:pt x="460" y="1096"/>
                      <a:pt x="460" y="1096"/>
                      <a:pt x="460" y="1096"/>
                    </a:cubicBezTo>
                    <a:close/>
                    <a:moveTo>
                      <a:pt x="357" y="73"/>
                    </a:moveTo>
                    <a:cubicBezTo>
                      <a:pt x="357" y="73"/>
                      <a:pt x="357" y="73"/>
                      <a:pt x="357" y="73"/>
                    </a:cubicBezTo>
                    <a:cubicBezTo>
                      <a:pt x="358" y="74"/>
                      <a:pt x="358" y="74"/>
                      <a:pt x="358" y="74"/>
                    </a:cubicBezTo>
                    <a:cubicBezTo>
                      <a:pt x="358" y="74"/>
                      <a:pt x="364" y="80"/>
                      <a:pt x="369" y="80"/>
                    </a:cubicBezTo>
                    <a:cubicBezTo>
                      <a:pt x="374" y="80"/>
                      <a:pt x="370" y="80"/>
                      <a:pt x="375" y="79"/>
                    </a:cubicBezTo>
                    <a:cubicBezTo>
                      <a:pt x="379" y="77"/>
                      <a:pt x="380" y="74"/>
                      <a:pt x="382" y="71"/>
                    </a:cubicBezTo>
                    <a:cubicBezTo>
                      <a:pt x="384" y="68"/>
                      <a:pt x="384" y="68"/>
                      <a:pt x="384" y="65"/>
                    </a:cubicBezTo>
                    <a:cubicBezTo>
                      <a:pt x="384" y="62"/>
                      <a:pt x="384" y="57"/>
                      <a:pt x="384" y="54"/>
                    </a:cubicBezTo>
                    <a:cubicBezTo>
                      <a:pt x="384" y="51"/>
                      <a:pt x="387" y="52"/>
                      <a:pt x="390" y="52"/>
                    </a:cubicBezTo>
                    <a:cubicBezTo>
                      <a:pt x="392" y="52"/>
                      <a:pt x="388" y="44"/>
                      <a:pt x="388" y="44"/>
                    </a:cubicBezTo>
                    <a:cubicBezTo>
                      <a:pt x="388" y="44"/>
                      <a:pt x="379" y="40"/>
                      <a:pt x="375" y="40"/>
                    </a:cubicBezTo>
                    <a:cubicBezTo>
                      <a:pt x="371" y="40"/>
                      <a:pt x="362" y="39"/>
                      <a:pt x="362" y="39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1" y="53"/>
                      <a:pt x="355" y="72"/>
                      <a:pt x="357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09">
                <a:extLst>
                  <a:ext uri="{FF2B5EF4-FFF2-40B4-BE49-F238E27FC236}">
                    <a16:creationId xmlns:a16="http://schemas.microsoft.com/office/drawing/2014/main" id="{91ADC4AC-C56E-4E48-B129-E65B3C35A4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3036" y="1542151"/>
                <a:ext cx="664056" cy="1216708"/>
              </a:xfrm>
              <a:custGeom>
                <a:avLst/>
                <a:gdLst>
                  <a:gd name="T0" fmla="*/ 29 w 291"/>
                  <a:gd name="T1" fmla="*/ 540 h 550"/>
                  <a:gd name="T2" fmla="*/ 96 w 291"/>
                  <a:gd name="T3" fmla="*/ 541 h 550"/>
                  <a:gd name="T4" fmla="*/ 173 w 291"/>
                  <a:gd name="T5" fmla="*/ 531 h 550"/>
                  <a:gd name="T6" fmla="*/ 212 w 291"/>
                  <a:gd name="T7" fmla="*/ 534 h 550"/>
                  <a:gd name="T8" fmla="*/ 254 w 291"/>
                  <a:gd name="T9" fmla="*/ 506 h 550"/>
                  <a:gd name="T10" fmla="*/ 285 w 291"/>
                  <a:gd name="T11" fmla="*/ 469 h 550"/>
                  <a:gd name="T12" fmla="*/ 250 w 291"/>
                  <a:gd name="T13" fmla="*/ 407 h 550"/>
                  <a:gd name="T14" fmla="*/ 238 w 291"/>
                  <a:gd name="T15" fmla="*/ 368 h 550"/>
                  <a:gd name="T16" fmla="*/ 207 w 291"/>
                  <a:gd name="T17" fmla="*/ 282 h 550"/>
                  <a:gd name="T18" fmla="*/ 158 w 291"/>
                  <a:gd name="T19" fmla="*/ 243 h 550"/>
                  <a:gd name="T20" fmla="*/ 165 w 291"/>
                  <a:gd name="T21" fmla="*/ 227 h 550"/>
                  <a:gd name="T22" fmla="*/ 220 w 291"/>
                  <a:gd name="T23" fmla="*/ 173 h 550"/>
                  <a:gd name="T24" fmla="*/ 167 w 291"/>
                  <a:gd name="T25" fmla="*/ 157 h 550"/>
                  <a:gd name="T26" fmla="*/ 143 w 291"/>
                  <a:gd name="T27" fmla="*/ 156 h 550"/>
                  <a:gd name="T28" fmla="*/ 166 w 291"/>
                  <a:gd name="T29" fmla="*/ 136 h 550"/>
                  <a:gd name="T30" fmla="*/ 157 w 291"/>
                  <a:gd name="T31" fmla="*/ 107 h 550"/>
                  <a:gd name="T32" fmla="*/ 136 w 291"/>
                  <a:gd name="T33" fmla="*/ 106 h 550"/>
                  <a:gd name="T34" fmla="*/ 128 w 291"/>
                  <a:gd name="T35" fmla="*/ 138 h 550"/>
                  <a:gd name="T36" fmla="*/ 111 w 291"/>
                  <a:gd name="T37" fmla="*/ 142 h 550"/>
                  <a:gd name="T38" fmla="*/ 107 w 291"/>
                  <a:gd name="T39" fmla="*/ 165 h 550"/>
                  <a:gd name="T40" fmla="*/ 90 w 291"/>
                  <a:gd name="T41" fmla="*/ 144 h 550"/>
                  <a:gd name="T42" fmla="*/ 84 w 291"/>
                  <a:gd name="T43" fmla="*/ 159 h 550"/>
                  <a:gd name="T44" fmla="*/ 104 w 291"/>
                  <a:gd name="T45" fmla="*/ 172 h 550"/>
                  <a:gd name="T46" fmla="*/ 84 w 291"/>
                  <a:gd name="T47" fmla="*/ 191 h 550"/>
                  <a:gd name="T48" fmla="*/ 95 w 291"/>
                  <a:gd name="T49" fmla="*/ 210 h 550"/>
                  <a:gd name="T50" fmla="*/ 65 w 291"/>
                  <a:gd name="T51" fmla="*/ 241 h 550"/>
                  <a:gd name="T52" fmla="*/ 87 w 291"/>
                  <a:gd name="T53" fmla="*/ 231 h 550"/>
                  <a:gd name="T54" fmla="*/ 83 w 291"/>
                  <a:gd name="T55" fmla="*/ 256 h 550"/>
                  <a:gd name="T56" fmla="*/ 101 w 291"/>
                  <a:gd name="T57" fmla="*/ 237 h 550"/>
                  <a:gd name="T58" fmla="*/ 98 w 291"/>
                  <a:gd name="T59" fmla="*/ 306 h 550"/>
                  <a:gd name="T60" fmla="*/ 133 w 291"/>
                  <a:gd name="T61" fmla="*/ 306 h 550"/>
                  <a:gd name="T62" fmla="*/ 142 w 291"/>
                  <a:gd name="T63" fmla="*/ 337 h 550"/>
                  <a:gd name="T64" fmla="*/ 144 w 291"/>
                  <a:gd name="T65" fmla="*/ 382 h 550"/>
                  <a:gd name="T66" fmla="*/ 97 w 291"/>
                  <a:gd name="T67" fmla="*/ 376 h 550"/>
                  <a:gd name="T68" fmla="*/ 103 w 291"/>
                  <a:gd name="T69" fmla="*/ 422 h 550"/>
                  <a:gd name="T70" fmla="*/ 62 w 291"/>
                  <a:gd name="T71" fmla="*/ 461 h 550"/>
                  <a:gd name="T72" fmla="*/ 101 w 291"/>
                  <a:gd name="T73" fmla="*/ 472 h 550"/>
                  <a:gd name="T74" fmla="*/ 139 w 291"/>
                  <a:gd name="T75" fmla="*/ 482 h 550"/>
                  <a:gd name="T76" fmla="*/ 50 w 291"/>
                  <a:gd name="T77" fmla="*/ 266 h 550"/>
                  <a:gd name="T78" fmla="*/ 80 w 291"/>
                  <a:gd name="T79" fmla="*/ 314 h 550"/>
                  <a:gd name="T80" fmla="*/ 41 w 291"/>
                  <a:gd name="T81" fmla="*/ 324 h 550"/>
                  <a:gd name="T82" fmla="*/ 13 w 291"/>
                  <a:gd name="T83" fmla="*/ 287 h 550"/>
                  <a:gd name="T84" fmla="*/ 75 w 291"/>
                  <a:gd name="T85" fmla="*/ 227 h 550"/>
                  <a:gd name="T86" fmla="*/ 103 w 291"/>
                  <a:gd name="T87" fmla="*/ 263 h 550"/>
                  <a:gd name="T88" fmla="*/ 65 w 291"/>
                  <a:gd name="T89" fmla="*/ 199 h 550"/>
                  <a:gd name="T90" fmla="*/ 78 w 291"/>
                  <a:gd name="T91" fmla="*/ 171 h 550"/>
                  <a:gd name="T92" fmla="*/ 46 w 291"/>
                  <a:gd name="T93" fmla="*/ 177 h 550"/>
                  <a:gd name="T94" fmla="*/ 59 w 291"/>
                  <a:gd name="T95" fmla="*/ 158 h 550"/>
                  <a:gd name="T96" fmla="*/ 69 w 291"/>
                  <a:gd name="T97" fmla="*/ 132 h 550"/>
                  <a:gd name="T98" fmla="*/ 80 w 291"/>
                  <a:gd name="T99" fmla="*/ 106 h 550"/>
                  <a:gd name="T100" fmla="*/ 94 w 291"/>
                  <a:gd name="T101" fmla="*/ 116 h 550"/>
                  <a:gd name="T102" fmla="*/ 267 w 291"/>
                  <a:gd name="T103" fmla="*/ 15 h 550"/>
                  <a:gd name="T104" fmla="*/ 245 w 291"/>
                  <a:gd name="T105" fmla="*/ 27 h 550"/>
                  <a:gd name="T106" fmla="*/ 269 w 291"/>
                  <a:gd name="T107" fmla="*/ 2 h 550"/>
                  <a:gd name="T108" fmla="*/ 259 w 291"/>
                  <a:gd name="T109" fmla="*/ 29 h 550"/>
                  <a:gd name="T110" fmla="*/ 243 w 291"/>
                  <a:gd name="T111" fmla="*/ 64 h 550"/>
                  <a:gd name="T112" fmla="*/ 221 w 291"/>
                  <a:gd name="T113" fmla="*/ 72 h 550"/>
                  <a:gd name="T114" fmla="*/ 205 w 291"/>
                  <a:gd name="T115" fmla="*/ 80 h 550"/>
                  <a:gd name="T116" fmla="*/ 204 w 291"/>
                  <a:gd name="T117" fmla="*/ 75 h 550"/>
                  <a:gd name="T118" fmla="*/ 191 w 291"/>
                  <a:gd name="T119" fmla="*/ 91 h 550"/>
                  <a:gd name="T120" fmla="*/ 187 w 291"/>
                  <a:gd name="T121" fmla="*/ 9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" h="550">
                    <a:moveTo>
                      <a:pt x="73" y="501"/>
                    </a:moveTo>
                    <a:cubicBezTo>
                      <a:pt x="69" y="504"/>
                      <a:pt x="69" y="504"/>
                      <a:pt x="69" y="504"/>
                    </a:cubicBezTo>
                    <a:cubicBezTo>
                      <a:pt x="69" y="508"/>
                      <a:pt x="69" y="508"/>
                      <a:pt x="69" y="508"/>
                    </a:cubicBezTo>
                    <a:cubicBezTo>
                      <a:pt x="67" y="512"/>
                      <a:pt x="67" y="512"/>
                      <a:pt x="67" y="512"/>
                    </a:cubicBezTo>
                    <a:cubicBezTo>
                      <a:pt x="67" y="512"/>
                      <a:pt x="65" y="513"/>
                      <a:pt x="65" y="514"/>
                    </a:cubicBezTo>
                    <a:cubicBezTo>
                      <a:pt x="64" y="515"/>
                      <a:pt x="60" y="518"/>
                      <a:pt x="60" y="518"/>
                    </a:cubicBezTo>
                    <a:cubicBezTo>
                      <a:pt x="60" y="518"/>
                      <a:pt x="60" y="519"/>
                      <a:pt x="59" y="519"/>
                    </a:cubicBezTo>
                    <a:cubicBezTo>
                      <a:pt x="58" y="519"/>
                      <a:pt x="51" y="522"/>
                      <a:pt x="51" y="522"/>
                    </a:cubicBezTo>
                    <a:cubicBezTo>
                      <a:pt x="49" y="526"/>
                      <a:pt x="49" y="526"/>
                      <a:pt x="49" y="526"/>
                    </a:cubicBezTo>
                    <a:cubicBezTo>
                      <a:pt x="45" y="527"/>
                      <a:pt x="45" y="527"/>
                      <a:pt x="45" y="527"/>
                    </a:cubicBezTo>
                    <a:cubicBezTo>
                      <a:pt x="42" y="532"/>
                      <a:pt x="42" y="532"/>
                      <a:pt x="42" y="532"/>
                    </a:cubicBezTo>
                    <a:cubicBezTo>
                      <a:pt x="37" y="534"/>
                      <a:pt x="37" y="534"/>
                      <a:pt x="37" y="534"/>
                    </a:cubicBezTo>
                    <a:cubicBezTo>
                      <a:pt x="33" y="535"/>
                      <a:pt x="33" y="535"/>
                      <a:pt x="33" y="535"/>
                    </a:cubicBezTo>
                    <a:cubicBezTo>
                      <a:pt x="29" y="533"/>
                      <a:pt x="29" y="533"/>
                      <a:pt x="29" y="533"/>
                    </a:cubicBezTo>
                    <a:cubicBezTo>
                      <a:pt x="26" y="535"/>
                      <a:pt x="26" y="535"/>
                      <a:pt x="26" y="535"/>
                    </a:cubicBezTo>
                    <a:cubicBezTo>
                      <a:pt x="23" y="537"/>
                      <a:pt x="23" y="537"/>
                      <a:pt x="23" y="537"/>
                    </a:cubicBezTo>
                    <a:cubicBezTo>
                      <a:pt x="24" y="541"/>
                      <a:pt x="24" y="541"/>
                      <a:pt x="24" y="541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9" y="540"/>
                      <a:pt x="29" y="540"/>
                      <a:pt x="29" y="540"/>
                    </a:cubicBezTo>
                    <a:cubicBezTo>
                      <a:pt x="35" y="542"/>
                      <a:pt x="35" y="542"/>
                      <a:pt x="35" y="542"/>
                    </a:cubicBezTo>
                    <a:cubicBezTo>
                      <a:pt x="35" y="542"/>
                      <a:pt x="37" y="545"/>
                      <a:pt x="38" y="546"/>
                    </a:cubicBezTo>
                    <a:cubicBezTo>
                      <a:pt x="38" y="547"/>
                      <a:pt x="38" y="550"/>
                      <a:pt x="39" y="550"/>
                    </a:cubicBezTo>
                    <a:cubicBezTo>
                      <a:pt x="40" y="549"/>
                      <a:pt x="45" y="546"/>
                      <a:pt x="45" y="546"/>
                    </a:cubicBezTo>
                    <a:cubicBezTo>
                      <a:pt x="43" y="542"/>
                      <a:pt x="43" y="542"/>
                      <a:pt x="43" y="542"/>
                    </a:cubicBezTo>
                    <a:cubicBezTo>
                      <a:pt x="43" y="542"/>
                      <a:pt x="46" y="541"/>
                      <a:pt x="48" y="541"/>
                    </a:cubicBezTo>
                    <a:cubicBezTo>
                      <a:pt x="50" y="541"/>
                      <a:pt x="52" y="542"/>
                      <a:pt x="53" y="540"/>
                    </a:cubicBezTo>
                    <a:cubicBezTo>
                      <a:pt x="53" y="539"/>
                      <a:pt x="56" y="539"/>
                      <a:pt x="56" y="539"/>
                    </a:cubicBezTo>
                    <a:cubicBezTo>
                      <a:pt x="56" y="539"/>
                      <a:pt x="58" y="536"/>
                      <a:pt x="58" y="536"/>
                    </a:cubicBezTo>
                    <a:cubicBezTo>
                      <a:pt x="58" y="535"/>
                      <a:pt x="61" y="533"/>
                      <a:pt x="61" y="533"/>
                    </a:cubicBezTo>
                    <a:cubicBezTo>
                      <a:pt x="61" y="533"/>
                      <a:pt x="68" y="536"/>
                      <a:pt x="69" y="536"/>
                    </a:cubicBezTo>
                    <a:cubicBezTo>
                      <a:pt x="70" y="536"/>
                      <a:pt x="77" y="534"/>
                      <a:pt x="77" y="534"/>
                    </a:cubicBezTo>
                    <a:cubicBezTo>
                      <a:pt x="80" y="537"/>
                      <a:pt x="80" y="537"/>
                      <a:pt x="80" y="537"/>
                    </a:cubicBezTo>
                    <a:cubicBezTo>
                      <a:pt x="80" y="537"/>
                      <a:pt x="80" y="539"/>
                      <a:pt x="82" y="540"/>
                    </a:cubicBezTo>
                    <a:cubicBezTo>
                      <a:pt x="84" y="540"/>
                      <a:pt x="85" y="540"/>
                      <a:pt x="85" y="540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91" y="546"/>
                      <a:pt x="91" y="546"/>
                      <a:pt x="91" y="546"/>
                    </a:cubicBezTo>
                    <a:cubicBezTo>
                      <a:pt x="91" y="546"/>
                      <a:pt x="94" y="546"/>
                      <a:pt x="94" y="545"/>
                    </a:cubicBezTo>
                    <a:cubicBezTo>
                      <a:pt x="94" y="544"/>
                      <a:pt x="95" y="542"/>
                      <a:pt x="96" y="541"/>
                    </a:cubicBezTo>
                    <a:cubicBezTo>
                      <a:pt x="97" y="541"/>
                      <a:pt x="100" y="540"/>
                      <a:pt x="100" y="540"/>
                    </a:cubicBezTo>
                    <a:cubicBezTo>
                      <a:pt x="100" y="540"/>
                      <a:pt x="100" y="538"/>
                      <a:pt x="100" y="537"/>
                    </a:cubicBezTo>
                    <a:cubicBezTo>
                      <a:pt x="100" y="535"/>
                      <a:pt x="100" y="532"/>
                      <a:pt x="101" y="531"/>
                    </a:cubicBezTo>
                    <a:cubicBezTo>
                      <a:pt x="101" y="531"/>
                      <a:pt x="104" y="527"/>
                      <a:pt x="104" y="527"/>
                    </a:cubicBezTo>
                    <a:cubicBezTo>
                      <a:pt x="109" y="526"/>
                      <a:pt x="109" y="526"/>
                      <a:pt x="109" y="526"/>
                    </a:cubicBezTo>
                    <a:cubicBezTo>
                      <a:pt x="121" y="525"/>
                      <a:pt x="121" y="525"/>
                      <a:pt x="121" y="525"/>
                    </a:cubicBezTo>
                    <a:cubicBezTo>
                      <a:pt x="125" y="525"/>
                      <a:pt x="125" y="525"/>
                      <a:pt x="125" y="525"/>
                    </a:cubicBezTo>
                    <a:cubicBezTo>
                      <a:pt x="130" y="529"/>
                      <a:pt x="130" y="529"/>
                      <a:pt x="130" y="529"/>
                    </a:cubicBezTo>
                    <a:cubicBezTo>
                      <a:pt x="135" y="534"/>
                      <a:pt x="135" y="534"/>
                      <a:pt x="135" y="534"/>
                    </a:cubicBezTo>
                    <a:cubicBezTo>
                      <a:pt x="135" y="534"/>
                      <a:pt x="138" y="538"/>
                      <a:pt x="138" y="537"/>
                    </a:cubicBezTo>
                    <a:cubicBezTo>
                      <a:pt x="139" y="535"/>
                      <a:pt x="140" y="531"/>
                      <a:pt x="141" y="531"/>
                    </a:cubicBezTo>
                    <a:cubicBezTo>
                      <a:pt x="142" y="531"/>
                      <a:pt x="145" y="535"/>
                      <a:pt x="145" y="535"/>
                    </a:cubicBezTo>
                    <a:cubicBezTo>
                      <a:pt x="149" y="536"/>
                      <a:pt x="149" y="536"/>
                      <a:pt x="149" y="536"/>
                    </a:cubicBezTo>
                    <a:cubicBezTo>
                      <a:pt x="152" y="536"/>
                      <a:pt x="152" y="536"/>
                      <a:pt x="152" y="536"/>
                    </a:cubicBezTo>
                    <a:cubicBezTo>
                      <a:pt x="155" y="533"/>
                      <a:pt x="155" y="533"/>
                      <a:pt x="155" y="533"/>
                    </a:cubicBezTo>
                    <a:cubicBezTo>
                      <a:pt x="153" y="530"/>
                      <a:pt x="153" y="530"/>
                      <a:pt x="153" y="530"/>
                    </a:cubicBezTo>
                    <a:cubicBezTo>
                      <a:pt x="157" y="531"/>
                      <a:pt x="157" y="531"/>
                      <a:pt x="157" y="531"/>
                    </a:cubicBezTo>
                    <a:cubicBezTo>
                      <a:pt x="168" y="532"/>
                      <a:pt x="168" y="532"/>
                      <a:pt x="168" y="532"/>
                    </a:cubicBezTo>
                    <a:cubicBezTo>
                      <a:pt x="173" y="531"/>
                      <a:pt x="173" y="531"/>
                      <a:pt x="173" y="531"/>
                    </a:cubicBezTo>
                    <a:cubicBezTo>
                      <a:pt x="177" y="530"/>
                      <a:pt x="177" y="530"/>
                      <a:pt x="177" y="530"/>
                    </a:cubicBezTo>
                    <a:cubicBezTo>
                      <a:pt x="177" y="532"/>
                      <a:pt x="177" y="532"/>
                      <a:pt x="177" y="532"/>
                    </a:cubicBezTo>
                    <a:cubicBezTo>
                      <a:pt x="171" y="534"/>
                      <a:pt x="171" y="534"/>
                      <a:pt x="171" y="534"/>
                    </a:cubicBezTo>
                    <a:cubicBezTo>
                      <a:pt x="171" y="534"/>
                      <a:pt x="168" y="534"/>
                      <a:pt x="169" y="535"/>
                    </a:cubicBezTo>
                    <a:cubicBezTo>
                      <a:pt x="170" y="537"/>
                      <a:pt x="175" y="539"/>
                      <a:pt x="175" y="539"/>
                    </a:cubicBezTo>
                    <a:cubicBezTo>
                      <a:pt x="175" y="539"/>
                      <a:pt x="172" y="540"/>
                      <a:pt x="176" y="540"/>
                    </a:cubicBezTo>
                    <a:cubicBezTo>
                      <a:pt x="180" y="540"/>
                      <a:pt x="182" y="539"/>
                      <a:pt x="182" y="539"/>
                    </a:cubicBezTo>
                    <a:cubicBezTo>
                      <a:pt x="185" y="536"/>
                      <a:pt x="185" y="536"/>
                      <a:pt x="185" y="536"/>
                    </a:cubicBezTo>
                    <a:cubicBezTo>
                      <a:pt x="183" y="534"/>
                      <a:pt x="183" y="534"/>
                      <a:pt x="183" y="534"/>
                    </a:cubicBezTo>
                    <a:cubicBezTo>
                      <a:pt x="178" y="533"/>
                      <a:pt x="178" y="533"/>
                      <a:pt x="178" y="533"/>
                    </a:cubicBezTo>
                    <a:cubicBezTo>
                      <a:pt x="179" y="529"/>
                      <a:pt x="179" y="529"/>
                      <a:pt x="179" y="529"/>
                    </a:cubicBezTo>
                    <a:cubicBezTo>
                      <a:pt x="180" y="529"/>
                      <a:pt x="180" y="529"/>
                      <a:pt x="180" y="529"/>
                    </a:cubicBezTo>
                    <a:cubicBezTo>
                      <a:pt x="183" y="532"/>
                      <a:pt x="183" y="532"/>
                      <a:pt x="183" y="532"/>
                    </a:cubicBezTo>
                    <a:cubicBezTo>
                      <a:pt x="186" y="530"/>
                      <a:pt x="186" y="530"/>
                      <a:pt x="186" y="530"/>
                    </a:cubicBezTo>
                    <a:cubicBezTo>
                      <a:pt x="190" y="531"/>
                      <a:pt x="190" y="531"/>
                      <a:pt x="190" y="531"/>
                    </a:cubicBezTo>
                    <a:cubicBezTo>
                      <a:pt x="192" y="535"/>
                      <a:pt x="192" y="535"/>
                      <a:pt x="192" y="535"/>
                    </a:cubicBezTo>
                    <a:cubicBezTo>
                      <a:pt x="192" y="535"/>
                      <a:pt x="194" y="537"/>
                      <a:pt x="196" y="535"/>
                    </a:cubicBezTo>
                    <a:cubicBezTo>
                      <a:pt x="198" y="534"/>
                      <a:pt x="200" y="533"/>
                      <a:pt x="200" y="533"/>
                    </a:cubicBezTo>
                    <a:cubicBezTo>
                      <a:pt x="212" y="534"/>
                      <a:pt x="212" y="534"/>
                      <a:pt x="212" y="534"/>
                    </a:cubicBezTo>
                    <a:cubicBezTo>
                      <a:pt x="212" y="534"/>
                      <a:pt x="218" y="533"/>
                      <a:pt x="219" y="535"/>
                    </a:cubicBezTo>
                    <a:cubicBezTo>
                      <a:pt x="220" y="536"/>
                      <a:pt x="223" y="538"/>
                      <a:pt x="223" y="538"/>
                    </a:cubicBezTo>
                    <a:cubicBezTo>
                      <a:pt x="228" y="539"/>
                      <a:pt x="228" y="539"/>
                      <a:pt x="228" y="539"/>
                    </a:cubicBezTo>
                    <a:cubicBezTo>
                      <a:pt x="233" y="539"/>
                      <a:pt x="233" y="539"/>
                      <a:pt x="233" y="539"/>
                    </a:cubicBezTo>
                    <a:cubicBezTo>
                      <a:pt x="233" y="539"/>
                      <a:pt x="235" y="537"/>
                      <a:pt x="236" y="536"/>
                    </a:cubicBezTo>
                    <a:cubicBezTo>
                      <a:pt x="238" y="536"/>
                      <a:pt x="241" y="534"/>
                      <a:pt x="242" y="534"/>
                    </a:cubicBezTo>
                    <a:cubicBezTo>
                      <a:pt x="244" y="534"/>
                      <a:pt x="249" y="533"/>
                      <a:pt x="249" y="533"/>
                    </a:cubicBezTo>
                    <a:cubicBezTo>
                      <a:pt x="250" y="533"/>
                      <a:pt x="251" y="534"/>
                      <a:pt x="253" y="533"/>
                    </a:cubicBezTo>
                    <a:cubicBezTo>
                      <a:pt x="254" y="533"/>
                      <a:pt x="257" y="528"/>
                      <a:pt x="257" y="528"/>
                    </a:cubicBezTo>
                    <a:cubicBezTo>
                      <a:pt x="257" y="528"/>
                      <a:pt x="258" y="526"/>
                      <a:pt x="260" y="526"/>
                    </a:cubicBezTo>
                    <a:cubicBezTo>
                      <a:pt x="262" y="526"/>
                      <a:pt x="265" y="526"/>
                      <a:pt x="266" y="525"/>
                    </a:cubicBezTo>
                    <a:cubicBezTo>
                      <a:pt x="267" y="523"/>
                      <a:pt x="268" y="522"/>
                      <a:pt x="269" y="521"/>
                    </a:cubicBezTo>
                    <a:cubicBezTo>
                      <a:pt x="270" y="520"/>
                      <a:pt x="272" y="517"/>
                      <a:pt x="271" y="516"/>
                    </a:cubicBezTo>
                    <a:cubicBezTo>
                      <a:pt x="271" y="515"/>
                      <a:pt x="272" y="511"/>
                      <a:pt x="272" y="511"/>
                    </a:cubicBezTo>
                    <a:cubicBezTo>
                      <a:pt x="272" y="511"/>
                      <a:pt x="269" y="511"/>
                      <a:pt x="268" y="511"/>
                    </a:cubicBezTo>
                    <a:cubicBezTo>
                      <a:pt x="267" y="510"/>
                      <a:pt x="263" y="511"/>
                      <a:pt x="262" y="510"/>
                    </a:cubicBezTo>
                    <a:cubicBezTo>
                      <a:pt x="261" y="510"/>
                      <a:pt x="257" y="510"/>
                      <a:pt x="257" y="510"/>
                    </a:cubicBezTo>
                    <a:cubicBezTo>
                      <a:pt x="256" y="508"/>
                      <a:pt x="256" y="508"/>
                      <a:pt x="256" y="508"/>
                    </a:cubicBezTo>
                    <a:cubicBezTo>
                      <a:pt x="256" y="508"/>
                      <a:pt x="255" y="507"/>
                      <a:pt x="254" y="506"/>
                    </a:cubicBezTo>
                    <a:cubicBezTo>
                      <a:pt x="253" y="506"/>
                      <a:pt x="254" y="506"/>
                      <a:pt x="252" y="505"/>
                    </a:cubicBezTo>
                    <a:cubicBezTo>
                      <a:pt x="251" y="505"/>
                      <a:pt x="249" y="503"/>
                      <a:pt x="249" y="503"/>
                    </a:cubicBezTo>
                    <a:cubicBezTo>
                      <a:pt x="246" y="502"/>
                      <a:pt x="246" y="502"/>
                      <a:pt x="246" y="502"/>
                    </a:cubicBezTo>
                    <a:cubicBezTo>
                      <a:pt x="242" y="502"/>
                      <a:pt x="242" y="502"/>
                      <a:pt x="242" y="502"/>
                    </a:cubicBezTo>
                    <a:cubicBezTo>
                      <a:pt x="246" y="500"/>
                      <a:pt x="246" y="500"/>
                      <a:pt x="246" y="500"/>
                    </a:cubicBezTo>
                    <a:cubicBezTo>
                      <a:pt x="246" y="500"/>
                      <a:pt x="250" y="500"/>
                      <a:pt x="251" y="500"/>
                    </a:cubicBezTo>
                    <a:cubicBezTo>
                      <a:pt x="252" y="501"/>
                      <a:pt x="256" y="501"/>
                      <a:pt x="256" y="500"/>
                    </a:cubicBezTo>
                    <a:cubicBezTo>
                      <a:pt x="257" y="500"/>
                      <a:pt x="260" y="495"/>
                      <a:pt x="260" y="495"/>
                    </a:cubicBezTo>
                    <a:cubicBezTo>
                      <a:pt x="259" y="492"/>
                      <a:pt x="259" y="492"/>
                      <a:pt x="259" y="492"/>
                    </a:cubicBezTo>
                    <a:cubicBezTo>
                      <a:pt x="257" y="490"/>
                      <a:pt x="257" y="490"/>
                      <a:pt x="257" y="490"/>
                    </a:cubicBezTo>
                    <a:cubicBezTo>
                      <a:pt x="253" y="491"/>
                      <a:pt x="253" y="491"/>
                      <a:pt x="253" y="491"/>
                    </a:cubicBezTo>
                    <a:cubicBezTo>
                      <a:pt x="259" y="488"/>
                      <a:pt x="259" y="488"/>
                      <a:pt x="259" y="488"/>
                    </a:cubicBezTo>
                    <a:cubicBezTo>
                      <a:pt x="261" y="486"/>
                      <a:pt x="261" y="486"/>
                      <a:pt x="261" y="486"/>
                    </a:cubicBezTo>
                    <a:cubicBezTo>
                      <a:pt x="264" y="488"/>
                      <a:pt x="264" y="488"/>
                      <a:pt x="264" y="488"/>
                    </a:cubicBezTo>
                    <a:cubicBezTo>
                      <a:pt x="264" y="488"/>
                      <a:pt x="269" y="489"/>
                      <a:pt x="269" y="488"/>
                    </a:cubicBezTo>
                    <a:cubicBezTo>
                      <a:pt x="270" y="487"/>
                      <a:pt x="271" y="485"/>
                      <a:pt x="271" y="485"/>
                    </a:cubicBezTo>
                    <a:cubicBezTo>
                      <a:pt x="271" y="482"/>
                      <a:pt x="271" y="482"/>
                      <a:pt x="271" y="482"/>
                    </a:cubicBezTo>
                    <a:cubicBezTo>
                      <a:pt x="281" y="475"/>
                      <a:pt x="281" y="475"/>
                      <a:pt x="281" y="475"/>
                    </a:cubicBezTo>
                    <a:cubicBezTo>
                      <a:pt x="285" y="469"/>
                      <a:pt x="285" y="469"/>
                      <a:pt x="285" y="469"/>
                    </a:cubicBezTo>
                    <a:cubicBezTo>
                      <a:pt x="286" y="463"/>
                      <a:pt x="286" y="463"/>
                      <a:pt x="286" y="463"/>
                    </a:cubicBezTo>
                    <a:cubicBezTo>
                      <a:pt x="291" y="454"/>
                      <a:pt x="291" y="454"/>
                      <a:pt x="291" y="454"/>
                    </a:cubicBezTo>
                    <a:cubicBezTo>
                      <a:pt x="290" y="442"/>
                      <a:pt x="290" y="442"/>
                      <a:pt x="290" y="442"/>
                    </a:cubicBezTo>
                    <a:cubicBezTo>
                      <a:pt x="285" y="434"/>
                      <a:pt x="285" y="434"/>
                      <a:pt x="285" y="434"/>
                    </a:cubicBezTo>
                    <a:cubicBezTo>
                      <a:pt x="285" y="434"/>
                      <a:pt x="279" y="429"/>
                      <a:pt x="277" y="428"/>
                    </a:cubicBezTo>
                    <a:cubicBezTo>
                      <a:pt x="275" y="428"/>
                      <a:pt x="264" y="425"/>
                      <a:pt x="264" y="425"/>
                    </a:cubicBezTo>
                    <a:cubicBezTo>
                      <a:pt x="256" y="423"/>
                      <a:pt x="256" y="423"/>
                      <a:pt x="256" y="423"/>
                    </a:cubicBezTo>
                    <a:cubicBezTo>
                      <a:pt x="252" y="425"/>
                      <a:pt x="252" y="425"/>
                      <a:pt x="252" y="425"/>
                    </a:cubicBezTo>
                    <a:cubicBezTo>
                      <a:pt x="251" y="428"/>
                      <a:pt x="251" y="428"/>
                      <a:pt x="251" y="428"/>
                    </a:cubicBezTo>
                    <a:cubicBezTo>
                      <a:pt x="248" y="430"/>
                      <a:pt x="248" y="430"/>
                      <a:pt x="248" y="430"/>
                    </a:cubicBezTo>
                    <a:cubicBezTo>
                      <a:pt x="248" y="430"/>
                      <a:pt x="245" y="432"/>
                      <a:pt x="245" y="432"/>
                    </a:cubicBezTo>
                    <a:cubicBezTo>
                      <a:pt x="244" y="432"/>
                      <a:pt x="242" y="429"/>
                      <a:pt x="242" y="429"/>
                    </a:cubicBezTo>
                    <a:cubicBezTo>
                      <a:pt x="242" y="429"/>
                      <a:pt x="239" y="426"/>
                      <a:pt x="239" y="426"/>
                    </a:cubicBezTo>
                    <a:cubicBezTo>
                      <a:pt x="238" y="426"/>
                      <a:pt x="235" y="425"/>
                      <a:pt x="235" y="425"/>
                    </a:cubicBezTo>
                    <a:cubicBezTo>
                      <a:pt x="239" y="422"/>
                      <a:pt x="239" y="422"/>
                      <a:pt x="239" y="422"/>
                    </a:cubicBezTo>
                    <a:cubicBezTo>
                      <a:pt x="244" y="420"/>
                      <a:pt x="244" y="420"/>
                      <a:pt x="244" y="420"/>
                    </a:cubicBezTo>
                    <a:cubicBezTo>
                      <a:pt x="244" y="420"/>
                      <a:pt x="246" y="418"/>
                      <a:pt x="246" y="417"/>
                    </a:cubicBezTo>
                    <a:cubicBezTo>
                      <a:pt x="247" y="417"/>
                      <a:pt x="249" y="415"/>
                      <a:pt x="249" y="415"/>
                    </a:cubicBezTo>
                    <a:cubicBezTo>
                      <a:pt x="250" y="407"/>
                      <a:pt x="250" y="407"/>
                      <a:pt x="250" y="407"/>
                    </a:cubicBezTo>
                    <a:cubicBezTo>
                      <a:pt x="248" y="399"/>
                      <a:pt x="248" y="399"/>
                      <a:pt x="248" y="399"/>
                    </a:cubicBezTo>
                    <a:cubicBezTo>
                      <a:pt x="245" y="395"/>
                      <a:pt x="245" y="395"/>
                      <a:pt x="245" y="395"/>
                    </a:cubicBezTo>
                    <a:cubicBezTo>
                      <a:pt x="243" y="391"/>
                      <a:pt x="243" y="391"/>
                      <a:pt x="243" y="391"/>
                    </a:cubicBezTo>
                    <a:cubicBezTo>
                      <a:pt x="241" y="391"/>
                      <a:pt x="241" y="391"/>
                      <a:pt x="241" y="391"/>
                    </a:cubicBezTo>
                    <a:cubicBezTo>
                      <a:pt x="237" y="388"/>
                      <a:pt x="237" y="388"/>
                      <a:pt x="237" y="388"/>
                    </a:cubicBezTo>
                    <a:cubicBezTo>
                      <a:pt x="234" y="384"/>
                      <a:pt x="234" y="384"/>
                      <a:pt x="234" y="384"/>
                    </a:cubicBezTo>
                    <a:cubicBezTo>
                      <a:pt x="233" y="381"/>
                      <a:pt x="233" y="381"/>
                      <a:pt x="233" y="381"/>
                    </a:cubicBezTo>
                    <a:cubicBezTo>
                      <a:pt x="234" y="379"/>
                      <a:pt x="234" y="379"/>
                      <a:pt x="234" y="379"/>
                    </a:cubicBezTo>
                    <a:cubicBezTo>
                      <a:pt x="235" y="380"/>
                      <a:pt x="235" y="380"/>
                      <a:pt x="235" y="380"/>
                    </a:cubicBezTo>
                    <a:cubicBezTo>
                      <a:pt x="235" y="380"/>
                      <a:pt x="235" y="382"/>
                      <a:pt x="236" y="382"/>
                    </a:cubicBezTo>
                    <a:cubicBezTo>
                      <a:pt x="236" y="383"/>
                      <a:pt x="237" y="384"/>
                      <a:pt x="237" y="384"/>
                    </a:cubicBezTo>
                    <a:cubicBezTo>
                      <a:pt x="238" y="385"/>
                      <a:pt x="242" y="387"/>
                      <a:pt x="242" y="387"/>
                    </a:cubicBezTo>
                    <a:cubicBezTo>
                      <a:pt x="244" y="387"/>
                      <a:pt x="244" y="387"/>
                      <a:pt x="244" y="387"/>
                    </a:cubicBezTo>
                    <a:cubicBezTo>
                      <a:pt x="246" y="390"/>
                      <a:pt x="246" y="390"/>
                      <a:pt x="246" y="390"/>
                    </a:cubicBezTo>
                    <a:cubicBezTo>
                      <a:pt x="246" y="390"/>
                      <a:pt x="247" y="387"/>
                      <a:pt x="247" y="387"/>
                    </a:cubicBezTo>
                    <a:cubicBezTo>
                      <a:pt x="247" y="386"/>
                      <a:pt x="244" y="382"/>
                      <a:pt x="244" y="382"/>
                    </a:cubicBezTo>
                    <a:cubicBezTo>
                      <a:pt x="243" y="382"/>
                      <a:pt x="242" y="378"/>
                      <a:pt x="242" y="378"/>
                    </a:cubicBezTo>
                    <a:cubicBezTo>
                      <a:pt x="241" y="377"/>
                      <a:pt x="239" y="371"/>
                      <a:pt x="239" y="371"/>
                    </a:cubicBezTo>
                    <a:cubicBezTo>
                      <a:pt x="239" y="371"/>
                      <a:pt x="238" y="369"/>
                      <a:pt x="238" y="368"/>
                    </a:cubicBezTo>
                    <a:cubicBezTo>
                      <a:pt x="238" y="368"/>
                      <a:pt x="238" y="363"/>
                      <a:pt x="238" y="363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2" y="360"/>
                      <a:pt x="242" y="360"/>
                      <a:pt x="242" y="360"/>
                    </a:cubicBezTo>
                    <a:cubicBezTo>
                      <a:pt x="242" y="360"/>
                      <a:pt x="241" y="360"/>
                      <a:pt x="241" y="359"/>
                    </a:cubicBezTo>
                    <a:cubicBezTo>
                      <a:pt x="240" y="357"/>
                      <a:pt x="238" y="355"/>
                      <a:pt x="238" y="355"/>
                    </a:cubicBezTo>
                    <a:cubicBezTo>
                      <a:pt x="238" y="355"/>
                      <a:pt x="236" y="354"/>
                      <a:pt x="235" y="353"/>
                    </a:cubicBezTo>
                    <a:cubicBezTo>
                      <a:pt x="235" y="351"/>
                      <a:pt x="234" y="349"/>
                      <a:pt x="234" y="349"/>
                    </a:cubicBezTo>
                    <a:cubicBezTo>
                      <a:pt x="234" y="348"/>
                      <a:pt x="233" y="342"/>
                      <a:pt x="233" y="342"/>
                    </a:cubicBezTo>
                    <a:cubicBezTo>
                      <a:pt x="228" y="337"/>
                      <a:pt x="228" y="337"/>
                      <a:pt x="228" y="337"/>
                    </a:cubicBezTo>
                    <a:cubicBezTo>
                      <a:pt x="228" y="337"/>
                      <a:pt x="226" y="335"/>
                      <a:pt x="225" y="334"/>
                    </a:cubicBezTo>
                    <a:cubicBezTo>
                      <a:pt x="225" y="334"/>
                      <a:pt x="222" y="333"/>
                      <a:pt x="222" y="333"/>
                    </a:cubicBezTo>
                    <a:cubicBezTo>
                      <a:pt x="221" y="333"/>
                      <a:pt x="216" y="330"/>
                      <a:pt x="216" y="330"/>
                    </a:cubicBezTo>
                    <a:cubicBezTo>
                      <a:pt x="216" y="330"/>
                      <a:pt x="212" y="325"/>
                      <a:pt x="212" y="324"/>
                    </a:cubicBezTo>
                    <a:cubicBezTo>
                      <a:pt x="212" y="323"/>
                      <a:pt x="210" y="317"/>
                      <a:pt x="210" y="317"/>
                    </a:cubicBezTo>
                    <a:cubicBezTo>
                      <a:pt x="210" y="313"/>
                      <a:pt x="210" y="313"/>
                      <a:pt x="210" y="313"/>
                    </a:cubicBezTo>
                    <a:cubicBezTo>
                      <a:pt x="208" y="305"/>
                      <a:pt x="208" y="305"/>
                      <a:pt x="208" y="305"/>
                    </a:cubicBezTo>
                    <a:cubicBezTo>
                      <a:pt x="207" y="297"/>
                      <a:pt x="207" y="297"/>
                      <a:pt x="207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7" y="282"/>
                      <a:pt x="207" y="282"/>
                      <a:pt x="207" y="282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02" y="270"/>
                      <a:pt x="202" y="270"/>
                      <a:pt x="202" y="270"/>
                    </a:cubicBezTo>
                    <a:cubicBezTo>
                      <a:pt x="200" y="264"/>
                      <a:pt x="200" y="264"/>
                      <a:pt x="200" y="264"/>
                    </a:cubicBezTo>
                    <a:cubicBezTo>
                      <a:pt x="194" y="258"/>
                      <a:pt x="194" y="258"/>
                      <a:pt x="194" y="258"/>
                    </a:cubicBezTo>
                    <a:cubicBezTo>
                      <a:pt x="190" y="253"/>
                      <a:pt x="190" y="253"/>
                      <a:pt x="190" y="253"/>
                    </a:cubicBezTo>
                    <a:cubicBezTo>
                      <a:pt x="187" y="252"/>
                      <a:pt x="187" y="252"/>
                      <a:pt x="187" y="252"/>
                    </a:cubicBezTo>
                    <a:cubicBezTo>
                      <a:pt x="182" y="246"/>
                      <a:pt x="182" y="246"/>
                      <a:pt x="182" y="246"/>
                    </a:cubicBezTo>
                    <a:cubicBezTo>
                      <a:pt x="178" y="245"/>
                      <a:pt x="178" y="245"/>
                      <a:pt x="178" y="245"/>
                    </a:cubicBezTo>
                    <a:cubicBezTo>
                      <a:pt x="174" y="247"/>
                      <a:pt x="174" y="247"/>
                      <a:pt x="174" y="247"/>
                    </a:cubicBezTo>
                    <a:cubicBezTo>
                      <a:pt x="170" y="248"/>
                      <a:pt x="170" y="248"/>
                      <a:pt x="170" y="248"/>
                    </a:cubicBezTo>
                    <a:cubicBezTo>
                      <a:pt x="166" y="249"/>
                      <a:pt x="166" y="249"/>
                      <a:pt x="166" y="249"/>
                    </a:cubicBezTo>
                    <a:cubicBezTo>
                      <a:pt x="159" y="246"/>
                      <a:pt x="159" y="246"/>
                      <a:pt x="159" y="246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2" y="242"/>
                      <a:pt x="152" y="242"/>
                      <a:pt x="152" y="242"/>
                    </a:cubicBezTo>
                    <a:cubicBezTo>
                      <a:pt x="150" y="242"/>
                      <a:pt x="150" y="242"/>
                      <a:pt x="150" y="242"/>
                    </a:cubicBezTo>
                    <a:cubicBezTo>
                      <a:pt x="150" y="242"/>
                      <a:pt x="150" y="241"/>
                      <a:pt x="150" y="241"/>
                    </a:cubicBezTo>
                    <a:cubicBezTo>
                      <a:pt x="150" y="241"/>
                      <a:pt x="152" y="241"/>
                      <a:pt x="152" y="241"/>
                    </a:cubicBezTo>
                    <a:cubicBezTo>
                      <a:pt x="152" y="241"/>
                      <a:pt x="154" y="242"/>
                      <a:pt x="155" y="242"/>
                    </a:cubicBezTo>
                    <a:cubicBezTo>
                      <a:pt x="155" y="242"/>
                      <a:pt x="158" y="243"/>
                      <a:pt x="158" y="243"/>
                    </a:cubicBezTo>
                    <a:cubicBezTo>
                      <a:pt x="158" y="243"/>
                      <a:pt x="159" y="244"/>
                      <a:pt x="160" y="244"/>
                    </a:cubicBezTo>
                    <a:cubicBezTo>
                      <a:pt x="161" y="244"/>
                      <a:pt x="164" y="244"/>
                      <a:pt x="164" y="244"/>
                    </a:cubicBezTo>
                    <a:cubicBezTo>
                      <a:pt x="167" y="242"/>
                      <a:pt x="167" y="242"/>
                      <a:pt x="167" y="242"/>
                    </a:cubicBezTo>
                    <a:cubicBezTo>
                      <a:pt x="168" y="239"/>
                      <a:pt x="168" y="239"/>
                      <a:pt x="168" y="239"/>
                    </a:cubicBezTo>
                    <a:cubicBezTo>
                      <a:pt x="171" y="238"/>
                      <a:pt x="171" y="238"/>
                      <a:pt x="171" y="238"/>
                    </a:cubicBezTo>
                    <a:cubicBezTo>
                      <a:pt x="173" y="237"/>
                      <a:pt x="173" y="237"/>
                      <a:pt x="173" y="237"/>
                    </a:cubicBezTo>
                    <a:cubicBezTo>
                      <a:pt x="175" y="237"/>
                      <a:pt x="175" y="237"/>
                      <a:pt x="175" y="237"/>
                    </a:cubicBezTo>
                    <a:cubicBezTo>
                      <a:pt x="175" y="237"/>
                      <a:pt x="176" y="239"/>
                      <a:pt x="178" y="238"/>
                    </a:cubicBezTo>
                    <a:cubicBezTo>
                      <a:pt x="180" y="238"/>
                      <a:pt x="181" y="237"/>
                      <a:pt x="181" y="237"/>
                    </a:cubicBezTo>
                    <a:cubicBezTo>
                      <a:pt x="181" y="237"/>
                      <a:pt x="185" y="235"/>
                      <a:pt x="184" y="235"/>
                    </a:cubicBezTo>
                    <a:cubicBezTo>
                      <a:pt x="184" y="234"/>
                      <a:pt x="184" y="233"/>
                      <a:pt x="183" y="233"/>
                    </a:cubicBezTo>
                    <a:cubicBezTo>
                      <a:pt x="183" y="232"/>
                      <a:pt x="181" y="230"/>
                      <a:pt x="181" y="230"/>
                    </a:cubicBezTo>
                    <a:cubicBezTo>
                      <a:pt x="181" y="230"/>
                      <a:pt x="180" y="230"/>
                      <a:pt x="180" y="229"/>
                    </a:cubicBezTo>
                    <a:cubicBezTo>
                      <a:pt x="180" y="228"/>
                      <a:pt x="180" y="226"/>
                      <a:pt x="180" y="226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78" y="224"/>
                      <a:pt x="177" y="224"/>
                      <a:pt x="176" y="224"/>
                    </a:cubicBezTo>
                    <a:cubicBezTo>
                      <a:pt x="175" y="224"/>
                      <a:pt x="174" y="225"/>
                      <a:pt x="174" y="225"/>
                    </a:cubicBezTo>
                    <a:cubicBezTo>
                      <a:pt x="170" y="226"/>
                      <a:pt x="170" y="226"/>
                      <a:pt x="170" y="226"/>
                    </a:cubicBezTo>
                    <a:cubicBezTo>
                      <a:pt x="165" y="227"/>
                      <a:pt x="165" y="227"/>
                      <a:pt x="165" y="22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3" y="223"/>
                      <a:pt x="173" y="223"/>
                      <a:pt x="173" y="223"/>
                    </a:cubicBezTo>
                    <a:cubicBezTo>
                      <a:pt x="173" y="223"/>
                      <a:pt x="173" y="222"/>
                      <a:pt x="174" y="222"/>
                    </a:cubicBezTo>
                    <a:cubicBezTo>
                      <a:pt x="175" y="222"/>
                      <a:pt x="178" y="223"/>
                      <a:pt x="178" y="223"/>
                    </a:cubicBezTo>
                    <a:cubicBezTo>
                      <a:pt x="179" y="223"/>
                      <a:pt x="183" y="223"/>
                      <a:pt x="183" y="223"/>
                    </a:cubicBezTo>
                    <a:cubicBezTo>
                      <a:pt x="183" y="223"/>
                      <a:pt x="186" y="221"/>
                      <a:pt x="186" y="220"/>
                    </a:cubicBezTo>
                    <a:cubicBezTo>
                      <a:pt x="187" y="220"/>
                      <a:pt x="191" y="218"/>
                      <a:pt x="191" y="218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215"/>
                      <a:pt x="192" y="212"/>
                      <a:pt x="193" y="212"/>
                    </a:cubicBezTo>
                    <a:cubicBezTo>
                      <a:pt x="193" y="212"/>
                      <a:pt x="197" y="209"/>
                      <a:pt x="197" y="209"/>
                    </a:cubicBezTo>
                    <a:cubicBezTo>
                      <a:pt x="201" y="205"/>
                      <a:pt x="201" y="205"/>
                      <a:pt x="201" y="205"/>
                    </a:cubicBezTo>
                    <a:cubicBezTo>
                      <a:pt x="203" y="200"/>
                      <a:pt x="203" y="200"/>
                      <a:pt x="203" y="200"/>
                    </a:cubicBezTo>
                    <a:cubicBezTo>
                      <a:pt x="205" y="196"/>
                      <a:pt x="205" y="196"/>
                      <a:pt x="205" y="196"/>
                    </a:cubicBezTo>
                    <a:cubicBezTo>
                      <a:pt x="205" y="196"/>
                      <a:pt x="209" y="193"/>
                      <a:pt x="208" y="192"/>
                    </a:cubicBezTo>
                    <a:cubicBezTo>
                      <a:pt x="208" y="190"/>
                      <a:pt x="208" y="187"/>
                      <a:pt x="208" y="187"/>
                    </a:cubicBezTo>
                    <a:cubicBezTo>
                      <a:pt x="208" y="187"/>
                      <a:pt x="211" y="185"/>
                      <a:pt x="212" y="184"/>
                    </a:cubicBezTo>
                    <a:cubicBezTo>
                      <a:pt x="212" y="183"/>
                      <a:pt x="219" y="178"/>
                      <a:pt x="219" y="178"/>
                    </a:cubicBezTo>
                    <a:cubicBezTo>
                      <a:pt x="220" y="173"/>
                      <a:pt x="220" y="173"/>
                      <a:pt x="220" y="173"/>
                    </a:cubicBezTo>
                    <a:cubicBezTo>
                      <a:pt x="219" y="171"/>
                      <a:pt x="219" y="171"/>
                      <a:pt x="219" y="171"/>
                    </a:cubicBezTo>
                    <a:cubicBezTo>
                      <a:pt x="218" y="168"/>
                      <a:pt x="218" y="168"/>
                      <a:pt x="218" y="168"/>
                    </a:cubicBezTo>
                    <a:cubicBezTo>
                      <a:pt x="216" y="165"/>
                      <a:pt x="216" y="165"/>
                      <a:pt x="216" y="165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0" y="162"/>
                      <a:pt x="210" y="162"/>
                      <a:pt x="210" y="162"/>
                    </a:cubicBezTo>
                    <a:cubicBezTo>
                      <a:pt x="210" y="162"/>
                      <a:pt x="209" y="164"/>
                      <a:pt x="209" y="163"/>
                    </a:cubicBezTo>
                    <a:cubicBezTo>
                      <a:pt x="208" y="163"/>
                      <a:pt x="206" y="161"/>
                      <a:pt x="206" y="161"/>
                    </a:cubicBezTo>
                    <a:cubicBezTo>
                      <a:pt x="202" y="162"/>
                      <a:pt x="202" y="162"/>
                      <a:pt x="202" y="162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6" y="159"/>
                      <a:pt x="196" y="159"/>
                      <a:pt x="196" y="159"/>
                    </a:cubicBezTo>
                    <a:cubicBezTo>
                      <a:pt x="192" y="159"/>
                      <a:pt x="192" y="159"/>
                      <a:pt x="192" y="159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86" y="159"/>
                      <a:pt x="186" y="159"/>
                      <a:pt x="186" y="159"/>
                    </a:cubicBezTo>
                    <a:cubicBezTo>
                      <a:pt x="183" y="159"/>
                      <a:pt x="183" y="159"/>
                      <a:pt x="183" y="159"/>
                    </a:cubicBezTo>
                    <a:cubicBezTo>
                      <a:pt x="181" y="158"/>
                      <a:pt x="181" y="158"/>
                      <a:pt x="181" y="158"/>
                    </a:cubicBezTo>
                    <a:cubicBezTo>
                      <a:pt x="178" y="155"/>
                      <a:pt x="178" y="155"/>
                      <a:pt x="178" y="155"/>
                    </a:cubicBezTo>
                    <a:cubicBezTo>
                      <a:pt x="172" y="155"/>
                      <a:pt x="172" y="155"/>
                      <a:pt x="172" y="155"/>
                    </a:cubicBez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67" y="157"/>
                      <a:pt x="167" y="157"/>
                      <a:pt x="167" y="157"/>
                    </a:cubicBezTo>
                    <a:cubicBezTo>
                      <a:pt x="167" y="157"/>
                      <a:pt x="166" y="157"/>
                      <a:pt x="165" y="157"/>
                    </a:cubicBezTo>
                    <a:cubicBezTo>
                      <a:pt x="165" y="157"/>
                      <a:pt x="163" y="158"/>
                      <a:pt x="163" y="158"/>
                    </a:cubicBezTo>
                    <a:cubicBezTo>
                      <a:pt x="161" y="159"/>
                      <a:pt x="161" y="159"/>
                      <a:pt x="161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5" y="158"/>
                      <a:pt x="155" y="158"/>
                      <a:pt x="155" y="158"/>
                    </a:cubicBezTo>
                    <a:cubicBezTo>
                      <a:pt x="153" y="161"/>
                      <a:pt x="153" y="161"/>
                      <a:pt x="153" y="161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47" y="165"/>
                      <a:pt x="147" y="165"/>
                      <a:pt x="147" y="165"/>
                    </a:cubicBezTo>
                    <a:cubicBezTo>
                      <a:pt x="148" y="162"/>
                      <a:pt x="148" y="162"/>
                      <a:pt x="148" y="162"/>
                    </a:cubicBezTo>
                    <a:cubicBezTo>
                      <a:pt x="150" y="160"/>
                      <a:pt x="150" y="160"/>
                      <a:pt x="150" y="160"/>
                    </a:cubicBezTo>
                    <a:cubicBezTo>
                      <a:pt x="153" y="159"/>
                      <a:pt x="153" y="159"/>
                      <a:pt x="153" y="159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5" y="156"/>
                      <a:pt x="157" y="155"/>
                      <a:pt x="157" y="154"/>
                    </a:cubicBezTo>
                    <a:cubicBezTo>
                      <a:pt x="158" y="154"/>
                      <a:pt x="160" y="152"/>
                      <a:pt x="160" y="152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4" y="153"/>
                      <a:pt x="154" y="153"/>
                      <a:pt x="154" y="153"/>
                    </a:cubicBezTo>
                    <a:cubicBezTo>
                      <a:pt x="154" y="153"/>
                      <a:pt x="153" y="153"/>
                      <a:pt x="152" y="153"/>
                    </a:cubicBezTo>
                    <a:cubicBezTo>
                      <a:pt x="152" y="153"/>
                      <a:pt x="149" y="154"/>
                      <a:pt x="149" y="154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9" y="153"/>
                      <a:pt x="149" y="153"/>
                      <a:pt x="149" y="153"/>
                    </a:cubicBezTo>
                    <a:cubicBezTo>
                      <a:pt x="149" y="153"/>
                      <a:pt x="151" y="152"/>
                      <a:pt x="152" y="151"/>
                    </a:cubicBezTo>
                    <a:cubicBezTo>
                      <a:pt x="153" y="151"/>
                      <a:pt x="155" y="150"/>
                      <a:pt x="155" y="150"/>
                    </a:cubicBezTo>
                    <a:cubicBezTo>
                      <a:pt x="156" y="150"/>
                      <a:pt x="158" y="149"/>
                      <a:pt x="158" y="149"/>
                    </a:cubicBezTo>
                    <a:cubicBezTo>
                      <a:pt x="159" y="150"/>
                      <a:pt x="161" y="151"/>
                      <a:pt x="162" y="150"/>
                    </a:cubicBezTo>
                    <a:cubicBezTo>
                      <a:pt x="162" y="150"/>
                      <a:pt x="163" y="148"/>
                      <a:pt x="164" y="148"/>
                    </a:cubicBezTo>
                    <a:cubicBezTo>
                      <a:pt x="164" y="147"/>
                      <a:pt x="166" y="145"/>
                      <a:pt x="166" y="145"/>
                    </a:cubicBezTo>
                    <a:cubicBezTo>
                      <a:pt x="160" y="145"/>
                      <a:pt x="160" y="145"/>
                      <a:pt x="160" y="145"/>
                    </a:cubicBezTo>
                    <a:cubicBezTo>
                      <a:pt x="160" y="145"/>
                      <a:pt x="159" y="146"/>
                      <a:pt x="158" y="146"/>
                    </a:cubicBezTo>
                    <a:cubicBezTo>
                      <a:pt x="157" y="145"/>
                      <a:pt x="155" y="145"/>
                      <a:pt x="154" y="144"/>
                    </a:cubicBezTo>
                    <a:cubicBezTo>
                      <a:pt x="154" y="144"/>
                      <a:pt x="153" y="143"/>
                      <a:pt x="153" y="143"/>
                    </a:cubicBezTo>
                    <a:cubicBezTo>
                      <a:pt x="152" y="143"/>
                      <a:pt x="150" y="141"/>
                      <a:pt x="150" y="141"/>
                    </a:cubicBezTo>
                    <a:cubicBezTo>
                      <a:pt x="151" y="140"/>
                      <a:pt x="151" y="140"/>
                      <a:pt x="151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4" y="143"/>
                      <a:pt x="155" y="143"/>
                    </a:cubicBezTo>
                    <a:cubicBezTo>
                      <a:pt x="156" y="143"/>
                      <a:pt x="157" y="142"/>
                      <a:pt x="159" y="142"/>
                    </a:cubicBezTo>
                    <a:cubicBezTo>
                      <a:pt x="160" y="143"/>
                      <a:pt x="162" y="140"/>
                      <a:pt x="162" y="140"/>
                    </a:cubicBezTo>
                    <a:cubicBezTo>
                      <a:pt x="162" y="140"/>
                      <a:pt x="160" y="140"/>
                      <a:pt x="163" y="139"/>
                    </a:cubicBezTo>
                    <a:cubicBezTo>
                      <a:pt x="165" y="137"/>
                      <a:pt x="164" y="138"/>
                      <a:pt x="166" y="136"/>
                    </a:cubicBezTo>
                    <a:cubicBezTo>
                      <a:pt x="168" y="135"/>
                      <a:pt x="173" y="132"/>
                      <a:pt x="173" y="132"/>
                    </a:cubicBezTo>
                    <a:cubicBezTo>
                      <a:pt x="179" y="130"/>
                      <a:pt x="179" y="130"/>
                      <a:pt x="179" y="130"/>
                    </a:cubicBezTo>
                    <a:cubicBezTo>
                      <a:pt x="183" y="125"/>
                      <a:pt x="183" y="125"/>
                      <a:pt x="183" y="125"/>
                    </a:cubicBezTo>
                    <a:cubicBezTo>
                      <a:pt x="186" y="125"/>
                      <a:pt x="186" y="125"/>
                      <a:pt x="186" y="125"/>
                    </a:cubicBezTo>
                    <a:cubicBezTo>
                      <a:pt x="190" y="121"/>
                      <a:pt x="190" y="121"/>
                      <a:pt x="190" y="121"/>
                    </a:cubicBezTo>
                    <a:cubicBezTo>
                      <a:pt x="192" y="119"/>
                      <a:pt x="192" y="119"/>
                      <a:pt x="192" y="119"/>
                    </a:cubicBezTo>
                    <a:cubicBezTo>
                      <a:pt x="191" y="114"/>
                      <a:pt x="191" y="114"/>
                      <a:pt x="191" y="114"/>
                    </a:cubicBezTo>
                    <a:cubicBezTo>
                      <a:pt x="193" y="110"/>
                      <a:pt x="193" y="110"/>
                      <a:pt x="193" y="110"/>
                    </a:cubicBezTo>
                    <a:cubicBezTo>
                      <a:pt x="193" y="107"/>
                      <a:pt x="193" y="107"/>
                      <a:pt x="193" y="107"/>
                    </a:cubicBezTo>
                    <a:cubicBezTo>
                      <a:pt x="190" y="106"/>
                      <a:pt x="190" y="106"/>
                      <a:pt x="190" y="106"/>
                    </a:cubicBezTo>
                    <a:cubicBezTo>
                      <a:pt x="184" y="106"/>
                      <a:pt x="184" y="106"/>
                      <a:pt x="184" y="106"/>
                    </a:cubicBezTo>
                    <a:cubicBezTo>
                      <a:pt x="184" y="106"/>
                      <a:pt x="183" y="109"/>
                      <a:pt x="182" y="108"/>
                    </a:cubicBezTo>
                    <a:cubicBezTo>
                      <a:pt x="182" y="108"/>
                      <a:pt x="178" y="105"/>
                      <a:pt x="177" y="105"/>
                    </a:cubicBezTo>
                    <a:cubicBezTo>
                      <a:pt x="177" y="105"/>
                      <a:pt x="173" y="108"/>
                      <a:pt x="173" y="108"/>
                    </a:cubicBezTo>
                    <a:cubicBezTo>
                      <a:pt x="171" y="108"/>
                      <a:pt x="171" y="108"/>
                      <a:pt x="171" y="108"/>
                    </a:cubicBezTo>
                    <a:cubicBezTo>
                      <a:pt x="171" y="108"/>
                      <a:pt x="170" y="108"/>
                      <a:pt x="168" y="108"/>
                    </a:cubicBezTo>
                    <a:cubicBezTo>
                      <a:pt x="166" y="107"/>
                      <a:pt x="162" y="106"/>
                      <a:pt x="162" y="106"/>
                    </a:cubicBez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3" y="110"/>
                      <a:pt x="153" y="110"/>
                      <a:pt x="153" y="110"/>
                    </a:cubicBezTo>
                    <a:cubicBezTo>
                      <a:pt x="153" y="108"/>
                      <a:pt x="153" y="108"/>
                      <a:pt x="153" y="108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5" y="105"/>
                      <a:pt x="154" y="104"/>
                      <a:pt x="153" y="104"/>
                    </a:cubicBezTo>
                    <a:cubicBezTo>
                      <a:pt x="153" y="104"/>
                      <a:pt x="151" y="103"/>
                      <a:pt x="151" y="103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6" y="107"/>
                      <a:pt x="146" y="107"/>
                      <a:pt x="146" y="107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49" y="103"/>
                      <a:pt x="148" y="103"/>
                      <a:pt x="148" y="103"/>
                    </a:cubicBezTo>
                    <a:cubicBezTo>
                      <a:pt x="147" y="103"/>
                      <a:pt x="146" y="102"/>
                      <a:pt x="146" y="102"/>
                    </a:cubicBezTo>
                    <a:cubicBezTo>
                      <a:pt x="144" y="101"/>
                      <a:pt x="144" y="101"/>
                      <a:pt x="144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2" y="113"/>
                      <a:pt x="133" y="113"/>
                    </a:cubicBezTo>
                    <a:cubicBezTo>
                      <a:pt x="133" y="113"/>
                      <a:pt x="134" y="115"/>
                      <a:pt x="134" y="115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5" y="118"/>
                      <a:pt x="134" y="118"/>
                      <a:pt x="133" y="118"/>
                    </a:cubicBezTo>
                    <a:cubicBezTo>
                      <a:pt x="133" y="118"/>
                      <a:pt x="132" y="116"/>
                      <a:pt x="132" y="116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6" y="124"/>
                      <a:pt x="126" y="124"/>
                      <a:pt x="126" y="124"/>
                    </a:cubicBezTo>
                    <a:cubicBezTo>
                      <a:pt x="125" y="125"/>
                      <a:pt x="125" y="125"/>
                      <a:pt x="125" y="125"/>
                    </a:cubicBezTo>
                    <a:cubicBezTo>
                      <a:pt x="125" y="125"/>
                      <a:pt x="123" y="127"/>
                      <a:pt x="123" y="127"/>
                    </a:cubicBezTo>
                    <a:cubicBezTo>
                      <a:pt x="123" y="128"/>
                      <a:pt x="124" y="131"/>
                      <a:pt x="124" y="131"/>
                    </a:cubicBezTo>
                    <a:cubicBezTo>
                      <a:pt x="124" y="131"/>
                      <a:pt x="125" y="133"/>
                      <a:pt x="126" y="133"/>
                    </a:cubicBezTo>
                    <a:cubicBezTo>
                      <a:pt x="126" y="134"/>
                      <a:pt x="128" y="135"/>
                      <a:pt x="128" y="135"/>
                    </a:cubicBezTo>
                    <a:cubicBezTo>
                      <a:pt x="128" y="138"/>
                      <a:pt x="128" y="138"/>
                      <a:pt x="128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35"/>
                      <a:pt x="125" y="134"/>
                      <a:pt x="124" y="133"/>
                    </a:cubicBezTo>
                    <a:cubicBezTo>
                      <a:pt x="124" y="133"/>
                      <a:pt x="123" y="131"/>
                      <a:pt x="123" y="131"/>
                    </a:cubicBezTo>
                    <a:cubicBezTo>
                      <a:pt x="123" y="131"/>
                      <a:pt x="121" y="132"/>
                      <a:pt x="121" y="132"/>
                    </a:cubicBezTo>
                    <a:cubicBezTo>
                      <a:pt x="121" y="132"/>
                      <a:pt x="120" y="132"/>
                      <a:pt x="121" y="133"/>
                    </a:cubicBezTo>
                    <a:cubicBezTo>
                      <a:pt x="121" y="134"/>
                      <a:pt x="119" y="135"/>
                      <a:pt x="119" y="135"/>
                    </a:cubicBezTo>
                    <a:cubicBezTo>
                      <a:pt x="119" y="135"/>
                      <a:pt x="116" y="136"/>
                      <a:pt x="116" y="135"/>
                    </a:cubicBezTo>
                    <a:cubicBezTo>
                      <a:pt x="116" y="134"/>
                      <a:pt x="116" y="133"/>
                      <a:pt x="115" y="132"/>
                    </a:cubicBezTo>
                    <a:cubicBezTo>
                      <a:pt x="115" y="132"/>
                      <a:pt x="114" y="132"/>
                      <a:pt x="114" y="132"/>
                    </a:cubicBezTo>
                    <a:cubicBezTo>
                      <a:pt x="114" y="133"/>
                      <a:pt x="113" y="134"/>
                      <a:pt x="113" y="134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3" y="139"/>
                      <a:pt x="113" y="139"/>
                    </a:cubicBezTo>
                    <a:cubicBezTo>
                      <a:pt x="113" y="138"/>
                      <a:pt x="112" y="136"/>
                      <a:pt x="112" y="135"/>
                    </a:cubicBezTo>
                    <a:cubicBezTo>
                      <a:pt x="112" y="135"/>
                      <a:pt x="112" y="133"/>
                      <a:pt x="111" y="133"/>
                    </a:cubicBezTo>
                    <a:cubicBezTo>
                      <a:pt x="111" y="133"/>
                      <a:pt x="109" y="135"/>
                      <a:pt x="109" y="135"/>
                    </a:cubicBezTo>
                    <a:cubicBezTo>
                      <a:pt x="109" y="135"/>
                      <a:pt x="108" y="135"/>
                      <a:pt x="108" y="136"/>
                    </a:cubicBezTo>
                    <a:cubicBezTo>
                      <a:pt x="108" y="136"/>
                      <a:pt x="107" y="139"/>
                      <a:pt x="108" y="140"/>
                    </a:cubicBezTo>
                    <a:cubicBezTo>
                      <a:pt x="109" y="141"/>
                      <a:pt x="109" y="141"/>
                      <a:pt x="110" y="141"/>
                    </a:cubicBezTo>
                    <a:cubicBezTo>
                      <a:pt x="111" y="141"/>
                      <a:pt x="111" y="142"/>
                      <a:pt x="111" y="142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7" y="142"/>
                      <a:pt x="106" y="143"/>
                      <a:pt x="107" y="144"/>
                    </a:cubicBezTo>
                    <a:cubicBezTo>
                      <a:pt x="107" y="144"/>
                      <a:pt x="107" y="146"/>
                      <a:pt x="107" y="146"/>
                    </a:cubicBezTo>
                    <a:cubicBezTo>
                      <a:pt x="107" y="146"/>
                      <a:pt x="109" y="148"/>
                      <a:pt x="109" y="148"/>
                    </a:cubicBezTo>
                    <a:cubicBezTo>
                      <a:pt x="109" y="148"/>
                      <a:pt x="108" y="150"/>
                      <a:pt x="108" y="150"/>
                    </a:cubicBezTo>
                    <a:cubicBezTo>
                      <a:pt x="108" y="150"/>
                      <a:pt x="106" y="149"/>
                      <a:pt x="106" y="149"/>
                    </a:cubicBezTo>
                    <a:cubicBezTo>
                      <a:pt x="105" y="148"/>
                      <a:pt x="105" y="149"/>
                      <a:pt x="104" y="149"/>
                    </a:cubicBezTo>
                    <a:cubicBezTo>
                      <a:pt x="104" y="150"/>
                      <a:pt x="103" y="151"/>
                      <a:pt x="103" y="152"/>
                    </a:cubicBezTo>
                    <a:cubicBezTo>
                      <a:pt x="103" y="152"/>
                      <a:pt x="104" y="153"/>
                      <a:pt x="104" y="154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8"/>
                      <a:pt x="102" y="158"/>
                      <a:pt x="103" y="159"/>
                    </a:cubicBezTo>
                    <a:cubicBezTo>
                      <a:pt x="104" y="160"/>
                      <a:pt x="106" y="160"/>
                      <a:pt x="107" y="160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109" y="160"/>
                      <a:pt x="110" y="160"/>
                      <a:pt x="111" y="161"/>
                    </a:cubicBezTo>
                    <a:cubicBezTo>
                      <a:pt x="111" y="161"/>
                      <a:pt x="112" y="161"/>
                      <a:pt x="112" y="161"/>
                    </a:cubicBezTo>
                    <a:cubicBezTo>
                      <a:pt x="112" y="161"/>
                      <a:pt x="111" y="163"/>
                      <a:pt x="110" y="162"/>
                    </a:cubicBezTo>
                    <a:cubicBezTo>
                      <a:pt x="109" y="161"/>
                      <a:pt x="107" y="161"/>
                      <a:pt x="106" y="161"/>
                    </a:cubicBezTo>
                    <a:cubicBezTo>
                      <a:pt x="105" y="161"/>
                      <a:pt x="106" y="163"/>
                      <a:pt x="106" y="163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7" y="165"/>
                      <a:pt x="108" y="166"/>
                      <a:pt x="107" y="166"/>
                    </a:cubicBezTo>
                    <a:cubicBezTo>
                      <a:pt x="106" y="166"/>
                      <a:pt x="104" y="165"/>
                      <a:pt x="104" y="165"/>
                    </a:cubicBezTo>
                    <a:cubicBezTo>
                      <a:pt x="104" y="165"/>
                      <a:pt x="104" y="165"/>
                      <a:pt x="103" y="165"/>
                    </a:cubicBezTo>
                    <a:cubicBezTo>
                      <a:pt x="103" y="165"/>
                      <a:pt x="102" y="166"/>
                      <a:pt x="101" y="166"/>
                    </a:cubicBezTo>
                    <a:cubicBezTo>
                      <a:pt x="100" y="166"/>
                      <a:pt x="100" y="166"/>
                      <a:pt x="99" y="165"/>
                    </a:cubicBezTo>
                    <a:cubicBezTo>
                      <a:pt x="98" y="165"/>
                      <a:pt x="96" y="163"/>
                      <a:pt x="96" y="163"/>
                    </a:cubicBezTo>
                    <a:cubicBezTo>
                      <a:pt x="96" y="163"/>
                      <a:pt x="95" y="163"/>
                      <a:pt x="95" y="162"/>
                    </a:cubicBezTo>
                    <a:cubicBezTo>
                      <a:pt x="95" y="161"/>
                      <a:pt x="96" y="159"/>
                      <a:pt x="96" y="159"/>
                    </a:cubicBezTo>
                    <a:cubicBezTo>
                      <a:pt x="97" y="158"/>
                      <a:pt x="96" y="158"/>
                      <a:pt x="97" y="158"/>
                    </a:cubicBezTo>
                    <a:cubicBezTo>
                      <a:pt x="98" y="158"/>
                      <a:pt x="101" y="158"/>
                      <a:pt x="99" y="156"/>
                    </a:cubicBezTo>
                    <a:cubicBezTo>
                      <a:pt x="98" y="154"/>
                      <a:pt x="98" y="154"/>
                      <a:pt x="97" y="154"/>
                    </a:cubicBezTo>
                    <a:cubicBezTo>
                      <a:pt x="96" y="155"/>
                      <a:pt x="94" y="156"/>
                      <a:pt x="94" y="156"/>
                    </a:cubicBezTo>
                    <a:cubicBezTo>
                      <a:pt x="94" y="156"/>
                      <a:pt x="93" y="155"/>
                      <a:pt x="94" y="152"/>
                    </a:cubicBezTo>
                    <a:cubicBezTo>
                      <a:pt x="95" y="149"/>
                      <a:pt x="94" y="149"/>
                      <a:pt x="95" y="148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97" y="146"/>
                      <a:pt x="97" y="145"/>
                      <a:pt x="95" y="143"/>
                    </a:cubicBezTo>
                    <a:cubicBezTo>
                      <a:pt x="94" y="141"/>
                      <a:pt x="93" y="139"/>
                      <a:pt x="93" y="139"/>
                    </a:cubicBezTo>
                    <a:cubicBezTo>
                      <a:pt x="92" y="138"/>
                      <a:pt x="90" y="140"/>
                      <a:pt x="90" y="140"/>
                    </a:cubicBezTo>
                    <a:cubicBezTo>
                      <a:pt x="90" y="141"/>
                      <a:pt x="89" y="143"/>
                      <a:pt x="90" y="144"/>
                    </a:cubicBezTo>
                    <a:cubicBezTo>
                      <a:pt x="90" y="145"/>
                      <a:pt x="90" y="146"/>
                      <a:pt x="89" y="147"/>
                    </a:cubicBezTo>
                    <a:cubicBezTo>
                      <a:pt x="88" y="147"/>
                      <a:pt x="88" y="148"/>
                      <a:pt x="87" y="147"/>
                    </a:cubicBezTo>
                    <a:cubicBezTo>
                      <a:pt x="86" y="146"/>
                      <a:pt x="87" y="147"/>
                      <a:pt x="86" y="145"/>
                    </a:cubicBezTo>
                    <a:cubicBezTo>
                      <a:pt x="85" y="144"/>
                      <a:pt x="86" y="144"/>
                      <a:pt x="85" y="144"/>
                    </a:cubicBezTo>
                    <a:cubicBezTo>
                      <a:pt x="84" y="143"/>
                      <a:pt x="83" y="142"/>
                      <a:pt x="83" y="142"/>
                    </a:cubicBezTo>
                    <a:cubicBezTo>
                      <a:pt x="83" y="142"/>
                      <a:pt x="80" y="141"/>
                      <a:pt x="80" y="142"/>
                    </a:cubicBezTo>
                    <a:cubicBezTo>
                      <a:pt x="80" y="143"/>
                      <a:pt x="80" y="143"/>
                      <a:pt x="81" y="144"/>
                    </a:cubicBezTo>
                    <a:cubicBezTo>
                      <a:pt x="81" y="145"/>
                      <a:pt x="82" y="145"/>
                      <a:pt x="82" y="146"/>
                    </a:cubicBezTo>
                    <a:cubicBezTo>
                      <a:pt x="82" y="147"/>
                      <a:pt x="81" y="147"/>
                      <a:pt x="81" y="147"/>
                    </a:cubicBezTo>
                    <a:cubicBezTo>
                      <a:pt x="81" y="147"/>
                      <a:pt x="80" y="146"/>
                      <a:pt x="79" y="146"/>
                    </a:cubicBezTo>
                    <a:cubicBezTo>
                      <a:pt x="79" y="146"/>
                      <a:pt x="77" y="148"/>
                      <a:pt x="77" y="148"/>
                    </a:cubicBezTo>
                    <a:cubicBezTo>
                      <a:pt x="77" y="148"/>
                      <a:pt x="77" y="149"/>
                      <a:pt x="77" y="150"/>
                    </a:cubicBezTo>
                    <a:cubicBezTo>
                      <a:pt x="77" y="150"/>
                      <a:pt x="77" y="151"/>
                      <a:pt x="77" y="152"/>
                    </a:cubicBezTo>
                    <a:cubicBezTo>
                      <a:pt x="78" y="153"/>
                      <a:pt x="78" y="155"/>
                      <a:pt x="79" y="155"/>
                    </a:cubicBezTo>
                    <a:cubicBezTo>
                      <a:pt x="81" y="155"/>
                      <a:pt x="85" y="153"/>
                      <a:pt x="85" y="153"/>
                    </a:cubicBezTo>
                    <a:cubicBezTo>
                      <a:pt x="85" y="154"/>
                      <a:pt x="87" y="155"/>
                      <a:pt x="88" y="156"/>
                    </a:cubicBezTo>
                    <a:cubicBezTo>
                      <a:pt x="88" y="156"/>
                      <a:pt x="88" y="158"/>
                      <a:pt x="88" y="158"/>
                    </a:cubicBezTo>
                    <a:cubicBezTo>
                      <a:pt x="88" y="158"/>
                      <a:pt x="87" y="159"/>
                      <a:pt x="86" y="159"/>
                    </a:cubicBezTo>
                    <a:cubicBezTo>
                      <a:pt x="85" y="159"/>
                      <a:pt x="84" y="157"/>
                      <a:pt x="84" y="159"/>
                    </a:cubicBezTo>
                    <a:cubicBezTo>
                      <a:pt x="84" y="160"/>
                      <a:pt x="83" y="162"/>
                      <a:pt x="84" y="163"/>
                    </a:cubicBezTo>
                    <a:cubicBezTo>
                      <a:pt x="85" y="164"/>
                      <a:pt x="85" y="166"/>
                      <a:pt x="87" y="166"/>
                    </a:cubicBezTo>
                    <a:cubicBezTo>
                      <a:pt x="89" y="167"/>
                      <a:pt x="89" y="168"/>
                      <a:pt x="90" y="167"/>
                    </a:cubicBezTo>
                    <a:cubicBezTo>
                      <a:pt x="91" y="166"/>
                      <a:pt x="91" y="165"/>
                      <a:pt x="92" y="166"/>
                    </a:cubicBezTo>
                    <a:cubicBezTo>
                      <a:pt x="93" y="166"/>
                      <a:pt x="94" y="166"/>
                      <a:pt x="95" y="167"/>
                    </a:cubicBezTo>
                    <a:cubicBezTo>
                      <a:pt x="95" y="168"/>
                      <a:pt x="94" y="168"/>
                      <a:pt x="94" y="168"/>
                    </a:cubicBezTo>
                    <a:cubicBezTo>
                      <a:pt x="94" y="168"/>
                      <a:pt x="93" y="168"/>
                      <a:pt x="93" y="169"/>
                    </a:cubicBezTo>
                    <a:cubicBezTo>
                      <a:pt x="93" y="169"/>
                      <a:pt x="92" y="170"/>
                      <a:pt x="93" y="170"/>
                    </a:cubicBezTo>
                    <a:cubicBezTo>
                      <a:pt x="95" y="170"/>
                      <a:pt x="96" y="170"/>
                      <a:pt x="96" y="170"/>
                    </a:cubicBezTo>
                    <a:cubicBezTo>
                      <a:pt x="96" y="170"/>
                      <a:pt x="97" y="168"/>
                      <a:pt x="98" y="169"/>
                    </a:cubicBezTo>
                    <a:cubicBezTo>
                      <a:pt x="98" y="170"/>
                      <a:pt x="97" y="170"/>
                      <a:pt x="96" y="171"/>
                    </a:cubicBezTo>
                    <a:cubicBezTo>
                      <a:pt x="95" y="172"/>
                      <a:pt x="95" y="172"/>
                      <a:pt x="95" y="173"/>
                    </a:cubicBezTo>
                    <a:cubicBezTo>
                      <a:pt x="95" y="174"/>
                      <a:pt x="94" y="174"/>
                      <a:pt x="94" y="175"/>
                    </a:cubicBezTo>
                    <a:cubicBezTo>
                      <a:pt x="94" y="176"/>
                      <a:pt x="92" y="180"/>
                      <a:pt x="95" y="177"/>
                    </a:cubicBezTo>
                    <a:cubicBezTo>
                      <a:pt x="99" y="174"/>
                      <a:pt x="99" y="175"/>
                      <a:pt x="99" y="174"/>
                    </a:cubicBezTo>
                    <a:cubicBezTo>
                      <a:pt x="99" y="173"/>
                      <a:pt x="99" y="173"/>
                      <a:pt x="101" y="172"/>
                    </a:cubicBezTo>
                    <a:cubicBezTo>
                      <a:pt x="102" y="171"/>
                      <a:pt x="103" y="171"/>
                      <a:pt x="104" y="171"/>
                    </a:cubicBezTo>
                    <a:cubicBezTo>
                      <a:pt x="104" y="170"/>
                      <a:pt x="106" y="170"/>
                      <a:pt x="105" y="171"/>
                    </a:cubicBezTo>
                    <a:cubicBezTo>
                      <a:pt x="104" y="172"/>
                      <a:pt x="103" y="171"/>
                      <a:pt x="104" y="172"/>
                    </a:cubicBezTo>
                    <a:cubicBezTo>
                      <a:pt x="105" y="173"/>
                      <a:pt x="105" y="174"/>
                      <a:pt x="106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7" y="174"/>
                      <a:pt x="105" y="174"/>
                      <a:pt x="104" y="174"/>
                    </a:cubicBezTo>
                    <a:cubicBezTo>
                      <a:pt x="104" y="174"/>
                      <a:pt x="103" y="174"/>
                      <a:pt x="103" y="174"/>
                    </a:cubicBezTo>
                    <a:cubicBezTo>
                      <a:pt x="102" y="174"/>
                      <a:pt x="102" y="175"/>
                      <a:pt x="102" y="175"/>
                    </a:cubicBezTo>
                    <a:cubicBezTo>
                      <a:pt x="101" y="176"/>
                      <a:pt x="101" y="176"/>
                      <a:pt x="101" y="176"/>
                    </a:cubicBezTo>
                    <a:cubicBezTo>
                      <a:pt x="101" y="176"/>
                      <a:pt x="102" y="177"/>
                      <a:pt x="102" y="178"/>
                    </a:cubicBezTo>
                    <a:cubicBezTo>
                      <a:pt x="102" y="178"/>
                      <a:pt x="102" y="178"/>
                      <a:pt x="101" y="178"/>
                    </a:cubicBezTo>
                    <a:cubicBezTo>
                      <a:pt x="100" y="178"/>
                      <a:pt x="101" y="177"/>
                      <a:pt x="99" y="178"/>
                    </a:cubicBezTo>
                    <a:cubicBezTo>
                      <a:pt x="97" y="178"/>
                      <a:pt x="98" y="176"/>
                      <a:pt x="97" y="179"/>
                    </a:cubicBezTo>
                    <a:cubicBezTo>
                      <a:pt x="96" y="182"/>
                      <a:pt x="95" y="182"/>
                      <a:pt x="95" y="182"/>
                    </a:cubicBezTo>
                    <a:cubicBezTo>
                      <a:pt x="95" y="182"/>
                      <a:pt x="95" y="182"/>
                      <a:pt x="95" y="183"/>
                    </a:cubicBezTo>
                    <a:cubicBezTo>
                      <a:pt x="95" y="183"/>
                      <a:pt x="96" y="184"/>
                      <a:pt x="97" y="185"/>
                    </a:cubicBezTo>
                    <a:cubicBezTo>
                      <a:pt x="99" y="186"/>
                      <a:pt x="100" y="187"/>
                      <a:pt x="100" y="187"/>
                    </a:cubicBezTo>
                    <a:cubicBezTo>
                      <a:pt x="100" y="187"/>
                      <a:pt x="99" y="187"/>
                      <a:pt x="98" y="187"/>
                    </a:cubicBezTo>
                    <a:cubicBezTo>
                      <a:pt x="96" y="188"/>
                      <a:pt x="95" y="188"/>
                      <a:pt x="94" y="189"/>
                    </a:cubicBezTo>
                    <a:cubicBezTo>
                      <a:pt x="94" y="189"/>
                      <a:pt x="93" y="190"/>
                      <a:pt x="92" y="190"/>
                    </a:cubicBezTo>
                    <a:cubicBezTo>
                      <a:pt x="91" y="190"/>
                      <a:pt x="88" y="189"/>
                      <a:pt x="87" y="190"/>
                    </a:cubicBezTo>
                    <a:cubicBezTo>
                      <a:pt x="86" y="190"/>
                      <a:pt x="85" y="190"/>
                      <a:pt x="84" y="191"/>
                    </a:cubicBezTo>
                    <a:cubicBezTo>
                      <a:pt x="84" y="191"/>
                      <a:pt x="84" y="192"/>
                      <a:pt x="84" y="192"/>
                    </a:cubicBezTo>
                    <a:cubicBezTo>
                      <a:pt x="84" y="192"/>
                      <a:pt x="83" y="193"/>
                      <a:pt x="84" y="193"/>
                    </a:cubicBezTo>
                    <a:cubicBezTo>
                      <a:pt x="85" y="193"/>
                      <a:pt x="89" y="193"/>
                      <a:pt x="89" y="193"/>
                    </a:cubicBezTo>
                    <a:cubicBezTo>
                      <a:pt x="90" y="193"/>
                      <a:pt x="90" y="194"/>
                      <a:pt x="90" y="194"/>
                    </a:cubicBezTo>
                    <a:cubicBezTo>
                      <a:pt x="88" y="194"/>
                      <a:pt x="88" y="194"/>
                      <a:pt x="88" y="194"/>
                    </a:cubicBezTo>
                    <a:cubicBezTo>
                      <a:pt x="88" y="194"/>
                      <a:pt x="86" y="194"/>
                      <a:pt x="85" y="194"/>
                    </a:cubicBezTo>
                    <a:cubicBezTo>
                      <a:pt x="85" y="194"/>
                      <a:pt x="82" y="195"/>
                      <a:pt x="82" y="195"/>
                    </a:cubicBezTo>
                    <a:cubicBezTo>
                      <a:pt x="82" y="195"/>
                      <a:pt x="80" y="197"/>
                      <a:pt x="80" y="198"/>
                    </a:cubicBezTo>
                    <a:cubicBezTo>
                      <a:pt x="80" y="198"/>
                      <a:pt x="80" y="199"/>
                      <a:pt x="81" y="201"/>
                    </a:cubicBezTo>
                    <a:cubicBezTo>
                      <a:pt x="83" y="202"/>
                      <a:pt x="83" y="203"/>
                      <a:pt x="83" y="204"/>
                    </a:cubicBezTo>
                    <a:cubicBezTo>
                      <a:pt x="83" y="204"/>
                      <a:pt x="83" y="204"/>
                      <a:pt x="83" y="205"/>
                    </a:cubicBezTo>
                    <a:cubicBezTo>
                      <a:pt x="82" y="205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9"/>
                    </a:cubicBezTo>
                    <a:cubicBezTo>
                      <a:pt x="79" y="210"/>
                      <a:pt x="77" y="213"/>
                      <a:pt x="79" y="213"/>
                    </a:cubicBezTo>
                    <a:cubicBezTo>
                      <a:pt x="81" y="214"/>
                      <a:pt x="80" y="215"/>
                      <a:pt x="82" y="214"/>
                    </a:cubicBezTo>
                    <a:cubicBezTo>
                      <a:pt x="85" y="213"/>
                      <a:pt x="82" y="212"/>
                      <a:pt x="86" y="213"/>
                    </a:cubicBezTo>
                    <a:cubicBezTo>
                      <a:pt x="90" y="214"/>
                      <a:pt x="91" y="213"/>
                      <a:pt x="92" y="213"/>
                    </a:cubicBezTo>
                    <a:cubicBezTo>
                      <a:pt x="93" y="212"/>
                      <a:pt x="93" y="212"/>
                      <a:pt x="94" y="211"/>
                    </a:cubicBezTo>
                    <a:cubicBezTo>
                      <a:pt x="94" y="211"/>
                      <a:pt x="92" y="210"/>
                      <a:pt x="95" y="210"/>
                    </a:cubicBezTo>
                    <a:cubicBezTo>
                      <a:pt x="98" y="209"/>
                      <a:pt x="98" y="209"/>
                      <a:pt x="98" y="209"/>
                    </a:cubicBezTo>
                    <a:cubicBezTo>
                      <a:pt x="98" y="209"/>
                      <a:pt x="96" y="206"/>
                      <a:pt x="98" y="208"/>
                    </a:cubicBezTo>
                    <a:cubicBezTo>
                      <a:pt x="101" y="210"/>
                      <a:pt x="101" y="211"/>
                      <a:pt x="101" y="211"/>
                    </a:cubicBezTo>
                    <a:cubicBezTo>
                      <a:pt x="99" y="213"/>
                      <a:pt x="99" y="213"/>
                      <a:pt x="99" y="213"/>
                    </a:cubicBezTo>
                    <a:cubicBezTo>
                      <a:pt x="99" y="214"/>
                      <a:pt x="99" y="214"/>
                      <a:pt x="99" y="214"/>
                    </a:cubicBezTo>
                    <a:cubicBezTo>
                      <a:pt x="99" y="214"/>
                      <a:pt x="97" y="214"/>
                      <a:pt x="96" y="216"/>
                    </a:cubicBezTo>
                    <a:cubicBezTo>
                      <a:pt x="95" y="218"/>
                      <a:pt x="92" y="221"/>
                      <a:pt x="92" y="222"/>
                    </a:cubicBezTo>
                    <a:cubicBezTo>
                      <a:pt x="92" y="222"/>
                      <a:pt x="93" y="221"/>
                      <a:pt x="91" y="223"/>
                    </a:cubicBezTo>
                    <a:cubicBezTo>
                      <a:pt x="88" y="225"/>
                      <a:pt x="87" y="225"/>
                      <a:pt x="85" y="226"/>
                    </a:cubicBezTo>
                    <a:cubicBezTo>
                      <a:pt x="84" y="228"/>
                      <a:pt x="84" y="227"/>
                      <a:pt x="83" y="228"/>
                    </a:cubicBezTo>
                    <a:cubicBezTo>
                      <a:pt x="83" y="229"/>
                      <a:pt x="82" y="230"/>
                      <a:pt x="82" y="230"/>
                    </a:cubicBezTo>
                    <a:cubicBezTo>
                      <a:pt x="81" y="232"/>
                      <a:pt x="81" y="232"/>
                      <a:pt x="81" y="232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2"/>
                      <a:pt x="75" y="232"/>
                      <a:pt x="75" y="232"/>
                    </a:cubicBezTo>
                    <a:cubicBezTo>
                      <a:pt x="73" y="234"/>
                      <a:pt x="73" y="234"/>
                      <a:pt x="73" y="234"/>
                    </a:cubicBezTo>
                    <a:cubicBezTo>
                      <a:pt x="73" y="234"/>
                      <a:pt x="70" y="233"/>
                      <a:pt x="69" y="233"/>
                    </a:cubicBezTo>
                    <a:cubicBezTo>
                      <a:pt x="68" y="234"/>
                      <a:pt x="67" y="235"/>
                      <a:pt x="67" y="235"/>
                    </a:cubicBezTo>
                    <a:cubicBezTo>
                      <a:pt x="67" y="235"/>
                      <a:pt x="66" y="235"/>
                      <a:pt x="66" y="237"/>
                    </a:cubicBezTo>
                    <a:cubicBezTo>
                      <a:pt x="66" y="238"/>
                      <a:pt x="65" y="241"/>
                      <a:pt x="65" y="241"/>
                    </a:cubicBezTo>
                    <a:cubicBezTo>
                      <a:pt x="63" y="243"/>
                      <a:pt x="63" y="243"/>
                      <a:pt x="63" y="243"/>
                    </a:cubicBezTo>
                    <a:cubicBezTo>
                      <a:pt x="63" y="243"/>
                      <a:pt x="62" y="245"/>
                      <a:pt x="64" y="244"/>
                    </a:cubicBezTo>
                    <a:cubicBezTo>
                      <a:pt x="66" y="243"/>
                      <a:pt x="67" y="242"/>
                      <a:pt x="68" y="241"/>
                    </a:cubicBezTo>
                    <a:cubicBezTo>
                      <a:pt x="68" y="241"/>
                      <a:pt x="70" y="240"/>
                      <a:pt x="70" y="240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8" y="247"/>
                      <a:pt x="68" y="247"/>
                      <a:pt x="68" y="247"/>
                    </a:cubicBezTo>
                    <a:cubicBezTo>
                      <a:pt x="67" y="248"/>
                      <a:pt x="67" y="248"/>
                      <a:pt x="67" y="248"/>
                    </a:cubicBezTo>
                    <a:cubicBezTo>
                      <a:pt x="67" y="248"/>
                      <a:pt x="65" y="252"/>
                      <a:pt x="67" y="252"/>
                    </a:cubicBezTo>
                    <a:cubicBezTo>
                      <a:pt x="69" y="251"/>
                      <a:pt x="68" y="251"/>
                      <a:pt x="70" y="250"/>
                    </a:cubicBezTo>
                    <a:cubicBezTo>
                      <a:pt x="72" y="250"/>
                      <a:pt x="71" y="249"/>
                      <a:pt x="75" y="248"/>
                    </a:cubicBezTo>
                    <a:cubicBezTo>
                      <a:pt x="78" y="248"/>
                      <a:pt x="78" y="246"/>
                      <a:pt x="78" y="245"/>
                    </a:cubicBezTo>
                    <a:cubicBezTo>
                      <a:pt x="78" y="245"/>
                      <a:pt x="78" y="244"/>
                      <a:pt x="78" y="243"/>
                    </a:cubicBezTo>
                    <a:cubicBezTo>
                      <a:pt x="78" y="242"/>
                      <a:pt x="76" y="241"/>
                      <a:pt x="79" y="240"/>
                    </a:cubicBezTo>
                    <a:cubicBezTo>
                      <a:pt x="81" y="240"/>
                      <a:pt x="80" y="241"/>
                      <a:pt x="81" y="240"/>
                    </a:cubicBezTo>
                    <a:cubicBezTo>
                      <a:pt x="82" y="239"/>
                      <a:pt x="82" y="241"/>
                      <a:pt x="82" y="238"/>
                    </a:cubicBezTo>
                    <a:cubicBezTo>
                      <a:pt x="82" y="236"/>
                      <a:pt x="82" y="236"/>
                      <a:pt x="84" y="235"/>
                    </a:cubicBezTo>
                    <a:cubicBezTo>
                      <a:pt x="86" y="233"/>
                      <a:pt x="85" y="234"/>
                      <a:pt x="86" y="233"/>
                    </a:cubicBezTo>
                    <a:cubicBezTo>
                      <a:pt x="87" y="232"/>
                      <a:pt x="86" y="232"/>
                      <a:pt x="87" y="231"/>
                    </a:cubicBezTo>
                    <a:cubicBezTo>
                      <a:pt x="89" y="230"/>
                      <a:pt x="89" y="230"/>
                      <a:pt x="89" y="230"/>
                    </a:cubicBezTo>
                    <a:cubicBezTo>
                      <a:pt x="89" y="229"/>
                      <a:pt x="92" y="227"/>
                      <a:pt x="92" y="227"/>
                    </a:cubicBezTo>
                    <a:cubicBezTo>
                      <a:pt x="92" y="225"/>
                      <a:pt x="92" y="225"/>
                      <a:pt x="92" y="225"/>
                    </a:cubicBezTo>
                    <a:cubicBezTo>
                      <a:pt x="96" y="223"/>
                      <a:pt x="96" y="223"/>
                      <a:pt x="96" y="223"/>
                    </a:cubicBezTo>
                    <a:cubicBezTo>
                      <a:pt x="96" y="223"/>
                      <a:pt x="97" y="222"/>
                      <a:pt x="97" y="223"/>
                    </a:cubicBezTo>
                    <a:cubicBezTo>
                      <a:pt x="96" y="224"/>
                      <a:pt x="95" y="226"/>
                      <a:pt x="95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92" y="230"/>
                      <a:pt x="92" y="230"/>
                      <a:pt x="92" y="230"/>
                    </a:cubicBezTo>
                    <a:cubicBezTo>
                      <a:pt x="92" y="230"/>
                      <a:pt x="94" y="231"/>
                      <a:pt x="93" y="232"/>
                    </a:cubicBezTo>
                    <a:cubicBezTo>
                      <a:pt x="92" y="233"/>
                      <a:pt x="90" y="234"/>
                      <a:pt x="90" y="234"/>
                    </a:cubicBezTo>
                    <a:cubicBezTo>
                      <a:pt x="90" y="236"/>
                      <a:pt x="90" y="236"/>
                      <a:pt x="90" y="236"/>
                    </a:cubicBezTo>
                    <a:cubicBezTo>
                      <a:pt x="91" y="237"/>
                      <a:pt x="91" y="237"/>
                      <a:pt x="91" y="237"/>
                    </a:cubicBezTo>
                    <a:cubicBezTo>
                      <a:pt x="89" y="241"/>
                      <a:pt x="89" y="241"/>
                      <a:pt x="89" y="241"/>
                    </a:cubicBezTo>
                    <a:cubicBezTo>
                      <a:pt x="91" y="243"/>
                      <a:pt x="91" y="243"/>
                      <a:pt x="91" y="243"/>
                    </a:cubicBezTo>
                    <a:cubicBezTo>
                      <a:pt x="92" y="245"/>
                      <a:pt x="92" y="245"/>
                      <a:pt x="92" y="245"/>
                    </a:cubicBezTo>
                    <a:cubicBezTo>
                      <a:pt x="92" y="245"/>
                      <a:pt x="91" y="246"/>
                      <a:pt x="90" y="247"/>
                    </a:cubicBezTo>
                    <a:cubicBezTo>
                      <a:pt x="89" y="247"/>
                      <a:pt x="87" y="250"/>
                      <a:pt x="87" y="250"/>
                    </a:cubicBezTo>
                    <a:cubicBezTo>
                      <a:pt x="85" y="253"/>
                      <a:pt x="85" y="253"/>
                      <a:pt x="85" y="253"/>
                    </a:cubicBezTo>
                    <a:cubicBezTo>
                      <a:pt x="83" y="256"/>
                      <a:pt x="83" y="256"/>
                      <a:pt x="83" y="256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2" y="263"/>
                      <a:pt x="82" y="263"/>
                      <a:pt x="82" y="263"/>
                    </a:cubicBezTo>
                    <a:cubicBezTo>
                      <a:pt x="80" y="264"/>
                      <a:pt x="80" y="264"/>
                      <a:pt x="80" y="264"/>
                    </a:cubicBezTo>
                    <a:cubicBezTo>
                      <a:pt x="80" y="264"/>
                      <a:pt x="79" y="267"/>
                      <a:pt x="81" y="267"/>
                    </a:cubicBezTo>
                    <a:cubicBezTo>
                      <a:pt x="83" y="268"/>
                      <a:pt x="83" y="268"/>
                      <a:pt x="84" y="268"/>
                    </a:cubicBezTo>
                    <a:cubicBezTo>
                      <a:pt x="86" y="268"/>
                      <a:pt x="85" y="268"/>
                      <a:pt x="86" y="268"/>
                    </a:cubicBezTo>
                    <a:cubicBezTo>
                      <a:pt x="87" y="268"/>
                      <a:pt x="89" y="268"/>
                      <a:pt x="89" y="266"/>
                    </a:cubicBezTo>
                    <a:cubicBezTo>
                      <a:pt x="89" y="264"/>
                      <a:pt x="89" y="262"/>
                      <a:pt x="89" y="261"/>
                    </a:cubicBezTo>
                    <a:cubicBezTo>
                      <a:pt x="89" y="261"/>
                      <a:pt x="91" y="258"/>
                      <a:pt x="91" y="258"/>
                    </a:cubicBezTo>
                    <a:cubicBezTo>
                      <a:pt x="91" y="254"/>
                      <a:pt x="91" y="254"/>
                      <a:pt x="91" y="254"/>
                    </a:cubicBezTo>
                    <a:cubicBezTo>
                      <a:pt x="91" y="254"/>
                      <a:pt x="91" y="253"/>
                      <a:pt x="93" y="251"/>
                    </a:cubicBezTo>
                    <a:cubicBezTo>
                      <a:pt x="95" y="250"/>
                      <a:pt x="94" y="250"/>
                      <a:pt x="95" y="250"/>
                    </a:cubicBezTo>
                    <a:cubicBezTo>
                      <a:pt x="96" y="249"/>
                      <a:pt x="96" y="248"/>
                      <a:pt x="96" y="247"/>
                    </a:cubicBezTo>
                    <a:cubicBezTo>
                      <a:pt x="97" y="246"/>
                      <a:pt x="97" y="246"/>
                      <a:pt x="97" y="246"/>
                    </a:cubicBezTo>
                    <a:cubicBezTo>
                      <a:pt x="98" y="244"/>
                      <a:pt x="98" y="244"/>
                      <a:pt x="98" y="244"/>
                    </a:cubicBezTo>
                    <a:cubicBezTo>
                      <a:pt x="98" y="236"/>
                      <a:pt x="98" y="236"/>
                      <a:pt x="98" y="236"/>
                    </a:cubicBezTo>
                    <a:cubicBezTo>
                      <a:pt x="98" y="236"/>
                      <a:pt x="98" y="234"/>
                      <a:pt x="99" y="234"/>
                    </a:cubicBezTo>
                    <a:cubicBezTo>
                      <a:pt x="100" y="234"/>
                      <a:pt x="101" y="234"/>
                      <a:pt x="101" y="234"/>
                    </a:cubicBezTo>
                    <a:cubicBezTo>
                      <a:pt x="101" y="234"/>
                      <a:pt x="101" y="235"/>
                      <a:pt x="101" y="237"/>
                    </a:cubicBezTo>
                    <a:cubicBezTo>
                      <a:pt x="100" y="239"/>
                      <a:pt x="101" y="242"/>
                      <a:pt x="101" y="242"/>
                    </a:cubicBezTo>
                    <a:cubicBezTo>
                      <a:pt x="108" y="248"/>
                      <a:pt x="108" y="248"/>
                      <a:pt x="108" y="248"/>
                    </a:cubicBezTo>
                    <a:cubicBezTo>
                      <a:pt x="108" y="248"/>
                      <a:pt x="111" y="253"/>
                      <a:pt x="111" y="254"/>
                    </a:cubicBezTo>
                    <a:cubicBezTo>
                      <a:pt x="111" y="254"/>
                      <a:pt x="116" y="258"/>
                      <a:pt x="116" y="258"/>
                    </a:cubicBezTo>
                    <a:cubicBezTo>
                      <a:pt x="116" y="258"/>
                      <a:pt x="117" y="259"/>
                      <a:pt x="116" y="260"/>
                    </a:cubicBezTo>
                    <a:cubicBezTo>
                      <a:pt x="116" y="261"/>
                      <a:pt x="117" y="262"/>
                      <a:pt x="117" y="263"/>
                    </a:cubicBezTo>
                    <a:cubicBezTo>
                      <a:pt x="116" y="264"/>
                      <a:pt x="115" y="267"/>
                      <a:pt x="115" y="267"/>
                    </a:cubicBezTo>
                    <a:cubicBezTo>
                      <a:pt x="113" y="268"/>
                      <a:pt x="113" y="268"/>
                      <a:pt x="113" y="268"/>
                    </a:cubicBezTo>
                    <a:cubicBezTo>
                      <a:pt x="110" y="271"/>
                      <a:pt x="110" y="271"/>
                      <a:pt x="110" y="271"/>
                    </a:cubicBezTo>
                    <a:cubicBezTo>
                      <a:pt x="109" y="275"/>
                      <a:pt x="109" y="275"/>
                      <a:pt x="109" y="275"/>
                    </a:cubicBezTo>
                    <a:cubicBezTo>
                      <a:pt x="107" y="278"/>
                      <a:pt x="107" y="278"/>
                      <a:pt x="107" y="278"/>
                    </a:cubicBezTo>
                    <a:cubicBezTo>
                      <a:pt x="103" y="280"/>
                      <a:pt x="103" y="280"/>
                      <a:pt x="103" y="280"/>
                    </a:cubicBezTo>
                    <a:cubicBezTo>
                      <a:pt x="98" y="285"/>
                      <a:pt x="98" y="285"/>
                      <a:pt x="98" y="285"/>
                    </a:cubicBezTo>
                    <a:cubicBezTo>
                      <a:pt x="96" y="289"/>
                      <a:pt x="96" y="289"/>
                      <a:pt x="96" y="289"/>
                    </a:cubicBezTo>
                    <a:cubicBezTo>
                      <a:pt x="93" y="293"/>
                      <a:pt x="93" y="293"/>
                      <a:pt x="93" y="293"/>
                    </a:cubicBezTo>
                    <a:cubicBezTo>
                      <a:pt x="93" y="296"/>
                      <a:pt x="93" y="296"/>
                      <a:pt x="93" y="296"/>
                    </a:cubicBezTo>
                    <a:cubicBezTo>
                      <a:pt x="93" y="296"/>
                      <a:pt x="95" y="300"/>
                      <a:pt x="96" y="300"/>
                    </a:cubicBezTo>
                    <a:cubicBezTo>
                      <a:pt x="96" y="300"/>
                      <a:pt x="97" y="301"/>
                      <a:pt x="97" y="301"/>
                    </a:cubicBezTo>
                    <a:cubicBezTo>
                      <a:pt x="98" y="306"/>
                      <a:pt x="98" y="306"/>
                      <a:pt x="98" y="306"/>
                    </a:cubicBezTo>
                    <a:cubicBezTo>
                      <a:pt x="98" y="306"/>
                      <a:pt x="98" y="309"/>
                      <a:pt x="99" y="309"/>
                    </a:cubicBezTo>
                    <a:cubicBezTo>
                      <a:pt x="100" y="308"/>
                      <a:pt x="101" y="305"/>
                      <a:pt x="101" y="305"/>
                    </a:cubicBezTo>
                    <a:cubicBezTo>
                      <a:pt x="101" y="305"/>
                      <a:pt x="99" y="303"/>
                      <a:pt x="99" y="301"/>
                    </a:cubicBezTo>
                    <a:cubicBezTo>
                      <a:pt x="99" y="299"/>
                      <a:pt x="101" y="296"/>
                      <a:pt x="101" y="296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3" y="295"/>
                      <a:pt x="102" y="295"/>
                      <a:pt x="103" y="296"/>
                    </a:cubicBezTo>
                    <a:cubicBezTo>
                      <a:pt x="104" y="298"/>
                      <a:pt x="104" y="297"/>
                      <a:pt x="105" y="298"/>
                    </a:cubicBezTo>
                    <a:cubicBezTo>
                      <a:pt x="105" y="299"/>
                      <a:pt x="108" y="302"/>
                      <a:pt x="108" y="302"/>
                    </a:cubicBezTo>
                    <a:cubicBezTo>
                      <a:pt x="108" y="302"/>
                      <a:pt x="111" y="305"/>
                      <a:pt x="112" y="306"/>
                    </a:cubicBezTo>
                    <a:cubicBezTo>
                      <a:pt x="113" y="307"/>
                      <a:pt x="114" y="309"/>
                      <a:pt x="115" y="309"/>
                    </a:cubicBezTo>
                    <a:cubicBezTo>
                      <a:pt x="116" y="308"/>
                      <a:pt x="117" y="309"/>
                      <a:pt x="117" y="307"/>
                    </a:cubicBezTo>
                    <a:cubicBezTo>
                      <a:pt x="117" y="305"/>
                      <a:pt x="118" y="305"/>
                      <a:pt x="118" y="303"/>
                    </a:cubicBezTo>
                    <a:cubicBezTo>
                      <a:pt x="117" y="302"/>
                      <a:pt x="117" y="299"/>
                      <a:pt x="117" y="299"/>
                    </a:cubicBezTo>
                    <a:cubicBezTo>
                      <a:pt x="117" y="299"/>
                      <a:pt x="117" y="298"/>
                      <a:pt x="118" y="298"/>
                    </a:cubicBezTo>
                    <a:cubicBezTo>
                      <a:pt x="120" y="298"/>
                      <a:pt x="120" y="300"/>
                      <a:pt x="120" y="300"/>
                    </a:cubicBezTo>
                    <a:cubicBezTo>
                      <a:pt x="120" y="300"/>
                      <a:pt x="121" y="303"/>
                      <a:pt x="122" y="304"/>
                    </a:cubicBezTo>
                    <a:cubicBezTo>
                      <a:pt x="123" y="304"/>
                      <a:pt x="124" y="304"/>
                      <a:pt x="125" y="305"/>
                    </a:cubicBezTo>
                    <a:cubicBezTo>
                      <a:pt x="126" y="307"/>
                      <a:pt x="131" y="308"/>
                      <a:pt x="131" y="308"/>
                    </a:cubicBezTo>
                    <a:cubicBezTo>
                      <a:pt x="131" y="308"/>
                      <a:pt x="132" y="307"/>
                      <a:pt x="133" y="306"/>
                    </a:cubicBezTo>
                    <a:cubicBezTo>
                      <a:pt x="133" y="305"/>
                      <a:pt x="135" y="305"/>
                      <a:pt x="135" y="305"/>
                    </a:cubicBezTo>
                    <a:cubicBezTo>
                      <a:pt x="135" y="305"/>
                      <a:pt x="134" y="303"/>
                      <a:pt x="137" y="304"/>
                    </a:cubicBezTo>
                    <a:cubicBezTo>
                      <a:pt x="139" y="304"/>
                      <a:pt x="140" y="305"/>
                      <a:pt x="140" y="304"/>
                    </a:cubicBezTo>
                    <a:cubicBezTo>
                      <a:pt x="141" y="303"/>
                      <a:pt x="143" y="299"/>
                      <a:pt x="143" y="299"/>
                    </a:cubicBezTo>
                    <a:cubicBezTo>
                      <a:pt x="143" y="299"/>
                      <a:pt x="142" y="296"/>
                      <a:pt x="145" y="297"/>
                    </a:cubicBezTo>
                    <a:cubicBezTo>
                      <a:pt x="147" y="299"/>
                      <a:pt x="158" y="301"/>
                      <a:pt x="158" y="301"/>
                    </a:cubicBezTo>
                    <a:cubicBezTo>
                      <a:pt x="157" y="303"/>
                      <a:pt x="157" y="303"/>
                      <a:pt x="157" y="303"/>
                    </a:cubicBezTo>
                    <a:cubicBezTo>
                      <a:pt x="153" y="302"/>
                      <a:pt x="153" y="302"/>
                      <a:pt x="153" y="302"/>
                    </a:cubicBezTo>
                    <a:cubicBezTo>
                      <a:pt x="150" y="303"/>
                      <a:pt x="150" y="303"/>
                      <a:pt x="150" y="303"/>
                    </a:cubicBezTo>
                    <a:cubicBezTo>
                      <a:pt x="150" y="303"/>
                      <a:pt x="149" y="303"/>
                      <a:pt x="148" y="305"/>
                    </a:cubicBezTo>
                    <a:cubicBezTo>
                      <a:pt x="148" y="306"/>
                      <a:pt x="148" y="307"/>
                      <a:pt x="147" y="308"/>
                    </a:cubicBezTo>
                    <a:cubicBezTo>
                      <a:pt x="147" y="309"/>
                      <a:pt x="146" y="310"/>
                      <a:pt x="145" y="310"/>
                    </a:cubicBezTo>
                    <a:cubicBezTo>
                      <a:pt x="145" y="311"/>
                      <a:pt x="141" y="314"/>
                      <a:pt x="141" y="314"/>
                    </a:cubicBezTo>
                    <a:cubicBezTo>
                      <a:pt x="139" y="317"/>
                      <a:pt x="139" y="317"/>
                      <a:pt x="139" y="317"/>
                    </a:cubicBezTo>
                    <a:cubicBezTo>
                      <a:pt x="137" y="322"/>
                      <a:pt x="137" y="322"/>
                      <a:pt x="137" y="322"/>
                    </a:cubicBezTo>
                    <a:cubicBezTo>
                      <a:pt x="137" y="322"/>
                      <a:pt x="137" y="326"/>
                      <a:pt x="138" y="326"/>
                    </a:cubicBezTo>
                    <a:cubicBezTo>
                      <a:pt x="139" y="327"/>
                      <a:pt x="141" y="330"/>
                      <a:pt x="141" y="330"/>
                    </a:cubicBezTo>
                    <a:cubicBezTo>
                      <a:pt x="141" y="330"/>
                      <a:pt x="141" y="332"/>
                      <a:pt x="141" y="333"/>
                    </a:cubicBezTo>
                    <a:cubicBezTo>
                      <a:pt x="141" y="334"/>
                      <a:pt x="141" y="335"/>
                      <a:pt x="142" y="337"/>
                    </a:cubicBezTo>
                    <a:cubicBezTo>
                      <a:pt x="143" y="338"/>
                      <a:pt x="144" y="342"/>
                      <a:pt x="144" y="342"/>
                    </a:cubicBezTo>
                    <a:cubicBezTo>
                      <a:pt x="145" y="342"/>
                      <a:pt x="145" y="342"/>
                      <a:pt x="145" y="342"/>
                    </a:cubicBezTo>
                    <a:cubicBezTo>
                      <a:pt x="145" y="345"/>
                      <a:pt x="145" y="345"/>
                      <a:pt x="145" y="345"/>
                    </a:cubicBezTo>
                    <a:cubicBezTo>
                      <a:pt x="145" y="345"/>
                      <a:pt x="145" y="348"/>
                      <a:pt x="146" y="348"/>
                    </a:cubicBezTo>
                    <a:cubicBezTo>
                      <a:pt x="148" y="348"/>
                      <a:pt x="151" y="346"/>
                      <a:pt x="151" y="346"/>
                    </a:cubicBezTo>
                    <a:cubicBezTo>
                      <a:pt x="159" y="344"/>
                      <a:pt x="159" y="344"/>
                      <a:pt x="159" y="344"/>
                    </a:cubicBezTo>
                    <a:cubicBezTo>
                      <a:pt x="159" y="344"/>
                      <a:pt x="158" y="348"/>
                      <a:pt x="158" y="349"/>
                    </a:cubicBezTo>
                    <a:cubicBezTo>
                      <a:pt x="158" y="350"/>
                      <a:pt x="156" y="350"/>
                      <a:pt x="155" y="351"/>
                    </a:cubicBezTo>
                    <a:cubicBezTo>
                      <a:pt x="155" y="352"/>
                      <a:pt x="155" y="353"/>
                      <a:pt x="155" y="353"/>
                    </a:cubicBezTo>
                    <a:cubicBezTo>
                      <a:pt x="155" y="353"/>
                      <a:pt x="154" y="356"/>
                      <a:pt x="153" y="356"/>
                    </a:cubicBezTo>
                    <a:cubicBezTo>
                      <a:pt x="151" y="356"/>
                      <a:pt x="149" y="357"/>
                      <a:pt x="149" y="357"/>
                    </a:cubicBezTo>
                    <a:cubicBezTo>
                      <a:pt x="149" y="357"/>
                      <a:pt x="148" y="355"/>
                      <a:pt x="148" y="358"/>
                    </a:cubicBezTo>
                    <a:cubicBezTo>
                      <a:pt x="147" y="360"/>
                      <a:pt x="146" y="362"/>
                      <a:pt x="146" y="363"/>
                    </a:cubicBezTo>
                    <a:cubicBezTo>
                      <a:pt x="146" y="364"/>
                      <a:pt x="144" y="365"/>
                      <a:pt x="147" y="366"/>
                    </a:cubicBezTo>
                    <a:cubicBezTo>
                      <a:pt x="149" y="366"/>
                      <a:pt x="149" y="369"/>
                      <a:pt x="149" y="369"/>
                    </a:cubicBezTo>
                    <a:cubicBezTo>
                      <a:pt x="149" y="369"/>
                      <a:pt x="147" y="371"/>
                      <a:pt x="146" y="372"/>
                    </a:cubicBezTo>
                    <a:cubicBezTo>
                      <a:pt x="145" y="373"/>
                      <a:pt x="144" y="372"/>
                      <a:pt x="144" y="373"/>
                    </a:cubicBezTo>
                    <a:cubicBezTo>
                      <a:pt x="144" y="374"/>
                      <a:pt x="146" y="379"/>
                      <a:pt x="146" y="379"/>
                    </a:cubicBezTo>
                    <a:cubicBezTo>
                      <a:pt x="146" y="379"/>
                      <a:pt x="146" y="382"/>
                      <a:pt x="144" y="382"/>
                    </a:cubicBezTo>
                    <a:cubicBezTo>
                      <a:pt x="142" y="382"/>
                      <a:pt x="142" y="382"/>
                      <a:pt x="141" y="382"/>
                    </a:cubicBezTo>
                    <a:cubicBezTo>
                      <a:pt x="140" y="382"/>
                      <a:pt x="139" y="382"/>
                      <a:pt x="139" y="382"/>
                    </a:cubicBezTo>
                    <a:cubicBezTo>
                      <a:pt x="139" y="382"/>
                      <a:pt x="140" y="383"/>
                      <a:pt x="140" y="385"/>
                    </a:cubicBezTo>
                    <a:cubicBezTo>
                      <a:pt x="140" y="387"/>
                      <a:pt x="140" y="389"/>
                      <a:pt x="140" y="389"/>
                    </a:cubicBezTo>
                    <a:cubicBezTo>
                      <a:pt x="137" y="388"/>
                      <a:pt x="137" y="388"/>
                      <a:pt x="137" y="388"/>
                    </a:cubicBezTo>
                    <a:cubicBezTo>
                      <a:pt x="134" y="385"/>
                      <a:pt x="134" y="385"/>
                      <a:pt x="134" y="385"/>
                    </a:cubicBezTo>
                    <a:cubicBezTo>
                      <a:pt x="134" y="385"/>
                      <a:pt x="131" y="385"/>
                      <a:pt x="130" y="385"/>
                    </a:cubicBezTo>
                    <a:cubicBezTo>
                      <a:pt x="129" y="386"/>
                      <a:pt x="126" y="386"/>
                      <a:pt x="126" y="386"/>
                    </a:cubicBezTo>
                    <a:cubicBezTo>
                      <a:pt x="126" y="386"/>
                      <a:pt x="121" y="384"/>
                      <a:pt x="120" y="383"/>
                    </a:cubicBezTo>
                    <a:cubicBezTo>
                      <a:pt x="120" y="382"/>
                      <a:pt x="120" y="382"/>
                      <a:pt x="119" y="383"/>
                    </a:cubicBezTo>
                    <a:cubicBezTo>
                      <a:pt x="119" y="383"/>
                      <a:pt x="120" y="383"/>
                      <a:pt x="119" y="383"/>
                    </a:cubicBezTo>
                    <a:cubicBezTo>
                      <a:pt x="118" y="384"/>
                      <a:pt x="120" y="384"/>
                      <a:pt x="116" y="384"/>
                    </a:cubicBezTo>
                    <a:cubicBezTo>
                      <a:pt x="112" y="385"/>
                      <a:pt x="108" y="386"/>
                      <a:pt x="108" y="386"/>
                    </a:cubicBezTo>
                    <a:cubicBezTo>
                      <a:pt x="108" y="386"/>
                      <a:pt x="111" y="383"/>
                      <a:pt x="110" y="382"/>
                    </a:cubicBezTo>
                    <a:cubicBezTo>
                      <a:pt x="109" y="381"/>
                      <a:pt x="110" y="382"/>
                      <a:pt x="108" y="381"/>
                    </a:cubicBezTo>
                    <a:cubicBezTo>
                      <a:pt x="107" y="380"/>
                      <a:pt x="105" y="378"/>
                      <a:pt x="105" y="377"/>
                    </a:cubicBezTo>
                    <a:cubicBezTo>
                      <a:pt x="105" y="376"/>
                      <a:pt x="105" y="374"/>
                      <a:pt x="103" y="374"/>
                    </a:cubicBezTo>
                    <a:cubicBezTo>
                      <a:pt x="102" y="374"/>
                      <a:pt x="101" y="372"/>
                      <a:pt x="99" y="374"/>
                    </a:cubicBezTo>
                    <a:cubicBezTo>
                      <a:pt x="98" y="375"/>
                      <a:pt x="97" y="375"/>
                      <a:pt x="97" y="376"/>
                    </a:cubicBezTo>
                    <a:cubicBezTo>
                      <a:pt x="96" y="377"/>
                      <a:pt x="92" y="378"/>
                      <a:pt x="92" y="378"/>
                    </a:cubicBezTo>
                    <a:cubicBezTo>
                      <a:pt x="92" y="378"/>
                      <a:pt x="95" y="382"/>
                      <a:pt x="95" y="383"/>
                    </a:cubicBezTo>
                    <a:cubicBezTo>
                      <a:pt x="95" y="384"/>
                      <a:pt x="97" y="388"/>
                      <a:pt x="97" y="388"/>
                    </a:cubicBezTo>
                    <a:cubicBezTo>
                      <a:pt x="104" y="388"/>
                      <a:pt x="104" y="388"/>
                      <a:pt x="104" y="388"/>
                    </a:cubicBezTo>
                    <a:cubicBezTo>
                      <a:pt x="104" y="388"/>
                      <a:pt x="99" y="390"/>
                      <a:pt x="99" y="392"/>
                    </a:cubicBezTo>
                    <a:cubicBezTo>
                      <a:pt x="98" y="393"/>
                      <a:pt x="98" y="394"/>
                      <a:pt x="97" y="395"/>
                    </a:cubicBezTo>
                    <a:cubicBezTo>
                      <a:pt x="96" y="396"/>
                      <a:pt x="96" y="397"/>
                      <a:pt x="94" y="398"/>
                    </a:cubicBezTo>
                    <a:cubicBezTo>
                      <a:pt x="91" y="398"/>
                      <a:pt x="88" y="399"/>
                      <a:pt x="86" y="400"/>
                    </a:cubicBezTo>
                    <a:cubicBezTo>
                      <a:pt x="85" y="401"/>
                      <a:pt x="84" y="401"/>
                      <a:pt x="84" y="402"/>
                    </a:cubicBezTo>
                    <a:cubicBezTo>
                      <a:pt x="84" y="404"/>
                      <a:pt x="78" y="403"/>
                      <a:pt x="84" y="405"/>
                    </a:cubicBezTo>
                    <a:cubicBezTo>
                      <a:pt x="90" y="406"/>
                      <a:pt x="91" y="407"/>
                      <a:pt x="91" y="407"/>
                    </a:cubicBezTo>
                    <a:cubicBezTo>
                      <a:pt x="91" y="407"/>
                      <a:pt x="94" y="404"/>
                      <a:pt x="95" y="403"/>
                    </a:cubicBezTo>
                    <a:cubicBezTo>
                      <a:pt x="97" y="401"/>
                      <a:pt x="97" y="401"/>
                      <a:pt x="101" y="401"/>
                    </a:cubicBezTo>
                    <a:cubicBezTo>
                      <a:pt x="105" y="402"/>
                      <a:pt x="105" y="401"/>
                      <a:pt x="105" y="402"/>
                    </a:cubicBezTo>
                    <a:cubicBezTo>
                      <a:pt x="105" y="404"/>
                      <a:pt x="105" y="405"/>
                      <a:pt x="105" y="407"/>
                    </a:cubicBezTo>
                    <a:cubicBezTo>
                      <a:pt x="104" y="409"/>
                      <a:pt x="102" y="410"/>
                      <a:pt x="104" y="413"/>
                    </a:cubicBezTo>
                    <a:cubicBezTo>
                      <a:pt x="106" y="415"/>
                      <a:pt x="103" y="417"/>
                      <a:pt x="103" y="418"/>
                    </a:cubicBezTo>
                    <a:cubicBezTo>
                      <a:pt x="103" y="418"/>
                      <a:pt x="101" y="421"/>
                      <a:pt x="102" y="421"/>
                    </a:cubicBezTo>
                    <a:cubicBezTo>
                      <a:pt x="103" y="422"/>
                      <a:pt x="103" y="422"/>
                      <a:pt x="103" y="422"/>
                    </a:cubicBezTo>
                    <a:cubicBezTo>
                      <a:pt x="103" y="422"/>
                      <a:pt x="101" y="427"/>
                      <a:pt x="101" y="428"/>
                    </a:cubicBezTo>
                    <a:cubicBezTo>
                      <a:pt x="101" y="428"/>
                      <a:pt x="98" y="434"/>
                      <a:pt x="97" y="434"/>
                    </a:cubicBezTo>
                    <a:cubicBezTo>
                      <a:pt x="96" y="435"/>
                      <a:pt x="98" y="435"/>
                      <a:pt x="92" y="437"/>
                    </a:cubicBezTo>
                    <a:cubicBezTo>
                      <a:pt x="86" y="438"/>
                      <a:pt x="83" y="439"/>
                      <a:pt x="83" y="439"/>
                    </a:cubicBezTo>
                    <a:cubicBezTo>
                      <a:pt x="78" y="441"/>
                      <a:pt x="78" y="441"/>
                      <a:pt x="78" y="441"/>
                    </a:cubicBezTo>
                    <a:cubicBezTo>
                      <a:pt x="74" y="444"/>
                      <a:pt x="74" y="444"/>
                      <a:pt x="74" y="444"/>
                    </a:cubicBezTo>
                    <a:cubicBezTo>
                      <a:pt x="71" y="444"/>
                      <a:pt x="71" y="444"/>
                      <a:pt x="71" y="444"/>
                    </a:cubicBezTo>
                    <a:cubicBezTo>
                      <a:pt x="66" y="443"/>
                      <a:pt x="66" y="443"/>
                      <a:pt x="66" y="443"/>
                    </a:cubicBezTo>
                    <a:cubicBezTo>
                      <a:pt x="66" y="443"/>
                      <a:pt x="61" y="446"/>
                      <a:pt x="61" y="447"/>
                    </a:cubicBezTo>
                    <a:cubicBezTo>
                      <a:pt x="61" y="447"/>
                      <a:pt x="58" y="448"/>
                      <a:pt x="57" y="449"/>
                    </a:cubicBezTo>
                    <a:cubicBezTo>
                      <a:pt x="57" y="450"/>
                      <a:pt x="62" y="452"/>
                      <a:pt x="62" y="452"/>
                    </a:cubicBezTo>
                    <a:cubicBezTo>
                      <a:pt x="63" y="455"/>
                      <a:pt x="63" y="455"/>
                      <a:pt x="63" y="455"/>
                    </a:cubicBezTo>
                    <a:cubicBezTo>
                      <a:pt x="61" y="455"/>
                      <a:pt x="61" y="455"/>
                      <a:pt x="61" y="455"/>
                    </a:cubicBezTo>
                    <a:cubicBezTo>
                      <a:pt x="57" y="456"/>
                      <a:pt x="57" y="456"/>
                      <a:pt x="57" y="456"/>
                    </a:cubicBezTo>
                    <a:cubicBezTo>
                      <a:pt x="57" y="458"/>
                      <a:pt x="57" y="458"/>
                      <a:pt x="57" y="458"/>
                    </a:cubicBezTo>
                    <a:cubicBezTo>
                      <a:pt x="59" y="459"/>
                      <a:pt x="59" y="459"/>
                      <a:pt x="59" y="459"/>
                    </a:cubicBezTo>
                    <a:cubicBezTo>
                      <a:pt x="59" y="459"/>
                      <a:pt x="60" y="460"/>
                      <a:pt x="61" y="460"/>
                    </a:cubicBezTo>
                    <a:cubicBezTo>
                      <a:pt x="63" y="460"/>
                      <a:pt x="67" y="458"/>
                      <a:pt x="67" y="458"/>
                    </a:cubicBezTo>
                    <a:cubicBezTo>
                      <a:pt x="62" y="461"/>
                      <a:pt x="62" y="461"/>
                      <a:pt x="62" y="461"/>
                    </a:cubicBezTo>
                    <a:cubicBezTo>
                      <a:pt x="61" y="464"/>
                      <a:pt x="61" y="464"/>
                      <a:pt x="61" y="464"/>
                    </a:cubicBezTo>
                    <a:cubicBezTo>
                      <a:pt x="61" y="464"/>
                      <a:pt x="60" y="466"/>
                      <a:pt x="62" y="466"/>
                    </a:cubicBezTo>
                    <a:cubicBezTo>
                      <a:pt x="64" y="466"/>
                      <a:pt x="66" y="466"/>
                      <a:pt x="66" y="466"/>
                    </a:cubicBezTo>
                    <a:cubicBezTo>
                      <a:pt x="66" y="466"/>
                      <a:pt x="67" y="464"/>
                      <a:pt x="69" y="464"/>
                    </a:cubicBezTo>
                    <a:cubicBezTo>
                      <a:pt x="72" y="465"/>
                      <a:pt x="72" y="465"/>
                      <a:pt x="72" y="465"/>
                    </a:cubicBezTo>
                    <a:cubicBezTo>
                      <a:pt x="72" y="465"/>
                      <a:pt x="73" y="462"/>
                      <a:pt x="74" y="462"/>
                    </a:cubicBezTo>
                    <a:cubicBezTo>
                      <a:pt x="74" y="462"/>
                      <a:pt x="73" y="462"/>
                      <a:pt x="76" y="462"/>
                    </a:cubicBezTo>
                    <a:cubicBezTo>
                      <a:pt x="78" y="463"/>
                      <a:pt x="85" y="462"/>
                      <a:pt x="85" y="462"/>
                    </a:cubicBezTo>
                    <a:cubicBezTo>
                      <a:pt x="85" y="462"/>
                      <a:pt x="86" y="462"/>
                      <a:pt x="86" y="463"/>
                    </a:cubicBezTo>
                    <a:cubicBezTo>
                      <a:pt x="86" y="465"/>
                      <a:pt x="88" y="465"/>
                      <a:pt x="89" y="467"/>
                    </a:cubicBezTo>
                    <a:cubicBezTo>
                      <a:pt x="91" y="468"/>
                      <a:pt x="95" y="469"/>
                      <a:pt x="95" y="469"/>
                    </a:cubicBezTo>
                    <a:cubicBezTo>
                      <a:pt x="92" y="470"/>
                      <a:pt x="92" y="470"/>
                      <a:pt x="92" y="470"/>
                    </a:cubicBezTo>
                    <a:cubicBezTo>
                      <a:pt x="88" y="469"/>
                      <a:pt x="88" y="469"/>
                      <a:pt x="88" y="469"/>
                    </a:cubicBezTo>
                    <a:cubicBezTo>
                      <a:pt x="88" y="469"/>
                      <a:pt x="86" y="468"/>
                      <a:pt x="86" y="469"/>
                    </a:cubicBezTo>
                    <a:cubicBezTo>
                      <a:pt x="86" y="471"/>
                      <a:pt x="85" y="474"/>
                      <a:pt x="85" y="474"/>
                    </a:cubicBezTo>
                    <a:cubicBezTo>
                      <a:pt x="86" y="474"/>
                      <a:pt x="91" y="475"/>
                      <a:pt x="91" y="475"/>
                    </a:cubicBezTo>
                    <a:cubicBezTo>
                      <a:pt x="96" y="475"/>
                      <a:pt x="96" y="475"/>
                      <a:pt x="96" y="475"/>
                    </a:cubicBezTo>
                    <a:cubicBezTo>
                      <a:pt x="98" y="474"/>
                      <a:pt x="98" y="474"/>
                      <a:pt x="98" y="474"/>
                    </a:cubicBezTo>
                    <a:cubicBezTo>
                      <a:pt x="101" y="472"/>
                      <a:pt x="101" y="472"/>
                      <a:pt x="101" y="472"/>
                    </a:cubicBezTo>
                    <a:cubicBezTo>
                      <a:pt x="101" y="472"/>
                      <a:pt x="102" y="474"/>
                      <a:pt x="101" y="474"/>
                    </a:cubicBezTo>
                    <a:cubicBezTo>
                      <a:pt x="101" y="475"/>
                      <a:pt x="102" y="477"/>
                      <a:pt x="102" y="477"/>
                    </a:cubicBezTo>
                    <a:cubicBezTo>
                      <a:pt x="102" y="477"/>
                      <a:pt x="102" y="480"/>
                      <a:pt x="103" y="480"/>
                    </a:cubicBezTo>
                    <a:cubicBezTo>
                      <a:pt x="104" y="480"/>
                      <a:pt x="106" y="483"/>
                      <a:pt x="106" y="483"/>
                    </a:cubicBezTo>
                    <a:cubicBezTo>
                      <a:pt x="108" y="486"/>
                      <a:pt x="108" y="486"/>
                      <a:pt x="108" y="486"/>
                    </a:cubicBezTo>
                    <a:cubicBezTo>
                      <a:pt x="112" y="487"/>
                      <a:pt x="112" y="487"/>
                      <a:pt x="112" y="487"/>
                    </a:cubicBezTo>
                    <a:cubicBezTo>
                      <a:pt x="112" y="487"/>
                      <a:pt x="115" y="487"/>
                      <a:pt x="116" y="487"/>
                    </a:cubicBezTo>
                    <a:cubicBezTo>
                      <a:pt x="117" y="488"/>
                      <a:pt x="119" y="489"/>
                      <a:pt x="119" y="488"/>
                    </a:cubicBezTo>
                    <a:cubicBezTo>
                      <a:pt x="120" y="487"/>
                      <a:pt x="122" y="485"/>
                      <a:pt x="122" y="485"/>
                    </a:cubicBezTo>
                    <a:cubicBezTo>
                      <a:pt x="126" y="482"/>
                      <a:pt x="126" y="482"/>
                      <a:pt x="126" y="482"/>
                    </a:cubicBezTo>
                    <a:cubicBezTo>
                      <a:pt x="126" y="482"/>
                      <a:pt x="128" y="482"/>
                      <a:pt x="130" y="482"/>
                    </a:cubicBezTo>
                    <a:cubicBezTo>
                      <a:pt x="131" y="482"/>
                      <a:pt x="138" y="481"/>
                      <a:pt x="138" y="481"/>
                    </a:cubicBezTo>
                    <a:cubicBezTo>
                      <a:pt x="138" y="481"/>
                      <a:pt x="139" y="479"/>
                      <a:pt x="141" y="478"/>
                    </a:cubicBezTo>
                    <a:cubicBezTo>
                      <a:pt x="142" y="477"/>
                      <a:pt x="146" y="475"/>
                      <a:pt x="146" y="475"/>
                    </a:cubicBezTo>
                    <a:cubicBezTo>
                      <a:pt x="153" y="473"/>
                      <a:pt x="153" y="473"/>
                      <a:pt x="153" y="473"/>
                    </a:cubicBezTo>
                    <a:cubicBezTo>
                      <a:pt x="147" y="475"/>
                      <a:pt x="147" y="475"/>
                      <a:pt x="147" y="475"/>
                    </a:cubicBezTo>
                    <a:cubicBezTo>
                      <a:pt x="145" y="477"/>
                      <a:pt x="145" y="477"/>
                      <a:pt x="145" y="477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39" y="482"/>
                      <a:pt x="139" y="482"/>
                      <a:pt x="139" y="482"/>
                    </a:cubicBezTo>
                    <a:cubicBezTo>
                      <a:pt x="139" y="482"/>
                      <a:pt x="137" y="483"/>
                      <a:pt x="136" y="484"/>
                    </a:cubicBezTo>
                    <a:cubicBezTo>
                      <a:pt x="136" y="484"/>
                      <a:pt x="133" y="489"/>
                      <a:pt x="133" y="489"/>
                    </a:cubicBezTo>
                    <a:cubicBezTo>
                      <a:pt x="130" y="490"/>
                      <a:pt x="130" y="490"/>
                      <a:pt x="130" y="490"/>
                    </a:cubicBezTo>
                    <a:cubicBezTo>
                      <a:pt x="130" y="490"/>
                      <a:pt x="127" y="492"/>
                      <a:pt x="126" y="494"/>
                    </a:cubicBezTo>
                    <a:cubicBezTo>
                      <a:pt x="125" y="495"/>
                      <a:pt x="124" y="496"/>
                      <a:pt x="124" y="496"/>
                    </a:cubicBezTo>
                    <a:cubicBezTo>
                      <a:pt x="124" y="496"/>
                      <a:pt x="125" y="498"/>
                      <a:pt x="120" y="498"/>
                    </a:cubicBezTo>
                    <a:cubicBezTo>
                      <a:pt x="115" y="497"/>
                      <a:pt x="111" y="496"/>
                      <a:pt x="111" y="496"/>
                    </a:cubicBezTo>
                    <a:cubicBezTo>
                      <a:pt x="111" y="496"/>
                      <a:pt x="106" y="495"/>
                      <a:pt x="105" y="495"/>
                    </a:cubicBezTo>
                    <a:cubicBezTo>
                      <a:pt x="104" y="494"/>
                      <a:pt x="104" y="494"/>
                      <a:pt x="101" y="494"/>
                    </a:cubicBezTo>
                    <a:cubicBezTo>
                      <a:pt x="99" y="494"/>
                      <a:pt x="89" y="491"/>
                      <a:pt x="89" y="491"/>
                    </a:cubicBezTo>
                    <a:cubicBezTo>
                      <a:pt x="89" y="491"/>
                      <a:pt x="87" y="491"/>
                      <a:pt x="86" y="492"/>
                    </a:cubicBezTo>
                    <a:cubicBezTo>
                      <a:pt x="85" y="493"/>
                      <a:pt x="83" y="493"/>
                      <a:pt x="83" y="494"/>
                    </a:cubicBezTo>
                    <a:cubicBezTo>
                      <a:pt x="83" y="496"/>
                      <a:pt x="83" y="497"/>
                      <a:pt x="83" y="497"/>
                    </a:cubicBezTo>
                    <a:cubicBezTo>
                      <a:pt x="82" y="500"/>
                      <a:pt x="82" y="500"/>
                      <a:pt x="82" y="500"/>
                    </a:cubicBezTo>
                    <a:cubicBezTo>
                      <a:pt x="78" y="501"/>
                      <a:pt x="78" y="501"/>
                      <a:pt x="78" y="501"/>
                    </a:cubicBezTo>
                    <a:cubicBezTo>
                      <a:pt x="73" y="501"/>
                      <a:pt x="73" y="501"/>
                      <a:pt x="73" y="501"/>
                    </a:cubicBezTo>
                    <a:close/>
                    <a:moveTo>
                      <a:pt x="43" y="266"/>
                    </a:moveTo>
                    <a:cubicBezTo>
                      <a:pt x="43" y="266"/>
                      <a:pt x="43" y="266"/>
                      <a:pt x="43" y="266"/>
                    </a:cubicBezTo>
                    <a:cubicBezTo>
                      <a:pt x="44" y="266"/>
                      <a:pt x="50" y="266"/>
                      <a:pt x="50" y="266"/>
                    </a:cubicBezTo>
                    <a:cubicBezTo>
                      <a:pt x="54" y="266"/>
                      <a:pt x="54" y="266"/>
                      <a:pt x="54" y="266"/>
                    </a:cubicBezTo>
                    <a:cubicBezTo>
                      <a:pt x="54" y="266"/>
                      <a:pt x="59" y="266"/>
                      <a:pt x="60" y="266"/>
                    </a:cubicBezTo>
                    <a:cubicBezTo>
                      <a:pt x="61" y="266"/>
                      <a:pt x="62" y="267"/>
                      <a:pt x="62" y="267"/>
                    </a:cubicBezTo>
                    <a:cubicBezTo>
                      <a:pt x="62" y="267"/>
                      <a:pt x="64" y="265"/>
                      <a:pt x="65" y="266"/>
                    </a:cubicBezTo>
                    <a:cubicBezTo>
                      <a:pt x="66" y="266"/>
                      <a:pt x="68" y="269"/>
                      <a:pt x="68" y="269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2" y="285"/>
                      <a:pt x="72" y="285"/>
                      <a:pt x="72" y="285"/>
                    </a:cubicBezTo>
                    <a:cubicBezTo>
                      <a:pt x="76" y="290"/>
                      <a:pt x="76" y="290"/>
                      <a:pt x="76" y="290"/>
                    </a:cubicBezTo>
                    <a:cubicBezTo>
                      <a:pt x="74" y="293"/>
                      <a:pt x="74" y="293"/>
                      <a:pt x="74" y="293"/>
                    </a:cubicBezTo>
                    <a:cubicBezTo>
                      <a:pt x="74" y="293"/>
                      <a:pt x="74" y="297"/>
                      <a:pt x="74" y="297"/>
                    </a:cubicBezTo>
                    <a:cubicBezTo>
                      <a:pt x="73" y="297"/>
                      <a:pt x="70" y="298"/>
                      <a:pt x="70" y="298"/>
                    </a:cubicBezTo>
                    <a:cubicBezTo>
                      <a:pt x="69" y="299"/>
                      <a:pt x="68" y="302"/>
                      <a:pt x="68" y="302"/>
                    </a:cubicBezTo>
                    <a:cubicBezTo>
                      <a:pt x="68" y="302"/>
                      <a:pt x="72" y="298"/>
                      <a:pt x="73" y="299"/>
                    </a:cubicBezTo>
                    <a:cubicBezTo>
                      <a:pt x="74" y="299"/>
                      <a:pt x="77" y="299"/>
                      <a:pt x="77" y="299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1" y="305"/>
                      <a:pt x="81" y="305"/>
                      <a:pt x="81" y="305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1" y="310"/>
                      <a:pt x="81" y="314"/>
                      <a:pt x="80" y="314"/>
                    </a:cubicBezTo>
                    <a:cubicBezTo>
                      <a:pt x="80" y="315"/>
                      <a:pt x="79" y="316"/>
                      <a:pt x="78" y="316"/>
                    </a:cubicBezTo>
                    <a:cubicBezTo>
                      <a:pt x="77" y="316"/>
                      <a:pt x="76" y="316"/>
                      <a:pt x="77" y="314"/>
                    </a:cubicBezTo>
                    <a:cubicBezTo>
                      <a:pt x="77" y="312"/>
                      <a:pt x="78" y="310"/>
                      <a:pt x="78" y="310"/>
                    </a:cubicBezTo>
                    <a:cubicBezTo>
                      <a:pt x="78" y="309"/>
                      <a:pt x="79" y="305"/>
                      <a:pt x="78" y="305"/>
                    </a:cubicBezTo>
                    <a:cubicBezTo>
                      <a:pt x="76" y="305"/>
                      <a:pt x="75" y="303"/>
                      <a:pt x="75" y="305"/>
                    </a:cubicBezTo>
                    <a:cubicBezTo>
                      <a:pt x="74" y="306"/>
                      <a:pt x="75" y="310"/>
                      <a:pt x="75" y="310"/>
                    </a:cubicBezTo>
                    <a:cubicBezTo>
                      <a:pt x="75" y="310"/>
                      <a:pt x="76" y="311"/>
                      <a:pt x="76" y="312"/>
                    </a:cubicBezTo>
                    <a:cubicBezTo>
                      <a:pt x="75" y="313"/>
                      <a:pt x="75" y="312"/>
                      <a:pt x="74" y="314"/>
                    </a:cubicBezTo>
                    <a:cubicBezTo>
                      <a:pt x="72" y="315"/>
                      <a:pt x="75" y="316"/>
                      <a:pt x="75" y="316"/>
                    </a:cubicBezTo>
                    <a:cubicBezTo>
                      <a:pt x="76" y="318"/>
                      <a:pt x="76" y="318"/>
                      <a:pt x="76" y="318"/>
                    </a:cubicBezTo>
                    <a:cubicBezTo>
                      <a:pt x="76" y="318"/>
                      <a:pt x="76" y="321"/>
                      <a:pt x="75" y="321"/>
                    </a:cubicBezTo>
                    <a:cubicBezTo>
                      <a:pt x="74" y="322"/>
                      <a:pt x="74" y="323"/>
                      <a:pt x="70" y="321"/>
                    </a:cubicBezTo>
                    <a:cubicBezTo>
                      <a:pt x="66" y="320"/>
                      <a:pt x="65" y="319"/>
                      <a:pt x="65" y="319"/>
                    </a:cubicBezTo>
                    <a:cubicBezTo>
                      <a:pt x="64" y="324"/>
                      <a:pt x="64" y="324"/>
                      <a:pt x="64" y="324"/>
                    </a:cubicBezTo>
                    <a:cubicBezTo>
                      <a:pt x="62" y="328"/>
                      <a:pt x="62" y="328"/>
                      <a:pt x="62" y="328"/>
                    </a:cubicBezTo>
                    <a:cubicBezTo>
                      <a:pt x="55" y="330"/>
                      <a:pt x="55" y="330"/>
                      <a:pt x="55" y="330"/>
                    </a:cubicBezTo>
                    <a:cubicBezTo>
                      <a:pt x="51" y="325"/>
                      <a:pt x="51" y="325"/>
                      <a:pt x="51" y="325"/>
                    </a:cubicBezTo>
                    <a:cubicBezTo>
                      <a:pt x="51" y="325"/>
                      <a:pt x="48" y="326"/>
                      <a:pt x="47" y="326"/>
                    </a:cubicBezTo>
                    <a:cubicBezTo>
                      <a:pt x="46" y="325"/>
                      <a:pt x="41" y="324"/>
                      <a:pt x="41" y="324"/>
                    </a:cubicBezTo>
                    <a:cubicBezTo>
                      <a:pt x="40" y="319"/>
                      <a:pt x="40" y="319"/>
                      <a:pt x="40" y="319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0"/>
                      <a:pt x="36" y="310"/>
                      <a:pt x="36" y="310"/>
                    </a:cubicBezTo>
                    <a:cubicBezTo>
                      <a:pt x="33" y="304"/>
                      <a:pt x="33" y="304"/>
                      <a:pt x="33" y="304"/>
                    </a:cubicBezTo>
                    <a:cubicBezTo>
                      <a:pt x="27" y="305"/>
                      <a:pt x="27" y="305"/>
                      <a:pt x="27" y="305"/>
                    </a:cubicBezTo>
                    <a:cubicBezTo>
                      <a:pt x="25" y="310"/>
                      <a:pt x="25" y="310"/>
                      <a:pt x="25" y="310"/>
                    </a:cubicBezTo>
                    <a:cubicBezTo>
                      <a:pt x="25" y="310"/>
                      <a:pt x="27" y="312"/>
                      <a:pt x="25" y="313"/>
                    </a:cubicBezTo>
                    <a:cubicBezTo>
                      <a:pt x="23" y="313"/>
                      <a:pt x="19" y="314"/>
                      <a:pt x="19" y="314"/>
                    </a:cubicBezTo>
                    <a:cubicBezTo>
                      <a:pt x="19" y="314"/>
                      <a:pt x="14" y="315"/>
                      <a:pt x="13" y="315"/>
                    </a:cubicBezTo>
                    <a:cubicBezTo>
                      <a:pt x="13" y="315"/>
                      <a:pt x="9" y="309"/>
                      <a:pt x="9" y="309"/>
                    </a:cubicBezTo>
                    <a:cubicBezTo>
                      <a:pt x="9" y="309"/>
                      <a:pt x="7" y="309"/>
                      <a:pt x="6" y="309"/>
                    </a:cubicBezTo>
                    <a:cubicBezTo>
                      <a:pt x="5" y="309"/>
                      <a:pt x="5" y="310"/>
                      <a:pt x="5" y="308"/>
                    </a:cubicBezTo>
                    <a:cubicBezTo>
                      <a:pt x="5" y="306"/>
                      <a:pt x="4" y="303"/>
                      <a:pt x="4" y="303"/>
                    </a:cubicBezTo>
                    <a:cubicBezTo>
                      <a:pt x="4" y="303"/>
                      <a:pt x="7" y="306"/>
                      <a:pt x="4" y="302"/>
                    </a:cubicBezTo>
                    <a:cubicBezTo>
                      <a:pt x="1" y="298"/>
                      <a:pt x="0" y="294"/>
                      <a:pt x="0" y="294"/>
                    </a:cubicBezTo>
                    <a:cubicBezTo>
                      <a:pt x="5" y="291"/>
                      <a:pt x="5" y="291"/>
                      <a:pt x="5" y="291"/>
                    </a:cubicBezTo>
                    <a:cubicBezTo>
                      <a:pt x="5" y="291"/>
                      <a:pt x="10" y="291"/>
                      <a:pt x="11" y="292"/>
                    </a:cubicBezTo>
                    <a:cubicBezTo>
                      <a:pt x="12" y="292"/>
                      <a:pt x="13" y="290"/>
                      <a:pt x="13" y="290"/>
                    </a:cubicBezTo>
                    <a:cubicBezTo>
                      <a:pt x="13" y="290"/>
                      <a:pt x="15" y="288"/>
                      <a:pt x="13" y="287"/>
                    </a:cubicBezTo>
                    <a:cubicBezTo>
                      <a:pt x="12" y="287"/>
                      <a:pt x="10" y="285"/>
                      <a:pt x="10" y="285"/>
                    </a:cubicBezTo>
                    <a:cubicBezTo>
                      <a:pt x="10" y="285"/>
                      <a:pt x="8" y="283"/>
                      <a:pt x="11" y="282"/>
                    </a:cubicBezTo>
                    <a:cubicBezTo>
                      <a:pt x="14" y="282"/>
                      <a:pt x="14" y="282"/>
                      <a:pt x="16" y="282"/>
                    </a:cubicBezTo>
                    <a:cubicBezTo>
                      <a:pt x="18" y="283"/>
                      <a:pt x="19" y="286"/>
                      <a:pt x="20" y="282"/>
                    </a:cubicBezTo>
                    <a:cubicBezTo>
                      <a:pt x="21" y="279"/>
                      <a:pt x="19" y="279"/>
                      <a:pt x="22" y="278"/>
                    </a:cubicBezTo>
                    <a:cubicBezTo>
                      <a:pt x="25" y="278"/>
                      <a:pt x="27" y="277"/>
                      <a:pt x="27" y="276"/>
                    </a:cubicBezTo>
                    <a:cubicBezTo>
                      <a:pt x="27" y="275"/>
                      <a:pt x="27" y="271"/>
                      <a:pt x="28" y="271"/>
                    </a:cubicBezTo>
                    <a:cubicBezTo>
                      <a:pt x="29" y="271"/>
                      <a:pt x="34" y="272"/>
                      <a:pt x="34" y="272"/>
                    </a:cubicBezTo>
                    <a:cubicBezTo>
                      <a:pt x="34" y="272"/>
                      <a:pt x="36" y="270"/>
                      <a:pt x="38" y="271"/>
                    </a:cubicBezTo>
                    <a:cubicBezTo>
                      <a:pt x="40" y="271"/>
                      <a:pt x="41" y="270"/>
                      <a:pt x="41" y="270"/>
                    </a:cubicBezTo>
                    <a:cubicBezTo>
                      <a:pt x="41" y="270"/>
                      <a:pt x="43" y="266"/>
                      <a:pt x="43" y="266"/>
                    </a:cubicBezTo>
                    <a:close/>
                    <a:moveTo>
                      <a:pt x="74" y="227"/>
                    </a:moveTo>
                    <a:cubicBezTo>
                      <a:pt x="74" y="227"/>
                      <a:pt x="74" y="227"/>
                      <a:pt x="74" y="227"/>
                    </a:cubicBezTo>
                    <a:cubicBezTo>
                      <a:pt x="74" y="227"/>
                      <a:pt x="73" y="224"/>
                      <a:pt x="74" y="224"/>
                    </a:cubicBezTo>
                    <a:cubicBezTo>
                      <a:pt x="75" y="224"/>
                      <a:pt x="78" y="223"/>
                      <a:pt x="78" y="223"/>
                    </a:cubicBezTo>
                    <a:cubicBezTo>
                      <a:pt x="78" y="223"/>
                      <a:pt x="79" y="221"/>
                      <a:pt x="79" y="222"/>
                    </a:cubicBezTo>
                    <a:cubicBezTo>
                      <a:pt x="80" y="222"/>
                      <a:pt x="80" y="224"/>
                      <a:pt x="79" y="224"/>
                    </a:cubicBezTo>
                    <a:cubicBezTo>
                      <a:pt x="79" y="224"/>
                      <a:pt x="77" y="226"/>
                      <a:pt x="77" y="226"/>
                    </a:cubicBezTo>
                    <a:cubicBezTo>
                      <a:pt x="77" y="226"/>
                      <a:pt x="75" y="227"/>
                      <a:pt x="75" y="227"/>
                    </a:cubicBezTo>
                    <a:cubicBezTo>
                      <a:pt x="74" y="227"/>
                      <a:pt x="74" y="227"/>
                      <a:pt x="74" y="227"/>
                    </a:cubicBezTo>
                    <a:close/>
                    <a:moveTo>
                      <a:pt x="87" y="248"/>
                    </a:moveTo>
                    <a:cubicBezTo>
                      <a:pt x="87" y="248"/>
                      <a:pt x="87" y="248"/>
                      <a:pt x="87" y="248"/>
                    </a:cubicBezTo>
                    <a:cubicBezTo>
                      <a:pt x="87" y="248"/>
                      <a:pt x="87" y="249"/>
                      <a:pt x="86" y="249"/>
                    </a:cubicBezTo>
                    <a:cubicBezTo>
                      <a:pt x="85" y="249"/>
                      <a:pt x="83" y="249"/>
                      <a:pt x="83" y="248"/>
                    </a:cubicBezTo>
                    <a:cubicBezTo>
                      <a:pt x="83" y="248"/>
                      <a:pt x="84" y="246"/>
                      <a:pt x="85" y="246"/>
                    </a:cubicBezTo>
                    <a:cubicBezTo>
                      <a:pt x="85" y="246"/>
                      <a:pt x="86" y="245"/>
                      <a:pt x="86" y="245"/>
                    </a:cubicBezTo>
                    <a:cubicBezTo>
                      <a:pt x="86" y="245"/>
                      <a:pt x="86" y="244"/>
                      <a:pt x="86" y="244"/>
                    </a:cubicBezTo>
                    <a:cubicBezTo>
                      <a:pt x="87" y="244"/>
                      <a:pt x="88" y="246"/>
                      <a:pt x="88" y="246"/>
                    </a:cubicBezTo>
                    <a:cubicBezTo>
                      <a:pt x="87" y="248"/>
                      <a:pt x="87" y="248"/>
                      <a:pt x="87" y="248"/>
                    </a:cubicBezTo>
                    <a:close/>
                    <a:moveTo>
                      <a:pt x="95" y="255"/>
                    </a:moveTo>
                    <a:cubicBezTo>
                      <a:pt x="95" y="255"/>
                      <a:pt x="95" y="255"/>
                      <a:pt x="95" y="255"/>
                    </a:cubicBezTo>
                    <a:cubicBezTo>
                      <a:pt x="95" y="254"/>
                      <a:pt x="97" y="252"/>
                      <a:pt x="97" y="251"/>
                    </a:cubicBezTo>
                    <a:cubicBezTo>
                      <a:pt x="98" y="251"/>
                      <a:pt x="98" y="250"/>
                      <a:pt x="98" y="250"/>
                    </a:cubicBezTo>
                    <a:cubicBezTo>
                      <a:pt x="99" y="249"/>
                      <a:pt x="100" y="249"/>
                      <a:pt x="101" y="249"/>
                    </a:cubicBezTo>
                    <a:cubicBezTo>
                      <a:pt x="103" y="250"/>
                      <a:pt x="105" y="252"/>
                      <a:pt x="104" y="252"/>
                    </a:cubicBezTo>
                    <a:cubicBezTo>
                      <a:pt x="104" y="253"/>
                      <a:pt x="103" y="252"/>
                      <a:pt x="103" y="255"/>
                    </a:cubicBezTo>
                    <a:cubicBezTo>
                      <a:pt x="103" y="258"/>
                      <a:pt x="103" y="258"/>
                      <a:pt x="103" y="259"/>
                    </a:cubicBezTo>
                    <a:cubicBezTo>
                      <a:pt x="104" y="260"/>
                      <a:pt x="103" y="263"/>
                      <a:pt x="103" y="263"/>
                    </a:cubicBezTo>
                    <a:cubicBezTo>
                      <a:pt x="103" y="263"/>
                      <a:pt x="102" y="265"/>
                      <a:pt x="101" y="265"/>
                    </a:cubicBezTo>
                    <a:cubicBezTo>
                      <a:pt x="101" y="265"/>
                      <a:pt x="101" y="265"/>
                      <a:pt x="99" y="264"/>
                    </a:cubicBezTo>
                    <a:cubicBezTo>
                      <a:pt x="98" y="264"/>
                      <a:pt x="95" y="262"/>
                      <a:pt x="95" y="262"/>
                    </a:cubicBezTo>
                    <a:cubicBezTo>
                      <a:pt x="95" y="262"/>
                      <a:pt x="95" y="257"/>
                      <a:pt x="95" y="257"/>
                    </a:cubicBezTo>
                    <a:cubicBezTo>
                      <a:pt x="95" y="256"/>
                      <a:pt x="94" y="255"/>
                      <a:pt x="94" y="255"/>
                    </a:cubicBezTo>
                    <a:cubicBezTo>
                      <a:pt x="95" y="255"/>
                      <a:pt x="95" y="255"/>
                      <a:pt x="95" y="255"/>
                    </a:cubicBezTo>
                    <a:close/>
                    <a:moveTo>
                      <a:pt x="74" y="210"/>
                    </a:moveTo>
                    <a:cubicBezTo>
                      <a:pt x="74" y="210"/>
                      <a:pt x="74" y="210"/>
                      <a:pt x="74" y="210"/>
                    </a:cubicBezTo>
                    <a:cubicBezTo>
                      <a:pt x="74" y="210"/>
                      <a:pt x="74" y="209"/>
                      <a:pt x="76" y="209"/>
                    </a:cubicBezTo>
                    <a:cubicBezTo>
                      <a:pt x="77" y="210"/>
                      <a:pt x="77" y="211"/>
                      <a:pt x="77" y="212"/>
                    </a:cubicBezTo>
                    <a:cubicBezTo>
                      <a:pt x="77" y="213"/>
                      <a:pt x="80" y="213"/>
                      <a:pt x="79" y="214"/>
                    </a:cubicBezTo>
                    <a:cubicBezTo>
                      <a:pt x="77" y="215"/>
                      <a:pt x="76" y="215"/>
                      <a:pt x="76" y="215"/>
                    </a:cubicBezTo>
                    <a:cubicBezTo>
                      <a:pt x="76" y="214"/>
                      <a:pt x="75" y="215"/>
                      <a:pt x="75" y="214"/>
                    </a:cubicBezTo>
                    <a:cubicBezTo>
                      <a:pt x="75" y="213"/>
                      <a:pt x="73" y="212"/>
                      <a:pt x="73" y="212"/>
                    </a:cubicBezTo>
                    <a:cubicBezTo>
                      <a:pt x="73" y="212"/>
                      <a:pt x="74" y="210"/>
                      <a:pt x="74" y="210"/>
                    </a:cubicBezTo>
                    <a:close/>
                    <a:moveTo>
                      <a:pt x="61" y="196"/>
                    </a:moveTo>
                    <a:cubicBezTo>
                      <a:pt x="61" y="196"/>
                      <a:pt x="61" y="196"/>
                      <a:pt x="61" y="196"/>
                    </a:cubicBezTo>
                    <a:cubicBezTo>
                      <a:pt x="63" y="197"/>
                      <a:pt x="64" y="196"/>
                      <a:pt x="64" y="197"/>
                    </a:cubicBezTo>
                    <a:cubicBezTo>
                      <a:pt x="65" y="197"/>
                      <a:pt x="66" y="198"/>
                      <a:pt x="65" y="199"/>
                    </a:cubicBezTo>
                    <a:cubicBezTo>
                      <a:pt x="63" y="200"/>
                      <a:pt x="63" y="200"/>
                      <a:pt x="61" y="200"/>
                    </a:cubicBezTo>
                    <a:cubicBezTo>
                      <a:pt x="60" y="200"/>
                      <a:pt x="62" y="200"/>
                      <a:pt x="60" y="200"/>
                    </a:cubicBezTo>
                    <a:cubicBezTo>
                      <a:pt x="58" y="200"/>
                      <a:pt x="55" y="202"/>
                      <a:pt x="57" y="199"/>
                    </a:cubicBezTo>
                    <a:cubicBezTo>
                      <a:pt x="59" y="197"/>
                      <a:pt x="61" y="196"/>
                      <a:pt x="61" y="196"/>
                    </a:cubicBezTo>
                    <a:close/>
                    <a:moveTo>
                      <a:pt x="72" y="191"/>
                    </a:moveTo>
                    <a:cubicBezTo>
                      <a:pt x="72" y="191"/>
                      <a:pt x="72" y="191"/>
                      <a:pt x="72" y="191"/>
                    </a:cubicBezTo>
                    <a:cubicBezTo>
                      <a:pt x="73" y="191"/>
                      <a:pt x="74" y="189"/>
                      <a:pt x="75" y="190"/>
                    </a:cubicBezTo>
                    <a:cubicBezTo>
                      <a:pt x="76" y="191"/>
                      <a:pt x="78" y="192"/>
                      <a:pt x="76" y="193"/>
                    </a:cubicBezTo>
                    <a:cubicBezTo>
                      <a:pt x="74" y="194"/>
                      <a:pt x="74" y="194"/>
                      <a:pt x="73" y="195"/>
                    </a:cubicBezTo>
                    <a:cubicBezTo>
                      <a:pt x="71" y="196"/>
                      <a:pt x="69" y="197"/>
                      <a:pt x="68" y="197"/>
                    </a:cubicBezTo>
                    <a:cubicBezTo>
                      <a:pt x="67" y="197"/>
                      <a:pt x="66" y="195"/>
                      <a:pt x="67" y="195"/>
                    </a:cubicBezTo>
                    <a:cubicBezTo>
                      <a:pt x="68" y="195"/>
                      <a:pt x="69" y="194"/>
                      <a:pt x="70" y="194"/>
                    </a:cubicBezTo>
                    <a:cubicBezTo>
                      <a:pt x="70" y="193"/>
                      <a:pt x="72" y="191"/>
                      <a:pt x="72" y="191"/>
                    </a:cubicBezTo>
                    <a:close/>
                    <a:moveTo>
                      <a:pt x="78" y="171"/>
                    </a:move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8" y="168"/>
                      <a:pt x="79" y="169"/>
                    </a:cubicBezTo>
                    <a:cubicBezTo>
                      <a:pt x="81" y="169"/>
                      <a:pt x="81" y="169"/>
                      <a:pt x="81" y="170"/>
                    </a:cubicBezTo>
                    <a:cubicBezTo>
                      <a:pt x="81" y="171"/>
                      <a:pt x="83" y="170"/>
                      <a:pt x="81" y="171"/>
                    </a:cubicBezTo>
                    <a:cubicBezTo>
                      <a:pt x="80" y="171"/>
                      <a:pt x="78" y="171"/>
                      <a:pt x="78" y="171"/>
                    </a:cubicBezTo>
                    <a:close/>
                    <a:moveTo>
                      <a:pt x="87" y="181"/>
                    </a:moveTo>
                    <a:cubicBezTo>
                      <a:pt x="87" y="181"/>
                      <a:pt x="87" y="181"/>
                      <a:pt x="87" y="181"/>
                    </a:cubicBezTo>
                    <a:cubicBezTo>
                      <a:pt x="87" y="181"/>
                      <a:pt x="88" y="179"/>
                      <a:pt x="89" y="179"/>
                    </a:cubicBezTo>
                    <a:cubicBezTo>
                      <a:pt x="89" y="179"/>
                      <a:pt x="90" y="179"/>
                      <a:pt x="90" y="180"/>
                    </a:cubicBezTo>
                    <a:cubicBezTo>
                      <a:pt x="90" y="181"/>
                      <a:pt x="90" y="183"/>
                      <a:pt x="89" y="183"/>
                    </a:cubicBezTo>
                    <a:cubicBezTo>
                      <a:pt x="88" y="183"/>
                      <a:pt x="88" y="184"/>
                      <a:pt x="87" y="183"/>
                    </a:cubicBezTo>
                    <a:cubicBezTo>
                      <a:pt x="86" y="183"/>
                      <a:pt x="87" y="181"/>
                      <a:pt x="87" y="181"/>
                    </a:cubicBezTo>
                    <a:close/>
                    <a:moveTo>
                      <a:pt x="82" y="177"/>
                    </a:moveTo>
                    <a:cubicBezTo>
                      <a:pt x="82" y="177"/>
                      <a:pt x="82" y="177"/>
                      <a:pt x="82" y="177"/>
                    </a:cubicBezTo>
                    <a:cubicBezTo>
                      <a:pt x="82" y="177"/>
                      <a:pt x="81" y="173"/>
                      <a:pt x="83" y="173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6" y="172"/>
                      <a:pt x="89" y="176"/>
                      <a:pt x="89" y="176"/>
                    </a:cubicBezTo>
                    <a:cubicBezTo>
                      <a:pt x="88" y="177"/>
                      <a:pt x="88" y="178"/>
                      <a:pt x="86" y="178"/>
                    </a:cubicBezTo>
                    <a:cubicBezTo>
                      <a:pt x="85" y="178"/>
                      <a:pt x="84" y="179"/>
                      <a:pt x="84" y="178"/>
                    </a:cubicBezTo>
                    <a:cubicBezTo>
                      <a:pt x="83" y="177"/>
                      <a:pt x="82" y="177"/>
                      <a:pt x="82" y="177"/>
                    </a:cubicBezTo>
                    <a:close/>
                    <a:moveTo>
                      <a:pt x="45" y="174"/>
                    </a:moveTo>
                    <a:cubicBezTo>
                      <a:pt x="45" y="174"/>
                      <a:pt x="45" y="174"/>
                      <a:pt x="45" y="174"/>
                    </a:cubicBezTo>
                    <a:cubicBezTo>
                      <a:pt x="46" y="174"/>
                      <a:pt x="46" y="173"/>
                      <a:pt x="46" y="175"/>
                    </a:cubicBezTo>
                    <a:cubicBezTo>
                      <a:pt x="46" y="176"/>
                      <a:pt x="46" y="177"/>
                      <a:pt x="46" y="177"/>
                    </a:cubicBezTo>
                    <a:cubicBezTo>
                      <a:pt x="46" y="177"/>
                      <a:pt x="45" y="179"/>
                      <a:pt x="44" y="178"/>
                    </a:cubicBezTo>
                    <a:cubicBezTo>
                      <a:pt x="43" y="177"/>
                      <a:pt x="43" y="176"/>
                      <a:pt x="43" y="176"/>
                    </a:cubicBezTo>
                    <a:cubicBezTo>
                      <a:pt x="45" y="174"/>
                      <a:pt x="45" y="174"/>
                      <a:pt x="45" y="174"/>
                    </a:cubicBezTo>
                    <a:close/>
                    <a:moveTo>
                      <a:pt x="53" y="164"/>
                    </a:moveTo>
                    <a:cubicBezTo>
                      <a:pt x="53" y="164"/>
                      <a:pt x="53" y="164"/>
                      <a:pt x="53" y="164"/>
                    </a:cubicBezTo>
                    <a:cubicBezTo>
                      <a:pt x="54" y="165"/>
                      <a:pt x="56" y="167"/>
                      <a:pt x="56" y="167"/>
                    </a:cubicBezTo>
                    <a:cubicBezTo>
                      <a:pt x="53" y="170"/>
                      <a:pt x="53" y="170"/>
                      <a:pt x="53" y="170"/>
                    </a:cubicBezTo>
                    <a:cubicBezTo>
                      <a:pt x="53" y="170"/>
                      <a:pt x="50" y="171"/>
                      <a:pt x="50" y="172"/>
                    </a:cubicBezTo>
                    <a:cubicBezTo>
                      <a:pt x="49" y="172"/>
                      <a:pt x="51" y="175"/>
                      <a:pt x="49" y="174"/>
                    </a:cubicBezTo>
                    <a:cubicBezTo>
                      <a:pt x="47" y="173"/>
                      <a:pt x="46" y="171"/>
                      <a:pt x="47" y="171"/>
                    </a:cubicBezTo>
                    <a:cubicBezTo>
                      <a:pt x="48" y="170"/>
                      <a:pt x="48" y="170"/>
                      <a:pt x="49" y="169"/>
                    </a:cubicBezTo>
                    <a:cubicBezTo>
                      <a:pt x="50" y="168"/>
                      <a:pt x="52" y="165"/>
                      <a:pt x="52" y="165"/>
                    </a:cubicBezTo>
                    <a:cubicBezTo>
                      <a:pt x="53" y="164"/>
                      <a:pt x="53" y="164"/>
                      <a:pt x="53" y="164"/>
                    </a:cubicBezTo>
                    <a:close/>
                    <a:moveTo>
                      <a:pt x="58" y="150"/>
                    </a:move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60" y="150"/>
                      <a:pt x="61" y="151"/>
                    </a:cubicBezTo>
                    <a:cubicBezTo>
                      <a:pt x="61" y="151"/>
                      <a:pt x="62" y="154"/>
                      <a:pt x="62" y="154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1" y="157"/>
                      <a:pt x="59" y="158"/>
                      <a:pt x="59" y="158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58" y="165"/>
                      <a:pt x="58" y="165"/>
                      <a:pt x="58" y="165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7" y="152"/>
                      <a:pt x="57" y="152"/>
                      <a:pt x="57" y="152"/>
                    </a:cubicBezTo>
                    <a:cubicBezTo>
                      <a:pt x="58" y="150"/>
                      <a:pt x="58" y="150"/>
                      <a:pt x="58" y="150"/>
                    </a:cubicBezTo>
                    <a:close/>
                    <a:moveTo>
                      <a:pt x="60" y="142"/>
                    </a:moveTo>
                    <a:cubicBezTo>
                      <a:pt x="60" y="142"/>
                      <a:pt x="60" y="142"/>
                      <a:pt x="60" y="142"/>
                    </a:cubicBezTo>
                    <a:cubicBezTo>
                      <a:pt x="60" y="142"/>
                      <a:pt x="62" y="141"/>
                      <a:pt x="63" y="142"/>
                    </a:cubicBezTo>
                    <a:cubicBezTo>
                      <a:pt x="64" y="143"/>
                      <a:pt x="64" y="141"/>
                      <a:pt x="65" y="143"/>
                    </a:cubicBezTo>
                    <a:cubicBezTo>
                      <a:pt x="66" y="145"/>
                      <a:pt x="67" y="145"/>
                      <a:pt x="66" y="146"/>
                    </a:cubicBezTo>
                    <a:cubicBezTo>
                      <a:pt x="66" y="147"/>
                      <a:pt x="66" y="148"/>
                      <a:pt x="65" y="149"/>
                    </a:cubicBezTo>
                    <a:cubicBezTo>
                      <a:pt x="64" y="150"/>
                      <a:pt x="65" y="151"/>
                      <a:pt x="63" y="150"/>
                    </a:cubicBezTo>
                    <a:cubicBezTo>
                      <a:pt x="61" y="149"/>
                      <a:pt x="61" y="149"/>
                      <a:pt x="60" y="148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60" y="142"/>
                      <a:pt x="60" y="142"/>
                      <a:pt x="60" y="142"/>
                    </a:cubicBezTo>
                    <a:close/>
                    <a:moveTo>
                      <a:pt x="69" y="132"/>
                    </a:move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70" y="131"/>
                      <a:pt x="69" y="133"/>
                    </a:cubicBezTo>
                    <a:cubicBezTo>
                      <a:pt x="67" y="136"/>
                      <a:pt x="67" y="137"/>
                      <a:pt x="68" y="137"/>
                    </a:cubicBezTo>
                    <a:cubicBezTo>
                      <a:pt x="68" y="137"/>
                      <a:pt x="69" y="137"/>
                      <a:pt x="69" y="137"/>
                    </a:cubicBezTo>
                    <a:cubicBezTo>
                      <a:pt x="69" y="141"/>
                      <a:pt x="69" y="141"/>
                      <a:pt x="69" y="141"/>
                    </a:cubicBezTo>
                    <a:cubicBezTo>
                      <a:pt x="69" y="141"/>
                      <a:pt x="69" y="142"/>
                      <a:pt x="66" y="141"/>
                    </a:cubicBezTo>
                    <a:cubicBezTo>
                      <a:pt x="63" y="141"/>
                      <a:pt x="61" y="140"/>
                      <a:pt x="61" y="140"/>
                    </a:cubicBezTo>
                    <a:cubicBezTo>
                      <a:pt x="58" y="137"/>
                      <a:pt x="58" y="137"/>
                      <a:pt x="58" y="137"/>
                    </a:cubicBezTo>
                    <a:cubicBezTo>
                      <a:pt x="58" y="137"/>
                      <a:pt x="57" y="136"/>
                      <a:pt x="59" y="134"/>
                    </a:cubicBezTo>
                    <a:cubicBezTo>
                      <a:pt x="60" y="132"/>
                      <a:pt x="63" y="133"/>
                      <a:pt x="63" y="133"/>
                    </a:cubicBezTo>
                    <a:cubicBezTo>
                      <a:pt x="63" y="133"/>
                      <a:pt x="64" y="135"/>
                      <a:pt x="65" y="133"/>
                    </a:cubicBezTo>
                    <a:cubicBezTo>
                      <a:pt x="66" y="131"/>
                      <a:pt x="66" y="129"/>
                      <a:pt x="67" y="130"/>
                    </a:cubicBezTo>
                    <a:cubicBezTo>
                      <a:pt x="68" y="131"/>
                      <a:pt x="69" y="132"/>
                      <a:pt x="69" y="13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20"/>
                      <a:pt x="76" y="118"/>
                      <a:pt x="76" y="118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77" y="116"/>
                      <a:pt x="75" y="114"/>
                      <a:pt x="75" y="113"/>
                    </a:cubicBezTo>
                    <a:cubicBezTo>
                      <a:pt x="75" y="112"/>
                      <a:pt x="75" y="110"/>
                      <a:pt x="77" y="109"/>
                    </a:cubicBezTo>
                    <a:cubicBezTo>
                      <a:pt x="78" y="108"/>
                      <a:pt x="79" y="106"/>
                      <a:pt x="80" y="106"/>
                    </a:cubicBezTo>
                    <a:cubicBezTo>
                      <a:pt x="80" y="107"/>
                      <a:pt x="80" y="107"/>
                      <a:pt x="81" y="109"/>
                    </a:cubicBezTo>
                    <a:cubicBezTo>
                      <a:pt x="82" y="110"/>
                      <a:pt x="82" y="112"/>
                      <a:pt x="83" y="111"/>
                    </a:cubicBezTo>
                    <a:cubicBezTo>
                      <a:pt x="84" y="110"/>
                      <a:pt x="84" y="109"/>
                      <a:pt x="85" y="108"/>
                    </a:cubicBezTo>
                    <a:cubicBezTo>
                      <a:pt x="86" y="107"/>
                      <a:pt x="87" y="104"/>
                      <a:pt x="87" y="104"/>
                    </a:cubicBezTo>
                    <a:cubicBezTo>
                      <a:pt x="87" y="104"/>
                      <a:pt x="89" y="105"/>
                      <a:pt x="90" y="104"/>
                    </a:cubicBezTo>
                    <a:cubicBezTo>
                      <a:pt x="92" y="103"/>
                      <a:pt x="90" y="103"/>
                      <a:pt x="93" y="102"/>
                    </a:cubicBezTo>
                    <a:cubicBezTo>
                      <a:pt x="96" y="102"/>
                      <a:pt x="97" y="102"/>
                      <a:pt x="98" y="100"/>
                    </a:cubicBezTo>
                    <a:cubicBezTo>
                      <a:pt x="99" y="99"/>
                      <a:pt x="99" y="100"/>
                      <a:pt x="100" y="99"/>
                    </a:cubicBezTo>
                    <a:cubicBezTo>
                      <a:pt x="101" y="98"/>
                      <a:pt x="102" y="97"/>
                      <a:pt x="103" y="97"/>
                    </a:cubicBezTo>
                    <a:cubicBezTo>
                      <a:pt x="104" y="98"/>
                      <a:pt x="105" y="99"/>
                      <a:pt x="105" y="100"/>
                    </a:cubicBezTo>
                    <a:cubicBezTo>
                      <a:pt x="105" y="101"/>
                      <a:pt x="106" y="103"/>
                      <a:pt x="105" y="104"/>
                    </a:cubicBezTo>
                    <a:cubicBezTo>
                      <a:pt x="104" y="105"/>
                      <a:pt x="104" y="106"/>
                      <a:pt x="103" y="106"/>
                    </a:cubicBezTo>
                    <a:cubicBezTo>
                      <a:pt x="102" y="107"/>
                      <a:pt x="99" y="109"/>
                      <a:pt x="99" y="109"/>
                    </a:cubicBezTo>
                    <a:cubicBezTo>
                      <a:pt x="99" y="109"/>
                      <a:pt x="99" y="111"/>
                      <a:pt x="100" y="111"/>
                    </a:cubicBezTo>
                    <a:cubicBezTo>
                      <a:pt x="101" y="111"/>
                      <a:pt x="103" y="108"/>
                      <a:pt x="103" y="110"/>
                    </a:cubicBezTo>
                    <a:cubicBezTo>
                      <a:pt x="102" y="112"/>
                      <a:pt x="105" y="113"/>
                      <a:pt x="102" y="114"/>
                    </a:cubicBezTo>
                    <a:cubicBezTo>
                      <a:pt x="100" y="114"/>
                      <a:pt x="98" y="113"/>
                      <a:pt x="98" y="113"/>
                    </a:cubicBezTo>
                    <a:cubicBezTo>
                      <a:pt x="96" y="116"/>
                      <a:pt x="96" y="116"/>
                      <a:pt x="96" y="116"/>
                    </a:cubicBezTo>
                    <a:cubicBezTo>
                      <a:pt x="96" y="116"/>
                      <a:pt x="94" y="115"/>
                      <a:pt x="94" y="116"/>
                    </a:cubicBezTo>
                    <a:cubicBezTo>
                      <a:pt x="94" y="117"/>
                      <a:pt x="95" y="119"/>
                      <a:pt x="95" y="119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21"/>
                      <a:pt x="90" y="120"/>
                      <a:pt x="90" y="121"/>
                    </a:cubicBezTo>
                    <a:cubicBezTo>
                      <a:pt x="91" y="122"/>
                      <a:pt x="92" y="124"/>
                      <a:pt x="92" y="124"/>
                    </a:cubicBezTo>
                    <a:cubicBezTo>
                      <a:pt x="92" y="124"/>
                      <a:pt x="92" y="126"/>
                      <a:pt x="90" y="126"/>
                    </a:cubicBezTo>
                    <a:cubicBezTo>
                      <a:pt x="88" y="126"/>
                      <a:pt x="86" y="126"/>
                      <a:pt x="85" y="126"/>
                    </a:cubicBezTo>
                    <a:cubicBezTo>
                      <a:pt x="84" y="125"/>
                      <a:pt x="84" y="125"/>
                      <a:pt x="84" y="125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83" y="128"/>
                      <a:pt x="84" y="129"/>
                      <a:pt x="83" y="130"/>
                    </a:cubicBezTo>
                    <a:cubicBezTo>
                      <a:pt x="82" y="131"/>
                      <a:pt x="79" y="131"/>
                      <a:pt x="79" y="131"/>
                    </a:cubicBezTo>
                    <a:cubicBezTo>
                      <a:pt x="79" y="131"/>
                      <a:pt x="78" y="131"/>
                      <a:pt x="78" y="131"/>
                    </a:cubicBezTo>
                    <a:cubicBezTo>
                      <a:pt x="78" y="132"/>
                      <a:pt x="77" y="134"/>
                      <a:pt x="76" y="134"/>
                    </a:cubicBezTo>
                    <a:cubicBezTo>
                      <a:pt x="75" y="133"/>
                      <a:pt x="73" y="132"/>
                      <a:pt x="72" y="131"/>
                    </a:cubicBezTo>
                    <a:cubicBezTo>
                      <a:pt x="72" y="130"/>
                      <a:pt x="71" y="126"/>
                      <a:pt x="73" y="127"/>
                    </a:cubicBezTo>
                    <a:cubicBezTo>
                      <a:pt x="75" y="127"/>
                      <a:pt x="77" y="128"/>
                      <a:pt x="77" y="126"/>
                    </a:cubicBezTo>
                    <a:cubicBezTo>
                      <a:pt x="77" y="124"/>
                      <a:pt x="76" y="123"/>
                      <a:pt x="76" y="123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267" y="15"/>
                    </a:moveTo>
                    <a:cubicBezTo>
                      <a:pt x="267" y="15"/>
                      <a:pt x="267" y="15"/>
                      <a:pt x="267" y="15"/>
                    </a:cubicBezTo>
                    <a:cubicBezTo>
                      <a:pt x="268" y="15"/>
                      <a:pt x="271" y="16"/>
                      <a:pt x="271" y="15"/>
                    </a:cubicBezTo>
                    <a:cubicBezTo>
                      <a:pt x="271" y="15"/>
                      <a:pt x="272" y="13"/>
                      <a:pt x="272" y="13"/>
                    </a:cubicBezTo>
                    <a:cubicBezTo>
                      <a:pt x="271" y="12"/>
                      <a:pt x="270" y="11"/>
                      <a:pt x="269" y="12"/>
                    </a:cubicBezTo>
                    <a:cubicBezTo>
                      <a:pt x="268" y="12"/>
                      <a:pt x="267" y="13"/>
                      <a:pt x="267" y="13"/>
                    </a:cubicBezTo>
                    <a:cubicBezTo>
                      <a:pt x="267" y="14"/>
                      <a:pt x="267" y="15"/>
                      <a:pt x="267" y="15"/>
                    </a:cubicBezTo>
                    <a:close/>
                    <a:moveTo>
                      <a:pt x="235" y="32"/>
                    </a:moveTo>
                    <a:cubicBezTo>
                      <a:pt x="235" y="32"/>
                      <a:pt x="235" y="32"/>
                      <a:pt x="235" y="32"/>
                    </a:cubicBezTo>
                    <a:cubicBezTo>
                      <a:pt x="236" y="32"/>
                      <a:pt x="237" y="30"/>
                      <a:pt x="237" y="31"/>
                    </a:cubicBezTo>
                    <a:cubicBezTo>
                      <a:pt x="237" y="33"/>
                      <a:pt x="238" y="33"/>
                      <a:pt x="237" y="34"/>
                    </a:cubicBezTo>
                    <a:cubicBezTo>
                      <a:pt x="236" y="34"/>
                      <a:pt x="234" y="36"/>
                      <a:pt x="233" y="35"/>
                    </a:cubicBezTo>
                    <a:cubicBezTo>
                      <a:pt x="233" y="35"/>
                      <a:pt x="234" y="31"/>
                      <a:pt x="234" y="31"/>
                    </a:cubicBezTo>
                    <a:cubicBezTo>
                      <a:pt x="235" y="32"/>
                      <a:pt x="235" y="32"/>
                      <a:pt x="235" y="32"/>
                    </a:cubicBezTo>
                    <a:close/>
                    <a:moveTo>
                      <a:pt x="254" y="34"/>
                    </a:moveTo>
                    <a:cubicBezTo>
                      <a:pt x="254" y="34"/>
                      <a:pt x="254" y="34"/>
                      <a:pt x="254" y="34"/>
                    </a:cubicBezTo>
                    <a:cubicBezTo>
                      <a:pt x="254" y="34"/>
                      <a:pt x="254" y="35"/>
                      <a:pt x="252" y="34"/>
                    </a:cubicBezTo>
                    <a:cubicBezTo>
                      <a:pt x="249" y="34"/>
                      <a:pt x="248" y="35"/>
                      <a:pt x="248" y="33"/>
                    </a:cubicBezTo>
                    <a:cubicBezTo>
                      <a:pt x="248" y="32"/>
                      <a:pt x="249" y="31"/>
                      <a:pt x="247" y="30"/>
                    </a:cubicBezTo>
                    <a:cubicBezTo>
                      <a:pt x="245" y="30"/>
                      <a:pt x="245" y="30"/>
                      <a:pt x="245" y="30"/>
                    </a:cubicBezTo>
                    <a:cubicBezTo>
                      <a:pt x="245" y="30"/>
                      <a:pt x="244" y="28"/>
                      <a:pt x="245" y="27"/>
                    </a:cubicBezTo>
                    <a:cubicBezTo>
                      <a:pt x="247" y="25"/>
                      <a:pt x="247" y="26"/>
                      <a:pt x="248" y="26"/>
                    </a:cubicBezTo>
                    <a:cubicBezTo>
                      <a:pt x="250" y="26"/>
                      <a:pt x="249" y="26"/>
                      <a:pt x="251" y="27"/>
                    </a:cubicBezTo>
                    <a:cubicBezTo>
                      <a:pt x="253" y="27"/>
                      <a:pt x="254" y="28"/>
                      <a:pt x="254" y="26"/>
                    </a:cubicBezTo>
                    <a:cubicBezTo>
                      <a:pt x="254" y="25"/>
                      <a:pt x="255" y="25"/>
                      <a:pt x="253" y="23"/>
                    </a:cubicBezTo>
                    <a:cubicBezTo>
                      <a:pt x="252" y="21"/>
                      <a:pt x="252" y="22"/>
                      <a:pt x="251" y="21"/>
                    </a:cubicBezTo>
                    <a:cubicBezTo>
                      <a:pt x="250" y="19"/>
                      <a:pt x="248" y="17"/>
                      <a:pt x="249" y="16"/>
                    </a:cubicBezTo>
                    <a:cubicBezTo>
                      <a:pt x="249" y="15"/>
                      <a:pt x="248" y="15"/>
                      <a:pt x="250" y="13"/>
                    </a:cubicBezTo>
                    <a:cubicBezTo>
                      <a:pt x="253" y="12"/>
                      <a:pt x="255" y="10"/>
                      <a:pt x="256" y="10"/>
                    </a:cubicBezTo>
                    <a:cubicBezTo>
                      <a:pt x="257" y="10"/>
                      <a:pt x="258" y="10"/>
                      <a:pt x="258" y="11"/>
                    </a:cubicBezTo>
                    <a:cubicBezTo>
                      <a:pt x="258" y="13"/>
                      <a:pt x="258" y="14"/>
                      <a:pt x="257" y="15"/>
                    </a:cubicBezTo>
                    <a:cubicBezTo>
                      <a:pt x="256" y="15"/>
                      <a:pt x="256" y="16"/>
                      <a:pt x="256" y="16"/>
                    </a:cubicBezTo>
                    <a:cubicBezTo>
                      <a:pt x="256" y="16"/>
                      <a:pt x="255" y="19"/>
                      <a:pt x="257" y="19"/>
                    </a:cubicBezTo>
                    <a:cubicBezTo>
                      <a:pt x="259" y="18"/>
                      <a:pt x="260" y="16"/>
                      <a:pt x="260" y="15"/>
                    </a:cubicBezTo>
                    <a:cubicBezTo>
                      <a:pt x="261" y="14"/>
                      <a:pt x="262" y="15"/>
                      <a:pt x="261" y="13"/>
                    </a:cubicBezTo>
                    <a:cubicBezTo>
                      <a:pt x="261" y="11"/>
                      <a:pt x="260" y="10"/>
                      <a:pt x="261" y="10"/>
                    </a:cubicBezTo>
                    <a:cubicBezTo>
                      <a:pt x="262" y="10"/>
                      <a:pt x="263" y="12"/>
                      <a:pt x="264" y="10"/>
                    </a:cubicBezTo>
                    <a:cubicBezTo>
                      <a:pt x="266" y="7"/>
                      <a:pt x="266" y="6"/>
                      <a:pt x="266" y="6"/>
                    </a:cubicBezTo>
                    <a:cubicBezTo>
                      <a:pt x="266" y="6"/>
                      <a:pt x="265" y="6"/>
                      <a:pt x="267" y="5"/>
                    </a:cubicBezTo>
                    <a:cubicBezTo>
                      <a:pt x="269" y="4"/>
                      <a:pt x="268" y="3"/>
                      <a:pt x="269" y="2"/>
                    </a:cubicBezTo>
                    <a:cubicBezTo>
                      <a:pt x="270" y="1"/>
                      <a:pt x="268" y="0"/>
                      <a:pt x="271" y="0"/>
                    </a:cubicBezTo>
                    <a:cubicBezTo>
                      <a:pt x="273" y="1"/>
                      <a:pt x="273" y="1"/>
                      <a:pt x="274" y="2"/>
                    </a:cubicBezTo>
                    <a:cubicBezTo>
                      <a:pt x="275" y="2"/>
                      <a:pt x="273" y="6"/>
                      <a:pt x="272" y="6"/>
                    </a:cubicBezTo>
                    <a:cubicBezTo>
                      <a:pt x="271" y="6"/>
                      <a:pt x="271" y="5"/>
                      <a:pt x="269" y="6"/>
                    </a:cubicBezTo>
                    <a:cubicBezTo>
                      <a:pt x="268" y="7"/>
                      <a:pt x="270" y="9"/>
                      <a:pt x="269" y="10"/>
                    </a:cubicBezTo>
                    <a:cubicBezTo>
                      <a:pt x="268" y="11"/>
                      <a:pt x="267" y="10"/>
                      <a:pt x="266" y="11"/>
                    </a:cubicBezTo>
                    <a:cubicBezTo>
                      <a:pt x="265" y="12"/>
                      <a:pt x="265" y="12"/>
                      <a:pt x="265" y="13"/>
                    </a:cubicBezTo>
                    <a:cubicBezTo>
                      <a:pt x="265" y="14"/>
                      <a:pt x="264" y="15"/>
                      <a:pt x="263" y="16"/>
                    </a:cubicBezTo>
                    <a:cubicBezTo>
                      <a:pt x="263" y="16"/>
                      <a:pt x="260" y="14"/>
                      <a:pt x="263" y="16"/>
                    </a:cubicBezTo>
                    <a:cubicBezTo>
                      <a:pt x="266" y="18"/>
                      <a:pt x="267" y="18"/>
                      <a:pt x="266" y="19"/>
                    </a:cubicBezTo>
                    <a:cubicBezTo>
                      <a:pt x="265" y="19"/>
                      <a:pt x="263" y="19"/>
                      <a:pt x="262" y="20"/>
                    </a:cubicBezTo>
                    <a:cubicBezTo>
                      <a:pt x="261" y="20"/>
                      <a:pt x="260" y="21"/>
                      <a:pt x="262" y="22"/>
                    </a:cubicBezTo>
                    <a:cubicBezTo>
                      <a:pt x="264" y="23"/>
                      <a:pt x="263" y="23"/>
                      <a:pt x="264" y="23"/>
                    </a:cubicBezTo>
                    <a:cubicBezTo>
                      <a:pt x="265" y="22"/>
                      <a:pt x="270" y="22"/>
                      <a:pt x="270" y="23"/>
                    </a:cubicBezTo>
                    <a:cubicBezTo>
                      <a:pt x="269" y="25"/>
                      <a:pt x="270" y="25"/>
                      <a:pt x="268" y="26"/>
                    </a:cubicBezTo>
                    <a:cubicBezTo>
                      <a:pt x="265" y="27"/>
                      <a:pt x="263" y="26"/>
                      <a:pt x="262" y="25"/>
                    </a:cubicBezTo>
                    <a:cubicBezTo>
                      <a:pt x="261" y="25"/>
                      <a:pt x="261" y="23"/>
                      <a:pt x="261" y="26"/>
                    </a:cubicBezTo>
                    <a:cubicBezTo>
                      <a:pt x="262" y="29"/>
                      <a:pt x="264" y="29"/>
                      <a:pt x="263" y="29"/>
                    </a:cubicBezTo>
                    <a:cubicBezTo>
                      <a:pt x="261" y="29"/>
                      <a:pt x="259" y="29"/>
                      <a:pt x="259" y="29"/>
                    </a:cubicBezTo>
                    <a:cubicBezTo>
                      <a:pt x="259" y="29"/>
                      <a:pt x="258" y="27"/>
                      <a:pt x="259" y="30"/>
                    </a:cubicBezTo>
                    <a:cubicBezTo>
                      <a:pt x="260" y="33"/>
                      <a:pt x="260" y="33"/>
                      <a:pt x="260" y="33"/>
                    </a:cubicBezTo>
                    <a:cubicBezTo>
                      <a:pt x="260" y="33"/>
                      <a:pt x="258" y="34"/>
                      <a:pt x="258" y="34"/>
                    </a:cubicBezTo>
                    <a:cubicBezTo>
                      <a:pt x="258" y="35"/>
                      <a:pt x="259" y="37"/>
                      <a:pt x="260" y="38"/>
                    </a:cubicBezTo>
                    <a:cubicBezTo>
                      <a:pt x="260" y="38"/>
                      <a:pt x="259" y="42"/>
                      <a:pt x="258" y="42"/>
                    </a:cubicBezTo>
                    <a:cubicBezTo>
                      <a:pt x="258" y="42"/>
                      <a:pt x="258" y="43"/>
                      <a:pt x="257" y="44"/>
                    </a:cubicBezTo>
                    <a:cubicBezTo>
                      <a:pt x="256" y="45"/>
                      <a:pt x="255" y="46"/>
                      <a:pt x="255" y="46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53" y="52"/>
                      <a:pt x="252" y="54"/>
                      <a:pt x="251" y="52"/>
                    </a:cubicBezTo>
                    <a:cubicBezTo>
                      <a:pt x="251" y="50"/>
                      <a:pt x="250" y="50"/>
                      <a:pt x="251" y="49"/>
                    </a:cubicBezTo>
                    <a:cubicBezTo>
                      <a:pt x="252" y="49"/>
                      <a:pt x="252" y="47"/>
                      <a:pt x="253" y="46"/>
                    </a:cubicBezTo>
                    <a:cubicBezTo>
                      <a:pt x="253" y="45"/>
                      <a:pt x="254" y="41"/>
                      <a:pt x="254" y="41"/>
                    </a:cubicBezTo>
                    <a:cubicBezTo>
                      <a:pt x="254" y="41"/>
                      <a:pt x="256" y="41"/>
                      <a:pt x="257" y="40"/>
                    </a:cubicBezTo>
                    <a:cubicBezTo>
                      <a:pt x="257" y="40"/>
                      <a:pt x="255" y="36"/>
                      <a:pt x="255" y="36"/>
                    </a:cubicBezTo>
                    <a:cubicBezTo>
                      <a:pt x="256" y="34"/>
                      <a:pt x="256" y="34"/>
                      <a:pt x="256" y="34"/>
                    </a:cubicBezTo>
                    <a:cubicBezTo>
                      <a:pt x="254" y="34"/>
                      <a:pt x="254" y="34"/>
                      <a:pt x="254" y="34"/>
                    </a:cubicBezTo>
                    <a:close/>
                    <a:moveTo>
                      <a:pt x="239" y="67"/>
                    </a:move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42" y="63"/>
                      <a:pt x="243" y="64"/>
                    </a:cubicBezTo>
                    <a:cubicBezTo>
                      <a:pt x="243" y="64"/>
                      <a:pt x="243" y="65"/>
                      <a:pt x="243" y="66"/>
                    </a:cubicBezTo>
                    <a:cubicBezTo>
                      <a:pt x="243" y="66"/>
                      <a:pt x="244" y="68"/>
                      <a:pt x="243" y="68"/>
                    </a:cubicBezTo>
                    <a:cubicBezTo>
                      <a:pt x="242" y="68"/>
                      <a:pt x="241" y="68"/>
                      <a:pt x="240" y="68"/>
                    </a:cubicBezTo>
                    <a:cubicBezTo>
                      <a:pt x="240" y="68"/>
                      <a:pt x="239" y="67"/>
                      <a:pt x="239" y="67"/>
                    </a:cubicBezTo>
                    <a:close/>
                    <a:moveTo>
                      <a:pt x="196" y="98"/>
                    </a:moveTo>
                    <a:cubicBezTo>
                      <a:pt x="196" y="98"/>
                      <a:pt x="196" y="98"/>
                      <a:pt x="196" y="98"/>
                    </a:cubicBezTo>
                    <a:cubicBezTo>
                      <a:pt x="198" y="96"/>
                      <a:pt x="198" y="96"/>
                      <a:pt x="198" y="96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7"/>
                      <a:pt x="202" y="95"/>
                      <a:pt x="202" y="97"/>
                    </a:cubicBezTo>
                    <a:cubicBezTo>
                      <a:pt x="201" y="99"/>
                      <a:pt x="199" y="102"/>
                      <a:pt x="199" y="102"/>
                    </a:cubicBezTo>
                    <a:cubicBezTo>
                      <a:pt x="199" y="102"/>
                      <a:pt x="200" y="102"/>
                      <a:pt x="198" y="103"/>
                    </a:cubicBezTo>
                    <a:cubicBezTo>
                      <a:pt x="196" y="104"/>
                      <a:pt x="196" y="105"/>
                      <a:pt x="195" y="103"/>
                    </a:cubicBezTo>
                    <a:cubicBezTo>
                      <a:pt x="194" y="102"/>
                      <a:pt x="193" y="102"/>
                      <a:pt x="193" y="101"/>
                    </a:cubicBezTo>
                    <a:cubicBezTo>
                      <a:pt x="194" y="100"/>
                      <a:pt x="194" y="98"/>
                      <a:pt x="194" y="98"/>
                    </a:cubicBezTo>
                    <a:cubicBezTo>
                      <a:pt x="196" y="98"/>
                      <a:pt x="196" y="98"/>
                      <a:pt x="196" y="98"/>
                    </a:cubicBezTo>
                    <a:close/>
                    <a:moveTo>
                      <a:pt x="217" y="72"/>
                    </a:moveTo>
                    <a:cubicBezTo>
                      <a:pt x="217" y="72"/>
                      <a:pt x="217" y="72"/>
                      <a:pt x="217" y="72"/>
                    </a:cubicBezTo>
                    <a:cubicBezTo>
                      <a:pt x="217" y="72"/>
                      <a:pt x="218" y="70"/>
                      <a:pt x="219" y="70"/>
                    </a:cubicBezTo>
                    <a:cubicBezTo>
                      <a:pt x="220" y="71"/>
                      <a:pt x="221" y="71"/>
                      <a:pt x="221" y="72"/>
                    </a:cubicBezTo>
                    <a:cubicBezTo>
                      <a:pt x="220" y="73"/>
                      <a:pt x="219" y="74"/>
                      <a:pt x="218" y="74"/>
                    </a:cubicBezTo>
                    <a:cubicBezTo>
                      <a:pt x="217" y="74"/>
                      <a:pt x="217" y="72"/>
                      <a:pt x="217" y="72"/>
                    </a:cubicBezTo>
                    <a:close/>
                    <a:moveTo>
                      <a:pt x="213" y="77"/>
                    </a:moveTo>
                    <a:cubicBezTo>
                      <a:pt x="213" y="77"/>
                      <a:pt x="213" y="77"/>
                      <a:pt x="213" y="77"/>
                    </a:cubicBezTo>
                    <a:cubicBezTo>
                      <a:pt x="213" y="77"/>
                      <a:pt x="215" y="75"/>
                      <a:pt x="216" y="76"/>
                    </a:cubicBezTo>
                    <a:cubicBezTo>
                      <a:pt x="216" y="76"/>
                      <a:pt x="217" y="76"/>
                      <a:pt x="216" y="77"/>
                    </a:cubicBezTo>
                    <a:cubicBezTo>
                      <a:pt x="216" y="78"/>
                      <a:pt x="218" y="77"/>
                      <a:pt x="215" y="78"/>
                    </a:cubicBezTo>
                    <a:cubicBezTo>
                      <a:pt x="213" y="80"/>
                      <a:pt x="214" y="81"/>
                      <a:pt x="212" y="80"/>
                    </a:cubicBezTo>
                    <a:cubicBezTo>
                      <a:pt x="211" y="79"/>
                      <a:pt x="211" y="78"/>
                      <a:pt x="211" y="77"/>
                    </a:cubicBezTo>
                    <a:cubicBezTo>
                      <a:pt x="211" y="77"/>
                      <a:pt x="212" y="75"/>
                      <a:pt x="212" y="75"/>
                    </a:cubicBezTo>
                    <a:cubicBezTo>
                      <a:pt x="213" y="76"/>
                      <a:pt x="213" y="77"/>
                      <a:pt x="213" y="77"/>
                    </a:cubicBezTo>
                    <a:close/>
                    <a:moveTo>
                      <a:pt x="205" y="80"/>
                    </a:moveTo>
                    <a:cubicBezTo>
                      <a:pt x="205" y="80"/>
                      <a:pt x="205" y="80"/>
                      <a:pt x="205" y="80"/>
                    </a:cubicBezTo>
                    <a:cubicBezTo>
                      <a:pt x="205" y="80"/>
                      <a:pt x="207" y="81"/>
                      <a:pt x="207" y="81"/>
                    </a:cubicBezTo>
                    <a:cubicBezTo>
                      <a:pt x="208" y="82"/>
                      <a:pt x="208" y="81"/>
                      <a:pt x="209" y="80"/>
                    </a:cubicBezTo>
                    <a:cubicBezTo>
                      <a:pt x="211" y="80"/>
                      <a:pt x="209" y="80"/>
                      <a:pt x="210" y="79"/>
                    </a:cubicBezTo>
                    <a:cubicBezTo>
                      <a:pt x="211" y="77"/>
                      <a:pt x="210" y="78"/>
                      <a:pt x="210" y="77"/>
                    </a:cubicBezTo>
                    <a:cubicBezTo>
                      <a:pt x="209" y="77"/>
                      <a:pt x="209" y="77"/>
                      <a:pt x="208" y="77"/>
                    </a:cubicBezTo>
                    <a:cubicBezTo>
                      <a:pt x="206" y="77"/>
                      <a:pt x="205" y="80"/>
                      <a:pt x="205" y="80"/>
                    </a:cubicBezTo>
                    <a:close/>
                    <a:moveTo>
                      <a:pt x="209" y="86"/>
                    </a:moveTo>
                    <a:cubicBezTo>
                      <a:pt x="209" y="86"/>
                      <a:pt x="209" y="86"/>
                      <a:pt x="209" y="86"/>
                    </a:cubicBezTo>
                    <a:cubicBezTo>
                      <a:pt x="209" y="86"/>
                      <a:pt x="210" y="83"/>
                      <a:pt x="211" y="83"/>
                    </a:cubicBezTo>
                    <a:cubicBezTo>
                      <a:pt x="212" y="84"/>
                      <a:pt x="212" y="83"/>
                      <a:pt x="212" y="84"/>
                    </a:cubicBezTo>
                    <a:cubicBezTo>
                      <a:pt x="212" y="85"/>
                      <a:pt x="212" y="87"/>
                      <a:pt x="211" y="87"/>
                    </a:cubicBezTo>
                    <a:cubicBezTo>
                      <a:pt x="210" y="87"/>
                      <a:pt x="209" y="86"/>
                      <a:pt x="209" y="86"/>
                    </a:cubicBezTo>
                    <a:close/>
                    <a:moveTo>
                      <a:pt x="201" y="86"/>
                    </a:moveTo>
                    <a:cubicBezTo>
                      <a:pt x="201" y="86"/>
                      <a:pt x="201" y="86"/>
                      <a:pt x="201" y="86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5"/>
                      <a:pt x="204" y="85"/>
                      <a:pt x="204" y="85"/>
                    </a:cubicBezTo>
                    <a:cubicBezTo>
                      <a:pt x="204" y="85"/>
                      <a:pt x="205" y="86"/>
                      <a:pt x="204" y="86"/>
                    </a:cubicBezTo>
                    <a:cubicBezTo>
                      <a:pt x="204" y="87"/>
                      <a:pt x="203" y="87"/>
                      <a:pt x="203" y="88"/>
                    </a:cubicBezTo>
                    <a:cubicBezTo>
                      <a:pt x="202" y="88"/>
                      <a:pt x="201" y="87"/>
                      <a:pt x="201" y="87"/>
                    </a:cubicBezTo>
                    <a:cubicBezTo>
                      <a:pt x="201" y="86"/>
                      <a:pt x="201" y="86"/>
                      <a:pt x="201" y="86"/>
                    </a:cubicBezTo>
                    <a:close/>
                    <a:moveTo>
                      <a:pt x="201" y="73"/>
                    </a:moveTo>
                    <a:cubicBezTo>
                      <a:pt x="201" y="73"/>
                      <a:pt x="201" y="73"/>
                      <a:pt x="201" y="73"/>
                    </a:cubicBezTo>
                    <a:cubicBezTo>
                      <a:pt x="201" y="73"/>
                      <a:pt x="203" y="70"/>
                      <a:pt x="203" y="70"/>
                    </a:cubicBezTo>
                    <a:cubicBezTo>
                      <a:pt x="204" y="70"/>
                      <a:pt x="205" y="69"/>
                      <a:pt x="205" y="71"/>
                    </a:cubicBezTo>
                    <a:cubicBezTo>
                      <a:pt x="205" y="73"/>
                      <a:pt x="207" y="75"/>
                      <a:pt x="204" y="75"/>
                    </a:cubicBezTo>
                    <a:cubicBezTo>
                      <a:pt x="202" y="75"/>
                      <a:pt x="201" y="76"/>
                      <a:pt x="201" y="75"/>
                    </a:cubicBezTo>
                    <a:cubicBezTo>
                      <a:pt x="200" y="74"/>
                      <a:pt x="201" y="73"/>
                      <a:pt x="201" y="73"/>
                    </a:cubicBezTo>
                    <a:close/>
                    <a:moveTo>
                      <a:pt x="197" y="79"/>
                    </a:moveTo>
                    <a:cubicBezTo>
                      <a:pt x="197" y="79"/>
                      <a:pt x="197" y="79"/>
                      <a:pt x="197" y="79"/>
                    </a:cubicBezTo>
                    <a:cubicBezTo>
                      <a:pt x="197" y="79"/>
                      <a:pt x="199" y="77"/>
                      <a:pt x="200" y="77"/>
                    </a:cubicBezTo>
                    <a:cubicBezTo>
                      <a:pt x="201" y="78"/>
                      <a:pt x="202" y="78"/>
                      <a:pt x="202" y="79"/>
                    </a:cubicBezTo>
                    <a:cubicBezTo>
                      <a:pt x="202" y="80"/>
                      <a:pt x="202" y="80"/>
                      <a:pt x="201" y="81"/>
                    </a:cubicBezTo>
                    <a:cubicBezTo>
                      <a:pt x="201" y="82"/>
                      <a:pt x="200" y="82"/>
                      <a:pt x="199" y="82"/>
                    </a:cubicBezTo>
                    <a:cubicBezTo>
                      <a:pt x="199" y="82"/>
                      <a:pt x="197" y="79"/>
                      <a:pt x="197" y="79"/>
                    </a:cubicBezTo>
                    <a:close/>
                    <a:moveTo>
                      <a:pt x="200" y="91"/>
                    </a:move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199" y="94"/>
                      <a:pt x="199" y="95"/>
                    </a:cubicBezTo>
                    <a:cubicBezTo>
                      <a:pt x="199" y="96"/>
                      <a:pt x="202" y="96"/>
                      <a:pt x="203" y="95"/>
                    </a:cubicBezTo>
                    <a:cubicBezTo>
                      <a:pt x="203" y="95"/>
                      <a:pt x="204" y="93"/>
                      <a:pt x="204" y="93"/>
                    </a:cubicBezTo>
                    <a:cubicBezTo>
                      <a:pt x="204" y="93"/>
                      <a:pt x="203" y="91"/>
                      <a:pt x="202" y="90"/>
                    </a:cubicBezTo>
                    <a:cubicBezTo>
                      <a:pt x="201" y="89"/>
                      <a:pt x="200" y="91"/>
                      <a:pt x="200" y="91"/>
                    </a:cubicBezTo>
                    <a:close/>
                    <a:moveTo>
                      <a:pt x="191" y="88"/>
                    </a:move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1" y="91"/>
                      <a:pt x="193" y="93"/>
                      <a:pt x="194" y="93"/>
                    </a:cubicBezTo>
                    <a:cubicBezTo>
                      <a:pt x="195" y="94"/>
                      <a:pt x="195" y="93"/>
                      <a:pt x="197" y="94"/>
                    </a:cubicBezTo>
                    <a:cubicBezTo>
                      <a:pt x="198" y="94"/>
                      <a:pt x="198" y="93"/>
                      <a:pt x="198" y="93"/>
                    </a:cubicBezTo>
                    <a:cubicBezTo>
                      <a:pt x="199" y="93"/>
                      <a:pt x="199" y="93"/>
                      <a:pt x="199" y="92"/>
                    </a:cubicBezTo>
                    <a:cubicBezTo>
                      <a:pt x="199" y="92"/>
                      <a:pt x="197" y="91"/>
                      <a:pt x="196" y="90"/>
                    </a:cubicBezTo>
                    <a:cubicBezTo>
                      <a:pt x="196" y="89"/>
                      <a:pt x="196" y="89"/>
                      <a:pt x="196" y="88"/>
                    </a:cubicBezTo>
                    <a:cubicBezTo>
                      <a:pt x="196" y="88"/>
                      <a:pt x="197" y="87"/>
                      <a:pt x="198" y="87"/>
                    </a:cubicBezTo>
                    <a:cubicBezTo>
                      <a:pt x="198" y="86"/>
                      <a:pt x="198" y="84"/>
                      <a:pt x="198" y="84"/>
                    </a:cubicBezTo>
                    <a:cubicBezTo>
                      <a:pt x="198" y="84"/>
                      <a:pt x="196" y="84"/>
                      <a:pt x="196" y="83"/>
                    </a:cubicBezTo>
                    <a:cubicBezTo>
                      <a:pt x="196" y="83"/>
                      <a:pt x="195" y="82"/>
                      <a:pt x="194" y="81"/>
                    </a:cubicBezTo>
                    <a:cubicBezTo>
                      <a:pt x="194" y="80"/>
                      <a:pt x="192" y="80"/>
                      <a:pt x="191" y="80"/>
                    </a:cubicBezTo>
                    <a:cubicBezTo>
                      <a:pt x="191" y="80"/>
                      <a:pt x="190" y="83"/>
                      <a:pt x="189" y="84"/>
                    </a:cubicBezTo>
                    <a:cubicBezTo>
                      <a:pt x="189" y="84"/>
                      <a:pt x="188" y="86"/>
                      <a:pt x="188" y="86"/>
                    </a:cubicBezTo>
                    <a:cubicBezTo>
                      <a:pt x="188" y="87"/>
                      <a:pt x="188" y="88"/>
                      <a:pt x="189" y="89"/>
                    </a:cubicBezTo>
                    <a:cubicBezTo>
                      <a:pt x="190" y="89"/>
                      <a:pt x="191" y="88"/>
                      <a:pt x="191" y="88"/>
                    </a:cubicBezTo>
                    <a:close/>
                    <a:moveTo>
                      <a:pt x="188" y="96"/>
                    </a:moveTo>
                    <a:cubicBezTo>
                      <a:pt x="188" y="96"/>
                      <a:pt x="188" y="96"/>
                      <a:pt x="188" y="96"/>
                    </a:cubicBezTo>
                    <a:cubicBezTo>
                      <a:pt x="187" y="96"/>
                      <a:pt x="185" y="94"/>
                      <a:pt x="185" y="94"/>
                    </a:cubicBezTo>
                    <a:cubicBezTo>
                      <a:pt x="185" y="94"/>
                      <a:pt x="187" y="93"/>
                      <a:pt x="187" y="92"/>
                    </a:cubicBezTo>
                    <a:cubicBezTo>
                      <a:pt x="188" y="92"/>
                      <a:pt x="187" y="91"/>
                      <a:pt x="189" y="91"/>
                    </a:cubicBezTo>
                    <a:cubicBezTo>
                      <a:pt x="191" y="92"/>
                      <a:pt x="191" y="93"/>
                      <a:pt x="191" y="93"/>
                    </a:cubicBezTo>
                    <a:cubicBezTo>
                      <a:pt x="191" y="93"/>
                      <a:pt x="192" y="95"/>
                      <a:pt x="192" y="96"/>
                    </a:cubicBezTo>
                    <a:cubicBezTo>
                      <a:pt x="192" y="96"/>
                      <a:pt x="192" y="97"/>
                      <a:pt x="192" y="97"/>
                    </a:cubicBezTo>
                    <a:cubicBezTo>
                      <a:pt x="192" y="98"/>
                      <a:pt x="194" y="99"/>
                      <a:pt x="191" y="99"/>
                    </a:cubicBezTo>
                    <a:cubicBezTo>
                      <a:pt x="189" y="99"/>
                      <a:pt x="189" y="99"/>
                      <a:pt x="189" y="99"/>
                    </a:cubicBezTo>
                    <a:lnTo>
                      <a:pt x="188" y="9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9" name="Freeform 139">
                <a:extLst>
                  <a:ext uri="{FF2B5EF4-FFF2-40B4-BE49-F238E27FC236}">
                    <a16:creationId xmlns:a16="http://schemas.microsoft.com/office/drawing/2014/main" id="{15D7D5F3-5536-4D61-A614-AC230034EC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8971" y="3425810"/>
                <a:ext cx="1218169" cy="970596"/>
              </a:xfrm>
              <a:custGeom>
                <a:avLst/>
                <a:gdLst>
                  <a:gd name="T0" fmla="*/ 432 w 534"/>
                  <a:gd name="T1" fmla="*/ 208 h 439"/>
                  <a:gd name="T2" fmla="*/ 350 w 534"/>
                  <a:gd name="T3" fmla="*/ 268 h 439"/>
                  <a:gd name="T4" fmla="*/ 305 w 534"/>
                  <a:gd name="T5" fmla="*/ 368 h 439"/>
                  <a:gd name="T6" fmla="*/ 243 w 534"/>
                  <a:gd name="T7" fmla="*/ 412 h 439"/>
                  <a:gd name="T8" fmla="*/ 174 w 534"/>
                  <a:gd name="T9" fmla="*/ 422 h 439"/>
                  <a:gd name="T10" fmla="*/ 78 w 534"/>
                  <a:gd name="T11" fmla="*/ 433 h 439"/>
                  <a:gd name="T12" fmla="*/ 40 w 534"/>
                  <a:gd name="T13" fmla="*/ 384 h 439"/>
                  <a:gd name="T14" fmla="*/ 1 w 534"/>
                  <a:gd name="T15" fmla="*/ 348 h 439"/>
                  <a:gd name="T16" fmla="*/ 2 w 534"/>
                  <a:gd name="T17" fmla="*/ 334 h 439"/>
                  <a:gd name="T18" fmla="*/ 15 w 534"/>
                  <a:gd name="T19" fmla="*/ 321 h 439"/>
                  <a:gd name="T20" fmla="*/ 26 w 534"/>
                  <a:gd name="T21" fmla="*/ 316 h 439"/>
                  <a:gd name="T22" fmla="*/ 31 w 534"/>
                  <a:gd name="T23" fmla="*/ 307 h 439"/>
                  <a:gd name="T24" fmla="*/ 23 w 534"/>
                  <a:gd name="T25" fmla="*/ 297 h 439"/>
                  <a:gd name="T26" fmla="*/ 21 w 534"/>
                  <a:gd name="T27" fmla="*/ 287 h 439"/>
                  <a:gd name="T28" fmla="*/ 28 w 534"/>
                  <a:gd name="T29" fmla="*/ 275 h 439"/>
                  <a:gd name="T30" fmla="*/ 38 w 534"/>
                  <a:gd name="T31" fmla="*/ 268 h 439"/>
                  <a:gd name="T32" fmla="*/ 40 w 534"/>
                  <a:gd name="T33" fmla="*/ 257 h 439"/>
                  <a:gd name="T34" fmla="*/ 34 w 534"/>
                  <a:gd name="T35" fmla="*/ 251 h 439"/>
                  <a:gd name="T36" fmla="*/ 32 w 534"/>
                  <a:gd name="T37" fmla="*/ 240 h 439"/>
                  <a:gd name="T38" fmla="*/ 29 w 534"/>
                  <a:gd name="T39" fmla="*/ 230 h 439"/>
                  <a:gd name="T40" fmla="*/ 33 w 534"/>
                  <a:gd name="T41" fmla="*/ 225 h 439"/>
                  <a:gd name="T42" fmla="*/ 44 w 534"/>
                  <a:gd name="T43" fmla="*/ 227 h 439"/>
                  <a:gd name="T44" fmla="*/ 51 w 534"/>
                  <a:gd name="T45" fmla="*/ 223 h 439"/>
                  <a:gd name="T46" fmla="*/ 58 w 534"/>
                  <a:gd name="T47" fmla="*/ 213 h 439"/>
                  <a:gd name="T48" fmla="*/ 55 w 534"/>
                  <a:gd name="T49" fmla="*/ 200 h 439"/>
                  <a:gd name="T50" fmla="*/ 65 w 534"/>
                  <a:gd name="T51" fmla="*/ 195 h 439"/>
                  <a:gd name="T52" fmla="*/ 68 w 534"/>
                  <a:gd name="T53" fmla="*/ 182 h 439"/>
                  <a:gd name="T54" fmla="*/ 70 w 534"/>
                  <a:gd name="T55" fmla="*/ 169 h 439"/>
                  <a:gd name="T56" fmla="*/ 70 w 534"/>
                  <a:gd name="T57" fmla="*/ 157 h 439"/>
                  <a:gd name="T58" fmla="*/ 82 w 534"/>
                  <a:gd name="T59" fmla="*/ 149 h 439"/>
                  <a:gd name="T60" fmla="*/ 97 w 534"/>
                  <a:gd name="T61" fmla="*/ 142 h 439"/>
                  <a:gd name="T62" fmla="*/ 105 w 534"/>
                  <a:gd name="T63" fmla="*/ 130 h 439"/>
                  <a:gd name="T64" fmla="*/ 94 w 534"/>
                  <a:gd name="T65" fmla="*/ 122 h 439"/>
                  <a:gd name="T66" fmla="*/ 96 w 534"/>
                  <a:gd name="T67" fmla="*/ 112 h 439"/>
                  <a:gd name="T68" fmla="*/ 87 w 534"/>
                  <a:gd name="T69" fmla="*/ 106 h 439"/>
                  <a:gd name="T70" fmla="*/ 75 w 534"/>
                  <a:gd name="T71" fmla="*/ 103 h 439"/>
                  <a:gd name="T72" fmla="*/ 63 w 534"/>
                  <a:gd name="T73" fmla="*/ 108 h 439"/>
                  <a:gd name="T74" fmla="*/ 54 w 534"/>
                  <a:gd name="T75" fmla="*/ 108 h 439"/>
                  <a:gd name="T76" fmla="*/ 44 w 534"/>
                  <a:gd name="T77" fmla="*/ 102 h 439"/>
                  <a:gd name="T78" fmla="*/ 34 w 534"/>
                  <a:gd name="T79" fmla="*/ 102 h 439"/>
                  <a:gd name="T80" fmla="*/ 33 w 534"/>
                  <a:gd name="T81" fmla="*/ 93 h 439"/>
                  <a:gd name="T82" fmla="*/ 29 w 534"/>
                  <a:gd name="T83" fmla="*/ 84 h 439"/>
                  <a:gd name="T84" fmla="*/ 13 w 534"/>
                  <a:gd name="T85" fmla="*/ 86 h 439"/>
                  <a:gd name="T86" fmla="*/ 6 w 534"/>
                  <a:gd name="T87" fmla="*/ 77 h 439"/>
                  <a:gd name="T88" fmla="*/ 6 w 534"/>
                  <a:gd name="T89" fmla="*/ 41 h 439"/>
                  <a:gd name="T90" fmla="*/ 35 w 534"/>
                  <a:gd name="T91" fmla="*/ 17 h 439"/>
                  <a:gd name="T92" fmla="*/ 130 w 534"/>
                  <a:gd name="T93" fmla="*/ 26 h 439"/>
                  <a:gd name="T94" fmla="*/ 280 w 534"/>
                  <a:gd name="T95" fmla="*/ 72 h 439"/>
                  <a:gd name="T96" fmla="*/ 366 w 534"/>
                  <a:gd name="T97" fmla="*/ 119 h 439"/>
                  <a:gd name="T98" fmla="*/ 424 w 534"/>
                  <a:gd name="T99" fmla="*/ 134 h 439"/>
                  <a:gd name="T100" fmla="*/ 424 w 534"/>
                  <a:gd name="T101" fmla="*/ 138 h 439"/>
                  <a:gd name="T102" fmla="*/ 426 w 534"/>
                  <a:gd name="T103" fmla="*/ 141 h 439"/>
                  <a:gd name="T104" fmla="*/ 456 w 534"/>
                  <a:gd name="T105" fmla="*/ 145 h 439"/>
                  <a:gd name="T106" fmla="*/ 521 w 534"/>
                  <a:gd name="T107" fmla="*/ 289 h 439"/>
                  <a:gd name="T108" fmla="*/ 460 w 534"/>
                  <a:gd name="T109" fmla="*/ 299 h 439"/>
                  <a:gd name="T110" fmla="*/ 478 w 534"/>
                  <a:gd name="T111" fmla="*/ 282 h 439"/>
                  <a:gd name="T112" fmla="*/ 411 w 534"/>
                  <a:gd name="T113" fmla="*/ 326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4" h="439">
                    <a:moveTo>
                      <a:pt x="496" y="159"/>
                    </a:moveTo>
                    <a:cubicBezTo>
                      <a:pt x="493" y="161"/>
                      <a:pt x="492" y="156"/>
                      <a:pt x="490" y="159"/>
                    </a:cubicBezTo>
                    <a:cubicBezTo>
                      <a:pt x="487" y="163"/>
                      <a:pt x="495" y="172"/>
                      <a:pt x="492" y="177"/>
                    </a:cubicBezTo>
                    <a:cubicBezTo>
                      <a:pt x="488" y="182"/>
                      <a:pt x="480" y="189"/>
                      <a:pt x="469" y="191"/>
                    </a:cubicBezTo>
                    <a:cubicBezTo>
                      <a:pt x="464" y="192"/>
                      <a:pt x="460" y="197"/>
                      <a:pt x="456" y="196"/>
                    </a:cubicBezTo>
                    <a:cubicBezTo>
                      <a:pt x="453" y="196"/>
                      <a:pt x="446" y="203"/>
                      <a:pt x="445" y="205"/>
                    </a:cubicBezTo>
                    <a:cubicBezTo>
                      <a:pt x="443" y="208"/>
                      <a:pt x="437" y="205"/>
                      <a:pt x="432" y="208"/>
                    </a:cubicBezTo>
                    <a:cubicBezTo>
                      <a:pt x="425" y="211"/>
                      <a:pt x="429" y="207"/>
                      <a:pt x="404" y="214"/>
                    </a:cubicBezTo>
                    <a:cubicBezTo>
                      <a:pt x="399" y="215"/>
                      <a:pt x="395" y="217"/>
                      <a:pt x="391" y="218"/>
                    </a:cubicBezTo>
                    <a:cubicBezTo>
                      <a:pt x="387" y="220"/>
                      <a:pt x="383" y="219"/>
                      <a:pt x="383" y="227"/>
                    </a:cubicBezTo>
                    <a:cubicBezTo>
                      <a:pt x="384" y="231"/>
                      <a:pt x="389" y="228"/>
                      <a:pt x="388" y="232"/>
                    </a:cubicBezTo>
                    <a:cubicBezTo>
                      <a:pt x="388" y="235"/>
                      <a:pt x="381" y="234"/>
                      <a:pt x="374" y="238"/>
                    </a:cubicBezTo>
                    <a:cubicBezTo>
                      <a:pt x="371" y="240"/>
                      <a:pt x="369" y="247"/>
                      <a:pt x="367" y="249"/>
                    </a:cubicBezTo>
                    <a:cubicBezTo>
                      <a:pt x="357" y="255"/>
                      <a:pt x="350" y="268"/>
                      <a:pt x="350" y="268"/>
                    </a:cubicBezTo>
                    <a:cubicBezTo>
                      <a:pt x="345" y="273"/>
                      <a:pt x="339" y="277"/>
                      <a:pt x="336" y="283"/>
                    </a:cubicBezTo>
                    <a:cubicBezTo>
                      <a:pt x="329" y="296"/>
                      <a:pt x="327" y="289"/>
                      <a:pt x="331" y="305"/>
                    </a:cubicBezTo>
                    <a:cubicBezTo>
                      <a:pt x="332" y="307"/>
                      <a:pt x="332" y="314"/>
                      <a:pt x="335" y="319"/>
                    </a:cubicBezTo>
                    <a:cubicBezTo>
                      <a:pt x="340" y="326"/>
                      <a:pt x="351" y="333"/>
                      <a:pt x="348" y="335"/>
                    </a:cubicBezTo>
                    <a:cubicBezTo>
                      <a:pt x="346" y="336"/>
                      <a:pt x="334" y="344"/>
                      <a:pt x="330" y="344"/>
                    </a:cubicBezTo>
                    <a:cubicBezTo>
                      <a:pt x="324" y="345"/>
                      <a:pt x="321" y="349"/>
                      <a:pt x="313" y="358"/>
                    </a:cubicBezTo>
                    <a:cubicBezTo>
                      <a:pt x="309" y="361"/>
                      <a:pt x="308" y="364"/>
                      <a:pt x="305" y="368"/>
                    </a:cubicBezTo>
                    <a:cubicBezTo>
                      <a:pt x="300" y="374"/>
                      <a:pt x="302" y="373"/>
                      <a:pt x="298" y="380"/>
                    </a:cubicBezTo>
                    <a:cubicBezTo>
                      <a:pt x="297" y="382"/>
                      <a:pt x="298" y="389"/>
                      <a:pt x="298" y="392"/>
                    </a:cubicBezTo>
                    <a:cubicBezTo>
                      <a:pt x="288" y="393"/>
                      <a:pt x="288" y="393"/>
                      <a:pt x="288" y="393"/>
                    </a:cubicBezTo>
                    <a:cubicBezTo>
                      <a:pt x="271" y="388"/>
                      <a:pt x="271" y="388"/>
                      <a:pt x="271" y="388"/>
                    </a:cubicBezTo>
                    <a:cubicBezTo>
                      <a:pt x="261" y="397"/>
                      <a:pt x="261" y="397"/>
                      <a:pt x="261" y="397"/>
                    </a:cubicBezTo>
                    <a:cubicBezTo>
                      <a:pt x="257" y="400"/>
                      <a:pt x="251" y="398"/>
                      <a:pt x="247" y="401"/>
                    </a:cubicBezTo>
                    <a:cubicBezTo>
                      <a:pt x="247" y="401"/>
                      <a:pt x="244" y="410"/>
                      <a:pt x="243" y="412"/>
                    </a:cubicBezTo>
                    <a:cubicBezTo>
                      <a:pt x="243" y="415"/>
                      <a:pt x="236" y="423"/>
                      <a:pt x="236" y="423"/>
                    </a:cubicBezTo>
                    <a:cubicBezTo>
                      <a:pt x="235" y="424"/>
                      <a:pt x="230" y="429"/>
                      <a:pt x="228" y="430"/>
                    </a:cubicBezTo>
                    <a:cubicBezTo>
                      <a:pt x="225" y="431"/>
                      <a:pt x="223" y="423"/>
                      <a:pt x="221" y="423"/>
                    </a:cubicBezTo>
                    <a:cubicBezTo>
                      <a:pt x="217" y="423"/>
                      <a:pt x="217" y="422"/>
                      <a:pt x="213" y="421"/>
                    </a:cubicBezTo>
                    <a:cubicBezTo>
                      <a:pt x="208" y="421"/>
                      <a:pt x="207" y="428"/>
                      <a:pt x="202" y="428"/>
                    </a:cubicBezTo>
                    <a:cubicBezTo>
                      <a:pt x="194" y="427"/>
                      <a:pt x="180" y="419"/>
                      <a:pt x="180" y="419"/>
                    </a:cubicBezTo>
                    <a:cubicBezTo>
                      <a:pt x="177" y="418"/>
                      <a:pt x="177" y="422"/>
                      <a:pt x="174" y="422"/>
                    </a:cubicBezTo>
                    <a:cubicBezTo>
                      <a:pt x="168" y="421"/>
                      <a:pt x="160" y="417"/>
                      <a:pt x="152" y="415"/>
                    </a:cubicBezTo>
                    <a:cubicBezTo>
                      <a:pt x="146" y="414"/>
                      <a:pt x="134" y="412"/>
                      <a:pt x="134" y="412"/>
                    </a:cubicBezTo>
                    <a:cubicBezTo>
                      <a:pt x="131" y="414"/>
                      <a:pt x="128" y="414"/>
                      <a:pt x="125" y="415"/>
                    </a:cubicBezTo>
                    <a:cubicBezTo>
                      <a:pt x="121" y="417"/>
                      <a:pt x="117" y="420"/>
                      <a:pt x="114" y="421"/>
                    </a:cubicBezTo>
                    <a:cubicBezTo>
                      <a:pt x="111" y="422"/>
                      <a:pt x="105" y="417"/>
                      <a:pt x="96" y="422"/>
                    </a:cubicBezTo>
                    <a:cubicBezTo>
                      <a:pt x="93" y="423"/>
                      <a:pt x="89" y="422"/>
                      <a:pt x="87" y="424"/>
                    </a:cubicBezTo>
                    <a:cubicBezTo>
                      <a:pt x="84" y="427"/>
                      <a:pt x="83" y="431"/>
                      <a:pt x="78" y="433"/>
                    </a:cubicBezTo>
                    <a:cubicBezTo>
                      <a:pt x="75" y="434"/>
                      <a:pt x="71" y="438"/>
                      <a:pt x="69" y="439"/>
                    </a:cubicBezTo>
                    <a:cubicBezTo>
                      <a:pt x="64" y="436"/>
                      <a:pt x="57" y="436"/>
                      <a:pt x="55" y="428"/>
                    </a:cubicBezTo>
                    <a:cubicBezTo>
                      <a:pt x="54" y="425"/>
                      <a:pt x="51" y="428"/>
                      <a:pt x="49" y="425"/>
                    </a:cubicBezTo>
                    <a:cubicBezTo>
                      <a:pt x="45" y="421"/>
                      <a:pt x="42" y="412"/>
                      <a:pt x="42" y="408"/>
                    </a:cubicBezTo>
                    <a:cubicBezTo>
                      <a:pt x="42" y="408"/>
                      <a:pt x="45" y="404"/>
                      <a:pt x="42" y="400"/>
                    </a:cubicBezTo>
                    <a:cubicBezTo>
                      <a:pt x="40" y="396"/>
                      <a:pt x="37" y="395"/>
                      <a:pt x="38" y="391"/>
                    </a:cubicBezTo>
                    <a:cubicBezTo>
                      <a:pt x="41" y="391"/>
                      <a:pt x="40" y="384"/>
                      <a:pt x="40" y="384"/>
                    </a:cubicBezTo>
                    <a:cubicBezTo>
                      <a:pt x="40" y="382"/>
                      <a:pt x="33" y="370"/>
                      <a:pt x="31" y="368"/>
                    </a:cubicBezTo>
                    <a:cubicBezTo>
                      <a:pt x="26" y="365"/>
                      <a:pt x="20" y="361"/>
                      <a:pt x="14" y="360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" y="348"/>
                      <a:pt x="1" y="348"/>
                      <a:pt x="1" y="348"/>
                    </a:cubicBezTo>
                    <a:cubicBezTo>
                      <a:pt x="2" y="346"/>
                      <a:pt x="2" y="346"/>
                      <a:pt x="2" y="346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1" y="342"/>
                      <a:pt x="1" y="342"/>
                      <a:pt x="1" y="342"/>
                    </a:cubicBezTo>
                    <a:cubicBezTo>
                      <a:pt x="1" y="339"/>
                      <a:pt x="1" y="339"/>
                      <a:pt x="1" y="339"/>
                    </a:cubicBezTo>
                    <a:cubicBezTo>
                      <a:pt x="1" y="339"/>
                      <a:pt x="0" y="337"/>
                      <a:pt x="0" y="337"/>
                    </a:cubicBezTo>
                    <a:cubicBezTo>
                      <a:pt x="0" y="337"/>
                      <a:pt x="0" y="335"/>
                      <a:pt x="0" y="335"/>
                    </a:cubicBezTo>
                    <a:cubicBezTo>
                      <a:pt x="0" y="335"/>
                      <a:pt x="2" y="334"/>
                      <a:pt x="2" y="334"/>
                    </a:cubicBezTo>
                    <a:cubicBezTo>
                      <a:pt x="2" y="333"/>
                      <a:pt x="4" y="332"/>
                      <a:pt x="4" y="332"/>
                    </a:cubicBezTo>
                    <a:cubicBezTo>
                      <a:pt x="4" y="332"/>
                      <a:pt x="5" y="329"/>
                      <a:pt x="5" y="328"/>
                    </a:cubicBezTo>
                    <a:cubicBezTo>
                      <a:pt x="5" y="328"/>
                      <a:pt x="6" y="327"/>
                      <a:pt x="6" y="327"/>
                    </a:cubicBezTo>
                    <a:cubicBezTo>
                      <a:pt x="9" y="326"/>
                      <a:pt x="9" y="326"/>
                      <a:pt x="9" y="326"/>
                    </a:cubicBezTo>
                    <a:cubicBezTo>
                      <a:pt x="11" y="324"/>
                      <a:pt x="11" y="324"/>
                      <a:pt x="11" y="324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5" y="321"/>
                      <a:pt x="15" y="321"/>
                      <a:pt x="15" y="321"/>
                    </a:cubicBezTo>
                    <a:cubicBezTo>
                      <a:pt x="16" y="317"/>
                      <a:pt x="16" y="317"/>
                      <a:pt x="16" y="317"/>
                    </a:cubicBezTo>
                    <a:cubicBezTo>
                      <a:pt x="17" y="316"/>
                      <a:pt x="17" y="316"/>
                      <a:pt x="17" y="316"/>
                    </a:cubicBezTo>
                    <a:cubicBezTo>
                      <a:pt x="17" y="316"/>
                      <a:pt x="20" y="316"/>
                      <a:pt x="20" y="316"/>
                    </a:cubicBezTo>
                    <a:cubicBezTo>
                      <a:pt x="20" y="316"/>
                      <a:pt x="22" y="316"/>
                      <a:pt x="22" y="316"/>
                    </a:cubicBezTo>
                    <a:cubicBezTo>
                      <a:pt x="22" y="315"/>
                      <a:pt x="22" y="315"/>
                      <a:pt x="22" y="315"/>
                    </a:cubicBezTo>
                    <a:cubicBezTo>
                      <a:pt x="24" y="314"/>
                      <a:pt x="24" y="314"/>
                      <a:pt x="24" y="314"/>
                    </a:cubicBezTo>
                    <a:cubicBezTo>
                      <a:pt x="26" y="316"/>
                      <a:pt x="26" y="316"/>
                      <a:pt x="26" y="316"/>
                    </a:cubicBezTo>
                    <a:cubicBezTo>
                      <a:pt x="26" y="316"/>
                      <a:pt x="27" y="316"/>
                      <a:pt x="28" y="316"/>
                    </a:cubicBezTo>
                    <a:cubicBezTo>
                      <a:pt x="28" y="316"/>
                      <a:pt x="29" y="316"/>
                      <a:pt x="29" y="31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33" y="309"/>
                      <a:pt x="33" y="309"/>
                      <a:pt x="33" y="309"/>
                    </a:cubicBezTo>
                    <a:cubicBezTo>
                      <a:pt x="33" y="309"/>
                      <a:pt x="33" y="308"/>
                      <a:pt x="33" y="308"/>
                    </a:cubicBezTo>
                    <a:cubicBezTo>
                      <a:pt x="33" y="308"/>
                      <a:pt x="33" y="307"/>
                      <a:pt x="33" y="307"/>
                    </a:cubicBezTo>
                    <a:cubicBezTo>
                      <a:pt x="32" y="306"/>
                      <a:pt x="31" y="307"/>
                      <a:pt x="31" y="307"/>
                    </a:cubicBezTo>
                    <a:cubicBezTo>
                      <a:pt x="31" y="307"/>
                      <a:pt x="29" y="307"/>
                      <a:pt x="29" y="307"/>
                    </a:cubicBezTo>
                    <a:cubicBezTo>
                      <a:pt x="29" y="307"/>
                      <a:pt x="27" y="307"/>
                      <a:pt x="26" y="307"/>
                    </a:cubicBezTo>
                    <a:cubicBezTo>
                      <a:pt x="26" y="307"/>
                      <a:pt x="26" y="306"/>
                      <a:pt x="26" y="306"/>
                    </a:cubicBezTo>
                    <a:cubicBezTo>
                      <a:pt x="25" y="304"/>
                      <a:pt x="25" y="304"/>
                      <a:pt x="25" y="304"/>
                    </a:cubicBezTo>
                    <a:cubicBezTo>
                      <a:pt x="25" y="304"/>
                      <a:pt x="24" y="302"/>
                      <a:pt x="24" y="301"/>
                    </a:cubicBezTo>
                    <a:cubicBezTo>
                      <a:pt x="24" y="300"/>
                      <a:pt x="24" y="299"/>
                      <a:pt x="24" y="298"/>
                    </a:cubicBezTo>
                    <a:cubicBezTo>
                      <a:pt x="24" y="298"/>
                      <a:pt x="23" y="297"/>
                      <a:pt x="23" y="297"/>
                    </a:cubicBezTo>
                    <a:cubicBezTo>
                      <a:pt x="23" y="297"/>
                      <a:pt x="22" y="296"/>
                      <a:pt x="22" y="295"/>
                    </a:cubicBezTo>
                    <a:cubicBezTo>
                      <a:pt x="22" y="295"/>
                      <a:pt x="21" y="292"/>
                      <a:pt x="21" y="292"/>
                    </a:cubicBezTo>
                    <a:cubicBezTo>
                      <a:pt x="20" y="291"/>
                      <a:pt x="20" y="291"/>
                      <a:pt x="20" y="291"/>
                    </a:cubicBezTo>
                    <a:cubicBezTo>
                      <a:pt x="21" y="290"/>
                      <a:pt x="21" y="290"/>
                      <a:pt x="21" y="290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2" y="288"/>
                      <a:pt x="22" y="288"/>
                      <a:pt x="22" y="288"/>
                    </a:cubicBezTo>
                    <a:cubicBezTo>
                      <a:pt x="21" y="287"/>
                      <a:pt x="21" y="287"/>
                      <a:pt x="21" y="287"/>
                    </a:cubicBezTo>
                    <a:cubicBezTo>
                      <a:pt x="22" y="285"/>
                      <a:pt x="22" y="285"/>
                      <a:pt x="22" y="285"/>
                    </a:cubicBezTo>
                    <a:cubicBezTo>
                      <a:pt x="22" y="285"/>
                      <a:pt x="24" y="284"/>
                      <a:pt x="24" y="284"/>
                    </a:cubicBezTo>
                    <a:cubicBezTo>
                      <a:pt x="24" y="284"/>
                      <a:pt x="26" y="282"/>
                      <a:pt x="26" y="282"/>
                    </a:cubicBezTo>
                    <a:cubicBezTo>
                      <a:pt x="26" y="282"/>
                      <a:pt x="25" y="281"/>
                      <a:pt x="25" y="281"/>
                    </a:cubicBezTo>
                    <a:cubicBezTo>
                      <a:pt x="25" y="281"/>
                      <a:pt x="25" y="279"/>
                      <a:pt x="25" y="279"/>
                    </a:cubicBezTo>
                    <a:cubicBezTo>
                      <a:pt x="27" y="275"/>
                      <a:pt x="27" y="275"/>
                      <a:pt x="27" y="275"/>
                    </a:cubicBezTo>
                    <a:cubicBezTo>
                      <a:pt x="28" y="275"/>
                      <a:pt x="28" y="275"/>
                      <a:pt x="28" y="275"/>
                    </a:cubicBezTo>
                    <a:cubicBezTo>
                      <a:pt x="31" y="274"/>
                      <a:pt x="31" y="274"/>
                      <a:pt x="31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5" y="272"/>
                      <a:pt x="35" y="272"/>
                      <a:pt x="35" y="272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8" y="270"/>
                      <a:pt x="38" y="270"/>
                      <a:pt x="38" y="270"/>
                    </a:cubicBezTo>
                    <a:cubicBezTo>
                      <a:pt x="38" y="268"/>
                      <a:pt x="38" y="268"/>
                      <a:pt x="38" y="268"/>
                    </a:cubicBezTo>
                    <a:cubicBezTo>
                      <a:pt x="39" y="267"/>
                      <a:pt x="39" y="267"/>
                      <a:pt x="39" y="267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43" y="263"/>
                      <a:pt x="43" y="263"/>
                      <a:pt x="43" y="263"/>
                    </a:cubicBezTo>
                    <a:cubicBezTo>
                      <a:pt x="43" y="261"/>
                      <a:pt x="43" y="261"/>
                      <a:pt x="43" y="261"/>
                    </a:cubicBezTo>
                    <a:cubicBezTo>
                      <a:pt x="42" y="260"/>
                      <a:pt x="42" y="260"/>
                      <a:pt x="42" y="260"/>
                    </a:cubicBezTo>
                    <a:cubicBezTo>
                      <a:pt x="42" y="260"/>
                      <a:pt x="41" y="258"/>
                      <a:pt x="41" y="257"/>
                    </a:cubicBezTo>
                    <a:cubicBezTo>
                      <a:pt x="41" y="257"/>
                      <a:pt x="40" y="257"/>
                      <a:pt x="40" y="257"/>
                    </a:cubicBezTo>
                    <a:cubicBezTo>
                      <a:pt x="38" y="258"/>
                      <a:pt x="38" y="258"/>
                      <a:pt x="38" y="258"/>
                    </a:cubicBezTo>
                    <a:cubicBezTo>
                      <a:pt x="38" y="258"/>
                      <a:pt x="37" y="257"/>
                      <a:pt x="36" y="257"/>
                    </a:cubicBezTo>
                    <a:cubicBezTo>
                      <a:pt x="36" y="257"/>
                      <a:pt x="36" y="256"/>
                      <a:pt x="36" y="256"/>
                    </a:cubicBezTo>
                    <a:cubicBezTo>
                      <a:pt x="37" y="255"/>
                      <a:pt x="37" y="255"/>
                      <a:pt x="37" y="255"/>
                    </a:cubicBezTo>
                    <a:cubicBezTo>
                      <a:pt x="37" y="253"/>
                      <a:pt x="37" y="253"/>
                      <a:pt x="37" y="253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34" y="251"/>
                      <a:pt x="34" y="251"/>
                      <a:pt x="34" y="251"/>
                    </a:cubicBezTo>
                    <a:cubicBezTo>
                      <a:pt x="33" y="249"/>
                      <a:pt x="33" y="249"/>
                      <a:pt x="33" y="249"/>
                    </a:cubicBezTo>
                    <a:cubicBezTo>
                      <a:pt x="33" y="247"/>
                      <a:pt x="33" y="247"/>
                      <a:pt x="33" y="247"/>
                    </a:cubicBezTo>
                    <a:cubicBezTo>
                      <a:pt x="34" y="246"/>
                      <a:pt x="34" y="246"/>
                      <a:pt x="34" y="246"/>
                    </a:cubicBezTo>
                    <a:cubicBezTo>
                      <a:pt x="34" y="245"/>
                      <a:pt x="34" y="245"/>
                      <a:pt x="34" y="245"/>
                    </a:cubicBezTo>
                    <a:cubicBezTo>
                      <a:pt x="33" y="244"/>
                      <a:pt x="33" y="244"/>
                      <a:pt x="33" y="244"/>
                    </a:cubicBezTo>
                    <a:cubicBezTo>
                      <a:pt x="33" y="242"/>
                      <a:pt x="33" y="242"/>
                      <a:pt x="33" y="242"/>
                    </a:cubicBezTo>
                    <a:cubicBezTo>
                      <a:pt x="32" y="240"/>
                      <a:pt x="32" y="240"/>
                      <a:pt x="32" y="240"/>
                    </a:cubicBezTo>
                    <a:cubicBezTo>
                      <a:pt x="33" y="239"/>
                      <a:pt x="33" y="239"/>
                      <a:pt x="33" y="239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34" y="236"/>
                      <a:pt x="34" y="236"/>
                      <a:pt x="34" y="236"/>
                    </a:cubicBezTo>
                    <a:cubicBezTo>
                      <a:pt x="34" y="236"/>
                      <a:pt x="32" y="235"/>
                      <a:pt x="32" y="235"/>
                    </a:cubicBezTo>
                    <a:cubicBezTo>
                      <a:pt x="32" y="235"/>
                      <a:pt x="31" y="233"/>
                      <a:pt x="31" y="233"/>
                    </a:cubicBezTo>
                    <a:cubicBezTo>
                      <a:pt x="31" y="232"/>
                      <a:pt x="31" y="232"/>
                      <a:pt x="31" y="232"/>
                    </a:cubicBezTo>
                    <a:cubicBezTo>
                      <a:pt x="31" y="232"/>
                      <a:pt x="29" y="230"/>
                      <a:pt x="29" y="230"/>
                    </a:cubicBezTo>
                    <a:cubicBezTo>
                      <a:pt x="29" y="230"/>
                      <a:pt x="29" y="228"/>
                      <a:pt x="29" y="228"/>
                    </a:cubicBezTo>
                    <a:cubicBezTo>
                      <a:pt x="29" y="228"/>
                      <a:pt x="28" y="226"/>
                      <a:pt x="28" y="226"/>
                    </a:cubicBezTo>
                    <a:cubicBezTo>
                      <a:pt x="27" y="225"/>
                      <a:pt x="27" y="224"/>
                      <a:pt x="27" y="224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31" y="224"/>
                      <a:pt x="31" y="224"/>
                      <a:pt x="31" y="224"/>
                    </a:cubicBezTo>
                    <a:cubicBezTo>
                      <a:pt x="32" y="226"/>
                      <a:pt x="32" y="226"/>
                      <a:pt x="32" y="226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33" y="226"/>
                      <a:pt x="33" y="226"/>
                      <a:pt x="33" y="226"/>
                    </a:cubicBezTo>
                    <a:cubicBezTo>
                      <a:pt x="35" y="226"/>
                      <a:pt x="35" y="226"/>
                      <a:pt x="35" y="226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40" y="226"/>
                      <a:pt x="40" y="226"/>
                      <a:pt x="40" y="226"/>
                    </a:cubicBezTo>
                    <a:cubicBezTo>
                      <a:pt x="41" y="226"/>
                      <a:pt x="41" y="226"/>
                      <a:pt x="41" y="226"/>
                    </a:cubicBezTo>
                    <a:cubicBezTo>
                      <a:pt x="41" y="226"/>
                      <a:pt x="42" y="227"/>
                      <a:pt x="42" y="227"/>
                    </a:cubicBezTo>
                    <a:cubicBezTo>
                      <a:pt x="43" y="228"/>
                      <a:pt x="44" y="227"/>
                      <a:pt x="44" y="227"/>
                    </a:cubicBezTo>
                    <a:cubicBezTo>
                      <a:pt x="44" y="228"/>
                      <a:pt x="46" y="228"/>
                      <a:pt x="46" y="228"/>
                    </a:cubicBezTo>
                    <a:cubicBezTo>
                      <a:pt x="46" y="228"/>
                      <a:pt x="47" y="227"/>
                      <a:pt x="48" y="227"/>
                    </a:cubicBezTo>
                    <a:cubicBezTo>
                      <a:pt x="48" y="227"/>
                      <a:pt x="49" y="227"/>
                      <a:pt x="49" y="227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1" y="224"/>
                      <a:pt x="51" y="224"/>
                      <a:pt x="51" y="224"/>
                    </a:cubicBezTo>
                    <a:cubicBezTo>
                      <a:pt x="51" y="223"/>
                      <a:pt x="51" y="223"/>
                      <a:pt x="51" y="223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4" y="220"/>
                      <a:pt x="54" y="220"/>
                      <a:pt x="54" y="220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7" y="215"/>
                      <a:pt x="57" y="215"/>
                      <a:pt x="57" y="215"/>
                    </a:cubicBezTo>
                    <a:cubicBezTo>
                      <a:pt x="57" y="215"/>
                      <a:pt x="58" y="213"/>
                      <a:pt x="58" y="213"/>
                    </a:cubicBezTo>
                    <a:cubicBezTo>
                      <a:pt x="58" y="213"/>
                      <a:pt x="59" y="211"/>
                      <a:pt x="59" y="211"/>
                    </a:cubicBezTo>
                    <a:cubicBezTo>
                      <a:pt x="58" y="208"/>
                      <a:pt x="58" y="208"/>
                      <a:pt x="58" y="208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3"/>
                      <a:pt x="55" y="203"/>
                    </a:cubicBezTo>
                    <a:cubicBezTo>
                      <a:pt x="55" y="203"/>
                      <a:pt x="55" y="202"/>
                      <a:pt x="55" y="202"/>
                    </a:cubicBezTo>
                    <a:cubicBezTo>
                      <a:pt x="55" y="200"/>
                      <a:pt x="55" y="200"/>
                      <a:pt x="55" y="200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57" y="199"/>
                      <a:pt x="57" y="199"/>
                      <a:pt x="57" y="199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60" y="197"/>
                      <a:pt x="60" y="197"/>
                      <a:pt x="60" y="197"/>
                    </a:cubicBezTo>
                    <a:cubicBezTo>
                      <a:pt x="62" y="197"/>
                      <a:pt x="62" y="197"/>
                      <a:pt x="62" y="197"/>
                    </a:cubicBezTo>
                    <a:cubicBezTo>
                      <a:pt x="64" y="195"/>
                      <a:pt x="64" y="195"/>
                      <a:pt x="64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2"/>
                      <a:pt x="67" y="192"/>
                      <a:pt x="67" y="192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5" y="189"/>
                      <a:pt x="65" y="189"/>
                      <a:pt x="65" y="189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68" y="185"/>
                      <a:pt x="68" y="185"/>
                      <a:pt x="68" y="185"/>
                    </a:cubicBezTo>
                    <a:cubicBezTo>
                      <a:pt x="68" y="182"/>
                      <a:pt x="68" y="182"/>
                      <a:pt x="68" y="182"/>
                    </a:cubicBezTo>
                    <a:cubicBezTo>
                      <a:pt x="67" y="181"/>
                      <a:pt x="67" y="181"/>
                      <a:pt x="67" y="181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70" y="176"/>
                      <a:pt x="70" y="175"/>
                    </a:cubicBezTo>
                    <a:cubicBezTo>
                      <a:pt x="71" y="175"/>
                      <a:pt x="71" y="172"/>
                      <a:pt x="71" y="172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0" y="169"/>
                      <a:pt x="70" y="169"/>
                      <a:pt x="70" y="169"/>
                    </a:cubicBezTo>
                    <a:cubicBezTo>
                      <a:pt x="70" y="169"/>
                      <a:pt x="72" y="168"/>
                      <a:pt x="72" y="168"/>
                    </a:cubicBezTo>
                    <a:cubicBezTo>
                      <a:pt x="73" y="168"/>
                      <a:pt x="73" y="165"/>
                      <a:pt x="73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4"/>
                      <a:pt x="71" y="162"/>
                      <a:pt x="71" y="161"/>
                    </a:cubicBezTo>
                    <a:cubicBezTo>
                      <a:pt x="71" y="161"/>
                      <a:pt x="71" y="159"/>
                      <a:pt x="71" y="159"/>
                    </a:cubicBezTo>
                    <a:cubicBezTo>
                      <a:pt x="70" y="159"/>
                      <a:pt x="70" y="159"/>
                      <a:pt x="70" y="159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73" y="157"/>
                      <a:pt x="74" y="156"/>
                      <a:pt x="75" y="156"/>
                    </a:cubicBezTo>
                    <a:cubicBezTo>
                      <a:pt x="75" y="155"/>
                      <a:pt x="77" y="155"/>
                      <a:pt x="77" y="155"/>
                    </a:cubicBezTo>
                    <a:cubicBezTo>
                      <a:pt x="78" y="152"/>
                      <a:pt x="78" y="152"/>
                      <a:pt x="78" y="152"/>
                    </a:cubicBezTo>
                    <a:cubicBezTo>
                      <a:pt x="82" y="150"/>
                      <a:pt x="82" y="150"/>
                      <a:pt x="82" y="150"/>
                    </a:cubicBezTo>
                    <a:cubicBezTo>
                      <a:pt x="82" y="149"/>
                      <a:pt x="82" y="149"/>
                      <a:pt x="82" y="149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87" y="149"/>
                      <a:pt x="87" y="149"/>
                      <a:pt x="87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4" y="145"/>
                      <a:pt x="94" y="145"/>
                      <a:pt x="94" y="145"/>
                    </a:cubicBezTo>
                    <a:cubicBezTo>
                      <a:pt x="97" y="142"/>
                      <a:pt x="97" y="142"/>
                      <a:pt x="97" y="142"/>
                    </a:cubicBezTo>
                    <a:cubicBezTo>
                      <a:pt x="98" y="142"/>
                      <a:pt x="98" y="142"/>
                      <a:pt x="98" y="142"/>
                    </a:cubicBezTo>
                    <a:cubicBezTo>
                      <a:pt x="98" y="142"/>
                      <a:pt x="100" y="141"/>
                      <a:pt x="100" y="141"/>
                    </a:cubicBezTo>
                    <a:cubicBezTo>
                      <a:pt x="100" y="141"/>
                      <a:pt x="101" y="139"/>
                      <a:pt x="101" y="139"/>
                    </a:cubicBezTo>
                    <a:cubicBezTo>
                      <a:pt x="103" y="138"/>
                      <a:pt x="103" y="138"/>
                      <a:pt x="103" y="138"/>
                    </a:cubicBezTo>
                    <a:cubicBezTo>
                      <a:pt x="105" y="135"/>
                      <a:pt x="105" y="135"/>
                      <a:pt x="105" y="135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5" y="130"/>
                      <a:pt x="105" y="130"/>
                      <a:pt x="105" y="130"/>
                    </a:cubicBezTo>
                    <a:cubicBezTo>
                      <a:pt x="105" y="130"/>
                      <a:pt x="103" y="128"/>
                      <a:pt x="102" y="128"/>
                    </a:cubicBezTo>
                    <a:cubicBezTo>
                      <a:pt x="102" y="127"/>
                      <a:pt x="100" y="126"/>
                      <a:pt x="100" y="126"/>
                    </a:cubicBezTo>
                    <a:cubicBezTo>
                      <a:pt x="100" y="126"/>
                      <a:pt x="97" y="125"/>
                      <a:pt x="97" y="125"/>
                    </a:cubicBezTo>
                    <a:cubicBezTo>
                      <a:pt x="97" y="125"/>
                      <a:pt x="95" y="126"/>
                      <a:pt x="95" y="126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3" y="123"/>
                      <a:pt x="94" y="123"/>
                    </a:cubicBezTo>
                    <a:cubicBezTo>
                      <a:pt x="94" y="123"/>
                      <a:pt x="94" y="122"/>
                      <a:pt x="94" y="122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5" y="119"/>
                      <a:pt x="95" y="119"/>
                      <a:pt x="95" y="119"/>
                    </a:cubicBezTo>
                    <a:cubicBezTo>
                      <a:pt x="95" y="119"/>
                      <a:pt x="96" y="118"/>
                      <a:pt x="96" y="117"/>
                    </a:cubicBezTo>
                    <a:cubicBezTo>
                      <a:pt x="96" y="117"/>
                      <a:pt x="97" y="115"/>
                      <a:pt x="97" y="115"/>
                    </a:cubicBezTo>
                    <a:cubicBezTo>
                      <a:pt x="97" y="115"/>
                      <a:pt x="96" y="114"/>
                      <a:pt x="96" y="113"/>
                    </a:cubicBezTo>
                    <a:cubicBezTo>
                      <a:pt x="95" y="113"/>
                      <a:pt x="95" y="113"/>
                      <a:pt x="96" y="112"/>
                    </a:cubicBezTo>
                    <a:cubicBezTo>
                      <a:pt x="96" y="112"/>
                      <a:pt x="96" y="111"/>
                      <a:pt x="96" y="111"/>
                    </a:cubicBezTo>
                    <a:cubicBezTo>
                      <a:pt x="96" y="111"/>
                      <a:pt x="96" y="109"/>
                      <a:pt x="95" y="109"/>
                    </a:cubicBezTo>
                    <a:cubicBezTo>
                      <a:pt x="95" y="109"/>
                      <a:pt x="93" y="110"/>
                      <a:pt x="93" y="110"/>
                    </a:cubicBezTo>
                    <a:cubicBezTo>
                      <a:pt x="93" y="110"/>
                      <a:pt x="90" y="109"/>
                      <a:pt x="90" y="109"/>
                    </a:cubicBezTo>
                    <a:cubicBezTo>
                      <a:pt x="90" y="109"/>
                      <a:pt x="89" y="108"/>
                      <a:pt x="89" y="108"/>
                    </a:cubicBezTo>
                    <a:cubicBezTo>
                      <a:pt x="89" y="108"/>
                      <a:pt x="89" y="106"/>
                      <a:pt x="88" y="106"/>
                    </a:cubicBezTo>
                    <a:cubicBezTo>
                      <a:pt x="87" y="105"/>
                      <a:pt x="87" y="106"/>
                      <a:pt x="87" y="106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86" y="108"/>
                      <a:pt x="84" y="108"/>
                      <a:pt x="83" y="107"/>
                    </a:cubicBezTo>
                    <a:cubicBezTo>
                      <a:pt x="83" y="107"/>
                      <a:pt x="82" y="107"/>
                      <a:pt x="82" y="107"/>
                    </a:cubicBezTo>
                    <a:cubicBezTo>
                      <a:pt x="81" y="107"/>
                      <a:pt x="81" y="106"/>
                      <a:pt x="81" y="105"/>
                    </a:cubicBezTo>
                    <a:cubicBezTo>
                      <a:pt x="80" y="104"/>
                      <a:pt x="80" y="105"/>
                      <a:pt x="79" y="105"/>
                    </a:cubicBezTo>
                    <a:cubicBezTo>
                      <a:pt x="79" y="105"/>
                      <a:pt x="77" y="105"/>
                      <a:pt x="77" y="105"/>
                    </a:cubicBezTo>
                    <a:cubicBezTo>
                      <a:pt x="77" y="105"/>
                      <a:pt x="75" y="103"/>
                      <a:pt x="75" y="103"/>
                    </a:cubicBezTo>
                    <a:cubicBezTo>
                      <a:pt x="75" y="102"/>
                      <a:pt x="74" y="102"/>
                      <a:pt x="74" y="102"/>
                    </a:cubicBezTo>
                    <a:cubicBezTo>
                      <a:pt x="74" y="102"/>
                      <a:pt x="72" y="103"/>
                      <a:pt x="72" y="103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71" y="107"/>
                      <a:pt x="71" y="107"/>
                      <a:pt x="71" y="107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8" y="109"/>
                      <a:pt x="65" y="109"/>
                      <a:pt x="64" y="108"/>
                    </a:cubicBezTo>
                    <a:cubicBezTo>
                      <a:pt x="64" y="108"/>
                      <a:pt x="64" y="108"/>
                      <a:pt x="63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2" y="108"/>
                      <a:pt x="60" y="109"/>
                      <a:pt x="60" y="109"/>
                    </a:cubicBezTo>
                    <a:cubicBezTo>
                      <a:pt x="60" y="109"/>
                      <a:pt x="59" y="107"/>
                      <a:pt x="59" y="107"/>
                    </a:cubicBezTo>
                    <a:cubicBezTo>
                      <a:pt x="59" y="107"/>
                      <a:pt x="57" y="106"/>
                      <a:pt x="57" y="105"/>
                    </a:cubicBezTo>
                    <a:cubicBezTo>
                      <a:pt x="57" y="105"/>
                      <a:pt x="57" y="106"/>
                      <a:pt x="57" y="106"/>
                    </a:cubicBezTo>
                    <a:cubicBezTo>
                      <a:pt x="57" y="106"/>
                      <a:pt x="56" y="107"/>
                      <a:pt x="55" y="107"/>
                    </a:cubicBezTo>
                    <a:cubicBezTo>
                      <a:pt x="55" y="107"/>
                      <a:pt x="54" y="108"/>
                      <a:pt x="54" y="108"/>
                    </a:cubicBezTo>
                    <a:cubicBezTo>
                      <a:pt x="53" y="108"/>
                      <a:pt x="54" y="106"/>
                      <a:pt x="54" y="106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2" y="103"/>
                      <a:pt x="52" y="102"/>
                    </a:cubicBezTo>
                    <a:cubicBezTo>
                      <a:pt x="51" y="102"/>
                      <a:pt x="50" y="101"/>
                      <a:pt x="50" y="101"/>
                    </a:cubicBezTo>
                    <a:cubicBezTo>
                      <a:pt x="50" y="101"/>
                      <a:pt x="48" y="101"/>
                      <a:pt x="48" y="101"/>
                    </a:cubicBezTo>
                    <a:cubicBezTo>
                      <a:pt x="46" y="101"/>
                      <a:pt x="46" y="101"/>
                      <a:pt x="46" y="101"/>
                    </a:cubicBezTo>
                    <a:cubicBezTo>
                      <a:pt x="46" y="101"/>
                      <a:pt x="45" y="101"/>
                      <a:pt x="44" y="102"/>
                    </a:cubicBezTo>
                    <a:cubicBezTo>
                      <a:pt x="44" y="102"/>
                      <a:pt x="43" y="103"/>
                      <a:pt x="42" y="102"/>
                    </a:cubicBezTo>
                    <a:cubicBezTo>
                      <a:pt x="42" y="102"/>
                      <a:pt x="43" y="100"/>
                      <a:pt x="43" y="100"/>
                    </a:cubicBezTo>
                    <a:cubicBezTo>
                      <a:pt x="43" y="100"/>
                      <a:pt x="43" y="98"/>
                      <a:pt x="43" y="98"/>
                    </a:cubicBezTo>
                    <a:cubicBezTo>
                      <a:pt x="42" y="97"/>
                      <a:pt x="42" y="99"/>
                      <a:pt x="42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39" y="101"/>
                      <a:pt x="38" y="101"/>
                      <a:pt x="38" y="101"/>
                    </a:cubicBezTo>
                    <a:cubicBezTo>
                      <a:pt x="37" y="101"/>
                      <a:pt x="36" y="102"/>
                      <a:pt x="34" y="102"/>
                    </a:cubicBezTo>
                    <a:cubicBezTo>
                      <a:pt x="33" y="102"/>
                      <a:pt x="32" y="103"/>
                      <a:pt x="32" y="102"/>
                    </a:cubicBezTo>
                    <a:cubicBezTo>
                      <a:pt x="31" y="102"/>
                      <a:pt x="31" y="101"/>
                      <a:pt x="31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9"/>
                      <a:pt x="30" y="98"/>
                      <a:pt x="30" y="97"/>
                    </a:cubicBezTo>
                    <a:cubicBezTo>
                      <a:pt x="29" y="96"/>
                      <a:pt x="30" y="96"/>
                      <a:pt x="30" y="95"/>
                    </a:cubicBezTo>
                    <a:cubicBezTo>
                      <a:pt x="30" y="95"/>
                      <a:pt x="32" y="94"/>
                      <a:pt x="32" y="94"/>
                    </a:cubicBezTo>
                    <a:cubicBezTo>
                      <a:pt x="32" y="93"/>
                      <a:pt x="33" y="93"/>
                      <a:pt x="33" y="93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6" y="92"/>
                      <a:pt x="36" y="89"/>
                      <a:pt x="36" y="88"/>
                    </a:cubicBezTo>
                    <a:cubicBezTo>
                      <a:pt x="36" y="88"/>
                      <a:pt x="36" y="88"/>
                      <a:pt x="35" y="88"/>
                    </a:cubicBezTo>
                    <a:cubicBezTo>
                      <a:pt x="34" y="88"/>
                      <a:pt x="34" y="87"/>
                      <a:pt x="34" y="87"/>
                    </a:cubicBezTo>
                    <a:cubicBezTo>
                      <a:pt x="34" y="87"/>
                      <a:pt x="34" y="85"/>
                      <a:pt x="34" y="85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4"/>
                      <a:pt x="27" y="85"/>
                      <a:pt x="26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3" y="85"/>
                      <a:pt x="22" y="84"/>
                      <a:pt x="22" y="84"/>
                    </a:cubicBezTo>
                    <a:cubicBezTo>
                      <a:pt x="22" y="84"/>
                      <a:pt x="18" y="85"/>
                      <a:pt x="18" y="85"/>
                    </a:cubicBezTo>
                    <a:cubicBezTo>
                      <a:pt x="18" y="85"/>
                      <a:pt x="17" y="85"/>
                      <a:pt x="17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2" y="87"/>
                      <a:pt x="11" y="88"/>
                      <a:pt x="11" y="88"/>
                    </a:cubicBezTo>
                    <a:cubicBezTo>
                      <a:pt x="10" y="88"/>
                      <a:pt x="9" y="88"/>
                      <a:pt x="8" y="88"/>
                    </a:cubicBezTo>
                    <a:cubicBezTo>
                      <a:pt x="8" y="88"/>
                      <a:pt x="7" y="89"/>
                      <a:pt x="7" y="89"/>
                    </a:cubicBezTo>
                    <a:cubicBezTo>
                      <a:pt x="7" y="89"/>
                      <a:pt x="5" y="90"/>
                      <a:pt x="4" y="91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59"/>
                      <a:pt x="19" y="53"/>
                      <a:pt x="18" y="50"/>
                    </a:cubicBezTo>
                    <a:cubicBezTo>
                      <a:pt x="17" y="47"/>
                      <a:pt x="6" y="56"/>
                      <a:pt x="5" y="53"/>
                    </a:cubicBezTo>
                    <a:cubicBezTo>
                      <a:pt x="4" y="47"/>
                      <a:pt x="7" y="48"/>
                      <a:pt x="12" y="43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3" y="30"/>
                      <a:pt x="3" y="27"/>
                    </a:cubicBezTo>
                    <a:cubicBezTo>
                      <a:pt x="3" y="24"/>
                      <a:pt x="6" y="23"/>
                      <a:pt x="6" y="23"/>
                    </a:cubicBezTo>
                    <a:cubicBezTo>
                      <a:pt x="9" y="22"/>
                      <a:pt x="11" y="20"/>
                      <a:pt x="14" y="18"/>
                    </a:cubicBezTo>
                    <a:cubicBezTo>
                      <a:pt x="17" y="14"/>
                      <a:pt x="20" y="16"/>
                      <a:pt x="22" y="15"/>
                    </a:cubicBezTo>
                    <a:cubicBezTo>
                      <a:pt x="25" y="13"/>
                      <a:pt x="25" y="15"/>
                      <a:pt x="35" y="17"/>
                    </a:cubicBezTo>
                    <a:cubicBezTo>
                      <a:pt x="37" y="16"/>
                      <a:pt x="41" y="16"/>
                      <a:pt x="42" y="14"/>
                    </a:cubicBezTo>
                    <a:cubicBezTo>
                      <a:pt x="44" y="12"/>
                      <a:pt x="47" y="13"/>
                      <a:pt x="47" y="9"/>
                    </a:cubicBezTo>
                    <a:cubicBezTo>
                      <a:pt x="48" y="3"/>
                      <a:pt x="59" y="7"/>
                      <a:pt x="59" y="5"/>
                    </a:cubicBezTo>
                    <a:cubicBezTo>
                      <a:pt x="61" y="5"/>
                      <a:pt x="63" y="0"/>
                      <a:pt x="68" y="0"/>
                    </a:cubicBezTo>
                    <a:cubicBezTo>
                      <a:pt x="72" y="1"/>
                      <a:pt x="73" y="2"/>
                      <a:pt x="76" y="3"/>
                    </a:cubicBezTo>
                    <a:cubicBezTo>
                      <a:pt x="87" y="10"/>
                      <a:pt x="82" y="14"/>
                      <a:pt x="95" y="18"/>
                    </a:cubicBezTo>
                    <a:cubicBezTo>
                      <a:pt x="106" y="21"/>
                      <a:pt x="119" y="24"/>
                      <a:pt x="130" y="26"/>
                    </a:cubicBezTo>
                    <a:cubicBezTo>
                      <a:pt x="140" y="27"/>
                      <a:pt x="150" y="31"/>
                      <a:pt x="160" y="35"/>
                    </a:cubicBezTo>
                    <a:cubicBezTo>
                      <a:pt x="160" y="35"/>
                      <a:pt x="197" y="52"/>
                      <a:pt x="198" y="53"/>
                    </a:cubicBezTo>
                    <a:cubicBezTo>
                      <a:pt x="199" y="53"/>
                      <a:pt x="220" y="49"/>
                      <a:pt x="221" y="49"/>
                    </a:cubicBezTo>
                    <a:cubicBezTo>
                      <a:pt x="222" y="49"/>
                      <a:pt x="229" y="50"/>
                      <a:pt x="234" y="53"/>
                    </a:cubicBezTo>
                    <a:cubicBezTo>
                      <a:pt x="237" y="56"/>
                      <a:pt x="247" y="63"/>
                      <a:pt x="247" y="63"/>
                    </a:cubicBezTo>
                    <a:cubicBezTo>
                      <a:pt x="249" y="64"/>
                      <a:pt x="261" y="62"/>
                      <a:pt x="261" y="62"/>
                    </a:cubicBezTo>
                    <a:cubicBezTo>
                      <a:pt x="269" y="62"/>
                      <a:pt x="276" y="71"/>
                      <a:pt x="280" y="72"/>
                    </a:cubicBezTo>
                    <a:cubicBezTo>
                      <a:pt x="285" y="73"/>
                      <a:pt x="297" y="67"/>
                      <a:pt x="302" y="72"/>
                    </a:cubicBezTo>
                    <a:cubicBezTo>
                      <a:pt x="302" y="72"/>
                      <a:pt x="312" y="73"/>
                      <a:pt x="313" y="78"/>
                    </a:cubicBezTo>
                    <a:cubicBezTo>
                      <a:pt x="315" y="83"/>
                      <a:pt x="319" y="91"/>
                      <a:pt x="319" y="91"/>
                    </a:cubicBezTo>
                    <a:cubicBezTo>
                      <a:pt x="332" y="96"/>
                      <a:pt x="332" y="96"/>
                      <a:pt x="332" y="96"/>
                    </a:cubicBezTo>
                    <a:cubicBezTo>
                      <a:pt x="332" y="96"/>
                      <a:pt x="339" y="102"/>
                      <a:pt x="340" y="104"/>
                    </a:cubicBezTo>
                    <a:cubicBezTo>
                      <a:pt x="341" y="105"/>
                      <a:pt x="356" y="110"/>
                      <a:pt x="356" y="110"/>
                    </a:cubicBezTo>
                    <a:cubicBezTo>
                      <a:pt x="366" y="119"/>
                      <a:pt x="366" y="119"/>
                      <a:pt x="366" y="119"/>
                    </a:cubicBezTo>
                    <a:cubicBezTo>
                      <a:pt x="381" y="119"/>
                      <a:pt x="381" y="119"/>
                      <a:pt x="381" y="119"/>
                    </a:cubicBezTo>
                    <a:cubicBezTo>
                      <a:pt x="391" y="121"/>
                      <a:pt x="391" y="121"/>
                      <a:pt x="391" y="121"/>
                    </a:cubicBezTo>
                    <a:cubicBezTo>
                      <a:pt x="396" y="115"/>
                      <a:pt x="396" y="115"/>
                      <a:pt x="396" y="115"/>
                    </a:cubicBezTo>
                    <a:cubicBezTo>
                      <a:pt x="396" y="115"/>
                      <a:pt x="421" y="127"/>
                      <a:pt x="422" y="127"/>
                    </a:cubicBezTo>
                    <a:cubicBezTo>
                      <a:pt x="423" y="127"/>
                      <a:pt x="423" y="130"/>
                      <a:pt x="424" y="133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3" y="134"/>
                      <a:pt x="424" y="134"/>
                      <a:pt x="424" y="134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4" y="136"/>
                      <a:pt x="424" y="136"/>
                      <a:pt x="424" y="136"/>
                    </a:cubicBezTo>
                    <a:cubicBezTo>
                      <a:pt x="424" y="137"/>
                      <a:pt x="424" y="137"/>
                      <a:pt x="424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9"/>
                    </a:cubicBezTo>
                    <a:cubicBezTo>
                      <a:pt x="424" y="139"/>
                      <a:pt x="424" y="139"/>
                      <a:pt x="424" y="139"/>
                    </a:cubicBezTo>
                    <a:cubicBezTo>
                      <a:pt x="424" y="139"/>
                      <a:pt x="424" y="139"/>
                      <a:pt x="424" y="140"/>
                    </a:cubicBezTo>
                    <a:cubicBezTo>
                      <a:pt x="424" y="140"/>
                      <a:pt x="424" y="140"/>
                      <a:pt x="424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6" y="141"/>
                      <a:pt x="426" y="141"/>
                    </a:cubicBezTo>
                    <a:cubicBezTo>
                      <a:pt x="426" y="141"/>
                      <a:pt x="426" y="141"/>
                      <a:pt x="427" y="141"/>
                    </a:cubicBezTo>
                    <a:cubicBezTo>
                      <a:pt x="427" y="141"/>
                      <a:pt x="427" y="141"/>
                      <a:pt x="428" y="141"/>
                    </a:cubicBezTo>
                    <a:cubicBezTo>
                      <a:pt x="428" y="141"/>
                      <a:pt x="428" y="141"/>
                      <a:pt x="428" y="141"/>
                    </a:cubicBezTo>
                    <a:cubicBezTo>
                      <a:pt x="428" y="141"/>
                      <a:pt x="429" y="141"/>
                      <a:pt x="429" y="140"/>
                    </a:cubicBezTo>
                    <a:cubicBezTo>
                      <a:pt x="442" y="143"/>
                      <a:pt x="442" y="143"/>
                      <a:pt x="442" y="143"/>
                    </a:cubicBezTo>
                    <a:cubicBezTo>
                      <a:pt x="445" y="144"/>
                      <a:pt x="445" y="146"/>
                      <a:pt x="448" y="148"/>
                    </a:cubicBezTo>
                    <a:cubicBezTo>
                      <a:pt x="456" y="145"/>
                      <a:pt x="456" y="145"/>
                      <a:pt x="456" y="145"/>
                    </a:cubicBezTo>
                    <a:cubicBezTo>
                      <a:pt x="466" y="152"/>
                      <a:pt x="466" y="152"/>
                      <a:pt x="466" y="152"/>
                    </a:cubicBezTo>
                    <a:cubicBezTo>
                      <a:pt x="475" y="149"/>
                      <a:pt x="475" y="149"/>
                      <a:pt x="475" y="149"/>
                    </a:cubicBezTo>
                    <a:cubicBezTo>
                      <a:pt x="484" y="149"/>
                      <a:pt x="484" y="149"/>
                      <a:pt x="484" y="149"/>
                    </a:cubicBezTo>
                    <a:cubicBezTo>
                      <a:pt x="484" y="147"/>
                      <a:pt x="505" y="149"/>
                      <a:pt x="496" y="159"/>
                    </a:cubicBezTo>
                    <a:close/>
                    <a:moveTo>
                      <a:pt x="506" y="281"/>
                    </a:moveTo>
                    <a:cubicBezTo>
                      <a:pt x="506" y="281"/>
                      <a:pt x="506" y="281"/>
                      <a:pt x="506" y="281"/>
                    </a:cubicBezTo>
                    <a:cubicBezTo>
                      <a:pt x="506" y="287"/>
                      <a:pt x="516" y="285"/>
                      <a:pt x="521" y="289"/>
                    </a:cubicBezTo>
                    <a:cubicBezTo>
                      <a:pt x="523" y="291"/>
                      <a:pt x="521" y="296"/>
                      <a:pt x="524" y="297"/>
                    </a:cubicBezTo>
                    <a:cubicBezTo>
                      <a:pt x="531" y="303"/>
                      <a:pt x="534" y="292"/>
                      <a:pt x="528" y="281"/>
                    </a:cubicBezTo>
                    <a:cubicBezTo>
                      <a:pt x="526" y="279"/>
                      <a:pt x="523" y="279"/>
                      <a:pt x="520" y="279"/>
                    </a:cubicBezTo>
                    <a:cubicBezTo>
                      <a:pt x="515" y="279"/>
                      <a:pt x="505" y="276"/>
                      <a:pt x="506" y="281"/>
                    </a:cubicBezTo>
                    <a:close/>
                    <a:moveTo>
                      <a:pt x="448" y="300"/>
                    </a:moveTo>
                    <a:cubicBezTo>
                      <a:pt x="448" y="300"/>
                      <a:pt x="448" y="300"/>
                      <a:pt x="448" y="300"/>
                    </a:cubicBezTo>
                    <a:cubicBezTo>
                      <a:pt x="452" y="301"/>
                      <a:pt x="456" y="297"/>
                      <a:pt x="460" y="299"/>
                    </a:cubicBezTo>
                    <a:cubicBezTo>
                      <a:pt x="462" y="301"/>
                      <a:pt x="461" y="305"/>
                      <a:pt x="462" y="308"/>
                    </a:cubicBezTo>
                    <a:cubicBezTo>
                      <a:pt x="456" y="314"/>
                      <a:pt x="472" y="313"/>
                      <a:pt x="473" y="313"/>
                    </a:cubicBezTo>
                    <a:cubicBezTo>
                      <a:pt x="473" y="315"/>
                      <a:pt x="475" y="320"/>
                      <a:pt x="478" y="318"/>
                    </a:cubicBezTo>
                    <a:cubicBezTo>
                      <a:pt x="494" y="299"/>
                      <a:pt x="494" y="299"/>
                      <a:pt x="494" y="299"/>
                    </a:cubicBezTo>
                    <a:cubicBezTo>
                      <a:pt x="494" y="297"/>
                      <a:pt x="493" y="295"/>
                      <a:pt x="491" y="295"/>
                    </a:cubicBezTo>
                    <a:cubicBezTo>
                      <a:pt x="487" y="293"/>
                      <a:pt x="482" y="297"/>
                      <a:pt x="479" y="295"/>
                    </a:cubicBezTo>
                    <a:cubicBezTo>
                      <a:pt x="476" y="293"/>
                      <a:pt x="482" y="285"/>
                      <a:pt x="478" y="282"/>
                    </a:cubicBezTo>
                    <a:cubicBezTo>
                      <a:pt x="470" y="276"/>
                      <a:pt x="467" y="283"/>
                      <a:pt x="461" y="288"/>
                    </a:cubicBezTo>
                    <a:cubicBezTo>
                      <a:pt x="457" y="291"/>
                      <a:pt x="451" y="292"/>
                      <a:pt x="447" y="296"/>
                    </a:cubicBezTo>
                    <a:cubicBezTo>
                      <a:pt x="446" y="297"/>
                      <a:pt x="447" y="300"/>
                      <a:pt x="448" y="300"/>
                    </a:cubicBezTo>
                    <a:close/>
                    <a:moveTo>
                      <a:pt x="391" y="329"/>
                    </a:moveTo>
                    <a:cubicBezTo>
                      <a:pt x="391" y="329"/>
                      <a:pt x="391" y="329"/>
                      <a:pt x="391" y="329"/>
                    </a:cubicBezTo>
                    <a:cubicBezTo>
                      <a:pt x="387" y="332"/>
                      <a:pt x="395" y="337"/>
                      <a:pt x="397" y="337"/>
                    </a:cubicBezTo>
                    <a:cubicBezTo>
                      <a:pt x="399" y="337"/>
                      <a:pt x="411" y="329"/>
                      <a:pt x="411" y="326"/>
                    </a:cubicBezTo>
                    <a:cubicBezTo>
                      <a:pt x="410" y="322"/>
                      <a:pt x="405" y="321"/>
                      <a:pt x="402" y="321"/>
                    </a:cubicBezTo>
                    <a:cubicBezTo>
                      <a:pt x="398" y="322"/>
                      <a:pt x="394" y="326"/>
                      <a:pt x="391" y="32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0" name="Freeform 146">
                <a:extLst>
                  <a:ext uri="{FF2B5EF4-FFF2-40B4-BE49-F238E27FC236}">
                    <a16:creationId xmlns:a16="http://schemas.microsoft.com/office/drawing/2014/main" id="{9DBA8AE9-D2D0-4296-BC80-65521FFEA6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9172" y="3676183"/>
                <a:ext cx="930118" cy="839550"/>
              </a:xfrm>
              <a:custGeom>
                <a:avLst/>
                <a:gdLst>
                  <a:gd name="T0" fmla="*/ 263 w 408"/>
                  <a:gd name="T1" fmla="*/ 27 h 380"/>
                  <a:gd name="T2" fmla="*/ 184 w 408"/>
                  <a:gd name="T3" fmla="*/ 62 h 380"/>
                  <a:gd name="T4" fmla="*/ 187 w 408"/>
                  <a:gd name="T5" fmla="*/ 95 h 380"/>
                  <a:gd name="T6" fmla="*/ 179 w 408"/>
                  <a:gd name="T7" fmla="*/ 109 h 380"/>
                  <a:gd name="T8" fmla="*/ 168 w 408"/>
                  <a:gd name="T9" fmla="*/ 118 h 380"/>
                  <a:gd name="T10" fmla="*/ 128 w 408"/>
                  <a:gd name="T11" fmla="*/ 89 h 380"/>
                  <a:gd name="T12" fmla="*/ 141 w 408"/>
                  <a:gd name="T13" fmla="*/ 145 h 380"/>
                  <a:gd name="T14" fmla="*/ 138 w 408"/>
                  <a:gd name="T15" fmla="*/ 166 h 380"/>
                  <a:gd name="T16" fmla="*/ 152 w 408"/>
                  <a:gd name="T17" fmla="*/ 191 h 380"/>
                  <a:gd name="T18" fmla="*/ 154 w 408"/>
                  <a:gd name="T19" fmla="*/ 172 h 380"/>
                  <a:gd name="T20" fmla="*/ 214 w 408"/>
                  <a:gd name="T21" fmla="*/ 210 h 380"/>
                  <a:gd name="T22" fmla="*/ 187 w 408"/>
                  <a:gd name="T23" fmla="*/ 202 h 380"/>
                  <a:gd name="T24" fmla="*/ 199 w 408"/>
                  <a:gd name="T25" fmla="*/ 234 h 380"/>
                  <a:gd name="T26" fmla="*/ 164 w 408"/>
                  <a:gd name="T27" fmla="*/ 233 h 380"/>
                  <a:gd name="T28" fmla="*/ 133 w 408"/>
                  <a:gd name="T29" fmla="*/ 212 h 380"/>
                  <a:gd name="T30" fmla="*/ 67 w 408"/>
                  <a:gd name="T31" fmla="*/ 211 h 380"/>
                  <a:gd name="T32" fmla="*/ 71 w 408"/>
                  <a:gd name="T33" fmla="*/ 194 h 380"/>
                  <a:gd name="T34" fmla="*/ 29 w 408"/>
                  <a:gd name="T35" fmla="*/ 157 h 380"/>
                  <a:gd name="T36" fmla="*/ 89 w 408"/>
                  <a:gd name="T37" fmla="*/ 68 h 380"/>
                  <a:gd name="T38" fmla="*/ 195 w 408"/>
                  <a:gd name="T39" fmla="*/ 33 h 380"/>
                  <a:gd name="T40" fmla="*/ 184 w 408"/>
                  <a:gd name="T41" fmla="*/ 157 h 380"/>
                  <a:gd name="T42" fmla="*/ 353 w 408"/>
                  <a:gd name="T43" fmla="*/ 252 h 380"/>
                  <a:gd name="T44" fmla="*/ 393 w 408"/>
                  <a:gd name="T45" fmla="*/ 297 h 380"/>
                  <a:gd name="T46" fmla="*/ 373 w 408"/>
                  <a:gd name="T47" fmla="*/ 331 h 380"/>
                  <a:gd name="T48" fmla="*/ 370 w 408"/>
                  <a:gd name="T49" fmla="*/ 333 h 380"/>
                  <a:gd name="T50" fmla="*/ 174 w 408"/>
                  <a:gd name="T51" fmla="*/ 162 h 380"/>
                  <a:gd name="T52" fmla="*/ 262 w 408"/>
                  <a:gd name="T53" fmla="*/ 176 h 380"/>
                  <a:gd name="T54" fmla="*/ 205 w 408"/>
                  <a:gd name="T55" fmla="*/ 72 h 380"/>
                  <a:gd name="T56" fmla="*/ 233 w 408"/>
                  <a:gd name="T57" fmla="*/ 105 h 380"/>
                  <a:gd name="T58" fmla="*/ 281 w 408"/>
                  <a:gd name="T59" fmla="*/ 146 h 380"/>
                  <a:gd name="T60" fmla="*/ 277 w 408"/>
                  <a:gd name="T61" fmla="*/ 131 h 380"/>
                  <a:gd name="T62" fmla="*/ 288 w 408"/>
                  <a:gd name="T63" fmla="*/ 180 h 380"/>
                  <a:gd name="T64" fmla="*/ 288 w 408"/>
                  <a:gd name="T65" fmla="*/ 190 h 380"/>
                  <a:gd name="T66" fmla="*/ 315 w 408"/>
                  <a:gd name="T67" fmla="*/ 213 h 380"/>
                  <a:gd name="T68" fmla="*/ 279 w 408"/>
                  <a:gd name="T69" fmla="*/ 292 h 380"/>
                  <a:gd name="T70" fmla="*/ 239 w 408"/>
                  <a:gd name="T71" fmla="*/ 288 h 380"/>
                  <a:gd name="T72" fmla="*/ 255 w 408"/>
                  <a:gd name="T73" fmla="*/ 287 h 380"/>
                  <a:gd name="T74" fmla="*/ 274 w 408"/>
                  <a:gd name="T75" fmla="*/ 259 h 380"/>
                  <a:gd name="T76" fmla="*/ 267 w 408"/>
                  <a:gd name="T77" fmla="*/ 256 h 380"/>
                  <a:gd name="T78" fmla="*/ 244 w 408"/>
                  <a:gd name="T79" fmla="*/ 271 h 380"/>
                  <a:gd name="T80" fmla="*/ 219 w 408"/>
                  <a:gd name="T81" fmla="*/ 239 h 380"/>
                  <a:gd name="T82" fmla="*/ 245 w 408"/>
                  <a:gd name="T83" fmla="*/ 240 h 380"/>
                  <a:gd name="T84" fmla="*/ 270 w 408"/>
                  <a:gd name="T85" fmla="*/ 236 h 380"/>
                  <a:gd name="T86" fmla="*/ 245 w 408"/>
                  <a:gd name="T87" fmla="*/ 222 h 380"/>
                  <a:gd name="T88" fmla="*/ 221 w 408"/>
                  <a:gd name="T89" fmla="*/ 357 h 380"/>
                  <a:gd name="T90" fmla="*/ 282 w 408"/>
                  <a:gd name="T91" fmla="*/ 356 h 380"/>
                  <a:gd name="T92" fmla="*/ 335 w 408"/>
                  <a:gd name="T93" fmla="*/ 353 h 380"/>
                  <a:gd name="T94" fmla="*/ 260 w 408"/>
                  <a:gd name="T95" fmla="*/ 372 h 380"/>
                  <a:gd name="T96" fmla="*/ 172 w 408"/>
                  <a:gd name="T97" fmla="*/ 319 h 380"/>
                  <a:gd name="T98" fmla="*/ 87 w 408"/>
                  <a:gd name="T99" fmla="*/ 238 h 380"/>
                  <a:gd name="T100" fmla="*/ 107 w 408"/>
                  <a:gd name="T101" fmla="*/ 292 h 380"/>
                  <a:gd name="T102" fmla="*/ 138 w 408"/>
                  <a:gd name="T103" fmla="*/ 298 h 380"/>
                  <a:gd name="T104" fmla="*/ 163 w 408"/>
                  <a:gd name="T105" fmla="*/ 298 h 380"/>
                  <a:gd name="T106" fmla="*/ 174 w 408"/>
                  <a:gd name="T107" fmla="*/ 293 h 380"/>
                  <a:gd name="T108" fmla="*/ 169 w 408"/>
                  <a:gd name="T109" fmla="*/ 263 h 380"/>
                  <a:gd name="T110" fmla="*/ 178 w 408"/>
                  <a:gd name="T111" fmla="*/ 247 h 380"/>
                  <a:gd name="T112" fmla="*/ 115 w 408"/>
                  <a:gd name="T113" fmla="*/ 223 h 380"/>
                  <a:gd name="T114" fmla="*/ 66 w 408"/>
                  <a:gd name="T115" fmla="*/ 265 h 380"/>
                  <a:gd name="T116" fmla="*/ 65 w 408"/>
                  <a:gd name="T117" fmla="*/ 242 h 380"/>
                  <a:gd name="T118" fmla="*/ 11 w 408"/>
                  <a:gd name="T119" fmla="*/ 161 h 380"/>
                  <a:gd name="T120" fmla="*/ 11 w 408"/>
                  <a:gd name="T121" fmla="*/ 15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8" h="380">
                    <a:moveTo>
                      <a:pt x="222" y="32"/>
                    </a:moveTo>
                    <a:cubicBezTo>
                      <a:pt x="227" y="30"/>
                      <a:pt x="227" y="30"/>
                      <a:pt x="227" y="30"/>
                    </a:cubicBezTo>
                    <a:cubicBezTo>
                      <a:pt x="227" y="30"/>
                      <a:pt x="233" y="28"/>
                      <a:pt x="234" y="28"/>
                    </a:cubicBezTo>
                    <a:cubicBezTo>
                      <a:pt x="235" y="28"/>
                      <a:pt x="240" y="27"/>
                      <a:pt x="241" y="26"/>
                    </a:cubicBezTo>
                    <a:cubicBezTo>
                      <a:pt x="242" y="26"/>
                      <a:pt x="245" y="24"/>
                      <a:pt x="246" y="23"/>
                    </a:cubicBezTo>
                    <a:cubicBezTo>
                      <a:pt x="247" y="23"/>
                      <a:pt x="249" y="23"/>
                      <a:pt x="251" y="21"/>
                    </a:cubicBezTo>
                    <a:cubicBezTo>
                      <a:pt x="252" y="20"/>
                      <a:pt x="253" y="17"/>
                      <a:pt x="253" y="16"/>
                    </a:cubicBezTo>
                    <a:cubicBezTo>
                      <a:pt x="253" y="15"/>
                      <a:pt x="252" y="15"/>
                      <a:pt x="251" y="12"/>
                    </a:cubicBezTo>
                    <a:cubicBezTo>
                      <a:pt x="249" y="9"/>
                      <a:pt x="247" y="7"/>
                      <a:pt x="247" y="6"/>
                    </a:cubicBezTo>
                    <a:cubicBezTo>
                      <a:pt x="246" y="4"/>
                      <a:pt x="246" y="2"/>
                      <a:pt x="247" y="2"/>
                    </a:cubicBezTo>
                    <a:cubicBezTo>
                      <a:pt x="248" y="1"/>
                      <a:pt x="251" y="0"/>
                      <a:pt x="253" y="0"/>
                    </a:cubicBezTo>
                    <a:cubicBezTo>
                      <a:pt x="255" y="1"/>
                      <a:pt x="260" y="2"/>
                      <a:pt x="261" y="2"/>
                    </a:cubicBezTo>
                    <a:cubicBezTo>
                      <a:pt x="262" y="2"/>
                      <a:pt x="267" y="5"/>
                      <a:pt x="267" y="5"/>
                    </a:cubicBezTo>
                    <a:cubicBezTo>
                      <a:pt x="267" y="5"/>
                      <a:pt x="269" y="10"/>
                      <a:pt x="269" y="11"/>
                    </a:cubicBezTo>
                    <a:cubicBezTo>
                      <a:pt x="269" y="12"/>
                      <a:pt x="274" y="18"/>
                      <a:pt x="272" y="18"/>
                    </a:cubicBezTo>
                    <a:cubicBezTo>
                      <a:pt x="271" y="18"/>
                      <a:pt x="267" y="19"/>
                      <a:pt x="267" y="19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22"/>
                      <a:pt x="263" y="26"/>
                      <a:pt x="263" y="27"/>
                    </a:cubicBezTo>
                    <a:cubicBezTo>
                      <a:pt x="263" y="28"/>
                      <a:pt x="262" y="33"/>
                      <a:pt x="262" y="33"/>
                    </a:cubicBezTo>
                    <a:cubicBezTo>
                      <a:pt x="267" y="44"/>
                      <a:pt x="267" y="44"/>
                      <a:pt x="267" y="44"/>
                    </a:cubicBezTo>
                    <a:cubicBezTo>
                      <a:pt x="262" y="51"/>
                      <a:pt x="262" y="51"/>
                      <a:pt x="262" y="51"/>
                    </a:cubicBezTo>
                    <a:cubicBezTo>
                      <a:pt x="258" y="55"/>
                      <a:pt x="258" y="55"/>
                      <a:pt x="258" y="55"/>
                    </a:cubicBezTo>
                    <a:cubicBezTo>
                      <a:pt x="258" y="55"/>
                      <a:pt x="252" y="55"/>
                      <a:pt x="252" y="54"/>
                    </a:cubicBezTo>
                    <a:cubicBezTo>
                      <a:pt x="252" y="53"/>
                      <a:pt x="248" y="51"/>
                      <a:pt x="248" y="51"/>
                    </a:cubicBezTo>
                    <a:cubicBezTo>
                      <a:pt x="248" y="51"/>
                      <a:pt x="242" y="52"/>
                      <a:pt x="241" y="53"/>
                    </a:cubicBezTo>
                    <a:cubicBezTo>
                      <a:pt x="240" y="53"/>
                      <a:pt x="226" y="54"/>
                      <a:pt x="226" y="54"/>
                    </a:cubicBezTo>
                    <a:cubicBezTo>
                      <a:pt x="226" y="54"/>
                      <a:pt x="223" y="53"/>
                      <a:pt x="222" y="53"/>
                    </a:cubicBezTo>
                    <a:cubicBezTo>
                      <a:pt x="221" y="53"/>
                      <a:pt x="216" y="53"/>
                      <a:pt x="216" y="53"/>
                    </a:cubicBezTo>
                    <a:cubicBezTo>
                      <a:pt x="215" y="49"/>
                      <a:pt x="215" y="49"/>
                      <a:pt x="215" y="49"/>
                    </a:cubicBezTo>
                    <a:cubicBezTo>
                      <a:pt x="211" y="50"/>
                      <a:pt x="211" y="50"/>
                      <a:pt x="211" y="50"/>
                    </a:cubicBezTo>
                    <a:cubicBezTo>
                      <a:pt x="210" y="54"/>
                      <a:pt x="210" y="54"/>
                      <a:pt x="210" y="54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60"/>
                      <a:pt x="200" y="60"/>
                      <a:pt x="200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84" y="60"/>
                      <a:pt x="184" y="60"/>
                      <a:pt x="184" y="60"/>
                    </a:cubicBezTo>
                    <a:cubicBezTo>
                      <a:pt x="184" y="62"/>
                      <a:pt x="184" y="62"/>
                      <a:pt x="184" y="62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7" y="71"/>
                      <a:pt x="177" y="71"/>
                      <a:pt x="177" y="71"/>
                    </a:cubicBezTo>
                    <a:cubicBezTo>
                      <a:pt x="177" y="71"/>
                      <a:pt x="171" y="73"/>
                      <a:pt x="170" y="74"/>
                    </a:cubicBezTo>
                    <a:cubicBezTo>
                      <a:pt x="170" y="74"/>
                      <a:pt x="166" y="73"/>
                      <a:pt x="166" y="73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2" y="81"/>
                      <a:pt x="162" y="81"/>
                      <a:pt x="162" y="81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66" y="83"/>
                      <a:pt x="169" y="84"/>
                      <a:pt x="169" y="85"/>
                    </a:cubicBezTo>
                    <a:cubicBezTo>
                      <a:pt x="169" y="85"/>
                      <a:pt x="168" y="87"/>
                      <a:pt x="168" y="87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8" y="92"/>
                      <a:pt x="171" y="93"/>
                      <a:pt x="172" y="93"/>
                    </a:cubicBezTo>
                    <a:cubicBezTo>
                      <a:pt x="172" y="93"/>
                      <a:pt x="175" y="91"/>
                      <a:pt x="175" y="91"/>
                    </a:cubicBezTo>
                    <a:cubicBezTo>
                      <a:pt x="175" y="90"/>
                      <a:pt x="176" y="89"/>
                      <a:pt x="176" y="89"/>
                    </a:cubicBezTo>
                    <a:cubicBezTo>
                      <a:pt x="178" y="91"/>
                      <a:pt x="178" y="91"/>
                      <a:pt x="178" y="91"/>
                    </a:cubicBezTo>
                    <a:cubicBezTo>
                      <a:pt x="178" y="91"/>
                      <a:pt x="179" y="93"/>
                      <a:pt x="180" y="93"/>
                    </a:cubicBezTo>
                    <a:cubicBezTo>
                      <a:pt x="180" y="93"/>
                      <a:pt x="183" y="93"/>
                      <a:pt x="183" y="93"/>
                    </a:cubicBezTo>
                    <a:cubicBezTo>
                      <a:pt x="187" y="95"/>
                      <a:pt x="187" y="95"/>
                      <a:pt x="187" y="95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6" y="101"/>
                      <a:pt x="195" y="102"/>
                    </a:cubicBezTo>
                    <a:cubicBezTo>
                      <a:pt x="193" y="103"/>
                      <a:pt x="191" y="104"/>
                      <a:pt x="190" y="104"/>
                    </a:cubicBezTo>
                    <a:cubicBezTo>
                      <a:pt x="190" y="104"/>
                      <a:pt x="188" y="103"/>
                      <a:pt x="188" y="102"/>
                    </a:cubicBezTo>
                    <a:cubicBezTo>
                      <a:pt x="188" y="100"/>
                      <a:pt x="187" y="99"/>
                      <a:pt x="186" y="99"/>
                    </a:cubicBezTo>
                    <a:cubicBezTo>
                      <a:pt x="185" y="99"/>
                      <a:pt x="183" y="97"/>
                      <a:pt x="183" y="97"/>
                    </a:cubicBezTo>
                    <a:cubicBezTo>
                      <a:pt x="182" y="97"/>
                      <a:pt x="180" y="97"/>
                      <a:pt x="179" y="98"/>
                    </a:cubicBezTo>
                    <a:cubicBezTo>
                      <a:pt x="178" y="98"/>
                      <a:pt x="176" y="98"/>
                      <a:pt x="176" y="97"/>
                    </a:cubicBezTo>
                    <a:cubicBezTo>
                      <a:pt x="175" y="97"/>
                      <a:pt x="174" y="94"/>
                      <a:pt x="174" y="94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169" y="93"/>
                      <a:pt x="168" y="94"/>
                      <a:pt x="168" y="95"/>
                    </a:cubicBezTo>
                    <a:cubicBezTo>
                      <a:pt x="168" y="95"/>
                      <a:pt x="166" y="97"/>
                      <a:pt x="166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7" y="102"/>
                      <a:pt x="167" y="102"/>
                      <a:pt x="167" y="10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1" y="105"/>
                      <a:pt x="176" y="106"/>
                      <a:pt x="176" y="106"/>
                    </a:cubicBezTo>
                    <a:cubicBezTo>
                      <a:pt x="177" y="106"/>
                      <a:pt x="179" y="109"/>
                      <a:pt x="179" y="109"/>
                    </a:cubicBezTo>
                    <a:cubicBezTo>
                      <a:pt x="179" y="112"/>
                      <a:pt x="179" y="112"/>
                      <a:pt x="179" y="112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15"/>
                      <a:pt x="178" y="117"/>
                      <a:pt x="176" y="116"/>
                    </a:cubicBezTo>
                    <a:cubicBezTo>
                      <a:pt x="174" y="115"/>
                      <a:pt x="173" y="114"/>
                      <a:pt x="173" y="114"/>
                    </a:cubicBezTo>
                    <a:cubicBezTo>
                      <a:pt x="170" y="113"/>
                      <a:pt x="170" y="113"/>
                      <a:pt x="170" y="113"/>
                    </a:cubicBezTo>
                    <a:cubicBezTo>
                      <a:pt x="169" y="109"/>
                      <a:pt x="169" y="109"/>
                      <a:pt x="169" y="109"/>
                    </a:cubicBezTo>
                    <a:cubicBezTo>
                      <a:pt x="169" y="109"/>
                      <a:pt x="167" y="107"/>
                      <a:pt x="167" y="107"/>
                    </a:cubicBezTo>
                    <a:cubicBezTo>
                      <a:pt x="166" y="107"/>
                      <a:pt x="161" y="104"/>
                      <a:pt x="161" y="104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50" y="107"/>
                      <a:pt x="150" y="107"/>
                      <a:pt x="150" y="107"/>
                    </a:cubicBezTo>
                    <a:cubicBezTo>
                      <a:pt x="150" y="107"/>
                      <a:pt x="150" y="109"/>
                      <a:pt x="151" y="109"/>
                    </a:cubicBezTo>
                    <a:cubicBezTo>
                      <a:pt x="151" y="110"/>
                      <a:pt x="154" y="112"/>
                      <a:pt x="154" y="112"/>
                    </a:cubicBezTo>
                    <a:cubicBezTo>
                      <a:pt x="154" y="112"/>
                      <a:pt x="156" y="112"/>
                      <a:pt x="156" y="113"/>
                    </a:cubicBezTo>
                    <a:cubicBezTo>
                      <a:pt x="157" y="114"/>
                      <a:pt x="159" y="116"/>
                      <a:pt x="159" y="116"/>
                    </a:cubicBezTo>
                    <a:cubicBezTo>
                      <a:pt x="159" y="116"/>
                      <a:pt x="160" y="116"/>
                      <a:pt x="161" y="116"/>
                    </a:cubicBezTo>
                    <a:cubicBezTo>
                      <a:pt x="163" y="116"/>
                      <a:pt x="165" y="117"/>
                      <a:pt x="165" y="117"/>
                    </a:cubicBezTo>
                    <a:cubicBezTo>
                      <a:pt x="168" y="118"/>
                      <a:pt x="168" y="118"/>
                      <a:pt x="168" y="118"/>
                    </a:cubicBezTo>
                    <a:cubicBezTo>
                      <a:pt x="169" y="119"/>
                      <a:pt x="169" y="119"/>
                      <a:pt x="169" y="119"/>
                    </a:cubicBezTo>
                    <a:cubicBezTo>
                      <a:pt x="169" y="119"/>
                      <a:pt x="166" y="120"/>
                      <a:pt x="165" y="120"/>
                    </a:cubicBezTo>
                    <a:cubicBezTo>
                      <a:pt x="164" y="121"/>
                      <a:pt x="161" y="121"/>
                      <a:pt x="161" y="121"/>
                    </a:cubicBezTo>
                    <a:cubicBezTo>
                      <a:pt x="161" y="121"/>
                      <a:pt x="159" y="119"/>
                      <a:pt x="158" y="119"/>
                    </a:cubicBezTo>
                    <a:cubicBezTo>
                      <a:pt x="158" y="119"/>
                      <a:pt x="155" y="120"/>
                      <a:pt x="155" y="120"/>
                    </a:cubicBezTo>
                    <a:cubicBezTo>
                      <a:pt x="155" y="120"/>
                      <a:pt x="153" y="122"/>
                      <a:pt x="152" y="120"/>
                    </a:cubicBezTo>
                    <a:cubicBezTo>
                      <a:pt x="151" y="118"/>
                      <a:pt x="150" y="116"/>
                      <a:pt x="150" y="116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29" y="101"/>
                      <a:pt x="129" y="101"/>
                      <a:pt x="129" y="10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3" y="95"/>
                      <a:pt x="123" y="95"/>
                      <a:pt x="123" y="95"/>
                    </a:cubicBezTo>
                    <a:cubicBezTo>
                      <a:pt x="118" y="97"/>
                      <a:pt x="118" y="97"/>
                      <a:pt x="118" y="97"/>
                    </a:cubicBezTo>
                    <a:cubicBezTo>
                      <a:pt x="116" y="101"/>
                      <a:pt x="116" y="101"/>
                      <a:pt x="116" y="101"/>
                    </a:cubicBezTo>
                    <a:cubicBezTo>
                      <a:pt x="119" y="104"/>
                      <a:pt x="119" y="104"/>
                      <a:pt x="119" y="104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8" y="114"/>
                      <a:pt x="119" y="115"/>
                    </a:cubicBezTo>
                    <a:cubicBezTo>
                      <a:pt x="119" y="115"/>
                      <a:pt x="118" y="118"/>
                      <a:pt x="118" y="120"/>
                    </a:cubicBezTo>
                    <a:cubicBezTo>
                      <a:pt x="119" y="121"/>
                      <a:pt x="119" y="122"/>
                      <a:pt x="121" y="123"/>
                    </a:cubicBezTo>
                    <a:cubicBezTo>
                      <a:pt x="122" y="124"/>
                      <a:pt x="122" y="124"/>
                      <a:pt x="124" y="125"/>
                    </a:cubicBezTo>
                    <a:cubicBezTo>
                      <a:pt x="126" y="126"/>
                      <a:pt x="127" y="127"/>
                      <a:pt x="127" y="12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1"/>
                      <a:pt x="130" y="132"/>
                      <a:pt x="131" y="132"/>
                    </a:cubicBezTo>
                    <a:cubicBezTo>
                      <a:pt x="132" y="133"/>
                      <a:pt x="135" y="134"/>
                      <a:pt x="135" y="135"/>
                    </a:cubicBezTo>
                    <a:cubicBezTo>
                      <a:pt x="135" y="137"/>
                      <a:pt x="136" y="139"/>
                      <a:pt x="136" y="139"/>
                    </a:cubicBezTo>
                    <a:cubicBezTo>
                      <a:pt x="136" y="139"/>
                      <a:pt x="137" y="141"/>
                      <a:pt x="137" y="141"/>
                    </a:cubicBezTo>
                    <a:cubicBezTo>
                      <a:pt x="138" y="142"/>
                      <a:pt x="139" y="141"/>
                      <a:pt x="139" y="142"/>
                    </a:cubicBezTo>
                    <a:cubicBezTo>
                      <a:pt x="140" y="143"/>
                      <a:pt x="139" y="144"/>
                      <a:pt x="141" y="145"/>
                    </a:cubicBezTo>
                    <a:cubicBezTo>
                      <a:pt x="142" y="147"/>
                      <a:pt x="144" y="148"/>
                      <a:pt x="144" y="148"/>
                    </a:cubicBezTo>
                    <a:cubicBezTo>
                      <a:pt x="145" y="148"/>
                      <a:pt x="147" y="149"/>
                      <a:pt x="147" y="149"/>
                    </a:cubicBez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7" y="158"/>
                      <a:pt x="157" y="158"/>
                      <a:pt x="157" y="158"/>
                    </a:cubicBezTo>
                    <a:cubicBezTo>
                      <a:pt x="160" y="161"/>
                      <a:pt x="160" y="161"/>
                      <a:pt x="160" y="161"/>
                    </a:cubicBezTo>
                    <a:cubicBezTo>
                      <a:pt x="159" y="165"/>
                      <a:pt x="159" y="165"/>
                      <a:pt x="159" y="165"/>
                    </a:cubicBezTo>
                    <a:cubicBezTo>
                      <a:pt x="158" y="167"/>
                      <a:pt x="158" y="167"/>
                      <a:pt x="158" y="167"/>
                    </a:cubicBezTo>
                    <a:cubicBezTo>
                      <a:pt x="158" y="167"/>
                      <a:pt x="156" y="168"/>
                      <a:pt x="155" y="168"/>
                    </a:cubicBezTo>
                    <a:cubicBezTo>
                      <a:pt x="155" y="168"/>
                      <a:pt x="153" y="169"/>
                      <a:pt x="153" y="169"/>
                    </a:cubicBezTo>
                    <a:cubicBezTo>
                      <a:pt x="153" y="169"/>
                      <a:pt x="152" y="168"/>
                      <a:pt x="152" y="168"/>
                    </a:cubicBezTo>
                    <a:cubicBezTo>
                      <a:pt x="153" y="167"/>
                      <a:pt x="156" y="166"/>
                      <a:pt x="156" y="166"/>
                    </a:cubicBezTo>
                    <a:cubicBezTo>
                      <a:pt x="156" y="166"/>
                      <a:pt x="156" y="163"/>
                      <a:pt x="155" y="163"/>
                    </a:cubicBezTo>
                    <a:cubicBezTo>
                      <a:pt x="154" y="162"/>
                      <a:pt x="151" y="160"/>
                      <a:pt x="151" y="160"/>
                    </a:cubicBezTo>
                    <a:cubicBezTo>
                      <a:pt x="149" y="158"/>
                      <a:pt x="149" y="158"/>
                      <a:pt x="149" y="158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58"/>
                      <a:pt x="144" y="158"/>
                      <a:pt x="144" y="159"/>
                    </a:cubicBezTo>
                    <a:cubicBezTo>
                      <a:pt x="143" y="160"/>
                      <a:pt x="140" y="162"/>
                      <a:pt x="140" y="162"/>
                    </a:cubicBezTo>
                    <a:cubicBezTo>
                      <a:pt x="138" y="166"/>
                      <a:pt x="138" y="166"/>
                      <a:pt x="138" y="166"/>
                    </a:cubicBezTo>
                    <a:cubicBezTo>
                      <a:pt x="143" y="167"/>
                      <a:pt x="143" y="167"/>
                      <a:pt x="143" y="167"/>
                    </a:cubicBezTo>
                    <a:cubicBezTo>
                      <a:pt x="143" y="167"/>
                      <a:pt x="145" y="169"/>
                      <a:pt x="145" y="169"/>
                    </a:cubicBezTo>
                    <a:cubicBezTo>
                      <a:pt x="145" y="170"/>
                      <a:pt x="147" y="172"/>
                      <a:pt x="147" y="172"/>
                    </a:cubicBezTo>
                    <a:cubicBezTo>
                      <a:pt x="149" y="173"/>
                      <a:pt x="149" y="173"/>
                      <a:pt x="149" y="173"/>
                    </a:cubicBezTo>
                    <a:cubicBezTo>
                      <a:pt x="149" y="175"/>
                      <a:pt x="149" y="175"/>
                      <a:pt x="149" y="175"/>
                    </a:cubicBezTo>
                    <a:cubicBezTo>
                      <a:pt x="148" y="178"/>
                      <a:pt x="148" y="178"/>
                      <a:pt x="148" y="178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45" y="182"/>
                      <a:pt x="143" y="183"/>
                      <a:pt x="143" y="183"/>
                    </a:cubicBezTo>
                    <a:cubicBezTo>
                      <a:pt x="142" y="183"/>
                      <a:pt x="140" y="185"/>
                      <a:pt x="140" y="185"/>
                    </a:cubicBezTo>
                    <a:cubicBezTo>
                      <a:pt x="140" y="185"/>
                      <a:pt x="139" y="185"/>
                      <a:pt x="139" y="185"/>
                    </a:cubicBezTo>
                    <a:cubicBezTo>
                      <a:pt x="138" y="185"/>
                      <a:pt x="136" y="184"/>
                      <a:pt x="135" y="184"/>
                    </a:cubicBezTo>
                    <a:cubicBezTo>
                      <a:pt x="135" y="184"/>
                      <a:pt x="133" y="185"/>
                      <a:pt x="133" y="185"/>
                    </a:cubicBezTo>
                    <a:cubicBezTo>
                      <a:pt x="133" y="185"/>
                      <a:pt x="130" y="187"/>
                      <a:pt x="134" y="188"/>
                    </a:cubicBezTo>
                    <a:cubicBezTo>
                      <a:pt x="138" y="188"/>
                      <a:pt x="139" y="188"/>
                      <a:pt x="140" y="188"/>
                    </a:cubicBezTo>
                    <a:cubicBezTo>
                      <a:pt x="140" y="188"/>
                      <a:pt x="144" y="188"/>
                      <a:pt x="144" y="188"/>
                    </a:cubicBezTo>
                    <a:cubicBezTo>
                      <a:pt x="144" y="188"/>
                      <a:pt x="145" y="188"/>
                      <a:pt x="146" y="189"/>
                    </a:cubicBezTo>
                    <a:cubicBezTo>
                      <a:pt x="148" y="189"/>
                      <a:pt x="149" y="189"/>
                      <a:pt x="150" y="190"/>
                    </a:cubicBezTo>
                    <a:cubicBezTo>
                      <a:pt x="151" y="190"/>
                      <a:pt x="152" y="191"/>
                      <a:pt x="152" y="191"/>
                    </a:cubicBezTo>
                    <a:cubicBezTo>
                      <a:pt x="152" y="192"/>
                      <a:pt x="152" y="192"/>
                      <a:pt x="153" y="192"/>
                    </a:cubicBezTo>
                    <a:cubicBezTo>
                      <a:pt x="154" y="192"/>
                      <a:pt x="155" y="193"/>
                      <a:pt x="155" y="193"/>
                    </a:cubicBezTo>
                    <a:cubicBezTo>
                      <a:pt x="156" y="193"/>
                      <a:pt x="156" y="193"/>
                      <a:pt x="156" y="193"/>
                    </a:cubicBezTo>
                    <a:cubicBezTo>
                      <a:pt x="156" y="193"/>
                      <a:pt x="157" y="193"/>
                      <a:pt x="158" y="193"/>
                    </a:cubicBezTo>
                    <a:cubicBezTo>
                      <a:pt x="159" y="193"/>
                      <a:pt x="159" y="192"/>
                      <a:pt x="160" y="192"/>
                    </a:cubicBezTo>
                    <a:cubicBezTo>
                      <a:pt x="161" y="192"/>
                      <a:pt x="164" y="192"/>
                      <a:pt x="164" y="192"/>
                    </a:cubicBezTo>
                    <a:cubicBezTo>
                      <a:pt x="166" y="196"/>
                      <a:pt x="166" y="196"/>
                      <a:pt x="166" y="196"/>
                    </a:cubicBezTo>
                    <a:cubicBezTo>
                      <a:pt x="166" y="196"/>
                      <a:pt x="166" y="197"/>
                      <a:pt x="167" y="197"/>
                    </a:cubicBezTo>
                    <a:cubicBezTo>
                      <a:pt x="167" y="198"/>
                      <a:pt x="169" y="199"/>
                      <a:pt x="170" y="199"/>
                    </a:cubicBezTo>
                    <a:cubicBezTo>
                      <a:pt x="171" y="199"/>
                      <a:pt x="179" y="197"/>
                      <a:pt x="179" y="197"/>
                    </a:cubicBezTo>
                    <a:cubicBezTo>
                      <a:pt x="175" y="194"/>
                      <a:pt x="175" y="194"/>
                      <a:pt x="175" y="194"/>
                    </a:cubicBezTo>
                    <a:cubicBezTo>
                      <a:pt x="175" y="194"/>
                      <a:pt x="173" y="192"/>
                      <a:pt x="172" y="191"/>
                    </a:cubicBezTo>
                    <a:cubicBezTo>
                      <a:pt x="172" y="190"/>
                      <a:pt x="167" y="187"/>
                      <a:pt x="167" y="187"/>
                    </a:cubicBezTo>
                    <a:cubicBezTo>
                      <a:pt x="162" y="186"/>
                      <a:pt x="162" y="186"/>
                      <a:pt x="162" y="186"/>
                    </a:cubicBezTo>
                    <a:cubicBezTo>
                      <a:pt x="156" y="183"/>
                      <a:pt x="156" y="183"/>
                      <a:pt x="156" y="183"/>
                    </a:cubicBezTo>
                    <a:cubicBezTo>
                      <a:pt x="150" y="181"/>
                      <a:pt x="150" y="181"/>
                      <a:pt x="150" y="181"/>
                    </a:cubicBezTo>
                    <a:cubicBezTo>
                      <a:pt x="150" y="181"/>
                      <a:pt x="152" y="177"/>
                      <a:pt x="153" y="176"/>
                    </a:cubicBezTo>
                    <a:cubicBezTo>
                      <a:pt x="153" y="175"/>
                      <a:pt x="153" y="172"/>
                      <a:pt x="154" y="172"/>
                    </a:cubicBezTo>
                    <a:cubicBezTo>
                      <a:pt x="155" y="173"/>
                      <a:pt x="157" y="173"/>
                      <a:pt x="158" y="173"/>
                    </a:cubicBezTo>
                    <a:cubicBezTo>
                      <a:pt x="159" y="173"/>
                      <a:pt x="161" y="172"/>
                      <a:pt x="162" y="172"/>
                    </a:cubicBezTo>
                    <a:cubicBezTo>
                      <a:pt x="163" y="172"/>
                      <a:pt x="165" y="173"/>
                      <a:pt x="165" y="173"/>
                    </a:cubicBezTo>
                    <a:cubicBezTo>
                      <a:pt x="165" y="173"/>
                      <a:pt x="166" y="175"/>
                      <a:pt x="166" y="176"/>
                    </a:cubicBezTo>
                    <a:cubicBezTo>
                      <a:pt x="167" y="176"/>
                      <a:pt x="167" y="178"/>
                      <a:pt x="168" y="179"/>
                    </a:cubicBezTo>
                    <a:cubicBezTo>
                      <a:pt x="169" y="179"/>
                      <a:pt x="174" y="181"/>
                      <a:pt x="174" y="181"/>
                    </a:cubicBezTo>
                    <a:cubicBezTo>
                      <a:pt x="174" y="181"/>
                      <a:pt x="180" y="183"/>
                      <a:pt x="180" y="183"/>
                    </a:cubicBezTo>
                    <a:cubicBezTo>
                      <a:pt x="181" y="183"/>
                      <a:pt x="183" y="183"/>
                      <a:pt x="183" y="183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198" y="184"/>
                      <a:pt x="198" y="184"/>
                      <a:pt x="198" y="184"/>
                    </a:cubicBezTo>
                    <a:cubicBezTo>
                      <a:pt x="199" y="186"/>
                      <a:pt x="199" y="186"/>
                      <a:pt x="199" y="186"/>
                    </a:cubicBezTo>
                    <a:cubicBezTo>
                      <a:pt x="199" y="186"/>
                      <a:pt x="202" y="188"/>
                      <a:pt x="202" y="188"/>
                    </a:cubicBezTo>
                    <a:cubicBezTo>
                      <a:pt x="202" y="189"/>
                      <a:pt x="204" y="193"/>
                      <a:pt x="204" y="193"/>
                    </a:cubicBezTo>
                    <a:cubicBezTo>
                      <a:pt x="204" y="193"/>
                      <a:pt x="204" y="196"/>
                      <a:pt x="204" y="196"/>
                    </a:cubicBezTo>
                    <a:cubicBezTo>
                      <a:pt x="204" y="197"/>
                      <a:pt x="206" y="201"/>
                      <a:pt x="206" y="201"/>
                    </a:cubicBezTo>
                    <a:cubicBezTo>
                      <a:pt x="207" y="202"/>
                      <a:pt x="211" y="206"/>
                      <a:pt x="211" y="207"/>
                    </a:cubicBezTo>
                    <a:cubicBezTo>
                      <a:pt x="211" y="207"/>
                      <a:pt x="213" y="210"/>
                      <a:pt x="214" y="210"/>
                    </a:cubicBezTo>
                    <a:cubicBezTo>
                      <a:pt x="214" y="210"/>
                      <a:pt x="215" y="209"/>
                      <a:pt x="215" y="209"/>
                    </a:cubicBezTo>
                    <a:cubicBezTo>
                      <a:pt x="216" y="209"/>
                      <a:pt x="219" y="207"/>
                      <a:pt x="219" y="207"/>
                    </a:cubicBezTo>
                    <a:cubicBezTo>
                      <a:pt x="219" y="207"/>
                      <a:pt x="222" y="207"/>
                      <a:pt x="222" y="208"/>
                    </a:cubicBezTo>
                    <a:cubicBezTo>
                      <a:pt x="222" y="209"/>
                      <a:pt x="226" y="212"/>
                      <a:pt x="226" y="212"/>
                    </a:cubicBezTo>
                    <a:cubicBezTo>
                      <a:pt x="226" y="212"/>
                      <a:pt x="227" y="216"/>
                      <a:pt x="227" y="216"/>
                    </a:cubicBezTo>
                    <a:cubicBezTo>
                      <a:pt x="226" y="217"/>
                      <a:pt x="223" y="218"/>
                      <a:pt x="223" y="219"/>
                    </a:cubicBezTo>
                    <a:cubicBezTo>
                      <a:pt x="222" y="219"/>
                      <a:pt x="219" y="219"/>
                      <a:pt x="219" y="219"/>
                    </a:cubicBezTo>
                    <a:cubicBezTo>
                      <a:pt x="218" y="220"/>
                      <a:pt x="214" y="221"/>
                      <a:pt x="214" y="221"/>
                    </a:cubicBezTo>
                    <a:cubicBezTo>
                      <a:pt x="214" y="217"/>
                      <a:pt x="214" y="217"/>
                      <a:pt x="214" y="217"/>
                    </a:cubicBezTo>
                    <a:cubicBezTo>
                      <a:pt x="214" y="217"/>
                      <a:pt x="214" y="216"/>
                      <a:pt x="213" y="216"/>
                    </a:cubicBezTo>
                    <a:cubicBezTo>
                      <a:pt x="213" y="216"/>
                      <a:pt x="207" y="214"/>
                      <a:pt x="207" y="214"/>
                    </a:cubicBezTo>
                    <a:cubicBezTo>
                      <a:pt x="206" y="209"/>
                      <a:pt x="206" y="209"/>
                      <a:pt x="206" y="209"/>
                    </a:cubicBezTo>
                    <a:cubicBezTo>
                      <a:pt x="203" y="206"/>
                      <a:pt x="203" y="206"/>
                      <a:pt x="203" y="206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98" y="201"/>
                      <a:pt x="198" y="201"/>
                      <a:pt x="198" y="201"/>
                    </a:cubicBezTo>
                    <a:cubicBezTo>
                      <a:pt x="194" y="201"/>
                      <a:pt x="194" y="201"/>
                      <a:pt x="194" y="201"/>
                    </a:cubicBezTo>
                    <a:cubicBezTo>
                      <a:pt x="194" y="201"/>
                      <a:pt x="192" y="202"/>
                      <a:pt x="192" y="202"/>
                    </a:cubicBezTo>
                    <a:cubicBezTo>
                      <a:pt x="191" y="203"/>
                      <a:pt x="187" y="202"/>
                      <a:pt x="187" y="202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84" y="205"/>
                      <a:pt x="184" y="205"/>
                      <a:pt x="184" y="205"/>
                    </a:cubicBezTo>
                    <a:cubicBezTo>
                      <a:pt x="189" y="205"/>
                      <a:pt x="189" y="205"/>
                      <a:pt x="189" y="205"/>
                    </a:cubicBezTo>
                    <a:cubicBezTo>
                      <a:pt x="193" y="206"/>
                      <a:pt x="193" y="206"/>
                      <a:pt x="193" y="206"/>
                    </a:cubicBezTo>
                    <a:cubicBezTo>
                      <a:pt x="199" y="207"/>
                      <a:pt x="199" y="207"/>
                      <a:pt x="199" y="20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199" y="211"/>
                      <a:pt x="200" y="213"/>
                      <a:pt x="200" y="214"/>
                    </a:cubicBezTo>
                    <a:cubicBezTo>
                      <a:pt x="200" y="215"/>
                      <a:pt x="202" y="219"/>
                      <a:pt x="202" y="219"/>
                    </a:cubicBezTo>
                    <a:cubicBezTo>
                      <a:pt x="204" y="225"/>
                      <a:pt x="204" y="225"/>
                      <a:pt x="204" y="225"/>
                    </a:cubicBezTo>
                    <a:cubicBezTo>
                      <a:pt x="206" y="229"/>
                      <a:pt x="206" y="229"/>
                      <a:pt x="206" y="229"/>
                    </a:cubicBezTo>
                    <a:cubicBezTo>
                      <a:pt x="208" y="230"/>
                      <a:pt x="208" y="230"/>
                      <a:pt x="208" y="230"/>
                    </a:cubicBezTo>
                    <a:cubicBezTo>
                      <a:pt x="208" y="234"/>
                      <a:pt x="208" y="234"/>
                      <a:pt x="208" y="234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0" y="235"/>
                      <a:pt x="209" y="236"/>
                      <a:pt x="209" y="237"/>
                    </a:cubicBezTo>
                    <a:cubicBezTo>
                      <a:pt x="209" y="237"/>
                      <a:pt x="207" y="240"/>
                      <a:pt x="207" y="240"/>
                    </a:cubicBezTo>
                    <a:cubicBezTo>
                      <a:pt x="207" y="240"/>
                      <a:pt x="205" y="240"/>
                      <a:pt x="204" y="240"/>
                    </a:cubicBezTo>
                    <a:cubicBezTo>
                      <a:pt x="204" y="239"/>
                      <a:pt x="203" y="237"/>
                      <a:pt x="202" y="237"/>
                    </a:cubicBezTo>
                    <a:cubicBezTo>
                      <a:pt x="200" y="236"/>
                      <a:pt x="200" y="234"/>
                      <a:pt x="199" y="234"/>
                    </a:cubicBezTo>
                    <a:cubicBezTo>
                      <a:pt x="198" y="234"/>
                      <a:pt x="195" y="234"/>
                      <a:pt x="195" y="234"/>
                    </a:cubicBezTo>
                    <a:cubicBezTo>
                      <a:pt x="195" y="234"/>
                      <a:pt x="193" y="231"/>
                      <a:pt x="192" y="230"/>
                    </a:cubicBezTo>
                    <a:cubicBezTo>
                      <a:pt x="192" y="230"/>
                      <a:pt x="191" y="229"/>
                      <a:pt x="190" y="228"/>
                    </a:cubicBezTo>
                    <a:cubicBezTo>
                      <a:pt x="189" y="227"/>
                      <a:pt x="187" y="224"/>
                      <a:pt x="187" y="225"/>
                    </a:cubicBezTo>
                    <a:cubicBezTo>
                      <a:pt x="187" y="227"/>
                      <a:pt x="188" y="229"/>
                      <a:pt x="187" y="229"/>
                    </a:cubicBezTo>
                    <a:cubicBezTo>
                      <a:pt x="185" y="229"/>
                      <a:pt x="184" y="229"/>
                      <a:pt x="184" y="229"/>
                    </a:cubicBezTo>
                    <a:cubicBezTo>
                      <a:pt x="184" y="229"/>
                      <a:pt x="182" y="231"/>
                      <a:pt x="181" y="232"/>
                    </a:cubicBezTo>
                    <a:cubicBezTo>
                      <a:pt x="181" y="232"/>
                      <a:pt x="182" y="232"/>
                      <a:pt x="180" y="233"/>
                    </a:cubicBezTo>
                    <a:cubicBezTo>
                      <a:pt x="179" y="233"/>
                      <a:pt x="177" y="233"/>
                      <a:pt x="177" y="233"/>
                    </a:cubicBezTo>
                    <a:cubicBezTo>
                      <a:pt x="177" y="232"/>
                      <a:pt x="177" y="232"/>
                      <a:pt x="177" y="231"/>
                    </a:cubicBezTo>
                    <a:cubicBezTo>
                      <a:pt x="178" y="230"/>
                      <a:pt x="184" y="227"/>
                      <a:pt x="184" y="227"/>
                    </a:cubicBezTo>
                    <a:cubicBezTo>
                      <a:pt x="184" y="226"/>
                      <a:pt x="182" y="223"/>
                      <a:pt x="182" y="223"/>
                    </a:cubicBezTo>
                    <a:cubicBezTo>
                      <a:pt x="181" y="224"/>
                      <a:pt x="181" y="224"/>
                      <a:pt x="181" y="224"/>
                    </a:cubicBezTo>
                    <a:cubicBezTo>
                      <a:pt x="178" y="226"/>
                      <a:pt x="178" y="226"/>
                      <a:pt x="178" y="226"/>
                    </a:cubicBezTo>
                    <a:cubicBezTo>
                      <a:pt x="174" y="229"/>
                      <a:pt x="174" y="229"/>
                      <a:pt x="174" y="229"/>
                    </a:cubicBezTo>
                    <a:cubicBezTo>
                      <a:pt x="171" y="230"/>
                      <a:pt x="171" y="230"/>
                      <a:pt x="171" y="230"/>
                    </a:cubicBezTo>
                    <a:cubicBezTo>
                      <a:pt x="168" y="232"/>
                      <a:pt x="168" y="232"/>
                      <a:pt x="168" y="232"/>
                    </a:cubicBezTo>
                    <a:cubicBezTo>
                      <a:pt x="164" y="233"/>
                      <a:pt x="164" y="233"/>
                      <a:pt x="164" y="233"/>
                    </a:cubicBezTo>
                    <a:cubicBezTo>
                      <a:pt x="160" y="233"/>
                      <a:pt x="160" y="233"/>
                      <a:pt x="160" y="233"/>
                    </a:cubicBezTo>
                    <a:cubicBezTo>
                      <a:pt x="158" y="232"/>
                      <a:pt x="158" y="232"/>
                      <a:pt x="158" y="232"/>
                    </a:cubicBezTo>
                    <a:cubicBezTo>
                      <a:pt x="156" y="229"/>
                      <a:pt x="156" y="229"/>
                      <a:pt x="156" y="229"/>
                    </a:cubicBezTo>
                    <a:cubicBezTo>
                      <a:pt x="155" y="229"/>
                      <a:pt x="155" y="229"/>
                      <a:pt x="155" y="229"/>
                    </a:cubicBezTo>
                    <a:cubicBezTo>
                      <a:pt x="155" y="229"/>
                      <a:pt x="154" y="227"/>
                      <a:pt x="155" y="226"/>
                    </a:cubicBezTo>
                    <a:cubicBezTo>
                      <a:pt x="155" y="226"/>
                      <a:pt x="156" y="225"/>
                      <a:pt x="158" y="225"/>
                    </a:cubicBezTo>
                    <a:cubicBezTo>
                      <a:pt x="160" y="225"/>
                      <a:pt x="161" y="225"/>
                      <a:pt x="162" y="225"/>
                    </a:cubicBezTo>
                    <a:cubicBezTo>
                      <a:pt x="163" y="225"/>
                      <a:pt x="164" y="224"/>
                      <a:pt x="164" y="224"/>
                    </a:cubicBezTo>
                    <a:cubicBezTo>
                      <a:pt x="164" y="224"/>
                      <a:pt x="165" y="224"/>
                      <a:pt x="165" y="223"/>
                    </a:cubicBezTo>
                    <a:cubicBezTo>
                      <a:pt x="165" y="222"/>
                      <a:pt x="162" y="218"/>
                      <a:pt x="162" y="218"/>
                    </a:cubicBezTo>
                    <a:cubicBezTo>
                      <a:pt x="162" y="218"/>
                      <a:pt x="158" y="218"/>
                      <a:pt x="157" y="219"/>
                    </a:cubicBezTo>
                    <a:cubicBezTo>
                      <a:pt x="155" y="219"/>
                      <a:pt x="155" y="221"/>
                      <a:pt x="153" y="220"/>
                    </a:cubicBezTo>
                    <a:cubicBezTo>
                      <a:pt x="151" y="219"/>
                      <a:pt x="146" y="217"/>
                      <a:pt x="146" y="217"/>
                    </a:cubicBezTo>
                    <a:cubicBezTo>
                      <a:pt x="142" y="213"/>
                      <a:pt x="142" y="213"/>
                      <a:pt x="142" y="213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7" y="219"/>
                      <a:pt x="135" y="217"/>
                    </a:cubicBezTo>
                    <a:cubicBezTo>
                      <a:pt x="133" y="214"/>
                      <a:pt x="133" y="212"/>
                      <a:pt x="133" y="212"/>
                    </a:cubicBezTo>
                    <a:cubicBezTo>
                      <a:pt x="130" y="212"/>
                      <a:pt x="130" y="212"/>
                      <a:pt x="130" y="212"/>
                    </a:cubicBezTo>
                    <a:cubicBezTo>
                      <a:pt x="129" y="215"/>
                      <a:pt x="129" y="215"/>
                      <a:pt x="129" y="215"/>
                    </a:cubicBezTo>
                    <a:cubicBezTo>
                      <a:pt x="129" y="215"/>
                      <a:pt x="127" y="218"/>
                      <a:pt x="127" y="218"/>
                    </a:cubicBezTo>
                    <a:cubicBezTo>
                      <a:pt x="126" y="218"/>
                      <a:pt x="123" y="218"/>
                      <a:pt x="122" y="219"/>
                    </a:cubicBezTo>
                    <a:cubicBezTo>
                      <a:pt x="122" y="219"/>
                      <a:pt x="117" y="219"/>
                      <a:pt x="117" y="219"/>
                    </a:cubicBezTo>
                    <a:cubicBezTo>
                      <a:pt x="110" y="217"/>
                      <a:pt x="110" y="217"/>
                      <a:pt x="110" y="217"/>
                    </a:cubicBezTo>
                    <a:cubicBezTo>
                      <a:pt x="110" y="217"/>
                      <a:pt x="108" y="218"/>
                      <a:pt x="108" y="218"/>
                    </a:cubicBezTo>
                    <a:cubicBezTo>
                      <a:pt x="107" y="219"/>
                      <a:pt x="97" y="221"/>
                      <a:pt x="97" y="221"/>
                    </a:cubicBezTo>
                    <a:cubicBezTo>
                      <a:pt x="92" y="224"/>
                      <a:pt x="92" y="224"/>
                      <a:pt x="92" y="224"/>
                    </a:cubicBezTo>
                    <a:cubicBezTo>
                      <a:pt x="89" y="224"/>
                      <a:pt x="89" y="224"/>
                      <a:pt x="89" y="224"/>
                    </a:cubicBezTo>
                    <a:cubicBezTo>
                      <a:pt x="86" y="220"/>
                      <a:pt x="86" y="220"/>
                      <a:pt x="86" y="220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84" y="221"/>
                      <a:pt x="84" y="221"/>
                      <a:pt x="84" y="221"/>
                    </a:cubicBezTo>
                    <a:cubicBezTo>
                      <a:pt x="83" y="223"/>
                      <a:pt x="83" y="223"/>
                      <a:pt x="83" y="223"/>
                    </a:cubicBezTo>
                    <a:cubicBezTo>
                      <a:pt x="83" y="223"/>
                      <a:pt x="79" y="227"/>
                      <a:pt x="78" y="228"/>
                    </a:cubicBezTo>
                    <a:cubicBezTo>
                      <a:pt x="78" y="228"/>
                      <a:pt x="73" y="223"/>
                      <a:pt x="73" y="22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67" y="211"/>
                      <a:pt x="67" y="211"/>
                      <a:pt x="67" y="211"/>
                    </a:cubicBezTo>
                    <a:cubicBezTo>
                      <a:pt x="64" y="212"/>
                      <a:pt x="64" y="212"/>
                      <a:pt x="64" y="212"/>
                    </a:cubicBezTo>
                    <a:cubicBezTo>
                      <a:pt x="63" y="207"/>
                      <a:pt x="63" y="207"/>
                      <a:pt x="63" y="207"/>
                    </a:cubicBezTo>
                    <a:cubicBezTo>
                      <a:pt x="61" y="204"/>
                      <a:pt x="61" y="204"/>
                      <a:pt x="61" y="204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6" y="206"/>
                      <a:pt x="56" y="206"/>
                      <a:pt x="56" y="206"/>
                    </a:cubicBezTo>
                    <a:cubicBezTo>
                      <a:pt x="55" y="209"/>
                      <a:pt x="55" y="209"/>
                      <a:pt x="55" y="209"/>
                    </a:cubicBezTo>
                    <a:cubicBezTo>
                      <a:pt x="55" y="209"/>
                      <a:pt x="56" y="212"/>
                      <a:pt x="56" y="212"/>
                    </a:cubicBezTo>
                    <a:cubicBezTo>
                      <a:pt x="56" y="213"/>
                      <a:pt x="55" y="214"/>
                      <a:pt x="54" y="214"/>
                    </a:cubicBezTo>
                    <a:cubicBezTo>
                      <a:pt x="54" y="214"/>
                      <a:pt x="49" y="216"/>
                      <a:pt x="49" y="216"/>
                    </a:cubicBezTo>
                    <a:cubicBezTo>
                      <a:pt x="49" y="216"/>
                      <a:pt x="48" y="213"/>
                      <a:pt x="48" y="212"/>
                    </a:cubicBezTo>
                    <a:cubicBezTo>
                      <a:pt x="48" y="210"/>
                      <a:pt x="48" y="207"/>
                      <a:pt x="48" y="207"/>
                    </a:cubicBezTo>
                    <a:cubicBezTo>
                      <a:pt x="48" y="207"/>
                      <a:pt x="52" y="205"/>
                      <a:pt x="52" y="205"/>
                    </a:cubicBezTo>
                    <a:cubicBezTo>
                      <a:pt x="52" y="204"/>
                      <a:pt x="55" y="199"/>
                      <a:pt x="55" y="199"/>
                    </a:cubicBezTo>
                    <a:cubicBezTo>
                      <a:pt x="55" y="196"/>
                      <a:pt x="55" y="196"/>
                      <a:pt x="55" y="196"/>
                    </a:cubicBezTo>
                    <a:cubicBezTo>
                      <a:pt x="55" y="196"/>
                      <a:pt x="59" y="195"/>
                      <a:pt x="60" y="195"/>
                    </a:cubicBezTo>
                    <a:cubicBezTo>
                      <a:pt x="61" y="195"/>
                      <a:pt x="63" y="195"/>
                      <a:pt x="64" y="196"/>
                    </a:cubicBezTo>
                    <a:cubicBezTo>
                      <a:pt x="66" y="197"/>
                      <a:pt x="65" y="197"/>
                      <a:pt x="67" y="197"/>
                    </a:cubicBezTo>
                    <a:cubicBezTo>
                      <a:pt x="69" y="196"/>
                      <a:pt x="71" y="195"/>
                      <a:pt x="71" y="194"/>
                    </a:cubicBezTo>
                    <a:cubicBezTo>
                      <a:pt x="71" y="193"/>
                      <a:pt x="72" y="189"/>
                      <a:pt x="69" y="189"/>
                    </a:cubicBezTo>
                    <a:cubicBezTo>
                      <a:pt x="67" y="189"/>
                      <a:pt x="64" y="191"/>
                      <a:pt x="63" y="191"/>
                    </a:cubicBezTo>
                    <a:cubicBezTo>
                      <a:pt x="62" y="192"/>
                      <a:pt x="61" y="191"/>
                      <a:pt x="59" y="190"/>
                    </a:cubicBezTo>
                    <a:cubicBezTo>
                      <a:pt x="58" y="190"/>
                      <a:pt x="56" y="189"/>
                      <a:pt x="56" y="189"/>
                    </a:cubicBezTo>
                    <a:cubicBezTo>
                      <a:pt x="53" y="192"/>
                      <a:pt x="53" y="192"/>
                      <a:pt x="53" y="192"/>
                    </a:cubicBezTo>
                    <a:cubicBezTo>
                      <a:pt x="53" y="192"/>
                      <a:pt x="55" y="196"/>
                      <a:pt x="51" y="193"/>
                    </a:cubicBezTo>
                    <a:cubicBezTo>
                      <a:pt x="47" y="191"/>
                      <a:pt x="47" y="190"/>
                      <a:pt x="47" y="190"/>
                    </a:cubicBezTo>
                    <a:cubicBezTo>
                      <a:pt x="43" y="186"/>
                      <a:pt x="43" y="186"/>
                      <a:pt x="43" y="186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38" y="175"/>
                      <a:pt x="37" y="177"/>
                      <a:pt x="36" y="179"/>
                    </a:cubicBezTo>
                    <a:cubicBezTo>
                      <a:pt x="35" y="180"/>
                      <a:pt x="33" y="180"/>
                      <a:pt x="32" y="179"/>
                    </a:cubicBezTo>
                    <a:cubicBezTo>
                      <a:pt x="32" y="177"/>
                      <a:pt x="29" y="173"/>
                      <a:pt x="29" y="173"/>
                    </a:cubicBezTo>
                    <a:cubicBezTo>
                      <a:pt x="30" y="169"/>
                      <a:pt x="30" y="169"/>
                      <a:pt x="30" y="169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6" y="168"/>
                      <a:pt x="24" y="167"/>
                      <a:pt x="24" y="166"/>
                    </a:cubicBezTo>
                    <a:cubicBezTo>
                      <a:pt x="25" y="164"/>
                      <a:pt x="27" y="161"/>
                      <a:pt x="27" y="161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57"/>
                      <a:pt x="29" y="154"/>
                      <a:pt x="28" y="153"/>
                    </a:cubicBezTo>
                    <a:cubicBezTo>
                      <a:pt x="28" y="152"/>
                      <a:pt x="27" y="139"/>
                      <a:pt x="27" y="139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40" y="126"/>
                      <a:pt x="40" y="126"/>
                      <a:pt x="40" y="126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9" y="105"/>
                      <a:pt x="49" y="106"/>
                    </a:cubicBezTo>
                    <a:cubicBezTo>
                      <a:pt x="50" y="107"/>
                      <a:pt x="49" y="98"/>
                      <a:pt x="49" y="98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6" y="90"/>
                      <a:pt x="51" y="89"/>
                      <a:pt x="52" y="89"/>
                    </a:cubicBezTo>
                    <a:cubicBezTo>
                      <a:pt x="53" y="89"/>
                      <a:pt x="55" y="88"/>
                      <a:pt x="58" y="87"/>
                    </a:cubicBezTo>
                    <a:cubicBezTo>
                      <a:pt x="60" y="87"/>
                      <a:pt x="62" y="85"/>
                      <a:pt x="64" y="85"/>
                    </a:cubicBezTo>
                    <a:cubicBezTo>
                      <a:pt x="65" y="85"/>
                      <a:pt x="70" y="85"/>
                      <a:pt x="70" y="85"/>
                    </a:cubicBezTo>
                    <a:cubicBezTo>
                      <a:pt x="70" y="85"/>
                      <a:pt x="75" y="82"/>
                      <a:pt x="76" y="81"/>
                    </a:cubicBezTo>
                    <a:cubicBezTo>
                      <a:pt x="77" y="80"/>
                      <a:pt x="80" y="76"/>
                      <a:pt x="80" y="76"/>
                    </a:cubicBezTo>
                    <a:cubicBezTo>
                      <a:pt x="80" y="76"/>
                      <a:pt x="81" y="71"/>
                      <a:pt x="83" y="70"/>
                    </a:cubicBezTo>
                    <a:cubicBezTo>
                      <a:pt x="84" y="70"/>
                      <a:pt x="87" y="68"/>
                      <a:pt x="89" y="68"/>
                    </a:cubicBezTo>
                    <a:cubicBezTo>
                      <a:pt x="91" y="67"/>
                      <a:pt x="96" y="66"/>
                      <a:pt x="97" y="66"/>
                    </a:cubicBezTo>
                    <a:cubicBezTo>
                      <a:pt x="98" y="66"/>
                      <a:pt x="110" y="64"/>
                      <a:pt x="110" y="64"/>
                    </a:cubicBezTo>
                    <a:cubicBezTo>
                      <a:pt x="115" y="60"/>
                      <a:pt x="115" y="60"/>
                      <a:pt x="115" y="60"/>
                    </a:cubicBezTo>
                    <a:cubicBezTo>
                      <a:pt x="114" y="51"/>
                      <a:pt x="114" y="51"/>
                      <a:pt x="114" y="51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8" y="42"/>
                      <a:pt x="139" y="42"/>
                    </a:cubicBezTo>
                    <a:cubicBezTo>
                      <a:pt x="140" y="43"/>
                      <a:pt x="142" y="42"/>
                      <a:pt x="142" y="42"/>
                    </a:cubicBezTo>
                    <a:cubicBezTo>
                      <a:pt x="149" y="40"/>
                      <a:pt x="149" y="40"/>
                      <a:pt x="149" y="40"/>
                    </a:cubicBezTo>
                    <a:cubicBezTo>
                      <a:pt x="149" y="40"/>
                      <a:pt x="158" y="37"/>
                      <a:pt x="159" y="36"/>
                    </a:cubicBezTo>
                    <a:cubicBezTo>
                      <a:pt x="159" y="36"/>
                      <a:pt x="164" y="34"/>
                      <a:pt x="164" y="34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0"/>
                      <a:pt x="168" y="28"/>
                      <a:pt x="171" y="28"/>
                    </a:cubicBezTo>
                    <a:cubicBezTo>
                      <a:pt x="173" y="28"/>
                      <a:pt x="175" y="28"/>
                      <a:pt x="176" y="28"/>
                    </a:cubicBezTo>
                    <a:cubicBezTo>
                      <a:pt x="176" y="27"/>
                      <a:pt x="177" y="25"/>
                      <a:pt x="178" y="25"/>
                    </a:cubicBezTo>
                    <a:cubicBezTo>
                      <a:pt x="179" y="25"/>
                      <a:pt x="185" y="24"/>
                      <a:pt x="185" y="24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29"/>
                      <a:pt x="194" y="33"/>
                      <a:pt x="195" y="33"/>
                    </a:cubicBezTo>
                    <a:cubicBezTo>
                      <a:pt x="196" y="33"/>
                      <a:pt x="201" y="29"/>
                      <a:pt x="201" y="29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9" y="34"/>
                      <a:pt x="219" y="34"/>
                      <a:pt x="219" y="34"/>
                    </a:cubicBezTo>
                    <a:cubicBezTo>
                      <a:pt x="222" y="32"/>
                      <a:pt x="222" y="32"/>
                      <a:pt x="222" y="32"/>
                    </a:cubicBezTo>
                    <a:close/>
                    <a:moveTo>
                      <a:pt x="188" y="149"/>
                    </a:moveTo>
                    <a:cubicBezTo>
                      <a:pt x="188" y="149"/>
                      <a:pt x="188" y="149"/>
                      <a:pt x="188" y="149"/>
                    </a:cubicBezTo>
                    <a:cubicBezTo>
                      <a:pt x="189" y="150"/>
                      <a:pt x="189" y="150"/>
                      <a:pt x="189" y="150"/>
                    </a:cubicBezTo>
                    <a:cubicBezTo>
                      <a:pt x="189" y="150"/>
                      <a:pt x="191" y="150"/>
                      <a:pt x="192" y="149"/>
                    </a:cubicBezTo>
                    <a:cubicBezTo>
                      <a:pt x="193" y="149"/>
                      <a:pt x="191" y="148"/>
                      <a:pt x="191" y="148"/>
                    </a:cubicBezTo>
                    <a:cubicBezTo>
                      <a:pt x="189" y="148"/>
                      <a:pt x="189" y="148"/>
                      <a:pt x="189" y="148"/>
                    </a:cubicBezTo>
                    <a:cubicBezTo>
                      <a:pt x="189" y="148"/>
                      <a:pt x="188" y="149"/>
                      <a:pt x="188" y="149"/>
                    </a:cubicBezTo>
                    <a:close/>
                    <a:moveTo>
                      <a:pt x="184" y="157"/>
                    </a:move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5" y="158"/>
                      <a:pt x="185" y="158"/>
                      <a:pt x="185" y="158"/>
                    </a:cubicBezTo>
                    <a:cubicBezTo>
                      <a:pt x="185" y="158"/>
                      <a:pt x="186" y="155"/>
                      <a:pt x="187" y="154"/>
                    </a:cubicBezTo>
                    <a:cubicBezTo>
                      <a:pt x="188" y="152"/>
                      <a:pt x="186" y="153"/>
                      <a:pt x="186" y="153"/>
                    </a:cubicBezTo>
                    <a:cubicBezTo>
                      <a:pt x="185" y="154"/>
                      <a:pt x="185" y="154"/>
                      <a:pt x="185" y="154"/>
                    </a:cubicBezTo>
                    <a:cubicBezTo>
                      <a:pt x="185" y="154"/>
                      <a:pt x="184" y="157"/>
                      <a:pt x="184" y="157"/>
                    </a:cubicBezTo>
                    <a:close/>
                    <a:moveTo>
                      <a:pt x="318" y="231"/>
                    </a:moveTo>
                    <a:cubicBezTo>
                      <a:pt x="318" y="231"/>
                      <a:pt x="318" y="231"/>
                      <a:pt x="318" y="231"/>
                    </a:cubicBezTo>
                    <a:cubicBezTo>
                      <a:pt x="318" y="231"/>
                      <a:pt x="321" y="233"/>
                      <a:pt x="321" y="233"/>
                    </a:cubicBezTo>
                    <a:cubicBezTo>
                      <a:pt x="319" y="237"/>
                      <a:pt x="319" y="237"/>
                      <a:pt x="319" y="237"/>
                    </a:cubicBezTo>
                    <a:cubicBezTo>
                      <a:pt x="316" y="235"/>
                      <a:pt x="316" y="235"/>
                      <a:pt x="316" y="235"/>
                    </a:cubicBezTo>
                    <a:cubicBezTo>
                      <a:pt x="318" y="231"/>
                      <a:pt x="318" y="231"/>
                      <a:pt x="318" y="231"/>
                    </a:cubicBezTo>
                    <a:close/>
                    <a:moveTo>
                      <a:pt x="342" y="250"/>
                    </a:moveTo>
                    <a:cubicBezTo>
                      <a:pt x="342" y="250"/>
                      <a:pt x="342" y="250"/>
                      <a:pt x="342" y="250"/>
                    </a:cubicBezTo>
                    <a:cubicBezTo>
                      <a:pt x="342" y="250"/>
                      <a:pt x="347" y="251"/>
                      <a:pt x="347" y="250"/>
                    </a:cubicBezTo>
                    <a:cubicBezTo>
                      <a:pt x="347" y="249"/>
                      <a:pt x="348" y="247"/>
                      <a:pt x="348" y="247"/>
                    </a:cubicBezTo>
                    <a:cubicBezTo>
                      <a:pt x="347" y="246"/>
                      <a:pt x="344" y="245"/>
                      <a:pt x="344" y="245"/>
                    </a:cubicBezTo>
                    <a:cubicBezTo>
                      <a:pt x="343" y="245"/>
                      <a:pt x="342" y="245"/>
                      <a:pt x="341" y="244"/>
                    </a:cubicBezTo>
                    <a:cubicBezTo>
                      <a:pt x="335" y="237"/>
                      <a:pt x="339" y="246"/>
                      <a:pt x="342" y="247"/>
                    </a:cubicBezTo>
                    <a:cubicBezTo>
                      <a:pt x="342" y="248"/>
                      <a:pt x="342" y="248"/>
                      <a:pt x="342" y="248"/>
                    </a:cubicBezTo>
                    <a:cubicBezTo>
                      <a:pt x="342" y="250"/>
                      <a:pt x="342" y="250"/>
                      <a:pt x="342" y="250"/>
                    </a:cubicBezTo>
                    <a:close/>
                    <a:moveTo>
                      <a:pt x="349" y="257"/>
                    </a:moveTo>
                    <a:cubicBezTo>
                      <a:pt x="349" y="257"/>
                      <a:pt x="349" y="257"/>
                      <a:pt x="349" y="257"/>
                    </a:cubicBezTo>
                    <a:cubicBezTo>
                      <a:pt x="353" y="252"/>
                      <a:pt x="353" y="252"/>
                      <a:pt x="353" y="252"/>
                    </a:cubicBezTo>
                    <a:cubicBezTo>
                      <a:pt x="353" y="252"/>
                      <a:pt x="355" y="250"/>
                      <a:pt x="356" y="250"/>
                    </a:cubicBezTo>
                    <a:cubicBezTo>
                      <a:pt x="357" y="250"/>
                      <a:pt x="361" y="249"/>
                      <a:pt x="361" y="249"/>
                    </a:cubicBezTo>
                    <a:cubicBezTo>
                      <a:pt x="361" y="249"/>
                      <a:pt x="364" y="250"/>
                      <a:pt x="362" y="251"/>
                    </a:cubicBezTo>
                    <a:cubicBezTo>
                      <a:pt x="361" y="252"/>
                      <a:pt x="358" y="254"/>
                      <a:pt x="357" y="254"/>
                    </a:cubicBezTo>
                    <a:cubicBezTo>
                      <a:pt x="356" y="255"/>
                      <a:pt x="354" y="258"/>
                      <a:pt x="354" y="258"/>
                    </a:cubicBezTo>
                    <a:cubicBezTo>
                      <a:pt x="350" y="259"/>
                      <a:pt x="350" y="259"/>
                      <a:pt x="350" y="259"/>
                    </a:cubicBezTo>
                    <a:cubicBezTo>
                      <a:pt x="346" y="261"/>
                      <a:pt x="346" y="261"/>
                      <a:pt x="346" y="261"/>
                    </a:cubicBezTo>
                    <a:cubicBezTo>
                      <a:pt x="347" y="265"/>
                      <a:pt x="347" y="265"/>
                      <a:pt x="347" y="265"/>
                    </a:cubicBezTo>
                    <a:cubicBezTo>
                      <a:pt x="347" y="265"/>
                      <a:pt x="346" y="266"/>
                      <a:pt x="345" y="266"/>
                    </a:cubicBezTo>
                    <a:cubicBezTo>
                      <a:pt x="345" y="265"/>
                      <a:pt x="342" y="263"/>
                      <a:pt x="342" y="263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7" y="258"/>
                      <a:pt x="347" y="258"/>
                      <a:pt x="347" y="258"/>
                    </a:cubicBezTo>
                    <a:cubicBezTo>
                      <a:pt x="349" y="257"/>
                      <a:pt x="349" y="257"/>
                      <a:pt x="349" y="257"/>
                    </a:cubicBezTo>
                    <a:close/>
                    <a:moveTo>
                      <a:pt x="388" y="286"/>
                    </a:moveTo>
                    <a:cubicBezTo>
                      <a:pt x="388" y="286"/>
                      <a:pt x="388" y="286"/>
                      <a:pt x="388" y="286"/>
                    </a:cubicBezTo>
                    <a:cubicBezTo>
                      <a:pt x="388" y="286"/>
                      <a:pt x="392" y="290"/>
                      <a:pt x="392" y="290"/>
                    </a:cubicBezTo>
                    <a:cubicBezTo>
                      <a:pt x="391" y="295"/>
                      <a:pt x="391" y="295"/>
                      <a:pt x="391" y="295"/>
                    </a:cubicBezTo>
                    <a:cubicBezTo>
                      <a:pt x="391" y="295"/>
                      <a:pt x="391" y="297"/>
                      <a:pt x="393" y="297"/>
                    </a:cubicBezTo>
                    <a:cubicBezTo>
                      <a:pt x="395" y="298"/>
                      <a:pt x="398" y="298"/>
                      <a:pt x="398" y="296"/>
                    </a:cubicBezTo>
                    <a:cubicBezTo>
                      <a:pt x="398" y="294"/>
                      <a:pt x="399" y="292"/>
                      <a:pt x="400" y="291"/>
                    </a:cubicBezTo>
                    <a:cubicBezTo>
                      <a:pt x="401" y="289"/>
                      <a:pt x="403" y="286"/>
                      <a:pt x="403" y="286"/>
                    </a:cubicBezTo>
                    <a:cubicBezTo>
                      <a:pt x="403" y="286"/>
                      <a:pt x="404" y="286"/>
                      <a:pt x="405" y="285"/>
                    </a:cubicBezTo>
                    <a:cubicBezTo>
                      <a:pt x="406" y="285"/>
                      <a:pt x="404" y="282"/>
                      <a:pt x="404" y="282"/>
                    </a:cubicBezTo>
                    <a:cubicBezTo>
                      <a:pt x="404" y="282"/>
                      <a:pt x="403" y="282"/>
                      <a:pt x="405" y="278"/>
                    </a:cubicBezTo>
                    <a:cubicBezTo>
                      <a:pt x="407" y="275"/>
                      <a:pt x="407" y="275"/>
                      <a:pt x="407" y="275"/>
                    </a:cubicBezTo>
                    <a:cubicBezTo>
                      <a:pt x="407" y="274"/>
                      <a:pt x="408" y="271"/>
                      <a:pt x="408" y="270"/>
                    </a:cubicBezTo>
                    <a:cubicBezTo>
                      <a:pt x="407" y="268"/>
                      <a:pt x="406" y="263"/>
                      <a:pt x="406" y="263"/>
                    </a:cubicBezTo>
                    <a:cubicBezTo>
                      <a:pt x="404" y="265"/>
                      <a:pt x="404" y="265"/>
                      <a:pt x="404" y="265"/>
                    </a:cubicBezTo>
                    <a:cubicBezTo>
                      <a:pt x="404" y="265"/>
                      <a:pt x="402" y="267"/>
                      <a:pt x="400" y="267"/>
                    </a:cubicBezTo>
                    <a:cubicBezTo>
                      <a:pt x="398" y="268"/>
                      <a:pt x="396" y="269"/>
                      <a:pt x="396" y="270"/>
                    </a:cubicBezTo>
                    <a:cubicBezTo>
                      <a:pt x="396" y="270"/>
                      <a:pt x="396" y="273"/>
                      <a:pt x="395" y="274"/>
                    </a:cubicBezTo>
                    <a:cubicBezTo>
                      <a:pt x="394" y="275"/>
                      <a:pt x="391" y="278"/>
                      <a:pt x="391" y="278"/>
                    </a:cubicBezTo>
                    <a:cubicBezTo>
                      <a:pt x="389" y="283"/>
                      <a:pt x="389" y="283"/>
                      <a:pt x="389" y="283"/>
                    </a:cubicBezTo>
                    <a:cubicBezTo>
                      <a:pt x="389" y="283"/>
                      <a:pt x="388" y="286"/>
                      <a:pt x="388" y="286"/>
                    </a:cubicBezTo>
                    <a:close/>
                    <a:moveTo>
                      <a:pt x="373" y="331"/>
                    </a:moveTo>
                    <a:cubicBezTo>
                      <a:pt x="373" y="331"/>
                      <a:pt x="373" y="331"/>
                      <a:pt x="373" y="331"/>
                    </a:cubicBezTo>
                    <a:cubicBezTo>
                      <a:pt x="371" y="330"/>
                      <a:pt x="369" y="328"/>
                      <a:pt x="369" y="326"/>
                    </a:cubicBezTo>
                    <a:cubicBezTo>
                      <a:pt x="369" y="325"/>
                      <a:pt x="370" y="323"/>
                      <a:pt x="370" y="323"/>
                    </a:cubicBezTo>
                    <a:cubicBezTo>
                      <a:pt x="370" y="323"/>
                      <a:pt x="368" y="322"/>
                      <a:pt x="368" y="321"/>
                    </a:cubicBezTo>
                    <a:cubicBezTo>
                      <a:pt x="368" y="321"/>
                      <a:pt x="370" y="317"/>
                      <a:pt x="370" y="315"/>
                    </a:cubicBezTo>
                    <a:cubicBezTo>
                      <a:pt x="369" y="314"/>
                      <a:pt x="370" y="308"/>
                      <a:pt x="370" y="308"/>
                    </a:cubicBezTo>
                    <a:cubicBezTo>
                      <a:pt x="370" y="308"/>
                      <a:pt x="373" y="307"/>
                      <a:pt x="373" y="308"/>
                    </a:cubicBezTo>
                    <a:cubicBezTo>
                      <a:pt x="373" y="309"/>
                      <a:pt x="372" y="312"/>
                      <a:pt x="372" y="313"/>
                    </a:cubicBezTo>
                    <a:cubicBezTo>
                      <a:pt x="372" y="314"/>
                      <a:pt x="371" y="318"/>
                      <a:pt x="371" y="319"/>
                    </a:cubicBezTo>
                    <a:cubicBezTo>
                      <a:pt x="371" y="319"/>
                      <a:pt x="372" y="318"/>
                      <a:pt x="374" y="320"/>
                    </a:cubicBezTo>
                    <a:cubicBezTo>
                      <a:pt x="376" y="322"/>
                      <a:pt x="376" y="325"/>
                      <a:pt x="376" y="325"/>
                    </a:cubicBezTo>
                    <a:cubicBezTo>
                      <a:pt x="374" y="327"/>
                      <a:pt x="374" y="327"/>
                      <a:pt x="374" y="327"/>
                    </a:cubicBezTo>
                    <a:cubicBezTo>
                      <a:pt x="373" y="331"/>
                      <a:pt x="373" y="331"/>
                      <a:pt x="373" y="331"/>
                    </a:cubicBezTo>
                    <a:close/>
                    <a:moveTo>
                      <a:pt x="361" y="333"/>
                    </a:moveTo>
                    <a:cubicBezTo>
                      <a:pt x="361" y="333"/>
                      <a:pt x="361" y="333"/>
                      <a:pt x="361" y="333"/>
                    </a:cubicBezTo>
                    <a:cubicBezTo>
                      <a:pt x="361" y="333"/>
                      <a:pt x="360" y="337"/>
                      <a:pt x="360" y="338"/>
                    </a:cubicBezTo>
                    <a:cubicBezTo>
                      <a:pt x="360" y="338"/>
                      <a:pt x="361" y="338"/>
                      <a:pt x="362" y="338"/>
                    </a:cubicBezTo>
                    <a:cubicBezTo>
                      <a:pt x="363" y="337"/>
                      <a:pt x="364" y="337"/>
                      <a:pt x="365" y="336"/>
                    </a:cubicBezTo>
                    <a:cubicBezTo>
                      <a:pt x="366" y="335"/>
                      <a:pt x="369" y="333"/>
                      <a:pt x="370" y="333"/>
                    </a:cubicBezTo>
                    <a:cubicBezTo>
                      <a:pt x="371" y="332"/>
                      <a:pt x="366" y="330"/>
                      <a:pt x="366" y="330"/>
                    </a:cubicBezTo>
                    <a:cubicBezTo>
                      <a:pt x="361" y="333"/>
                      <a:pt x="361" y="333"/>
                      <a:pt x="361" y="333"/>
                    </a:cubicBezTo>
                    <a:close/>
                    <a:moveTo>
                      <a:pt x="225" y="132"/>
                    </a:move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3"/>
                      <a:pt x="228" y="132"/>
                      <a:pt x="229" y="131"/>
                    </a:cubicBezTo>
                    <a:cubicBezTo>
                      <a:pt x="230" y="130"/>
                      <a:pt x="228" y="129"/>
                      <a:pt x="228" y="129"/>
                    </a:cubicBezTo>
                    <a:cubicBezTo>
                      <a:pt x="227" y="130"/>
                      <a:pt x="227" y="130"/>
                      <a:pt x="227" y="130"/>
                    </a:cubicBezTo>
                    <a:cubicBezTo>
                      <a:pt x="227" y="130"/>
                      <a:pt x="225" y="132"/>
                      <a:pt x="225" y="132"/>
                    </a:cubicBezTo>
                    <a:close/>
                    <a:moveTo>
                      <a:pt x="164" y="164"/>
                    </a:move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165" y="165"/>
                      <a:pt x="166" y="163"/>
                      <a:pt x="168" y="162"/>
                    </a:cubicBezTo>
                    <a:cubicBezTo>
                      <a:pt x="169" y="161"/>
                      <a:pt x="167" y="161"/>
                      <a:pt x="167" y="161"/>
                    </a:cubicBezTo>
                    <a:cubicBezTo>
                      <a:pt x="165" y="162"/>
                      <a:pt x="165" y="162"/>
                      <a:pt x="165" y="162"/>
                    </a:cubicBezTo>
                    <a:cubicBezTo>
                      <a:pt x="165" y="162"/>
                      <a:pt x="164" y="163"/>
                      <a:pt x="164" y="164"/>
                    </a:cubicBezTo>
                    <a:close/>
                    <a:moveTo>
                      <a:pt x="174" y="162"/>
                    </a:moveTo>
                    <a:cubicBezTo>
                      <a:pt x="174" y="162"/>
                      <a:pt x="174" y="162"/>
                      <a:pt x="174" y="162"/>
                    </a:cubicBezTo>
                    <a:cubicBezTo>
                      <a:pt x="174" y="164"/>
                      <a:pt x="174" y="164"/>
                      <a:pt x="174" y="164"/>
                    </a:cubicBezTo>
                    <a:cubicBezTo>
                      <a:pt x="174" y="164"/>
                      <a:pt x="177" y="165"/>
                      <a:pt x="179" y="166"/>
                    </a:cubicBezTo>
                    <a:cubicBezTo>
                      <a:pt x="182" y="167"/>
                      <a:pt x="180" y="164"/>
                      <a:pt x="180" y="164"/>
                    </a:cubicBezTo>
                    <a:cubicBezTo>
                      <a:pt x="178" y="162"/>
                      <a:pt x="178" y="162"/>
                      <a:pt x="178" y="162"/>
                    </a:cubicBezTo>
                    <a:cubicBezTo>
                      <a:pt x="178" y="162"/>
                      <a:pt x="175" y="161"/>
                      <a:pt x="174" y="162"/>
                    </a:cubicBezTo>
                    <a:close/>
                    <a:moveTo>
                      <a:pt x="211" y="164"/>
                    </a:moveTo>
                    <a:cubicBezTo>
                      <a:pt x="211" y="164"/>
                      <a:pt x="211" y="164"/>
                      <a:pt x="211" y="164"/>
                    </a:cubicBezTo>
                    <a:cubicBezTo>
                      <a:pt x="210" y="166"/>
                      <a:pt x="210" y="166"/>
                      <a:pt x="210" y="166"/>
                    </a:cubicBezTo>
                    <a:cubicBezTo>
                      <a:pt x="210" y="166"/>
                      <a:pt x="212" y="168"/>
                      <a:pt x="213" y="170"/>
                    </a:cubicBezTo>
                    <a:cubicBezTo>
                      <a:pt x="214" y="170"/>
                      <a:pt x="218" y="174"/>
                      <a:pt x="220" y="174"/>
                    </a:cubicBezTo>
                    <a:cubicBezTo>
                      <a:pt x="228" y="177"/>
                      <a:pt x="215" y="167"/>
                      <a:pt x="214" y="166"/>
                    </a:cubicBezTo>
                    <a:cubicBezTo>
                      <a:pt x="214" y="166"/>
                      <a:pt x="211" y="163"/>
                      <a:pt x="211" y="164"/>
                    </a:cubicBezTo>
                    <a:close/>
                    <a:moveTo>
                      <a:pt x="258" y="178"/>
                    </a:moveTo>
                    <a:cubicBezTo>
                      <a:pt x="258" y="178"/>
                      <a:pt x="258" y="178"/>
                      <a:pt x="258" y="178"/>
                    </a:cubicBezTo>
                    <a:cubicBezTo>
                      <a:pt x="260" y="180"/>
                      <a:pt x="260" y="180"/>
                      <a:pt x="260" y="180"/>
                    </a:cubicBezTo>
                    <a:cubicBezTo>
                      <a:pt x="260" y="180"/>
                      <a:pt x="263" y="179"/>
                      <a:pt x="265" y="178"/>
                    </a:cubicBezTo>
                    <a:cubicBezTo>
                      <a:pt x="267" y="178"/>
                      <a:pt x="265" y="176"/>
                      <a:pt x="265" y="176"/>
                    </a:cubicBezTo>
                    <a:cubicBezTo>
                      <a:pt x="262" y="176"/>
                      <a:pt x="262" y="176"/>
                      <a:pt x="262" y="176"/>
                    </a:cubicBezTo>
                    <a:cubicBezTo>
                      <a:pt x="262" y="176"/>
                      <a:pt x="258" y="177"/>
                      <a:pt x="258" y="178"/>
                    </a:cubicBezTo>
                    <a:close/>
                    <a:moveTo>
                      <a:pt x="238" y="73"/>
                    </a:moveTo>
                    <a:cubicBezTo>
                      <a:pt x="238" y="73"/>
                      <a:pt x="238" y="73"/>
                      <a:pt x="238" y="73"/>
                    </a:cubicBezTo>
                    <a:cubicBezTo>
                      <a:pt x="238" y="73"/>
                      <a:pt x="234" y="75"/>
                      <a:pt x="234" y="75"/>
                    </a:cubicBezTo>
                    <a:cubicBezTo>
                      <a:pt x="233" y="75"/>
                      <a:pt x="234" y="77"/>
                      <a:pt x="235" y="77"/>
                    </a:cubicBezTo>
                    <a:cubicBezTo>
                      <a:pt x="236" y="78"/>
                      <a:pt x="239" y="79"/>
                      <a:pt x="239" y="79"/>
                    </a:cubicBezTo>
                    <a:cubicBezTo>
                      <a:pt x="240" y="79"/>
                      <a:pt x="243" y="77"/>
                      <a:pt x="245" y="75"/>
                    </a:cubicBezTo>
                    <a:cubicBezTo>
                      <a:pt x="247" y="74"/>
                      <a:pt x="243" y="73"/>
                      <a:pt x="243" y="73"/>
                    </a:cubicBezTo>
                    <a:cubicBezTo>
                      <a:pt x="238" y="73"/>
                      <a:pt x="238" y="73"/>
                      <a:pt x="238" y="73"/>
                    </a:cubicBezTo>
                    <a:close/>
                    <a:moveTo>
                      <a:pt x="202" y="66"/>
                    </a:moveTo>
                    <a:cubicBezTo>
                      <a:pt x="202" y="66"/>
                      <a:pt x="202" y="66"/>
                      <a:pt x="202" y="66"/>
                    </a:cubicBezTo>
                    <a:cubicBezTo>
                      <a:pt x="202" y="66"/>
                      <a:pt x="198" y="66"/>
                      <a:pt x="197" y="66"/>
                    </a:cubicBezTo>
                    <a:cubicBezTo>
                      <a:pt x="197" y="66"/>
                      <a:pt x="196" y="67"/>
                      <a:pt x="195" y="68"/>
                    </a:cubicBezTo>
                    <a:cubicBezTo>
                      <a:pt x="194" y="69"/>
                      <a:pt x="194" y="71"/>
                      <a:pt x="193" y="73"/>
                    </a:cubicBezTo>
                    <a:cubicBezTo>
                      <a:pt x="193" y="75"/>
                      <a:pt x="194" y="75"/>
                      <a:pt x="194" y="75"/>
                    </a:cubicBezTo>
                    <a:cubicBezTo>
                      <a:pt x="195" y="76"/>
                      <a:pt x="195" y="76"/>
                      <a:pt x="197" y="78"/>
                    </a:cubicBezTo>
                    <a:cubicBezTo>
                      <a:pt x="199" y="79"/>
                      <a:pt x="201" y="77"/>
                      <a:pt x="203" y="76"/>
                    </a:cubicBezTo>
                    <a:cubicBezTo>
                      <a:pt x="206" y="75"/>
                      <a:pt x="204" y="74"/>
                      <a:pt x="205" y="72"/>
                    </a:cubicBezTo>
                    <a:cubicBezTo>
                      <a:pt x="205" y="71"/>
                      <a:pt x="204" y="68"/>
                      <a:pt x="204" y="68"/>
                    </a:cubicBezTo>
                    <a:cubicBezTo>
                      <a:pt x="204" y="67"/>
                      <a:pt x="202" y="66"/>
                      <a:pt x="202" y="66"/>
                    </a:cubicBezTo>
                    <a:close/>
                    <a:moveTo>
                      <a:pt x="236" y="103"/>
                    </a:moveTo>
                    <a:cubicBezTo>
                      <a:pt x="236" y="103"/>
                      <a:pt x="236" y="103"/>
                      <a:pt x="236" y="103"/>
                    </a:cubicBezTo>
                    <a:cubicBezTo>
                      <a:pt x="236" y="103"/>
                      <a:pt x="235" y="105"/>
                      <a:pt x="235" y="105"/>
                    </a:cubicBezTo>
                    <a:cubicBezTo>
                      <a:pt x="235" y="105"/>
                      <a:pt x="235" y="107"/>
                      <a:pt x="235" y="107"/>
                    </a:cubicBezTo>
                    <a:cubicBezTo>
                      <a:pt x="235" y="107"/>
                      <a:pt x="234" y="108"/>
                      <a:pt x="233" y="109"/>
                    </a:cubicBezTo>
                    <a:cubicBezTo>
                      <a:pt x="231" y="111"/>
                      <a:pt x="233" y="111"/>
                      <a:pt x="234" y="112"/>
                    </a:cubicBezTo>
                    <a:cubicBezTo>
                      <a:pt x="235" y="114"/>
                      <a:pt x="234" y="113"/>
                      <a:pt x="235" y="113"/>
                    </a:cubicBezTo>
                    <a:cubicBezTo>
                      <a:pt x="235" y="114"/>
                      <a:pt x="236" y="113"/>
                      <a:pt x="238" y="112"/>
                    </a:cubicBezTo>
                    <a:cubicBezTo>
                      <a:pt x="240" y="111"/>
                      <a:pt x="239" y="111"/>
                      <a:pt x="239" y="111"/>
                    </a:cubicBezTo>
                    <a:cubicBezTo>
                      <a:pt x="239" y="111"/>
                      <a:pt x="237" y="108"/>
                      <a:pt x="237" y="108"/>
                    </a:cubicBezTo>
                    <a:cubicBezTo>
                      <a:pt x="237" y="108"/>
                      <a:pt x="237" y="107"/>
                      <a:pt x="237" y="107"/>
                    </a:cubicBezTo>
                    <a:cubicBezTo>
                      <a:pt x="237" y="106"/>
                      <a:pt x="238" y="106"/>
                      <a:pt x="239" y="105"/>
                    </a:cubicBezTo>
                    <a:cubicBezTo>
                      <a:pt x="240" y="103"/>
                      <a:pt x="240" y="102"/>
                      <a:pt x="240" y="102"/>
                    </a:cubicBezTo>
                    <a:cubicBezTo>
                      <a:pt x="240" y="101"/>
                      <a:pt x="238" y="101"/>
                      <a:pt x="238" y="101"/>
                    </a:cubicBezTo>
                    <a:cubicBezTo>
                      <a:pt x="238" y="101"/>
                      <a:pt x="236" y="102"/>
                      <a:pt x="236" y="103"/>
                    </a:cubicBezTo>
                    <a:close/>
                    <a:moveTo>
                      <a:pt x="233" y="105"/>
                    </a:moveTo>
                    <a:cubicBezTo>
                      <a:pt x="233" y="105"/>
                      <a:pt x="233" y="105"/>
                      <a:pt x="233" y="105"/>
                    </a:cubicBezTo>
                    <a:cubicBezTo>
                      <a:pt x="232" y="103"/>
                      <a:pt x="232" y="103"/>
                      <a:pt x="232" y="103"/>
                    </a:cubicBezTo>
                    <a:cubicBezTo>
                      <a:pt x="232" y="103"/>
                      <a:pt x="231" y="102"/>
                      <a:pt x="228" y="102"/>
                    </a:cubicBezTo>
                    <a:cubicBezTo>
                      <a:pt x="226" y="102"/>
                      <a:pt x="226" y="103"/>
                      <a:pt x="224" y="103"/>
                    </a:cubicBezTo>
                    <a:cubicBezTo>
                      <a:pt x="222" y="103"/>
                      <a:pt x="222" y="105"/>
                      <a:pt x="222" y="106"/>
                    </a:cubicBezTo>
                    <a:cubicBezTo>
                      <a:pt x="221" y="108"/>
                      <a:pt x="222" y="107"/>
                      <a:pt x="223" y="108"/>
                    </a:cubicBezTo>
                    <a:cubicBezTo>
                      <a:pt x="224" y="109"/>
                      <a:pt x="223" y="109"/>
                      <a:pt x="224" y="112"/>
                    </a:cubicBezTo>
                    <a:cubicBezTo>
                      <a:pt x="224" y="114"/>
                      <a:pt x="225" y="113"/>
                      <a:pt x="225" y="113"/>
                    </a:cubicBezTo>
                    <a:cubicBezTo>
                      <a:pt x="226" y="114"/>
                      <a:pt x="227" y="113"/>
                      <a:pt x="229" y="112"/>
                    </a:cubicBezTo>
                    <a:cubicBezTo>
                      <a:pt x="231" y="110"/>
                      <a:pt x="229" y="110"/>
                      <a:pt x="229" y="110"/>
                    </a:cubicBezTo>
                    <a:cubicBezTo>
                      <a:pt x="229" y="110"/>
                      <a:pt x="231" y="109"/>
                      <a:pt x="233" y="107"/>
                    </a:cubicBezTo>
                    <a:cubicBezTo>
                      <a:pt x="234" y="105"/>
                      <a:pt x="233" y="105"/>
                      <a:pt x="233" y="105"/>
                    </a:cubicBezTo>
                    <a:close/>
                    <a:moveTo>
                      <a:pt x="284" y="139"/>
                    </a:moveTo>
                    <a:cubicBezTo>
                      <a:pt x="284" y="139"/>
                      <a:pt x="284" y="139"/>
                      <a:pt x="284" y="139"/>
                    </a:cubicBezTo>
                    <a:cubicBezTo>
                      <a:pt x="283" y="139"/>
                      <a:pt x="282" y="141"/>
                      <a:pt x="282" y="141"/>
                    </a:cubicBezTo>
                    <a:cubicBezTo>
                      <a:pt x="282" y="141"/>
                      <a:pt x="281" y="142"/>
                      <a:pt x="281" y="143"/>
                    </a:cubicBezTo>
                    <a:cubicBezTo>
                      <a:pt x="280" y="143"/>
                      <a:pt x="279" y="145"/>
                      <a:pt x="279" y="145"/>
                    </a:cubicBezTo>
                    <a:cubicBezTo>
                      <a:pt x="279" y="145"/>
                      <a:pt x="280" y="146"/>
                      <a:pt x="281" y="146"/>
                    </a:cubicBezTo>
                    <a:cubicBezTo>
                      <a:pt x="282" y="147"/>
                      <a:pt x="282" y="147"/>
                      <a:pt x="283" y="147"/>
                    </a:cubicBezTo>
                    <a:cubicBezTo>
                      <a:pt x="284" y="147"/>
                      <a:pt x="284" y="147"/>
                      <a:pt x="287" y="147"/>
                    </a:cubicBezTo>
                    <a:cubicBezTo>
                      <a:pt x="291" y="147"/>
                      <a:pt x="294" y="147"/>
                      <a:pt x="295" y="147"/>
                    </a:cubicBezTo>
                    <a:cubicBezTo>
                      <a:pt x="295" y="147"/>
                      <a:pt x="297" y="146"/>
                      <a:pt x="297" y="146"/>
                    </a:cubicBezTo>
                    <a:cubicBezTo>
                      <a:pt x="297" y="145"/>
                      <a:pt x="297" y="145"/>
                      <a:pt x="296" y="144"/>
                    </a:cubicBezTo>
                    <a:cubicBezTo>
                      <a:pt x="295" y="142"/>
                      <a:pt x="293" y="141"/>
                      <a:pt x="293" y="141"/>
                    </a:cubicBezTo>
                    <a:cubicBezTo>
                      <a:pt x="292" y="141"/>
                      <a:pt x="293" y="139"/>
                      <a:pt x="294" y="140"/>
                    </a:cubicBezTo>
                    <a:cubicBezTo>
                      <a:pt x="294" y="140"/>
                      <a:pt x="297" y="143"/>
                      <a:pt x="297" y="143"/>
                    </a:cubicBezTo>
                    <a:cubicBezTo>
                      <a:pt x="298" y="143"/>
                      <a:pt x="300" y="143"/>
                      <a:pt x="300" y="141"/>
                    </a:cubicBezTo>
                    <a:cubicBezTo>
                      <a:pt x="299" y="140"/>
                      <a:pt x="301" y="138"/>
                      <a:pt x="298" y="137"/>
                    </a:cubicBezTo>
                    <a:cubicBezTo>
                      <a:pt x="296" y="136"/>
                      <a:pt x="295" y="135"/>
                      <a:pt x="294" y="135"/>
                    </a:cubicBezTo>
                    <a:cubicBezTo>
                      <a:pt x="292" y="135"/>
                      <a:pt x="295" y="136"/>
                      <a:pt x="291" y="133"/>
                    </a:cubicBezTo>
                    <a:cubicBezTo>
                      <a:pt x="287" y="130"/>
                      <a:pt x="287" y="131"/>
                      <a:pt x="287" y="131"/>
                    </a:cubicBezTo>
                    <a:cubicBezTo>
                      <a:pt x="287" y="131"/>
                      <a:pt x="289" y="128"/>
                      <a:pt x="288" y="127"/>
                    </a:cubicBezTo>
                    <a:cubicBezTo>
                      <a:pt x="288" y="127"/>
                      <a:pt x="284" y="126"/>
                      <a:pt x="284" y="126"/>
                    </a:cubicBezTo>
                    <a:cubicBezTo>
                      <a:pt x="284" y="126"/>
                      <a:pt x="279" y="127"/>
                      <a:pt x="279" y="127"/>
                    </a:cubicBezTo>
                    <a:cubicBezTo>
                      <a:pt x="278" y="128"/>
                      <a:pt x="277" y="129"/>
                      <a:pt x="277" y="129"/>
                    </a:cubicBezTo>
                    <a:cubicBezTo>
                      <a:pt x="277" y="131"/>
                      <a:pt x="277" y="131"/>
                      <a:pt x="277" y="131"/>
                    </a:cubicBezTo>
                    <a:cubicBezTo>
                      <a:pt x="275" y="132"/>
                      <a:pt x="275" y="132"/>
                      <a:pt x="275" y="132"/>
                    </a:cubicBezTo>
                    <a:cubicBezTo>
                      <a:pt x="275" y="132"/>
                      <a:pt x="274" y="134"/>
                      <a:pt x="274" y="134"/>
                    </a:cubicBezTo>
                    <a:cubicBezTo>
                      <a:pt x="273" y="134"/>
                      <a:pt x="271" y="135"/>
                      <a:pt x="271" y="135"/>
                    </a:cubicBezTo>
                    <a:cubicBezTo>
                      <a:pt x="270" y="135"/>
                      <a:pt x="268" y="135"/>
                      <a:pt x="268" y="136"/>
                    </a:cubicBezTo>
                    <a:cubicBezTo>
                      <a:pt x="267" y="137"/>
                      <a:pt x="264" y="138"/>
                      <a:pt x="264" y="138"/>
                    </a:cubicBezTo>
                    <a:cubicBezTo>
                      <a:pt x="264" y="138"/>
                      <a:pt x="263" y="139"/>
                      <a:pt x="265" y="141"/>
                    </a:cubicBezTo>
                    <a:cubicBezTo>
                      <a:pt x="267" y="142"/>
                      <a:pt x="269" y="142"/>
                      <a:pt x="269" y="143"/>
                    </a:cubicBezTo>
                    <a:cubicBezTo>
                      <a:pt x="270" y="143"/>
                      <a:pt x="270" y="143"/>
                      <a:pt x="271" y="143"/>
                    </a:cubicBezTo>
                    <a:cubicBezTo>
                      <a:pt x="272" y="144"/>
                      <a:pt x="272" y="144"/>
                      <a:pt x="274" y="144"/>
                    </a:cubicBezTo>
                    <a:cubicBezTo>
                      <a:pt x="275" y="143"/>
                      <a:pt x="277" y="143"/>
                      <a:pt x="277" y="142"/>
                    </a:cubicBezTo>
                    <a:cubicBezTo>
                      <a:pt x="278" y="141"/>
                      <a:pt x="278" y="140"/>
                      <a:pt x="279" y="139"/>
                    </a:cubicBezTo>
                    <a:cubicBezTo>
                      <a:pt x="279" y="138"/>
                      <a:pt x="279" y="137"/>
                      <a:pt x="281" y="137"/>
                    </a:cubicBezTo>
                    <a:cubicBezTo>
                      <a:pt x="282" y="137"/>
                      <a:pt x="284" y="136"/>
                      <a:pt x="284" y="136"/>
                    </a:cubicBezTo>
                    <a:cubicBezTo>
                      <a:pt x="284" y="136"/>
                      <a:pt x="284" y="139"/>
                      <a:pt x="284" y="139"/>
                    </a:cubicBezTo>
                    <a:close/>
                    <a:moveTo>
                      <a:pt x="289" y="182"/>
                    </a:moveTo>
                    <a:cubicBezTo>
                      <a:pt x="289" y="182"/>
                      <a:pt x="289" y="182"/>
                      <a:pt x="289" y="182"/>
                    </a:cubicBezTo>
                    <a:cubicBezTo>
                      <a:pt x="288" y="181"/>
                      <a:pt x="288" y="181"/>
                      <a:pt x="288" y="181"/>
                    </a:cubicBezTo>
                    <a:cubicBezTo>
                      <a:pt x="288" y="180"/>
                      <a:pt x="288" y="180"/>
                      <a:pt x="288" y="180"/>
                    </a:cubicBezTo>
                    <a:cubicBezTo>
                      <a:pt x="285" y="177"/>
                      <a:pt x="285" y="177"/>
                      <a:pt x="285" y="177"/>
                    </a:cubicBezTo>
                    <a:cubicBezTo>
                      <a:pt x="285" y="177"/>
                      <a:pt x="289" y="176"/>
                      <a:pt x="291" y="175"/>
                    </a:cubicBezTo>
                    <a:cubicBezTo>
                      <a:pt x="294" y="174"/>
                      <a:pt x="291" y="173"/>
                      <a:pt x="291" y="172"/>
                    </a:cubicBezTo>
                    <a:cubicBezTo>
                      <a:pt x="291" y="172"/>
                      <a:pt x="290" y="172"/>
                      <a:pt x="288" y="172"/>
                    </a:cubicBezTo>
                    <a:cubicBezTo>
                      <a:pt x="287" y="172"/>
                      <a:pt x="286" y="172"/>
                      <a:pt x="284" y="173"/>
                    </a:cubicBezTo>
                    <a:cubicBezTo>
                      <a:pt x="283" y="173"/>
                      <a:pt x="282" y="171"/>
                      <a:pt x="282" y="171"/>
                    </a:cubicBezTo>
                    <a:cubicBezTo>
                      <a:pt x="281" y="171"/>
                      <a:pt x="277" y="171"/>
                      <a:pt x="276" y="171"/>
                    </a:cubicBezTo>
                    <a:cubicBezTo>
                      <a:pt x="276" y="171"/>
                      <a:pt x="275" y="173"/>
                      <a:pt x="274" y="174"/>
                    </a:cubicBezTo>
                    <a:cubicBezTo>
                      <a:pt x="273" y="175"/>
                      <a:pt x="272" y="176"/>
                      <a:pt x="271" y="176"/>
                    </a:cubicBezTo>
                    <a:cubicBezTo>
                      <a:pt x="270" y="177"/>
                      <a:pt x="274" y="179"/>
                      <a:pt x="275" y="179"/>
                    </a:cubicBezTo>
                    <a:cubicBezTo>
                      <a:pt x="275" y="180"/>
                      <a:pt x="278" y="180"/>
                      <a:pt x="278" y="181"/>
                    </a:cubicBezTo>
                    <a:cubicBezTo>
                      <a:pt x="279" y="181"/>
                      <a:pt x="282" y="183"/>
                      <a:pt x="283" y="183"/>
                    </a:cubicBezTo>
                    <a:cubicBezTo>
                      <a:pt x="284" y="184"/>
                      <a:pt x="282" y="185"/>
                      <a:pt x="281" y="187"/>
                    </a:cubicBezTo>
                    <a:cubicBezTo>
                      <a:pt x="280" y="189"/>
                      <a:pt x="279" y="189"/>
                      <a:pt x="278" y="190"/>
                    </a:cubicBezTo>
                    <a:cubicBezTo>
                      <a:pt x="277" y="191"/>
                      <a:pt x="279" y="192"/>
                      <a:pt x="280" y="193"/>
                    </a:cubicBezTo>
                    <a:cubicBezTo>
                      <a:pt x="281" y="194"/>
                      <a:pt x="283" y="195"/>
                      <a:pt x="283" y="195"/>
                    </a:cubicBezTo>
                    <a:cubicBezTo>
                      <a:pt x="284" y="195"/>
                      <a:pt x="287" y="193"/>
                      <a:pt x="287" y="193"/>
                    </a:cubicBezTo>
                    <a:cubicBezTo>
                      <a:pt x="287" y="193"/>
                      <a:pt x="288" y="190"/>
                      <a:pt x="288" y="190"/>
                    </a:cubicBezTo>
                    <a:cubicBezTo>
                      <a:pt x="288" y="189"/>
                      <a:pt x="289" y="187"/>
                      <a:pt x="289" y="187"/>
                    </a:cubicBezTo>
                    <a:cubicBezTo>
                      <a:pt x="290" y="186"/>
                      <a:pt x="290" y="186"/>
                      <a:pt x="290" y="186"/>
                    </a:cubicBezTo>
                    <a:cubicBezTo>
                      <a:pt x="289" y="182"/>
                      <a:pt x="289" y="182"/>
                      <a:pt x="289" y="182"/>
                    </a:cubicBezTo>
                    <a:close/>
                    <a:moveTo>
                      <a:pt x="316" y="209"/>
                    </a:moveTo>
                    <a:cubicBezTo>
                      <a:pt x="316" y="209"/>
                      <a:pt x="316" y="209"/>
                      <a:pt x="316" y="209"/>
                    </a:cubicBezTo>
                    <a:cubicBezTo>
                      <a:pt x="317" y="208"/>
                      <a:pt x="319" y="206"/>
                      <a:pt x="319" y="205"/>
                    </a:cubicBezTo>
                    <a:cubicBezTo>
                      <a:pt x="319" y="205"/>
                      <a:pt x="321" y="205"/>
                      <a:pt x="322" y="205"/>
                    </a:cubicBezTo>
                    <a:cubicBezTo>
                      <a:pt x="322" y="205"/>
                      <a:pt x="326" y="206"/>
                      <a:pt x="326" y="206"/>
                    </a:cubicBezTo>
                    <a:cubicBezTo>
                      <a:pt x="326" y="206"/>
                      <a:pt x="329" y="206"/>
                      <a:pt x="329" y="206"/>
                    </a:cubicBezTo>
                    <a:cubicBezTo>
                      <a:pt x="329" y="206"/>
                      <a:pt x="332" y="204"/>
                      <a:pt x="332" y="204"/>
                    </a:cubicBezTo>
                    <a:cubicBezTo>
                      <a:pt x="333" y="204"/>
                      <a:pt x="336" y="207"/>
                      <a:pt x="336" y="207"/>
                    </a:cubicBezTo>
                    <a:cubicBezTo>
                      <a:pt x="336" y="207"/>
                      <a:pt x="334" y="210"/>
                      <a:pt x="333" y="210"/>
                    </a:cubicBezTo>
                    <a:cubicBezTo>
                      <a:pt x="332" y="211"/>
                      <a:pt x="331" y="211"/>
                      <a:pt x="330" y="212"/>
                    </a:cubicBezTo>
                    <a:cubicBezTo>
                      <a:pt x="329" y="214"/>
                      <a:pt x="329" y="214"/>
                      <a:pt x="329" y="215"/>
                    </a:cubicBezTo>
                    <a:cubicBezTo>
                      <a:pt x="328" y="215"/>
                      <a:pt x="327" y="217"/>
                      <a:pt x="325" y="215"/>
                    </a:cubicBezTo>
                    <a:cubicBezTo>
                      <a:pt x="323" y="214"/>
                      <a:pt x="321" y="212"/>
                      <a:pt x="321" y="212"/>
                    </a:cubicBezTo>
                    <a:cubicBezTo>
                      <a:pt x="321" y="212"/>
                      <a:pt x="319" y="213"/>
                      <a:pt x="318" y="213"/>
                    </a:cubicBezTo>
                    <a:cubicBezTo>
                      <a:pt x="317" y="214"/>
                      <a:pt x="315" y="213"/>
                      <a:pt x="315" y="213"/>
                    </a:cubicBezTo>
                    <a:cubicBezTo>
                      <a:pt x="316" y="212"/>
                      <a:pt x="315" y="210"/>
                      <a:pt x="316" y="209"/>
                    </a:cubicBezTo>
                    <a:close/>
                    <a:moveTo>
                      <a:pt x="295" y="229"/>
                    </a:moveTo>
                    <a:cubicBezTo>
                      <a:pt x="295" y="229"/>
                      <a:pt x="295" y="229"/>
                      <a:pt x="295" y="229"/>
                    </a:cubicBezTo>
                    <a:cubicBezTo>
                      <a:pt x="295" y="229"/>
                      <a:pt x="291" y="227"/>
                      <a:pt x="292" y="226"/>
                    </a:cubicBezTo>
                    <a:cubicBezTo>
                      <a:pt x="293" y="224"/>
                      <a:pt x="297" y="220"/>
                      <a:pt x="298" y="219"/>
                    </a:cubicBezTo>
                    <a:cubicBezTo>
                      <a:pt x="298" y="219"/>
                      <a:pt x="301" y="220"/>
                      <a:pt x="301" y="220"/>
                    </a:cubicBezTo>
                    <a:cubicBezTo>
                      <a:pt x="302" y="220"/>
                      <a:pt x="303" y="217"/>
                      <a:pt x="304" y="217"/>
                    </a:cubicBezTo>
                    <a:cubicBezTo>
                      <a:pt x="304" y="217"/>
                      <a:pt x="308" y="217"/>
                      <a:pt x="308" y="217"/>
                    </a:cubicBezTo>
                    <a:cubicBezTo>
                      <a:pt x="308" y="217"/>
                      <a:pt x="306" y="221"/>
                      <a:pt x="304" y="222"/>
                    </a:cubicBezTo>
                    <a:cubicBezTo>
                      <a:pt x="302" y="223"/>
                      <a:pt x="301" y="223"/>
                      <a:pt x="301" y="224"/>
                    </a:cubicBezTo>
                    <a:cubicBezTo>
                      <a:pt x="300" y="225"/>
                      <a:pt x="299" y="226"/>
                      <a:pt x="299" y="227"/>
                    </a:cubicBezTo>
                    <a:cubicBezTo>
                      <a:pt x="298" y="227"/>
                      <a:pt x="295" y="229"/>
                      <a:pt x="295" y="229"/>
                    </a:cubicBezTo>
                    <a:close/>
                    <a:moveTo>
                      <a:pt x="282" y="268"/>
                    </a:move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3" y="269"/>
                      <a:pt x="281" y="273"/>
                      <a:pt x="278" y="271"/>
                    </a:cubicBezTo>
                    <a:cubicBezTo>
                      <a:pt x="278" y="271"/>
                      <a:pt x="277" y="269"/>
                      <a:pt x="279" y="268"/>
                    </a:cubicBezTo>
                    <a:cubicBezTo>
                      <a:pt x="280" y="268"/>
                      <a:pt x="282" y="268"/>
                      <a:pt x="282" y="268"/>
                    </a:cubicBezTo>
                    <a:close/>
                    <a:moveTo>
                      <a:pt x="279" y="292"/>
                    </a:moveTo>
                    <a:cubicBezTo>
                      <a:pt x="279" y="292"/>
                      <a:pt x="279" y="292"/>
                      <a:pt x="279" y="292"/>
                    </a:cubicBezTo>
                    <a:cubicBezTo>
                      <a:pt x="279" y="292"/>
                      <a:pt x="281" y="290"/>
                      <a:pt x="281" y="290"/>
                    </a:cubicBezTo>
                    <a:cubicBezTo>
                      <a:pt x="282" y="290"/>
                      <a:pt x="283" y="291"/>
                      <a:pt x="283" y="291"/>
                    </a:cubicBezTo>
                    <a:cubicBezTo>
                      <a:pt x="283" y="291"/>
                      <a:pt x="286" y="293"/>
                      <a:pt x="286" y="293"/>
                    </a:cubicBezTo>
                    <a:cubicBezTo>
                      <a:pt x="286" y="294"/>
                      <a:pt x="287" y="296"/>
                      <a:pt x="286" y="296"/>
                    </a:cubicBezTo>
                    <a:cubicBezTo>
                      <a:pt x="285" y="297"/>
                      <a:pt x="284" y="298"/>
                      <a:pt x="283" y="297"/>
                    </a:cubicBezTo>
                    <a:cubicBezTo>
                      <a:pt x="282" y="297"/>
                      <a:pt x="281" y="297"/>
                      <a:pt x="281" y="296"/>
                    </a:cubicBezTo>
                    <a:cubicBezTo>
                      <a:pt x="281" y="295"/>
                      <a:pt x="281" y="295"/>
                      <a:pt x="281" y="294"/>
                    </a:cubicBezTo>
                    <a:cubicBezTo>
                      <a:pt x="281" y="294"/>
                      <a:pt x="279" y="294"/>
                      <a:pt x="279" y="294"/>
                    </a:cubicBezTo>
                    <a:cubicBezTo>
                      <a:pt x="279" y="292"/>
                      <a:pt x="279" y="292"/>
                      <a:pt x="279" y="292"/>
                    </a:cubicBezTo>
                    <a:close/>
                    <a:moveTo>
                      <a:pt x="238" y="279"/>
                    </a:moveTo>
                    <a:cubicBezTo>
                      <a:pt x="238" y="279"/>
                      <a:pt x="238" y="279"/>
                      <a:pt x="238" y="279"/>
                    </a:cubicBezTo>
                    <a:cubicBezTo>
                      <a:pt x="239" y="279"/>
                      <a:pt x="241" y="278"/>
                      <a:pt x="241" y="279"/>
                    </a:cubicBezTo>
                    <a:cubicBezTo>
                      <a:pt x="242" y="280"/>
                      <a:pt x="243" y="280"/>
                      <a:pt x="243" y="281"/>
                    </a:cubicBezTo>
                    <a:cubicBezTo>
                      <a:pt x="243" y="281"/>
                      <a:pt x="244" y="282"/>
                      <a:pt x="242" y="283"/>
                    </a:cubicBezTo>
                    <a:cubicBezTo>
                      <a:pt x="240" y="283"/>
                      <a:pt x="239" y="283"/>
                      <a:pt x="239" y="283"/>
                    </a:cubicBezTo>
                    <a:cubicBezTo>
                      <a:pt x="240" y="286"/>
                      <a:pt x="240" y="286"/>
                      <a:pt x="240" y="286"/>
                    </a:cubicBezTo>
                    <a:cubicBezTo>
                      <a:pt x="240" y="286"/>
                      <a:pt x="242" y="286"/>
                      <a:pt x="239" y="288"/>
                    </a:cubicBezTo>
                    <a:cubicBezTo>
                      <a:pt x="237" y="290"/>
                      <a:pt x="235" y="290"/>
                      <a:pt x="235" y="290"/>
                    </a:cubicBezTo>
                    <a:cubicBezTo>
                      <a:pt x="235" y="289"/>
                      <a:pt x="235" y="289"/>
                      <a:pt x="235" y="289"/>
                    </a:cubicBezTo>
                    <a:cubicBezTo>
                      <a:pt x="232" y="290"/>
                      <a:pt x="232" y="290"/>
                      <a:pt x="232" y="290"/>
                    </a:cubicBezTo>
                    <a:cubicBezTo>
                      <a:pt x="232" y="290"/>
                      <a:pt x="231" y="291"/>
                      <a:pt x="231" y="290"/>
                    </a:cubicBezTo>
                    <a:cubicBezTo>
                      <a:pt x="230" y="288"/>
                      <a:pt x="229" y="286"/>
                      <a:pt x="231" y="286"/>
                    </a:cubicBezTo>
                    <a:cubicBezTo>
                      <a:pt x="233" y="285"/>
                      <a:pt x="233" y="284"/>
                      <a:pt x="234" y="285"/>
                    </a:cubicBezTo>
                    <a:cubicBezTo>
                      <a:pt x="235" y="286"/>
                      <a:pt x="235" y="287"/>
                      <a:pt x="235" y="287"/>
                    </a:cubicBezTo>
                    <a:cubicBezTo>
                      <a:pt x="236" y="284"/>
                      <a:pt x="236" y="284"/>
                      <a:pt x="236" y="284"/>
                    </a:cubicBezTo>
                    <a:cubicBezTo>
                      <a:pt x="236" y="284"/>
                      <a:pt x="235" y="284"/>
                      <a:pt x="235" y="283"/>
                    </a:cubicBezTo>
                    <a:cubicBezTo>
                      <a:pt x="236" y="282"/>
                      <a:pt x="236" y="282"/>
                      <a:pt x="237" y="281"/>
                    </a:cubicBezTo>
                    <a:cubicBezTo>
                      <a:pt x="238" y="281"/>
                      <a:pt x="239" y="282"/>
                      <a:pt x="239" y="282"/>
                    </a:cubicBezTo>
                    <a:cubicBezTo>
                      <a:pt x="238" y="279"/>
                      <a:pt x="238" y="279"/>
                      <a:pt x="238" y="279"/>
                    </a:cubicBezTo>
                    <a:close/>
                    <a:moveTo>
                      <a:pt x="258" y="286"/>
                    </a:moveTo>
                    <a:cubicBezTo>
                      <a:pt x="258" y="286"/>
                      <a:pt x="258" y="286"/>
                      <a:pt x="258" y="286"/>
                    </a:cubicBezTo>
                    <a:cubicBezTo>
                      <a:pt x="258" y="286"/>
                      <a:pt x="259" y="286"/>
                      <a:pt x="259" y="287"/>
                    </a:cubicBezTo>
                    <a:cubicBezTo>
                      <a:pt x="260" y="288"/>
                      <a:pt x="260" y="288"/>
                      <a:pt x="259" y="288"/>
                    </a:cubicBezTo>
                    <a:cubicBezTo>
                      <a:pt x="259" y="288"/>
                      <a:pt x="256" y="288"/>
                      <a:pt x="256" y="288"/>
                    </a:cubicBezTo>
                    <a:cubicBezTo>
                      <a:pt x="256" y="288"/>
                      <a:pt x="255" y="289"/>
                      <a:pt x="255" y="287"/>
                    </a:cubicBezTo>
                    <a:cubicBezTo>
                      <a:pt x="255" y="286"/>
                      <a:pt x="255" y="285"/>
                      <a:pt x="255" y="285"/>
                    </a:cubicBezTo>
                    <a:cubicBezTo>
                      <a:pt x="258" y="286"/>
                      <a:pt x="258" y="286"/>
                      <a:pt x="258" y="286"/>
                    </a:cubicBezTo>
                    <a:close/>
                    <a:moveTo>
                      <a:pt x="265" y="282"/>
                    </a:moveTo>
                    <a:cubicBezTo>
                      <a:pt x="265" y="282"/>
                      <a:pt x="265" y="282"/>
                      <a:pt x="265" y="282"/>
                    </a:cubicBezTo>
                    <a:cubicBezTo>
                      <a:pt x="269" y="279"/>
                      <a:pt x="269" y="279"/>
                      <a:pt x="269" y="279"/>
                    </a:cubicBezTo>
                    <a:cubicBezTo>
                      <a:pt x="269" y="279"/>
                      <a:pt x="270" y="282"/>
                      <a:pt x="268" y="283"/>
                    </a:cubicBezTo>
                    <a:cubicBezTo>
                      <a:pt x="267" y="284"/>
                      <a:pt x="266" y="284"/>
                      <a:pt x="266" y="284"/>
                    </a:cubicBezTo>
                    <a:cubicBezTo>
                      <a:pt x="264" y="283"/>
                      <a:pt x="264" y="283"/>
                      <a:pt x="264" y="283"/>
                    </a:cubicBezTo>
                    <a:cubicBezTo>
                      <a:pt x="265" y="282"/>
                      <a:pt x="265" y="282"/>
                      <a:pt x="265" y="282"/>
                    </a:cubicBezTo>
                    <a:close/>
                    <a:moveTo>
                      <a:pt x="273" y="275"/>
                    </a:moveTo>
                    <a:cubicBezTo>
                      <a:pt x="273" y="275"/>
                      <a:pt x="273" y="275"/>
                      <a:pt x="273" y="275"/>
                    </a:cubicBezTo>
                    <a:cubicBezTo>
                      <a:pt x="273" y="275"/>
                      <a:pt x="272" y="278"/>
                      <a:pt x="273" y="280"/>
                    </a:cubicBezTo>
                    <a:cubicBezTo>
                      <a:pt x="273" y="281"/>
                      <a:pt x="273" y="281"/>
                      <a:pt x="274" y="281"/>
                    </a:cubicBezTo>
                    <a:cubicBezTo>
                      <a:pt x="275" y="282"/>
                      <a:pt x="276" y="282"/>
                      <a:pt x="277" y="281"/>
                    </a:cubicBezTo>
                    <a:cubicBezTo>
                      <a:pt x="278" y="281"/>
                      <a:pt x="278" y="278"/>
                      <a:pt x="278" y="278"/>
                    </a:cubicBezTo>
                    <a:cubicBezTo>
                      <a:pt x="278" y="278"/>
                      <a:pt x="278" y="277"/>
                      <a:pt x="277" y="275"/>
                    </a:cubicBezTo>
                    <a:cubicBezTo>
                      <a:pt x="276" y="272"/>
                      <a:pt x="274" y="275"/>
                      <a:pt x="273" y="275"/>
                    </a:cubicBezTo>
                    <a:close/>
                    <a:moveTo>
                      <a:pt x="274" y="259"/>
                    </a:move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74" y="258"/>
                      <a:pt x="274" y="255"/>
                      <a:pt x="275" y="254"/>
                    </a:cubicBezTo>
                    <a:cubicBezTo>
                      <a:pt x="276" y="254"/>
                      <a:pt x="276" y="253"/>
                      <a:pt x="277" y="252"/>
                    </a:cubicBezTo>
                    <a:cubicBezTo>
                      <a:pt x="277" y="251"/>
                      <a:pt x="281" y="251"/>
                      <a:pt x="281" y="251"/>
                    </a:cubicBezTo>
                    <a:cubicBezTo>
                      <a:pt x="282" y="253"/>
                      <a:pt x="282" y="253"/>
                      <a:pt x="282" y="253"/>
                    </a:cubicBezTo>
                    <a:cubicBezTo>
                      <a:pt x="282" y="253"/>
                      <a:pt x="282" y="255"/>
                      <a:pt x="282" y="256"/>
                    </a:cubicBezTo>
                    <a:cubicBezTo>
                      <a:pt x="282" y="257"/>
                      <a:pt x="282" y="257"/>
                      <a:pt x="283" y="259"/>
                    </a:cubicBezTo>
                    <a:cubicBezTo>
                      <a:pt x="283" y="260"/>
                      <a:pt x="282" y="262"/>
                      <a:pt x="282" y="263"/>
                    </a:cubicBezTo>
                    <a:cubicBezTo>
                      <a:pt x="281" y="264"/>
                      <a:pt x="281" y="265"/>
                      <a:pt x="280" y="265"/>
                    </a:cubicBezTo>
                    <a:cubicBezTo>
                      <a:pt x="279" y="266"/>
                      <a:pt x="279" y="267"/>
                      <a:pt x="278" y="266"/>
                    </a:cubicBezTo>
                    <a:cubicBezTo>
                      <a:pt x="277" y="265"/>
                      <a:pt x="274" y="264"/>
                      <a:pt x="274" y="263"/>
                    </a:cubicBezTo>
                    <a:cubicBezTo>
                      <a:pt x="274" y="263"/>
                      <a:pt x="274" y="261"/>
                      <a:pt x="274" y="261"/>
                    </a:cubicBezTo>
                    <a:cubicBezTo>
                      <a:pt x="274" y="259"/>
                      <a:pt x="274" y="259"/>
                      <a:pt x="274" y="259"/>
                    </a:cubicBezTo>
                    <a:close/>
                    <a:moveTo>
                      <a:pt x="262" y="264"/>
                    </a:moveTo>
                    <a:cubicBezTo>
                      <a:pt x="262" y="264"/>
                      <a:pt x="262" y="264"/>
                      <a:pt x="262" y="264"/>
                    </a:cubicBezTo>
                    <a:cubicBezTo>
                      <a:pt x="262" y="263"/>
                      <a:pt x="263" y="259"/>
                      <a:pt x="263" y="259"/>
                    </a:cubicBezTo>
                    <a:cubicBezTo>
                      <a:pt x="263" y="259"/>
                      <a:pt x="263" y="257"/>
                      <a:pt x="265" y="256"/>
                    </a:cubicBezTo>
                    <a:cubicBezTo>
                      <a:pt x="266" y="256"/>
                      <a:pt x="266" y="255"/>
                      <a:pt x="267" y="256"/>
                    </a:cubicBezTo>
                    <a:cubicBezTo>
                      <a:pt x="268" y="257"/>
                      <a:pt x="269" y="258"/>
                      <a:pt x="269" y="258"/>
                    </a:cubicBezTo>
                    <a:cubicBezTo>
                      <a:pt x="269" y="258"/>
                      <a:pt x="268" y="258"/>
                      <a:pt x="268" y="259"/>
                    </a:cubicBezTo>
                    <a:cubicBezTo>
                      <a:pt x="268" y="259"/>
                      <a:pt x="269" y="261"/>
                      <a:pt x="269" y="261"/>
                    </a:cubicBezTo>
                    <a:cubicBezTo>
                      <a:pt x="268" y="262"/>
                      <a:pt x="267" y="263"/>
                      <a:pt x="266" y="264"/>
                    </a:cubicBezTo>
                    <a:cubicBezTo>
                      <a:pt x="266" y="265"/>
                      <a:pt x="264" y="266"/>
                      <a:pt x="264" y="266"/>
                    </a:cubicBezTo>
                    <a:cubicBezTo>
                      <a:pt x="261" y="268"/>
                      <a:pt x="261" y="268"/>
                      <a:pt x="261" y="268"/>
                    </a:cubicBezTo>
                    <a:cubicBezTo>
                      <a:pt x="261" y="269"/>
                      <a:pt x="261" y="269"/>
                      <a:pt x="261" y="269"/>
                    </a:cubicBezTo>
                    <a:cubicBezTo>
                      <a:pt x="260" y="269"/>
                      <a:pt x="260" y="269"/>
                      <a:pt x="260" y="269"/>
                    </a:cubicBezTo>
                    <a:cubicBezTo>
                      <a:pt x="258" y="266"/>
                      <a:pt x="258" y="266"/>
                      <a:pt x="258" y="266"/>
                    </a:cubicBezTo>
                    <a:cubicBezTo>
                      <a:pt x="261" y="264"/>
                      <a:pt x="261" y="264"/>
                      <a:pt x="261" y="264"/>
                    </a:cubicBezTo>
                    <a:cubicBezTo>
                      <a:pt x="262" y="264"/>
                      <a:pt x="262" y="264"/>
                      <a:pt x="262" y="264"/>
                    </a:cubicBezTo>
                    <a:close/>
                    <a:moveTo>
                      <a:pt x="242" y="268"/>
                    </a:moveTo>
                    <a:cubicBezTo>
                      <a:pt x="242" y="268"/>
                      <a:pt x="242" y="268"/>
                      <a:pt x="242" y="268"/>
                    </a:cubicBezTo>
                    <a:cubicBezTo>
                      <a:pt x="245" y="267"/>
                      <a:pt x="245" y="267"/>
                      <a:pt x="245" y="267"/>
                    </a:cubicBezTo>
                    <a:cubicBezTo>
                      <a:pt x="248" y="269"/>
                      <a:pt x="248" y="269"/>
                      <a:pt x="248" y="269"/>
                    </a:cubicBezTo>
                    <a:cubicBezTo>
                      <a:pt x="248" y="272"/>
                      <a:pt x="248" y="272"/>
                      <a:pt x="248" y="272"/>
                    </a:cubicBezTo>
                    <a:cubicBezTo>
                      <a:pt x="248" y="272"/>
                      <a:pt x="246" y="276"/>
                      <a:pt x="245" y="275"/>
                    </a:cubicBezTo>
                    <a:cubicBezTo>
                      <a:pt x="244" y="273"/>
                      <a:pt x="244" y="271"/>
                      <a:pt x="244" y="271"/>
                    </a:cubicBezTo>
                    <a:cubicBezTo>
                      <a:pt x="242" y="268"/>
                      <a:pt x="242" y="268"/>
                      <a:pt x="242" y="268"/>
                    </a:cubicBezTo>
                    <a:close/>
                    <a:moveTo>
                      <a:pt x="229" y="260"/>
                    </a:moveTo>
                    <a:cubicBezTo>
                      <a:pt x="229" y="260"/>
                      <a:pt x="229" y="260"/>
                      <a:pt x="229" y="260"/>
                    </a:cubicBezTo>
                    <a:cubicBezTo>
                      <a:pt x="229" y="260"/>
                      <a:pt x="234" y="259"/>
                      <a:pt x="234" y="260"/>
                    </a:cubicBezTo>
                    <a:cubicBezTo>
                      <a:pt x="234" y="260"/>
                      <a:pt x="234" y="262"/>
                      <a:pt x="235" y="262"/>
                    </a:cubicBezTo>
                    <a:cubicBezTo>
                      <a:pt x="235" y="263"/>
                      <a:pt x="232" y="266"/>
                      <a:pt x="231" y="266"/>
                    </a:cubicBezTo>
                    <a:cubicBezTo>
                      <a:pt x="231" y="266"/>
                      <a:pt x="230" y="265"/>
                      <a:pt x="230" y="265"/>
                    </a:cubicBezTo>
                    <a:cubicBezTo>
                      <a:pt x="229" y="260"/>
                      <a:pt x="229" y="260"/>
                      <a:pt x="229" y="260"/>
                    </a:cubicBezTo>
                    <a:close/>
                    <a:moveTo>
                      <a:pt x="225" y="247"/>
                    </a:moveTo>
                    <a:cubicBezTo>
                      <a:pt x="225" y="247"/>
                      <a:pt x="225" y="247"/>
                      <a:pt x="225" y="247"/>
                    </a:cubicBezTo>
                    <a:cubicBezTo>
                      <a:pt x="225" y="247"/>
                      <a:pt x="226" y="246"/>
                      <a:pt x="227" y="246"/>
                    </a:cubicBezTo>
                    <a:cubicBezTo>
                      <a:pt x="228" y="247"/>
                      <a:pt x="228" y="250"/>
                      <a:pt x="228" y="250"/>
                    </a:cubicBezTo>
                    <a:cubicBezTo>
                      <a:pt x="227" y="253"/>
                      <a:pt x="227" y="253"/>
                      <a:pt x="227" y="253"/>
                    </a:cubicBezTo>
                    <a:cubicBezTo>
                      <a:pt x="227" y="253"/>
                      <a:pt x="225" y="256"/>
                      <a:pt x="225" y="256"/>
                    </a:cubicBezTo>
                    <a:cubicBezTo>
                      <a:pt x="225" y="255"/>
                      <a:pt x="224" y="250"/>
                      <a:pt x="224" y="250"/>
                    </a:cubicBezTo>
                    <a:cubicBezTo>
                      <a:pt x="225" y="247"/>
                      <a:pt x="225" y="247"/>
                      <a:pt x="225" y="247"/>
                    </a:cubicBezTo>
                    <a:close/>
                    <a:moveTo>
                      <a:pt x="219" y="239"/>
                    </a:moveTo>
                    <a:cubicBezTo>
                      <a:pt x="219" y="239"/>
                      <a:pt x="219" y="239"/>
                      <a:pt x="219" y="239"/>
                    </a:cubicBezTo>
                    <a:cubicBezTo>
                      <a:pt x="219" y="239"/>
                      <a:pt x="218" y="242"/>
                      <a:pt x="218" y="243"/>
                    </a:cubicBezTo>
                    <a:cubicBezTo>
                      <a:pt x="218" y="243"/>
                      <a:pt x="219" y="245"/>
                      <a:pt x="219" y="245"/>
                    </a:cubicBezTo>
                    <a:cubicBezTo>
                      <a:pt x="219" y="246"/>
                      <a:pt x="219" y="245"/>
                      <a:pt x="220" y="244"/>
                    </a:cubicBezTo>
                    <a:cubicBezTo>
                      <a:pt x="221" y="243"/>
                      <a:pt x="221" y="242"/>
                      <a:pt x="221" y="242"/>
                    </a:cubicBezTo>
                    <a:cubicBezTo>
                      <a:pt x="221" y="242"/>
                      <a:pt x="223" y="241"/>
                      <a:pt x="223" y="240"/>
                    </a:cubicBezTo>
                    <a:cubicBezTo>
                      <a:pt x="224" y="240"/>
                      <a:pt x="224" y="237"/>
                      <a:pt x="224" y="237"/>
                    </a:cubicBezTo>
                    <a:cubicBezTo>
                      <a:pt x="224" y="237"/>
                      <a:pt x="221" y="235"/>
                      <a:pt x="221" y="236"/>
                    </a:cubicBezTo>
                    <a:cubicBezTo>
                      <a:pt x="220" y="236"/>
                      <a:pt x="219" y="239"/>
                      <a:pt x="219" y="239"/>
                    </a:cubicBezTo>
                    <a:close/>
                    <a:moveTo>
                      <a:pt x="233" y="237"/>
                    </a:moveTo>
                    <a:cubicBezTo>
                      <a:pt x="233" y="237"/>
                      <a:pt x="233" y="237"/>
                      <a:pt x="233" y="237"/>
                    </a:cubicBezTo>
                    <a:cubicBezTo>
                      <a:pt x="234" y="237"/>
                      <a:pt x="234" y="237"/>
                      <a:pt x="234" y="237"/>
                    </a:cubicBezTo>
                    <a:cubicBezTo>
                      <a:pt x="234" y="238"/>
                      <a:pt x="234" y="238"/>
                      <a:pt x="234" y="238"/>
                    </a:cubicBezTo>
                    <a:cubicBezTo>
                      <a:pt x="234" y="238"/>
                      <a:pt x="237" y="237"/>
                      <a:pt x="238" y="237"/>
                    </a:cubicBezTo>
                    <a:cubicBezTo>
                      <a:pt x="239" y="236"/>
                      <a:pt x="238" y="235"/>
                      <a:pt x="238" y="234"/>
                    </a:cubicBezTo>
                    <a:cubicBezTo>
                      <a:pt x="237" y="233"/>
                      <a:pt x="233" y="237"/>
                      <a:pt x="233" y="237"/>
                    </a:cubicBezTo>
                    <a:close/>
                    <a:moveTo>
                      <a:pt x="247" y="241"/>
                    </a:moveTo>
                    <a:cubicBezTo>
                      <a:pt x="247" y="241"/>
                      <a:pt x="247" y="241"/>
                      <a:pt x="247" y="241"/>
                    </a:cubicBezTo>
                    <a:cubicBezTo>
                      <a:pt x="245" y="240"/>
                      <a:pt x="245" y="240"/>
                      <a:pt x="245" y="240"/>
                    </a:cubicBezTo>
                    <a:cubicBezTo>
                      <a:pt x="245" y="242"/>
                      <a:pt x="245" y="242"/>
                      <a:pt x="245" y="242"/>
                    </a:cubicBezTo>
                    <a:cubicBezTo>
                      <a:pt x="245" y="242"/>
                      <a:pt x="246" y="244"/>
                      <a:pt x="247" y="245"/>
                    </a:cubicBezTo>
                    <a:cubicBezTo>
                      <a:pt x="247" y="245"/>
                      <a:pt x="245" y="247"/>
                      <a:pt x="245" y="247"/>
                    </a:cubicBezTo>
                    <a:cubicBezTo>
                      <a:pt x="247" y="250"/>
                      <a:pt x="247" y="250"/>
                      <a:pt x="247" y="250"/>
                    </a:cubicBezTo>
                    <a:cubicBezTo>
                      <a:pt x="250" y="245"/>
                      <a:pt x="250" y="245"/>
                      <a:pt x="250" y="245"/>
                    </a:cubicBezTo>
                    <a:cubicBezTo>
                      <a:pt x="250" y="245"/>
                      <a:pt x="249" y="243"/>
                      <a:pt x="249" y="243"/>
                    </a:cubicBezTo>
                    <a:cubicBezTo>
                      <a:pt x="249" y="242"/>
                      <a:pt x="247" y="241"/>
                      <a:pt x="247" y="241"/>
                    </a:cubicBezTo>
                    <a:close/>
                    <a:moveTo>
                      <a:pt x="261" y="241"/>
                    </a:moveTo>
                    <a:cubicBezTo>
                      <a:pt x="261" y="241"/>
                      <a:pt x="261" y="241"/>
                      <a:pt x="261" y="241"/>
                    </a:cubicBezTo>
                    <a:cubicBezTo>
                      <a:pt x="262" y="243"/>
                      <a:pt x="262" y="243"/>
                      <a:pt x="262" y="243"/>
                    </a:cubicBezTo>
                    <a:cubicBezTo>
                      <a:pt x="262" y="243"/>
                      <a:pt x="261" y="245"/>
                      <a:pt x="260" y="245"/>
                    </a:cubicBezTo>
                    <a:cubicBezTo>
                      <a:pt x="260" y="245"/>
                      <a:pt x="259" y="244"/>
                      <a:pt x="259" y="244"/>
                    </a:cubicBezTo>
                    <a:cubicBezTo>
                      <a:pt x="261" y="241"/>
                      <a:pt x="261" y="241"/>
                      <a:pt x="261" y="241"/>
                    </a:cubicBezTo>
                    <a:close/>
                    <a:moveTo>
                      <a:pt x="264" y="238"/>
                    </a:moveTo>
                    <a:cubicBezTo>
                      <a:pt x="264" y="238"/>
                      <a:pt x="264" y="238"/>
                      <a:pt x="264" y="238"/>
                    </a:cubicBezTo>
                    <a:cubicBezTo>
                      <a:pt x="265" y="240"/>
                      <a:pt x="265" y="240"/>
                      <a:pt x="265" y="240"/>
                    </a:cubicBezTo>
                    <a:cubicBezTo>
                      <a:pt x="265" y="240"/>
                      <a:pt x="268" y="239"/>
                      <a:pt x="270" y="238"/>
                    </a:cubicBezTo>
                    <a:cubicBezTo>
                      <a:pt x="273" y="237"/>
                      <a:pt x="270" y="236"/>
                      <a:pt x="270" y="236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67" y="236"/>
                      <a:pt x="264" y="237"/>
                      <a:pt x="264" y="238"/>
                    </a:cubicBezTo>
                    <a:close/>
                    <a:moveTo>
                      <a:pt x="247" y="230"/>
                    </a:moveTo>
                    <a:cubicBezTo>
                      <a:pt x="247" y="230"/>
                      <a:pt x="247" y="230"/>
                      <a:pt x="247" y="230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50" y="233"/>
                      <a:pt x="254" y="235"/>
                      <a:pt x="255" y="235"/>
                    </a:cubicBezTo>
                    <a:cubicBezTo>
                      <a:pt x="255" y="236"/>
                      <a:pt x="257" y="235"/>
                      <a:pt x="259" y="235"/>
                    </a:cubicBezTo>
                    <a:cubicBezTo>
                      <a:pt x="260" y="234"/>
                      <a:pt x="260" y="234"/>
                      <a:pt x="260" y="233"/>
                    </a:cubicBezTo>
                    <a:cubicBezTo>
                      <a:pt x="260" y="233"/>
                      <a:pt x="259" y="232"/>
                      <a:pt x="259" y="232"/>
                    </a:cubicBezTo>
                    <a:cubicBezTo>
                      <a:pt x="259" y="232"/>
                      <a:pt x="258" y="230"/>
                      <a:pt x="255" y="230"/>
                    </a:cubicBezTo>
                    <a:cubicBezTo>
                      <a:pt x="253" y="231"/>
                      <a:pt x="253" y="230"/>
                      <a:pt x="253" y="230"/>
                    </a:cubicBezTo>
                    <a:cubicBezTo>
                      <a:pt x="253" y="230"/>
                      <a:pt x="252" y="230"/>
                      <a:pt x="249" y="229"/>
                    </a:cubicBezTo>
                    <a:cubicBezTo>
                      <a:pt x="247" y="229"/>
                      <a:pt x="248" y="230"/>
                      <a:pt x="247" y="230"/>
                    </a:cubicBezTo>
                    <a:close/>
                    <a:moveTo>
                      <a:pt x="245" y="229"/>
                    </a:moveTo>
                    <a:cubicBezTo>
                      <a:pt x="245" y="229"/>
                      <a:pt x="245" y="229"/>
                      <a:pt x="245" y="229"/>
                    </a:cubicBezTo>
                    <a:cubicBezTo>
                      <a:pt x="246" y="228"/>
                      <a:pt x="246" y="228"/>
                      <a:pt x="246" y="228"/>
                    </a:cubicBezTo>
                    <a:cubicBezTo>
                      <a:pt x="246" y="228"/>
                      <a:pt x="246" y="226"/>
                      <a:pt x="246" y="223"/>
                    </a:cubicBezTo>
                    <a:cubicBezTo>
                      <a:pt x="246" y="221"/>
                      <a:pt x="245" y="222"/>
                      <a:pt x="245" y="222"/>
                    </a:cubicBezTo>
                    <a:cubicBezTo>
                      <a:pt x="245" y="221"/>
                      <a:pt x="245" y="220"/>
                      <a:pt x="244" y="218"/>
                    </a:cubicBezTo>
                    <a:cubicBezTo>
                      <a:pt x="243" y="217"/>
                      <a:pt x="243" y="218"/>
                      <a:pt x="242" y="218"/>
                    </a:cubicBezTo>
                    <a:cubicBezTo>
                      <a:pt x="242" y="218"/>
                      <a:pt x="241" y="219"/>
                      <a:pt x="239" y="219"/>
                    </a:cubicBezTo>
                    <a:cubicBezTo>
                      <a:pt x="237" y="219"/>
                      <a:pt x="238" y="217"/>
                      <a:pt x="237" y="216"/>
                    </a:cubicBezTo>
                    <a:cubicBezTo>
                      <a:pt x="236" y="215"/>
                      <a:pt x="234" y="215"/>
                      <a:pt x="234" y="215"/>
                    </a:cubicBezTo>
                    <a:cubicBezTo>
                      <a:pt x="233" y="215"/>
                      <a:pt x="231" y="218"/>
                      <a:pt x="231" y="219"/>
                    </a:cubicBezTo>
                    <a:cubicBezTo>
                      <a:pt x="231" y="220"/>
                      <a:pt x="232" y="220"/>
                      <a:pt x="235" y="223"/>
                    </a:cubicBezTo>
                    <a:cubicBezTo>
                      <a:pt x="238" y="225"/>
                      <a:pt x="239" y="225"/>
                      <a:pt x="240" y="225"/>
                    </a:cubicBezTo>
                    <a:cubicBezTo>
                      <a:pt x="241" y="226"/>
                      <a:pt x="244" y="228"/>
                      <a:pt x="245" y="229"/>
                    </a:cubicBezTo>
                    <a:close/>
                    <a:moveTo>
                      <a:pt x="216" y="360"/>
                    </a:moveTo>
                    <a:cubicBezTo>
                      <a:pt x="216" y="360"/>
                      <a:pt x="216" y="360"/>
                      <a:pt x="216" y="360"/>
                    </a:cubicBezTo>
                    <a:cubicBezTo>
                      <a:pt x="217" y="357"/>
                      <a:pt x="217" y="357"/>
                      <a:pt x="217" y="357"/>
                    </a:cubicBezTo>
                    <a:cubicBezTo>
                      <a:pt x="215" y="354"/>
                      <a:pt x="215" y="354"/>
                      <a:pt x="215" y="354"/>
                    </a:cubicBezTo>
                    <a:cubicBezTo>
                      <a:pt x="215" y="350"/>
                      <a:pt x="215" y="350"/>
                      <a:pt x="215" y="350"/>
                    </a:cubicBezTo>
                    <a:cubicBezTo>
                      <a:pt x="216" y="349"/>
                      <a:pt x="216" y="349"/>
                      <a:pt x="216" y="349"/>
                    </a:cubicBezTo>
                    <a:cubicBezTo>
                      <a:pt x="216" y="349"/>
                      <a:pt x="218" y="351"/>
                      <a:pt x="218" y="352"/>
                    </a:cubicBezTo>
                    <a:cubicBezTo>
                      <a:pt x="218" y="353"/>
                      <a:pt x="218" y="355"/>
                      <a:pt x="218" y="355"/>
                    </a:cubicBezTo>
                    <a:cubicBezTo>
                      <a:pt x="218" y="355"/>
                      <a:pt x="221" y="357"/>
                      <a:pt x="221" y="357"/>
                    </a:cubicBezTo>
                    <a:cubicBezTo>
                      <a:pt x="222" y="357"/>
                      <a:pt x="228" y="356"/>
                      <a:pt x="228" y="356"/>
                    </a:cubicBezTo>
                    <a:cubicBezTo>
                      <a:pt x="228" y="356"/>
                      <a:pt x="230" y="353"/>
                      <a:pt x="230" y="353"/>
                    </a:cubicBezTo>
                    <a:cubicBezTo>
                      <a:pt x="231" y="352"/>
                      <a:pt x="234" y="350"/>
                      <a:pt x="234" y="350"/>
                    </a:cubicBezTo>
                    <a:cubicBezTo>
                      <a:pt x="234" y="350"/>
                      <a:pt x="234" y="349"/>
                      <a:pt x="236" y="351"/>
                    </a:cubicBezTo>
                    <a:cubicBezTo>
                      <a:pt x="238" y="352"/>
                      <a:pt x="236" y="355"/>
                      <a:pt x="236" y="355"/>
                    </a:cubicBezTo>
                    <a:cubicBezTo>
                      <a:pt x="235" y="355"/>
                      <a:pt x="235" y="356"/>
                      <a:pt x="235" y="356"/>
                    </a:cubicBezTo>
                    <a:cubicBezTo>
                      <a:pt x="237" y="358"/>
                      <a:pt x="237" y="358"/>
                      <a:pt x="237" y="358"/>
                    </a:cubicBezTo>
                    <a:cubicBezTo>
                      <a:pt x="237" y="358"/>
                      <a:pt x="237" y="356"/>
                      <a:pt x="238" y="356"/>
                    </a:cubicBezTo>
                    <a:cubicBezTo>
                      <a:pt x="239" y="356"/>
                      <a:pt x="239" y="355"/>
                      <a:pt x="240" y="355"/>
                    </a:cubicBezTo>
                    <a:cubicBezTo>
                      <a:pt x="240" y="356"/>
                      <a:pt x="242" y="358"/>
                      <a:pt x="242" y="358"/>
                    </a:cubicBezTo>
                    <a:cubicBezTo>
                      <a:pt x="242" y="358"/>
                      <a:pt x="242" y="361"/>
                      <a:pt x="243" y="361"/>
                    </a:cubicBezTo>
                    <a:cubicBezTo>
                      <a:pt x="244" y="360"/>
                      <a:pt x="246" y="361"/>
                      <a:pt x="247" y="360"/>
                    </a:cubicBezTo>
                    <a:cubicBezTo>
                      <a:pt x="248" y="360"/>
                      <a:pt x="258" y="357"/>
                      <a:pt x="258" y="357"/>
                    </a:cubicBezTo>
                    <a:cubicBezTo>
                      <a:pt x="261" y="355"/>
                      <a:pt x="261" y="355"/>
                      <a:pt x="261" y="355"/>
                    </a:cubicBezTo>
                    <a:cubicBezTo>
                      <a:pt x="261" y="355"/>
                      <a:pt x="263" y="354"/>
                      <a:pt x="265" y="354"/>
                    </a:cubicBezTo>
                    <a:cubicBezTo>
                      <a:pt x="266" y="354"/>
                      <a:pt x="272" y="352"/>
                      <a:pt x="272" y="352"/>
                    </a:cubicBezTo>
                    <a:cubicBezTo>
                      <a:pt x="272" y="352"/>
                      <a:pt x="275" y="350"/>
                      <a:pt x="277" y="351"/>
                    </a:cubicBezTo>
                    <a:cubicBezTo>
                      <a:pt x="278" y="353"/>
                      <a:pt x="282" y="356"/>
                      <a:pt x="282" y="356"/>
                    </a:cubicBezTo>
                    <a:cubicBezTo>
                      <a:pt x="288" y="355"/>
                      <a:pt x="288" y="355"/>
                      <a:pt x="288" y="355"/>
                    </a:cubicBezTo>
                    <a:cubicBezTo>
                      <a:pt x="288" y="355"/>
                      <a:pt x="290" y="354"/>
                      <a:pt x="290" y="354"/>
                    </a:cubicBezTo>
                    <a:cubicBezTo>
                      <a:pt x="291" y="355"/>
                      <a:pt x="297" y="354"/>
                      <a:pt x="297" y="354"/>
                    </a:cubicBezTo>
                    <a:cubicBezTo>
                      <a:pt x="297" y="354"/>
                      <a:pt x="300" y="351"/>
                      <a:pt x="301" y="351"/>
                    </a:cubicBezTo>
                    <a:cubicBezTo>
                      <a:pt x="301" y="351"/>
                      <a:pt x="308" y="349"/>
                      <a:pt x="308" y="349"/>
                    </a:cubicBezTo>
                    <a:cubicBezTo>
                      <a:pt x="308" y="349"/>
                      <a:pt x="309" y="349"/>
                      <a:pt x="309" y="351"/>
                    </a:cubicBezTo>
                    <a:cubicBezTo>
                      <a:pt x="309" y="353"/>
                      <a:pt x="309" y="356"/>
                      <a:pt x="309" y="357"/>
                    </a:cubicBezTo>
                    <a:cubicBezTo>
                      <a:pt x="310" y="358"/>
                      <a:pt x="309" y="360"/>
                      <a:pt x="311" y="360"/>
                    </a:cubicBezTo>
                    <a:cubicBezTo>
                      <a:pt x="313" y="359"/>
                      <a:pt x="315" y="358"/>
                      <a:pt x="315" y="358"/>
                    </a:cubicBezTo>
                    <a:cubicBezTo>
                      <a:pt x="315" y="358"/>
                      <a:pt x="313" y="358"/>
                      <a:pt x="317" y="356"/>
                    </a:cubicBezTo>
                    <a:cubicBezTo>
                      <a:pt x="320" y="354"/>
                      <a:pt x="321" y="353"/>
                      <a:pt x="322" y="353"/>
                    </a:cubicBezTo>
                    <a:cubicBezTo>
                      <a:pt x="323" y="353"/>
                      <a:pt x="323" y="352"/>
                      <a:pt x="324" y="352"/>
                    </a:cubicBezTo>
                    <a:cubicBezTo>
                      <a:pt x="326" y="352"/>
                      <a:pt x="326" y="352"/>
                      <a:pt x="327" y="352"/>
                    </a:cubicBezTo>
                    <a:cubicBezTo>
                      <a:pt x="328" y="351"/>
                      <a:pt x="330" y="348"/>
                      <a:pt x="330" y="348"/>
                    </a:cubicBezTo>
                    <a:cubicBezTo>
                      <a:pt x="330" y="348"/>
                      <a:pt x="331" y="346"/>
                      <a:pt x="332" y="346"/>
                    </a:cubicBezTo>
                    <a:cubicBezTo>
                      <a:pt x="332" y="346"/>
                      <a:pt x="334" y="345"/>
                      <a:pt x="334" y="345"/>
                    </a:cubicBezTo>
                    <a:cubicBezTo>
                      <a:pt x="333" y="348"/>
                      <a:pt x="333" y="348"/>
                      <a:pt x="333" y="348"/>
                    </a:cubicBezTo>
                    <a:cubicBezTo>
                      <a:pt x="333" y="348"/>
                      <a:pt x="335" y="352"/>
                      <a:pt x="335" y="353"/>
                    </a:cubicBezTo>
                    <a:cubicBezTo>
                      <a:pt x="335" y="353"/>
                      <a:pt x="335" y="354"/>
                      <a:pt x="334" y="355"/>
                    </a:cubicBezTo>
                    <a:cubicBezTo>
                      <a:pt x="334" y="357"/>
                      <a:pt x="334" y="358"/>
                      <a:pt x="334" y="358"/>
                    </a:cubicBezTo>
                    <a:cubicBezTo>
                      <a:pt x="333" y="359"/>
                      <a:pt x="333" y="360"/>
                      <a:pt x="333" y="361"/>
                    </a:cubicBezTo>
                    <a:cubicBezTo>
                      <a:pt x="332" y="361"/>
                      <a:pt x="329" y="363"/>
                      <a:pt x="329" y="363"/>
                    </a:cubicBezTo>
                    <a:cubicBezTo>
                      <a:pt x="324" y="362"/>
                      <a:pt x="324" y="362"/>
                      <a:pt x="324" y="362"/>
                    </a:cubicBezTo>
                    <a:cubicBezTo>
                      <a:pt x="324" y="362"/>
                      <a:pt x="322" y="363"/>
                      <a:pt x="321" y="364"/>
                    </a:cubicBezTo>
                    <a:cubicBezTo>
                      <a:pt x="319" y="364"/>
                      <a:pt x="316" y="367"/>
                      <a:pt x="315" y="367"/>
                    </a:cubicBezTo>
                    <a:cubicBezTo>
                      <a:pt x="314" y="367"/>
                      <a:pt x="311" y="367"/>
                      <a:pt x="308" y="367"/>
                    </a:cubicBezTo>
                    <a:cubicBezTo>
                      <a:pt x="305" y="368"/>
                      <a:pt x="297" y="370"/>
                      <a:pt x="297" y="370"/>
                    </a:cubicBezTo>
                    <a:cubicBezTo>
                      <a:pt x="297" y="370"/>
                      <a:pt x="296" y="371"/>
                      <a:pt x="295" y="372"/>
                    </a:cubicBezTo>
                    <a:cubicBezTo>
                      <a:pt x="293" y="372"/>
                      <a:pt x="289" y="374"/>
                      <a:pt x="288" y="374"/>
                    </a:cubicBezTo>
                    <a:cubicBezTo>
                      <a:pt x="287" y="375"/>
                      <a:pt x="284" y="377"/>
                      <a:pt x="283" y="377"/>
                    </a:cubicBezTo>
                    <a:cubicBezTo>
                      <a:pt x="282" y="377"/>
                      <a:pt x="281" y="378"/>
                      <a:pt x="277" y="378"/>
                    </a:cubicBezTo>
                    <a:cubicBezTo>
                      <a:pt x="272" y="379"/>
                      <a:pt x="271" y="380"/>
                      <a:pt x="271" y="380"/>
                    </a:cubicBezTo>
                    <a:cubicBezTo>
                      <a:pt x="268" y="380"/>
                      <a:pt x="268" y="380"/>
                      <a:pt x="268" y="380"/>
                    </a:cubicBezTo>
                    <a:cubicBezTo>
                      <a:pt x="268" y="373"/>
                      <a:pt x="268" y="373"/>
                      <a:pt x="268" y="373"/>
                    </a:cubicBezTo>
                    <a:cubicBezTo>
                      <a:pt x="268" y="373"/>
                      <a:pt x="268" y="370"/>
                      <a:pt x="265" y="371"/>
                    </a:cubicBezTo>
                    <a:cubicBezTo>
                      <a:pt x="262" y="372"/>
                      <a:pt x="266" y="371"/>
                      <a:pt x="260" y="372"/>
                    </a:cubicBezTo>
                    <a:cubicBezTo>
                      <a:pt x="255" y="373"/>
                      <a:pt x="252" y="370"/>
                      <a:pt x="252" y="370"/>
                    </a:cubicBezTo>
                    <a:cubicBezTo>
                      <a:pt x="252" y="370"/>
                      <a:pt x="247" y="370"/>
                      <a:pt x="245" y="371"/>
                    </a:cubicBezTo>
                    <a:cubicBezTo>
                      <a:pt x="243" y="371"/>
                      <a:pt x="240" y="371"/>
                      <a:pt x="239" y="371"/>
                    </a:cubicBezTo>
                    <a:cubicBezTo>
                      <a:pt x="238" y="372"/>
                      <a:pt x="238" y="371"/>
                      <a:pt x="235" y="372"/>
                    </a:cubicBezTo>
                    <a:cubicBezTo>
                      <a:pt x="232" y="372"/>
                      <a:pt x="229" y="373"/>
                      <a:pt x="229" y="373"/>
                    </a:cubicBezTo>
                    <a:cubicBezTo>
                      <a:pt x="226" y="371"/>
                      <a:pt x="226" y="371"/>
                      <a:pt x="226" y="371"/>
                    </a:cubicBezTo>
                    <a:cubicBezTo>
                      <a:pt x="226" y="371"/>
                      <a:pt x="223" y="371"/>
                      <a:pt x="222" y="372"/>
                    </a:cubicBezTo>
                    <a:cubicBezTo>
                      <a:pt x="220" y="373"/>
                      <a:pt x="221" y="374"/>
                      <a:pt x="219" y="374"/>
                    </a:cubicBezTo>
                    <a:cubicBezTo>
                      <a:pt x="217" y="374"/>
                      <a:pt x="218" y="375"/>
                      <a:pt x="216" y="374"/>
                    </a:cubicBezTo>
                    <a:cubicBezTo>
                      <a:pt x="213" y="373"/>
                      <a:pt x="211" y="372"/>
                      <a:pt x="211" y="372"/>
                    </a:cubicBezTo>
                    <a:cubicBezTo>
                      <a:pt x="210" y="366"/>
                      <a:pt x="210" y="366"/>
                      <a:pt x="210" y="366"/>
                    </a:cubicBezTo>
                    <a:cubicBezTo>
                      <a:pt x="210" y="366"/>
                      <a:pt x="210" y="366"/>
                      <a:pt x="210" y="363"/>
                    </a:cubicBezTo>
                    <a:cubicBezTo>
                      <a:pt x="209" y="361"/>
                      <a:pt x="208" y="357"/>
                      <a:pt x="208" y="357"/>
                    </a:cubicBezTo>
                    <a:cubicBezTo>
                      <a:pt x="210" y="354"/>
                      <a:pt x="210" y="354"/>
                      <a:pt x="210" y="354"/>
                    </a:cubicBezTo>
                    <a:cubicBezTo>
                      <a:pt x="210" y="354"/>
                      <a:pt x="211" y="356"/>
                      <a:pt x="211" y="357"/>
                    </a:cubicBezTo>
                    <a:cubicBezTo>
                      <a:pt x="211" y="357"/>
                      <a:pt x="211" y="360"/>
                      <a:pt x="212" y="360"/>
                    </a:cubicBezTo>
                    <a:cubicBezTo>
                      <a:pt x="214" y="360"/>
                      <a:pt x="216" y="360"/>
                      <a:pt x="216" y="360"/>
                    </a:cubicBezTo>
                    <a:close/>
                    <a:moveTo>
                      <a:pt x="172" y="319"/>
                    </a:moveTo>
                    <a:cubicBezTo>
                      <a:pt x="172" y="319"/>
                      <a:pt x="172" y="319"/>
                      <a:pt x="172" y="319"/>
                    </a:cubicBezTo>
                    <a:cubicBezTo>
                      <a:pt x="175" y="318"/>
                      <a:pt x="175" y="318"/>
                      <a:pt x="175" y="318"/>
                    </a:cubicBezTo>
                    <a:cubicBezTo>
                      <a:pt x="176" y="321"/>
                      <a:pt x="176" y="321"/>
                      <a:pt x="176" y="321"/>
                    </a:cubicBezTo>
                    <a:cubicBezTo>
                      <a:pt x="179" y="322"/>
                      <a:pt x="179" y="322"/>
                      <a:pt x="179" y="322"/>
                    </a:cubicBezTo>
                    <a:cubicBezTo>
                      <a:pt x="179" y="322"/>
                      <a:pt x="183" y="324"/>
                      <a:pt x="183" y="325"/>
                    </a:cubicBezTo>
                    <a:cubicBezTo>
                      <a:pt x="183" y="325"/>
                      <a:pt x="181" y="328"/>
                      <a:pt x="181" y="328"/>
                    </a:cubicBezTo>
                    <a:cubicBezTo>
                      <a:pt x="181" y="328"/>
                      <a:pt x="181" y="330"/>
                      <a:pt x="181" y="331"/>
                    </a:cubicBezTo>
                    <a:cubicBezTo>
                      <a:pt x="181" y="331"/>
                      <a:pt x="179" y="331"/>
                      <a:pt x="178" y="331"/>
                    </a:cubicBezTo>
                    <a:cubicBezTo>
                      <a:pt x="177" y="330"/>
                      <a:pt x="174" y="329"/>
                      <a:pt x="174" y="329"/>
                    </a:cubicBezTo>
                    <a:cubicBezTo>
                      <a:pt x="174" y="325"/>
                      <a:pt x="174" y="325"/>
                      <a:pt x="174" y="325"/>
                    </a:cubicBezTo>
                    <a:cubicBezTo>
                      <a:pt x="171" y="322"/>
                      <a:pt x="171" y="322"/>
                      <a:pt x="171" y="322"/>
                    </a:cubicBezTo>
                    <a:cubicBezTo>
                      <a:pt x="172" y="319"/>
                      <a:pt x="172" y="319"/>
                      <a:pt x="172" y="319"/>
                    </a:cubicBezTo>
                    <a:close/>
                    <a:moveTo>
                      <a:pt x="92" y="232"/>
                    </a:moveTo>
                    <a:cubicBezTo>
                      <a:pt x="92" y="232"/>
                      <a:pt x="92" y="232"/>
                      <a:pt x="92" y="232"/>
                    </a:cubicBezTo>
                    <a:cubicBezTo>
                      <a:pt x="92" y="232"/>
                      <a:pt x="90" y="232"/>
                      <a:pt x="90" y="232"/>
                    </a:cubicBezTo>
                    <a:cubicBezTo>
                      <a:pt x="89" y="232"/>
                      <a:pt x="88" y="232"/>
                      <a:pt x="87" y="232"/>
                    </a:cubicBezTo>
                    <a:cubicBezTo>
                      <a:pt x="86" y="232"/>
                      <a:pt x="87" y="234"/>
                      <a:pt x="87" y="235"/>
                    </a:cubicBezTo>
                    <a:cubicBezTo>
                      <a:pt x="87" y="235"/>
                      <a:pt x="87" y="237"/>
                      <a:pt x="87" y="238"/>
                    </a:cubicBezTo>
                    <a:cubicBezTo>
                      <a:pt x="86" y="239"/>
                      <a:pt x="85" y="240"/>
                      <a:pt x="85" y="241"/>
                    </a:cubicBezTo>
                    <a:cubicBezTo>
                      <a:pt x="85" y="241"/>
                      <a:pt x="85" y="243"/>
                      <a:pt x="85" y="244"/>
                    </a:cubicBezTo>
                    <a:cubicBezTo>
                      <a:pt x="84" y="244"/>
                      <a:pt x="82" y="246"/>
                      <a:pt x="81" y="246"/>
                    </a:cubicBezTo>
                    <a:cubicBezTo>
                      <a:pt x="80" y="247"/>
                      <a:pt x="78" y="248"/>
                      <a:pt x="78" y="248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80" y="253"/>
                      <a:pt x="82" y="252"/>
                      <a:pt x="83" y="253"/>
                    </a:cubicBezTo>
                    <a:cubicBezTo>
                      <a:pt x="84" y="254"/>
                      <a:pt x="87" y="256"/>
                      <a:pt x="88" y="256"/>
                    </a:cubicBezTo>
                    <a:cubicBezTo>
                      <a:pt x="88" y="256"/>
                      <a:pt x="90" y="262"/>
                      <a:pt x="90" y="262"/>
                    </a:cubicBezTo>
                    <a:cubicBezTo>
                      <a:pt x="91" y="263"/>
                      <a:pt x="92" y="262"/>
                      <a:pt x="92" y="262"/>
                    </a:cubicBezTo>
                    <a:cubicBezTo>
                      <a:pt x="92" y="262"/>
                      <a:pt x="94" y="263"/>
                      <a:pt x="95" y="264"/>
                    </a:cubicBezTo>
                    <a:cubicBezTo>
                      <a:pt x="96" y="264"/>
                      <a:pt x="98" y="265"/>
                      <a:pt x="99" y="266"/>
                    </a:cubicBezTo>
                    <a:cubicBezTo>
                      <a:pt x="100" y="266"/>
                      <a:pt x="102" y="269"/>
                      <a:pt x="103" y="269"/>
                    </a:cubicBezTo>
                    <a:cubicBezTo>
                      <a:pt x="104" y="270"/>
                      <a:pt x="106" y="272"/>
                      <a:pt x="106" y="272"/>
                    </a:cubicBezTo>
                    <a:cubicBezTo>
                      <a:pt x="106" y="272"/>
                      <a:pt x="108" y="275"/>
                      <a:pt x="109" y="277"/>
                    </a:cubicBezTo>
                    <a:cubicBezTo>
                      <a:pt x="109" y="278"/>
                      <a:pt x="109" y="278"/>
                      <a:pt x="108" y="279"/>
                    </a:cubicBezTo>
                    <a:cubicBezTo>
                      <a:pt x="107" y="280"/>
                      <a:pt x="107" y="281"/>
                      <a:pt x="106" y="283"/>
                    </a:cubicBezTo>
                    <a:cubicBezTo>
                      <a:pt x="105" y="285"/>
                      <a:pt x="107" y="287"/>
                      <a:pt x="107" y="28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8" y="294"/>
                      <a:pt x="108" y="294"/>
                      <a:pt x="108" y="294"/>
                    </a:cubicBezTo>
                    <a:cubicBezTo>
                      <a:pt x="108" y="294"/>
                      <a:pt x="109" y="295"/>
                      <a:pt x="110" y="295"/>
                    </a:cubicBezTo>
                    <a:cubicBezTo>
                      <a:pt x="111" y="296"/>
                      <a:pt x="111" y="296"/>
                      <a:pt x="111" y="296"/>
                    </a:cubicBezTo>
                    <a:cubicBezTo>
                      <a:pt x="111" y="296"/>
                      <a:pt x="113" y="298"/>
                      <a:pt x="114" y="299"/>
                    </a:cubicBezTo>
                    <a:cubicBezTo>
                      <a:pt x="114" y="300"/>
                      <a:pt x="113" y="301"/>
                      <a:pt x="113" y="302"/>
                    </a:cubicBezTo>
                    <a:cubicBezTo>
                      <a:pt x="113" y="303"/>
                      <a:pt x="114" y="307"/>
                      <a:pt x="114" y="307"/>
                    </a:cubicBezTo>
                    <a:cubicBezTo>
                      <a:pt x="114" y="307"/>
                      <a:pt x="116" y="306"/>
                      <a:pt x="118" y="305"/>
                    </a:cubicBezTo>
                    <a:cubicBezTo>
                      <a:pt x="119" y="305"/>
                      <a:pt x="120" y="306"/>
                      <a:pt x="121" y="306"/>
                    </a:cubicBezTo>
                    <a:cubicBezTo>
                      <a:pt x="122" y="307"/>
                      <a:pt x="122" y="308"/>
                      <a:pt x="122" y="308"/>
                    </a:cubicBezTo>
                    <a:cubicBezTo>
                      <a:pt x="122" y="308"/>
                      <a:pt x="125" y="306"/>
                      <a:pt x="125" y="305"/>
                    </a:cubicBezTo>
                    <a:cubicBezTo>
                      <a:pt x="125" y="305"/>
                      <a:pt x="125" y="303"/>
                      <a:pt x="125" y="303"/>
                    </a:cubicBezTo>
                    <a:cubicBezTo>
                      <a:pt x="125" y="303"/>
                      <a:pt x="125" y="299"/>
                      <a:pt x="125" y="298"/>
                    </a:cubicBezTo>
                    <a:cubicBezTo>
                      <a:pt x="125" y="297"/>
                      <a:pt x="124" y="294"/>
                      <a:pt x="124" y="293"/>
                    </a:cubicBezTo>
                    <a:cubicBezTo>
                      <a:pt x="124" y="293"/>
                      <a:pt x="125" y="291"/>
                      <a:pt x="125" y="291"/>
                    </a:cubicBezTo>
                    <a:cubicBezTo>
                      <a:pt x="125" y="291"/>
                      <a:pt x="128" y="290"/>
                      <a:pt x="129" y="290"/>
                    </a:cubicBezTo>
                    <a:cubicBezTo>
                      <a:pt x="130" y="290"/>
                      <a:pt x="131" y="291"/>
                      <a:pt x="132" y="292"/>
                    </a:cubicBezTo>
                    <a:cubicBezTo>
                      <a:pt x="132" y="293"/>
                      <a:pt x="132" y="297"/>
                      <a:pt x="132" y="297"/>
                    </a:cubicBezTo>
                    <a:cubicBezTo>
                      <a:pt x="138" y="298"/>
                      <a:pt x="138" y="298"/>
                      <a:pt x="138" y="298"/>
                    </a:cubicBezTo>
                    <a:cubicBezTo>
                      <a:pt x="138" y="298"/>
                      <a:pt x="140" y="299"/>
                      <a:pt x="140" y="299"/>
                    </a:cubicBezTo>
                    <a:cubicBezTo>
                      <a:pt x="140" y="300"/>
                      <a:pt x="141" y="302"/>
                      <a:pt x="142" y="303"/>
                    </a:cubicBezTo>
                    <a:cubicBezTo>
                      <a:pt x="143" y="304"/>
                      <a:pt x="144" y="305"/>
                      <a:pt x="144" y="305"/>
                    </a:cubicBezTo>
                    <a:cubicBezTo>
                      <a:pt x="144" y="305"/>
                      <a:pt x="146" y="310"/>
                      <a:pt x="147" y="311"/>
                    </a:cubicBezTo>
                    <a:cubicBezTo>
                      <a:pt x="147" y="312"/>
                      <a:pt x="147" y="314"/>
                      <a:pt x="147" y="316"/>
                    </a:cubicBezTo>
                    <a:cubicBezTo>
                      <a:pt x="147" y="318"/>
                      <a:pt x="147" y="318"/>
                      <a:pt x="147" y="318"/>
                    </a:cubicBezTo>
                    <a:cubicBezTo>
                      <a:pt x="147" y="318"/>
                      <a:pt x="150" y="319"/>
                      <a:pt x="151" y="320"/>
                    </a:cubicBezTo>
                    <a:cubicBezTo>
                      <a:pt x="153" y="321"/>
                      <a:pt x="152" y="320"/>
                      <a:pt x="153" y="319"/>
                    </a:cubicBezTo>
                    <a:cubicBezTo>
                      <a:pt x="154" y="318"/>
                      <a:pt x="153" y="317"/>
                      <a:pt x="153" y="316"/>
                    </a:cubicBezTo>
                    <a:cubicBezTo>
                      <a:pt x="153" y="315"/>
                      <a:pt x="153" y="313"/>
                      <a:pt x="152" y="311"/>
                    </a:cubicBezTo>
                    <a:cubicBezTo>
                      <a:pt x="152" y="310"/>
                      <a:pt x="152" y="309"/>
                      <a:pt x="152" y="309"/>
                    </a:cubicBezTo>
                    <a:cubicBezTo>
                      <a:pt x="152" y="309"/>
                      <a:pt x="153" y="307"/>
                      <a:pt x="153" y="306"/>
                    </a:cubicBezTo>
                    <a:cubicBezTo>
                      <a:pt x="153" y="306"/>
                      <a:pt x="153" y="304"/>
                      <a:pt x="153" y="303"/>
                    </a:cubicBezTo>
                    <a:cubicBezTo>
                      <a:pt x="153" y="302"/>
                      <a:pt x="155" y="301"/>
                      <a:pt x="155" y="301"/>
                    </a:cubicBezTo>
                    <a:cubicBezTo>
                      <a:pt x="155" y="301"/>
                      <a:pt x="155" y="300"/>
                      <a:pt x="156" y="298"/>
                    </a:cubicBezTo>
                    <a:cubicBezTo>
                      <a:pt x="157" y="297"/>
                      <a:pt x="156" y="298"/>
                      <a:pt x="157" y="298"/>
                    </a:cubicBezTo>
                    <a:cubicBezTo>
                      <a:pt x="158" y="297"/>
                      <a:pt x="159" y="297"/>
                      <a:pt x="161" y="297"/>
                    </a:cubicBezTo>
                    <a:cubicBezTo>
                      <a:pt x="162" y="297"/>
                      <a:pt x="163" y="298"/>
                      <a:pt x="163" y="298"/>
                    </a:cubicBezTo>
                    <a:cubicBezTo>
                      <a:pt x="165" y="301"/>
                      <a:pt x="165" y="301"/>
                      <a:pt x="165" y="301"/>
                    </a:cubicBezTo>
                    <a:cubicBezTo>
                      <a:pt x="165" y="301"/>
                      <a:pt x="165" y="301"/>
                      <a:pt x="165" y="302"/>
                    </a:cubicBezTo>
                    <a:cubicBezTo>
                      <a:pt x="165" y="303"/>
                      <a:pt x="167" y="305"/>
                      <a:pt x="167" y="305"/>
                    </a:cubicBezTo>
                    <a:cubicBezTo>
                      <a:pt x="171" y="308"/>
                      <a:pt x="171" y="308"/>
                      <a:pt x="171" y="308"/>
                    </a:cubicBezTo>
                    <a:cubicBezTo>
                      <a:pt x="171" y="308"/>
                      <a:pt x="171" y="309"/>
                      <a:pt x="171" y="309"/>
                    </a:cubicBezTo>
                    <a:cubicBezTo>
                      <a:pt x="171" y="310"/>
                      <a:pt x="172" y="312"/>
                      <a:pt x="173" y="313"/>
                    </a:cubicBezTo>
                    <a:cubicBezTo>
                      <a:pt x="174" y="315"/>
                      <a:pt x="173" y="312"/>
                      <a:pt x="174" y="312"/>
                    </a:cubicBezTo>
                    <a:cubicBezTo>
                      <a:pt x="174" y="311"/>
                      <a:pt x="175" y="310"/>
                      <a:pt x="175" y="310"/>
                    </a:cubicBezTo>
                    <a:cubicBezTo>
                      <a:pt x="177" y="313"/>
                      <a:pt x="177" y="313"/>
                      <a:pt x="177" y="313"/>
                    </a:cubicBezTo>
                    <a:cubicBezTo>
                      <a:pt x="177" y="313"/>
                      <a:pt x="181" y="314"/>
                      <a:pt x="182" y="314"/>
                    </a:cubicBezTo>
                    <a:cubicBezTo>
                      <a:pt x="183" y="313"/>
                      <a:pt x="184" y="312"/>
                      <a:pt x="184" y="312"/>
                    </a:cubicBezTo>
                    <a:cubicBezTo>
                      <a:pt x="182" y="310"/>
                      <a:pt x="182" y="310"/>
                      <a:pt x="182" y="310"/>
                    </a:cubicBezTo>
                    <a:cubicBezTo>
                      <a:pt x="180" y="307"/>
                      <a:pt x="180" y="307"/>
                      <a:pt x="180" y="307"/>
                    </a:cubicBezTo>
                    <a:cubicBezTo>
                      <a:pt x="180" y="307"/>
                      <a:pt x="177" y="304"/>
                      <a:pt x="176" y="304"/>
                    </a:cubicBezTo>
                    <a:cubicBezTo>
                      <a:pt x="175" y="303"/>
                      <a:pt x="174" y="302"/>
                      <a:pt x="174" y="301"/>
                    </a:cubicBezTo>
                    <a:cubicBezTo>
                      <a:pt x="173" y="300"/>
                      <a:pt x="173" y="298"/>
                      <a:pt x="173" y="298"/>
                    </a:cubicBezTo>
                    <a:cubicBezTo>
                      <a:pt x="174" y="297"/>
                      <a:pt x="174" y="295"/>
                      <a:pt x="175" y="293"/>
                    </a:cubicBezTo>
                    <a:cubicBezTo>
                      <a:pt x="176" y="291"/>
                      <a:pt x="174" y="293"/>
                      <a:pt x="174" y="293"/>
                    </a:cubicBezTo>
                    <a:cubicBezTo>
                      <a:pt x="174" y="293"/>
                      <a:pt x="172" y="290"/>
                      <a:pt x="173" y="289"/>
                    </a:cubicBezTo>
                    <a:cubicBezTo>
                      <a:pt x="173" y="289"/>
                      <a:pt x="169" y="283"/>
                      <a:pt x="169" y="283"/>
                    </a:cubicBezTo>
                    <a:cubicBezTo>
                      <a:pt x="169" y="283"/>
                      <a:pt x="168" y="281"/>
                      <a:pt x="168" y="281"/>
                    </a:cubicBezTo>
                    <a:cubicBezTo>
                      <a:pt x="168" y="281"/>
                      <a:pt x="165" y="279"/>
                      <a:pt x="164" y="279"/>
                    </a:cubicBezTo>
                    <a:cubicBezTo>
                      <a:pt x="163" y="278"/>
                      <a:pt x="162" y="277"/>
                      <a:pt x="162" y="277"/>
                    </a:cubicBezTo>
                    <a:cubicBezTo>
                      <a:pt x="162" y="276"/>
                      <a:pt x="162" y="274"/>
                      <a:pt x="162" y="273"/>
                    </a:cubicBezTo>
                    <a:cubicBezTo>
                      <a:pt x="161" y="272"/>
                      <a:pt x="160" y="270"/>
                      <a:pt x="159" y="269"/>
                    </a:cubicBezTo>
                    <a:cubicBezTo>
                      <a:pt x="158" y="268"/>
                      <a:pt x="157" y="266"/>
                      <a:pt x="156" y="264"/>
                    </a:cubicBezTo>
                    <a:cubicBezTo>
                      <a:pt x="155" y="263"/>
                      <a:pt x="154" y="261"/>
                      <a:pt x="154" y="261"/>
                    </a:cubicBezTo>
                    <a:cubicBezTo>
                      <a:pt x="153" y="257"/>
                      <a:pt x="153" y="257"/>
                      <a:pt x="153" y="257"/>
                    </a:cubicBezTo>
                    <a:cubicBezTo>
                      <a:pt x="153" y="255"/>
                      <a:pt x="153" y="255"/>
                      <a:pt x="153" y="255"/>
                    </a:cubicBezTo>
                    <a:cubicBezTo>
                      <a:pt x="156" y="257"/>
                      <a:pt x="156" y="257"/>
                      <a:pt x="156" y="257"/>
                    </a:cubicBezTo>
                    <a:cubicBezTo>
                      <a:pt x="156" y="257"/>
                      <a:pt x="158" y="256"/>
                      <a:pt x="159" y="256"/>
                    </a:cubicBezTo>
                    <a:cubicBezTo>
                      <a:pt x="160" y="256"/>
                      <a:pt x="163" y="257"/>
                      <a:pt x="163" y="257"/>
                    </a:cubicBezTo>
                    <a:cubicBezTo>
                      <a:pt x="163" y="257"/>
                      <a:pt x="165" y="258"/>
                      <a:pt x="166" y="258"/>
                    </a:cubicBezTo>
                    <a:cubicBezTo>
                      <a:pt x="166" y="258"/>
                      <a:pt x="167" y="259"/>
                      <a:pt x="168" y="258"/>
                    </a:cubicBezTo>
                    <a:cubicBezTo>
                      <a:pt x="169" y="258"/>
                      <a:pt x="170" y="260"/>
                      <a:pt x="170" y="261"/>
                    </a:cubicBezTo>
                    <a:cubicBezTo>
                      <a:pt x="170" y="262"/>
                      <a:pt x="169" y="263"/>
                      <a:pt x="169" y="263"/>
                    </a:cubicBezTo>
                    <a:cubicBezTo>
                      <a:pt x="169" y="264"/>
                      <a:pt x="169" y="265"/>
                      <a:pt x="169" y="265"/>
                    </a:cubicBezTo>
                    <a:cubicBezTo>
                      <a:pt x="169" y="265"/>
                      <a:pt x="171" y="266"/>
                      <a:pt x="172" y="266"/>
                    </a:cubicBezTo>
                    <a:cubicBezTo>
                      <a:pt x="172" y="267"/>
                      <a:pt x="171" y="268"/>
                      <a:pt x="171" y="268"/>
                    </a:cubicBezTo>
                    <a:cubicBezTo>
                      <a:pt x="171" y="268"/>
                      <a:pt x="171" y="270"/>
                      <a:pt x="171" y="271"/>
                    </a:cubicBezTo>
                    <a:cubicBezTo>
                      <a:pt x="172" y="271"/>
                      <a:pt x="173" y="269"/>
                      <a:pt x="173" y="269"/>
                    </a:cubicBezTo>
                    <a:cubicBezTo>
                      <a:pt x="173" y="269"/>
                      <a:pt x="174" y="267"/>
                      <a:pt x="174" y="266"/>
                    </a:cubicBezTo>
                    <a:cubicBezTo>
                      <a:pt x="174" y="265"/>
                      <a:pt x="176" y="264"/>
                      <a:pt x="176" y="264"/>
                    </a:cubicBezTo>
                    <a:cubicBezTo>
                      <a:pt x="178" y="260"/>
                      <a:pt x="178" y="260"/>
                      <a:pt x="178" y="260"/>
                    </a:cubicBezTo>
                    <a:cubicBezTo>
                      <a:pt x="180" y="258"/>
                      <a:pt x="180" y="258"/>
                      <a:pt x="180" y="258"/>
                    </a:cubicBezTo>
                    <a:cubicBezTo>
                      <a:pt x="180" y="258"/>
                      <a:pt x="184" y="257"/>
                      <a:pt x="185" y="256"/>
                    </a:cubicBezTo>
                    <a:cubicBezTo>
                      <a:pt x="186" y="255"/>
                      <a:pt x="186" y="256"/>
                      <a:pt x="186" y="255"/>
                    </a:cubicBezTo>
                    <a:cubicBezTo>
                      <a:pt x="187" y="255"/>
                      <a:pt x="187" y="253"/>
                      <a:pt x="187" y="253"/>
                    </a:cubicBezTo>
                    <a:cubicBezTo>
                      <a:pt x="185" y="251"/>
                      <a:pt x="185" y="251"/>
                      <a:pt x="185" y="251"/>
                    </a:cubicBezTo>
                    <a:cubicBezTo>
                      <a:pt x="181" y="252"/>
                      <a:pt x="181" y="252"/>
                      <a:pt x="181" y="252"/>
                    </a:cubicBezTo>
                    <a:cubicBezTo>
                      <a:pt x="180" y="250"/>
                      <a:pt x="180" y="250"/>
                      <a:pt x="180" y="250"/>
                    </a:cubicBezTo>
                    <a:cubicBezTo>
                      <a:pt x="180" y="250"/>
                      <a:pt x="180" y="250"/>
                      <a:pt x="181" y="250"/>
                    </a:cubicBezTo>
                    <a:cubicBezTo>
                      <a:pt x="181" y="250"/>
                      <a:pt x="181" y="246"/>
                      <a:pt x="181" y="246"/>
                    </a:cubicBezTo>
                    <a:cubicBezTo>
                      <a:pt x="181" y="246"/>
                      <a:pt x="179" y="247"/>
                      <a:pt x="178" y="247"/>
                    </a:cubicBezTo>
                    <a:cubicBezTo>
                      <a:pt x="177" y="247"/>
                      <a:pt x="178" y="250"/>
                      <a:pt x="178" y="250"/>
                    </a:cubicBezTo>
                    <a:cubicBezTo>
                      <a:pt x="178" y="250"/>
                      <a:pt x="173" y="249"/>
                      <a:pt x="172" y="249"/>
                    </a:cubicBezTo>
                    <a:cubicBezTo>
                      <a:pt x="171" y="248"/>
                      <a:pt x="171" y="247"/>
                      <a:pt x="171" y="247"/>
                    </a:cubicBezTo>
                    <a:cubicBezTo>
                      <a:pt x="170" y="246"/>
                      <a:pt x="172" y="243"/>
                      <a:pt x="172" y="243"/>
                    </a:cubicBezTo>
                    <a:cubicBezTo>
                      <a:pt x="173" y="239"/>
                      <a:pt x="173" y="239"/>
                      <a:pt x="173" y="239"/>
                    </a:cubicBezTo>
                    <a:cubicBezTo>
                      <a:pt x="173" y="239"/>
                      <a:pt x="168" y="238"/>
                      <a:pt x="168" y="237"/>
                    </a:cubicBezTo>
                    <a:cubicBezTo>
                      <a:pt x="168" y="236"/>
                      <a:pt x="163" y="239"/>
                      <a:pt x="161" y="237"/>
                    </a:cubicBezTo>
                    <a:cubicBezTo>
                      <a:pt x="160" y="235"/>
                      <a:pt x="160" y="235"/>
                      <a:pt x="160" y="235"/>
                    </a:cubicBezTo>
                    <a:cubicBezTo>
                      <a:pt x="158" y="233"/>
                      <a:pt x="158" y="233"/>
                      <a:pt x="158" y="233"/>
                    </a:cubicBezTo>
                    <a:cubicBezTo>
                      <a:pt x="156" y="233"/>
                      <a:pt x="156" y="233"/>
                      <a:pt x="156" y="233"/>
                    </a:cubicBezTo>
                    <a:cubicBezTo>
                      <a:pt x="156" y="233"/>
                      <a:pt x="153" y="234"/>
                      <a:pt x="152" y="234"/>
                    </a:cubicBezTo>
                    <a:cubicBezTo>
                      <a:pt x="151" y="234"/>
                      <a:pt x="151" y="232"/>
                      <a:pt x="151" y="232"/>
                    </a:cubicBezTo>
                    <a:cubicBezTo>
                      <a:pt x="146" y="230"/>
                      <a:pt x="146" y="230"/>
                      <a:pt x="146" y="230"/>
                    </a:cubicBezTo>
                    <a:cubicBezTo>
                      <a:pt x="141" y="229"/>
                      <a:pt x="141" y="229"/>
                      <a:pt x="141" y="229"/>
                    </a:cubicBezTo>
                    <a:cubicBezTo>
                      <a:pt x="141" y="229"/>
                      <a:pt x="135" y="228"/>
                      <a:pt x="133" y="227"/>
                    </a:cubicBezTo>
                    <a:cubicBezTo>
                      <a:pt x="132" y="227"/>
                      <a:pt x="127" y="226"/>
                      <a:pt x="125" y="226"/>
                    </a:cubicBezTo>
                    <a:cubicBezTo>
                      <a:pt x="123" y="226"/>
                      <a:pt x="121" y="226"/>
                      <a:pt x="119" y="225"/>
                    </a:cubicBezTo>
                    <a:cubicBezTo>
                      <a:pt x="118" y="224"/>
                      <a:pt x="115" y="223"/>
                      <a:pt x="115" y="223"/>
                    </a:cubicBezTo>
                    <a:cubicBezTo>
                      <a:pt x="115" y="223"/>
                      <a:pt x="109" y="221"/>
                      <a:pt x="109" y="221"/>
                    </a:cubicBezTo>
                    <a:cubicBezTo>
                      <a:pt x="108" y="221"/>
                      <a:pt x="107" y="221"/>
                      <a:pt x="107" y="221"/>
                    </a:cubicBezTo>
                    <a:cubicBezTo>
                      <a:pt x="106" y="221"/>
                      <a:pt x="104" y="224"/>
                      <a:pt x="102" y="225"/>
                    </a:cubicBezTo>
                    <a:cubicBezTo>
                      <a:pt x="101" y="225"/>
                      <a:pt x="101" y="228"/>
                      <a:pt x="100" y="229"/>
                    </a:cubicBezTo>
                    <a:cubicBezTo>
                      <a:pt x="100" y="231"/>
                      <a:pt x="99" y="232"/>
                      <a:pt x="98" y="232"/>
                    </a:cubicBezTo>
                    <a:cubicBezTo>
                      <a:pt x="98" y="233"/>
                      <a:pt x="92" y="231"/>
                      <a:pt x="92" y="232"/>
                    </a:cubicBezTo>
                    <a:close/>
                    <a:moveTo>
                      <a:pt x="60" y="252"/>
                    </a:moveTo>
                    <a:cubicBezTo>
                      <a:pt x="60" y="252"/>
                      <a:pt x="60" y="252"/>
                      <a:pt x="60" y="252"/>
                    </a:cubicBezTo>
                    <a:cubicBezTo>
                      <a:pt x="60" y="252"/>
                      <a:pt x="62" y="251"/>
                      <a:pt x="62" y="252"/>
                    </a:cubicBezTo>
                    <a:cubicBezTo>
                      <a:pt x="62" y="252"/>
                      <a:pt x="63" y="253"/>
                      <a:pt x="63" y="254"/>
                    </a:cubicBezTo>
                    <a:cubicBezTo>
                      <a:pt x="64" y="254"/>
                      <a:pt x="66" y="256"/>
                      <a:pt x="67" y="256"/>
                    </a:cubicBezTo>
                    <a:cubicBezTo>
                      <a:pt x="68" y="256"/>
                      <a:pt x="71" y="256"/>
                      <a:pt x="71" y="256"/>
                    </a:cubicBezTo>
                    <a:cubicBezTo>
                      <a:pt x="74" y="259"/>
                      <a:pt x="74" y="259"/>
                      <a:pt x="74" y="259"/>
                    </a:cubicBezTo>
                    <a:cubicBezTo>
                      <a:pt x="74" y="259"/>
                      <a:pt x="77" y="260"/>
                      <a:pt x="77" y="261"/>
                    </a:cubicBezTo>
                    <a:cubicBezTo>
                      <a:pt x="77" y="261"/>
                      <a:pt x="72" y="264"/>
                      <a:pt x="72" y="264"/>
                    </a:cubicBezTo>
                    <a:cubicBezTo>
                      <a:pt x="71" y="265"/>
                      <a:pt x="71" y="265"/>
                      <a:pt x="71" y="265"/>
                    </a:cubicBezTo>
                    <a:cubicBezTo>
                      <a:pt x="71" y="265"/>
                      <a:pt x="71" y="267"/>
                      <a:pt x="69" y="266"/>
                    </a:cubicBezTo>
                    <a:cubicBezTo>
                      <a:pt x="68" y="266"/>
                      <a:pt x="67" y="266"/>
                      <a:pt x="66" y="265"/>
                    </a:cubicBezTo>
                    <a:cubicBezTo>
                      <a:pt x="66" y="264"/>
                      <a:pt x="66" y="264"/>
                      <a:pt x="65" y="263"/>
                    </a:cubicBezTo>
                    <a:cubicBezTo>
                      <a:pt x="63" y="262"/>
                      <a:pt x="59" y="259"/>
                      <a:pt x="59" y="259"/>
                    </a:cubicBezTo>
                    <a:cubicBezTo>
                      <a:pt x="59" y="256"/>
                      <a:pt x="59" y="256"/>
                      <a:pt x="59" y="256"/>
                    </a:cubicBezTo>
                    <a:cubicBezTo>
                      <a:pt x="59" y="254"/>
                      <a:pt x="59" y="254"/>
                      <a:pt x="59" y="254"/>
                    </a:cubicBezTo>
                    <a:cubicBezTo>
                      <a:pt x="60" y="252"/>
                      <a:pt x="60" y="252"/>
                      <a:pt x="60" y="252"/>
                    </a:cubicBezTo>
                    <a:close/>
                    <a:moveTo>
                      <a:pt x="48" y="234"/>
                    </a:moveTo>
                    <a:cubicBezTo>
                      <a:pt x="48" y="234"/>
                      <a:pt x="48" y="234"/>
                      <a:pt x="48" y="234"/>
                    </a:cubicBezTo>
                    <a:cubicBezTo>
                      <a:pt x="45" y="230"/>
                      <a:pt x="45" y="230"/>
                      <a:pt x="45" y="230"/>
                    </a:cubicBezTo>
                    <a:cubicBezTo>
                      <a:pt x="43" y="234"/>
                      <a:pt x="43" y="234"/>
                      <a:pt x="43" y="234"/>
                    </a:cubicBezTo>
                    <a:cubicBezTo>
                      <a:pt x="42" y="238"/>
                      <a:pt x="42" y="238"/>
                      <a:pt x="42" y="238"/>
                    </a:cubicBezTo>
                    <a:cubicBezTo>
                      <a:pt x="45" y="240"/>
                      <a:pt x="45" y="240"/>
                      <a:pt x="45" y="240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8" y="237"/>
                      <a:pt x="48" y="237"/>
                      <a:pt x="48" y="237"/>
                    </a:cubicBezTo>
                    <a:cubicBezTo>
                      <a:pt x="50" y="240"/>
                      <a:pt x="50" y="240"/>
                      <a:pt x="50" y="240"/>
                    </a:cubicBezTo>
                    <a:cubicBezTo>
                      <a:pt x="52" y="244"/>
                      <a:pt x="52" y="244"/>
                      <a:pt x="52" y="244"/>
                    </a:cubicBezTo>
                    <a:cubicBezTo>
                      <a:pt x="52" y="244"/>
                      <a:pt x="54" y="242"/>
                      <a:pt x="55" y="241"/>
                    </a:cubicBezTo>
                    <a:cubicBezTo>
                      <a:pt x="56" y="241"/>
                      <a:pt x="60" y="244"/>
                      <a:pt x="60" y="244"/>
                    </a:cubicBezTo>
                    <a:cubicBezTo>
                      <a:pt x="60" y="244"/>
                      <a:pt x="64" y="242"/>
                      <a:pt x="65" y="242"/>
                    </a:cubicBezTo>
                    <a:cubicBezTo>
                      <a:pt x="66" y="242"/>
                      <a:pt x="63" y="239"/>
                      <a:pt x="63" y="239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58" y="234"/>
                      <a:pt x="58" y="234"/>
                      <a:pt x="58" y="234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1"/>
                      <a:pt x="54" y="231"/>
                      <a:pt x="54" y="231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5" y="229"/>
                      <a:pt x="55" y="231"/>
                      <a:pt x="57" y="230"/>
                    </a:cubicBezTo>
                    <a:cubicBezTo>
                      <a:pt x="59" y="230"/>
                      <a:pt x="59" y="230"/>
                      <a:pt x="59" y="229"/>
                    </a:cubicBezTo>
                    <a:cubicBezTo>
                      <a:pt x="60" y="229"/>
                      <a:pt x="59" y="228"/>
                      <a:pt x="59" y="228"/>
                    </a:cubicBezTo>
                    <a:cubicBezTo>
                      <a:pt x="56" y="226"/>
                      <a:pt x="56" y="226"/>
                      <a:pt x="56" y="226"/>
                    </a:cubicBezTo>
                    <a:cubicBezTo>
                      <a:pt x="57" y="223"/>
                      <a:pt x="57" y="223"/>
                      <a:pt x="57" y="223"/>
                    </a:cubicBezTo>
                    <a:cubicBezTo>
                      <a:pt x="54" y="221"/>
                      <a:pt x="54" y="221"/>
                      <a:pt x="54" y="221"/>
                    </a:cubicBezTo>
                    <a:cubicBezTo>
                      <a:pt x="53" y="224"/>
                      <a:pt x="53" y="224"/>
                      <a:pt x="53" y="224"/>
                    </a:cubicBezTo>
                    <a:cubicBezTo>
                      <a:pt x="50" y="223"/>
                      <a:pt x="50" y="223"/>
                      <a:pt x="50" y="223"/>
                    </a:cubicBezTo>
                    <a:cubicBezTo>
                      <a:pt x="50" y="223"/>
                      <a:pt x="49" y="225"/>
                      <a:pt x="49" y="225"/>
                    </a:cubicBezTo>
                    <a:cubicBezTo>
                      <a:pt x="49" y="226"/>
                      <a:pt x="50" y="229"/>
                      <a:pt x="50" y="229"/>
                    </a:cubicBezTo>
                    <a:cubicBezTo>
                      <a:pt x="48" y="234"/>
                      <a:pt x="48" y="234"/>
                      <a:pt x="48" y="234"/>
                    </a:cubicBezTo>
                    <a:close/>
                    <a:moveTo>
                      <a:pt x="11" y="161"/>
                    </a:moveTo>
                    <a:cubicBezTo>
                      <a:pt x="11" y="161"/>
                      <a:pt x="11" y="161"/>
                      <a:pt x="11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2"/>
                      <a:pt x="10" y="163"/>
                    </a:cubicBezTo>
                    <a:cubicBezTo>
                      <a:pt x="11" y="164"/>
                      <a:pt x="13" y="170"/>
                      <a:pt x="13" y="170"/>
                    </a:cubicBezTo>
                    <a:cubicBezTo>
                      <a:pt x="15" y="171"/>
                      <a:pt x="15" y="171"/>
                      <a:pt x="15" y="171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22" y="176"/>
                      <a:pt x="22" y="176"/>
                      <a:pt x="22" y="176"/>
                    </a:cubicBezTo>
                    <a:cubicBezTo>
                      <a:pt x="22" y="176"/>
                      <a:pt x="24" y="179"/>
                      <a:pt x="21" y="178"/>
                    </a:cubicBezTo>
                    <a:cubicBezTo>
                      <a:pt x="18" y="177"/>
                      <a:pt x="15" y="175"/>
                      <a:pt x="14" y="174"/>
                    </a:cubicBezTo>
                    <a:cubicBezTo>
                      <a:pt x="12" y="174"/>
                      <a:pt x="10" y="173"/>
                      <a:pt x="10" y="173"/>
                    </a:cubicBezTo>
                    <a:cubicBezTo>
                      <a:pt x="10" y="173"/>
                      <a:pt x="9" y="168"/>
                      <a:pt x="9" y="167"/>
                    </a:cubicBezTo>
                    <a:cubicBezTo>
                      <a:pt x="8" y="167"/>
                      <a:pt x="6" y="166"/>
                      <a:pt x="6" y="166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59"/>
                      <a:pt x="1" y="158"/>
                    </a:cubicBezTo>
                    <a:cubicBezTo>
                      <a:pt x="1" y="158"/>
                      <a:pt x="1" y="156"/>
                      <a:pt x="3" y="156"/>
                    </a:cubicBezTo>
                    <a:cubicBezTo>
                      <a:pt x="4" y="155"/>
                      <a:pt x="7" y="155"/>
                      <a:pt x="7" y="155"/>
                    </a:cubicBezTo>
                    <a:cubicBezTo>
                      <a:pt x="7" y="155"/>
                      <a:pt x="7" y="152"/>
                      <a:pt x="8" y="153"/>
                    </a:cubicBezTo>
                    <a:cubicBezTo>
                      <a:pt x="9" y="154"/>
                      <a:pt x="11" y="157"/>
                      <a:pt x="11" y="157"/>
                    </a:cubicBezTo>
                    <a:lnTo>
                      <a:pt x="11" y="16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1" name="Freeform 210">
                <a:extLst>
                  <a:ext uri="{FF2B5EF4-FFF2-40B4-BE49-F238E27FC236}">
                    <a16:creationId xmlns:a16="http://schemas.microsoft.com/office/drawing/2014/main" id="{9F071E99-28F0-4EB0-B7D9-8585F0E6F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51975" y="3312876"/>
                <a:ext cx="1810762" cy="943961"/>
              </a:xfrm>
              <a:custGeom>
                <a:avLst/>
                <a:gdLst>
                  <a:gd name="T0" fmla="*/ 742 w 794"/>
                  <a:gd name="T1" fmla="*/ 116 h 427"/>
                  <a:gd name="T2" fmla="*/ 780 w 794"/>
                  <a:gd name="T3" fmla="*/ 173 h 427"/>
                  <a:gd name="T4" fmla="*/ 770 w 794"/>
                  <a:gd name="T5" fmla="*/ 188 h 427"/>
                  <a:gd name="T6" fmla="*/ 699 w 794"/>
                  <a:gd name="T7" fmla="*/ 222 h 427"/>
                  <a:gd name="T8" fmla="*/ 627 w 794"/>
                  <a:gd name="T9" fmla="*/ 256 h 427"/>
                  <a:gd name="T10" fmla="*/ 498 w 794"/>
                  <a:gd name="T11" fmla="*/ 320 h 427"/>
                  <a:gd name="T12" fmla="*/ 472 w 794"/>
                  <a:gd name="T13" fmla="*/ 373 h 427"/>
                  <a:gd name="T14" fmla="*/ 438 w 794"/>
                  <a:gd name="T15" fmla="*/ 333 h 427"/>
                  <a:gd name="T16" fmla="*/ 374 w 794"/>
                  <a:gd name="T17" fmla="*/ 377 h 427"/>
                  <a:gd name="T18" fmla="*/ 261 w 794"/>
                  <a:gd name="T19" fmla="*/ 378 h 427"/>
                  <a:gd name="T20" fmla="*/ 178 w 794"/>
                  <a:gd name="T21" fmla="*/ 417 h 427"/>
                  <a:gd name="T22" fmla="*/ 129 w 794"/>
                  <a:gd name="T23" fmla="*/ 413 h 427"/>
                  <a:gd name="T24" fmla="*/ 100 w 794"/>
                  <a:gd name="T25" fmla="*/ 401 h 427"/>
                  <a:gd name="T26" fmla="*/ 84 w 794"/>
                  <a:gd name="T27" fmla="*/ 373 h 427"/>
                  <a:gd name="T28" fmla="*/ 94 w 794"/>
                  <a:gd name="T29" fmla="*/ 369 h 427"/>
                  <a:gd name="T30" fmla="*/ 66 w 794"/>
                  <a:gd name="T31" fmla="*/ 348 h 427"/>
                  <a:gd name="T32" fmla="*/ 45 w 794"/>
                  <a:gd name="T33" fmla="*/ 343 h 427"/>
                  <a:gd name="T34" fmla="*/ 49 w 794"/>
                  <a:gd name="T35" fmla="*/ 326 h 427"/>
                  <a:gd name="T36" fmla="*/ 70 w 794"/>
                  <a:gd name="T37" fmla="*/ 333 h 427"/>
                  <a:gd name="T38" fmla="*/ 65 w 794"/>
                  <a:gd name="T39" fmla="*/ 316 h 427"/>
                  <a:gd name="T40" fmla="*/ 55 w 794"/>
                  <a:gd name="T41" fmla="*/ 299 h 427"/>
                  <a:gd name="T42" fmla="*/ 43 w 794"/>
                  <a:gd name="T43" fmla="*/ 278 h 427"/>
                  <a:gd name="T44" fmla="*/ 22 w 794"/>
                  <a:gd name="T45" fmla="*/ 277 h 427"/>
                  <a:gd name="T46" fmla="*/ 22 w 794"/>
                  <a:gd name="T47" fmla="*/ 246 h 427"/>
                  <a:gd name="T48" fmla="*/ 47 w 794"/>
                  <a:gd name="T49" fmla="*/ 225 h 427"/>
                  <a:gd name="T50" fmla="*/ 79 w 794"/>
                  <a:gd name="T51" fmla="*/ 220 h 427"/>
                  <a:gd name="T52" fmla="*/ 83 w 794"/>
                  <a:gd name="T53" fmla="*/ 218 h 427"/>
                  <a:gd name="T54" fmla="*/ 123 w 794"/>
                  <a:gd name="T55" fmla="*/ 207 h 427"/>
                  <a:gd name="T56" fmla="*/ 120 w 794"/>
                  <a:gd name="T57" fmla="*/ 197 h 427"/>
                  <a:gd name="T58" fmla="*/ 154 w 794"/>
                  <a:gd name="T59" fmla="*/ 177 h 427"/>
                  <a:gd name="T60" fmla="*/ 88 w 794"/>
                  <a:gd name="T61" fmla="*/ 179 h 427"/>
                  <a:gd name="T62" fmla="*/ 48 w 794"/>
                  <a:gd name="T63" fmla="*/ 214 h 427"/>
                  <a:gd name="T64" fmla="*/ 18 w 794"/>
                  <a:gd name="T65" fmla="*/ 248 h 427"/>
                  <a:gd name="T66" fmla="*/ 15 w 794"/>
                  <a:gd name="T67" fmla="*/ 240 h 427"/>
                  <a:gd name="T68" fmla="*/ 33 w 794"/>
                  <a:gd name="T69" fmla="*/ 217 h 427"/>
                  <a:gd name="T70" fmla="*/ 0 w 794"/>
                  <a:gd name="T71" fmla="*/ 217 h 427"/>
                  <a:gd name="T72" fmla="*/ 11 w 794"/>
                  <a:gd name="T73" fmla="*/ 197 h 427"/>
                  <a:gd name="T74" fmla="*/ 18 w 794"/>
                  <a:gd name="T75" fmla="*/ 175 h 427"/>
                  <a:gd name="T76" fmla="*/ 1 w 794"/>
                  <a:gd name="T77" fmla="*/ 162 h 427"/>
                  <a:gd name="T78" fmla="*/ 5 w 794"/>
                  <a:gd name="T79" fmla="*/ 158 h 427"/>
                  <a:gd name="T80" fmla="*/ 32 w 794"/>
                  <a:gd name="T81" fmla="*/ 135 h 427"/>
                  <a:gd name="T82" fmla="*/ 65 w 794"/>
                  <a:gd name="T83" fmla="*/ 131 h 427"/>
                  <a:gd name="T84" fmla="*/ 106 w 794"/>
                  <a:gd name="T85" fmla="*/ 157 h 427"/>
                  <a:gd name="T86" fmla="*/ 159 w 794"/>
                  <a:gd name="T87" fmla="*/ 154 h 427"/>
                  <a:gd name="T88" fmla="*/ 203 w 794"/>
                  <a:gd name="T89" fmla="*/ 143 h 427"/>
                  <a:gd name="T90" fmla="*/ 235 w 794"/>
                  <a:gd name="T91" fmla="*/ 107 h 427"/>
                  <a:gd name="T92" fmla="*/ 325 w 794"/>
                  <a:gd name="T93" fmla="*/ 69 h 427"/>
                  <a:gd name="T94" fmla="*/ 358 w 794"/>
                  <a:gd name="T95" fmla="*/ 81 h 427"/>
                  <a:gd name="T96" fmla="*/ 390 w 794"/>
                  <a:gd name="T97" fmla="*/ 93 h 427"/>
                  <a:gd name="T98" fmla="*/ 427 w 794"/>
                  <a:gd name="T99" fmla="*/ 89 h 427"/>
                  <a:gd name="T100" fmla="*/ 454 w 794"/>
                  <a:gd name="T101" fmla="*/ 87 h 427"/>
                  <a:gd name="T102" fmla="*/ 490 w 794"/>
                  <a:gd name="T103" fmla="*/ 75 h 427"/>
                  <a:gd name="T104" fmla="*/ 516 w 794"/>
                  <a:gd name="T105" fmla="*/ 67 h 427"/>
                  <a:gd name="T106" fmla="*/ 554 w 794"/>
                  <a:gd name="T107" fmla="*/ 51 h 427"/>
                  <a:gd name="T108" fmla="*/ 575 w 794"/>
                  <a:gd name="T109" fmla="*/ 27 h 427"/>
                  <a:gd name="T110" fmla="*/ 606 w 794"/>
                  <a:gd name="T111" fmla="*/ 14 h 427"/>
                  <a:gd name="T112" fmla="*/ 642 w 794"/>
                  <a:gd name="T113" fmla="*/ 9 h 427"/>
                  <a:gd name="T114" fmla="*/ 671 w 794"/>
                  <a:gd name="T115" fmla="*/ 16 h 427"/>
                  <a:gd name="T116" fmla="*/ 674 w 794"/>
                  <a:gd name="T117" fmla="*/ 40 h 427"/>
                  <a:gd name="T118" fmla="*/ 685 w 794"/>
                  <a:gd name="T119" fmla="*/ 59 h 427"/>
                  <a:gd name="T120" fmla="*/ 708 w 794"/>
                  <a:gd name="T121" fmla="*/ 58 h 427"/>
                  <a:gd name="T122" fmla="*/ 727 w 794"/>
                  <a:gd name="T123" fmla="*/ 8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4" h="427">
                    <a:moveTo>
                      <a:pt x="727" y="80"/>
                    </a:moveTo>
                    <a:cubicBezTo>
                      <a:pt x="717" y="84"/>
                      <a:pt x="717" y="84"/>
                      <a:pt x="717" y="84"/>
                    </a:cubicBezTo>
                    <a:cubicBezTo>
                      <a:pt x="717" y="86"/>
                      <a:pt x="717" y="86"/>
                      <a:pt x="717" y="86"/>
                    </a:cubicBezTo>
                    <a:cubicBezTo>
                      <a:pt x="723" y="93"/>
                      <a:pt x="723" y="93"/>
                      <a:pt x="723" y="93"/>
                    </a:cubicBezTo>
                    <a:cubicBezTo>
                      <a:pt x="729" y="95"/>
                      <a:pt x="729" y="95"/>
                      <a:pt x="729" y="95"/>
                    </a:cubicBezTo>
                    <a:cubicBezTo>
                      <a:pt x="733" y="105"/>
                      <a:pt x="733" y="105"/>
                      <a:pt x="733" y="105"/>
                    </a:cubicBezTo>
                    <a:cubicBezTo>
                      <a:pt x="742" y="116"/>
                      <a:pt x="742" y="116"/>
                      <a:pt x="742" y="116"/>
                    </a:cubicBezTo>
                    <a:cubicBezTo>
                      <a:pt x="748" y="129"/>
                      <a:pt x="748" y="129"/>
                      <a:pt x="748" y="129"/>
                    </a:cubicBezTo>
                    <a:cubicBezTo>
                      <a:pt x="756" y="130"/>
                      <a:pt x="756" y="130"/>
                      <a:pt x="756" y="130"/>
                    </a:cubicBezTo>
                    <a:cubicBezTo>
                      <a:pt x="758" y="135"/>
                      <a:pt x="756" y="128"/>
                      <a:pt x="756" y="136"/>
                    </a:cubicBezTo>
                    <a:cubicBezTo>
                      <a:pt x="754" y="148"/>
                      <a:pt x="753" y="140"/>
                      <a:pt x="756" y="154"/>
                    </a:cubicBezTo>
                    <a:cubicBezTo>
                      <a:pt x="756" y="158"/>
                      <a:pt x="771" y="156"/>
                      <a:pt x="772" y="156"/>
                    </a:cubicBezTo>
                    <a:cubicBezTo>
                      <a:pt x="771" y="157"/>
                      <a:pt x="777" y="160"/>
                      <a:pt x="775" y="165"/>
                    </a:cubicBezTo>
                    <a:cubicBezTo>
                      <a:pt x="773" y="169"/>
                      <a:pt x="783" y="167"/>
                      <a:pt x="780" y="173"/>
                    </a:cubicBezTo>
                    <a:cubicBezTo>
                      <a:pt x="779" y="175"/>
                      <a:pt x="787" y="173"/>
                      <a:pt x="791" y="175"/>
                    </a:cubicBezTo>
                    <a:cubicBezTo>
                      <a:pt x="794" y="176"/>
                      <a:pt x="794" y="181"/>
                      <a:pt x="793" y="182"/>
                    </a:cubicBezTo>
                    <a:cubicBezTo>
                      <a:pt x="791" y="185"/>
                      <a:pt x="790" y="183"/>
                      <a:pt x="786" y="187"/>
                    </a:cubicBezTo>
                    <a:cubicBezTo>
                      <a:pt x="780" y="191"/>
                      <a:pt x="783" y="194"/>
                      <a:pt x="783" y="195"/>
                    </a:cubicBezTo>
                    <a:cubicBezTo>
                      <a:pt x="782" y="198"/>
                      <a:pt x="780" y="199"/>
                      <a:pt x="779" y="200"/>
                    </a:cubicBezTo>
                    <a:cubicBezTo>
                      <a:pt x="772" y="196"/>
                      <a:pt x="772" y="196"/>
                      <a:pt x="772" y="196"/>
                    </a:cubicBezTo>
                    <a:cubicBezTo>
                      <a:pt x="770" y="188"/>
                      <a:pt x="770" y="188"/>
                      <a:pt x="770" y="188"/>
                    </a:cubicBezTo>
                    <a:cubicBezTo>
                      <a:pt x="761" y="188"/>
                      <a:pt x="761" y="188"/>
                      <a:pt x="761" y="188"/>
                    </a:cubicBezTo>
                    <a:cubicBezTo>
                      <a:pt x="757" y="196"/>
                      <a:pt x="757" y="196"/>
                      <a:pt x="757" y="196"/>
                    </a:cubicBezTo>
                    <a:cubicBezTo>
                      <a:pt x="737" y="198"/>
                      <a:pt x="737" y="198"/>
                      <a:pt x="737" y="198"/>
                    </a:cubicBezTo>
                    <a:cubicBezTo>
                      <a:pt x="730" y="203"/>
                      <a:pt x="726" y="194"/>
                      <a:pt x="722" y="202"/>
                    </a:cubicBezTo>
                    <a:cubicBezTo>
                      <a:pt x="713" y="203"/>
                      <a:pt x="721" y="205"/>
                      <a:pt x="712" y="204"/>
                    </a:cubicBezTo>
                    <a:cubicBezTo>
                      <a:pt x="710" y="204"/>
                      <a:pt x="711" y="216"/>
                      <a:pt x="706" y="219"/>
                    </a:cubicBezTo>
                    <a:cubicBezTo>
                      <a:pt x="703" y="220"/>
                      <a:pt x="703" y="222"/>
                      <a:pt x="699" y="222"/>
                    </a:cubicBezTo>
                    <a:cubicBezTo>
                      <a:pt x="693" y="221"/>
                      <a:pt x="697" y="217"/>
                      <a:pt x="696" y="217"/>
                    </a:cubicBezTo>
                    <a:cubicBezTo>
                      <a:pt x="690" y="216"/>
                      <a:pt x="690" y="216"/>
                      <a:pt x="690" y="216"/>
                    </a:cubicBezTo>
                    <a:cubicBezTo>
                      <a:pt x="685" y="228"/>
                      <a:pt x="685" y="228"/>
                      <a:pt x="685" y="228"/>
                    </a:cubicBezTo>
                    <a:cubicBezTo>
                      <a:pt x="670" y="234"/>
                      <a:pt x="670" y="234"/>
                      <a:pt x="670" y="234"/>
                    </a:cubicBezTo>
                    <a:cubicBezTo>
                      <a:pt x="659" y="240"/>
                      <a:pt x="659" y="240"/>
                      <a:pt x="659" y="240"/>
                    </a:cubicBezTo>
                    <a:cubicBezTo>
                      <a:pt x="638" y="246"/>
                      <a:pt x="638" y="246"/>
                      <a:pt x="638" y="246"/>
                    </a:cubicBezTo>
                    <a:cubicBezTo>
                      <a:pt x="627" y="256"/>
                      <a:pt x="627" y="256"/>
                      <a:pt x="627" y="256"/>
                    </a:cubicBezTo>
                    <a:cubicBezTo>
                      <a:pt x="610" y="261"/>
                      <a:pt x="625" y="261"/>
                      <a:pt x="609" y="276"/>
                    </a:cubicBezTo>
                    <a:cubicBezTo>
                      <a:pt x="598" y="287"/>
                      <a:pt x="580" y="290"/>
                      <a:pt x="564" y="295"/>
                    </a:cubicBezTo>
                    <a:cubicBezTo>
                      <a:pt x="551" y="288"/>
                      <a:pt x="551" y="288"/>
                      <a:pt x="551" y="288"/>
                    </a:cubicBezTo>
                    <a:cubicBezTo>
                      <a:pt x="551" y="288"/>
                      <a:pt x="545" y="290"/>
                      <a:pt x="542" y="290"/>
                    </a:cubicBezTo>
                    <a:cubicBezTo>
                      <a:pt x="539" y="291"/>
                      <a:pt x="529" y="302"/>
                      <a:pt x="529" y="302"/>
                    </a:cubicBezTo>
                    <a:cubicBezTo>
                      <a:pt x="516" y="314"/>
                      <a:pt x="516" y="314"/>
                      <a:pt x="516" y="314"/>
                    </a:cubicBezTo>
                    <a:cubicBezTo>
                      <a:pt x="511" y="317"/>
                      <a:pt x="505" y="320"/>
                      <a:pt x="498" y="320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0" y="314"/>
                      <a:pt x="476" y="319"/>
                      <a:pt x="481" y="326"/>
                    </a:cubicBezTo>
                    <a:cubicBezTo>
                      <a:pt x="483" y="329"/>
                      <a:pt x="481" y="331"/>
                      <a:pt x="482" y="334"/>
                    </a:cubicBezTo>
                    <a:cubicBezTo>
                      <a:pt x="482" y="339"/>
                      <a:pt x="491" y="341"/>
                      <a:pt x="490" y="345"/>
                    </a:cubicBezTo>
                    <a:cubicBezTo>
                      <a:pt x="489" y="347"/>
                      <a:pt x="484" y="347"/>
                      <a:pt x="480" y="350"/>
                    </a:cubicBezTo>
                    <a:cubicBezTo>
                      <a:pt x="477" y="352"/>
                      <a:pt x="483" y="363"/>
                      <a:pt x="481" y="363"/>
                    </a:cubicBezTo>
                    <a:cubicBezTo>
                      <a:pt x="481" y="363"/>
                      <a:pt x="476" y="375"/>
                      <a:pt x="472" y="373"/>
                    </a:cubicBezTo>
                    <a:cubicBezTo>
                      <a:pt x="470" y="371"/>
                      <a:pt x="467" y="368"/>
                      <a:pt x="465" y="364"/>
                    </a:cubicBezTo>
                    <a:cubicBezTo>
                      <a:pt x="463" y="361"/>
                      <a:pt x="456" y="358"/>
                      <a:pt x="455" y="354"/>
                    </a:cubicBezTo>
                    <a:cubicBezTo>
                      <a:pt x="452" y="350"/>
                      <a:pt x="465" y="334"/>
                      <a:pt x="464" y="333"/>
                    </a:cubicBezTo>
                    <a:cubicBezTo>
                      <a:pt x="465" y="330"/>
                      <a:pt x="465" y="330"/>
                      <a:pt x="463" y="324"/>
                    </a:cubicBezTo>
                    <a:cubicBezTo>
                      <a:pt x="463" y="321"/>
                      <a:pt x="454" y="320"/>
                      <a:pt x="452" y="317"/>
                    </a:cubicBezTo>
                    <a:cubicBezTo>
                      <a:pt x="446" y="328"/>
                      <a:pt x="446" y="328"/>
                      <a:pt x="446" y="328"/>
                    </a:cubicBezTo>
                    <a:cubicBezTo>
                      <a:pt x="438" y="333"/>
                      <a:pt x="438" y="333"/>
                      <a:pt x="438" y="333"/>
                    </a:cubicBezTo>
                    <a:cubicBezTo>
                      <a:pt x="430" y="334"/>
                      <a:pt x="443" y="343"/>
                      <a:pt x="437" y="342"/>
                    </a:cubicBezTo>
                    <a:cubicBezTo>
                      <a:pt x="436" y="341"/>
                      <a:pt x="429" y="347"/>
                      <a:pt x="423" y="344"/>
                    </a:cubicBezTo>
                    <a:cubicBezTo>
                      <a:pt x="416" y="340"/>
                      <a:pt x="407" y="339"/>
                      <a:pt x="404" y="339"/>
                    </a:cubicBezTo>
                    <a:cubicBezTo>
                      <a:pt x="395" y="343"/>
                      <a:pt x="395" y="343"/>
                      <a:pt x="395" y="343"/>
                    </a:cubicBezTo>
                    <a:cubicBezTo>
                      <a:pt x="392" y="348"/>
                      <a:pt x="391" y="354"/>
                      <a:pt x="389" y="357"/>
                    </a:cubicBezTo>
                    <a:cubicBezTo>
                      <a:pt x="381" y="368"/>
                      <a:pt x="381" y="368"/>
                      <a:pt x="381" y="368"/>
                    </a:cubicBezTo>
                    <a:cubicBezTo>
                      <a:pt x="370" y="372"/>
                      <a:pt x="379" y="375"/>
                      <a:pt x="374" y="377"/>
                    </a:cubicBezTo>
                    <a:cubicBezTo>
                      <a:pt x="372" y="378"/>
                      <a:pt x="369" y="385"/>
                      <a:pt x="362" y="387"/>
                    </a:cubicBezTo>
                    <a:cubicBezTo>
                      <a:pt x="358" y="388"/>
                      <a:pt x="352" y="393"/>
                      <a:pt x="347" y="393"/>
                    </a:cubicBezTo>
                    <a:cubicBezTo>
                      <a:pt x="345" y="393"/>
                      <a:pt x="334" y="401"/>
                      <a:pt x="333" y="403"/>
                    </a:cubicBezTo>
                    <a:cubicBezTo>
                      <a:pt x="325" y="401"/>
                      <a:pt x="303" y="395"/>
                      <a:pt x="301" y="387"/>
                    </a:cubicBezTo>
                    <a:cubicBezTo>
                      <a:pt x="299" y="380"/>
                      <a:pt x="292" y="390"/>
                      <a:pt x="286" y="383"/>
                    </a:cubicBezTo>
                    <a:cubicBezTo>
                      <a:pt x="271" y="378"/>
                      <a:pt x="271" y="378"/>
                      <a:pt x="271" y="378"/>
                    </a:cubicBezTo>
                    <a:cubicBezTo>
                      <a:pt x="261" y="378"/>
                      <a:pt x="261" y="378"/>
                      <a:pt x="261" y="378"/>
                    </a:cubicBezTo>
                    <a:cubicBezTo>
                      <a:pt x="257" y="378"/>
                      <a:pt x="239" y="380"/>
                      <a:pt x="235" y="382"/>
                    </a:cubicBezTo>
                    <a:cubicBezTo>
                      <a:pt x="238" y="393"/>
                      <a:pt x="237" y="385"/>
                      <a:pt x="237" y="398"/>
                    </a:cubicBezTo>
                    <a:cubicBezTo>
                      <a:pt x="231" y="399"/>
                      <a:pt x="238" y="412"/>
                      <a:pt x="233" y="416"/>
                    </a:cubicBezTo>
                    <a:cubicBezTo>
                      <a:pt x="216" y="420"/>
                      <a:pt x="216" y="420"/>
                      <a:pt x="216" y="420"/>
                    </a:cubicBezTo>
                    <a:cubicBezTo>
                      <a:pt x="206" y="426"/>
                      <a:pt x="206" y="426"/>
                      <a:pt x="206" y="426"/>
                    </a:cubicBezTo>
                    <a:cubicBezTo>
                      <a:pt x="188" y="426"/>
                      <a:pt x="188" y="426"/>
                      <a:pt x="188" y="426"/>
                    </a:cubicBezTo>
                    <a:cubicBezTo>
                      <a:pt x="188" y="427"/>
                      <a:pt x="179" y="421"/>
                      <a:pt x="178" y="417"/>
                    </a:cubicBezTo>
                    <a:cubicBezTo>
                      <a:pt x="173" y="404"/>
                      <a:pt x="176" y="406"/>
                      <a:pt x="172" y="404"/>
                    </a:cubicBezTo>
                    <a:cubicBezTo>
                      <a:pt x="165" y="402"/>
                      <a:pt x="165" y="405"/>
                      <a:pt x="163" y="404"/>
                    </a:cubicBezTo>
                    <a:cubicBezTo>
                      <a:pt x="163" y="403"/>
                      <a:pt x="159" y="404"/>
                      <a:pt x="153" y="409"/>
                    </a:cubicBezTo>
                    <a:cubicBezTo>
                      <a:pt x="151" y="412"/>
                      <a:pt x="147" y="420"/>
                      <a:pt x="145" y="421"/>
                    </a:cubicBezTo>
                    <a:cubicBezTo>
                      <a:pt x="143" y="423"/>
                      <a:pt x="143" y="416"/>
                      <a:pt x="141" y="417"/>
                    </a:cubicBezTo>
                    <a:cubicBezTo>
                      <a:pt x="137" y="419"/>
                      <a:pt x="138" y="413"/>
                      <a:pt x="130" y="418"/>
                    </a:cubicBezTo>
                    <a:cubicBezTo>
                      <a:pt x="127" y="420"/>
                      <a:pt x="117" y="417"/>
                      <a:pt x="129" y="413"/>
                    </a:cubicBezTo>
                    <a:cubicBezTo>
                      <a:pt x="131" y="413"/>
                      <a:pt x="147" y="401"/>
                      <a:pt x="147" y="400"/>
                    </a:cubicBezTo>
                    <a:cubicBezTo>
                      <a:pt x="148" y="398"/>
                      <a:pt x="137" y="393"/>
                      <a:pt x="136" y="393"/>
                    </a:cubicBezTo>
                    <a:cubicBezTo>
                      <a:pt x="135" y="393"/>
                      <a:pt x="130" y="401"/>
                      <a:pt x="125" y="403"/>
                    </a:cubicBezTo>
                    <a:cubicBezTo>
                      <a:pt x="117" y="405"/>
                      <a:pt x="117" y="406"/>
                      <a:pt x="113" y="407"/>
                    </a:cubicBezTo>
                    <a:cubicBezTo>
                      <a:pt x="110" y="408"/>
                      <a:pt x="109" y="404"/>
                      <a:pt x="107" y="405"/>
                    </a:cubicBezTo>
                    <a:cubicBezTo>
                      <a:pt x="104" y="406"/>
                      <a:pt x="104" y="408"/>
                      <a:pt x="102" y="408"/>
                    </a:cubicBezTo>
                    <a:cubicBezTo>
                      <a:pt x="97" y="408"/>
                      <a:pt x="100" y="401"/>
                      <a:pt x="100" y="401"/>
                    </a:cubicBezTo>
                    <a:cubicBezTo>
                      <a:pt x="104" y="399"/>
                      <a:pt x="103" y="401"/>
                      <a:pt x="109" y="399"/>
                    </a:cubicBezTo>
                    <a:cubicBezTo>
                      <a:pt x="111" y="398"/>
                      <a:pt x="117" y="396"/>
                      <a:pt x="117" y="393"/>
                    </a:cubicBezTo>
                    <a:cubicBezTo>
                      <a:pt x="114" y="382"/>
                      <a:pt x="109" y="392"/>
                      <a:pt x="107" y="388"/>
                    </a:cubicBezTo>
                    <a:cubicBezTo>
                      <a:pt x="105" y="384"/>
                      <a:pt x="102" y="386"/>
                      <a:pt x="101" y="384"/>
                    </a:cubicBezTo>
                    <a:cubicBezTo>
                      <a:pt x="99" y="379"/>
                      <a:pt x="99" y="398"/>
                      <a:pt x="95" y="384"/>
                    </a:cubicBezTo>
                    <a:cubicBezTo>
                      <a:pt x="93" y="377"/>
                      <a:pt x="98" y="377"/>
                      <a:pt x="87" y="374"/>
                    </a:cubicBezTo>
                    <a:cubicBezTo>
                      <a:pt x="87" y="374"/>
                      <a:pt x="85" y="373"/>
                      <a:pt x="84" y="373"/>
                    </a:cubicBezTo>
                    <a:cubicBezTo>
                      <a:pt x="84" y="372"/>
                      <a:pt x="85" y="371"/>
                      <a:pt x="85" y="371"/>
                    </a:cubicBezTo>
                    <a:cubicBezTo>
                      <a:pt x="85" y="371"/>
                      <a:pt x="82" y="368"/>
                      <a:pt x="81" y="368"/>
                    </a:cubicBezTo>
                    <a:cubicBezTo>
                      <a:pt x="81" y="368"/>
                      <a:pt x="78" y="370"/>
                      <a:pt x="78" y="370"/>
                    </a:cubicBezTo>
                    <a:cubicBezTo>
                      <a:pt x="78" y="370"/>
                      <a:pt x="77" y="370"/>
                      <a:pt x="76" y="370"/>
                    </a:cubicBezTo>
                    <a:cubicBezTo>
                      <a:pt x="76" y="369"/>
                      <a:pt x="79" y="369"/>
                      <a:pt x="83" y="367"/>
                    </a:cubicBezTo>
                    <a:cubicBezTo>
                      <a:pt x="85" y="367"/>
                      <a:pt x="86" y="370"/>
                      <a:pt x="88" y="370"/>
                    </a:cubicBezTo>
                    <a:cubicBezTo>
                      <a:pt x="90" y="371"/>
                      <a:pt x="94" y="370"/>
                      <a:pt x="94" y="369"/>
                    </a:cubicBezTo>
                    <a:cubicBezTo>
                      <a:pt x="95" y="368"/>
                      <a:pt x="90" y="365"/>
                      <a:pt x="91" y="360"/>
                    </a:cubicBezTo>
                    <a:cubicBezTo>
                      <a:pt x="91" y="358"/>
                      <a:pt x="93" y="358"/>
                      <a:pt x="91" y="357"/>
                    </a:cubicBezTo>
                    <a:cubicBezTo>
                      <a:pt x="89" y="356"/>
                      <a:pt x="89" y="355"/>
                      <a:pt x="89" y="355"/>
                    </a:cubicBezTo>
                    <a:cubicBezTo>
                      <a:pt x="76" y="354"/>
                      <a:pt x="76" y="354"/>
                      <a:pt x="76" y="354"/>
                    </a:cubicBezTo>
                    <a:cubicBezTo>
                      <a:pt x="76" y="354"/>
                      <a:pt x="76" y="354"/>
                      <a:pt x="74" y="353"/>
                    </a:cubicBezTo>
                    <a:cubicBezTo>
                      <a:pt x="72" y="352"/>
                      <a:pt x="70" y="351"/>
                      <a:pt x="70" y="351"/>
                    </a:cubicBezTo>
                    <a:cubicBezTo>
                      <a:pt x="66" y="348"/>
                      <a:pt x="66" y="348"/>
                      <a:pt x="66" y="348"/>
                    </a:cubicBezTo>
                    <a:cubicBezTo>
                      <a:pt x="66" y="348"/>
                      <a:pt x="62" y="349"/>
                      <a:pt x="61" y="349"/>
                    </a:cubicBezTo>
                    <a:cubicBezTo>
                      <a:pt x="61" y="349"/>
                      <a:pt x="62" y="353"/>
                      <a:pt x="62" y="353"/>
                    </a:cubicBezTo>
                    <a:cubicBezTo>
                      <a:pt x="61" y="354"/>
                      <a:pt x="61" y="358"/>
                      <a:pt x="57" y="355"/>
                    </a:cubicBezTo>
                    <a:cubicBezTo>
                      <a:pt x="56" y="354"/>
                      <a:pt x="53" y="351"/>
                      <a:pt x="52" y="351"/>
                    </a:cubicBezTo>
                    <a:cubicBezTo>
                      <a:pt x="51" y="352"/>
                      <a:pt x="47" y="351"/>
                      <a:pt x="47" y="350"/>
                    </a:cubicBezTo>
                    <a:cubicBezTo>
                      <a:pt x="46" y="349"/>
                      <a:pt x="43" y="348"/>
                      <a:pt x="43" y="348"/>
                    </a:cubicBezTo>
                    <a:cubicBezTo>
                      <a:pt x="43" y="348"/>
                      <a:pt x="46" y="344"/>
                      <a:pt x="45" y="343"/>
                    </a:cubicBezTo>
                    <a:cubicBezTo>
                      <a:pt x="44" y="343"/>
                      <a:pt x="50" y="345"/>
                      <a:pt x="50" y="345"/>
                    </a:cubicBezTo>
                    <a:cubicBezTo>
                      <a:pt x="50" y="345"/>
                      <a:pt x="50" y="340"/>
                      <a:pt x="51" y="340"/>
                    </a:cubicBezTo>
                    <a:cubicBezTo>
                      <a:pt x="52" y="339"/>
                      <a:pt x="49" y="339"/>
                      <a:pt x="48" y="338"/>
                    </a:cubicBezTo>
                    <a:cubicBezTo>
                      <a:pt x="47" y="337"/>
                      <a:pt x="46" y="334"/>
                      <a:pt x="46" y="334"/>
                    </a:cubicBezTo>
                    <a:cubicBezTo>
                      <a:pt x="46" y="334"/>
                      <a:pt x="44" y="333"/>
                      <a:pt x="44" y="332"/>
                    </a:cubicBezTo>
                    <a:cubicBezTo>
                      <a:pt x="43" y="328"/>
                      <a:pt x="46" y="325"/>
                      <a:pt x="47" y="325"/>
                    </a:cubicBezTo>
                    <a:cubicBezTo>
                      <a:pt x="48" y="326"/>
                      <a:pt x="48" y="326"/>
                      <a:pt x="49" y="326"/>
                    </a:cubicBezTo>
                    <a:cubicBezTo>
                      <a:pt x="51" y="327"/>
                      <a:pt x="51" y="327"/>
                      <a:pt x="51" y="327"/>
                    </a:cubicBezTo>
                    <a:cubicBezTo>
                      <a:pt x="51" y="327"/>
                      <a:pt x="53" y="330"/>
                      <a:pt x="53" y="330"/>
                    </a:cubicBezTo>
                    <a:cubicBezTo>
                      <a:pt x="54" y="330"/>
                      <a:pt x="57" y="333"/>
                      <a:pt x="57" y="333"/>
                    </a:cubicBezTo>
                    <a:cubicBezTo>
                      <a:pt x="57" y="333"/>
                      <a:pt x="59" y="337"/>
                      <a:pt x="60" y="338"/>
                    </a:cubicBezTo>
                    <a:cubicBezTo>
                      <a:pt x="61" y="338"/>
                      <a:pt x="61" y="336"/>
                      <a:pt x="63" y="336"/>
                    </a:cubicBezTo>
                    <a:cubicBezTo>
                      <a:pt x="65" y="337"/>
                      <a:pt x="67" y="339"/>
                      <a:pt x="68" y="338"/>
                    </a:cubicBezTo>
                    <a:cubicBezTo>
                      <a:pt x="69" y="338"/>
                      <a:pt x="70" y="333"/>
                      <a:pt x="70" y="333"/>
                    </a:cubicBezTo>
                    <a:cubicBezTo>
                      <a:pt x="70" y="333"/>
                      <a:pt x="64" y="329"/>
                      <a:pt x="63" y="329"/>
                    </a:cubicBezTo>
                    <a:cubicBezTo>
                      <a:pt x="63" y="328"/>
                      <a:pt x="61" y="327"/>
                      <a:pt x="61" y="326"/>
                    </a:cubicBezTo>
                    <a:cubicBezTo>
                      <a:pt x="60" y="326"/>
                      <a:pt x="58" y="325"/>
                      <a:pt x="58" y="325"/>
                    </a:cubicBezTo>
                    <a:cubicBezTo>
                      <a:pt x="58" y="325"/>
                      <a:pt x="57" y="322"/>
                      <a:pt x="57" y="322"/>
                    </a:cubicBezTo>
                    <a:cubicBezTo>
                      <a:pt x="56" y="321"/>
                      <a:pt x="57" y="319"/>
                      <a:pt x="57" y="319"/>
                    </a:cubicBezTo>
                    <a:cubicBezTo>
                      <a:pt x="58" y="318"/>
                      <a:pt x="60" y="317"/>
                      <a:pt x="61" y="317"/>
                    </a:cubicBezTo>
                    <a:cubicBezTo>
                      <a:pt x="62" y="317"/>
                      <a:pt x="65" y="316"/>
                      <a:pt x="65" y="316"/>
                    </a:cubicBezTo>
                    <a:cubicBezTo>
                      <a:pt x="66" y="311"/>
                      <a:pt x="66" y="311"/>
                      <a:pt x="66" y="311"/>
                    </a:cubicBezTo>
                    <a:cubicBezTo>
                      <a:pt x="66" y="311"/>
                      <a:pt x="68" y="307"/>
                      <a:pt x="68" y="307"/>
                    </a:cubicBezTo>
                    <a:cubicBezTo>
                      <a:pt x="67" y="307"/>
                      <a:pt x="60" y="310"/>
                      <a:pt x="60" y="309"/>
                    </a:cubicBezTo>
                    <a:cubicBezTo>
                      <a:pt x="59" y="309"/>
                      <a:pt x="57" y="309"/>
                      <a:pt x="57" y="308"/>
                    </a:cubicBezTo>
                    <a:cubicBezTo>
                      <a:pt x="56" y="307"/>
                      <a:pt x="56" y="305"/>
                      <a:pt x="56" y="304"/>
                    </a:cubicBezTo>
                    <a:cubicBezTo>
                      <a:pt x="56" y="303"/>
                      <a:pt x="57" y="301"/>
                      <a:pt x="57" y="301"/>
                    </a:cubicBezTo>
                    <a:cubicBezTo>
                      <a:pt x="57" y="301"/>
                      <a:pt x="56" y="299"/>
                      <a:pt x="55" y="299"/>
                    </a:cubicBezTo>
                    <a:cubicBezTo>
                      <a:pt x="55" y="298"/>
                      <a:pt x="54" y="296"/>
                      <a:pt x="54" y="296"/>
                    </a:cubicBezTo>
                    <a:cubicBezTo>
                      <a:pt x="54" y="296"/>
                      <a:pt x="47" y="292"/>
                      <a:pt x="47" y="292"/>
                    </a:cubicBezTo>
                    <a:cubicBezTo>
                      <a:pt x="47" y="291"/>
                      <a:pt x="47" y="288"/>
                      <a:pt x="48" y="288"/>
                    </a:cubicBezTo>
                    <a:cubicBezTo>
                      <a:pt x="48" y="287"/>
                      <a:pt x="47" y="285"/>
                      <a:pt x="49" y="283"/>
                    </a:cubicBezTo>
                    <a:cubicBezTo>
                      <a:pt x="52" y="281"/>
                      <a:pt x="54" y="275"/>
                      <a:pt x="54" y="275"/>
                    </a:cubicBezTo>
                    <a:cubicBezTo>
                      <a:pt x="54" y="275"/>
                      <a:pt x="47" y="274"/>
                      <a:pt x="47" y="274"/>
                    </a:cubicBezTo>
                    <a:cubicBezTo>
                      <a:pt x="46" y="274"/>
                      <a:pt x="43" y="278"/>
                      <a:pt x="43" y="278"/>
                    </a:cubicBezTo>
                    <a:cubicBezTo>
                      <a:pt x="43" y="278"/>
                      <a:pt x="39" y="279"/>
                      <a:pt x="39" y="280"/>
                    </a:cubicBezTo>
                    <a:cubicBezTo>
                      <a:pt x="38" y="280"/>
                      <a:pt x="33" y="281"/>
                      <a:pt x="33" y="282"/>
                    </a:cubicBezTo>
                    <a:cubicBezTo>
                      <a:pt x="32" y="282"/>
                      <a:pt x="30" y="284"/>
                      <a:pt x="29" y="284"/>
                    </a:cubicBezTo>
                    <a:cubicBezTo>
                      <a:pt x="28" y="285"/>
                      <a:pt x="24" y="287"/>
                      <a:pt x="24" y="287"/>
                    </a:cubicBezTo>
                    <a:cubicBezTo>
                      <a:pt x="24" y="287"/>
                      <a:pt x="20" y="287"/>
                      <a:pt x="20" y="287"/>
                    </a:cubicBezTo>
                    <a:cubicBezTo>
                      <a:pt x="20" y="286"/>
                      <a:pt x="20" y="279"/>
                      <a:pt x="20" y="279"/>
                    </a:cubicBezTo>
                    <a:cubicBezTo>
                      <a:pt x="20" y="279"/>
                      <a:pt x="22" y="278"/>
                      <a:pt x="22" y="277"/>
                    </a:cubicBezTo>
                    <a:cubicBezTo>
                      <a:pt x="22" y="277"/>
                      <a:pt x="21" y="273"/>
                      <a:pt x="20" y="272"/>
                    </a:cubicBezTo>
                    <a:cubicBezTo>
                      <a:pt x="20" y="272"/>
                      <a:pt x="20" y="267"/>
                      <a:pt x="20" y="266"/>
                    </a:cubicBezTo>
                    <a:cubicBezTo>
                      <a:pt x="20" y="264"/>
                      <a:pt x="19" y="261"/>
                      <a:pt x="19" y="261"/>
                    </a:cubicBezTo>
                    <a:cubicBezTo>
                      <a:pt x="18" y="256"/>
                      <a:pt x="18" y="256"/>
                      <a:pt x="18" y="256"/>
                    </a:cubicBezTo>
                    <a:cubicBezTo>
                      <a:pt x="19" y="252"/>
                      <a:pt x="19" y="252"/>
                      <a:pt x="19" y="252"/>
                    </a:cubicBezTo>
                    <a:cubicBezTo>
                      <a:pt x="20" y="250"/>
                      <a:pt x="20" y="250"/>
                      <a:pt x="20" y="250"/>
                    </a:cubicBezTo>
                    <a:cubicBezTo>
                      <a:pt x="20" y="250"/>
                      <a:pt x="22" y="246"/>
                      <a:pt x="22" y="246"/>
                    </a:cubicBezTo>
                    <a:cubicBezTo>
                      <a:pt x="22" y="245"/>
                      <a:pt x="24" y="241"/>
                      <a:pt x="24" y="241"/>
                    </a:cubicBezTo>
                    <a:cubicBezTo>
                      <a:pt x="25" y="240"/>
                      <a:pt x="31" y="234"/>
                      <a:pt x="31" y="234"/>
                    </a:cubicBezTo>
                    <a:cubicBezTo>
                      <a:pt x="34" y="230"/>
                      <a:pt x="34" y="230"/>
                      <a:pt x="34" y="230"/>
                    </a:cubicBezTo>
                    <a:cubicBezTo>
                      <a:pt x="34" y="230"/>
                      <a:pt x="38" y="230"/>
                      <a:pt x="39" y="230"/>
                    </a:cubicBezTo>
                    <a:cubicBezTo>
                      <a:pt x="39" y="230"/>
                      <a:pt x="43" y="227"/>
                      <a:pt x="43" y="227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7" y="225"/>
                      <a:pt x="47" y="225"/>
                      <a:pt x="47" y="225"/>
                    </a:cubicBezTo>
                    <a:cubicBezTo>
                      <a:pt x="47" y="225"/>
                      <a:pt x="49" y="223"/>
                      <a:pt x="50" y="223"/>
                    </a:cubicBezTo>
                    <a:cubicBezTo>
                      <a:pt x="50" y="223"/>
                      <a:pt x="52" y="223"/>
                      <a:pt x="54" y="223"/>
                    </a:cubicBezTo>
                    <a:cubicBezTo>
                      <a:pt x="56" y="223"/>
                      <a:pt x="57" y="222"/>
                      <a:pt x="58" y="222"/>
                    </a:cubicBezTo>
                    <a:cubicBezTo>
                      <a:pt x="58" y="223"/>
                      <a:pt x="62" y="227"/>
                      <a:pt x="62" y="227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79" y="223"/>
                      <a:pt x="79" y="223"/>
                      <a:pt x="79" y="223"/>
                    </a:cubicBezTo>
                    <a:cubicBezTo>
                      <a:pt x="79" y="223"/>
                      <a:pt x="79" y="220"/>
                      <a:pt x="79" y="220"/>
                    </a:cubicBezTo>
                    <a:cubicBezTo>
                      <a:pt x="78" y="219"/>
                      <a:pt x="73" y="218"/>
                      <a:pt x="73" y="218"/>
                    </a:cubicBezTo>
                    <a:cubicBezTo>
                      <a:pt x="73" y="218"/>
                      <a:pt x="72" y="218"/>
                      <a:pt x="73" y="218"/>
                    </a:cubicBezTo>
                    <a:cubicBezTo>
                      <a:pt x="73" y="217"/>
                      <a:pt x="75" y="213"/>
                      <a:pt x="75" y="213"/>
                    </a:cubicBezTo>
                    <a:cubicBezTo>
                      <a:pt x="76" y="213"/>
                      <a:pt x="77" y="213"/>
                      <a:pt x="79" y="213"/>
                    </a:cubicBezTo>
                    <a:cubicBezTo>
                      <a:pt x="81" y="213"/>
                      <a:pt x="85" y="213"/>
                      <a:pt x="85" y="213"/>
                    </a:cubicBezTo>
                    <a:cubicBezTo>
                      <a:pt x="85" y="213"/>
                      <a:pt x="87" y="215"/>
                      <a:pt x="85" y="216"/>
                    </a:cubicBezTo>
                    <a:cubicBezTo>
                      <a:pt x="84" y="217"/>
                      <a:pt x="83" y="217"/>
                      <a:pt x="83" y="218"/>
                    </a:cubicBezTo>
                    <a:cubicBezTo>
                      <a:pt x="83" y="218"/>
                      <a:pt x="83" y="220"/>
                      <a:pt x="84" y="220"/>
                    </a:cubicBezTo>
                    <a:cubicBezTo>
                      <a:pt x="84" y="220"/>
                      <a:pt x="89" y="219"/>
                      <a:pt x="89" y="219"/>
                    </a:cubicBezTo>
                    <a:cubicBezTo>
                      <a:pt x="89" y="219"/>
                      <a:pt x="90" y="217"/>
                      <a:pt x="92" y="217"/>
                    </a:cubicBezTo>
                    <a:cubicBezTo>
                      <a:pt x="93" y="216"/>
                      <a:pt x="96" y="215"/>
                      <a:pt x="96" y="215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13" y="212"/>
                      <a:pt x="121" y="207"/>
                      <a:pt x="123" y="207"/>
                    </a:cubicBezTo>
                    <a:cubicBezTo>
                      <a:pt x="126" y="208"/>
                      <a:pt x="128" y="208"/>
                      <a:pt x="129" y="207"/>
                    </a:cubicBezTo>
                    <a:cubicBezTo>
                      <a:pt x="130" y="206"/>
                      <a:pt x="132" y="203"/>
                      <a:pt x="132" y="203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25" y="202"/>
                      <a:pt x="125" y="202"/>
                      <a:pt x="125" y="202"/>
                    </a:cubicBezTo>
                    <a:cubicBezTo>
                      <a:pt x="125" y="202"/>
                      <a:pt x="120" y="203"/>
                      <a:pt x="120" y="203"/>
                    </a:cubicBezTo>
                    <a:cubicBezTo>
                      <a:pt x="119" y="202"/>
                      <a:pt x="116" y="202"/>
                      <a:pt x="117" y="201"/>
                    </a:cubicBezTo>
                    <a:cubicBezTo>
                      <a:pt x="118" y="199"/>
                      <a:pt x="118" y="199"/>
                      <a:pt x="120" y="197"/>
                    </a:cubicBezTo>
                    <a:cubicBezTo>
                      <a:pt x="121" y="196"/>
                      <a:pt x="122" y="195"/>
                      <a:pt x="123" y="194"/>
                    </a:cubicBezTo>
                    <a:cubicBezTo>
                      <a:pt x="125" y="194"/>
                      <a:pt x="125" y="193"/>
                      <a:pt x="127" y="192"/>
                    </a:cubicBezTo>
                    <a:cubicBezTo>
                      <a:pt x="129" y="191"/>
                      <a:pt x="129" y="191"/>
                      <a:pt x="133" y="189"/>
                    </a:cubicBezTo>
                    <a:cubicBezTo>
                      <a:pt x="137" y="188"/>
                      <a:pt x="145" y="182"/>
                      <a:pt x="146" y="182"/>
                    </a:cubicBezTo>
                    <a:cubicBezTo>
                      <a:pt x="147" y="182"/>
                      <a:pt x="148" y="183"/>
                      <a:pt x="152" y="181"/>
                    </a:cubicBezTo>
                    <a:cubicBezTo>
                      <a:pt x="157" y="180"/>
                      <a:pt x="160" y="177"/>
                      <a:pt x="159" y="177"/>
                    </a:cubicBezTo>
                    <a:cubicBezTo>
                      <a:pt x="158" y="177"/>
                      <a:pt x="156" y="176"/>
                      <a:pt x="154" y="177"/>
                    </a:cubicBezTo>
                    <a:cubicBezTo>
                      <a:pt x="151" y="178"/>
                      <a:pt x="153" y="176"/>
                      <a:pt x="149" y="178"/>
                    </a:cubicBezTo>
                    <a:cubicBezTo>
                      <a:pt x="144" y="181"/>
                      <a:pt x="137" y="183"/>
                      <a:pt x="135" y="183"/>
                    </a:cubicBezTo>
                    <a:cubicBezTo>
                      <a:pt x="133" y="182"/>
                      <a:pt x="131" y="181"/>
                      <a:pt x="129" y="179"/>
                    </a:cubicBezTo>
                    <a:cubicBezTo>
                      <a:pt x="126" y="177"/>
                      <a:pt x="120" y="177"/>
                      <a:pt x="120" y="176"/>
                    </a:cubicBezTo>
                    <a:cubicBezTo>
                      <a:pt x="119" y="176"/>
                      <a:pt x="111" y="179"/>
                      <a:pt x="111" y="179"/>
                    </a:cubicBezTo>
                    <a:cubicBezTo>
                      <a:pt x="111" y="179"/>
                      <a:pt x="100" y="180"/>
                      <a:pt x="97" y="180"/>
                    </a:cubicBezTo>
                    <a:cubicBezTo>
                      <a:pt x="95" y="180"/>
                      <a:pt x="89" y="179"/>
                      <a:pt x="88" y="179"/>
                    </a:cubicBezTo>
                    <a:cubicBezTo>
                      <a:pt x="88" y="179"/>
                      <a:pt x="82" y="181"/>
                      <a:pt x="82" y="181"/>
                    </a:cubicBezTo>
                    <a:cubicBezTo>
                      <a:pt x="81" y="181"/>
                      <a:pt x="77" y="187"/>
                      <a:pt x="75" y="188"/>
                    </a:cubicBezTo>
                    <a:cubicBezTo>
                      <a:pt x="73" y="189"/>
                      <a:pt x="68" y="188"/>
                      <a:pt x="68" y="188"/>
                    </a:cubicBezTo>
                    <a:cubicBezTo>
                      <a:pt x="68" y="188"/>
                      <a:pt x="66" y="190"/>
                      <a:pt x="64" y="191"/>
                    </a:cubicBezTo>
                    <a:cubicBezTo>
                      <a:pt x="62" y="192"/>
                      <a:pt x="59" y="194"/>
                      <a:pt x="57" y="195"/>
                    </a:cubicBezTo>
                    <a:cubicBezTo>
                      <a:pt x="55" y="196"/>
                      <a:pt x="54" y="204"/>
                      <a:pt x="54" y="205"/>
                    </a:cubicBezTo>
                    <a:cubicBezTo>
                      <a:pt x="53" y="207"/>
                      <a:pt x="48" y="214"/>
                      <a:pt x="48" y="214"/>
                    </a:cubicBezTo>
                    <a:cubicBezTo>
                      <a:pt x="43" y="219"/>
                      <a:pt x="43" y="219"/>
                      <a:pt x="43" y="219"/>
                    </a:cubicBezTo>
                    <a:cubicBezTo>
                      <a:pt x="43" y="219"/>
                      <a:pt x="39" y="223"/>
                      <a:pt x="38" y="223"/>
                    </a:cubicBezTo>
                    <a:cubicBezTo>
                      <a:pt x="37" y="224"/>
                      <a:pt x="31" y="230"/>
                      <a:pt x="31" y="230"/>
                    </a:cubicBezTo>
                    <a:cubicBezTo>
                      <a:pt x="31" y="230"/>
                      <a:pt x="29" y="229"/>
                      <a:pt x="29" y="229"/>
                    </a:cubicBezTo>
                    <a:cubicBezTo>
                      <a:pt x="29" y="229"/>
                      <a:pt x="25" y="235"/>
                      <a:pt x="25" y="235"/>
                    </a:cubicBezTo>
                    <a:cubicBezTo>
                      <a:pt x="25" y="235"/>
                      <a:pt x="23" y="240"/>
                      <a:pt x="22" y="241"/>
                    </a:cubicBezTo>
                    <a:cubicBezTo>
                      <a:pt x="22" y="242"/>
                      <a:pt x="18" y="248"/>
                      <a:pt x="18" y="248"/>
                    </a:cubicBezTo>
                    <a:cubicBezTo>
                      <a:pt x="17" y="250"/>
                      <a:pt x="17" y="250"/>
                      <a:pt x="17" y="250"/>
                    </a:cubicBezTo>
                    <a:cubicBezTo>
                      <a:pt x="16" y="254"/>
                      <a:pt x="16" y="254"/>
                      <a:pt x="16" y="254"/>
                    </a:cubicBezTo>
                    <a:cubicBezTo>
                      <a:pt x="16" y="254"/>
                      <a:pt x="14" y="256"/>
                      <a:pt x="14" y="255"/>
                    </a:cubicBezTo>
                    <a:cubicBezTo>
                      <a:pt x="14" y="254"/>
                      <a:pt x="14" y="250"/>
                      <a:pt x="15" y="249"/>
                    </a:cubicBezTo>
                    <a:cubicBezTo>
                      <a:pt x="16" y="248"/>
                      <a:pt x="16" y="246"/>
                      <a:pt x="16" y="246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5" y="241"/>
                      <a:pt x="14" y="243"/>
                      <a:pt x="15" y="240"/>
                    </a:cubicBezTo>
                    <a:cubicBezTo>
                      <a:pt x="16" y="237"/>
                      <a:pt x="15" y="237"/>
                      <a:pt x="16" y="236"/>
                    </a:cubicBezTo>
                    <a:cubicBezTo>
                      <a:pt x="18" y="235"/>
                      <a:pt x="17" y="235"/>
                      <a:pt x="20" y="233"/>
                    </a:cubicBezTo>
                    <a:cubicBezTo>
                      <a:pt x="22" y="231"/>
                      <a:pt x="21" y="230"/>
                      <a:pt x="22" y="230"/>
                    </a:cubicBezTo>
                    <a:cubicBezTo>
                      <a:pt x="24" y="229"/>
                      <a:pt x="24" y="229"/>
                      <a:pt x="26" y="228"/>
                    </a:cubicBezTo>
                    <a:cubicBezTo>
                      <a:pt x="29" y="226"/>
                      <a:pt x="30" y="225"/>
                      <a:pt x="31" y="224"/>
                    </a:cubicBezTo>
                    <a:cubicBezTo>
                      <a:pt x="31" y="223"/>
                      <a:pt x="36" y="221"/>
                      <a:pt x="35" y="220"/>
                    </a:cubicBezTo>
                    <a:cubicBezTo>
                      <a:pt x="35" y="219"/>
                      <a:pt x="36" y="217"/>
                      <a:pt x="33" y="217"/>
                    </a:cubicBezTo>
                    <a:cubicBezTo>
                      <a:pt x="31" y="217"/>
                      <a:pt x="27" y="219"/>
                      <a:pt x="25" y="220"/>
                    </a:cubicBezTo>
                    <a:cubicBezTo>
                      <a:pt x="22" y="221"/>
                      <a:pt x="19" y="223"/>
                      <a:pt x="19" y="223"/>
                    </a:cubicBezTo>
                    <a:cubicBezTo>
                      <a:pt x="19" y="223"/>
                      <a:pt x="12" y="225"/>
                      <a:pt x="11" y="225"/>
                    </a:cubicBezTo>
                    <a:cubicBezTo>
                      <a:pt x="10" y="224"/>
                      <a:pt x="8" y="225"/>
                      <a:pt x="7" y="225"/>
                    </a:cubicBezTo>
                    <a:cubicBezTo>
                      <a:pt x="5" y="226"/>
                      <a:pt x="1" y="224"/>
                      <a:pt x="1" y="224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1" y="217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7" y="219"/>
                      <a:pt x="7" y="219"/>
                    </a:cubicBezTo>
                    <a:cubicBezTo>
                      <a:pt x="11" y="215"/>
                      <a:pt x="11" y="215"/>
                      <a:pt x="11" y="215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6"/>
                      <a:pt x="12" y="192"/>
                      <a:pt x="12" y="191"/>
                    </a:cubicBezTo>
                    <a:cubicBezTo>
                      <a:pt x="12" y="190"/>
                      <a:pt x="14" y="186"/>
                      <a:pt x="14" y="186"/>
                    </a:cubicBezTo>
                    <a:cubicBezTo>
                      <a:pt x="16" y="183"/>
                      <a:pt x="16" y="183"/>
                      <a:pt x="16" y="183"/>
                    </a:cubicBezTo>
                    <a:cubicBezTo>
                      <a:pt x="16" y="183"/>
                      <a:pt x="20" y="182"/>
                      <a:pt x="21" y="182"/>
                    </a:cubicBezTo>
                    <a:cubicBezTo>
                      <a:pt x="23" y="182"/>
                      <a:pt x="18" y="176"/>
                      <a:pt x="18" y="175"/>
                    </a:cubicBezTo>
                    <a:cubicBezTo>
                      <a:pt x="18" y="174"/>
                      <a:pt x="16" y="169"/>
                      <a:pt x="16" y="169"/>
                    </a:cubicBezTo>
                    <a:cubicBezTo>
                      <a:pt x="16" y="169"/>
                      <a:pt x="11" y="166"/>
                      <a:pt x="10" y="166"/>
                    </a:cubicBezTo>
                    <a:cubicBezTo>
                      <a:pt x="9" y="166"/>
                      <a:pt x="4" y="165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1" y="163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2" y="159"/>
                      <a:pt x="5" y="158"/>
                      <a:pt x="5" y="158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1"/>
                      <a:pt x="12" y="148"/>
                      <a:pt x="13" y="147"/>
                    </a:cubicBezTo>
                    <a:cubicBezTo>
                      <a:pt x="15" y="146"/>
                      <a:pt x="22" y="144"/>
                      <a:pt x="22" y="144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1"/>
                      <a:pt x="51" y="138"/>
                      <a:pt x="52" y="137"/>
                    </a:cubicBezTo>
                    <a:cubicBezTo>
                      <a:pt x="54" y="136"/>
                      <a:pt x="56" y="136"/>
                      <a:pt x="56" y="136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59" y="134"/>
                      <a:pt x="64" y="132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7" y="150"/>
                      <a:pt x="62" y="140"/>
                      <a:pt x="72" y="147"/>
                    </a:cubicBezTo>
                    <a:cubicBezTo>
                      <a:pt x="73" y="148"/>
                      <a:pt x="72" y="149"/>
                      <a:pt x="73" y="150"/>
                    </a:cubicBezTo>
                    <a:cubicBezTo>
                      <a:pt x="73" y="152"/>
                      <a:pt x="80" y="155"/>
                      <a:pt x="80" y="155"/>
                    </a:cubicBezTo>
                    <a:cubicBezTo>
                      <a:pt x="80" y="155"/>
                      <a:pt x="86" y="155"/>
                      <a:pt x="86" y="156"/>
                    </a:cubicBezTo>
                    <a:cubicBezTo>
                      <a:pt x="87" y="157"/>
                      <a:pt x="93" y="160"/>
                      <a:pt x="93" y="160"/>
                    </a:cubicBezTo>
                    <a:cubicBezTo>
                      <a:pt x="106" y="157"/>
                      <a:pt x="106" y="157"/>
                      <a:pt x="106" y="157"/>
                    </a:cubicBezTo>
                    <a:cubicBezTo>
                      <a:pt x="112" y="163"/>
                      <a:pt x="112" y="163"/>
                      <a:pt x="112" y="163"/>
                    </a:cubicBezTo>
                    <a:cubicBezTo>
                      <a:pt x="119" y="161"/>
                      <a:pt x="119" y="161"/>
                      <a:pt x="119" y="161"/>
                    </a:cubicBezTo>
                    <a:cubicBezTo>
                      <a:pt x="119" y="161"/>
                      <a:pt x="122" y="162"/>
                      <a:pt x="124" y="163"/>
                    </a:cubicBezTo>
                    <a:cubicBezTo>
                      <a:pt x="126" y="164"/>
                      <a:pt x="132" y="163"/>
                      <a:pt x="134" y="162"/>
                    </a:cubicBezTo>
                    <a:cubicBezTo>
                      <a:pt x="136" y="162"/>
                      <a:pt x="141" y="159"/>
                      <a:pt x="143" y="160"/>
                    </a:cubicBezTo>
                    <a:cubicBezTo>
                      <a:pt x="145" y="160"/>
                      <a:pt x="154" y="158"/>
                      <a:pt x="154" y="158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69" y="149"/>
                      <a:pt x="169" y="149"/>
                      <a:pt x="169" y="149"/>
                    </a:cubicBezTo>
                    <a:cubicBezTo>
                      <a:pt x="180" y="161"/>
                      <a:pt x="180" y="161"/>
                      <a:pt x="180" y="161"/>
                    </a:cubicBezTo>
                    <a:cubicBezTo>
                      <a:pt x="180" y="161"/>
                      <a:pt x="191" y="159"/>
                      <a:pt x="192" y="159"/>
                    </a:cubicBezTo>
                    <a:cubicBezTo>
                      <a:pt x="194" y="159"/>
                      <a:pt x="202" y="156"/>
                      <a:pt x="202" y="156"/>
                    </a:cubicBezTo>
                    <a:cubicBezTo>
                      <a:pt x="202" y="156"/>
                      <a:pt x="204" y="153"/>
                      <a:pt x="203" y="150"/>
                    </a:cubicBezTo>
                    <a:cubicBezTo>
                      <a:pt x="203" y="148"/>
                      <a:pt x="202" y="146"/>
                      <a:pt x="202" y="146"/>
                    </a:cubicBezTo>
                    <a:cubicBezTo>
                      <a:pt x="202" y="146"/>
                      <a:pt x="200" y="144"/>
                      <a:pt x="203" y="143"/>
                    </a:cubicBezTo>
                    <a:cubicBezTo>
                      <a:pt x="206" y="142"/>
                      <a:pt x="207" y="140"/>
                      <a:pt x="209" y="139"/>
                    </a:cubicBezTo>
                    <a:cubicBezTo>
                      <a:pt x="212" y="137"/>
                      <a:pt x="214" y="134"/>
                      <a:pt x="215" y="133"/>
                    </a:cubicBezTo>
                    <a:cubicBezTo>
                      <a:pt x="216" y="133"/>
                      <a:pt x="218" y="129"/>
                      <a:pt x="219" y="129"/>
                    </a:cubicBezTo>
                    <a:cubicBezTo>
                      <a:pt x="219" y="128"/>
                      <a:pt x="221" y="125"/>
                      <a:pt x="221" y="124"/>
                    </a:cubicBezTo>
                    <a:cubicBezTo>
                      <a:pt x="222" y="124"/>
                      <a:pt x="227" y="119"/>
                      <a:pt x="227" y="119"/>
                    </a:cubicBezTo>
                    <a:cubicBezTo>
                      <a:pt x="229" y="116"/>
                      <a:pt x="229" y="116"/>
                      <a:pt x="229" y="116"/>
                    </a:cubicBezTo>
                    <a:cubicBezTo>
                      <a:pt x="229" y="116"/>
                      <a:pt x="233" y="108"/>
                      <a:pt x="235" y="107"/>
                    </a:cubicBezTo>
                    <a:cubicBezTo>
                      <a:pt x="237" y="107"/>
                      <a:pt x="248" y="98"/>
                      <a:pt x="250" y="99"/>
                    </a:cubicBezTo>
                    <a:cubicBezTo>
                      <a:pt x="252" y="99"/>
                      <a:pt x="259" y="93"/>
                      <a:pt x="261" y="91"/>
                    </a:cubicBezTo>
                    <a:cubicBezTo>
                      <a:pt x="263" y="90"/>
                      <a:pt x="263" y="88"/>
                      <a:pt x="268" y="87"/>
                    </a:cubicBezTo>
                    <a:cubicBezTo>
                      <a:pt x="272" y="87"/>
                      <a:pt x="300" y="83"/>
                      <a:pt x="300" y="83"/>
                    </a:cubicBezTo>
                    <a:cubicBezTo>
                      <a:pt x="316" y="78"/>
                      <a:pt x="316" y="78"/>
                      <a:pt x="316" y="78"/>
                    </a:cubicBezTo>
                    <a:cubicBezTo>
                      <a:pt x="324" y="72"/>
                      <a:pt x="324" y="72"/>
                      <a:pt x="324" y="72"/>
                    </a:cubicBezTo>
                    <a:cubicBezTo>
                      <a:pt x="325" y="69"/>
                      <a:pt x="325" y="69"/>
                      <a:pt x="325" y="69"/>
                    </a:cubicBezTo>
                    <a:cubicBezTo>
                      <a:pt x="334" y="69"/>
                      <a:pt x="334" y="69"/>
                      <a:pt x="334" y="69"/>
                    </a:cubicBezTo>
                    <a:cubicBezTo>
                      <a:pt x="334" y="69"/>
                      <a:pt x="333" y="73"/>
                      <a:pt x="333" y="73"/>
                    </a:cubicBezTo>
                    <a:cubicBezTo>
                      <a:pt x="333" y="74"/>
                      <a:pt x="332" y="75"/>
                      <a:pt x="335" y="76"/>
                    </a:cubicBezTo>
                    <a:cubicBezTo>
                      <a:pt x="338" y="78"/>
                      <a:pt x="341" y="80"/>
                      <a:pt x="342" y="80"/>
                    </a:cubicBezTo>
                    <a:cubicBezTo>
                      <a:pt x="343" y="80"/>
                      <a:pt x="345" y="81"/>
                      <a:pt x="346" y="81"/>
                    </a:cubicBezTo>
                    <a:cubicBezTo>
                      <a:pt x="347" y="82"/>
                      <a:pt x="352" y="83"/>
                      <a:pt x="352" y="83"/>
                    </a:cubicBezTo>
                    <a:cubicBezTo>
                      <a:pt x="352" y="83"/>
                      <a:pt x="358" y="81"/>
                      <a:pt x="358" y="81"/>
                    </a:cubicBezTo>
                    <a:cubicBezTo>
                      <a:pt x="358" y="80"/>
                      <a:pt x="361" y="79"/>
                      <a:pt x="363" y="78"/>
                    </a:cubicBezTo>
                    <a:cubicBezTo>
                      <a:pt x="365" y="77"/>
                      <a:pt x="373" y="75"/>
                      <a:pt x="373" y="75"/>
                    </a:cubicBezTo>
                    <a:cubicBezTo>
                      <a:pt x="373" y="75"/>
                      <a:pt x="375" y="78"/>
                      <a:pt x="376" y="78"/>
                    </a:cubicBezTo>
                    <a:cubicBezTo>
                      <a:pt x="376" y="79"/>
                      <a:pt x="380" y="81"/>
                      <a:pt x="379" y="83"/>
                    </a:cubicBezTo>
                    <a:cubicBezTo>
                      <a:pt x="379" y="84"/>
                      <a:pt x="379" y="87"/>
                      <a:pt x="379" y="87"/>
                    </a:cubicBezTo>
                    <a:cubicBezTo>
                      <a:pt x="385" y="90"/>
                      <a:pt x="385" y="90"/>
                      <a:pt x="385" y="90"/>
                    </a:cubicBezTo>
                    <a:cubicBezTo>
                      <a:pt x="385" y="90"/>
                      <a:pt x="389" y="92"/>
                      <a:pt x="390" y="93"/>
                    </a:cubicBezTo>
                    <a:cubicBezTo>
                      <a:pt x="391" y="93"/>
                      <a:pt x="397" y="94"/>
                      <a:pt x="397" y="94"/>
                    </a:cubicBezTo>
                    <a:cubicBezTo>
                      <a:pt x="398" y="87"/>
                      <a:pt x="398" y="87"/>
                      <a:pt x="398" y="87"/>
                    </a:cubicBezTo>
                    <a:cubicBezTo>
                      <a:pt x="398" y="87"/>
                      <a:pt x="400" y="85"/>
                      <a:pt x="403" y="85"/>
                    </a:cubicBezTo>
                    <a:cubicBezTo>
                      <a:pt x="406" y="85"/>
                      <a:pt x="411" y="85"/>
                      <a:pt x="411" y="85"/>
                    </a:cubicBezTo>
                    <a:cubicBezTo>
                      <a:pt x="411" y="85"/>
                      <a:pt x="415" y="86"/>
                      <a:pt x="415" y="87"/>
                    </a:cubicBezTo>
                    <a:cubicBezTo>
                      <a:pt x="415" y="88"/>
                      <a:pt x="420" y="91"/>
                      <a:pt x="420" y="91"/>
                    </a:cubicBezTo>
                    <a:cubicBezTo>
                      <a:pt x="427" y="89"/>
                      <a:pt x="427" y="89"/>
                      <a:pt x="427" y="89"/>
                    </a:cubicBezTo>
                    <a:cubicBezTo>
                      <a:pt x="430" y="90"/>
                      <a:pt x="430" y="90"/>
                      <a:pt x="430" y="90"/>
                    </a:cubicBezTo>
                    <a:cubicBezTo>
                      <a:pt x="439" y="91"/>
                      <a:pt x="439" y="91"/>
                      <a:pt x="439" y="91"/>
                    </a:cubicBezTo>
                    <a:cubicBezTo>
                      <a:pt x="439" y="91"/>
                      <a:pt x="441" y="91"/>
                      <a:pt x="441" y="90"/>
                    </a:cubicBezTo>
                    <a:cubicBezTo>
                      <a:pt x="442" y="89"/>
                      <a:pt x="442" y="86"/>
                      <a:pt x="442" y="86"/>
                    </a:cubicBezTo>
                    <a:cubicBezTo>
                      <a:pt x="442" y="86"/>
                      <a:pt x="441" y="86"/>
                      <a:pt x="444" y="85"/>
                    </a:cubicBezTo>
                    <a:cubicBezTo>
                      <a:pt x="447" y="85"/>
                      <a:pt x="446" y="84"/>
                      <a:pt x="447" y="85"/>
                    </a:cubicBezTo>
                    <a:cubicBezTo>
                      <a:pt x="448" y="86"/>
                      <a:pt x="452" y="86"/>
                      <a:pt x="454" y="87"/>
                    </a:cubicBezTo>
                    <a:cubicBezTo>
                      <a:pt x="455" y="87"/>
                      <a:pt x="459" y="88"/>
                      <a:pt x="460" y="88"/>
                    </a:cubicBezTo>
                    <a:cubicBezTo>
                      <a:pt x="461" y="88"/>
                      <a:pt x="471" y="87"/>
                      <a:pt x="471" y="87"/>
                    </a:cubicBezTo>
                    <a:cubicBezTo>
                      <a:pt x="471" y="87"/>
                      <a:pt x="469" y="88"/>
                      <a:pt x="473" y="86"/>
                    </a:cubicBezTo>
                    <a:cubicBezTo>
                      <a:pt x="477" y="84"/>
                      <a:pt x="482" y="81"/>
                      <a:pt x="482" y="81"/>
                    </a:cubicBezTo>
                    <a:cubicBezTo>
                      <a:pt x="482" y="81"/>
                      <a:pt x="482" y="81"/>
                      <a:pt x="485" y="80"/>
                    </a:cubicBezTo>
                    <a:cubicBezTo>
                      <a:pt x="488" y="79"/>
                      <a:pt x="488" y="75"/>
                      <a:pt x="488" y="75"/>
                    </a:cubicBezTo>
                    <a:cubicBezTo>
                      <a:pt x="488" y="75"/>
                      <a:pt x="488" y="75"/>
                      <a:pt x="490" y="75"/>
                    </a:cubicBezTo>
                    <a:cubicBezTo>
                      <a:pt x="491" y="74"/>
                      <a:pt x="497" y="73"/>
                      <a:pt x="497" y="73"/>
                    </a:cubicBezTo>
                    <a:cubicBezTo>
                      <a:pt x="497" y="73"/>
                      <a:pt x="498" y="71"/>
                      <a:pt x="499" y="70"/>
                    </a:cubicBezTo>
                    <a:cubicBezTo>
                      <a:pt x="500" y="70"/>
                      <a:pt x="502" y="68"/>
                      <a:pt x="502" y="68"/>
                    </a:cubicBezTo>
                    <a:cubicBezTo>
                      <a:pt x="503" y="68"/>
                      <a:pt x="503" y="68"/>
                      <a:pt x="503" y="68"/>
                    </a:cubicBezTo>
                    <a:cubicBezTo>
                      <a:pt x="507" y="67"/>
                      <a:pt x="507" y="67"/>
                      <a:pt x="507" y="67"/>
                    </a:cubicBezTo>
                    <a:cubicBezTo>
                      <a:pt x="508" y="65"/>
                      <a:pt x="508" y="65"/>
                      <a:pt x="508" y="65"/>
                    </a:cubicBezTo>
                    <a:cubicBezTo>
                      <a:pt x="516" y="67"/>
                      <a:pt x="516" y="67"/>
                      <a:pt x="516" y="67"/>
                    </a:cubicBezTo>
                    <a:cubicBezTo>
                      <a:pt x="516" y="67"/>
                      <a:pt x="523" y="68"/>
                      <a:pt x="524" y="67"/>
                    </a:cubicBezTo>
                    <a:cubicBezTo>
                      <a:pt x="526" y="67"/>
                      <a:pt x="529" y="62"/>
                      <a:pt x="531" y="63"/>
                    </a:cubicBezTo>
                    <a:cubicBezTo>
                      <a:pt x="532" y="63"/>
                      <a:pt x="534" y="65"/>
                      <a:pt x="535" y="64"/>
                    </a:cubicBezTo>
                    <a:cubicBezTo>
                      <a:pt x="536" y="64"/>
                      <a:pt x="537" y="66"/>
                      <a:pt x="540" y="64"/>
                    </a:cubicBezTo>
                    <a:cubicBezTo>
                      <a:pt x="544" y="61"/>
                      <a:pt x="547" y="57"/>
                      <a:pt x="547" y="57"/>
                    </a:cubicBezTo>
                    <a:cubicBezTo>
                      <a:pt x="547" y="57"/>
                      <a:pt x="546" y="55"/>
                      <a:pt x="549" y="54"/>
                    </a:cubicBezTo>
                    <a:cubicBezTo>
                      <a:pt x="552" y="52"/>
                      <a:pt x="552" y="51"/>
                      <a:pt x="554" y="51"/>
                    </a:cubicBezTo>
                    <a:cubicBezTo>
                      <a:pt x="556" y="50"/>
                      <a:pt x="556" y="51"/>
                      <a:pt x="557" y="49"/>
                    </a:cubicBezTo>
                    <a:cubicBezTo>
                      <a:pt x="557" y="47"/>
                      <a:pt x="557" y="45"/>
                      <a:pt x="558" y="44"/>
                    </a:cubicBezTo>
                    <a:cubicBezTo>
                      <a:pt x="559" y="44"/>
                      <a:pt x="560" y="42"/>
                      <a:pt x="562" y="42"/>
                    </a:cubicBezTo>
                    <a:cubicBezTo>
                      <a:pt x="563" y="41"/>
                      <a:pt x="565" y="40"/>
                      <a:pt x="565" y="38"/>
                    </a:cubicBezTo>
                    <a:cubicBezTo>
                      <a:pt x="566" y="36"/>
                      <a:pt x="564" y="37"/>
                      <a:pt x="566" y="36"/>
                    </a:cubicBezTo>
                    <a:cubicBezTo>
                      <a:pt x="568" y="34"/>
                      <a:pt x="569" y="33"/>
                      <a:pt x="571" y="31"/>
                    </a:cubicBezTo>
                    <a:cubicBezTo>
                      <a:pt x="573" y="30"/>
                      <a:pt x="574" y="29"/>
                      <a:pt x="575" y="27"/>
                    </a:cubicBezTo>
                    <a:cubicBezTo>
                      <a:pt x="575" y="25"/>
                      <a:pt x="575" y="24"/>
                      <a:pt x="576" y="21"/>
                    </a:cubicBezTo>
                    <a:cubicBezTo>
                      <a:pt x="578" y="18"/>
                      <a:pt x="576" y="16"/>
                      <a:pt x="579" y="16"/>
                    </a:cubicBezTo>
                    <a:cubicBezTo>
                      <a:pt x="580" y="16"/>
                      <a:pt x="580" y="16"/>
                      <a:pt x="581" y="16"/>
                    </a:cubicBezTo>
                    <a:cubicBezTo>
                      <a:pt x="581" y="18"/>
                      <a:pt x="583" y="19"/>
                      <a:pt x="585" y="20"/>
                    </a:cubicBezTo>
                    <a:cubicBezTo>
                      <a:pt x="588" y="21"/>
                      <a:pt x="596" y="17"/>
                      <a:pt x="596" y="17"/>
                    </a:cubicBezTo>
                    <a:cubicBezTo>
                      <a:pt x="601" y="15"/>
                      <a:pt x="601" y="15"/>
                      <a:pt x="601" y="15"/>
                    </a:cubicBezTo>
                    <a:cubicBezTo>
                      <a:pt x="606" y="14"/>
                      <a:pt x="606" y="14"/>
                      <a:pt x="606" y="14"/>
                    </a:cubicBezTo>
                    <a:cubicBezTo>
                      <a:pt x="606" y="14"/>
                      <a:pt x="618" y="13"/>
                      <a:pt x="620" y="12"/>
                    </a:cubicBezTo>
                    <a:cubicBezTo>
                      <a:pt x="623" y="10"/>
                      <a:pt x="623" y="8"/>
                      <a:pt x="623" y="8"/>
                    </a:cubicBezTo>
                    <a:cubicBezTo>
                      <a:pt x="622" y="5"/>
                      <a:pt x="622" y="5"/>
                      <a:pt x="622" y="5"/>
                    </a:cubicBezTo>
                    <a:cubicBezTo>
                      <a:pt x="622" y="5"/>
                      <a:pt x="628" y="2"/>
                      <a:pt x="631" y="1"/>
                    </a:cubicBezTo>
                    <a:cubicBezTo>
                      <a:pt x="633" y="0"/>
                      <a:pt x="635" y="2"/>
                      <a:pt x="635" y="2"/>
                    </a:cubicBezTo>
                    <a:cubicBezTo>
                      <a:pt x="638" y="5"/>
                      <a:pt x="638" y="5"/>
                      <a:pt x="638" y="5"/>
                    </a:cubicBezTo>
                    <a:cubicBezTo>
                      <a:pt x="642" y="9"/>
                      <a:pt x="642" y="9"/>
                      <a:pt x="642" y="9"/>
                    </a:cubicBezTo>
                    <a:cubicBezTo>
                      <a:pt x="647" y="10"/>
                      <a:pt x="647" y="10"/>
                      <a:pt x="647" y="10"/>
                    </a:cubicBezTo>
                    <a:cubicBezTo>
                      <a:pt x="647" y="10"/>
                      <a:pt x="650" y="13"/>
                      <a:pt x="651" y="14"/>
                    </a:cubicBezTo>
                    <a:cubicBezTo>
                      <a:pt x="651" y="16"/>
                      <a:pt x="651" y="16"/>
                      <a:pt x="651" y="16"/>
                    </a:cubicBezTo>
                    <a:cubicBezTo>
                      <a:pt x="657" y="16"/>
                      <a:pt x="657" y="16"/>
                      <a:pt x="657" y="16"/>
                    </a:cubicBezTo>
                    <a:cubicBezTo>
                      <a:pt x="662" y="14"/>
                      <a:pt x="662" y="14"/>
                      <a:pt x="662" y="14"/>
                    </a:cubicBezTo>
                    <a:cubicBezTo>
                      <a:pt x="667" y="17"/>
                      <a:pt x="667" y="17"/>
                      <a:pt x="667" y="17"/>
                    </a:cubicBezTo>
                    <a:cubicBezTo>
                      <a:pt x="671" y="16"/>
                      <a:pt x="671" y="16"/>
                      <a:pt x="671" y="16"/>
                    </a:cubicBezTo>
                    <a:cubicBezTo>
                      <a:pt x="672" y="16"/>
                      <a:pt x="672" y="17"/>
                      <a:pt x="673" y="17"/>
                    </a:cubicBezTo>
                    <a:cubicBezTo>
                      <a:pt x="673" y="18"/>
                      <a:pt x="673" y="19"/>
                      <a:pt x="673" y="20"/>
                    </a:cubicBezTo>
                    <a:cubicBezTo>
                      <a:pt x="674" y="22"/>
                      <a:pt x="675" y="22"/>
                      <a:pt x="675" y="22"/>
                    </a:cubicBezTo>
                    <a:cubicBezTo>
                      <a:pt x="677" y="25"/>
                      <a:pt x="677" y="25"/>
                      <a:pt x="677" y="25"/>
                    </a:cubicBezTo>
                    <a:cubicBezTo>
                      <a:pt x="678" y="28"/>
                      <a:pt x="678" y="28"/>
                      <a:pt x="678" y="28"/>
                    </a:cubicBezTo>
                    <a:cubicBezTo>
                      <a:pt x="677" y="33"/>
                      <a:pt x="677" y="33"/>
                      <a:pt x="677" y="33"/>
                    </a:cubicBezTo>
                    <a:cubicBezTo>
                      <a:pt x="677" y="33"/>
                      <a:pt x="675" y="38"/>
                      <a:pt x="674" y="40"/>
                    </a:cubicBezTo>
                    <a:cubicBezTo>
                      <a:pt x="673" y="42"/>
                      <a:pt x="676" y="44"/>
                      <a:pt x="676" y="44"/>
                    </a:cubicBezTo>
                    <a:cubicBezTo>
                      <a:pt x="677" y="46"/>
                      <a:pt x="677" y="46"/>
                      <a:pt x="677" y="46"/>
                    </a:cubicBezTo>
                    <a:cubicBezTo>
                      <a:pt x="677" y="46"/>
                      <a:pt x="678" y="49"/>
                      <a:pt x="679" y="50"/>
                    </a:cubicBezTo>
                    <a:cubicBezTo>
                      <a:pt x="679" y="51"/>
                      <a:pt x="679" y="51"/>
                      <a:pt x="679" y="51"/>
                    </a:cubicBezTo>
                    <a:cubicBezTo>
                      <a:pt x="679" y="51"/>
                      <a:pt x="682" y="53"/>
                      <a:pt x="683" y="54"/>
                    </a:cubicBezTo>
                    <a:cubicBezTo>
                      <a:pt x="684" y="54"/>
                      <a:pt x="684" y="55"/>
                      <a:pt x="685" y="56"/>
                    </a:cubicBezTo>
                    <a:cubicBezTo>
                      <a:pt x="686" y="57"/>
                      <a:pt x="685" y="59"/>
                      <a:pt x="685" y="59"/>
                    </a:cubicBezTo>
                    <a:cubicBezTo>
                      <a:pt x="682" y="62"/>
                      <a:pt x="682" y="62"/>
                      <a:pt x="682" y="62"/>
                    </a:cubicBezTo>
                    <a:cubicBezTo>
                      <a:pt x="682" y="62"/>
                      <a:pt x="687" y="62"/>
                      <a:pt x="689" y="62"/>
                    </a:cubicBezTo>
                    <a:cubicBezTo>
                      <a:pt x="691" y="62"/>
                      <a:pt x="691" y="62"/>
                      <a:pt x="692" y="62"/>
                    </a:cubicBezTo>
                    <a:cubicBezTo>
                      <a:pt x="693" y="62"/>
                      <a:pt x="697" y="63"/>
                      <a:pt x="697" y="63"/>
                    </a:cubicBezTo>
                    <a:cubicBezTo>
                      <a:pt x="697" y="63"/>
                      <a:pt x="699" y="62"/>
                      <a:pt x="700" y="62"/>
                    </a:cubicBezTo>
                    <a:cubicBezTo>
                      <a:pt x="702" y="61"/>
                      <a:pt x="704" y="61"/>
                      <a:pt x="704" y="61"/>
                    </a:cubicBezTo>
                    <a:cubicBezTo>
                      <a:pt x="708" y="58"/>
                      <a:pt x="708" y="58"/>
                      <a:pt x="708" y="58"/>
                    </a:cubicBezTo>
                    <a:cubicBezTo>
                      <a:pt x="708" y="58"/>
                      <a:pt x="713" y="59"/>
                      <a:pt x="715" y="59"/>
                    </a:cubicBezTo>
                    <a:cubicBezTo>
                      <a:pt x="716" y="59"/>
                      <a:pt x="719" y="59"/>
                      <a:pt x="720" y="58"/>
                    </a:cubicBezTo>
                    <a:cubicBezTo>
                      <a:pt x="721" y="58"/>
                      <a:pt x="725" y="60"/>
                      <a:pt x="725" y="60"/>
                    </a:cubicBezTo>
                    <a:cubicBezTo>
                      <a:pt x="725" y="60"/>
                      <a:pt x="727" y="62"/>
                      <a:pt x="728" y="63"/>
                    </a:cubicBezTo>
                    <a:cubicBezTo>
                      <a:pt x="727" y="66"/>
                      <a:pt x="726" y="68"/>
                      <a:pt x="726" y="69"/>
                    </a:cubicBezTo>
                    <a:cubicBezTo>
                      <a:pt x="727" y="70"/>
                      <a:pt x="730" y="72"/>
                      <a:pt x="731" y="74"/>
                    </a:cubicBezTo>
                    <a:cubicBezTo>
                      <a:pt x="731" y="75"/>
                      <a:pt x="727" y="80"/>
                      <a:pt x="727" y="80"/>
                    </a:cubicBezTo>
                    <a:close/>
                    <a:moveTo>
                      <a:pt x="0" y="164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23">
                <a:extLst>
                  <a:ext uri="{FF2B5EF4-FFF2-40B4-BE49-F238E27FC236}">
                    <a16:creationId xmlns:a16="http://schemas.microsoft.com/office/drawing/2014/main" id="{96DD0B1D-8DC4-4E20-ABAC-388DFE71FD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77832" y="363798"/>
                <a:ext cx="722326" cy="1278502"/>
              </a:xfrm>
              <a:custGeom>
                <a:avLst/>
                <a:gdLst>
                  <a:gd name="T0" fmla="*/ 7 w 317"/>
                  <a:gd name="T1" fmla="*/ 80 h 578"/>
                  <a:gd name="T2" fmla="*/ 20 w 317"/>
                  <a:gd name="T3" fmla="*/ 69 h 578"/>
                  <a:gd name="T4" fmla="*/ 69 w 317"/>
                  <a:gd name="T5" fmla="*/ 84 h 578"/>
                  <a:gd name="T6" fmla="*/ 91 w 317"/>
                  <a:gd name="T7" fmla="*/ 90 h 578"/>
                  <a:gd name="T8" fmla="*/ 100 w 317"/>
                  <a:gd name="T9" fmla="*/ 68 h 578"/>
                  <a:gd name="T10" fmla="*/ 102 w 317"/>
                  <a:gd name="T11" fmla="*/ 13 h 578"/>
                  <a:gd name="T12" fmla="*/ 154 w 317"/>
                  <a:gd name="T13" fmla="*/ 12 h 578"/>
                  <a:gd name="T14" fmla="*/ 158 w 317"/>
                  <a:gd name="T15" fmla="*/ 43 h 578"/>
                  <a:gd name="T16" fmla="*/ 157 w 317"/>
                  <a:gd name="T17" fmla="*/ 78 h 578"/>
                  <a:gd name="T18" fmla="*/ 203 w 317"/>
                  <a:gd name="T19" fmla="*/ 116 h 578"/>
                  <a:gd name="T20" fmla="*/ 216 w 317"/>
                  <a:gd name="T21" fmla="*/ 184 h 578"/>
                  <a:gd name="T22" fmla="*/ 233 w 317"/>
                  <a:gd name="T23" fmla="*/ 227 h 578"/>
                  <a:gd name="T24" fmla="*/ 248 w 317"/>
                  <a:gd name="T25" fmla="*/ 263 h 578"/>
                  <a:gd name="T26" fmla="*/ 270 w 317"/>
                  <a:gd name="T27" fmla="*/ 292 h 578"/>
                  <a:gd name="T28" fmla="*/ 295 w 317"/>
                  <a:gd name="T29" fmla="*/ 333 h 578"/>
                  <a:gd name="T30" fmla="*/ 303 w 317"/>
                  <a:gd name="T31" fmla="*/ 407 h 578"/>
                  <a:gd name="T32" fmla="*/ 266 w 317"/>
                  <a:gd name="T33" fmla="*/ 493 h 578"/>
                  <a:gd name="T34" fmla="*/ 242 w 317"/>
                  <a:gd name="T35" fmla="*/ 508 h 578"/>
                  <a:gd name="T36" fmla="*/ 224 w 317"/>
                  <a:gd name="T37" fmla="*/ 519 h 578"/>
                  <a:gd name="T38" fmla="*/ 210 w 317"/>
                  <a:gd name="T39" fmla="*/ 527 h 578"/>
                  <a:gd name="T40" fmla="*/ 191 w 317"/>
                  <a:gd name="T41" fmla="*/ 544 h 578"/>
                  <a:gd name="T42" fmla="*/ 173 w 317"/>
                  <a:gd name="T43" fmla="*/ 551 h 578"/>
                  <a:gd name="T44" fmla="*/ 155 w 317"/>
                  <a:gd name="T45" fmla="*/ 561 h 578"/>
                  <a:gd name="T46" fmla="*/ 147 w 317"/>
                  <a:gd name="T47" fmla="*/ 567 h 578"/>
                  <a:gd name="T48" fmla="*/ 143 w 317"/>
                  <a:gd name="T49" fmla="*/ 560 h 578"/>
                  <a:gd name="T50" fmla="*/ 132 w 317"/>
                  <a:gd name="T51" fmla="*/ 561 h 578"/>
                  <a:gd name="T52" fmla="*/ 126 w 317"/>
                  <a:gd name="T53" fmla="*/ 559 h 578"/>
                  <a:gd name="T54" fmla="*/ 120 w 317"/>
                  <a:gd name="T55" fmla="*/ 552 h 578"/>
                  <a:gd name="T56" fmla="*/ 118 w 317"/>
                  <a:gd name="T57" fmla="*/ 542 h 578"/>
                  <a:gd name="T58" fmla="*/ 110 w 317"/>
                  <a:gd name="T59" fmla="*/ 541 h 578"/>
                  <a:gd name="T60" fmla="*/ 98 w 317"/>
                  <a:gd name="T61" fmla="*/ 540 h 578"/>
                  <a:gd name="T62" fmla="*/ 94 w 317"/>
                  <a:gd name="T63" fmla="*/ 529 h 578"/>
                  <a:gd name="T64" fmla="*/ 87 w 317"/>
                  <a:gd name="T65" fmla="*/ 521 h 578"/>
                  <a:gd name="T66" fmla="*/ 89 w 317"/>
                  <a:gd name="T67" fmla="*/ 502 h 578"/>
                  <a:gd name="T68" fmla="*/ 89 w 317"/>
                  <a:gd name="T69" fmla="*/ 485 h 578"/>
                  <a:gd name="T70" fmla="*/ 81 w 317"/>
                  <a:gd name="T71" fmla="*/ 459 h 578"/>
                  <a:gd name="T72" fmla="*/ 72 w 317"/>
                  <a:gd name="T73" fmla="*/ 430 h 578"/>
                  <a:gd name="T74" fmla="*/ 75 w 317"/>
                  <a:gd name="T75" fmla="*/ 399 h 578"/>
                  <a:gd name="T76" fmla="*/ 73 w 317"/>
                  <a:gd name="T77" fmla="*/ 393 h 578"/>
                  <a:gd name="T78" fmla="*/ 89 w 317"/>
                  <a:gd name="T79" fmla="*/ 386 h 578"/>
                  <a:gd name="T80" fmla="*/ 95 w 317"/>
                  <a:gd name="T81" fmla="*/ 365 h 578"/>
                  <a:gd name="T82" fmla="*/ 106 w 317"/>
                  <a:gd name="T83" fmla="*/ 351 h 578"/>
                  <a:gd name="T84" fmla="*/ 126 w 317"/>
                  <a:gd name="T85" fmla="*/ 306 h 578"/>
                  <a:gd name="T86" fmla="*/ 143 w 317"/>
                  <a:gd name="T87" fmla="*/ 280 h 578"/>
                  <a:gd name="T88" fmla="*/ 123 w 317"/>
                  <a:gd name="T89" fmla="*/ 248 h 578"/>
                  <a:gd name="T90" fmla="*/ 91 w 317"/>
                  <a:gd name="T91" fmla="*/ 217 h 578"/>
                  <a:gd name="T92" fmla="*/ 80 w 317"/>
                  <a:gd name="T93" fmla="*/ 167 h 578"/>
                  <a:gd name="T94" fmla="*/ 73 w 317"/>
                  <a:gd name="T95" fmla="*/ 132 h 578"/>
                  <a:gd name="T96" fmla="*/ 35 w 317"/>
                  <a:gd name="T97" fmla="*/ 109 h 578"/>
                  <a:gd name="T98" fmla="*/ 142 w 317"/>
                  <a:gd name="T99" fmla="*/ 570 h 578"/>
                  <a:gd name="T100" fmla="*/ 129 w 317"/>
                  <a:gd name="T101" fmla="*/ 570 h 578"/>
                  <a:gd name="T102" fmla="*/ 104 w 317"/>
                  <a:gd name="T103" fmla="*/ 557 h 578"/>
                  <a:gd name="T104" fmla="*/ 114 w 317"/>
                  <a:gd name="T105" fmla="*/ 553 h 578"/>
                  <a:gd name="T106" fmla="*/ 97 w 317"/>
                  <a:gd name="T107" fmla="*/ 556 h 578"/>
                  <a:gd name="T108" fmla="*/ 92 w 317"/>
                  <a:gd name="T109" fmla="*/ 544 h 578"/>
                  <a:gd name="T110" fmla="*/ 83 w 317"/>
                  <a:gd name="T111" fmla="*/ 558 h 578"/>
                  <a:gd name="T112" fmla="*/ 80 w 317"/>
                  <a:gd name="T113" fmla="*/ 563 h 578"/>
                  <a:gd name="T114" fmla="*/ 79 w 317"/>
                  <a:gd name="T115" fmla="*/ 570 h 578"/>
                  <a:gd name="T116" fmla="*/ 48 w 317"/>
                  <a:gd name="T117" fmla="*/ 577 h 578"/>
                  <a:gd name="T118" fmla="*/ 53 w 317"/>
                  <a:gd name="T119" fmla="*/ 558 h 578"/>
                  <a:gd name="T120" fmla="*/ 65 w 317"/>
                  <a:gd name="T121" fmla="*/ 573 h 578"/>
                  <a:gd name="T122" fmla="*/ 68 w 317"/>
                  <a:gd name="T123" fmla="*/ 561 h 578"/>
                  <a:gd name="T124" fmla="*/ 57 w 317"/>
                  <a:gd name="T125" fmla="*/ 553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7" h="578">
                    <a:moveTo>
                      <a:pt x="20" y="100"/>
                    </a:moveTo>
                    <a:cubicBezTo>
                      <a:pt x="17" y="95"/>
                      <a:pt x="17" y="95"/>
                      <a:pt x="17" y="95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3"/>
                      <a:pt x="0" y="81"/>
                      <a:pt x="1" y="81"/>
                    </a:cubicBezTo>
                    <a:cubicBezTo>
                      <a:pt x="2" y="80"/>
                      <a:pt x="6" y="80"/>
                      <a:pt x="7" y="80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9" y="79"/>
                      <a:pt x="9" y="78"/>
                      <a:pt x="9" y="78"/>
                    </a:cubicBezTo>
                    <a:cubicBezTo>
                      <a:pt x="9" y="78"/>
                      <a:pt x="6" y="72"/>
                      <a:pt x="8" y="69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10" y="66"/>
                      <a:pt x="14" y="66"/>
                      <a:pt x="16" y="68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42" y="91"/>
                      <a:pt x="44" y="92"/>
                    </a:cubicBezTo>
                    <a:cubicBezTo>
                      <a:pt x="46" y="93"/>
                      <a:pt x="57" y="95"/>
                      <a:pt x="58" y="96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7" y="92"/>
                      <a:pt x="87" y="92"/>
                      <a:pt x="87" y="92"/>
                    </a:cubicBezTo>
                    <a:cubicBezTo>
                      <a:pt x="87" y="92"/>
                      <a:pt x="88" y="92"/>
                      <a:pt x="89" y="91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0" y="91"/>
                      <a:pt x="90" y="91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1" y="88"/>
                      <a:pt x="91" y="82"/>
                      <a:pt x="91" y="82"/>
                    </a:cubicBezTo>
                    <a:cubicBezTo>
                      <a:pt x="91" y="82"/>
                      <a:pt x="88" y="80"/>
                      <a:pt x="91" y="78"/>
                    </a:cubicBezTo>
                    <a:cubicBezTo>
                      <a:pt x="94" y="75"/>
                      <a:pt x="98" y="72"/>
                      <a:pt x="98" y="72"/>
                    </a:cubicBezTo>
                    <a:cubicBezTo>
                      <a:pt x="98" y="72"/>
                      <a:pt x="100" y="71"/>
                      <a:pt x="100" y="68"/>
                    </a:cubicBezTo>
                    <a:cubicBezTo>
                      <a:pt x="100" y="65"/>
                      <a:pt x="98" y="57"/>
                      <a:pt x="98" y="57"/>
                    </a:cubicBezTo>
                    <a:cubicBezTo>
                      <a:pt x="98" y="57"/>
                      <a:pt x="96" y="52"/>
                      <a:pt x="96" y="50"/>
                    </a:cubicBezTo>
                    <a:cubicBezTo>
                      <a:pt x="98" y="38"/>
                      <a:pt x="93" y="29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1" y="25"/>
                      <a:pt x="101" y="24"/>
                      <a:pt x="101" y="24"/>
                    </a:cubicBezTo>
                    <a:cubicBezTo>
                      <a:pt x="101" y="19"/>
                      <a:pt x="95" y="14"/>
                      <a:pt x="102" y="13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3" y="1"/>
                      <a:pt x="127" y="0"/>
                      <a:pt x="129" y="1"/>
                    </a:cubicBezTo>
                    <a:cubicBezTo>
                      <a:pt x="131" y="4"/>
                      <a:pt x="131" y="6"/>
                      <a:pt x="135" y="7"/>
                    </a:cubicBezTo>
                    <a:cubicBezTo>
                      <a:pt x="147" y="11"/>
                      <a:pt x="147" y="11"/>
                      <a:pt x="147" y="11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6"/>
                      <a:pt x="156" y="18"/>
                      <a:pt x="157" y="19"/>
                    </a:cubicBezTo>
                    <a:cubicBezTo>
                      <a:pt x="157" y="21"/>
                      <a:pt x="158" y="24"/>
                      <a:pt x="158" y="24"/>
                    </a:cubicBezTo>
                    <a:cubicBezTo>
                      <a:pt x="158" y="24"/>
                      <a:pt x="157" y="27"/>
                      <a:pt x="157" y="29"/>
                    </a:cubicBezTo>
                    <a:cubicBezTo>
                      <a:pt x="156" y="30"/>
                      <a:pt x="156" y="33"/>
                      <a:pt x="156" y="34"/>
                    </a:cubicBezTo>
                    <a:cubicBezTo>
                      <a:pt x="156" y="35"/>
                      <a:pt x="156" y="36"/>
                      <a:pt x="156" y="37"/>
                    </a:cubicBezTo>
                    <a:cubicBezTo>
                      <a:pt x="156" y="39"/>
                      <a:pt x="157" y="42"/>
                      <a:pt x="158" y="43"/>
                    </a:cubicBezTo>
                    <a:cubicBezTo>
                      <a:pt x="158" y="44"/>
                      <a:pt x="163" y="47"/>
                      <a:pt x="163" y="47"/>
                    </a:cubicBezTo>
                    <a:cubicBezTo>
                      <a:pt x="163" y="47"/>
                      <a:pt x="163" y="48"/>
                      <a:pt x="158" y="52"/>
                    </a:cubicBezTo>
                    <a:cubicBezTo>
                      <a:pt x="154" y="57"/>
                      <a:pt x="154" y="57"/>
                      <a:pt x="154" y="57"/>
                    </a:cubicBezTo>
                    <a:cubicBezTo>
                      <a:pt x="161" y="59"/>
                      <a:pt x="161" y="59"/>
                      <a:pt x="161" y="59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8"/>
                      <a:pt x="161" y="68"/>
                      <a:pt x="161" y="68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6" y="92"/>
                      <a:pt x="166" y="92"/>
                      <a:pt x="166" y="92"/>
                    </a:cubicBezTo>
                    <a:cubicBezTo>
                      <a:pt x="173" y="96"/>
                      <a:pt x="173" y="96"/>
                      <a:pt x="173" y="96"/>
                    </a:cubicBezTo>
                    <a:cubicBezTo>
                      <a:pt x="173" y="96"/>
                      <a:pt x="174" y="95"/>
                      <a:pt x="181" y="96"/>
                    </a:cubicBezTo>
                    <a:cubicBezTo>
                      <a:pt x="188" y="98"/>
                      <a:pt x="190" y="104"/>
                      <a:pt x="190" y="104"/>
                    </a:cubicBezTo>
                    <a:cubicBezTo>
                      <a:pt x="194" y="109"/>
                      <a:pt x="194" y="109"/>
                      <a:pt x="194" y="109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2" y="125"/>
                      <a:pt x="202" y="125"/>
                      <a:pt x="202" y="125"/>
                    </a:cubicBezTo>
                    <a:cubicBezTo>
                      <a:pt x="202" y="125"/>
                      <a:pt x="199" y="130"/>
                      <a:pt x="200" y="134"/>
                    </a:cubicBezTo>
                    <a:cubicBezTo>
                      <a:pt x="200" y="139"/>
                      <a:pt x="197" y="146"/>
                      <a:pt x="197" y="148"/>
                    </a:cubicBezTo>
                    <a:cubicBezTo>
                      <a:pt x="197" y="149"/>
                      <a:pt x="195" y="157"/>
                      <a:pt x="195" y="157"/>
                    </a:cubicBezTo>
                    <a:cubicBezTo>
                      <a:pt x="198" y="164"/>
                      <a:pt x="198" y="164"/>
                      <a:pt x="198" y="164"/>
                    </a:cubicBezTo>
                    <a:cubicBezTo>
                      <a:pt x="202" y="168"/>
                      <a:pt x="202" y="168"/>
                      <a:pt x="202" y="168"/>
                    </a:cubicBezTo>
                    <a:cubicBezTo>
                      <a:pt x="208" y="175"/>
                      <a:pt x="208" y="175"/>
                      <a:pt x="208" y="175"/>
                    </a:cubicBezTo>
                    <a:cubicBezTo>
                      <a:pt x="216" y="184"/>
                      <a:pt x="216" y="184"/>
                      <a:pt x="216" y="184"/>
                    </a:cubicBezTo>
                    <a:cubicBezTo>
                      <a:pt x="219" y="191"/>
                      <a:pt x="219" y="191"/>
                      <a:pt x="219" y="191"/>
                    </a:cubicBezTo>
                    <a:cubicBezTo>
                      <a:pt x="219" y="191"/>
                      <a:pt x="227" y="196"/>
                      <a:pt x="227" y="197"/>
                    </a:cubicBezTo>
                    <a:cubicBezTo>
                      <a:pt x="227" y="198"/>
                      <a:pt x="230" y="203"/>
                      <a:pt x="230" y="203"/>
                    </a:cubicBezTo>
                    <a:cubicBezTo>
                      <a:pt x="234" y="210"/>
                      <a:pt x="234" y="210"/>
                      <a:pt x="234" y="210"/>
                    </a:cubicBezTo>
                    <a:cubicBezTo>
                      <a:pt x="233" y="215"/>
                      <a:pt x="233" y="215"/>
                      <a:pt x="233" y="215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3"/>
                      <a:pt x="230" y="223"/>
                      <a:pt x="230" y="223"/>
                    </a:cubicBezTo>
                    <a:cubicBezTo>
                      <a:pt x="233" y="227"/>
                      <a:pt x="233" y="227"/>
                      <a:pt x="233" y="227"/>
                    </a:cubicBezTo>
                    <a:cubicBezTo>
                      <a:pt x="232" y="231"/>
                      <a:pt x="232" y="231"/>
                      <a:pt x="232" y="231"/>
                    </a:cubicBezTo>
                    <a:cubicBezTo>
                      <a:pt x="235" y="237"/>
                      <a:pt x="235" y="237"/>
                      <a:pt x="235" y="237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38" y="243"/>
                      <a:pt x="238" y="243"/>
                      <a:pt x="238" y="243"/>
                    </a:cubicBezTo>
                    <a:cubicBezTo>
                      <a:pt x="238" y="243"/>
                      <a:pt x="239" y="244"/>
                      <a:pt x="238" y="246"/>
                    </a:cubicBezTo>
                    <a:cubicBezTo>
                      <a:pt x="237" y="247"/>
                      <a:pt x="236" y="254"/>
                      <a:pt x="236" y="254"/>
                    </a:cubicBezTo>
                    <a:cubicBezTo>
                      <a:pt x="241" y="262"/>
                      <a:pt x="241" y="262"/>
                      <a:pt x="241" y="262"/>
                    </a:cubicBezTo>
                    <a:cubicBezTo>
                      <a:pt x="248" y="263"/>
                      <a:pt x="248" y="263"/>
                      <a:pt x="248" y="263"/>
                    </a:cubicBezTo>
                    <a:cubicBezTo>
                      <a:pt x="248" y="263"/>
                      <a:pt x="252" y="263"/>
                      <a:pt x="252" y="264"/>
                    </a:cubicBezTo>
                    <a:cubicBezTo>
                      <a:pt x="253" y="265"/>
                      <a:pt x="254" y="268"/>
                      <a:pt x="254" y="268"/>
                    </a:cubicBezTo>
                    <a:cubicBezTo>
                      <a:pt x="251" y="274"/>
                      <a:pt x="251" y="274"/>
                      <a:pt x="251" y="274"/>
                    </a:cubicBezTo>
                    <a:cubicBezTo>
                      <a:pt x="251" y="274"/>
                      <a:pt x="252" y="277"/>
                      <a:pt x="255" y="279"/>
                    </a:cubicBezTo>
                    <a:cubicBezTo>
                      <a:pt x="257" y="280"/>
                      <a:pt x="259" y="280"/>
                      <a:pt x="259" y="282"/>
                    </a:cubicBezTo>
                    <a:cubicBezTo>
                      <a:pt x="260" y="284"/>
                      <a:pt x="260" y="287"/>
                      <a:pt x="261" y="286"/>
                    </a:cubicBezTo>
                    <a:cubicBezTo>
                      <a:pt x="263" y="286"/>
                      <a:pt x="267" y="287"/>
                      <a:pt x="267" y="287"/>
                    </a:cubicBezTo>
                    <a:cubicBezTo>
                      <a:pt x="270" y="292"/>
                      <a:pt x="270" y="292"/>
                      <a:pt x="270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72" y="296"/>
                      <a:pt x="272" y="299"/>
                      <a:pt x="272" y="300"/>
                    </a:cubicBezTo>
                    <a:cubicBezTo>
                      <a:pt x="272" y="302"/>
                      <a:pt x="271" y="308"/>
                      <a:pt x="271" y="308"/>
                    </a:cubicBezTo>
                    <a:cubicBezTo>
                      <a:pt x="266" y="316"/>
                      <a:pt x="266" y="316"/>
                      <a:pt x="266" y="316"/>
                    </a:cubicBezTo>
                    <a:cubicBezTo>
                      <a:pt x="266" y="316"/>
                      <a:pt x="270" y="321"/>
                      <a:pt x="273" y="323"/>
                    </a:cubicBezTo>
                    <a:cubicBezTo>
                      <a:pt x="276" y="325"/>
                      <a:pt x="280" y="328"/>
                      <a:pt x="281" y="328"/>
                    </a:cubicBezTo>
                    <a:cubicBezTo>
                      <a:pt x="282" y="328"/>
                      <a:pt x="287" y="329"/>
                      <a:pt x="289" y="330"/>
                    </a:cubicBezTo>
                    <a:cubicBezTo>
                      <a:pt x="290" y="330"/>
                      <a:pt x="294" y="332"/>
                      <a:pt x="295" y="333"/>
                    </a:cubicBezTo>
                    <a:cubicBezTo>
                      <a:pt x="296" y="334"/>
                      <a:pt x="303" y="338"/>
                      <a:pt x="303" y="338"/>
                    </a:cubicBezTo>
                    <a:cubicBezTo>
                      <a:pt x="309" y="341"/>
                      <a:pt x="309" y="341"/>
                      <a:pt x="309" y="341"/>
                    </a:cubicBezTo>
                    <a:cubicBezTo>
                      <a:pt x="315" y="346"/>
                      <a:pt x="315" y="346"/>
                      <a:pt x="315" y="346"/>
                    </a:cubicBezTo>
                    <a:cubicBezTo>
                      <a:pt x="317" y="358"/>
                      <a:pt x="317" y="358"/>
                      <a:pt x="317" y="358"/>
                    </a:cubicBezTo>
                    <a:cubicBezTo>
                      <a:pt x="317" y="358"/>
                      <a:pt x="315" y="376"/>
                      <a:pt x="314" y="378"/>
                    </a:cubicBezTo>
                    <a:cubicBezTo>
                      <a:pt x="314" y="380"/>
                      <a:pt x="311" y="389"/>
                      <a:pt x="310" y="390"/>
                    </a:cubicBezTo>
                    <a:cubicBezTo>
                      <a:pt x="308" y="391"/>
                      <a:pt x="306" y="392"/>
                      <a:pt x="306" y="394"/>
                    </a:cubicBezTo>
                    <a:cubicBezTo>
                      <a:pt x="306" y="396"/>
                      <a:pt x="303" y="407"/>
                      <a:pt x="303" y="407"/>
                    </a:cubicBezTo>
                    <a:cubicBezTo>
                      <a:pt x="303" y="407"/>
                      <a:pt x="300" y="414"/>
                      <a:pt x="300" y="416"/>
                    </a:cubicBezTo>
                    <a:cubicBezTo>
                      <a:pt x="300" y="418"/>
                      <a:pt x="297" y="424"/>
                      <a:pt x="297" y="426"/>
                    </a:cubicBezTo>
                    <a:cubicBezTo>
                      <a:pt x="296" y="427"/>
                      <a:pt x="294" y="435"/>
                      <a:pt x="294" y="435"/>
                    </a:cubicBezTo>
                    <a:cubicBezTo>
                      <a:pt x="281" y="461"/>
                      <a:pt x="281" y="461"/>
                      <a:pt x="281" y="461"/>
                    </a:cubicBezTo>
                    <a:cubicBezTo>
                      <a:pt x="278" y="471"/>
                      <a:pt x="278" y="471"/>
                      <a:pt x="278" y="471"/>
                    </a:cubicBezTo>
                    <a:cubicBezTo>
                      <a:pt x="278" y="471"/>
                      <a:pt x="275" y="472"/>
                      <a:pt x="274" y="474"/>
                    </a:cubicBezTo>
                    <a:cubicBezTo>
                      <a:pt x="273" y="477"/>
                      <a:pt x="272" y="479"/>
                      <a:pt x="271" y="482"/>
                    </a:cubicBezTo>
                    <a:cubicBezTo>
                      <a:pt x="271" y="484"/>
                      <a:pt x="266" y="493"/>
                      <a:pt x="266" y="493"/>
                    </a:cubicBezTo>
                    <a:cubicBezTo>
                      <a:pt x="264" y="498"/>
                      <a:pt x="264" y="498"/>
                      <a:pt x="264" y="498"/>
                    </a:cubicBezTo>
                    <a:cubicBezTo>
                      <a:pt x="260" y="503"/>
                      <a:pt x="260" y="503"/>
                      <a:pt x="260" y="503"/>
                    </a:cubicBezTo>
                    <a:cubicBezTo>
                      <a:pt x="260" y="503"/>
                      <a:pt x="257" y="505"/>
                      <a:pt x="257" y="505"/>
                    </a:cubicBezTo>
                    <a:cubicBezTo>
                      <a:pt x="257" y="505"/>
                      <a:pt x="255" y="505"/>
                      <a:pt x="255" y="505"/>
                    </a:cubicBezTo>
                    <a:cubicBezTo>
                      <a:pt x="250" y="505"/>
                      <a:pt x="250" y="505"/>
                      <a:pt x="250" y="505"/>
                    </a:cubicBezTo>
                    <a:cubicBezTo>
                      <a:pt x="247" y="503"/>
                      <a:pt x="247" y="503"/>
                      <a:pt x="247" y="503"/>
                    </a:cubicBezTo>
                    <a:cubicBezTo>
                      <a:pt x="247" y="503"/>
                      <a:pt x="244" y="505"/>
                      <a:pt x="244" y="505"/>
                    </a:cubicBezTo>
                    <a:cubicBezTo>
                      <a:pt x="244" y="506"/>
                      <a:pt x="242" y="507"/>
                      <a:pt x="242" y="508"/>
                    </a:cubicBezTo>
                    <a:cubicBezTo>
                      <a:pt x="242" y="508"/>
                      <a:pt x="241" y="510"/>
                      <a:pt x="240" y="510"/>
                    </a:cubicBezTo>
                    <a:cubicBezTo>
                      <a:pt x="239" y="511"/>
                      <a:pt x="238" y="512"/>
                      <a:pt x="237" y="512"/>
                    </a:cubicBezTo>
                    <a:cubicBezTo>
                      <a:pt x="237" y="513"/>
                      <a:pt x="235" y="513"/>
                      <a:pt x="235" y="513"/>
                    </a:cubicBezTo>
                    <a:cubicBezTo>
                      <a:pt x="235" y="513"/>
                      <a:pt x="235" y="514"/>
                      <a:pt x="234" y="515"/>
                    </a:cubicBezTo>
                    <a:cubicBezTo>
                      <a:pt x="234" y="515"/>
                      <a:pt x="231" y="515"/>
                      <a:pt x="230" y="514"/>
                    </a:cubicBezTo>
                    <a:cubicBezTo>
                      <a:pt x="229" y="513"/>
                      <a:pt x="227" y="512"/>
                      <a:pt x="228" y="512"/>
                    </a:cubicBezTo>
                    <a:cubicBezTo>
                      <a:pt x="228" y="513"/>
                      <a:pt x="227" y="515"/>
                      <a:pt x="227" y="515"/>
                    </a:cubicBezTo>
                    <a:cubicBezTo>
                      <a:pt x="227" y="516"/>
                      <a:pt x="225" y="519"/>
                      <a:pt x="224" y="519"/>
                    </a:cubicBezTo>
                    <a:cubicBezTo>
                      <a:pt x="223" y="519"/>
                      <a:pt x="221" y="518"/>
                      <a:pt x="220" y="517"/>
                    </a:cubicBezTo>
                    <a:cubicBezTo>
                      <a:pt x="219" y="517"/>
                      <a:pt x="218" y="517"/>
                      <a:pt x="218" y="517"/>
                    </a:cubicBezTo>
                    <a:cubicBezTo>
                      <a:pt x="218" y="518"/>
                      <a:pt x="218" y="521"/>
                      <a:pt x="218" y="522"/>
                    </a:cubicBezTo>
                    <a:cubicBezTo>
                      <a:pt x="218" y="522"/>
                      <a:pt x="218" y="523"/>
                      <a:pt x="218" y="524"/>
                    </a:cubicBezTo>
                    <a:cubicBezTo>
                      <a:pt x="217" y="524"/>
                      <a:pt x="215" y="525"/>
                      <a:pt x="215" y="525"/>
                    </a:cubicBezTo>
                    <a:cubicBezTo>
                      <a:pt x="215" y="525"/>
                      <a:pt x="216" y="527"/>
                      <a:pt x="215" y="527"/>
                    </a:cubicBezTo>
                    <a:cubicBezTo>
                      <a:pt x="214" y="528"/>
                      <a:pt x="213" y="529"/>
                      <a:pt x="212" y="529"/>
                    </a:cubicBezTo>
                    <a:cubicBezTo>
                      <a:pt x="212" y="528"/>
                      <a:pt x="210" y="527"/>
                      <a:pt x="210" y="527"/>
                    </a:cubicBezTo>
                    <a:cubicBezTo>
                      <a:pt x="209" y="528"/>
                      <a:pt x="208" y="530"/>
                      <a:pt x="208" y="530"/>
                    </a:cubicBezTo>
                    <a:cubicBezTo>
                      <a:pt x="208" y="531"/>
                      <a:pt x="207" y="532"/>
                      <a:pt x="207" y="532"/>
                    </a:cubicBezTo>
                    <a:cubicBezTo>
                      <a:pt x="207" y="532"/>
                      <a:pt x="200" y="540"/>
                      <a:pt x="200" y="540"/>
                    </a:cubicBezTo>
                    <a:cubicBezTo>
                      <a:pt x="199" y="540"/>
                      <a:pt x="197" y="537"/>
                      <a:pt x="197" y="537"/>
                    </a:cubicBezTo>
                    <a:cubicBezTo>
                      <a:pt x="197" y="538"/>
                      <a:pt x="197" y="540"/>
                      <a:pt x="197" y="540"/>
                    </a:cubicBezTo>
                    <a:cubicBezTo>
                      <a:pt x="196" y="541"/>
                      <a:pt x="194" y="542"/>
                      <a:pt x="194" y="542"/>
                    </a:cubicBezTo>
                    <a:cubicBezTo>
                      <a:pt x="194" y="543"/>
                      <a:pt x="193" y="542"/>
                      <a:pt x="192" y="542"/>
                    </a:cubicBezTo>
                    <a:cubicBezTo>
                      <a:pt x="192" y="543"/>
                      <a:pt x="191" y="543"/>
                      <a:pt x="191" y="544"/>
                    </a:cubicBezTo>
                    <a:cubicBezTo>
                      <a:pt x="191" y="545"/>
                      <a:pt x="190" y="546"/>
                      <a:pt x="190" y="546"/>
                    </a:cubicBezTo>
                    <a:cubicBezTo>
                      <a:pt x="190" y="546"/>
                      <a:pt x="188" y="547"/>
                      <a:pt x="188" y="548"/>
                    </a:cubicBezTo>
                    <a:cubicBezTo>
                      <a:pt x="187" y="549"/>
                      <a:pt x="185" y="550"/>
                      <a:pt x="185" y="550"/>
                    </a:cubicBezTo>
                    <a:cubicBezTo>
                      <a:pt x="185" y="550"/>
                      <a:pt x="184" y="551"/>
                      <a:pt x="183" y="550"/>
                    </a:cubicBezTo>
                    <a:cubicBezTo>
                      <a:pt x="182" y="550"/>
                      <a:pt x="180" y="547"/>
                      <a:pt x="180" y="547"/>
                    </a:cubicBezTo>
                    <a:cubicBezTo>
                      <a:pt x="180" y="547"/>
                      <a:pt x="178" y="547"/>
                      <a:pt x="178" y="548"/>
                    </a:cubicBezTo>
                    <a:cubicBezTo>
                      <a:pt x="177" y="549"/>
                      <a:pt x="177" y="550"/>
                      <a:pt x="176" y="550"/>
                    </a:cubicBezTo>
                    <a:cubicBezTo>
                      <a:pt x="175" y="551"/>
                      <a:pt x="174" y="551"/>
                      <a:pt x="173" y="551"/>
                    </a:cubicBezTo>
                    <a:cubicBezTo>
                      <a:pt x="172" y="552"/>
                      <a:pt x="170" y="552"/>
                      <a:pt x="170" y="553"/>
                    </a:cubicBezTo>
                    <a:cubicBezTo>
                      <a:pt x="169" y="553"/>
                      <a:pt x="168" y="555"/>
                      <a:pt x="168" y="556"/>
                    </a:cubicBezTo>
                    <a:cubicBezTo>
                      <a:pt x="168" y="557"/>
                      <a:pt x="170" y="557"/>
                      <a:pt x="168" y="557"/>
                    </a:cubicBezTo>
                    <a:cubicBezTo>
                      <a:pt x="166" y="558"/>
                      <a:pt x="163" y="558"/>
                      <a:pt x="163" y="558"/>
                    </a:cubicBezTo>
                    <a:cubicBezTo>
                      <a:pt x="163" y="558"/>
                      <a:pt x="161" y="559"/>
                      <a:pt x="161" y="560"/>
                    </a:cubicBezTo>
                    <a:cubicBezTo>
                      <a:pt x="160" y="561"/>
                      <a:pt x="161" y="561"/>
                      <a:pt x="159" y="562"/>
                    </a:cubicBezTo>
                    <a:cubicBezTo>
                      <a:pt x="158" y="562"/>
                      <a:pt x="157" y="563"/>
                      <a:pt x="157" y="563"/>
                    </a:cubicBezTo>
                    <a:cubicBezTo>
                      <a:pt x="155" y="561"/>
                      <a:pt x="155" y="561"/>
                      <a:pt x="155" y="561"/>
                    </a:cubicBezTo>
                    <a:cubicBezTo>
                      <a:pt x="156" y="559"/>
                      <a:pt x="156" y="559"/>
                      <a:pt x="156" y="559"/>
                    </a:cubicBezTo>
                    <a:cubicBezTo>
                      <a:pt x="156" y="559"/>
                      <a:pt x="155" y="557"/>
                      <a:pt x="155" y="558"/>
                    </a:cubicBezTo>
                    <a:cubicBezTo>
                      <a:pt x="154" y="560"/>
                      <a:pt x="155" y="561"/>
                      <a:pt x="155" y="561"/>
                    </a:cubicBezTo>
                    <a:cubicBezTo>
                      <a:pt x="155" y="561"/>
                      <a:pt x="154" y="561"/>
                      <a:pt x="154" y="562"/>
                    </a:cubicBezTo>
                    <a:cubicBezTo>
                      <a:pt x="153" y="563"/>
                      <a:pt x="154" y="563"/>
                      <a:pt x="153" y="564"/>
                    </a:cubicBezTo>
                    <a:cubicBezTo>
                      <a:pt x="153" y="565"/>
                      <a:pt x="152" y="566"/>
                      <a:pt x="151" y="566"/>
                    </a:cubicBezTo>
                    <a:cubicBezTo>
                      <a:pt x="151" y="567"/>
                      <a:pt x="150" y="567"/>
                      <a:pt x="149" y="567"/>
                    </a:cubicBezTo>
                    <a:cubicBezTo>
                      <a:pt x="149" y="567"/>
                      <a:pt x="147" y="567"/>
                      <a:pt x="147" y="567"/>
                    </a:cubicBezTo>
                    <a:cubicBezTo>
                      <a:pt x="146" y="567"/>
                      <a:pt x="145" y="566"/>
                      <a:pt x="146" y="566"/>
                    </a:cubicBezTo>
                    <a:cubicBezTo>
                      <a:pt x="146" y="566"/>
                      <a:pt x="148" y="565"/>
                      <a:pt x="148" y="565"/>
                    </a:cubicBezTo>
                    <a:cubicBezTo>
                      <a:pt x="148" y="565"/>
                      <a:pt x="149" y="564"/>
                      <a:pt x="148" y="564"/>
                    </a:cubicBezTo>
                    <a:cubicBezTo>
                      <a:pt x="147" y="563"/>
                      <a:pt x="146" y="562"/>
                      <a:pt x="146" y="562"/>
                    </a:cubicBezTo>
                    <a:cubicBezTo>
                      <a:pt x="146" y="562"/>
                      <a:pt x="147" y="563"/>
                      <a:pt x="144" y="563"/>
                    </a:cubicBezTo>
                    <a:cubicBezTo>
                      <a:pt x="142" y="564"/>
                      <a:pt x="141" y="564"/>
                      <a:pt x="141" y="563"/>
                    </a:cubicBezTo>
                    <a:cubicBezTo>
                      <a:pt x="141" y="563"/>
                      <a:pt x="139" y="563"/>
                      <a:pt x="140" y="562"/>
                    </a:cubicBezTo>
                    <a:cubicBezTo>
                      <a:pt x="142" y="561"/>
                      <a:pt x="142" y="560"/>
                      <a:pt x="143" y="560"/>
                    </a:cubicBezTo>
                    <a:cubicBezTo>
                      <a:pt x="144" y="560"/>
                      <a:pt x="144" y="558"/>
                      <a:pt x="144" y="557"/>
                    </a:cubicBezTo>
                    <a:cubicBezTo>
                      <a:pt x="144" y="557"/>
                      <a:pt x="146" y="559"/>
                      <a:pt x="143" y="557"/>
                    </a:cubicBezTo>
                    <a:cubicBezTo>
                      <a:pt x="141" y="554"/>
                      <a:pt x="141" y="554"/>
                      <a:pt x="141" y="554"/>
                    </a:cubicBezTo>
                    <a:cubicBezTo>
                      <a:pt x="141" y="554"/>
                      <a:pt x="140" y="555"/>
                      <a:pt x="140" y="556"/>
                    </a:cubicBezTo>
                    <a:cubicBezTo>
                      <a:pt x="141" y="557"/>
                      <a:pt x="143" y="558"/>
                      <a:pt x="140" y="559"/>
                    </a:cubicBezTo>
                    <a:cubicBezTo>
                      <a:pt x="137" y="559"/>
                      <a:pt x="137" y="559"/>
                      <a:pt x="137" y="559"/>
                    </a:cubicBezTo>
                    <a:cubicBezTo>
                      <a:pt x="136" y="560"/>
                      <a:pt x="133" y="560"/>
                      <a:pt x="133" y="560"/>
                    </a:cubicBezTo>
                    <a:cubicBezTo>
                      <a:pt x="133" y="560"/>
                      <a:pt x="131" y="560"/>
                      <a:pt x="132" y="561"/>
                    </a:cubicBezTo>
                    <a:cubicBezTo>
                      <a:pt x="132" y="562"/>
                      <a:pt x="134" y="563"/>
                      <a:pt x="134" y="563"/>
                    </a:cubicBezTo>
                    <a:cubicBezTo>
                      <a:pt x="134" y="563"/>
                      <a:pt x="134" y="564"/>
                      <a:pt x="132" y="564"/>
                    </a:cubicBezTo>
                    <a:cubicBezTo>
                      <a:pt x="131" y="565"/>
                      <a:pt x="129" y="565"/>
                      <a:pt x="129" y="565"/>
                    </a:cubicBezTo>
                    <a:cubicBezTo>
                      <a:pt x="128" y="566"/>
                      <a:pt x="128" y="566"/>
                      <a:pt x="128" y="566"/>
                    </a:cubicBezTo>
                    <a:cubicBezTo>
                      <a:pt x="128" y="566"/>
                      <a:pt x="127" y="566"/>
                      <a:pt x="127" y="565"/>
                    </a:cubicBezTo>
                    <a:cubicBezTo>
                      <a:pt x="127" y="565"/>
                      <a:pt x="128" y="564"/>
                      <a:pt x="128" y="563"/>
                    </a:cubicBezTo>
                    <a:cubicBezTo>
                      <a:pt x="128" y="562"/>
                      <a:pt x="129" y="563"/>
                      <a:pt x="128" y="562"/>
                    </a:cubicBezTo>
                    <a:cubicBezTo>
                      <a:pt x="127" y="560"/>
                      <a:pt x="126" y="560"/>
                      <a:pt x="126" y="559"/>
                    </a:cubicBezTo>
                    <a:cubicBezTo>
                      <a:pt x="127" y="558"/>
                      <a:pt x="129" y="557"/>
                      <a:pt x="129" y="557"/>
                    </a:cubicBezTo>
                    <a:cubicBezTo>
                      <a:pt x="129" y="556"/>
                      <a:pt x="129" y="555"/>
                      <a:pt x="129" y="555"/>
                    </a:cubicBezTo>
                    <a:cubicBezTo>
                      <a:pt x="129" y="555"/>
                      <a:pt x="128" y="555"/>
                      <a:pt x="129" y="554"/>
                    </a:cubicBezTo>
                    <a:cubicBezTo>
                      <a:pt x="130" y="552"/>
                      <a:pt x="131" y="551"/>
                      <a:pt x="131" y="551"/>
                    </a:cubicBezTo>
                    <a:cubicBezTo>
                      <a:pt x="131" y="550"/>
                      <a:pt x="130" y="549"/>
                      <a:pt x="129" y="549"/>
                    </a:cubicBezTo>
                    <a:cubicBezTo>
                      <a:pt x="129" y="549"/>
                      <a:pt x="128" y="551"/>
                      <a:pt x="128" y="552"/>
                    </a:cubicBezTo>
                    <a:cubicBezTo>
                      <a:pt x="128" y="552"/>
                      <a:pt x="129" y="554"/>
                      <a:pt x="126" y="553"/>
                    </a:cubicBezTo>
                    <a:cubicBezTo>
                      <a:pt x="123" y="553"/>
                      <a:pt x="121" y="553"/>
                      <a:pt x="120" y="552"/>
                    </a:cubicBezTo>
                    <a:cubicBezTo>
                      <a:pt x="120" y="551"/>
                      <a:pt x="118" y="550"/>
                      <a:pt x="121" y="550"/>
                    </a:cubicBezTo>
                    <a:cubicBezTo>
                      <a:pt x="124" y="549"/>
                      <a:pt x="124" y="549"/>
                      <a:pt x="124" y="549"/>
                    </a:cubicBezTo>
                    <a:cubicBezTo>
                      <a:pt x="125" y="548"/>
                      <a:pt x="125" y="547"/>
                      <a:pt x="125" y="546"/>
                    </a:cubicBezTo>
                    <a:cubicBezTo>
                      <a:pt x="124" y="546"/>
                      <a:pt x="123" y="544"/>
                      <a:pt x="123" y="545"/>
                    </a:cubicBezTo>
                    <a:cubicBezTo>
                      <a:pt x="122" y="547"/>
                      <a:pt x="122" y="548"/>
                      <a:pt x="122" y="548"/>
                    </a:cubicBezTo>
                    <a:cubicBezTo>
                      <a:pt x="122" y="548"/>
                      <a:pt x="118" y="548"/>
                      <a:pt x="118" y="548"/>
                    </a:cubicBezTo>
                    <a:cubicBezTo>
                      <a:pt x="118" y="548"/>
                      <a:pt x="117" y="547"/>
                      <a:pt x="117" y="546"/>
                    </a:cubicBezTo>
                    <a:cubicBezTo>
                      <a:pt x="117" y="546"/>
                      <a:pt x="118" y="542"/>
                      <a:pt x="118" y="542"/>
                    </a:cubicBezTo>
                    <a:cubicBezTo>
                      <a:pt x="118" y="542"/>
                      <a:pt x="120" y="541"/>
                      <a:pt x="119" y="541"/>
                    </a:cubicBezTo>
                    <a:cubicBezTo>
                      <a:pt x="119" y="541"/>
                      <a:pt x="117" y="540"/>
                      <a:pt x="117" y="541"/>
                    </a:cubicBezTo>
                    <a:cubicBezTo>
                      <a:pt x="116" y="541"/>
                      <a:pt x="117" y="542"/>
                      <a:pt x="117" y="543"/>
                    </a:cubicBezTo>
                    <a:cubicBezTo>
                      <a:pt x="117" y="544"/>
                      <a:pt x="117" y="545"/>
                      <a:pt x="116" y="545"/>
                    </a:cubicBezTo>
                    <a:cubicBezTo>
                      <a:pt x="115" y="546"/>
                      <a:pt x="111" y="546"/>
                      <a:pt x="111" y="546"/>
                    </a:cubicBezTo>
                    <a:cubicBezTo>
                      <a:pt x="111" y="545"/>
                      <a:pt x="110" y="545"/>
                      <a:pt x="111" y="544"/>
                    </a:cubicBezTo>
                    <a:cubicBezTo>
                      <a:pt x="111" y="543"/>
                      <a:pt x="111" y="542"/>
                      <a:pt x="111" y="542"/>
                    </a:cubicBezTo>
                    <a:cubicBezTo>
                      <a:pt x="111" y="542"/>
                      <a:pt x="110" y="540"/>
                      <a:pt x="110" y="541"/>
                    </a:cubicBezTo>
                    <a:cubicBezTo>
                      <a:pt x="109" y="541"/>
                      <a:pt x="108" y="541"/>
                      <a:pt x="108" y="541"/>
                    </a:cubicBezTo>
                    <a:cubicBezTo>
                      <a:pt x="108" y="539"/>
                      <a:pt x="108" y="539"/>
                      <a:pt x="108" y="539"/>
                    </a:cubicBezTo>
                    <a:cubicBezTo>
                      <a:pt x="106" y="539"/>
                      <a:pt x="106" y="539"/>
                      <a:pt x="106" y="539"/>
                    </a:cubicBezTo>
                    <a:cubicBezTo>
                      <a:pt x="105" y="539"/>
                      <a:pt x="105" y="539"/>
                      <a:pt x="105" y="539"/>
                    </a:cubicBezTo>
                    <a:cubicBezTo>
                      <a:pt x="105" y="539"/>
                      <a:pt x="104" y="538"/>
                      <a:pt x="104" y="538"/>
                    </a:cubicBezTo>
                    <a:cubicBezTo>
                      <a:pt x="103" y="538"/>
                      <a:pt x="103" y="538"/>
                      <a:pt x="103" y="539"/>
                    </a:cubicBezTo>
                    <a:cubicBezTo>
                      <a:pt x="102" y="539"/>
                      <a:pt x="99" y="540"/>
                      <a:pt x="99" y="540"/>
                    </a:cubicBezTo>
                    <a:cubicBezTo>
                      <a:pt x="99" y="540"/>
                      <a:pt x="99" y="538"/>
                      <a:pt x="98" y="540"/>
                    </a:cubicBezTo>
                    <a:cubicBezTo>
                      <a:pt x="98" y="541"/>
                      <a:pt x="93" y="541"/>
                      <a:pt x="93" y="541"/>
                    </a:cubicBezTo>
                    <a:cubicBezTo>
                      <a:pt x="93" y="541"/>
                      <a:pt x="92" y="539"/>
                      <a:pt x="92" y="538"/>
                    </a:cubicBezTo>
                    <a:cubicBezTo>
                      <a:pt x="92" y="538"/>
                      <a:pt x="93" y="535"/>
                      <a:pt x="93" y="535"/>
                    </a:cubicBezTo>
                    <a:cubicBezTo>
                      <a:pt x="94" y="534"/>
                      <a:pt x="94" y="534"/>
                      <a:pt x="94" y="534"/>
                    </a:cubicBezTo>
                    <a:cubicBezTo>
                      <a:pt x="93" y="533"/>
                      <a:pt x="93" y="533"/>
                      <a:pt x="93" y="533"/>
                    </a:cubicBezTo>
                    <a:cubicBezTo>
                      <a:pt x="93" y="533"/>
                      <a:pt x="90" y="533"/>
                      <a:pt x="91" y="533"/>
                    </a:cubicBezTo>
                    <a:cubicBezTo>
                      <a:pt x="91" y="532"/>
                      <a:pt x="93" y="530"/>
                      <a:pt x="93" y="530"/>
                    </a:cubicBezTo>
                    <a:cubicBezTo>
                      <a:pt x="93" y="530"/>
                      <a:pt x="94" y="529"/>
                      <a:pt x="94" y="529"/>
                    </a:cubicBezTo>
                    <a:cubicBezTo>
                      <a:pt x="95" y="528"/>
                      <a:pt x="97" y="528"/>
                      <a:pt x="96" y="527"/>
                    </a:cubicBezTo>
                    <a:cubicBezTo>
                      <a:pt x="95" y="527"/>
                      <a:pt x="94" y="526"/>
                      <a:pt x="94" y="526"/>
                    </a:cubicBezTo>
                    <a:cubicBezTo>
                      <a:pt x="94" y="526"/>
                      <a:pt x="93" y="526"/>
                      <a:pt x="93" y="525"/>
                    </a:cubicBezTo>
                    <a:cubicBezTo>
                      <a:pt x="93" y="525"/>
                      <a:pt x="94" y="523"/>
                      <a:pt x="94" y="522"/>
                    </a:cubicBezTo>
                    <a:cubicBezTo>
                      <a:pt x="94" y="521"/>
                      <a:pt x="93" y="520"/>
                      <a:pt x="93" y="520"/>
                    </a:cubicBezTo>
                    <a:cubicBezTo>
                      <a:pt x="92" y="520"/>
                      <a:pt x="93" y="521"/>
                      <a:pt x="91" y="521"/>
                    </a:cubicBezTo>
                    <a:cubicBezTo>
                      <a:pt x="90" y="522"/>
                      <a:pt x="87" y="524"/>
                      <a:pt x="87" y="524"/>
                    </a:cubicBezTo>
                    <a:cubicBezTo>
                      <a:pt x="87" y="523"/>
                      <a:pt x="87" y="522"/>
                      <a:pt x="87" y="521"/>
                    </a:cubicBezTo>
                    <a:cubicBezTo>
                      <a:pt x="88" y="520"/>
                      <a:pt x="91" y="520"/>
                      <a:pt x="92" y="519"/>
                    </a:cubicBezTo>
                    <a:cubicBezTo>
                      <a:pt x="92" y="518"/>
                      <a:pt x="90" y="515"/>
                      <a:pt x="90" y="515"/>
                    </a:cubicBezTo>
                    <a:cubicBezTo>
                      <a:pt x="90" y="515"/>
                      <a:pt x="92" y="516"/>
                      <a:pt x="91" y="514"/>
                    </a:cubicBezTo>
                    <a:cubicBezTo>
                      <a:pt x="89" y="513"/>
                      <a:pt x="89" y="513"/>
                      <a:pt x="89" y="513"/>
                    </a:cubicBezTo>
                    <a:cubicBezTo>
                      <a:pt x="89" y="512"/>
                      <a:pt x="89" y="511"/>
                      <a:pt x="90" y="510"/>
                    </a:cubicBezTo>
                    <a:cubicBezTo>
                      <a:pt x="91" y="508"/>
                      <a:pt x="92" y="508"/>
                      <a:pt x="92" y="507"/>
                    </a:cubicBezTo>
                    <a:cubicBezTo>
                      <a:pt x="92" y="507"/>
                      <a:pt x="89" y="506"/>
                      <a:pt x="89" y="505"/>
                    </a:cubicBezTo>
                    <a:cubicBezTo>
                      <a:pt x="89" y="504"/>
                      <a:pt x="87" y="504"/>
                      <a:pt x="89" y="502"/>
                    </a:cubicBezTo>
                    <a:cubicBezTo>
                      <a:pt x="90" y="501"/>
                      <a:pt x="91" y="501"/>
                      <a:pt x="91" y="501"/>
                    </a:cubicBezTo>
                    <a:cubicBezTo>
                      <a:pt x="91" y="501"/>
                      <a:pt x="91" y="498"/>
                      <a:pt x="91" y="497"/>
                    </a:cubicBezTo>
                    <a:cubicBezTo>
                      <a:pt x="91" y="496"/>
                      <a:pt x="92" y="496"/>
                      <a:pt x="92" y="495"/>
                    </a:cubicBezTo>
                    <a:cubicBezTo>
                      <a:pt x="91" y="494"/>
                      <a:pt x="90" y="494"/>
                      <a:pt x="89" y="492"/>
                    </a:cubicBezTo>
                    <a:cubicBezTo>
                      <a:pt x="89" y="491"/>
                      <a:pt x="89" y="491"/>
                      <a:pt x="89" y="490"/>
                    </a:cubicBezTo>
                    <a:cubicBezTo>
                      <a:pt x="90" y="490"/>
                      <a:pt x="91" y="489"/>
                      <a:pt x="90" y="489"/>
                    </a:cubicBezTo>
                    <a:cubicBezTo>
                      <a:pt x="90" y="488"/>
                      <a:pt x="90" y="487"/>
                      <a:pt x="90" y="487"/>
                    </a:cubicBezTo>
                    <a:cubicBezTo>
                      <a:pt x="90" y="487"/>
                      <a:pt x="90" y="487"/>
                      <a:pt x="89" y="485"/>
                    </a:cubicBezTo>
                    <a:cubicBezTo>
                      <a:pt x="88" y="484"/>
                      <a:pt x="88" y="482"/>
                      <a:pt x="88" y="481"/>
                    </a:cubicBezTo>
                    <a:cubicBezTo>
                      <a:pt x="88" y="480"/>
                      <a:pt x="89" y="476"/>
                      <a:pt x="89" y="476"/>
                    </a:cubicBezTo>
                    <a:cubicBezTo>
                      <a:pt x="89" y="476"/>
                      <a:pt x="89" y="473"/>
                      <a:pt x="87" y="472"/>
                    </a:cubicBezTo>
                    <a:cubicBezTo>
                      <a:pt x="86" y="470"/>
                      <a:pt x="84" y="469"/>
                      <a:pt x="84" y="469"/>
                    </a:cubicBezTo>
                    <a:cubicBezTo>
                      <a:pt x="84" y="469"/>
                      <a:pt x="84" y="467"/>
                      <a:pt x="84" y="466"/>
                    </a:cubicBezTo>
                    <a:cubicBezTo>
                      <a:pt x="84" y="466"/>
                      <a:pt x="82" y="465"/>
                      <a:pt x="82" y="464"/>
                    </a:cubicBezTo>
                    <a:cubicBezTo>
                      <a:pt x="82" y="463"/>
                      <a:pt x="81" y="461"/>
                      <a:pt x="81" y="461"/>
                    </a:cubicBezTo>
                    <a:cubicBezTo>
                      <a:pt x="81" y="461"/>
                      <a:pt x="80" y="461"/>
                      <a:pt x="81" y="459"/>
                    </a:cubicBezTo>
                    <a:cubicBezTo>
                      <a:pt x="81" y="456"/>
                      <a:pt x="81" y="455"/>
                      <a:pt x="81" y="454"/>
                    </a:cubicBezTo>
                    <a:cubicBezTo>
                      <a:pt x="80" y="453"/>
                      <a:pt x="79" y="451"/>
                      <a:pt x="79" y="450"/>
                    </a:cubicBezTo>
                    <a:cubicBezTo>
                      <a:pt x="79" y="449"/>
                      <a:pt x="79" y="447"/>
                      <a:pt x="79" y="447"/>
                    </a:cubicBezTo>
                    <a:cubicBezTo>
                      <a:pt x="79" y="447"/>
                      <a:pt x="79" y="446"/>
                      <a:pt x="78" y="445"/>
                    </a:cubicBezTo>
                    <a:cubicBezTo>
                      <a:pt x="77" y="444"/>
                      <a:pt x="74" y="439"/>
                      <a:pt x="74" y="439"/>
                    </a:cubicBezTo>
                    <a:cubicBezTo>
                      <a:pt x="74" y="439"/>
                      <a:pt x="73" y="439"/>
                      <a:pt x="73" y="437"/>
                    </a:cubicBezTo>
                    <a:cubicBezTo>
                      <a:pt x="72" y="435"/>
                      <a:pt x="72" y="433"/>
                      <a:pt x="72" y="433"/>
                    </a:cubicBezTo>
                    <a:cubicBezTo>
                      <a:pt x="72" y="433"/>
                      <a:pt x="72" y="430"/>
                      <a:pt x="72" y="430"/>
                    </a:cubicBezTo>
                    <a:cubicBezTo>
                      <a:pt x="69" y="427"/>
                      <a:pt x="69" y="427"/>
                      <a:pt x="69" y="427"/>
                    </a:cubicBezTo>
                    <a:cubicBezTo>
                      <a:pt x="70" y="423"/>
                      <a:pt x="70" y="423"/>
                      <a:pt x="70" y="423"/>
                    </a:cubicBezTo>
                    <a:cubicBezTo>
                      <a:pt x="70" y="419"/>
                      <a:pt x="70" y="419"/>
                      <a:pt x="70" y="419"/>
                    </a:cubicBezTo>
                    <a:cubicBezTo>
                      <a:pt x="70" y="419"/>
                      <a:pt x="70" y="414"/>
                      <a:pt x="71" y="414"/>
                    </a:cubicBezTo>
                    <a:cubicBezTo>
                      <a:pt x="72" y="414"/>
                      <a:pt x="74" y="411"/>
                      <a:pt x="74" y="411"/>
                    </a:cubicBezTo>
                    <a:cubicBezTo>
                      <a:pt x="74" y="411"/>
                      <a:pt x="76" y="408"/>
                      <a:pt x="75" y="407"/>
                    </a:cubicBezTo>
                    <a:cubicBezTo>
                      <a:pt x="75" y="406"/>
                      <a:pt x="74" y="402"/>
                      <a:pt x="74" y="402"/>
                    </a:cubicBezTo>
                    <a:cubicBezTo>
                      <a:pt x="74" y="402"/>
                      <a:pt x="76" y="399"/>
                      <a:pt x="75" y="399"/>
                    </a:cubicBezTo>
                    <a:cubicBezTo>
                      <a:pt x="75" y="398"/>
                      <a:pt x="73" y="394"/>
                      <a:pt x="73" y="394"/>
                    </a:cubicBezTo>
                    <a:cubicBezTo>
                      <a:pt x="70" y="397"/>
                      <a:pt x="70" y="397"/>
                      <a:pt x="70" y="397"/>
                    </a:cubicBezTo>
                    <a:cubicBezTo>
                      <a:pt x="68" y="396"/>
                      <a:pt x="68" y="396"/>
                      <a:pt x="68" y="396"/>
                    </a:cubicBezTo>
                    <a:cubicBezTo>
                      <a:pt x="69" y="392"/>
                      <a:pt x="69" y="392"/>
                      <a:pt x="69" y="392"/>
                    </a:cubicBezTo>
                    <a:cubicBezTo>
                      <a:pt x="69" y="392"/>
                      <a:pt x="67" y="390"/>
                      <a:pt x="67" y="389"/>
                    </a:cubicBezTo>
                    <a:cubicBezTo>
                      <a:pt x="67" y="388"/>
                      <a:pt x="69" y="386"/>
                      <a:pt x="69" y="386"/>
                    </a:cubicBezTo>
                    <a:cubicBezTo>
                      <a:pt x="69" y="386"/>
                      <a:pt x="71" y="390"/>
                      <a:pt x="71" y="391"/>
                    </a:cubicBezTo>
                    <a:cubicBezTo>
                      <a:pt x="71" y="392"/>
                      <a:pt x="73" y="393"/>
                      <a:pt x="73" y="393"/>
                    </a:cubicBezTo>
                    <a:cubicBezTo>
                      <a:pt x="74" y="392"/>
                      <a:pt x="74" y="390"/>
                      <a:pt x="75" y="390"/>
                    </a:cubicBezTo>
                    <a:cubicBezTo>
                      <a:pt x="76" y="390"/>
                      <a:pt x="77" y="391"/>
                      <a:pt x="77" y="392"/>
                    </a:cubicBezTo>
                    <a:cubicBezTo>
                      <a:pt x="77" y="392"/>
                      <a:pt x="81" y="391"/>
                      <a:pt x="81" y="391"/>
                    </a:cubicBezTo>
                    <a:cubicBezTo>
                      <a:pt x="81" y="391"/>
                      <a:pt x="80" y="390"/>
                      <a:pt x="83" y="390"/>
                    </a:cubicBezTo>
                    <a:cubicBezTo>
                      <a:pt x="86" y="391"/>
                      <a:pt x="86" y="390"/>
                      <a:pt x="86" y="388"/>
                    </a:cubicBezTo>
                    <a:cubicBezTo>
                      <a:pt x="86" y="387"/>
                      <a:pt x="83" y="383"/>
                      <a:pt x="85" y="383"/>
                    </a:cubicBezTo>
                    <a:cubicBezTo>
                      <a:pt x="88" y="383"/>
                      <a:pt x="89" y="384"/>
                      <a:pt x="89" y="384"/>
                    </a:cubicBezTo>
                    <a:cubicBezTo>
                      <a:pt x="89" y="384"/>
                      <a:pt x="89" y="385"/>
                      <a:pt x="89" y="386"/>
                    </a:cubicBezTo>
                    <a:cubicBezTo>
                      <a:pt x="89" y="388"/>
                      <a:pt x="92" y="390"/>
                      <a:pt x="92" y="388"/>
                    </a:cubicBezTo>
                    <a:cubicBezTo>
                      <a:pt x="93" y="386"/>
                      <a:pt x="93" y="387"/>
                      <a:pt x="93" y="385"/>
                    </a:cubicBezTo>
                    <a:cubicBezTo>
                      <a:pt x="93" y="383"/>
                      <a:pt x="91" y="383"/>
                      <a:pt x="90" y="381"/>
                    </a:cubicBezTo>
                    <a:cubicBezTo>
                      <a:pt x="90" y="380"/>
                      <a:pt x="89" y="382"/>
                      <a:pt x="89" y="379"/>
                    </a:cubicBezTo>
                    <a:cubicBezTo>
                      <a:pt x="90" y="376"/>
                      <a:pt x="90" y="375"/>
                      <a:pt x="91" y="375"/>
                    </a:cubicBezTo>
                    <a:cubicBezTo>
                      <a:pt x="93" y="374"/>
                      <a:pt x="91" y="375"/>
                      <a:pt x="93" y="374"/>
                    </a:cubicBezTo>
                    <a:cubicBezTo>
                      <a:pt x="95" y="374"/>
                      <a:pt x="96" y="372"/>
                      <a:pt x="95" y="369"/>
                    </a:cubicBezTo>
                    <a:cubicBezTo>
                      <a:pt x="95" y="367"/>
                      <a:pt x="94" y="366"/>
                      <a:pt x="95" y="365"/>
                    </a:cubicBezTo>
                    <a:cubicBezTo>
                      <a:pt x="97" y="364"/>
                      <a:pt x="96" y="363"/>
                      <a:pt x="98" y="364"/>
                    </a:cubicBezTo>
                    <a:cubicBezTo>
                      <a:pt x="100" y="365"/>
                      <a:pt x="99" y="365"/>
                      <a:pt x="101" y="365"/>
                    </a:cubicBezTo>
                    <a:cubicBezTo>
                      <a:pt x="102" y="364"/>
                      <a:pt x="102" y="359"/>
                      <a:pt x="102" y="359"/>
                    </a:cubicBezTo>
                    <a:cubicBezTo>
                      <a:pt x="101" y="360"/>
                      <a:pt x="99" y="358"/>
                      <a:pt x="99" y="358"/>
                    </a:cubicBezTo>
                    <a:cubicBezTo>
                      <a:pt x="98" y="358"/>
                      <a:pt x="98" y="356"/>
                      <a:pt x="99" y="355"/>
                    </a:cubicBezTo>
                    <a:cubicBezTo>
                      <a:pt x="99" y="355"/>
                      <a:pt x="99" y="353"/>
                      <a:pt x="100" y="353"/>
                    </a:cubicBezTo>
                    <a:cubicBezTo>
                      <a:pt x="102" y="353"/>
                      <a:pt x="102" y="354"/>
                      <a:pt x="104" y="353"/>
                    </a:cubicBezTo>
                    <a:cubicBezTo>
                      <a:pt x="105" y="352"/>
                      <a:pt x="105" y="352"/>
                      <a:pt x="106" y="351"/>
                    </a:cubicBezTo>
                    <a:cubicBezTo>
                      <a:pt x="107" y="350"/>
                      <a:pt x="108" y="350"/>
                      <a:pt x="109" y="348"/>
                    </a:cubicBezTo>
                    <a:cubicBezTo>
                      <a:pt x="109" y="347"/>
                      <a:pt x="110" y="341"/>
                      <a:pt x="110" y="341"/>
                    </a:cubicBezTo>
                    <a:cubicBezTo>
                      <a:pt x="109" y="340"/>
                      <a:pt x="111" y="341"/>
                      <a:pt x="113" y="340"/>
                    </a:cubicBezTo>
                    <a:cubicBezTo>
                      <a:pt x="114" y="339"/>
                      <a:pt x="115" y="333"/>
                      <a:pt x="116" y="332"/>
                    </a:cubicBezTo>
                    <a:cubicBezTo>
                      <a:pt x="117" y="330"/>
                      <a:pt x="120" y="326"/>
                      <a:pt x="120" y="325"/>
                    </a:cubicBezTo>
                    <a:cubicBezTo>
                      <a:pt x="120" y="324"/>
                      <a:pt x="123" y="317"/>
                      <a:pt x="123" y="317"/>
                    </a:cubicBezTo>
                    <a:cubicBezTo>
                      <a:pt x="127" y="310"/>
                      <a:pt x="127" y="310"/>
                      <a:pt x="127" y="310"/>
                    </a:cubicBezTo>
                    <a:cubicBezTo>
                      <a:pt x="127" y="310"/>
                      <a:pt x="127" y="308"/>
                      <a:pt x="126" y="306"/>
                    </a:cubicBezTo>
                    <a:cubicBezTo>
                      <a:pt x="126" y="305"/>
                      <a:pt x="125" y="301"/>
                      <a:pt x="126" y="300"/>
                    </a:cubicBezTo>
                    <a:cubicBezTo>
                      <a:pt x="127" y="300"/>
                      <a:pt x="128" y="297"/>
                      <a:pt x="128" y="297"/>
                    </a:cubicBezTo>
                    <a:cubicBezTo>
                      <a:pt x="128" y="293"/>
                      <a:pt x="128" y="293"/>
                      <a:pt x="128" y="293"/>
                    </a:cubicBezTo>
                    <a:cubicBezTo>
                      <a:pt x="128" y="293"/>
                      <a:pt x="133" y="290"/>
                      <a:pt x="133" y="290"/>
                    </a:cubicBezTo>
                    <a:cubicBezTo>
                      <a:pt x="139" y="289"/>
                      <a:pt x="135" y="286"/>
                      <a:pt x="142" y="289"/>
                    </a:cubicBezTo>
                    <a:cubicBezTo>
                      <a:pt x="142" y="289"/>
                      <a:pt x="146" y="288"/>
                      <a:pt x="145" y="287"/>
                    </a:cubicBezTo>
                    <a:cubicBezTo>
                      <a:pt x="145" y="287"/>
                      <a:pt x="141" y="283"/>
                      <a:pt x="141" y="283"/>
                    </a:cubicBezTo>
                    <a:cubicBezTo>
                      <a:pt x="143" y="280"/>
                      <a:pt x="143" y="280"/>
                      <a:pt x="143" y="280"/>
                    </a:cubicBezTo>
                    <a:cubicBezTo>
                      <a:pt x="143" y="280"/>
                      <a:pt x="146" y="278"/>
                      <a:pt x="143" y="277"/>
                    </a:cubicBezTo>
                    <a:cubicBezTo>
                      <a:pt x="141" y="276"/>
                      <a:pt x="139" y="275"/>
                      <a:pt x="139" y="274"/>
                    </a:cubicBezTo>
                    <a:cubicBezTo>
                      <a:pt x="139" y="274"/>
                      <a:pt x="138" y="270"/>
                      <a:pt x="138" y="269"/>
                    </a:cubicBezTo>
                    <a:cubicBezTo>
                      <a:pt x="138" y="268"/>
                      <a:pt x="137" y="265"/>
                      <a:pt x="137" y="265"/>
                    </a:cubicBezTo>
                    <a:cubicBezTo>
                      <a:pt x="137" y="265"/>
                      <a:pt x="137" y="261"/>
                      <a:pt x="137" y="260"/>
                    </a:cubicBezTo>
                    <a:cubicBezTo>
                      <a:pt x="137" y="259"/>
                      <a:pt x="136" y="256"/>
                      <a:pt x="135" y="255"/>
                    </a:cubicBezTo>
                    <a:cubicBezTo>
                      <a:pt x="134" y="254"/>
                      <a:pt x="130" y="251"/>
                      <a:pt x="130" y="251"/>
                    </a:cubicBezTo>
                    <a:cubicBezTo>
                      <a:pt x="123" y="248"/>
                      <a:pt x="123" y="248"/>
                      <a:pt x="123" y="248"/>
                    </a:cubicBezTo>
                    <a:cubicBezTo>
                      <a:pt x="121" y="250"/>
                      <a:pt x="121" y="250"/>
                      <a:pt x="121" y="250"/>
                    </a:cubicBezTo>
                    <a:cubicBezTo>
                      <a:pt x="116" y="245"/>
                      <a:pt x="116" y="245"/>
                      <a:pt x="116" y="245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08" y="244"/>
                      <a:pt x="108" y="244"/>
                      <a:pt x="108" y="244"/>
                    </a:cubicBezTo>
                    <a:cubicBezTo>
                      <a:pt x="101" y="229"/>
                      <a:pt x="101" y="229"/>
                      <a:pt x="101" y="229"/>
                    </a:cubicBezTo>
                    <a:cubicBezTo>
                      <a:pt x="95" y="226"/>
                      <a:pt x="95" y="226"/>
                      <a:pt x="95" y="226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91" y="217"/>
                      <a:pt x="91" y="217"/>
                      <a:pt x="91" y="217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88" y="213"/>
                      <a:pt x="89" y="210"/>
                      <a:pt x="89" y="209"/>
                    </a:cubicBezTo>
                    <a:cubicBezTo>
                      <a:pt x="90" y="208"/>
                      <a:pt x="92" y="203"/>
                      <a:pt x="92" y="203"/>
                    </a:cubicBezTo>
                    <a:cubicBezTo>
                      <a:pt x="92" y="203"/>
                      <a:pt x="91" y="199"/>
                      <a:pt x="91" y="198"/>
                    </a:cubicBezTo>
                    <a:cubicBezTo>
                      <a:pt x="91" y="197"/>
                      <a:pt x="92" y="192"/>
                      <a:pt x="92" y="192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79" y="164"/>
                      <a:pt x="79" y="164"/>
                      <a:pt x="79" y="164"/>
                    </a:cubicBezTo>
                    <a:cubicBezTo>
                      <a:pt x="78" y="161"/>
                      <a:pt x="78" y="161"/>
                      <a:pt x="79" y="159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5" y="159"/>
                      <a:pt x="75" y="159"/>
                      <a:pt x="75" y="159"/>
                    </a:cubicBezTo>
                    <a:cubicBezTo>
                      <a:pt x="72" y="155"/>
                      <a:pt x="72" y="155"/>
                      <a:pt x="72" y="155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2" y="125"/>
                      <a:pt x="61" y="124"/>
                    </a:cubicBezTo>
                    <a:cubicBezTo>
                      <a:pt x="60" y="123"/>
                      <a:pt x="55" y="115"/>
                      <a:pt x="55" y="115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6" y="111"/>
                      <a:pt x="35" y="109"/>
                    </a:cubicBezTo>
                    <a:cubicBezTo>
                      <a:pt x="34" y="107"/>
                      <a:pt x="32" y="105"/>
                      <a:pt x="32" y="105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4" y="102"/>
                      <a:pt x="23" y="102"/>
                    </a:cubicBezTo>
                    <a:cubicBezTo>
                      <a:pt x="22" y="101"/>
                      <a:pt x="20" y="100"/>
                      <a:pt x="20" y="100"/>
                    </a:cubicBezTo>
                    <a:close/>
                    <a:moveTo>
                      <a:pt x="142" y="568"/>
                    </a:moveTo>
                    <a:cubicBezTo>
                      <a:pt x="142" y="568"/>
                      <a:pt x="142" y="568"/>
                      <a:pt x="142" y="568"/>
                    </a:cubicBezTo>
                    <a:cubicBezTo>
                      <a:pt x="142" y="568"/>
                      <a:pt x="142" y="569"/>
                      <a:pt x="142" y="570"/>
                    </a:cubicBezTo>
                    <a:cubicBezTo>
                      <a:pt x="142" y="570"/>
                      <a:pt x="143" y="571"/>
                      <a:pt x="144" y="571"/>
                    </a:cubicBezTo>
                    <a:cubicBezTo>
                      <a:pt x="144" y="571"/>
                      <a:pt x="146" y="570"/>
                      <a:pt x="147" y="569"/>
                    </a:cubicBezTo>
                    <a:cubicBezTo>
                      <a:pt x="149" y="568"/>
                      <a:pt x="147" y="569"/>
                      <a:pt x="147" y="569"/>
                    </a:cubicBezTo>
                    <a:cubicBezTo>
                      <a:pt x="145" y="567"/>
                      <a:pt x="145" y="567"/>
                      <a:pt x="145" y="567"/>
                    </a:cubicBezTo>
                    <a:cubicBezTo>
                      <a:pt x="145" y="567"/>
                      <a:pt x="143" y="568"/>
                      <a:pt x="142" y="568"/>
                    </a:cubicBezTo>
                    <a:close/>
                    <a:moveTo>
                      <a:pt x="129" y="568"/>
                    </a:moveTo>
                    <a:cubicBezTo>
                      <a:pt x="129" y="568"/>
                      <a:pt x="129" y="568"/>
                      <a:pt x="129" y="568"/>
                    </a:cubicBezTo>
                    <a:cubicBezTo>
                      <a:pt x="129" y="568"/>
                      <a:pt x="129" y="570"/>
                      <a:pt x="129" y="570"/>
                    </a:cubicBezTo>
                    <a:cubicBezTo>
                      <a:pt x="129" y="571"/>
                      <a:pt x="130" y="571"/>
                      <a:pt x="131" y="570"/>
                    </a:cubicBezTo>
                    <a:cubicBezTo>
                      <a:pt x="131" y="570"/>
                      <a:pt x="132" y="570"/>
                      <a:pt x="133" y="569"/>
                    </a:cubicBezTo>
                    <a:cubicBezTo>
                      <a:pt x="134" y="568"/>
                      <a:pt x="133" y="567"/>
                      <a:pt x="132" y="567"/>
                    </a:cubicBezTo>
                    <a:cubicBezTo>
                      <a:pt x="132" y="566"/>
                      <a:pt x="131" y="567"/>
                      <a:pt x="131" y="567"/>
                    </a:cubicBezTo>
                    <a:cubicBezTo>
                      <a:pt x="130" y="567"/>
                      <a:pt x="129" y="568"/>
                      <a:pt x="129" y="568"/>
                    </a:cubicBezTo>
                    <a:close/>
                    <a:moveTo>
                      <a:pt x="105" y="556"/>
                    </a:moveTo>
                    <a:cubicBezTo>
                      <a:pt x="105" y="556"/>
                      <a:pt x="105" y="556"/>
                      <a:pt x="105" y="556"/>
                    </a:cubicBezTo>
                    <a:cubicBezTo>
                      <a:pt x="104" y="557"/>
                      <a:pt x="104" y="557"/>
                      <a:pt x="104" y="557"/>
                    </a:cubicBezTo>
                    <a:cubicBezTo>
                      <a:pt x="104" y="557"/>
                      <a:pt x="103" y="558"/>
                      <a:pt x="104" y="559"/>
                    </a:cubicBezTo>
                    <a:cubicBezTo>
                      <a:pt x="104" y="561"/>
                      <a:pt x="105" y="561"/>
                      <a:pt x="105" y="561"/>
                    </a:cubicBezTo>
                    <a:cubicBezTo>
                      <a:pt x="105" y="561"/>
                      <a:pt x="106" y="560"/>
                      <a:pt x="108" y="560"/>
                    </a:cubicBezTo>
                    <a:cubicBezTo>
                      <a:pt x="109" y="560"/>
                      <a:pt x="111" y="558"/>
                      <a:pt x="111" y="557"/>
                    </a:cubicBezTo>
                    <a:cubicBezTo>
                      <a:pt x="112" y="557"/>
                      <a:pt x="112" y="555"/>
                      <a:pt x="113" y="555"/>
                    </a:cubicBezTo>
                    <a:cubicBezTo>
                      <a:pt x="114" y="555"/>
                      <a:pt x="117" y="556"/>
                      <a:pt x="118" y="556"/>
                    </a:cubicBezTo>
                    <a:cubicBezTo>
                      <a:pt x="119" y="556"/>
                      <a:pt x="117" y="553"/>
                      <a:pt x="117" y="553"/>
                    </a:cubicBezTo>
                    <a:cubicBezTo>
                      <a:pt x="117" y="552"/>
                      <a:pt x="114" y="553"/>
                      <a:pt x="114" y="553"/>
                    </a:cubicBezTo>
                    <a:cubicBezTo>
                      <a:pt x="114" y="553"/>
                      <a:pt x="112" y="553"/>
                      <a:pt x="111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109" y="553"/>
                      <a:pt x="109" y="554"/>
                      <a:pt x="108" y="555"/>
                    </a:cubicBezTo>
                    <a:cubicBezTo>
                      <a:pt x="107" y="556"/>
                      <a:pt x="107" y="555"/>
                      <a:pt x="107" y="554"/>
                    </a:cubicBezTo>
                    <a:cubicBezTo>
                      <a:pt x="107" y="554"/>
                      <a:pt x="105" y="553"/>
                      <a:pt x="104" y="554"/>
                    </a:cubicBezTo>
                    <a:cubicBezTo>
                      <a:pt x="104" y="554"/>
                      <a:pt x="105" y="555"/>
                      <a:pt x="105" y="556"/>
                    </a:cubicBezTo>
                    <a:close/>
                    <a:moveTo>
                      <a:pt x="97" y="556"/>
                    </a:moveTo>
                    <a:cubicBezTo>
                      <a:pt x="97" y="556"/>
                      <a:pt x="97" y="556"/>
                      <a:pt x="97" y="556"/>
                    </a:cubicBezTo>
                    <a:cubicBezTo>
                      <a:pt x="97" y="556"/>
                      <a:pt x="99" y="557"/>
                      <a:pt x="101" y="557"/>
                    </a:cubicBezTo>
                    <a:cubicBezTo>
                      <a:pt x="102" y="557"/>
                      <a:pt x="101" y="556"/>
                      <a:pt x="102" y="555"/>
                    </a:cubicBezTo>
                    <a:cubicBezTo>
                      <a:pt x="102" y="554"/>
                      <a:pt x="101" y="555"/>
                      <a:pt x="100" y="554"/>
                    </a:cubicBezTo>
                    <a:cubicBezTo>
                      <a:pt x="99" y="554"/>
                      <a:pt x="99" y="554"/>
                      <a:pt x="98" y="554"/>
                    </a:cubicBezTo>
                    <a:cubicBezTo>
                      <a:pt x="96" y="554"/>
                      <a:pt x="97" y="556"/>
                      <a:pt x="97" y="556"/>
                    </a:cubicBezTo>
                    <a:close/>
                    <a:moveTo>
                      <a:pt x="88" y="545"/>
                    </a:moveTo>
                    <a:cubicBezTo>
                      <a:pt x="88" y="545"/>
                      <a:pt x="88" y="545"/>
                      <a:pt x="88" y="545"/>
                    </a:cubicBezTo>
                    <a:cubicBezTo>
                      <a:pt x="87" y="550"/>
                      <a:pt x="92" y="547"/>
                      <a:pt x="92" y="544"/>
                    </a:cubicBezTo>
                    <a:cubicBezTo>
                      <a:pt x="91" y="542"/>
                      <a:pt x="92" y="542"/>
                      <a:pt x="90" y="540"/>
                    </a:cubicBezTo>
                    <a:cubicBezTo>
                      <a:pt x="89" y="537"/>
                      <a:pt x="89" y="540"/>
                      <a:pt x="88" y="541"/>
                    </a:cubicBezTo>
                    <a:cubicBezTo>
                      <a:pt x="87" y="543"/>
                      <a:pt x="89" y="543"/>
                      <a:pt x="89" y="544"/>
                    </a:cubicBezTo>
                    <a:cubicBezTo>
                      <a:pt x="89" y="545"/>
                      <a:pt x="88" y="544"/>
                      <a:pt x="88" y="545"/>
                    </a:cubicBezTo>
                    <a:close/>
                    <a:moveTo>
                      <a:pt x="80" y="557"/>
                    </a:moveTo>
                    <a:cubicBezTo>
                      <a:pt x="80" y="557"/>
                      <a:pt x="80" y="557"/>
                      <a:pt x="80" y="557"/>
                    </a:cubicBezTo>
                    <a:cubicBezTo>
                      <a:pt x="80" y="557"/>
                      <a:pt x="79" y="558"/>
                      <a:pt x="80" y="560"/>
                    </a:cubicBezTo>
                    <a:cubicBezTo>
                      <a:pt x="80" y="561"/>
                      <a:pt x="80" y="560"/>
                      <a:pt x="83" y="558"/>
                    </a:cubicBezTo>
                    <a:cubicBezTo>
                      <a:pt x="85" y="556"/>
                      <a:pt x="82" y="557"/>
                      <a:pt x="82" y="557"/>
                    </a:cubicBezTo>
                    <a:cubicBezTo>
                      <a:pt x="82" y="556"/>
                      <a:pt x="81" y="557"/>
                      <a:pt x="80" y="557"/>
                    </a:cubicBezTo>
                    <a:close/>
                    <a:moveTo>
                      <a:pt x="80" y="563"/>
                    </a:moveTo>
                    <a:cubicBezTo>
                      <a:pt x="80" y="563"/>
                      <a:pt x="80" y="563"/>
                      <a:pt x="80" y="563"/>
                    </a:cubicBezTo>
                    <a:cubicBezTo>
                      <a:pt x="80" y="563"/>
                      <a:pt x="80" y="565"/>
                      <a:pt x="81" y="565"/>
                    </a:cubicBezTo>
                    <a:cubicBezTo>
                      <a:pt x="82" y="565"/>
                      <a:pt x="82" y="564"/>
                      <a:pt x="83" y="563"/>
                    </a:cubicBezTo>
                    <a:cubicBezTo>
                      <a:pt x="83" y="562"/>
                      <a:pt x="82" y="562"/>
                      <a:pt x="82" y="561"/>
                    </a:cubicBezTo>
                    <a:cubicBezTo>
                      <a:pt x="81" y="561"/>
                      <a:pt x="80" y="562"/>
                      <a:pt x="80" y="563"/>
                    </a:cubicBezTo>
                    <a:close/>
                    <a:moveTo>
                      <a:pt x="77" y="568"/>
                    </a:moveTo>
                    <a:cubicBezTo>
                      <a:pt x="77" y="568"/>
                      <a:pt x="77" y="568"/>
                      <a:pt x="77" y="568"/>
                    </a:cubicBezTo>
                    <a:cubicBezTo>
                      <a:pt x="75" y="568"/>
                      <a:pt x="75" y="568"/>
                      <a:pt x="75" y="568"/>
                    </a:cubicBezTo>
                    <a:cubicBezTo>
                      <a:pt x="75" y="568"/>
                      <a:pt x="75" y="568"/>
                      <a:pt x="72" y="570"/>
                    </a:cubicBezTo>
                    <a:cubicBezTo>
                      <a:pt x="69" y="571"/>
                      <a:pt x="71" y="572"/>
                      <a:pt x="71" y="573"/>
                    </a:cubicBezTo>
                    <a:cubicBezTo>
                      <a:pt x="71" y="575"/>
                      <a:pt x="74" y="573"/>
                      <a:pt x="76" y="572"/>
                    </a:cubicBezTo>
                    <a:cubicBezTo>
                      <a:pt x="77" y="572"/>
                      <a:pt x="76" y="571"/>
                      <a:pt x="77" y="571"/>
                    </a:cubicBezTo>
                    <a:cubicBezTo>
                      <a:pt x="77" y="571"/>
                      <a:pt x="77" y="571"/>
                      <a:pt x="79" y="570"/>
                    </a:cubicBezTo>
                    <a:cubicBezTo>
                      <a:pt x="81" y="569"/>
                      <a:pt x="80" y="569"/>
                      <a:pt x="80" y="568"/>
                    </a:cubicBezTo>
                    <a:cubicBezTo>
                      <a:pt x="80" y="568"/>
                      <a:pt x="78" y="567"/>
                      <a:pt x="77" y="568"/>
                    </a:cubicBezTo>
                    <a:close/>
                    <a:moveTo>
                      <a:pt x="51" y="573"/>
                    </a:moveTo>
                    <a:cubicBezTo>
                      <a:pt x="51" y="573"/>
                      <a:pt x="51" y="573"/>
                      <a:pt x="51" y="573"/>
                    </a:cubicBezTo>
                    <a:cubicBezTo>
                      <a:pt x="52" y="573"/>
                      <a:pt x="53" y="572"/>
                      <a:pt x="54" y="573"/>
                    </a:cubicBezTo>
                    <a:cubicBezTo>
                      <a:pt x="55" y="574"/>
                      <a:pt x="54" y="576"/>
                      <a:pt x="54" y="576"/>
                    </a:cubicBezTo>
                    <a:cubicBezTo>
                      <a:pt x="53" y="577"/>
                      <a:pt x="52" y="578"/>
                      <a:pt x="51" y="578"/>
                    </a:cubicBezTo>
                    <a:cubicBezTo>
                      <a:pt x="50" y="578"/>
                      <a:pt x="49" y="578"/>
                      <a:pt x="48" y="577"/>
                    </a:cubicBezTo>
                    <a:cubicBezTo>
                      <a:pt x="48" y="576"/>
                      <a:pt x="48" y="573"/>
                      <a:pt x="48" y="573"/>
                    </a:cubicBezTo>
                    <a:cubicBezTo>
                      <a:pt x="49" y="573"/>
                      <a:pt x="51" y="573"/>
                      <a:pt x="51" y="573"/>
                    </a:cubicBezTo>
                    <a:close/>
                    <a:moveTo>
                      <a:pt x="59" y="558"/>
                    </a:move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60"/>
                      <a:pt x="58" y="560"/>
                    </a:cubicBezTo>
                    <a:cubicBezTo>
                      <a:pt x="56" y="561"/>
                      <a:pt x="57" y="558"/>
                      <a:pt x="57" y="557"/>
                    </a:cubicBezTo>
                    <a:cubicBezTo>
                      <a:pt x="57" y="556"/>
                      <a:pt x="53" y="558"/>
                      <a:pt x="53" y="558"/>
                    </a:cubicBezTo>
                    <a:cubicBezTo>
                      <a:pt x="53" y="558"/>
                      <a:pt x="53" y="561"/>
                      <a:pt x="52" y="562"/>
                    </a:cubicBezTo>
                    <a:cubicBezTo>
                      <a:pt x="51" y="562"/>
                      <a:pt x="51" y="562"/>
                      <a:pt x="50" y="563"/>
                    </a:cubicBezTo>
                    <a:cubicBezTo>
                      <a:pt x="49" y="564"/>
                      <a:pt x="49" y="566"/>
                      <a:pt x="49" y="566"/>
                    </a:cubicBezTo>
                    <a:cubicBezTo>
                      <a:pt x="50" y="567"/>
                      <a:pt x="52" y="567"/>
                      <a:pt x="52" y="567"/>
                    </a:cubicBezTo>
                    <a:cubicBezTo>
                      <a:pt x="53" y="567"/>
                      <a:pt x="53" y="567"/>
                      <a:pt x="56" y="569"/>
                    </a:cubicBezTo>
                    <a:cubicBezTo>
                      <a:pt x="60" y="570"/>
                      <a:pt x="57" y="569"/>
                      <a:pt x="60" y="569"/>
                    </a:cubicBezTo>
                    <a:cubicBezTo>
                      <a:pt x="62" y="569"/>
                      <a:pt x="61" y="570"/>
                      <a:pt x="62" y="570"/>
                    </a:cubicBezTo>
                    <a:cubicBezTo>
                      <a:pt x="63" y="570"/>
                      <a:pt x="64" y="572"/>
                      <a:pt x="65" y="573"/>
                    </a:cubicBezTo>
                    <a:cubicBezTo>
                      <a:pt x="67" y="574"/>
                      <a:pt x="68" y="572"/>
                      <a:pt x="69" y="572"/>
                    </a:cubicBezTo>
                    <a:cubicBezTo>
                      <a:pt x="69" y="571"/>
                      <a:pt x="71" y="568"/>
                      <a:pt x="71" y="568"/>
                    </a:cubicBezTo>
                    <a:cubicBezTo>
                      <a:pt x="71" y="568"/>
                      <a:pt x="65" y="566"/>
                      <a:pt x="65" y="566"/>
                    </a:cubicBezTo>
                    <a:cubicBezTo>
                      <a:pt x="64" y="566"/>
                      <a:pt x="63" y="563"/>
                      <a:pt x="65" y="563"/>
                    </a:cubicBezTo>
                    <a:cubicBezTo>
                      <a:pt x="66" y="563"/>
                      <a:pt x="66" y="564"/>
                      <a:pt x="67" y="565"/>
                    </a:cubicBezTo>
                    <a:cubicBezTo>
                      <a:pt x="67" y="566"/>
                      <a:pt x="68" y="566"/>
                      <a:pt x="69" y="566"/>
                    </a:cubicBezTo>
                    <a:cubicBezTo>
                      <a:pt x="70" y="566"/>
                      <a:pt x="71" y="565"/>
                      <a:pt x="71" y="564"/>
                    </a:cubicBezTo>
                    <a:cubicBezTo>
                      <a:pt x="71" y="563"/>
                      <a:pt x="70" y="564"/>
                      <a:pt x="68" y="561"/>
                    </a:cubicBezTo>
                    <a:cubicBezTo>
                      <a:pt x="65" y="558"/>
                      <a:pt x="68" y="559"/>
                      <a:pt x="69" y="559"/>
                    </a:cubicBezTo>
                    <a:cubicBezTo>
                      <a:pt x="69" y="558"/>
                      <a:pt x="71" y="556"/>
                      <a:pt x="71" y="556"/>
                    </a:cubicBezTo>
                    <a:cubicBezTo>
                      <a:pt x="72" y="555"/>
                      <a:pt x="69" y="555"/>
                      <a:pt x="68" y="554"/>
                    </a:cubicBezTo>
                    <a:cubicBezTo>
                      <a:pt x="67" y="554"/>
                      <a:pt x="67" y="554"/>
                      <a:pt x="67" y="554"/>
                    </a:cubicBezTo>
                    <a:cubicBezTo>
                      <a:pt x="67" y="555"/>
                      <a:pt x="64" y="554"/>
                      <a:pt x="63" y="553"/>
                    </a:cubicBezTo>
                    <a:cubicBezTo>
                      <a:pt x="63" y="553"/>
                      <a:pt x="63" y="551"/>
                      <a:pt x="62" y="550"/>
                    </a:cubicBezTo>
                    <a:cubicBezTo>
                      <a:pt x="62" y="550"/>
                      <a:pt x="60" y="550"/>
                      <a:pt x="58" y="550"/>
                    </a:cubicBezTo>
                    <a:cubicBezTo>
                      <a:pt x="56" y="550"/>
                      <a:pt x="57" y="553"/>
                      <a:pt x="57" y="553"/>
                    </a:cubicBezTo>
                    <a:cubicBezTo>
                      <a:pt x="57" y="553"/>
                      <a:pt x="58" y="555"/>
                      <a:pt x="59" y="556"/>
                    </a:cubicBezTo>
                    <a:cubicBezTo>
                      <a:pt x="59" y="556"/>
                      <a:pt x="59" y="558"/>
                      <a:pt x="59" y="55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3" name="Freeform 235">
                <a:extLst>
                  <a:ext uri="{FF2B5EF4-FFF2-40B4-BE49-F238E27FC236}">
                    <a16:creationId xmlns:a16="http://schemas.microsoft.com/office/drawing/2014/main" id="{71FFFCEC-21E2-4ACE-8D18-B7D1C5507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31808" y="1593291"/>
                <a:ext cx="1169794" cy="1439380"/>
              </a:xfrm>
              <a:custGeom>
                <a:avLst/>
                <a:gdLst>
                  <a:gd name="T0" fmla="*/ 181 w 513"/>
                  <a:gd name="T1" fmla="*/ 422 h 651"/>
                  <a:gd name="T2" fmla="*/ 256 w 513"/>
                  <a:gd name="T3" fmla="*/ 393 h 651"/>
                  <a:gd name="T4" fmla="*/ 306 w 513"/>
                  <a:gd name="T5" fmla="*/ 401 h 651"/>
                  <a:gd name="T6" fmla="*/ 324 w 513"/>
                  <a:gd name="T7" fmla="*/ 460 h 651"/>
                  <a:gd name="T8" fmla="*/ 371 w 513"/>
                  <a:gd name="T9" fmla="*/ 452 h 651"/>
                  <a:gd name="T10" fmla="*/ 360 w 513"/>
                  <a:gd name="T11" fmla="*/ 484 h 651"/>
                  <a:gd name="T12" fmla="*/ 347 w 513"/>
                  <a:gd name="T13" fmla="*/ 509 h 651"/>
                  <a:gd name="T14" fmla="*/ 350 w 513"/>
                  <a:gd name="T15" fmla="*/ 469 h 651"/>
                  <a:gd name="T16" fmla="*/ 277 w 513"/>
                  <a:gd name="T17" fmla="*/ 474 h 651"/>
                  <a:gd name="T18" fmla="*/ 278 w 513"/>
                  <a:gd name="T19" fmla="*/ 512 h 651"/>
                  <a:gd name="T20" fmla="*/ 245 w 513"/>
                  <a:gd name="T21" fmla="*/ 518 h 651"/>
                  <a:gd name="T22" fmla="*/ 231 w 513"/>
                  <a:gd name="T23" fmla="*/ 531 h 651"/>
                  <a:gd name="T24" fmla="*/ 260 w 513"/>
                  <a:gd name="T25" fmla="*/ 538 h 651"/>
                  <a:gd name="T26" fmla="*/ 291 w 513"/>
                  <a:gd name="T27" fmla="*/ 568 h 651"/>
                  <a:gd name="T28" fmla="*/ 316 w 513"/>
                  <a:gd name="T29" fmla="*/ 588 h 651"/>
                  <a:gd name="T30" fmla="*/ 362 w 513"/>
                  <a:gd name="T31" fmla="*/ 598 h 651"/>
                  <a:gd name="T32" fmla="*/ 365 w 513"/>
                  <a:gd name="T33" fmla="*/ 636 h 651"/>
                  <a:gd name="T34" fmla="*/ 388 w 513"/>
                  <a:gd name="T35" fmla="*/ 615 h 651"/>
                  <a:gd name="T36" fmla="*/ 442 w 513"/>
                  <a:gd name="T37" fmla="*/ 609 h 651"/>
                  <a:gd name="T38" fmla="*/ 492 w 513"/>
                  <a:gd name="T39" fmla="*/ 651 h 651"/>
                  <a:gd name="T40" fmla="*/ 513 w 513"/>
                  <a:gd name="T41" fmla="*/ 644 h 651"/>
                  <a:gd name="T42" fmla="*/ 449 w 513"/>
                  <a:gd name="T43" fmla="*/ 465 h 651"/>
                  <a:gd name="T44" fmla="*/ 513 w 513"/>
                  <a:gd name="T45" fmla="*/ 163 h 651"/>
                  <a:gd name="T46" fmla="*/ 494 w 513"/>
                  <a:gd name="T47" fmla="*/ 176 h 651"/>
                  <a:gd name="T48" fmla="*/ 426 w 513"/>
                  <a:gd name="T49" fmla="*/ 157 h 651"/>
                  <a:gd name="T50" fmla="*/ 375 w 513"/>
                  <a:gd name="T51" fmla="*/ 166 h 651"/>
                  <a:gd name="T52" fmla="*/ 334 w 513"/>
                  <a:gd name="T53" fmla="*/ 197 h 651"/>
                  <a:gd name="T54" fmla="*/ 289 w 513"/>
                  <a:gd name="T55" fmla="*/ 184 h 651"/>
                  <a:gd name="T56" fmla="*/ 295 w 513"/>
                  <a:gd name="T57" fmla="*/ 204 h 651"/>
                  <a:gd name="T58" fmla="*/ 276 w 513"/>
                  <a:gd name="T59" fmla="*/ 197 h 651"/>
                  <a:gd name="T60" fmla="*/ 246 w 513"/>
                  <a:gd name="T61" fmla="*/ 178 h 651"/>
                  <a:gd name="T62" fmla="*/ 190 w 513"/>
                  <a:gd name="T63" fmla="*/ 175 h 651"/>
                  <a:gd name="T64" fmla="*/ 160 w 513"/>
                  <a:gd name="T65" fmla="*/ 172 h 651"/>
                  <a:gd name="T66" fmla="*/ 139 w 513"/>
                  <a:gd name="T67" fmla="*/ 169 h 651"/>
                  <a:gd name="T68" fmla="*/ 109 w 513"/>
                  <a:gd name="T69" fmla="*/ 195 h 651"/>
                  <a:gd name="T70" fmla="*/ 76 w 513"/>
                  <a:gd name="T71" fmla="*/ 231 h 651"/>
                  <a:gd name="T72" fmla="*/ 54 w 513"/>
                  <a:gd name="T73" fmla="*/ 248 h 651"/>
                  <a:gd name="T74" fmla="*/ 61 w 513"/>
                  <a:gd name="T75" fmla="*/ 279 h 651"/>
                  <a:gd name="T76" fmla="*/ 13 w 513"/>
                  <a:gd name="T77" fmla="*/ 278 h 651"/>
                  <a:gd name="T78" fmla="*/ 19 w 513"/>
                  <a:gd name="T79" fmla="*/ 323 h 651"/>
                  <a:gd name="T80" fmla="*/ 35 w 513"/>
                  <a:gd name="T81" fmla="*/ 367 h 651"/>
                  <a:gd name="T82" fmla="*/ 56 w 513"/>
                  <a:gd name="T83" fmla="*/ 388 h 651"/>
                  <a:gd name="T84" fmla="*/ 93 w 513"/>
                  <a:gd name="T85" fmla="*/ 389 h 651"/>
                  <a:gd name="T86" fmla="*/ 139 w 513"/>
                  <a:gd name="T87" fmla="*/ 432 h 651"/>
                  <a:gd name="T88" fmla="*/ 123 w 513"/>
                  <a:gd name="T89" fmla="*/ 427 h 651"/>
                  <a:gd name="T90" fmla="*/ 151 w 513"/>
                  <a:gd name="T91" fmla="*/ 441 h 651"/>
                  <a:gd name="T92" fmla="*/ 513 w 513"/>
                  <a:gd name="T93" fmla="*/ 0 h 651"/>
                  <a:gd name="T94" fmla="*/ 470 w 513"/>
                  <a:gd name="T95" fmla="*/ 10 h 651"/>
                  <a:gd name="T96" fmla="*/ 489 w 513"/>
                  <a:gd name="T97" fmla="*/ 28 h 651"/>
                  <a:gd name="T98" fmla="*/ 496 w 513"/>
                  <a:gd name="T99" fmla="*/ 37 h 651"/>
                  <a:gd name="T100" fmla="*/ 513 w 513"/>
                  <a:gd name="T101" fmla="*/ 0 h 651"/>
                  <a:gd name="T102" fmla="*/ 513 w 513"/>
                  <a:gd name="T103" fmla="*/ 49 h 651"/>
                  <a:gd name="T104" fmla="*/ 479 w 513"/>
                  <a:gd name="T105" fmla="*/ 65 h 651"/>
                  <a:gd name="T106" fmla="*/ 491 w 513"/>
                  <a:gd name="T107" fmla="*/ 93 h 651"/>
                  <a:gd name="T108" fmla="*/ 489 w 513"/>
                  <a:gd name="T109" fmla="*/ 110 h 651"/>
                  <a:gd name="T110" fmla="*/ 513 w 513"/>
                  <a:gd name="T111" fmla="*/ 116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3" h="651">
                    <a:moveTo>
                      <a:pt x="151" y="441"/>
                    </a:moveTo>
                    <a:cubicBezTo>
                      <a:pt x="181" y="422"/>
                      <a:pt x="181" y="422"/>
                      <a:pt x="181" y="422"/>
                    </a:cubicBezTo>
                    <a:cubicBezTo>
                      <a:pt x="217" y="395"/>
                      <a:pt x="217" y="395"/>
                      <a:pt x="217" y="395"/>
                    </a:cubicBezTo>
                    <a:cubicBezTo>
                      <a:pt x="256" y="393"/>
                      <a:pt x="256" y="393"/>
                      <a:pt x="256" y="393"/>
                    </a:cubicBezTo>
                    <a:cubicBezTo>
                      <a:pt x="266" y="395"/>
                      <a:pt x="269" y="402"/>
                      <a:pt x="287" y="388"/>
                    </a:cubicBezTo>
                    <a:cubicBezTo>
                      <a:pt x="306" y="401"/>
                      <a:pt x="306" y="401"/>
                      <a:pt x="306" y="401"/>
                    </a:cubicBezTo>
                    <a:cubicBezTo>
                      <a:pt x="318" y="425"/>
                      <a:pt x="318" y="425"/>
                      <a:pt x="318" y="425"/>
                    </a:cubicBezTo>
                    <a:cubicBezTo>
                      <a:pt x="324" y="460"/>
                      <a:pt x="324" y="460"/>
                      <a:pt x="324" y="460"/>
                    </a:cubicBezTo>
                    <a:cubicBezTo>
                      <a:pt x="352" y="460"/>
                      <a:pt x="352" y="460"/>
                      <a:pt x="352" y="460"/>
                    </a:cubicBezTo>
                    <a:cubicBezTo>
                      <a:pt x="371" y="452"/>
                      <a:pt x="371" y="452"/>
                      <a:pt x="371" y="452"/>
                    </a:cubicBezTo>
                    <a:cubicBezTo>
                      <a:pt x="384" y="463"/>
                      <a:pt x="381" y="459"/>
                      <a:pt x="384" y="468"/>
                    </a:cubicBezTo>
                    <a:cubicBezTo>
                      <a:pt x="372" y="478"/>
                      <a:pt x="374" y="476"/>
                      <a:pt x="360" y="484"/>
                    </a:cubicBezTo>
                    <a:cubicBezTo>
                      <a:pt x="354" y="508"/>
                      <a:pt x="354" y="508"/>
                      <a:pt x="354" y="508"/>
                    </a:cubicBezTo>
                    <a:cubicBezTo>
                      <a:pt x="347" y="509"/>
                      <a:pt x="347" y="509"/>
                      <a:pt x="347" y="509"/>
                    </a:cubicBezTo>
                    <a:cubicBezTo>
                      <a:pt x="347" y="485"/>
                      <a:pt x="345" y="494"/>
                      <a:pt x="356" y="472"/>
                    </a:cubicBezTo>
                    <a:cubicBezTo>
                      <a:pt x="350" y="469"/>
                      <a:pt x="350" y="469"/>
                      <a:pt x="350" y="469"/>
                    </a:cubicBezTo>
                    <a:cubicBezTo>
                      <a:pt x="320" y="469"/>
                      <a:pt x="320" y="469"/>
                      <a:pt x="320" y="469"/>
                    </a:cubicBezTo>
                    <a:cubicBezTo>
                      <a:pt x="293" y="469"/>
                      <a:pt x="306" y="467"/>
                      <a:pt x="277" y="474"/>
                    </a:cubicBezTo>
                    <a:cubicBezTo>
                      <a:pt x="276" y="477"/>
                      <a:pt x="265" y="473"/>
                      <a:pt x="263" y="476"/>
                    </a:cubicBezTo>
                    <a:cubicBezTo>
                      <a:pt x="250" y="497"/>
                      <a:pt x="245" y="502"/>
                      <a:pt x="278" y="512"/>
                    </a:cubicBezTo>
                    <a:cubicBezTo>
                      <a:pt x="274" y="523"/>
                      <a:pt x="274" y="523"/>
                      <a:pt x="274" y="523"/>
                    </a:cubicBezTo>
                    <a:cubicBezTo>
                      <a:pt x="260" y="515"/>
                      <a:pt x="267" y="517"/>
                      <a:pt x="245" y="518"/>
                    </a:cubicBezTo>
                    <a:cubicBezTo>
                      <a:pt x="231" y="519"/>
                      <a:pt x="231" y="519"/>
                      <a:pt x="231" y="519"/>
                    </a:cubicBezTo>
                    <a:cubicBezTo>
                      <a:pt x="231" y="531"/>
                      <a:pt x="231" y="531"/>
                      <a:pt x="231" y="531"/>
                    </a:cubicBezTo>
                    <a:cubicBezTo>
                      <a:pt x="246" y="530"/>
                      <a:pt x="246" y="530"/>
                      <a:pt x="246" y="530"/>
                    </a:cubicBezTo>
                    <a:cubicBezTo>
                      <a:pt x="260" y="538"/>
                      <a:pt x="260" y="538"/>
                      <a:pt x="260" y="538"/>
                    </a:cubicBezTo>
                    <a:cubicBezTo>
                      <a:pt x="269" y="548"/>
                      <a:pt x="269" y="548"/>
                      <a:pt x="269" y="548"/>
                    </a:cubicBezTo>
                    <a:cubicBezTo>
                      <a:pt x="291" y="568"/>
                      <a:pt x="291" y="568"/>
                      <a:pt x="291" y="568"/>
                    </a:cubicBezTo>
                    <a:cubicBezTo>
                      <a:pt x="294" y="586"/>
                      <a:pt x="294" y="586"/>
                      <a:pt x="294" y="586"/>
                    </a:cubicBezTo>
                    <a:cubicBezTo>
                      <a:pt x="306" y="584"/>
                      <a:pt x="305" y="583"/>
                      <a:pt x="316" y="588"/>
                    </a:cubicBezTo>
                    <a:cubicBezTo>
                      <a:pt x="334" y="596"/>
                      <a:pt x="337" y="593"/>
                      <a:pt x="358" y="589"/>
                    </a:cubicBezTo>
                    <a:cubicBezTo>
                      <a:pt x="362" y="598"/>
                      <a:pt x="362" y="598"/>
                      <a:pt x="362" y="598"/>
                    </a:cubicBezTo>
                    <a:cubicBezTo>
                      <a:pt x="362" y="618"/>
                      <a:pt x="362" y="618"/>
                      <a:pt x="362" y="618"/>
                    </a:cubicBezTo>
                    <a:cubicBezTo>
                      <a:pt x="365" y="636"/>
                      <a:pt x="365" y="636"/>
                      <a:pt x="365" y="636"/>
                    </a:cubicBezTo>
                    <a:cubicBezTo>
                      <a:pt x="381" y="626"/>
                      <a:pt x="381" y="626"/>
                      <a:pt x="381" y="626"/>
                    </a:cubicBezTo>
                    <a:cubicBezTo>
                      <a:pt x="388" y="615"/>
                      <a:pt x="388" y="615"/>
                      <a:pt x="388" y="615"/>
                    </a:cubicBezTo>
                    <a:cubicBezTo>
                      <a:pt x="413" y="607"/>
                      <a:pt x="413" y="607"/>
                      <a:pt x="413" y="607"/>
                    </a:cubicBezTo>
                    <a:cubicBezTo>
                      <a:pt x="442" y="609"/>
                      <a:pt x="442" y="609"/>
                      <a:pt x="442" y="609"/>
                    </a:cubicBezTo>
                    <a:cubicBezTo>
                      <a:pt x="442" y="610"/>
                      <a:pt x="477" y="632"/>
                      <a:pt x="482" y="637"/>
                    </a:cubicBezTo>
                    <a:cubicBezTo>
                      <a:pt x="486" y="642"/>
                      <a:pt x="492" y="651"/>
                      <a:pt x="492" y="651"/>
                    </a:cubicBezTo>
                    <a:cubicBezTo>
                      <a:pt x="511" y="646"/>
                      <a:pt x="511" y="646"/>
                      <a:pt x="511" y="646"/>
                    </a:cubicBezTo>
                    <a:cubicBezTo>
                      <a:pt x="513" y="644"/>
                      <a:pt x="513" y="644"/>
                      <a:pt x="513" y="644"/>
                    </a:cubicBezTo>
                    <a:cubicBezTo>
                      <a:pt x="513" y="618"/>
                      <a:pt x="513" y="618"/>
                      <a:pt x="513" y="618"/>
                    </a:cubicBezTo>
                    <a:cubicBezTo>
                      <a:pt x="449" y="465"/>
                      <a:pt x="449" y="465"/>
                      <a:pt x="449" y="465"/>
                    </a:cubicBezTo>
                    <a:cubicBezTo>
                      <a:pt x="513" y="436"/>
                      <a:pt x="513" y="436"/>
                      <a:pt x="513" y="436"/>
                    </a:cubicBezTo>
                    <a:cubicBezTo>
                      <a:pt x="513" y="163"/>
                      <a:pt x="513" y="163"/>
                      <a:pt x="513" y="163"/>
                    </a:cubicBezTo>
                    <a:cubicBezTo>
                      <a:pt x="510" y="163"/>
                      <a:pt x="506" y="164"/>
                      <a:pt x="501" y="164"/>
                    </a:cubicBezTo>
                    <a:cubicBezTo>
                      <a:pt x="494" y="176"/>
                      <a:pt x="494" y="176"/>
                      <a:pt x="494" y="176"/>
                    </a:cubicBezTo>
                    <a:cubicBezTo>
                      <a:pt x="443" y="167"/>
                      <a:pt x="443" y="167"/>
                      <a:pt x="443" y="167"/>
                    </a:cubicBezTo>
                    <a:cubicBezTo>
                      <a:pt x="426" y="157"/>
                      <a:pt x="426" y="157"/>
                      <a:pt x="426" y="157"/>
                    </a:cubicBezTo>
                    <a:cubicBezTo>
                      <a:pt x="413" y="166"/>
                      <a:pt x="416" y="162"/>
                      <a:pt x="405" y="174"/>
                    </a:cubicBezTo>
                    <a:cubicBezTo>
                      <a:pt x="375" y="166"/>
                      <a:pt x="375" y="166"/>
                      <a:pt x="375" y="166"/>
                    </a:cubicBezTo>
                    <a:cubicBezTo>
                      <a:pt x="356" y="175"/>
                      <a:pt x="356" y="175"/>
                      <a:pt x="356" y="175"/>
                    </a:cubicBezTo>
                    <a:cubicBezTo>
                      <a:pt x="334" y="197"/>
                      <a:pt x="334" y="197"/>
                      <a:pt x="334" y="197"/>
                    </a:cubicBezTo>
                    <a:cubicBezTo>
                      <a:pt x="297" y="195"/>
                      <a:pt x="297" y="195"/>
                      <a:pt x="297" y="195"/>
                    </a:cubicBezTo>
                    <a:cubicBezTo>
                      <a:pt x="289" y="184"/>
                      <a:pt x="289" y="184"/>
                      <a:pt x="289" y="184"/>
                    </a:cubicBezTo>
                    <a:cubicBezTo>
                      <a:pt x="287" y="194"/>
                      <a:pt x="287" y="194"/>
                      <a:pt x="287" y="194"/>
                    </a:cubicBezTo>
                    <a:cubicBezTo>
                      <a:pt x="295" y="204"/>
                      <a:pt x="295" y="204"/>
                      <a:pt x="295" y="204"/>
                    </a:cubicBezTo>
                    <a:cubicBezTo>
                      <a:pt x="281" y="211"/>
                      <a:pt x="281" y="211"/>
                      <a:pt x="281" y="211"/>
                    </a:cubicBezTo>
                    <a:cubicBezTo>
                      <a:pt x="276" y="197"/>
                      <a:pt x="276" y="197"/>
                      <a:pt x="276" y="197"/>
                    </a:cubicBezTo>
                    <a:cubicBezTo>
                      <a:pt x="264" y="182"/>
                      <a:pt x="264" y="182"/>
                      <a:pt x="264" y="182"/>
                    </a:cubicBezTo>
                    <a:cubicBezTo>
                      <a:pt x="246" y="178"/>
                      <a:pt x="246" y="178"/>
                      <a:pt x="246" y="178"/>
                    </a:cubicBezTo>
                    <a:cubicBezTo>
                      <a:pt x="236" y="171"/>
                      <a:pt x="236" y="171"/>
                      <a:pt x="236" y="171"/>
                    </a:cubicBezTo>
                    <a:cubicBezTo>
                      <a:pt x="234" y="170"/>
                      <a:pt x="197" y="174"/>
                      <a:pt x="190" y="175"/>
                    </a:cubicBezTo>
                    <a:cubicBezTo>
                      <a:pt x="181" y="169"/>
                      <a:pt x="180" y="169"/>
                      <a:pt x="170" y="164"/>
                    </a:cubicBezTo>
                    <a:cubicBezTo>
                      <a:pt x="160" y="172"/>
                      <a:pt x="160" y="172"/>
                      <a:pt x="160" y="172"/>
                    </a:cubicBezTo>
                    <a:cubicBezTo>
                      <a:pt x="160" y="172"/>
                      <a:pt x="155" y="181"/>
                      <a:pt x="147" y="181"/>
                    </a:cubicBezTo>
                    <a:cubicBezTo>
                      <a:pt x="138" y="181"/>
                      <a:pt x="139" y="169"/>
                      <a:pt x="139" y="169"/>
                    </a:cubicBezTo>
                    <a:cubicBezTo>
                      <a:pt x="126" y="171"/>
                      <a:pt x="126" y="171"/>
                      <a:pt x="126" y="171"/>
                    </a:cubicBezTo>
                    <a:cubicBezTo>
                      <a:pt x="109" y="195"/>
                      <a:pt x="109" y="195"/>
                      <a:pt x="109" y="195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76" y="231"/>
                      <a:pt x="76" y="231"/>
                      <a:pt x="76" y="231"/>
                    </a:cubicBezTo>
                    <a:cubicBezTo>
                      <a:pt x="53" y="240"/>
                      <a:pt x="53" y="240"/>
                      <a:pt x="53" y="240"/>
                    </a:cubicBezTo>
                    <a:cubicBezTo>
                      <a:pt x="54" y="248"/>
                      <a:pt x="54" y="248"/>
                      <a:pt x="54" y="248"/>
                    </a:cubicBezTo>
                    <a:cubicBezTo>
                      <a:pt x="77" y="268"/>
                      <a:pt x="77" y="268"/>
                      <a:pt x="77" y="268"/>
                    </a:cubicBezTo>
                    <a:cubicBezTo>
                      <a:pt x="61" y="279"/>
                      <a:pt x="61" y="279"/>
                      <a:pt x="61" y="279"/>
                    </a:cubicBezTo>
                    <a:cubicBezTo>
                      <a:pt x="37" y="254"/>
                      <a:pt x="46" y="273"/>
                      <a:pt x="16" y="250"/>
                    </a:cubicBezTo>
                    <a:cubicBezTo>
                      <a:pt x="11" y="268"/>
                      <a:pt x="10" y="263"/>
                      <a:pt x="13" y="278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7" y="314"/>
                      <a:pt x="2" y="305"/>
                      <a:pt x="19" y="323"/>
                    </a:cubicBezTo>
                    <a:cubicBezTo>
                      <a:pt x="9" y="344"/>
                      <a:pt x="11" y="335"/>
                      <a:pt x="12" y="360"/>
                    </a:cubicBezTo>
                    <a:cubicBezTo>
                      <a:pt x="35" y="367"/>
                      <a:pt x="35" y="367"/>
                      <a:pt x="35" y="367"/>
                    </a:cubicBezTo>
                    <a:cubicBezTo>
                      <a:pt x="41" y="381"/>
                      <a:pt x="41" y="381"/>
                      <a:pt x="41" y="381"/>
                    </a:cubicBezTo>
                    <a:cubicBezTo>
                      <a:pt x="56" y="388"/>
                      <a:pt x="56" y="388"/>
                      <a:pt x="56" y="388"/>
                    </a:cubicBezTo>
                    <a:cubicBezTo>
                      <a:pt x="71" y="378"/>
                      <a:pt x="71" y="378"/>
                      <a:pt x="71" y="378"/>
                    </a:cubicBezTo>
                    <a:cubicBezTo>
                      <a:pt x="93" y="389"/>
                      <a:pt x="93" y="389"/>
                      <a:pt x="93" y="389"/>
                    </a:cubicBezTo>
                    <a:cubicBezTo>
                      <a:pt x="122" y="411"/>
                      <a:pt x="122" y="411"/>
                      <a:pt x="122" y="411"/>
                    </a:cubicBezTo>
                    <a:cubicBezTo>
                      <a:pt x="139" y="432"/>
                      <a:pt x="139" y="432"/>
                      <a:pt x="139" y="432"/>
                    </a:cubicBezTo>
                    <a:cubicBezTo>
                      <a:pt x="129" y="424"/>
                      <a:pt x="129" y="424"/>
                      <a:pt x="129" y="424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34"/>
                      <a:pt x="127" y="434"/>
                      <a:pt x="127" y="434"/>
                    </a:cubicBezTo>
                    <a:cubicBezTo>
                      <a:pt x="151" y="441"/>
                      <a:pt x="151" y="441"/>
                      <a:pt x="151" y="441"/>
                    </a:cubicBezTo>
                    <a:close/>
                    <a:moveTo>
                      <a:pt x="513" y="0"/>
                    </a:moveTo>
                    <a:cubicBezTo>
                      <a:pt x="513" y="0"/>
                      <a:pt x="513" y="0"/>
                      <a:pt x="513" y="0"/>
                    </a:cubicBezTo>
                    <a:cubicBezTo>
                      <a:pt x="499" y="5"/>
                      <a:pt x="499" y="5"/>
                      <a:pt x="499" y="5"/>
                    </a:cubicBezTo>
                    <a:cubicBezTo>
                      <a:pt x="497" y="5"/>
                      <a:pt x="469" y="1"/>
                      <a:pt x="470" y="10"/>
                    </a:cubicBezTo>
                    <a:cubicBezTo>
                      <a:pt x="471" y="15"/>
                      <a:pt x="476" y="16"/>
                      <a:pt x="476" y="16"/>
                    </a:cubicBezTo>
                    <a:cubicBezTo>
                      <a:pt x="489" y="28"/>
                      <a:pt x="489" y="28"/>
                      <a:pt x="489" y="28"/>
                    </a:cubicBezTo>
                    <a:cubicBezTo>
                      <a:pt x="488" y="35"/>
                      <a:pt x="488" y="35"/>
                      <a:pt x="488" y="35"/>
                    </a:cubicBezTo>
                    <a:cubicBezTo>
                      <a:pt x="496" y="37"/>
                      <a:pt x="496" y="37"/>
                      <a:pt x="496" y="37"/>
                    </a:cubicBezTo>
                    <a:cubicBezTo>
                      <a:pt x="513" y="37"/>
                      <a:pt x="513" y="37"/>
                      <a:pt x="513" y="37"/>
                    </a:cubicBezTo>
                    <a:cubicBezTo>
                      <a:pt x="513" y="0"/>
                      <a:pt x="513" y="0"/>
                      <a:pt x="513" y="0"/>
                    </a:cubicBezTo>
                    <a:close/>
                    <a:moveTo>
                      <a:pt x="513" y="49"/>
                    </a:moveTo>
                    <a:cubicBezTo>
                      <a:pt x="513" y="49"/>
                      <a:pt x="513" y="49"/>
                      <a:pt x="513" y="49"/>
                    </a:cubicBezTo>
                    <a:cubicBezTo>
                      <a:pt x="503" y="50"/>
                      <a:pt x="492" y="52"/>
                      <a:pt x="490" y="53"/>
                    </a:cubicBezTo>
                    <a:cubicBezTo>
                      <a:pt x="479" y="65"/>
                      <a:pt x="479" y="65"/>
                      <a:pt x="479" y="65"/>
                    </a:cubicBezTo>
                    <a:cubicBezTo>
                      <a:pt x="492" y="82"/>
                      <a:pt x="492" y="82"/>
                      <a:pt x="492" y="8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80" y="101"/>
                      <a:pt x="480" y="101"/>
                      <a:pt x="480" y="101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505" y="110"/>
                      <a:pt x="505" y="110"/>
                      <a:pt x="505" y="110"/>
                    </a:cubicBezTo>
                    <a:cubicBezTo>
                      <a:pt x="513" y="116"/>
                      <a:pt x="513" y="116"/>
                      <a:pt x="513" y="116"/>
                    </a:cubicBezTo>
                    <a:lnTo>
                      <a:pt x="513" y="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678F7E3-31C5-4E49-9F8F-785E4213BE27}"/>
                </a:ext>
              </a:extLst>
            </p:cNvPr>
            <p:cNvGrpSpPr/>
            <p:nvPr/>
          </p:nvGrpSpPr>
          <p:grpSpPr>
            <a:xfrm>
              <a:off x="7343106" y="3278503"/>
              <a:ext cx="101192" cy="101192"/>
              <a:chOff x="5418923" y="1853260"/>
              <a:chExt cx="45719" cy="45719"/>
            </a:xfrm>
          </p:grpSpPr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3ABA011F-BC1E-46E3-972C-A5EDC696FD2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C9A7511-84C4-499B-BF32-B7B42B48AFE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9D3FAB-71F2-4824-8A12-6423E796F4EE}"/>
                </a:ext>
              </a:extLst>
            </p:cNvPr>
            <p:cNvGrpSpPr/>
            <p:nvPr/>
          </p:nvGrpSpPr>
          <p:grpSpPr>
            <a:xfrm>
              <a:off x="7452997" y="3319285"/>
              <a:ext cx="101192" cy="101192"/>
              <a:chOff x="5418923" y="1853260"/>
              <a:chExt cx="45719" cy="45719"/>
            </a:xfrm>
          </p:grpSpPr>
          <p:sp>
            <p:nvSpPr>
              <p:cNvPr id="58" name="Teardrop 57">
                <a:extLst>
                  <a:ext uri="{FF2B5EF4-FFF2-40B4-BE49-F238E27FC236}">
                    <a16:creationId xmlns:a16="http://schemas.microsoft.com/office/drawing/2014/main" id="{BDB915D2-11BC-4D91-8D7E-B77D62E840E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6BC261F-2AD1-4770-8CF9-E33C4E8240D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627DEC3-2E83-4CD3-8105-D947A5145C09}"/>
                </a:ext>
              </a:extLst>
            </p:cNvPr>
            <p:cNvGrpSpPr/>
            <p:nvPr/>
          </p:nvGrpSpPr>
          <p:grpSpPr>
            <a:xfrm>
              <a:off x="7414071" y="3331716"/>
              <a:ext cx="101192" cy="101192"/>
              <a:chOff x="5418923" y="1853260"/>
              <a:chExt cx="45719" cy="45719"/>
            </a:xfrm>
          </p:grpSpPr>
          <p:sp>
            <p:nvSpPr>
              <p:cNvPr id="61" name="Teardrop 60">
                <a:extLst>
                  <a:ext uri="{FF2B5EF4-FFF2-40B4-BE49-F238E27FC236}">
                    <a16:creationId xmlns:a16="http://schemas.microsoft.com/office/drawing/2014/main" id="{A954F391-34C8-4E92-A424-21F767E8448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D8ED21E-40D0-4BA8-8A1A-273FFE69113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EC31CA5-B216-4510-9800-F8F7B5C4D8F6}"/>
                </a:ext>
              </a:extLst>
            </p:cNvPr>
            <p:cNvGrpSpPr/>
            <p:nvPr/>
          </p:nvGrpSpPr>
          <p:grpSpPr>
            <a:xfrm>
              <a:off x="7529639" y="3123995"/>
              <a:ext cx="101192" cy="101192"/>
              <a:chOff x="5418923" y="1853260"/>
              <a:chExt cx="45719" cy="45719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461C4703-FA92-4D69-B128-762F465DD3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9EC08DA-EE69-4928-9E0D-931417D7C4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705276B-4402-4834-996C-54576E9028F4}"/>
                </a:ext>
              </a:extLst>
            </p:cNvPr>
            <p:cNvGrpSpPr/>
            <p:nvPr/>
          </p:nvGrpSpPr>
          <p:grpSpPr>
            <a:xfrm>
              <a:off x="7593835" y="3147392"/>
              <a:ext cx="101192" cy="101192"/>
              <a:chOff x="5418923" y="1853260"/>
              <a:chExt cx="45719" cy="45719"/>
            </a:xfrm>
          </p:grpSpPr>
          <p:sp>
            <p:nvSpPr>
              <p:cNvPr id="67" name="Teardrop 66">
                <a:extLst>
                  <a:ext uri="{FF2B5EF4-FFF2-40B4-BE49-F238E27FC236}">
                    <a16:creationId xmlns:a16="http://schemas.microsoft.com/office/drawing/2014/main" id="{9735A42F-4A6A-48BC-84AD-257C8C9DDF5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A53AFF3-A2FE-424E-8BF2-5B0AC1822A6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F5A999B-59DE-4446-BEA1-742B74AAE706}"/>
                </a:ext>
              </a:extLst>
            </p:cNvPr>
            <p:cNvGrpSpPr/>
            <p:nvPr/>
          </p:nvGrpSpPr>
          <p:grpSpPr>
            <a:xfrm>
              <a:off x="7616748" y="2913015"/>
              <a:ext cx="101192" cy="101192"/>
              <a:chOff x="5418923" y="1853260"/>
              <a:chExt cx="45719" cy="45719"/>
            </a:xfrm>
          </p:grpSpPr>
          <p:sp>
            <p:nvSpPr>
              <p:cNvPr id="70" name="Teardrop 69">
                <a:extLst>
                  <a:ext uri="{FF2B5EF4-FFF2-40B4-BE49-F238E27FC236}">
                    <a16:creationId xmlns:a16="http://schemas.microsoft.com/office/drawing/2014/main" id="{EC80AE39-2539-4D84-9566-821B527BB49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0BDDAD5-874F-453D-93D8-C8E6EE2F2D0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88D811-44B8-4116-A26D-88AF8155EC95}"/>
                </a:ext>
              </a:extLst>
            </p:cNvPr>
            <p:cNvGrpSpPr/>
            <p:nvPr/>
          </p:nvGrpSpPr>
          <p:grpSpPr>
            <a:xfrm>
              <a:off x="7527316" y="2631238"/>
              <a:ext cx="101192" cy="101192"/>
              <a:chOff x="5418923" y="1853260"/>
              <a:chExt cx="45719" cy="45719"/>
            </a:xfrm>
          </p:grpSpPr>
          <p:sp>
            <p:nvSpPr>
              <p:cNvPr id="73" name="Teardrop 72">
                <a:extLst>
                  <a:ext uri="{FF2B5EF4-FFF2-40B4-BE49-F238E27FC236}">
                    <a16:creationId xmlns:a16="http://schemas.microsoft.com/office/drawing/2014/main" id="{490E6AA4-D1AE-4B69-B9FD-ADBCA9A3CB8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D4FB46A-4B61-43E9-AE79-67B55C2B693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B761EAB-0C14-487B-A07B-CCFCAC061163}"/>
                </a:ext>
              </a:extLst>
            </p:cNvPr>
            <p:cNvGrpSpPr/>
            <p:nvPr/>
          </p:nvGrpSpPr>
          <p:grpSpPr>
            <a:xfrm>
              <a:off x="7123482" y="2869208"/>
              <a:ext cx="101192" cy="101192"/>
              <a:chOff x="5418923" y="1853260"/>
              <a:chExt cx="45719" cy="45719"/>
            </a:xfrm>
          </p:grpSpPr>
          <p:sp>
            <p:nvSpPr>
              <p:cNvPr id="76" name="Teardrop 75">
                <a:extLst>
                  <a:ext uri="{FF2B5EF4-FFF2-40B4-BE49-F238E27FC236}">
                    <a16:creationId xmlns:a16="http://schemas.microsoft.com/office/drawing/2014/main" id="{E9FCC7FF-CF3F-481D-ABEF-F77DDCB822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A5DD005-F0D7-400E-867D-62969A66C2C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BFFCD26-D540-4C18-803D-774B58889981}"/>
                </a:ext>
              </a:extLst>
            </p:cNvPr>
            <p:cNvGrpSpPr/>
            <p:nvPr/>
          </p:nvGrpSpPr>
          <p:grpSpPr>
            <a:xfrm>
              <a:off x="7833659" y="3856843"/>
              <a:ext cx="101192" cy="101192"/>
              <a:chOff x="5418923" y="1853260"/>
              <a:chExt cx="45719" cy="45719"/>
            </a:xfrm>
          </p:grpSpPr>
          <p:sp>
            <p:nvSpPr>
              <p:cNvPr id="79" name="Teardrop 78">
                <a:extLst>
                  <a:ext uri="{FF2B5EF4-FFF2-40B4-BE49-F238E27FC236}">
                    <a16:creationId xmlns:a16="http://schemas.microsoft.com/office/drawing/2014/main" id="{C7A47190-B6AC-4B79-AE71-97267B0CCFC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5978FE5-27F8-4C0A-8346-769EAD0055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8C0E8A-24DC-48EA-85DB-09D8B7BFAE29}"/>
                </a:ext>
              </a:extLst>
            </p:cNvPr>
            <p:cNvGrpSpPr/>
            <p:nvPr/>
          </p:nvGrpSpPr>
          <p:grpSpPr>
            <a:xfrm>
              <a:off x="8151049" y="4308527"/>
              <a:ext cx="101192" cy="101192"/>
              <a:chOff x="5418923" y="1853260"/>
              <a:chExt cx="45719" cy="45719"/>
            </a:xfrm>
          </p:grpSpPr>
          <p:sp>
            <p:nvSpPr>
              <p:cNvPr id="82" name="Teardrop 81">
                <a:extLst>
                  <a:ext uri="{FF2B5EF4-FFF2-40B4-BE49-F238E27FC236}">
                    <a16:creationId xmlns:a16="http://schemas.microsoft.com/office/drawing/2014/main" id="{6DA616BC-357A-4AD7-B1B9-87E7E40D314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BAA9E2A-FCEB-4C6F-AC59-15980DF053D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49C6517-992F-4854-AAD4-E97A5907EF98}"/>
                </a:ext>
              </a:extLst>
            </p:cNvPr>
            <p:cNvGrpSpPr/>
            <p:nvPr/>
          </p:nvGrpSpPr>
          <p:grpSpPr>
            <a:xfrm>
              <a:off x="7651175" y="4975894"/>
              <a:ext cx="101192" cy="101192"/>
              <a:chOff x="5418923" y="1853260"/>
              <a:chExt cx="45719" cy="45719"/>
            </a:xfrm>
          </p:grpSpPr>
          <p:sp>
            <p:nvSpPr>
              <p:cNvPr id="85" name="Teardrop 84">
                <a:extLst>
                  <a:ext uri="{FF2B5EF4-FFF2-40B4-BE49-F238E27FC236}">
                    <a16:creationId xmlns:a16="http://schemas.microsoft.com/office/drawing/2014/main" id="{FEF417B7-48DF-4248-B101-AF6DED0D162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25B9524-587F-4AB4-A4E3-822BC2E5479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049355C-8719-439A-B4EF-0FF2AF96A4CE}"/>
                </a:ext>
              </a:extLst>
            </p:cNvPr>
            <p:cNvGrpSpPr/>
            <p:nvPr/>
          </p:nvGrpSpPr>
          <p:grpSpPr>
            <a:xfrm>
              <a:off x="8330646" y="4173978"/>
              <a:ext cx="101192" cy="101192"/>
              <a:chOff x="5418923" y="1853260"/>
              <a:chExt cx="45719" cy="45719"/>
            </a:xfrm>
          </p:grpSpPr>
          <p:sp>
            <p:nvSpPr>
              <p:cNvPr id="88" name="Teardrop 87">
                <a:extLst>
                  <a:ext uri="{FF2B5EF4-FFF2-40B4-BE49-F238E27FC236}">
                    <a16:creationId xmlns:a16="http://schemas.microsoft.com/office/drawing/2014/main" id="{DDB4023D-53FB-44BD-B673-1EA192E7FE8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1B91270-FFE9-45AC-A000-E389DEA5D96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3A3AC46-F24E-46FC-A285-EA839F2B8118}"/>
                </a:ext>
              </a:extLst>
            </p:cNvPr>
            <p:cNvGrpSpPr/>
            <p:nvPr/>
          </p:nvGrpSpPr>
          <p:grpSpPr>
            <a:xfrm>
              <a:off x="8458179" y="4444921"/>
              <a:ext cx="101192" cy="101192"/>
              <a:chOff x="5418923" y="1853260"/>
              <a:chExt cx="45719" cy="45719"/>
            </a:xfrm>
          </p:grpSpPr>
          <p:sp>
            <p:nvSpPr>
              <p:cNvPr id="91" name="Teardrop 90">
                <a:extLst>
                  <a:ext uri="{FF2B5EF4-FFF2-40B4-BE49-F238E27FC236}">
                    <a16:creationId xmlns:a16="http://schemas.microsoft.com/office/drawing/2014/main" id="{3AA7C7BF-565B-4E20-8C0F-A0240FD4E45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357EEDE-D833-4FD8-B9C9-CB3F7E9342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B20012C-9415-48AC-82C5-08C3F6D92D97}"/>
                </a:ext>
              </a:extLst>
            </p:cNvPr>
            <p:cNvGrpSpPr/>
            <p:nvPr/>
          </p:nvGrpSpPr>
          <p:grpSpPr>
            <a:xfrm>
              <a:off x="8592288" y="4131904"/>
              <a:ext cx="101192" cy="101192"/>
              <a:chOff x="5418923" y="1853260"/>
              <a:chExt cx="45719" cy="45719"/>
            </a:xfrm>
          </p:grpSpPr>
          <p:sp>
            <p:nvSpPr>
              <p:cNvPr id="94" name="Teardrop 93">
                <a:extLst>
                  <a:ext uri="{FF2B5EF4-FFF2-40B4-BE49-F238E27FC236}">
                    <a16:creationId xmlns:a16="http://schemas.microsoft.com/office/drawing/2014/main" id="{F6F1129F-2135-4C06-B317-3094B1333CC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4D88E00-644E-4208-A99E-FD7C98001B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0940DA-D13E-4394-A8EC-4B925459A79B}"/>
                </a:ext>
              </a:extLst>
            </p:cNvPr>
            <p:cNvGrpSpPr/>
            <p:nvPr/>
          </p:nvGrpSpPr>
          <p:grpSpPr>
            <a:xfrm>
              <a:off x="8595220" y="3965155"/>
              <a:ext cx="101192" cy="101192"/>
              <a:chOff x="5418923" y="1853260"/>
              <a:chExt cx="45719" cy="45719"/>
            </a:xfrm>
          </p:grpSpPr>
          <p:sp>
            <p:nvSpPr>
              <p:cNvPr id="97" name="Teardrop 96">
                <a:extLst>
                  <a:ext uri="{FF2B5EF4-FFF2-40B4-BE49-F238E27FC236}">
                    <a16:creationId xmlns:a16="http://schemas.microsoft.com/office/drawing/2014/main" id="{DF13CF74-7070-4309-BB81-1E698584F33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17F2C60-EDC4-4346-9C8E-98C1485C9D6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AEE0FC8-E9DA-4546-92B5-BDB938A4CF90}"/>
                </a:ext>
              </a:extLst>
            </p:cNvPr>
            <p:cNvGrpSpPr/>
            <p:nvPr/>
          </p:nvGrpSpPr>
          <p:grpSpPr>
            <a:xfrm>
              <a:off x="9082172" y="3670224"/>
              <a:ext cx="101192" cy="101192"/>
              <a:chOff x="5418923" y="1853260"/>
              <a:chExt cx="45719" cy="45719"/>
            </a:xfrm>
          </p:grpSpPr>
          <p:sp>
            <p:nvSpPr>
              <p:cNvPr id="100" name="Teardrop 99">
                <a:extLst>
                  <a:ext uri="{FF2B5EF4-FFF2-40B4-BE49-F238E27FC236}">
                    <a16:creationId xmlns:a16="http://schemas.microsoft.com/office/drawing/2014/main" id="{D068CF80-34B9-4F9E-B035-DBBB9816ED6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F7E6FC9-35E7-4063-9B72-A9BDA894CC2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C6628A9-1366-4978-B854-9760DD77E5DC}"/>
                </a:ext>
              </a:extLst>
            </p:cNvPr>
            <p:cNvGrpSpPr/>
            <p:nvPr/>
          </p:nvGrpSpPr>
          <p:grpSpPr>
            <a:xfrm>
              <a:off x="9372641" y="3718423"/>
              <a:ext cx="101192" cy="101192"/>
              <a:chOff x="5418923" y="1853260"/>
              <a:chExt cx="45719" cy="45719"/>
            </a:xfrm>
          </p:grpSpPr>
          <p:sp>
            <p:nvSpPr>
              <p:cNvPr id="103" name="Teardrop 102">
                <a:extLst>
                  <a:ext uri="{FF2B5EF4-FFF2-40B4-BE49-F238E27FC236}">
                    <a16:creationId xmlns:a16="http://schemas.microsoft.com/office/drawing/2014/main" id="{CBACA661-6BDA-4D87-B165-D7D0E6995E8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BED0674-C18D-431D-AC79-EAE5E35EB0A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1479DB3-36CE-4B32-8241-4EC6486A8E5E}"/>
                </a:ext>
              </a:extLst>
            </p:cNvPr>
            <p:cNvGrpSpPr/>
            <p:nvPr/>
          </p:nvGrpSpPr>
          <p:grpSpPr>
            <a:xfrm>
              <a:off x="9302750" y="3915485"/>
              <a:ext cx="101192" cy="101192"/>
              <a:chOff x="5418923" y="1853260"/>
              <a:chExt cx="45719" cy="45719"/>
            </a:xfrm>
          </p:grpSpPr>
          <p:sp>
            <p:nvSpPr>
              <p:cNvPr id="106" name="Teardrop 105">
                <a:extLst>
                  <a:ext uri="{FF2B5EF4-FFF2-40B4-BE49-F238E27FC236}">
                    <a16:creationId xmlns:a16="http://schemas.microsoft.com/office/drawing/2014/main" id="{5D384B5B-18DD-41BF-B852-A9B043CEACD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4422E1E-B3C5-4D88-B9EA-6608B480AE4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9DB7BB3-D992-4A00-88E2-58A1D4E9C751}"/>
                </a:ext>
              </a:extLst>
            </p:cNvPr>
            <p:cNvGrpSpPr/>
            <p:nvPr/>
          </p:nvGrpSpPr>
          <p:grpSpPr>
            <a:xfrm>
              <a:off x="9255109" y="4258064"/>
              <a:ext cx="101192" cy="101192"/>
              <a:chOff x="5418923" y="1853260"/>
              <a:chExt cx="45719" cy="45719"/>
            </a:xfrm>
          </p:grpSpPr>
          <p:sp>
            <p:nvSpPr>
              <p:cNvPr id="109" name="Teardrop 108">
                <a:extLst>
                  <a:ext uri="{FF2B5EF4-FFF2-40B4-BE49-F238E27FC236}">
                    <a16:creationId xmlns:a16="http://schemas.microsoft.com/office/drawing/2014/main" id="{E0E91D57-BE59-4E5C-8F6A-C672EC99BAC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41409EF-FDE1-411A-ACEE-12657210FB7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6A270AF-D294-4263-B1CD-D982A1D591ED}"/>
                </a:ext>
              </a:extLst>
            </p:cNvPr>
            <p:cNvGrpSpPr/>
            <p:nvPr/>
          </p:nvGrpSpPr>
          <p:grpSpPr>
            <a:xfrm>
              <a:off x="9654316" y="3763102"/>
              <a:ext cx="101192" cy="101192"/>
              <a:chOff x="5418923" y="1853260"/>
              <a:chExt cx="45719" cy="45719"/>
            </a:xfrm>
          </p:grpSpPr>
          <p:sp>
            <p:nvSpPr>
              <p:cNvPr id="112" name="Teardrop 111">
                <a:extLst>
                  <a:ext uri="{FF2B5EF4-FFF2-40B4-BE49-F238E27FC236}">
                    <a16:creationId xmlns:a16="http://schemas.microsoft.com/office/drawing/2014/main" id="{FBAD94D3-79A4-4A07-BABF-1820E7E7504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D8D7197-2B47-477E-B978-EB3C34D92D4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5FFDF22-277D-475A-85C2-19F34A25D189}"/>
                </a:ext>
              </a:extLst>
            </p:cNvPr>
            <p:cNvGrpSpPr/>
            <p:nvPr/>
          </p:nvGrpSpPr>
          <p:grpSpPr>
            <a:xfrm>
              <a:off x="9675814" y="3983970"/>
              <a:ext cx="101192" cy="101192"/>
              <a:chOff x="5418923" y="1853260"/>
              <a:chExt cx="45719" cy="45719"/>
            </a:xfrm>
          </p:grpSpPr>
          <p:sp>
            <p:nvSpPr>
              <p:cNvPr id="115" name="Teardrop 114">
                <a:extLst>
                  <a:ext uri="{FF2B5EF4-FFF2-40B4-BE49-F238E27FC236}">
                    <a16:creationId xmlns:a16="http://schemas.microsoft.com/office/drawing/2014/main" id="{94AB9F3C-CB8D-4DAF-B6A0-146BEB36C72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B195CA5-5E2C-4C37-812B-81AC1E46E1A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13BA4A6-D7F6-455D-A295-68651ADE09FC}"/>
                </a:ext>
              </a:extLst>
            </p:cNvPr>
            <p:cNvGrpSpPr/>
            <p:nvPr/>
          </p:nvGrpSpPr>
          <p:grpSpPr>
            <a:xfrm>
              <a:off x="9806230" y="3267786"/>
              <a:ext cx="101192" cy="101192"/>
              <a:chOff x="5418923" y="1853260"/>
              <a:chExt cx="45719" cy="45719"/>
            </a:xfrm>
          </p:grpSpPr>
          <p:sp>
            <p:nvSpPr>
              <p:cNvPr id="118" name="Teardrop 117">
                <a:extLst>
                  <a:ext uri="{FF2B5EF4-FFF2-40B4-BE49-F238E27FC236}">
                    <a16:creationId xmlns:a16="http://schemas.microsoft.com/office/drawing/2014/main" id="{684EC907-668D-4AB8-9190-3545B67087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95ACED1-1511-44C4-A978-B238CB08085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0E6420B-5CFB-4F9A-A4F9-208EE60454A8}"/>
                </a:ext>
              </a:extLst>
            </p:cNvPr>
            <p:cNvGrpSpPr/>
            <p:nvPr/>
          </p:nvGrpSpPr>
          <p:grpSpPr>
            <a:xfrm>
              <a:off x="8906375" y="2739213"/>
              <a:ext cx="101192" cy="101192"/>
              <a:chOff x="5418923" y="1853260"/>
              <a:chExt cx="45719" cy="45719"/>
            </a:xfrm>
          </p:grpSpPr>
          <p:sp>
            <p:nvSpPr>
              <p:cNvPr id="121" name="Teardrop 120">
                <a:extLst>
                  <a:ext uri="{FF2B5EF4-FFF2-40B4-BE49-F238E27FC236}">
                    <a16:creationId xmlns:a16="http://schemas.microsoft.com/office/drawing/2014/main" id="{4714CA12-AAB9-420B-BFC0-73A85AAA72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D6A21C9-2A16-470D-A50E-B8FBE26B59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E8237AE-E514-4248-9F44-D0E874E9AA5C}"/>
                </a:ext>
              </a:extLst>
            </p:cNvPr>
            <p:cNvGrpSpPr/>
            <p:nvPr/>
          </p:nvGrpSpPr>
          <p:grpSpPr>
            <a:xfrm>
              <a:off x="9359200" y="2124476"/>
              <a:ext cx="101192" cy="101192"/>
              <a:chOff x="5418923" y="1853260"/>
              <a:chExt cx="45719" cy="45719"/>
            </a:xfrm>
          </p:grpSpPr>
          <p:sp>
            <p:nvSpPr>
              <p:cNvPr id="124" name="Teardrop 123">
                <a:extLst>
                  <a:ext uri="{FF2B5EF4-FFF2-40B4-BE49-F238E27FC236}">
                    <a16:creationId xmlns:a16="http://schemas.microsoft.com/office/drawing/2014/main" id="{2C221119-A1CF-498B-92BF-B272DC61A99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0977C25-8A05-4B5D-9A1E-169DF8FE2DA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61DEEEA-14DE-4DF1-BCCA-628793396A05}"/>
                </a:ext>
              </a:extLst>
            </p:cNvPr>
            <p:cNvGrpSpPr/>
            <p:nvPr/>
          </p:nvGrpSpPr>
          <p:grpSpPr>
            <a:xfrm>
              <a:off x="9845067" y="1884588"/>
              <a:ext cx="101192" cy="101192"/>
              <a:chOff x="5418923" y="1853260"/>
              <a:chExt cx="45719" cy="45719"/>
            </a:xfrm>
          </p:grpSpPr>
          <p:sp>
            <p:nvSpPr>
              <p:cNvPr id="127" name="Teardrop 126">
                <a:extLst>
                  <a:ext uri="{FF2B5EF4-FFF2-40B4-BE49-F238E27FC236}">
                    <a16:creationId xmlns:a16="http://schemas.microsoft.com/office/drawing/2014/main" id="{51E027D8-8D45-41BE-951F-E091F0618E7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17CFD89-53F5-4874-ACD1-1E94D682FAD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436AA76-B8C4-43DB-8B67-CF32C3DC5984}"/>
                </a:ext>
              </a:extLst>
            </p:cNvPr>
            <p:cNvGrpSpPr/>
            <p:nvPr/>
          </p:nvGrpSpPr>
          <p:grpSpPr>
            <a:xfrm>
              <a:off x="11005436" y="4714399"/>
              <a:ext cx="101192" cy="101192"/>
              <a:chOff x="5418923" y="1853260"/>
              <a:chExt cx="45719" cy="45719"/>
            </a:xfrm>
          </p:grpSpPr>
          <p:sp>
            <p:nvSpPr>
              <p:cNvPr id="130" name="Teardrop 129">
                <a:extLst>
                  <a:ext uri="{FF2B5EF4-FFF2-40B4-BE49-F238E27FC236}">
                    <a16:creationId xmlns:a16="http://schemas.microsoft.com/office/drawing/2014/main" id="{15ECA196-6BE7-46E9-BFFC-037EF8DFB80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B5E44DE9-B726-4BBE-B03D-A0F49B38A1E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523754E-4D08-4BA0-AAFF-AFCEAA6A7659}"/>
                </a:ext>
              </a:extLst>
            </p:cNvPr>
            <p:cNvGrpSpPr/>
            <p:nvPr/>
          </p:nvGrpSpPr>
          <p:grpSpPr>
            <a:xfrm>
              <a:off x="11472840" y="2409654"/>
              <a:ext cx="101192" cy="101192"/>
              <a:chOff x="5418923" y="1853260"/>
              <a:chExt cx="45719" cy="45719"/>
            </a:xfrm>
          </p:grpSpPr>
          <p:sp>
            <p:nvSpPr>
              <p:cNvPr id="133" name="Teardrop 132">
                <a:extLst>
                  <a:ext uri="{FF2B5EF4-FFF2-40B4-BE49-F238E27FC236}">
                    <a16:creationId xmlns:a16="http://schemas.microsoft.com/office/drawing/2014/main" id="{4FC352FD-1FBA-4686-88F3-A21B7CDF724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7371FCD-B4E5-4AD4-9BFB-1BB4DC94CC0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45BC4A7-E32E-4D63-9140-602CE457E465}"/>
                </a:ext>
              </a:extLst>
            </p:cNvPr>
            <p:cNvGrpSpPr/>
            <p:nvPr/>
          </p:nvGrpSpPr>
          <p:grpSpPr>
            <a:xfrm>
              <a:off x="8184176" y="3370553"/>
              <a:ext cx="101192" cy="101192"/>
              <a:chOff x="5418923" y="1853260"/>
              <a:chExt cx="45719" cy="45719"/>
            </a:xfrm>
          </p:grpSpPr>
          <p:sp>
            <p:nvSpPr>
              <p:cNvPr id="136" name="Teardrop 135">
                <a:extLst>
                  <a:ext uri="{FF2B5EF4-FFF2-40B4-BE49-F238E27FC236}">
                    <a16:creationId xmlns:a16="http://schemas.microsoft.com/office/drawing/2014/main" id="{F509ABE4-FA87-4306-A353-2D05F065DB2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91E3B28-20CE-4EF3-8CCC-68110AD106A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6928DDD1-FA53-4B45-B6AD-B7A05581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172" y="4835413"/>
              <a:ext cx="258000" cy="471625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F5F5F5"/>
            </a:solidFill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531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44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7AD04B-02C7-4510-A9D5-32473E89C56D}"/>
              </a:ext>
            </a:extLst>
          </p:cNvPr>
          <p:cNvGrpSpPr/>
          <p:nvPr/>
        </p:nvGrpSpPr>
        <p:grpSpPr>
          <a:xfrm>
            <a:off x="-2714410" y="-860880"/>
            <a:ext cx="7257031" cy="6939917"/>
            <a:chOff x="-2714410" y="-860880"/>
            <a:chExt cx="7257031" cy="69399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BCC2D1-6B9F-48D7-BA7C-742C766D372B}"/>
                </a:ext>
              </a:extLst>
            </p:cNvPr>
            <p:cNvGrpSpPr/>
            <p:nvPr/>
          </p:nvGrpSpPr>
          <p:grpSpPr>
            <a:xfrm>
              <a:off x="-2714410" y="-860880"/>
              <a:ext cx="7257031" cy="6939917"/>
              <a:chOff x="-1524588" y="241971"/>
              <a:chExt cx="6126821" cy="5859094"/>
            </a:xfrm>
          </p:grpSpPr>
          <p:sp>
            <p:nvSpPr>
              <p:cNvPr id="1264" name="Freeform 247">
                <a:extLst>
                  <a:ext uri="{FF2B5EF4-FFF2-40B4-BE49-F238E27FC236}">
                    <a16:creationId xmlns:a16="http://schemas.microsoft.com/office/drawing/2014/main" id="{B52509F1-E04A-482C-AA9D-64500995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614" y="3880910"/>
                <a:ext cx="226188" cy="267991"/>
              </a:xfrm>
              <a:custGeom>
                <a:avLst/>
                <a:gdLst>
                  <a:gd name="connsiteX0" fmla="*/ 74991 w 282220"/>
                  <a:gd name="connsiteY0" fmla="*/ 0 h 334378"/>
                  <a:gd name="connsiteX1" fmla="*/ 80892 w 282220"/>
                  <a:gd name="connsiteY1" fmla="*/ 7868 h 334378"/>
                  <a:gd name="connsiteX2" fmla="*/ 84515 w 282220"/>
                  <a:gd name="connsiteY2" fmla="*/ 7143 h 334378"/>
                  <a:gd name="connsiteX3" fmla="*/ 104968 w 282220"/>
                  <a:gd name="connsiteY3" fmla="*/ 34413 h 334378"/>
                  <a:gd name="connsiteX4" fmla="*/ 117750 w 282220"/>
                  <a:gd name="connsiteY4" fmla="*/ 63629 h 334378"/>
                  <a:gd name="connsiteX5" fmla="*/ 154528 w 282220"/>
                  <a:gd name="connsiteY5" fmla="*/ 63629 h 334378"/>
                  <a:gd name="connsiteX6" fmla="*/ 157469 w 282220"/>
                  <a:gd name="connsiteY6" fmla="*/ 70772 h 334378"/>
                  <a:gd name="connsiteX7" fmla="*/ 164052 w 282220"/>
                  <a:gd name="connsiteY7" fmla="*/ 70772 h 334378"/>
                  <a:gd name="connsiteX8" fmla="*/ 179959 w 282220"/>
                  <a:gd name="connsiteY8" fmla="*/ 109404 h 334378"/>
                  <a:gd name="connsiteX9" fmla="*/ 154962 w 282220"/>
                  <a:gd name="connsiteY9" fmla="*/ 113949 h 334378"/>
                  <a:gd name="connsiteX10" fmla="*/ 148982 w 282220"/>
                  <a:gd name="connsiteY10" fmla="*/ 129894 h 334378"/>
                  <a:gd name="connsiteX11" fmla="*/ 181797 w 282220"/>
                  <a:gd name="connsiteY11" fmla="*/ 145438 h 334378"/>
                  <a:gd name="connsiteX12" fmla="*/ 184776 w 282220"/>
                  <a:gd name="connsiteY12" fmla="*/ 149481 h 334378"/>
                  <a:gd name="connsiteX13" fmla="*/ 191321 w 282220"/>
                  <a:gd name="connsiteY13" fmla="*/ 152581 h 334378"/>
                  <a:gd name="connsiteX14" fmla="*/ 223136 w 282220"/>
                  <a:gd name="connsiteY14" fmla="*/ 195758 h 334378"/>
                  <a:gd name="connsiteX15" fmla="*/ 245861 w 282220"/>
                  <a:gd name="connsiteY15" fmla="*/ 234390 h 334378"/>
                  <a:gd name="connsiteX16" fmla="*/ 273130 w 282220"/>
                  <a:gd name="connsiteY16" fmla="*/ 259387 h 334378"/>
                  <a:gd name="connsiteX17" fmla="*/ 282220 w 282220"/>
                  <a:gd name="connsiteY17" fmla="*/ 286656 h 334378"/>
                  <a:gd name="connsiteX18" fmla="*/ 277675 w 282220"/>
                  <a:gd name="connsiteY18" fmla="*/ 325288 h 334378"/>
                  <a:gd name="connsiteX19" fmla="*/ 239043 w 282220"/>
                  <a:gd name="connsiteY19" fmla="*/ 309381 h 334378"/>
                  <a:gd name="connsiteX20" fmla="*/ 223136 w 282220"/>
                  <a:gd name="connsiteY20" fmla="*/ 334378 h 334378"/>
                  <a:gd name="connsiteX21" fmla="*/ 195866 w 282220"/>
                  <a:gd name="connsiteY21" fmla="*/ 318471 h 334378"/>
                  <a:gd name="connsiteX22" fmla="*/ 196666 w 282220"/>
                  <a:gd name="connsiteY22" fmla="*/ 317351 h 334378"/>
                  <a:gd name="connsiteX23" fmla="*/ 186342 w 282220"/>
                  <a:gd name="connsiteY23" fmla="*/ 311328 h 334378"/>
                  <a:gd name="connsiteX24" fmla="*/ 197705 w 282220"/>
                  <a:gd name="connsiteY24" fmla="*/ 295421 h 334378"/>
                  <a:gd name="connsiteX25" fmla="*/ 197705 w 282220"/>
                  <a:gd name="connsiteY25" fmla="*/ 263606 h 334378"/>
                  <a:gd name="connsiteX26" fmla="*/ 170435 w 282220"/>
                  <a:gd name="connsiteY26" fmla="*/ 231792 h 334378"/>
                  <a:gd name="connsiteX27" fmla="*/ 165890 w 282220"/>
                  <a:gd name="connsiteY27" fmla="*/ 193160 h 334378"/>
                  <a:gd name="connsiteX28" fmla="*/ 144743 w 282220"/>
                  <a:gd name="connsiteY28" fmla="*/ 168488 h 334378"/>
                  <a:gd name="connsiteX29" fmla="*/ 120875 w 282220"/>
                  <a:gd name="connsiteY29" fmla="*/ 168488 h 334378"/>
                  <a:gd name="connsiteX30" fmla="*/ 116330 w 282220"/>
                  <a:gd name="connsiteY30" fmla="*/ 179851 h 334378"/>
                  <a:gd name="connsiteX31" fmla="*/ 89060 w 282220"/>
                  <a:gd name="connsiteY31" fmla="*/ 184396 h 334378"/>
                  <a:gd name="connsiteX32" fmla="*/ 85786 w 282220"/>
                  <a:gd name="connsiteY32" fmla="*/ 176211 h 334378"/>
                  <a:gd name="connsiteX33" fmla="*/ 79536 w 282220"/>
                  <a:gd name="connsiteY33" fmla="*/ 177253 h 334378"/>
                  <a:gd name="connsiteX34" fmla="*/ 79008 w 282220"/>
                  <a:gd name="connsiteY34" fmla="*/ 175932 h 334378"/>
                  <a:gd name="connsiteX35" fmla="*/ 41339 w 282220"/>
                  <a:gd name="connsiteY35" fmla="*/ 195758 h 334378"/>
                  <a:gd name="connsiteX36" fmla="*/ 41339 w 282220"/>
                  <a:gd name="connsiteY36" fmla="*/ 183602 h 334378"/>
                  <a:gd name="connsiteX37" fmla="*/ 31815 w 282220"/>
                  <a:gd name="connsiteY37" fmla="*/ 188615 h 334378"/>
                  <a:gd name="connsiteX38" fmla="*/ 31815 w 282220"/>
                  <a:gd name="connsiteY38" fmla="*/ 156800 h 334378"/>
                  <a:gd name="connsiteX39" fmla="*/ 41619 w 282220"/>
                  <a:gd name="connsiteY39" fmla="*/ 123465 h 334378"/>
                  <a:gd name="connsiteX40" fmla="*/ 25431 w 282220"/>
                  <a:gd name="connsiteY40" fmla="*/ 120767 h 334378"/>
                  <a:gd name="connsiteX41" fmla="*/ 25431 w 282220"/>
                  <a:gd name="connsiteY41" fmla="*/ 115211 h 334378"/>
                  <a:gd name="connsiteX42" fmla="*/ 15907 w 282220"/>
                  <a:gd name="connsiteY42" fmla="*/ 113624 h 334378"/>
                  <a:gd name="connsiteX43" fmla="*/ 15907 w 282220"/>
                  <a:gd name="connsiteY43" fmla="*/ 92600 h 334378"/>
                  <a:gd name="connsiteX44" fmla="*/ 9524 w 282220"/>
                  <a:gd name="connsiteY44" fmla="*/ 88952 h 334378"/>
                  <a:gd name="connsiteX45" fmla="*/ 9896 w 282220"/>
                  <a:gd name="connsiteY45" fmla="*/ 87464 h 334378"/>
                  <a:gd name="connsiteX46" fmla="*/ 0 w 282220"/>
                  <a:gd name="connsiteY46" fmla="*/ 81809 h 334378"/>
                  <a:gd name="connsiteX47" fmla="*/ 4545 w 282220"/>
                  <a:gd name="connsiteY47" fmla="*/ 63629 h 334378"/>
                  <a:gd name="connsiteX48" fmla="*/ 36359 w 282220"/>
                  <a:gd name="connsiteY48" fmla="*/ 38632 h 334378"/>
                  <a:gd name="connsiteX49" fmla="*/ 43177 w 282220"/>
                  <a:gd name="connsiteY49" fmla="*/ 47722 h 334378"/>
                  <a:gd name="connsiteX50" fmla="*/ 43405 w 282220"/>
                  <a:gd name="connsiteY50" fmla="*/ 47722 h 334378"/>
                  <a:gd name="connsiteX51" fmla="*/ 45883 w 282220"/>
                  <a:gd name="connsiteY51" fmla="*/ 45775 h 334378"/>
                  <a:gd name="connsiteX52" fmla="*/ 47343 w 282220"/>
                  <a:gd name="connsiteY52" fmla="*/ 47722 h 334378"/>
                  <a:gd name="connsiteX53" fmla="*/ 59084 w 282220"/>
                  <a:gd name="connsiteY53" fmla="*/ 47722 h 334378"/>
                  <a:gd name="connsiteX54" fmla="*/ 52267 w 282220"/>
                  <a:gd name="connsiteY54" fmla="*/ 4545 h 3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220" h="334378">
                    <a:moveTo>
                      <a:pt x="74991" y="0"/>
                    </a:moveTo>
                    <a:lnTo>
                      <a:pt x="80892" y="7868"/>
                    </a:lnTo>
                    <a:lnTo>
                      <a:pt x="84515" y="7143"/>
                    </a:lnTo>
                    <a:lnTo>
                      <a:pt x="104968" y="34413"/>
                    </a:lnTo>
                    <a:lnTo>
                      <a:pt x="117750" y="63629"/>
                    </a:lnTo>
                    <a:lnTo>
                      <a:pt x="154528" y="63629"/>
                    </a:lnTo>
                    <a:lnTo>
                      <a:pt x="157469" y="70772"/>
                    </a:lnTo>
                    <a:lnTo>
                      <a:pt x="164052" y="70772"/>
                    </a:lnTo>
                    <a:lnTo>
                      <a:pt x="179959" y="109404"/>
                    </a:lnTo>
                    <a:lnTo>
                      <a:pt x="154962" y="113949"/>
                    </a:lnTo>
                    <a:lnTo>
                      <a:pt x="148982" y="129894"/>
                    </a:lnTo>
                    <a:lnTo>
                      <a:pt x="181797" y="145438"/>
                    </a:lnTo>
                    <a:lnTo>
                      <a:pt x="184776" y="149481"/>
                    </a:lnTo>
                    <a:lnTo>
                      <a:pt x="191321" y="152581"/>
                    </a:lnTo>
                    <a:lnTo>
                      <a:pt x="223136" y="195758"/>
                    </a:lnTo>
                    <a:lnTo>
                      <a:pt x="245861" y="234390"/>
                    </a:lnTo>
                    <a:lnTo>
                      <a:pt x="273130" y="259387"/>
                    </a:lnTo>
                    <a:lnTo>
                      <a:pt x="282220" y="286656"/>
                    </a:lnTo>
                    <a:lnTo>
                      <a:pt x="277675" y="325288"/>
                    </a:lnTo>
                    <a:lnTo>
                      <a:pt x="239043" y="309381"/>
                    </a:lnTo>
                    <a:lnTo>
                      <a:pt x="223136" y="334378"/>
                    </a:lnTo>
                    <a:lnTo>
                      <a:pt x="195866" y="318471"/>
                    </a:lnTo>
                    <a:lnTo>
                      <a:pt x="196666" y="317351"/>
                    </a:lnTo>
                    <a:lnTo>
                      <a:pt x="186342" y="311328"/>
                    </a:lnTo>
                    <a:lnTo>
                      <a:pt x="197705" y="295421"/>
                    </a:lnTo>
                    <a:lnTo>
                      <a:pt x="197705" y="263606"/>
                    </a:lnTo>
                    <a:lnTo>
                      <a:pt x="170435" y="231792"/>
                    </a:lnTo>
                    <a:lnTo>
                      <a:pt x="165890" y="193160"/>
                    </a:lnTo>
                    <a:lnTo>
                      <a:pt x="144743" y="168488"/>
                    </a:lnTo>
                    <a:lnTo>
                      <a:pt x="120875" y="168488"/>
                    </a:lnTo>
                    <a:lnTo>
                      <a:pt x="116330" y="179851"/>
                    </a:lnTo>
                    <a:lnTo>
                      <a:pt x="89060" y="184396"/>
                    </a:lnTo>
                    <a:lnTo>
                      <a:pt x="85786" y="176211"/>
                    </a:lnTo>
                    <a:lnTo>
                      <a:pt x="79536" y="177253"/>
                    </a:lnTo>
                    <a:lnTo>
                      <a:pt x="79008" y="175932"/>
                    </a:lnTo>
                    <a:lnTo>
                      <a:pt x="41339" y="195758"/>
                    </a:lnTo>
                    <a:lnTo>
                      <a:pt x="41339" y="183602"/>
                    </a:lnTo>
                    <a:lnTo>
                      <a:pt x="31815" y="188615"/>
                    </a:lnTo>
                    <a:lnTo>
                      <a:pt x="31815" y="156800"/>
                    </a:lnTo>
                    <a:lnTo>
                      <a:pt x="41619" y="123465"/>
                    </a:lnTo>
                    <a:lnTo>
                      <a:pt x="25431" y="120767"/>
                    </a:lnTo>
                    <a:lnTo>
                      <a:pt x="25431" y="115211"/>
                    </a:lnTo>
                    <a:lnTo>
                      <a:pt x="15907" y="113624"/>
                    </a:lnTo>
                    <a:lnTo>
                      <a:pt x="15907" y="92600"/>
                    </a:lnTo>
                    <a:lnTo>
                      <a:pt x="9524" y="88952"/>
                    </a:lnTo>
                    <a:lnTo>
                      <a:pt x="9896" y="87464"/>
                    </a:lnTo>
                    <a:lnTo>
                      <a:pt x="0" y="81809"/>
                    </a:lnTo>
                    <a:lnTo>
                      <a:pt x="4545" y="63629"/>
                    </a:lnTo>
                    <a:lnTo>
                      <a:pt x="36359" y="38632"/>
                    </a:lnTo>
                    <a:lnTo>
                      <a:pt x="43177" y="47722"/>
                    </a:lnTo>
                    <a:lnTo>
                      <a:pt x="43405" y="47722"/>
                    </a:lnTo>
                    <a:lnTo>
                      <a:pt x="45883" y="45775"/>
                    </a:lnTo>
                    <a:lnTo>
                      <a:pt x="47343" y="47722"/>
                    </a:lnTo>
                    <a:lnTo>
                      <a:pt x="59084" y="47722"/>
                    </a:lnTo>
                    <a:lnTo>
                      <a:pt x="5226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5" name="Freeform 246">
                <a:extLst>
                  <a:ext uri="{FF2B5EF4-FFF2-40B4-BE49-F238E27FC236}">
                    <a16:creationId xmlns:a16="http://schemas.microsoft.com/office/drawing/2014/main" id="{1D091728-2370-4270-BAB5-7D63CFA15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747" y="3937196"/>
                <a:ext cx="242319" cy="455671"/>
              </a:xfrm>
              <a:custGeom>
                <a:avLst/>
                <a:gdLst>
                  <a:gd name="connsiteX0" fmla="*/ 102261 w 302346"/>
                  <a:gd name="connsiteY0" fmla="*/ 0 h 568550"/>
                  <a:gd name="connsiteX1" fmla="*/ 118168 w 302346"/>
                  <a:gd name="connsiteY1" fmla="*/ 15907 h 568550"/>
                  <a:gd name="connsiteX2" fmla="*/ 118168 w 302346"/>
                  <a:gd name="connsiteY2" fmla="*/ 23050 h 568550"/>
                  <a:gd name="connsiteX3" fmla="*/ 120549 w 302346"/>
                  <a:gd name="connsiteY3" fmla="*/ 25431 h 568550"/>
                  <a:gd name="connsiteX4" fmla="*/ 120549 w 302346"/>
                  <a:gd name="connsiteY4" fmla="*/ 39029 h 568550"/>
                  <a:gd name="connsiteX5" fmla="*/ 145438 w 302346"/>
                  <a:gd name="connsiteY5" fmla="*/ 43177 h 568550"/>
                  <a:gd name="connsiteX6" fmla="*/ 142879 w 302346"/>
                  <a:gd name="connsiteY6" fmla="*/ 51878 h 568550"/>
                  <a:gd name="connsiteX7" fmla="*/ 147819 w 302346"/>
                  <a:gd name="connsiteY7" fmla="*/ 52701 h 568550"/>
                  <a:gd name="connsiteX8" fmla="*/ 136456 w 302346"/>
                  <a:gd name="connsiteY8" fmla="*/ 91333 h 568550"/>
                  <a:gd name="connsiteX9" fmla="*/ 139561 w 302346"/>
                  <a:gd name="connsiteY9" fmla="*/ 113070 h 568550"/>
                  <a:gd name="connsiteX10" fmla="*/ 177252 w 302346"/>
                  <a:gd name="connsiteY10" fmla="*/ 90899 h 568550"/>
                  <a:gd name="connsiteX11" fmla="*/ 188614 w 302346"/>
                  <a:gd name="connsiteY11" fmla="*/ 97716 h 568550"/>
                  <a:gd name="connsiteX12" fmla="*/ 209067 w 302346"/>
                  <a:gd name="connsiteY12" fmla="*/ 97716 h 568550"/>
                  <a:gd name="connsiteX13" fmla="*/ 213611 w 302346"/>
                  <a:gd name="connsiteY13" fmla="*/ 86354 h 568550"/>
                  <a:gd name="connsiteX14" fmla="*/ 240881 w 302346"/>
                  <a:gd name="connsiteY14" fmla="*/ 86354 h 568550"/>
                  <a:gd name="connsiteX15" fmla="*/ 272695 w 302346"/>
                  <a:gd name="connsiteY15" fmla="*/ 118168 h 568550"/>
                  <a:gd name="connsiteX16" fmla="*/ 272695 w 302346"/>
                  <a:gd name="connsiteY16" fmla="*/ 125311 h 568550"/>
                  <a:gd name="connsiteX17" fmla="*/ 275076 w 302346"/>
                  <a:gd name="connsiteY17" fmla="*/ 127692 h 568550"/>
                  <a:gd name="connsiteX18" fmla="*/ 275076 w 302346"/>
                  <a:gd name="connsiteY18" fmla="*/ 159578 h 568550"/>
                  <a:gd name="connsiteX19" fmla="*/ 299965 w 302346"/>
                  <a:gd name="connsiteY19" fmla="*/ 188615 h 568550"/>
                  <a:gd name="connsiteX20" fmla="*/ 299965 w 302346"/>
                  <a:gd name="connsiteY20" fmla="*/ 195361 h 568550"/>
                  <a:gd name="connsiteX21" fmla="*/ 302346 w 302346"/>
                  <a:gd name="connsiteY21" fmla="*/ 198139 h 568550"/>
                  <a:gd name="connsiteX22" fmla="*/ 302346 w 302346"/>
                  <a:gd name="connsiteY22" fmla="*/ 229953 h 568550"/>
                  <a:gd name="connsiteX23" fmla="*/ 290984 w 302346"/>
                  <a:gd name="connsiteY23" fmla="*/ 245860 h 568550"/>
                  <a:gd name="connsiteX24" fmla="*/ 259169 w 302346"/>
                  <a:gd name="connsiteY24" fmla="*/ 241316 h 568550"/>
                  <a:gd name="connsiteX25" fmla="*/ 211448 w 302346"/>
                  <a:gd name="connsiteY25" fmla="*/ 252678 h 568550"/>
                  <a:gd name="connsiteX26" fmla="*/ 184178 w 302346"/>
                  <a:gd name="connsiteY26" fmla="*/ 279947 h 568550"/>
                  <a:gd name="connsiteX27" fmla="*/ 195540 w 302346"/>
                  <a:gd name="connsiteY27" fmla="*/ 327669 h 568550"/>
                  <a:gd name="connsiteX28" fmla="*/ 163726 w 302346"/>
                  <a:gd name="connsiteY28" fmla="*/ 311762 h 568550"/>
                  <a:gd name="connsiteX29" fmla="*/ 129639 w 302346"/>
                  <a:gd name="connsiteY29" fmla="*/ 311762 h 568550"/>
                  <a:gd name="connsiteX30" fmla="*/ 131680 w 302346"/>
                  <a:gd name="connsiteY30" fmla="*/ 302238 h 568550"/>
                  <a:gd name="connsiteX31" fmla="*/ 127258 w 302346"/>
                  <a:gd name="connsiteY31" fmla="*/ 302238 h 568550"/>
                  <a:gd name="connsiteX32" fmla="*/ 132034 w 302346"/>
                  <a:gd name="connsiteY32" fmla="*/ 279947 h 568550"/>
                  <a:gd name="connsiteX33" fmla="*/ 104642 w 302346"/>
                  <a:gd name="connsiteY33" fmla="*/ 279947 h 568550"/>
                  <a:gd name="connsiteX34" fmla="*/ 97824 w 302346"/>
                  <a:gd name="connsiteY34" fmla="*/ 323124 h 568550"/>
                  <a:gd name="connsiteX35" fmla="*/ 81917 w 302346"/>
                  <a:gd name="connsiteY35" fmla="*/ 375391 h 568550"/>
                  <a:gd name="connsiteX36" fmla="*/ 66010 w 302346"/>
                  <a:gd name="connsiteY36" fmla="*/ 407205 h 568550"/>
                  <a:gd name="connsiteX37" fmla="*/ 68968 w 302346"/>
                  <a:gd name="connsiteY37" fmla="*/ 424951 h 568550"/>
                  <a:gd name="connsiteX38" fmla="*/ 90898 w 302346"/>
                  <a:gd name="connsiteY38" fmla="*/ 424951 h 568550"/>
                  <a:gd name="connsiteX39" fmla="*/ 106806 w 302346"/>
                  <a:gd name="connsiteY39" fmla="*/ 463583 h 568550"/>
                  <a:gd name="connsiteX40" fmla="*/ 107854 w 302346"/>
                  <a:gd name="connsiteY40" fmla="*/ 469869 h 568550"/>
                  <a:gd name="connsiteX41" fmla="*/ 109187 w 302346"/>
                  <a:gd name="connsiteY41" fmla="*/ 473107 h 568550"/>
                  <a:gd name="connsiteX42" fmla="*/ 112323 w 302346"/>
                  <a:gd name="connsiteY42" fmla="*/ 491921 h 568550"/>
                  <a:gd name="connsiteX43" fmla="*/ 134075 w 302346"/>
                  <a:gd name="connsiteY43" fmla="*/ 515849 h 568550"/>
                  <a:gd name="connsiteX44" fmla="*/ 154527 w 302346"/>
                  <a:gd name="connsiteY44" fmla="*/ 515849 h 568550"/>
                  <a:gd name="connsiteX45" fmla="*/ 177252 w 302346"/>
                  <a:gd name="connsiteY45" fmla="*/ 538574 h 568550"/>
                  <a:gd name="connsiteX46" fmla="*/ 174276 w 302346"/>
                  <a:gd name="connsiteY46" fmla="*/ 542741 h 568550"/>
                  <a:gd name="connsiteX47" fmla="*/ 179633 w 302346"/>
                  <a:gd name="connsiteY47" fmla="*/ 548098 h 568550"/>
                  <a:gd name="connsiteX48" fmla="*/ 168271 w 302346"/>
                  <a:gd name="connsiteY48" fmla="*/ 564005 h 568550"/>
                  <a:gd name="connsiteX49" fmla="*/ 141001 w 302346"/>
                  <a:gd name="connsiteY49" fmla="*/ 568550 h 568550"/>
                  <a:gd name="connsiteX50" fmla="*/ 141001 w 302346"/>
                  <a:gd name="connsiteY50" fmla="*/ 558629 h 568550"/>
                  <a:gd name="connsiteX51" fmla="*/ 138620 w 302346"/>
                  <a:gd name="connsiteY51" fmla="*/ 559026 h 568550"/>
                  <a:gd name="connsiteX52" fmla="*/ 138620 w 302346"/>
                  <a:gd name="connsiteY52" fmla="*/ 546908 h 568550"/>
                  <a:gd name="connsiteX53" fmla="*/ 109187 w 302346"/>
                  <a:gd name="connsiteY53" fmla="*/ 532191 h 568550"/>
                  <a:gd name="connsiteX54" fmla="*/ 104642 w 302346"/>
                  <a:gd name="connsiteY54" fmla="*/ 536736 h 568550"/>
                  <a:gd name="connsiteX55" fmla="*/ 88735 w 302346"/>
                  <a:gd name="connsiteY55" fmla="*/ 525373 h 568550"/>
                  <a:gd name="connsiteX56" fmla="*/ 81917 w 302346"/>
                  <a:gd name="connsiteY56" fmla="*/ 504921 h 568550"/>
                  <a:gd name="connsiteX57" fmla="*/ 61465 w 302346"/>
                  <a:gd name="connsiteY57" fmla="*/ 484469 h 568550"/>
                  <a:gd name="connsiteX58" fmla="*/ 45558 w 302346"/>
                  <a:gd name="connsiteY58" fmla="*/ 466289 h 568550"/>
                  <a:gd name="connsiteX59" fmla="*/ 38740 w 302346"/>
                  <a:gd name="connsiteY59" fmla="*/ 489014 h 568550"/>
                  <a:gd name="connsiteX60" fmla="*/ 29651 w 302346"/>
                  <a:gd name="connsiteY60" fmla="*/ 466289 h 568550"/>
                  <a:gd name="connsiteX61" fmla="*/ 30161 w 302346"/>
                  <a:gd name="connsiteY61" fmla="*/ 463994 h 568550"/>
                  <a:gd name="connsiteX62" fmla="*/ 27270 w 302346"/>
                  <a:gd name="connsiteY62" fmla="*/ 456765 h 568550"/>
                  <a:gd name="connsiteX63" fmla="*/ 31814 w 302346"/>
                  <a:gd name="connsiteY63" fmla="*/ 436313 h 568550"/>
                  <a:gd name="connsiteX64" fmla="*/ 43177 w 302346"/>
                  <a:gd name="connsiteY64" fmla="*/ 397681 h 568550"/>
                  <a:gd name="connsiteX65" fmla="*/ 63629 w 302346"/>
                  <a:gd name="connsiteY65" fmla="*/ 361322 h 568550"/>
                  <a:gd name="connsiteX66" fmla="*/ 79271 w 302346"/>
                  <a:gd name="connsiteY66" fmla="*/ 330036 h 568550"/>
                  <a:gd name="connsiteX67" fmla="*/ 70555 w 302346"/>
                  <a:gd name="connsiteY67" fmla="*/ 300400 h 568550"/>
                  <a:gd name="connsiteX68" fmla="*/ 70555 w 302346"/>
                  <a:gd name="connsiteY68" fmla="*/ 298971 h 568550"/>
                  <a:gd name="connsiteX69" fmla="*/ 68174 w 302346"/>
                  <a:gd name="connsiteY69" fmla="*/ 290876 h 568550"/>
                  <a:gd name="connsiteX70" fmla="*/ 68174 w 302346"/>
                  <a:gd name="connsiteY70" fmla="*/ 274968 h 568550"/>
                  <a:gd name="connsiteX71" fmla="*/ 65427 w 302346"/>
                  <a:gd name="connsiteY71" fmla="*/ 261233 h 568550"/>
                  <a:gd name="connsiteX72" fmla="*/ 38740 w 302346"/>
                  <a:gd name="connsiteY72" fmla="*/ 236771 h 568550"/>
                  <a:gd name="connsiteX73" fmla="*/ 36942 w 302346"/>
                  <a:gd name="connsiteY73" fmla="*/ 227781 h 568550"/>
                  <a:gd name="connsiteX74" fmla="*/ 36359 w 302346"/>
                  <a:gd name="connsiteY74" fmla="*/ 227247 h 568550"/>
                  <a:gd name="connsiteX75" fmla="*/ 31814 w 302346"/>
                  <a:gd name="connsiteY75" fmla="*/ 204522 h 568550"/>
                  <a:gd name="connsiteX76" fmla="*/ 43177 w 302346"/>
                  <a:gd name="connsiteY76" fmla="*/ 199977 h 568550"/>
                  <a:gd name="connsiteX77" fmla="*/ 57619 w 302346"/>
                  <a:gd name="connsiteY77" fmla="*/ 171093 h 568550"/>
                  <a:gd name="connsiteX78" fmla="*/ 45558 w 302346"/>
                  <a:gd name="connsiteY78" fmla="*/ 150417 h 568550"/>
                  <a:gd name="connsiteX79" fmla="*/ 22833 w 302346"/>
                  <a:gd name="connsiteY79" fmla="*/ 123147 h 568550"/>
                  <a:gd name="connsiteX80" fmla="*/ 2381 w 302346"/>
                  <a:gd name="connsiteY80" fmla="*/ 91333 h 568550"/>
                  <a:gd name="connsiteX81" fmla="*/ 4945 w 302346"/>
                  <a:gd name="connsiteY81" fmla="*/ 89501 h 568550"/>
                  <a:gd name="connsiteX82" fmla="*/ 0 w 302346"/>
                  <a:gd name="connsiteY82" fmla="*/ 81809 h 568550"/>
                  <a:gd name="connsiteX83" fmla="*/ 15907 w 302346"/>
                  <a:gd name="connsiteY83" fmla="*/ 70447 h 568550"/>
                  <a:gd name="connsiteX84" fmla="*/ 31814 w 302346"/>
                  <a:gd name="connsiteY84" fmla="*/ 31815 h 568550"/>
                  <a:gd name="connsiteX85" fmla="*/ 59084 w 302346"/>
                  <a:gd name="connsiteY85" fmla="*/ 27270 h 568550"/>
                  <a:gd name="connsiteX86" fmla="*/ 79536 w 302346"/>
                  <a:gd name="connsiteY86" fmla="*/ 11363 h 56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2346" h="568550">
                    <a:moveTo>
                      <a:pt x="102261" y="0"/>
                    </a:moveTo>
                    <a:lnTo>
                      <a:pt x="118168" y="15907"/>
                    </a:lnTo>
                    <a:lnTo>
                      <a:pt x="118168" y="23050"/>
                    </a:lnTo>
                    <a:lnTo>
                      <a:pt x="120549" y="25431"/>
                    </a:lnTo>
                    <a:lnTo>
                      <a:pt x="120549" y="39029"/>
                    </a:lnTo>
                    <a:lnTo>
                      <a:pt x="145438" y="43177"/>
                    </a:lnTo>
                    <a:lnTo>
                      <a:pt x="142879" y="51878"/>
                    </a:lnTo>
                    <a:lnTo>
                      <a:pt x="147819" y="52701"/>
                    </a:lnTo>
                    <a:lnTo>
                      <a:pt x="136456" y="91333"/>
                    </a:lnTo>
                    <a:lnTo>
                      <a:pt x="139561" y="113070"/>
                    </a:lnTo>
                    <a:lnTo>
                      <a:pt x="177252" y="90899"/>
                    </a:lnTo>
                    <a:lnTo>
                      <a:pt x="188614" y="97716"/>
                    </a:lnTo>
                    <a:lnTo>
                      <a:pt x="209067" y="97716"/>
                    </a:lnTo>
                    <a:lnTo>
                      <a:pt x="213611" y="86354"/>
                    </a:lnTo>
                    <a:lnTo>
                      <a:pt x="240881" y="86354"/>
                    </a:lnTo>
                    <a:lnTo>
                      <a:pt x="272695" y="118168"/>
                    </a:lnTo>
                    <a:lnTo>
                      <a:pt x="272695" y="125311"/>
                    </a:lnTo>
                    <a:lnTo>
                      <a:pt x="275076" y="127692"/>
                    </a:lnTo>
                    <a:lnTo>
                      <a:pt x="275076" y="159578"/>
                    </a:lnTo>
                    <a:lnTo>
                      <a:pt x="299965" y="188615"/>
                    </a:lnTo>
                    <a:lnTo>
                      <a:pt x="299965" y="195361"/>
                    </a:lnTo>
                    <a:lnTo>
                      <a:pt x="302346" y="198139"/>
                    </a:lnTo>
                    <a:lnTo>
                      <a:pt x="302346" y="229953"/>
                    </a:lnTo>
                    <a:lnTo>
                      <a:pt x="290984" y="245860"/>
                    </a:lnTo>
                    <a:lnTo>
                      <a:pt x="259169" y="241316"/>
                    </a:lnTo>
                    <a:lnTo>
                      <a:pt x="211448" y="252678"/>
                    </a:lnTo>
                    <a:lnTo>
                      <a:pt x="184178" y="279947"/>
                    </a:lnTo>
                    <a:lnTo>
                      <a:pt x="195540" y="327669"/>
                    </a:lnTo>
                    <a:lnTo>
                      <a:pt x="163726" y="311762"/>
                    </a:lnTo>
                    <a:lnTo>
                      <a:pt x="129639" y="311762"/>
                    </a:lnTo>
                    <a:lnTo>
                      <a:pt x="131680" y="302238"/>
                    </a:lnTo>
                    <a:lnTo>
                      <a:pt x="127258" y="302238"/>
                    </a:lnTo>
                    <a:lnTo>
                      <a:pt x="132034" y="279947"/>
                    </a:lnTo>
                    <a:lnTo>
                      <a:pt x="104642" y="279947"/>
                    </a:lnTo>
                    <a:lnTo>
                      <a:pt x="97824" y="323124"/>
                    </a:lnTo>
                    <a:lnTo>
                      <a:pt x="81917" y="375391"/>
                    </a:lnTo>
                    <a:lnTo>
                      <a:pt x="66010" y="407205"/>
                    </a:lnTo>
                    <a:lnTo>
                      <a:pt x="68968" y="424951"/>
                    </a:lnTo>
                    <a:lnTo>
                      <a:pt x="90898" y="424951"/>
                    </a:lnTo>
                    <a:lnTo>
                      <a:pt x="106806" y="463583"/>
                    </a:lnTo>
                    <a:lnTo>
                      <a:pt x="107854" y="469869"/>
                    </a:lnTo>
                    <a:lnTo>
                      <a:pt x="109187" y="473107"/>
                    </a:lnTo>
                    <a:lnTo>
                      <a:pt x="112323" y="491921"/>
                    </a:lnTo>
                    <a:lnTo>
                      <a:pt x="134075" y="515849"/>
                    </a:lnTo>
                    <a:lnTo>
                      <a:pt x="154527" y="515849"/>
                    </a:lnTo>
                    <a:lnTo>
                      <a:pt x="177252" y="538574"/>
                    </a:lnTo>
                    <a:lnTo>
                      <a:pt x="174276" y="542741"/>
                    </a:lnTo>
                    <a:lnTo>
                      <a:pt x="179633" y="548098"/>
                    </a:lnTo>
                    <a:lnTo>
                      <a:pt x="168271" y="564005"/>
                    </a:lnTo>
                    <a:lnTo>
                      <a:pt x="141001" y="568550"/>
                    </a:lnTo>
                    <a:lnTo>
                      <a:pt x="141001" y="558629"/>
                    </a:lnTo>
                    <a:lnTo>
                      <a:pt x="138620" y="559026"/>
                    </a:lnTo>
                    <a:lnTo>
                      <a:pt x="138620" y="546908"/>
                    </a:lnTo>
                    <a:lnTo>
                      <a:pt x="109187" y="532191"/>
                    </a:lnTo>
                    <a:lnTo>
                      <a:pt x="104642" y="536736"/>
                    </a:lnTo>
                    <a:lnTo>
                      <a:pt x="88735" y="525373"/>
                    </a:lnTo>
                    <a:lnTo>
                      <a:pt x="81917" y="504921"/>
                    </a:lnTo>
                    <a:lnTo>
                      <a:pt x="61465" y="484469"/>
                    </a:lnTo>
                    <a:lnTo>
                      <a:pt x="45558" y="466289"/>
                    </a:lnTo>
                    <a:lnTo>
                      <a:pt x="38740" y="489014"/>
                    </a:lnTo>
                    <a:lnTo>
                      <a:pt x="29651" y="466289"/>
                    </a:lnTo>
                    <a:lnTo>
                      <a:pt x="30161" y="463994"/>
                    </a:lnTo>
                    <a:lnTo>
                      <a:pt x="27270" y="456765"/>
                    </a:lnTo>
                    <a:lnTo>
                      <a:pt x="31814" y="436313"/>
                    </a:lnTo>
                    <a:lnTo>
                      <a:pt x="43177" y="397681"/>
                    </a:lnTo>
                    <a:lnTo>
                      <a:pt x="63629" y="361322"/>
                    </a:lnTo>
                    <a:lnTo>
                      <a:pt x="79271" y="330036"/>
                    </a:lnTo>
                    <a:lnTo>
                      <a:pt x="70555" y="300400"/>
                    </a:lnTo>
                    <a:lnTo>
                      <a:pt x="70555" y="298971"/>
                    </a:lnTo>
                    <a:lnTo>
                      <a:pt x="68174" y="290876"/>
                    </a:lnTo>
                    <a:lnTo>
                      <a:pt x="68174" y="274968"/>
                    </a:lnTo>
                    <a:lnTo>
                      <a:pt x="65427" y="261233"/>
                    </a:lnTo>
                    <a:lnTo>
                      <a:pt x="38740" y="236771"/>
                    </a:lnTo>
                    <a:lnTo>
                      <a:pt x="36942" y="227781"/>
                    </a:lnTo>
                    <a:lnTo>
                      <a:pt x="36359" y="227247"/>
                    </a:lnTo>
                    <a:lnTo>
                      <a:pt x="31814" y="204522"/>
                    </a:lnTo>
                    <a:lnTo>
                      <a:pt x="43177" y="199977"/>
                    </a:lnTo>
                    <a:lnTo>
                      <a:pt x="57619" y="171093"/>
                    </a:lnTo>
                    <a:lnTo>
                      <a:pt x="45558" y="150417"/>
                    </a:lnTo>
                    <a:lnTo>
                      <a:pt x="22833" y="123147"/>
                    </a:lnTo>
                    <a:lnTo>
                      <a:pt x="2381" y="91333"/>
                    </a:lnTo>
                    <a:lnTo>
                      <a:pt x="4945" y="89501"/>
                    </a:lnTo>
                    <a:lnTo>
                      <a:pt x="0" y="81809"/>
                    </a:lnTo>
                    <a:lnTo>
                      <a:pt x="15907" y="70447"/>
                    </a:lnTo>
                    <a:lnTo>
                      <a:pt x="31814" y="31815"/>
                    </a:lnTo>
                    <a:lnTo>
                      <a:pt x="59084" y="27270"/>
                    </a:lnTo>
                    <a:lnTo>
                      <a:pt x="79536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6" name="Freeform 244">
                <a:extLst>
                  <a:ext uri="{FF2B5EF4-FFF2-40B4-BE49-F238E27FC236}">
                    <a16:creationId xmlns:a16="http://schemas.microsoft.com/office/drawing/2014/main" id="{A0BF1719-E9AB-4C08-BFCB-2D5918D3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139" y="3689587"/>
                <a:ext cx="94707" cy="56721"/>
              </a:xfrm>
              <a:custGeom>
                <a:avLst/>
                <a:gdLst>
                  <a:gd name="connsiteX0" fmla="*/ 40904 w 118168"/>
                  <a:gd name="connsiteY0" fmla="*/ 0 h 70772"/>
                  <a:gd name="connsiteX1" fmla="*/ 68174 w 118168"/>
                  <a:gd name="connsiteY1" fmla="*/ 4545 h 70772"/>
                  <a:gd name="connsiteX2" fmla="*/ 84081 w 118168"/>
                  <a:gd name="connsiteY2" fmla="*/ 11362 h 70772"/>
                  <a:gd name="connsiteX3" fmla="*/ 99988 w 118168"/>
                  <a:gd name="connsiteY3" fmla="*/ 20452 h 70772"/>
                  <a:gd name="connsiteX4" fmla="*/ 118168 w 118168"/>
                  <a:gd name="connsiteY4" fmla="*/ 31815 h 70772"/>
                  <a:gd name="connsiteX5" fmla="*/ 118168 w 118168"/>
                  <a:gd name="connsiteY5" fmla="*/ 38958 h 70772"/>
                  <a:gd name="connsiteX6" fmla="*/ 118168 w 118168"/>
                  <a:gd name="connsiteY6" fmla="*/ 59084 h 70772"/>
                  <a:gd name="connsiteX7" fmla="*/ 118168 w 118168"/>
                  <a:gd name="connsiteY7" fmla="*/ 66227 h 70772"/>
                  <a:gd name="connsiteX8" fmla="*/ 84081 w 118168"/>
                  <a:gd name="connsiteY8" fmla="*/ 66227 h 70772"/>
                  <a:gd name="connsiteX9" fmla="*/ 52267 w 118168"/>
                  <a:gd name="connsiteY9" fmla="*/ 66227 h 70772"/>
                  <a:gd name="connsiteX10" fmla="*/ 31814 w 118168"/>
                  <a:gd name="connsiteY10" fmla="*/ 70772 h 70772"/>
                  <a:gd name="connsiteX11" fmla="*/ 0 w 118168"/>
                  <a:gd name="connsiteY11" fmla="*/ 54865 h 70772"/>
                  <a:gd name="connsiteX12" fmla="*/ 0 w 118168"/>
                  <a:gd name="connsiteY12" fmla="*/ 47722 h 70772"/>
                  <a:gd name="connsiteX13" fmla="*/ 0 w 118168"/>
                  <a:gd name="connsiteY13" fmla="*/ 45775 h 70772"/>
                  <a:gd name="connsiteX14" fmla="*/ 0 w 118168"/>
                  <a:gd name="connsiteY14" fmla="*/ 38632 h 70772"/>
                  <a:gd name="connsiteX15" fmla="*/ 20452 w 118168"/>
                  <a:gd name="connsiteY15" fmla="*/ 11362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168" h="70772">
                    <a:moveTo>
                      <a:pt x="40904" y="0"/>
                    </a:moveTo>
                    <a:lnTo>
                      <a:pt x="68174" y="4545"/>
                    </a:lnTo>
                    <a:lnTo>
                      <a:pt x="84081" y="11362"/>
                    </a:lnTo>
                    <a:lnTo>
                      <a:pt x="99988" y="20452"/>
                    </a:lnTo>
                    <a:lnTo>
                      <a:pt x="118168" y="31815"/>
                    </a:lnTo>
                    <a:lnTo>
                      <a:pt x="118168" y="38958"/>
                    </a:lnTo>
                    <a:lnTo>
                      <a:pt x="118168" y="59084"/>
                    </a:lnTo>
                    <a:lnTo>
                      <a:pt x="118168" y="66227"/>
                    </a:lnTo>
                    <a:lnTo>
                      <a:pt x="84081" y="66227"/>
                    </a:lnTo>
                    <a:lnTo>
                      <a:pt x="52267" y="66227"/>
                    </a:lnTo>
                    <a:lnTo>
                      <a:pt x="31814" y="70772"/>
                    </a:lnTo>
                    <a:lnTo>
                      <a:pt x="0" y="54865"/>
                    </a:lnTo>
                    <a:lnTo>
                      <a:pt x="0" y="47722"/>
                    </a:lnTo>
                    <a:lnTo>
                      <a:pt x="0" y="45775"/>
                    </a:lnTo>
                    <a:lnTo>
                      <a:pt x="0" y="38632"/>
                    </a:lnTo>
                    <a:lnTo>
                      <a:pt x="20452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7" name="Freeform 242">
                <a:extLst>
                  <a:ext uri="{FF2B5EF4-FFF2-40B4-BE49-F238E27FC236}">
                    <a16:creationId xmlns:a16="http://schemas.microsoft.com/office/drawing/2014/main" id="{9CA5756E-2BDD-4FA3-814E-EA2D3B30E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911" y="3747782"/>
                <a:ext cx="142235" cy="191496"/>
              </a:xfrm>
              <a:custGeom>
                <a:avLst/>
                <a:gdLst>
                  <a:gd name="connsiteX0" fmla="*/ 27487 w 177469"/>
                  <a:gd name="connsiteY0" fmla="*/ 0 h 238934"/>
                  <a:gd name="connsiteX1" fmla="*/ 54756 w 177469"/>
                  <a:gd name="connsiteY1" fmla="*/ 15907 h 238934"/>
                  <a:gd name="connsiteX2" fmla="*/ 70663 w 177469"/>
                  <a:gd name="connsiteY2" fmla="*/ 15907 h 238934"/>
                  <a:gd name="connsiteX3" fmla="*/ 75208 w 177469"/>
                  <a:gd name="connsiteY3" fmla="*/ 47722 h 238934"/>
                  <a:gd name="connsiteX4" fmla="*/ 107023 w 177469"/>
                  <a:gd name="connsiteY4" fmla="*/ 54539 h 238934"/>
                  <a:gd name="connsiteX5" fmla="*/ 145655 w 177469"/>
                  <a:gd name="connsiteY5" fmla="*/ 54539 h 238934"/>
                  <a:gd name="connsiteX6" fmla="*/ 166107 w 177469"/>
                  <a:gd name="connsiteY6" fmla="*/ 59084 h 238934"/>
                  <a:gd name="connsiteX7" fmla="*/ 150199 w 177469"/>
                  <a:gd name="connsiteY7" fmla="*/ 90899 h 238934"/>
                  <a:gd name="connsiteX8" fmla="*/ 148684 w 177469"/>
                  <a:gd name="connsiteY8" fmla="*/ 91548 h 238934"/>
                  <a:gd name="connsiteX9" fmla="*/ 145437 w 177469"/>
                  <a:gd name="connsiteY9" fmla="*/ 98042 h 238934"/>
                  <a:gd name="connsiteX10" fmla="*/ 129530 w 177469"/>
                  <a:gd name="connsiteY10" fmla="*/ 104859 h 238934"/>
                  <a:gd name="connsiteX11" fmla="*/ 118811 w 177469"/>
                  <a:gd name="connsiteY11" fmla="*/ 118641 h 238934"/>
                  <a:gd name="connsiteX12" fmla="*/ 136508 w 177469"/>
                  <a:gd name="connsiteY12" fmla="*/ 138305 h 238934"/>
                  <a:gd name="connsiteX13" fmla="*/ 140893 w 177469"/>
                  <a:gd name="connsiteY13" fmla="*/ 120766 h 238934"/>
                  <a:gd name="connsiteX14" fmla="*/ 143869 w 177469"/>
                  <a:gd name="connsiteY14" fmla="*/ 120766 h 238934"/>
                  <a:gd name="connsiteX15" fmla="*/ 145655 w 177469"/>
                  <a:gd name="connsiteY15" fmla="*/ 113623 h 238934"/>
                  <a:gd name="connsiteX16" fmla="*/ 157017 w 177469"/>
                  <a:gd name="connsiteY16" fmla="*/ 113623 h 238934"/>
                  <a:gd name="connsiteX17" fmla="*/ 177469 w 177469"/>
                  <a:gd name="connsiteY17" fmla="*/ 177252 h 238934"/>
                  <a:gd name="connsiteX18" fmla="*/ 177469 w 177469"/>
                  <a:gd name="connsiteY18" fmla="*/ 204522 h 238934"/>
                  <a:gd name="connsiteX19" fmla="*/ 172707 w 177469"/>
                  <a:gd name="connsiteY19" fmla="*/ 203161 h 238934"/>
                  <a:gd name="connsiteX20" fmla="*/ 172707 w 177469"/>
                  <a:gd name="connsiteY20" fmla="*/ 211665 h 238934"/>
                  <a:gd name="connsiteX21" fmla="*/ 162829 w 177469"/>
                  <a:gd name="connsiteY21" fmla="*/ 208842 h 238934"/>
                  <a:gd name="connsiteX22" fmla="*/ 166107 w 177469"/>
                  <a:gd name="connsiteY22" fmla="*/ 231791 h 238934"/>
                  <a:gd name="connsiteX23" fmla="*/ 157112 w 177469"/>
                  <a:gd name="connsiteY23" fmla="*/ 209305 h 238934"/>
                  <a:gd name="connsiteX24" fmla="*/ 161345 w 177469"/>
                  <a:gd name="connsiteY24" fmla="*/ 238934 h 238934"/>
                  <a:gd name="connsiteX25" fmla="*/ 152255 w 177469"/>
                  <a:gd name="connsiteY25" fmla="*/ 216210 h 238934"/>
                  <a:gd name="connsiteX26" fmla="*/ 145437 w 177469"/>
                  <a:gd name="connsiteY26" fmla="*/ 195757 h 238934"/>
                  <a:gd name="connsiteX27" fmla="*/ 140893 w 177469"/>
                  <a:gd name="connsiteY27" fmla="*/ 179850 h 238934"/>
                  <a:gd name="connsiteX28" fmla="*/ 124985 w 177469"/>
                  <a:gd name="connsiteY28" fmla="*/ 152581 h 238934"/>
                  <a:gd name="connsiteX29" fmla="*/ 99974 w 177469"/>
                  <a:gd name="connsiteY29" fmla="*/ 152581 h 238934"/>
                  <a:gd name="connsiteX30" fmla="*/ 102478 w 177469"/>
                  <a:gd name="connsiteY30" fmla="*/ 161345 h 238934"/>
                  <a:gd name="connsiteX31" fmla="*/ 97647 w 177469"/>
                  <a:gd name="connsiteY31" fmla="*/ 168246 h 238934"/>
                  <a:gd name="connsiteX32" fmla="*/ 97716 w 177469"/>
                  <a:gd name="connsiteY32" fmla="*/ 168488 h 238934"/>
                  <a:gd name="connsiteX33" fmla="*/ 81809 w 177469"/>
                  <a:gd name="connsiteY33" fmla="*/ 191213 h 238934"/>
                  <a:gd name="connsiteX34" fmla="*/ 70446 w 177469"/>
                  <a:gd name="connsiteY34" fmla="*/ 184395 h 238934"/>
                  <a:gd name="connsiteX35" fmla="*/ 65901 w 177469"/>
                  <a:gd name="connsiteY35" fmla="*/ 191213 h 238934"/>
                  <a:gd name="connsiteX36" fmla="*/ 49994 w 177469"/>
                  <a:gd name="connsiteY36" fmla="*/ 184395 h 238934"/>
                  <a:gd name="connsiteX37" fmla="*/ 38632 w 177469"/>
                  <a:gd name="connsiteY37" fmla="*/ 179850 h 238934"/>
                  <a:gd name="connsiteX38" fmla="*/ 34087 w 177469"/>
                  <a:gd name="connsiteY38" fmla="*/ 152581 h 238934"/>
                  <a:gd name="connsiteX39" fmla="*/ 22725 w 177469"/>
                  <a:gd name="connsiteY39" fmla="*/ 120766 h 238934"/>
                  <a:gd name="connsiteX40" fmla="*/ 27270 w 177469"/>
                  <a:gd name="connsiteY40" fmla="*/ 98042 h 238934"/>
                  <a:gd name="connsiteX41" fmla="*/ 0 w 177469"/>
                  <a:gd name="connsiteY41" fmla="*/ 82134 h 238934"/>
                  <a:gd name="connsiteX42" fmla="*/ 6266 w 177469"/>
                  <a:gd name="connsiteY42" fmla="*/ 75868 h 238934"/>
                  <a:gd name="connsiteX43" fmla="*/ 4762 w 177469"/>
                  <a:gd name="connsiteY43" fmla="*/ 74991 h 238934"/>
                  <a:gd name="connsiteX44" fmla="*/ 16124 w 177469"/>
                  <a:gd name="connsiteY44" fmla="*/ 63629 h 238934"/>
                  <a:gd name="connsiteX45" fmla="*/ 31460 w 177469"/>
                  <a:gd name="connsiteY45" fmla="*/ 52894 h 238934"/>
                  <a:gd name="connsiteX46" fmla="*/ 6817 w 177469"/>
                  <a:gd name="connsiteY46" fmla="*/ 34413 h 238934"/>
                  <a:gd name="connsiteX47" fmla="*/ 22725 w 177469"/>
                  <a:gd name="connsiteY47" fmla="*/ 7143 h 238934"/>
                  <a:gd name="connsiteX48" fmla="*/ 23169 w 177469"/>
                  <a:gd name="connsiteY48" fmla="*/ 7402 h 23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7469" h="238934">
                    <a:moveTo>
                      <a:pt x="27487" y="0"/>
                    </a:moveTo>
                    <a:lnTo>
                      <a:pt x="54756" y="15907"/>
                    </a:lnTo>
                    <a:lnTo>
                      <a:pt x="70663" y="15907"/>
                    </a:lnTo>
                    <a:lnTo>
                      <a:pt x="75208" y="47722"/>
                    </a:lnTo>
                    <a:lnTo>
                      <a:pt x="107023" y="54539"/>
                    </a:lnTo>
                    <a:lnTo>
                      <a:pt x="145655" y="54539"/>
                    </a:lnTo>
                    <a:lnTo>
                      <a:pt x="166107" y="59084"/>
                    </a:lnTo>
                    <a:lnTo>
                      <a:pt x="150199" y="90899"/>
                    </a:lnTo>
                    <a:lnTo>
                      <a:pt x="148684" y="91548"/>
                    </a:lnTo>
                    <a:lnTo>
                      <a:pt x="145437" y="98042"/>
                    </a:lnTo>
                    <a:lnTo>
                      <a:pt x="129530" y="104859"/>
                    </a:lnTo>
                    <a:lnTo>
                      <a:pt x="118811" y="118641"/>
                    </a:lnTo>
                    <a:lnTo>
                      <a:pt x="136508" y="138305"/>
                    </a:lnTo>
                    <a:lnTo>
                      <a:pt x="140893" y="120766"/>
                    </a:lnTo>
                    <a:lnTo>
                      <a:pt x="143869" y="120766"/>
                    </a:lnTo>
                    <a:lnTo>
                      <a:pt x="145655" y="113623"/>
                    </a:lnTo>
                    <a:lnTo>
                      <a:pt x="157017" y="113623"/>
                    </a:lnTo>
                    <a:lnTo>
                      <a:pt x="177469" y="177252"/>
                    </a:lnTo>
                    <a:lnTo>
                      <a:pt x="177469" y="204522"/>
                    </a:lnTo>
                    <a:lnTo>
                      <a:pt x="172707" y="203161"/>
                    </a:lnTo>
                    <a:lnTo>
                      <a:pt x="172707" y="211665"/>
                    </a:lnTo>
                    <a:lnTo>
                      <a:pt x="162829" y="208842"/>
                    </a:lnTo>
                    <a:lnTo>
                      <a:pt x="166107" y="231791"/>
                    </a:lnTo>
                    <a:lnTo>
                      <a:pt x="157112" y="209305"/>
                    </a:lnTo>
                    <a:lnTo>
                      <a:pt x="161345" y="238934"/>
                    </a:lnTo>
                    <a:lnTo>
                      <a:pt x="152255" y="216210"/>
                    </a:lnTo>
                    <a:lnTo>
                      <a:pt x="145437" y="195757"/>
                    </a:lnTo>
                    <a:lnTo>
                      <a:pt x="140893" y="179850"/>
                    </a:lnTo>
                    <a:lnTo>
                      <a:pt x="124985" y="152581"/>
                    </a:lnTo>
                    <a:lnTo>
                      <a:pt x="99974" y="152581"/>
                    </a:lnTo>
                    <a:lnTo>
                      <a:pt x="102478" y="161345"/>
                    </a:lnTo>
                    <a:lnTo>
                      <a:pt x="97647" y="168246"/>
                    </a:lnTo>
                    <a:lnTo>
                      <a:pt x="97716" y="168488"/>
                    </a:lnTo>
                    <a:lnTo>
                      <a:pt x="81809" y="191213"/>
                    </a:lnTo>
                    <a:lnTo>
                      <a:pt x="70446" y="184395"/>
                    </a:lnTo>
                    <a:lnTo>
                      <a:pt x="65901" y="191213"/>
                    </a:lnTo>
                    <a:lnTo>
                      <a:pt x="49994" y="184395"/>
                    </a:lnTo>
                    <a:lnTo>
                      <a:pt x="38632" y="179850"/>
                    </a:lnTo>
                    <a:lnTo>
                      <a:pt x="34087" y="152581"/>
                    </a:lnTo>
                    <a:lnTo>
                      <a:pt x="22725" y="120766"/>
                    </a:lnTo>
                    <a:lnTo>
                      <a:pt x="27270" y="98042"/>
                    </a:lnTo>
                    <a:lnTo>
                      <a:pt x="0" y="82134"/>
                    </a:lnTo>
                    <a:lnTo>
                      <a:pt x="6266" y="75868"/>
                    </a:lnTo>
                    <a:lnTo>
                      <a:pt x="4762" y="74991"/>
                    </a:lnTo>
                    <a:lnTo>
                      <a:pt x="16124" y="63629"/>
                    </a:lnTo>
                    <a:lnTo>
                      <a:pt x="31460" y="52894"/>
                    </a:lnTo>
                    <a:lnTo>
                      <a:pt x="6817" y="34413"/>
                    </a:lnTo>
                    <a:lnTo>
                      <a:pt x="22725" y="7143"/>
                    </a:lnTo>
                    <a:lnTo>
                      <a:pt x="23169" y="740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8" name="Freeform 59">
                <a:extLst>
                  <a:ext uri="{FF2B5EF4-FFF2-40B4-BE49-F238E27FC236}">
                    <a16:creationId xmlns:a16="http://schemas.microsoft.com/office/drawing/2014/main" id="{5BBD6CED-C6BF-4D71-839C-1034B0ACB4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9101" y="2695250"/>
                <a:ext cx="1808542" cy="1318615"/>
              </a:xfrm>
              <a:custGeom>
                <a:avLst/>
                <a:gdLst>
                  <a:gd name="T0" fmla="*/ 565 w 993"/>
                  <a:gd name="T1" fmla="*/ 720 h 724"/>
                  <a:gd name="T2" fmla="*/ 600 w 993"/>
                  <a:gd name="T3" fmla="*/ 691 h 724"/>
                  <a:gd name="T4" fmla="*/ 872 w 993"/>
                  <a:gd name="T5" fmla="*/ 97 h 724"/>
                  <a:gd name="T6" fmla="*/ 927 w 993"/>
                  <a:gd name="T7" fmla="*/ 145 h 724"/>
                  <a:gd name="T8" fmla="*/ 984 w 993"/>
                  <a:gd name="T9" fmla="*/ 149 h 724"/>
                  <a:gd name="T10" fmla="*/ 941 w 993"/>
                  <a:gd name="T11" fmla="*/ 201 h 724"/>
                  <a:gd name="T12" fmla="*/ 922 w 993"/>
                  <a:gd name="T13" fmla="*/ 256 h 724"/>
                  <a:gd name="T14" fmla="*/ 879 w 993"/>
                  <a:gd name="T15" fmla="*/ 275 h 724"/>
                  <a:gd name="T16" fmla="*/ 849 w 993"/>
                  <a:gd name="T17" fmla="*/ 294 h 724"/>
                  <a:gd name="T18" fmla="*/ 785 w 993"/>
                  <a:gd name="T19" fmla="*/ 334 h 724"/>
                  <a:gd name="T20" fmla="*/ 785 w 993"/>
                  <a:gd name="T21" fmla="*/ 310 h 724"/>
                  <a:gd name="T22" fmla="*/ 733 w 993"/>
                  <a:gd name="T23" fmla="*/ 334 h 724"/>
                  <a:gd name="T24" fmla="*/ 730 w 993"/>
                  <a:gd name="T25" fmla="*/ 362 h 724"/>
                  <a:gd name="T26" fmla="*/ 778 w 993"/>
                  <a:gd name="T27" fmla="*/ 369 h 724"/>
                  <a:gd name="T28" fmla="*/ 759 w 993"/>
                  <a:gd name="T29" fmla="*/ 398 h 724"/>
                  <a:gd name="T30" fmla="*/ 759 w 993"/>
                  <a:gd name="T31" fmla="*/ 452 h 724"/>
                  <a:gd name="T32" fmla="*/ 768 w 993"/>
                  <a:gd name="T33" fmla="*/ 502 h 724"/>
                  <a:gd name="T34" fmla="*/ 775 w 993"/>
                  <a:gd name="T35" fmla="*/ 549 h 724"/>
                  <a:gd name="T36" fmla="*/ 728 w 993"/>
                  <a:gd name="T37" fmla="*/ 613 h 724"/>
                  <a:gd name="T38" fmla="*/ 655 w 993"/>
                  <a:gd name="T39" fmla="*/ 656 h 724"/>
                  <a:gd name="T40" fmla="*/ 600 w 993"/>
                  <a:gd name="T41" fmla="*/ 670 h 724"/>
                  <a:gd name="T42" fmla="*/ 586 w 993"/>
                  <a:gd name="T43" fmla="*/ 670 h 724"/>
                  <a:gd name="T44" fmla="*/ 532 w 993"/>
                  <a:gd name="T45" fmla="*/ 656 h 724"/>
                  <a:gd name="T46" fmla="*/ 499 w 993"/>
                  <a:gd name="T47" fmla="*/ 644 h 724"/>
                  <a:gd name="T48" fmla="*/ 451 w 993"/>
                  <a:gd name="T49" fmla="*/ 653 h 724"/>
                  <a:gd name="T50" fmla="*/ 444 w 993"/>
                  <a:gd name="T51" fmla="*/ 661 h 724"/>
                  <a:gd name="T52" fmla="*/ 418 w 993"/>
                  <a:gd name="T53" fmla="*/ 642 h 724"/>
                  <a:gd name="T54" fmla="*/ 390 w 993"/>
                  <a:gd name="T55" fmla="*/ 604 h 724"/>
                  <a:gd name="T56" fmla="*/ 397 w 993"/>
                  <a:gd name="T57" fmla="*/ 556 h 724"/>
                  <a:gd name="T58" fmla="*/ 371 w 993"/>
                  <a:gd name="T59" fmla="*/ 537 h 724"/>
                  <a:gd name="T60" fmla="*/ 319 w 993"/>
                  <a:gd name="T61" fmla="*/ 540 h 724"/>
                  <a:gd name="T62" fmla="*/ 276 w 993"/>
                  <a:gd name="T63" fmla="*/ 549 h 724"/>
                  <a:gd name="T64" fmla="*/ 243 w 993"/>
                  <a:gd name="T65" fmla="*/ 549 h 724"/>
                  <a:gd name="T66" fmla="*/ 184 w 993"/>
                  <a:gd name="T67" fmla="*/ 540 h 724"/>
                  <a:gd name="T68" fmla="*/ 139 w 993"/>
                  <a:gd name="T69" fmla="*/ 514 h 724"/>
                  <a:gd name="T70" fmla="*/ 82 w 993"/>
                  <a:gd name="T71" fmla="*/ 488 h 724"/>
                  <a:gd name="T72" fmla="*/ 82 w 993"/>
                  <a:gd name="T73" fmla="*/ 448 h 724"/>
                  <a:gd name="T74" fmla="*/ 35 w 993"/>
                  <a:gd name="T75" fmla="*/ 386 h 724"/>
                  <a:gd name="T76" fmla="*/ 18 w 993"/>
                  <a:gd name="T77" fmla="*/ 353 h 724"/>
                  <a:gd name="T78" fmla="*/ 4 w 993"/>
                  <a:gd name="T79" fmla="*/ 324 h 724"/>
                  <a:gd name="T80" fmla="*/ 44 w 993"/>
                  <a:gd name="T81" fmla="*/ 310 h 724"/>
                  <a:gd name="T82" fmla="*/ 104 w 993"/>
                  <a:gd name="T83" fmla="*/ 272 h 724"/>
                  <a:gd name="T84" fmla="*/ 101 w 993"/>
                  <a:gd name="T85" fmla="*/ 211 h 724"/>
                  <a:gd name="T86" fmla="*/ 184 w 993"/>
                  <a:gd name="T87" fmla="*/ 163 h 724"/>
                  <a:gd name="T88" fmla="*/ 222 w 993"/>
                  <a:gd name="T89" fmla="*/ 109 h 724"/>
                  <a:gd name="T90" fmla="*/ 267 w 993"/>
                  <a:gd name="T91" fmla="*/ 147 h 724"/>
                  <a:gd name="T92" fmla="*/ 298 w 993"/>
                  <a:gd name="T93" fmla="*/ 206 h 724"/>
                  <a:gd name="T94" fmla="*/ 357 w 993"/>
                  <a:gd name="T95" fmla="*/ 246 h 724"/>
                  <a:gd name="T96" fmla="*/ 439 w 993"/>
                  <a:gd name="T97" fmla="*/ 261 h 724"/>
                  <a:gd name="T98" fmla="*/ 506 w 993"/>
                  <a:gd name="T99" fmla="*/ 284 h 724"/>
                  <a:gd name="T100" fmla="*/ 593 w 993"/>
                  <a:gd name="T101" fmla="*/ 256 h 724"/>
                  <a:gd name="T102" fmla="*/ 610 w 993"/>
                  <a:gd name="T103" fmla="*/ 223 h 724"/>
                  <a:gd name="T104" fmla="*/ 659 w 993"/>
                  <a:gd name="T105" fmla="*/ 201 h 724"/>
                  <a:gd name="T106" fmla="*/ 730 w 993"/>
                  <a:gd name="T107" fmla="*/ 166 h 724"/>
                  <a:gd name="T108" fmla="*/ 719 w 993"/>
                  <a:gd name="T109" fmla="*/ 137 h 724"/>
                  <a:gd name="T110" fmla="*/ 676 w 993"/>
                  <a:gd name="T111" fmla="*/ 135 h 724"/>
                  <a:gd name="T112" fmla="*/ 738 w 993"/>
                  <a:gd name="T113" fmla="*/ 85 h 724"/>
                  <a:gd name="T114" fmla="*/ 761 w 993"/>
                  <a:gd name="T115" fmla="*/ 26 h 724"/>
                  <a:gd name="T116" fmla="*/ 806 w 993"/>
                  <a:gd name="T117" fmla="*/ 0 h 724"/>
                  <a:gd name="T118" fmla="*/ 863 w 993"/>
                  <a:gd name="T119" fmla="*/ 55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3" h="724">
                    <a:moveTo>
                      <a:pt x="593" y="715"/>
                    </a:moveTo>
                    <a:lnTo>
                      <a:pt x="593" y="715"/>
                    </a:lnTo>
                    <a:lnTo>
                      <a:pt x="579" y="724"/>
                    </a:lnTo>
                    <a:lnTo>
                      <a:pt x="565" y="720"/>
                    </a:lnTo>
                    <a:lnTo>
                      <a:pt x="565" y="703"/>
                    </a:lnTo>
                    <a:lnTo>
                      <a:pt x="574" y="696"/>
                    </a:lnTo>
                    <a:lnTo>
                      <a:pt x="591" y="691"/>
                    </a:lnTo>
                    <a:lnTo>
                      <a:pt x="600" y="691"/>
                    </a:lnTo>
                    <a:lnTo>
                      <a:pt x="603" y="698"/>
                    </a:lnTo>
                    <a:lnTo>
                      <a:pt x="596" y="706"/>
                    </a:lnTo>
                    <a:lnTo>
                      <a:pt x="593" y="715"/>
                    </a:lnTo>
                    <a:moveTo>
                      <a:pt x="872" y="97"/>
                    </a:moveTo>
                    <a:lnTo>
                      <a:pt x="872" y="97"/>
                    </a:lnTo>
                    <a:lnTo>
                      <a:pt x="901" y="104"/>
                    </a:lnTo>
                    <a:lnTo>
                      <a:pt x="920" y="121"/>
                    </a:lnTo>
                    <a:lnTo>
                      <a:pt x="927" y="145"/>
                    </a:lnTo>
                    <a:lnTo>
                      <a:pt x="950" y="145"/>
                    </a:lnTo>
                    <a:lnTo>
                      <a:pt x="965" y="135"/>
                    </a:lnTo>
                    <a:lnTo>
                      <a:pt x="993" y="128"/>
                    </a:lnTo>
                    <a:lnTo>
                      <a:pt x="984" y="149"/>
                    </a:lnTo>
                    <a:lnTo>
                      <a:pt x="976" y="159"/>
                    </a:lnTo>
                    <a:lnTo>
                      <a:pt x="972" y="185"/>
                    </a:lnTo>
                    <a:lnTo>
                      <a:pt x="960" y="206"/>
                    </a:lnTo>
                    <a:lnTo>
                      <a:pt x="941" y="201"/>
                    </a:lnTo>
                    <a:lnTo>
                      <a:pt x="927" y="211"/>
                    </a:lnTo>
                    <a:lnTo>
                      <a:pt x="931" y="230"/>
                    </a:lnTo>
                    <a:lnTo>
                      <a:pt x="929" y="256"/>
                    </a:lnTo>
                    <a:lnTo>
                      <a:pt x="922" y="256"/>
                    </a:lnTo>
                    <a:lnTo>
                      <a:pt x="922" y="268"/>
                    </a:lnTo>
                    <a:lnTo>
                      <a:pt x="910" y="253"/>
                    </a:lnTo>
                    <a:lnTo>
                      <a:pt x="905" y="268"/>
                    </a:lnTo>
                    <a:lnTo>
                      <a:pt x="879" y="275"/>
                    </a:lnTo>
                    <a:lnTo>
                      <a:pt x="882" y="287"/>
                    </a:lnTo>
                    <a:lnTo>
                      <a:pt x="868" y="287"/>
                    </a:lnTo>
                    <a:lnTo>
                      <a:pt x="861" y="279"/>
                    </a:lnTo>
                    <a:lnTo>
                      <a:pt x="849" y="294"/>
                    </a:lnTo>
                    <a:lnTo>
                      <a:pt x="832" y="308"/>
                    </a:lnTo>
                    <a:lnTo>
                      <a:pt x="818" y="320"/>
                    </a:lnTo>
                    <a:lnTo>
                      <a:pt x="797" y="327"/>
                    </a:lnTo>
                    <a:lnTo>
                      <a:pt x="785" y="334"/>
                    </a:lnTo>
                    <a:lnTo>
                      <a:pt x="766" y="341"/>
                    </a:lnTo>
                    <a:lnTo>
                      <a:pt x="775" y="332"/>
                    </a:lnTo>
                    <a:lnTo>
                      <a:pt x="771" y="324"/>
                    </a:lnTo>
                    <a:lnTo>
                      <a:pt x="785" y="310"/>
                    </a:lnTo>
                    <a:lnTo>
                      <a:pt x="775" y="298"/>
                    </a:lnTo>
                    <a:lnTo>
                      <a:pt x="761" y="306"/>
                    </a:lnTo>
                    <a:lnTo>
                      <a:pt x="742" y="320"/>
                    </a:lnTo>
                    <a:lnTo>
                      <a:pt x="733" y="334"/>
                    </a:lnTo>
                    <a:lnTo>
                      <a:pt x="719" y="334"/>
                    </a:lnTo>
                    <a:lnTo>
                      <a:pt x="709" y="346"/>
                    </a:lnTo>
                    <a:lnTo>
                      <a:pt x="719" y="358"/>
                    </a:lnTo>
                    <a:lnTo>
                      <a:pt x="730" y="362"/>
                    </a:lnTo>
                    <a:lnTo>
                      <a:pt x="733" y="372"/>
                    </a:lnTo>
                    <a:lnTo>
                      <a:pt x="745" y="377"/>
                    </a:lnTo>
                    <a:lnTo>
                      <a:pt x="761" y="362"/>
                    </a:lnTo>
                    <a:lnTo>
                      <a:pt x="778" y="369"/>
                    </a:lnTo>
                    <a:lnTo>
                      <a:pt x="787" y="372"/>
                    </a:lnTo>
                    <a:lnTo>
                      <a:pt x="790" y="381"/>
                    </a:lnTo>
                    <a:lnTo>
                      <a:pt x="766" y="386"/>
                    </a:lnTo>
                    <a:lnTo>
                      <a:pt x="759" y="398"/>
                    </a:lnTo>
                    <a:lnTo>
                      <a:pt x="745" y="407"/>
                    </a:lnTo>
                    <a:lnTo>
                      <a:pt x="735" y="421"/>
                    </a:lnTo>
                    <a:lnTo>
                      <a:pt x="752" y="433"/>
                    </a:lnTo>
                    <a:lnTo>
                      <a:pt x="759" y="452"/>
                    </a:lnTo>
                    <a:lnTo>
                      <a:pt x="768" y="469"/>
                    </a:lnTo>
                    <a:lnTo>
                      <a:pt x="780" y="483"/>
                    </a:lnTo>
                    <a:lnTo>
                      <a:pt x="780" y="497"/>
                    </a:lnTo>
                    <a:lnTo>
                      <a:pt x="768" y="502"/>
                    </a:lnTo>
                    <a:lnTo>
                      <a:pt x="773" y="511"/>
                    </a:lnTo>
                    <a:lnTo>
                      <a:pt x="782" y="519"/>
                    </a:lnTo>
                    <a:lnTo>
                      <a:pt x="780" y="533"/>
                    </a:lnTo>
                    <a:lnTo>
                      <a:pt x="775" y="549"/>
                    </a:lnTo>
                    <a:lnTo>
                      <a:pt x="766" y="549"/>
                    </a:lnTo>
                    <a:lnTo>
                      <a:pt x="756" y="571"/>
                    </a:lnTo>
                    <a:lnTo>
                      <a:pt x="742" y="592"/>
                    </a:lnTo>
                    <a:lnTo>
                      <a:pt x="728" y="613"/>
                    </a:lnTo>
                    <a:lnTo>
                      <a:pt x="704" y="630"/>
                    </a:lnTo>
                    <a:lnTo>
                      <a:pt x="683" y="644"/>
                    </a:lnTo>
                    <a:lnTo>
                      <a:pt x="664" y="646"/>
                    </a:lnTo>
                    <a:lnTo>
                      <a:pt x="655" y="656"/>
                    </a:lnTo>
                    <a:lnTo>
                      <a:pt x="650" y="649"/>
                    </a:lnTo>
                    <a:lnTo>
                      <a:pt x="641" y="658"/>
                    </a:lnTo>
                    <a:lnTo>
                      <a:pt x="617" y="665"/>
                    </a:lnTo>
                    <a:lnTo>
                      <a:pt x="600" y="670"/>
                    </a:lnTo>
                    <a:lnTo>
                      <a:pt x="596" y="687"/>
                    </a:lnTo>
                    <a:lnTo>
                      <a:pt x="586" y="689"/>
                    </a:lnTo>
                    <a:lnTo>
                      <a:pt x="581" y="677"/>
                    </a:lnTo>
                    <a:lnTo>
                      <a:pt x="586" y="670"/>
                    </a:lnTo>
                    <a:lnTo>
                      <a:pt x="562" y="663"/>
                    </a:lnTo>
                    <a:lnTo>
                      <a:pt x="555" y="665"/>
                    </a:lnTo>
                    <a:lnTo>
                      <a:pt x="539" y="661"/>
                    </a:lnTo>
                    <a:lnTo>
                      <a:pt x="532" y="656"/>
                    </a:lnTo>
                    <a:lnTo>
                      <a:pt x="534" y="644"/>
                    </a:lnTo>
                    <a:lnTo>
                      <a:pt x="520" y="642"/>
                    </a:lnTo>
                    <a:lnTo>
                      <a:pt x="510" y="635"/>
                    </a:lnTo>
                    <a:lnTo>
                      <a:pt x="499" y="644"/>
                    </a:lnTo>
                    <a:lnTo>
                      <a:pt x="482" y="646"/>
                    </a:lnTo>
                    <a:lnTo>
                      <a:pt x="468" y="646"/>
                    </a:lnTo>
                    <a:lnTo>
                      <a:pt x="461" y="651"/>
                    </a:lnTo>
                    <a:lnTo>
                      <a:pt x="451" y="653"/>
                    </a:lnTo>
                    <a:lnTo>
                      <a:pt x="454" y="672"/>
                    </a:lnTo>
                    <a:lnTo>
                      <a:pt x="447" y="672"/>
                    </a:lnTo>
                    <a:lnTo>
                      <a:pt x="444" y="668"/>
                    </a:lnTo>
                    <a:lnTo>
                      <a:pt x="444" y="661"/>
                    </a:lnTo>
                    <a:lnTo>
                      <a:pt x="432" y="665"/>
                    </a:lnTo>
                    <a:lnTo>
                      <a:pt x="425" y="663"/>
                    </a:lnTo>
                    <a:lnTo>
                      <a:pt x="413" y="656"/>
                    </a:lnTo>
                    <a:lnTo>
                      <a:pt x="418" y="642"/>
                    </a:lnTo>
                    <a:lnTo>
                      <a:pt x="409" y="639"/>
                    </a:lnTo>
                    <a:lnTo>
                      <a:pt x="404" y="623"/>
                    </a:lnTo>
                    <a:lnTo>
                      <a:pt x="387" y="625"/>
                    </a:lnTo>
                    <a:lnTo>
                      <a:pt x="390" y="604"/>
                    </a:lnTo>
                    <a:lnTo>
                      <a:pt x="404" y="590"/>
                    </a:lnTo>
                    <a:lnTo>
                      <a:pt x="404" y="575"/>
                    </a:lnTo>
                    <a:lnTo>
                      <a:pt x="404" y="561"/>
                    </a:lnTo>
                    <a:lnTo>
                      <a:pt x="397" y="556"/>
                    </a:lnTo>
                    <a:lnTo>
                      <a:pt x="392" y="547"/>
                    </a:lnTo>
                    <a:lnTo>
                      <a:pt x="383" y="547"/>
                    </a:lnTo>
                    <a:lnTo>
                      <a:pt x="364" y="545"/>
                    </a:lnTo>
                    <a:lnTo>
                      <a:pt x="371" y="537"/>
                    </a:lnTo>
                    <a:lnTo>
                      <a:pt x="361" y="526"/>
                    </a:lnTo>
                    <a:lnTo>
                      <a:pt x="352" y="533"/>
                    </a:lnTo>
                    <a:lnTo>
                      <a:pt x="338" y="528"/>
                    </a:lnTo>
                    <a:lnTo>
                      <a:pt x="319" y="540"/>
                    </a:lnTo>
                    <a:lnTo>
                      <a:pt x="305" y="554"/>
                    </a:lnTo>
                    <a:lnTo>
                      <a:pt x="290" y="556"/>
                    </a:lnTo>
                    <a:lnTo>
                      <a:pt x="283" y="552"/>
                    </a:lnTo>
                    <a:lnTo>
                      <a:pt x="276" y="549"/>
                    </a:lnTo>
                    <a:lnTo>
                      <a:pt x="264" y="547"/>
                    </a:lnTo>
                    <a:lnTo>
                      <a:pt x="255" y="552"/>
                    </a:lnTo>
                    <a:lnTo>
                      <a:pt x="246" y="566"/>
                    </a:lnTo>
                    <a:lnTo>
                      <a:pt x="243" y="549"/>
                    </a:lnTo>
                    <a:lnTo>
                      <a:pt x="234" y="554"/>
                    </a:lnTo>
                    <a:lnTo>
                      <a:pt x="215" y="552"/>
                    </a:lnTo>
                    <a:lnTo>
                      <a:pt x="196" y="549"/>
                    </a:lnTo>
                    <a:lnTo>
                      <a:pt x="184" y="540"/>
                    </a:lnTo>
                    <a:lnTo>
                      <a:pt x="170" y="537"/>
                    </a:lnTo>
                    <a:lnTo>
                      <a:pt x="165" y="528"/>
                    </a:lnTo>
                    <a:lnTo>
                      <a:pt x="156" y="526"/>
                    </a:lnTo>
                    <a:lnTo>
                      <a:pt x="139" y="514"/>
                    </a:lnTo>
                    <a:lnTo>
                      <a:pt x="127" y="507"/>
                    </a:lnTo>
                    <a:lnTo>
                      <a:pt x="120" y="511"/>
                    </a:lnTo>
                    <a:lnTo>
                      <a:pt x="97" y="500"/>
                    </a:lnTo>
                    <a:lnTo>
                      <a:pt x="82" y="488"/>
                    </a:lnTo>
                    <a:lnTo>
                      <a:pt x="78" y="466"/>
                    </a:lnTo>
                    <a:lnTo>
                      <a:pt x="89" y="469"/>
                    </a:lnTo>
                    <a:lnTo>
                      <a:pt x="89" y="459"/>
                    </a:lnTo>
                    <a:lnTo>
                      <a:pt x="82" y="448"/>
                    </a:lnTo>
                    <a:lnTo>
                      <a:pt x="85" y="433"/>
                    </a:lnTo>
                    <a:lnTo>
                      <a:pt x="68" y="410"/>
                    </a:lnTo>
                    <a:lnTo>
                      <a:pt x="40" y="403"/>
                    </a:lnTo>
                    <a:lnTo>
                      <a:pt x="35" y="386"/>
                    </a:lnTo>
                    <a:lnTo>
                      <a:pt x="23" y="377"/>
                    </a:lnTo>
                    <a:lnTo>
                      <a:pt x="21" y="372"/>
                    </a:lnTo>
                    <a:lnTo>
                      <a:pt x="18" y="360"/>
                    </a:lnTo>
                    <a:lnTo>
                      <a:pt x="18" y="353"/>
                    </a:lnTo>
                    <a:lnTo>
                      <a:pt x="9" y="348"/>
                    </a:lnTo>
                    <a:lnTo>
                      <a:pt x="4" y="350"/>
                    </a:lnTo>
                    <a:lnTo>
                      <a:pt x="0" y="332"/>
                    </a:lnTo>
                    <a:lnTo>
                      <a:pt x="4" y="324"/>
                    </a:lnTo>
                    <a:lnTo>
                      <a:pt x="2" y="320"/>
                    </a:lnTo>
                    <a:lnTo>
                      <a:pt x="18" y="310"/>
                    </a:lnTo>
                    <a:lnTo>
                      <a:pt x="28" y="308"/>
                    </a:lnTo>
                    <a:lnTo>
                      <a:pt x="44" y="310"/>
                    </a:lnTo>
                    <a:lnTo>
                      <a:pt x="52" y="296"/>
                    </a:lnTo>
                    <a:lnTo>
                      <a:pt x="73" y="294"/>
                    </a:lnTo>
                    <a:lnTo>
                      <a:pt x="78" y="284"/>
                    </a:lnTo>
                    <a:lnTo>
                      <a:pt x="104" y="272"/>
                    </a:lnTo>
                    <a:lnTo>
                      <a:pt x="106" y="268"/>
                    </a:lnTo>
                    <a:lnTo>
                      <a:pt x="104" y="256"/>
                    </a:lnTo>
                    <a:lnTo>
                      <a:pt x="115" y="249"/>
                    </a:lnTo>
                    <a:lnTo>
                      <a:pt x="101" y="211"/>
                    </a:lnTo>
                    <a:lnTo>
                      <a:pt x="134" y="201"/>
                    </a:lnTo>
                    <a:lnTo>
                      <a:pt x="141" y="197"/>
                    </a:lnTo>
                    <a:lnTo>
                      <a:pt x="153" y="154"/>
                    </a:lnTo>
                    <a:lnTo>
                      <a:pt x="184" y="163"/>
                    </a:lnTo>
                    <a:lnTo>
                      <a:pt x="193" y="152"/>
                    </a:lnTo>
                    <a:lnTo>
                      <a:pt x="196" y="128"/>
                    </a:lnTo>
                    <a:lnTo>
                      <a:pt x="208" y="126"/>
                    </a:lnTo>
                    <a:lnTo>
                      <a:pt x="222" y="109"/>
                    </a:lnTo>
                    <a:lnTo>
                      <a:pt x="227" y="107"/>
                    </a:lnTo>
                    <a:lnTo>
                      <a:pt x="231" y="123"/>
                    </a:lnTo>
                    <a:lnTo>
                      <a:pt x="246" y="137"/>
                    </a:lnTo>
                    <a:lnTo>
                      <a:pt x="267" y="147"/>
                    </a:lnTo>
                    <a:lnTo>
                      <a:pt x="279" y="166"/>
                    </a:lnTo>
                    <a:lnTo>
                      <a:pt x="274" y="192"/>
                    </a:lnTo>
                    <a:lnTo>
                      <a:pt x="279" y="204"/>
                    </a:lnTo>
                    <a:lnTo>
                      <a:pt x="298" y="206"/>
                    </a:lnTo>
                    <a:lnTo>
                      <a:pt x="319" y="211"/>
                    </a:lnTo>
                    <a:lnTo>
                      <a:pt x="340" y="225"/>
                    </a:lnTo>
                    <a:lnTo>
                      <a:pt x="350" y="227"/>
                    </a:lnTo>
                    <a:lnTo>
                      <a:pt x="357" y="246"/>
                    </a:lnTo>
                    <a:lnTo>
                      <a:pt x="366" y="261"/>
                    </a:lnTo>
                    <a:lnTo>
                      <a:pt x="385" y="261"/>
                    </a:lnTo>
                    <a:lnTo>
                      <a:pt x="418" y="265"/>
                    </a:lnTo>
                    <a:lnTo>
                      <a:pt x="439" y="261"/>
                    </a:lnTo>
                    <a:lnTo>
                      <a:pt x="456" y="265"/>
                    </a:lnTo>
                    <a:lnTo>
                      <a:pt x="480" y="277"/>
                    </a:lnTo>
                    <a:lnTo>
                      <a:pt x="499" y="277"/>
                    </a:lnTo>
                    <a:lnTo>
                      <a:pt x="506" y="284"/>
                    </a:lnTo>
                    <a:lnTo>
                      <a:pt x="525" y="272"/>
                    </a:lnTo>
                    <a:lnTo>
                      <a:pt x="551" y="265"/>
                    </a:lnTo>
                    <a:lnTo>
                      <a:pt x="574" y="265"/>
                    </a:lnTo>
                    <a:lnTo>
                      <a:pt x="593" y="256"/>
                    </a:lnTo>
                    <a:lnTo>
                      <a:pt x="605" y="246"/>
                    </a:lnTo>
                    <a:lnTo>
                      <a:pt x="617" y="237"/>
                    </a:lnTo>
                    <a:lnTo>
                      <a:pt x="615" y="230"/>
                    </a:lnTo>
                    <a:lnTo>
                      <a:pt x="610" y="223"/>
                    </a:lnTo>
                    <a:lnTo>
                      <a:pt x="617" y="206"/>
                    </a:lnTo>
                    <a:lnTo>
                      <a:pt x="626" y="208"/>
                    </a:lnTo>
                    <a:lnTo>
                      <a:pt x="643" y="213"/>
                    </a:lnTo>
                    <a:lnTo>
                      <a:pt x="659" y="201"/>
                    </a:lnTo>
                    <a:lnTo>
                      <a:pt x="683" y="192"/>
                    </a:lnTo>
                    <a:lnTo>
                      <a:pt x="695" y="178"/>
                    </a:lnTo>
                    <a:lnTo>
                      <a:pt x="707" y="171"/>
                    </a:lnTo>
                    <a:lnTo>
                      <a:pt x="730" y="166"/>
                    </a:lnTo>
                    <a:lnTo>
                      <a:pt x="745" y="171"/>
                    </a:lnTo>
                    <a:lnTo>
                      <a:pt x="745" y="161"/>
                    </a:lnTo>
                    <a:lnTo>
                      <a:pt x="730" y="145"/>
                    </a:lnTo>
                    <a:lnTo>
                      <a:pt x="719" y="137"/>
                    </a:lnTo>
                    <a:lnTo>
                      <a:pt x="704" y="147"/>
                    </a:lnTo>
                    <a:lnTo>
                      <a:pt x="690" y="142"/>
                    </a:lnTo>
                    <a:lnTo>
                      <a:pt x="681" y="145"/>
                    </a:lnTo>
                    <a:lnTo>
                      <a:pt x="676" y="135"/>
                    </a:lnTo>
                    <a:lnTo>
                      <a:pt x="688" y="111"/>
                    </a:lnTo>
                    <a:lnTo>
                      <a:pt x="695" y="92"/>
                    </a:lnTo>
                    <a:lnTo>
                      <a:pt x="714" y="102"/>
                    </a:lnTo>
                    <a:lnTo>
                      <a:pt x="738" y="85"/>
                    </a:lnTo>
                    <a:lnTo>
                      <a:pt x="738" y="76"/>
                    </a:lnTo>
                    <a:lnTo>
                      <a:pt x="752" y="48"/>
                    </a:lnTo>
                    <a:lnTo>
                      <a:pt x="761" y="40"/>
                    </a:lnTo>
                    <a:lnTo>
                      <a:pt x="761" y="26"/>
                    </a:lnTo>
                    <a:lnTo>
                      <a:pt x="752" y="19"/>
                    </a:lnTo>
                    <a:lnTo>
                      <a:pt x="766" y="5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32" y="7"/>
                    </a:lnTo>
                    <a:lnTo>
                      <a:pt x="846" y="17"/>
                    </a:lnTo>
                    <a:lnTo>
                      <a:pt x="856" y="45"/>
                    </a:lnTo>
                    <a:lnTo>
                      <a:pt x="863" y="55"/>
                    </a:lnTo>
                    <a:lnTo>
                      <a:pt x="868" y="71"/>
                    </a:lnTo>
                    <a:lnTo>
                      <a:pt x="872" y="97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269" name="Freeform 241">
                <a:extLst>
                  <a:ext uri="{FF2B5EF4-FFF2-40B4-BE49-F238E27FC236}">
                    <a16:creationId xmlns:a16="http://schemas.microsoft.com/office/drawing/2014/main" id="{684360DB-ED73-4377-811A-AE6B4187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899" y="3847954"/>
                <a:ext cx="216995" cy="459313"/>
              </a:xfrm>
              <a:custGeom>
                <a:avLst/>
                <a:gdLst>
                  <a:gd name="connsiteX0" fmla="*/ 118494 w 270749"/>
                  <a:gd name="connsiteY0" fmla="*/ 0 h 573095"/>
                  <a:gd name="connsiteX1" fmla="*/ 141218 w 270749"/>
                  <a:gd name="connsiteY1" fmla="*/ 15907 h 573095"/>
                  <a:gd name="connsiteX2" fmla="*/ 173033 w 270749"/>
                  <a:gd name="connsiteY2" fmla="*/ 24997 h 573095"/>
                  <a:gd name="connsiteX3" fmla="*/ 168488 w 270749"/>
                  <a:gd name="connsiteY3" fmla="*/ 47722 h 573095"/>
                  <a:gd name="connsiteX4" fmla="*/ 184395 w 270749"/>
                  <a:gd name="connsiteY4" fmla="*/ 63629 h 573095"/>
                  <a:gd name="connsiteX5" fmla="*/ 220755 w 270749"/>
                  <a:gd name="connsiteY5" fmla="*/ 74992 h 573095"/>
                  <a:gd name="connsiteX6" fmla="*/ 208749 w 270749"/>
                  <a:gd name="connsiteY6" fmla="*/ 82996 h 573095"/>
                  <a:gd name="connsiteX7" fmla="*/ 213612 w 270749"/>
                  <a:gd name="connsiteY7" fmla="*/ 84516 h 573095"/>
                  <a:gd name="connsiteX8" fmla="*/ 165890 w 270749"/>
                  <a:gd name="connsiteY8" fmla="*/ 116330 h 573095"/>
                  <a:gd name="connsiteX9" fmla="*/ 140865 w 270749"/>
                  <a:gd name="connsiteY9" fmla="*/ 144929 h 573095"/>
                  <a:gd name="connsiteX10" fmla="*/ 136674 w 270749"/>
                  <a:gd name="connsiteY10" fmla="*/ 165890 h 573095"/>
                  <a:gd name="connsiteX11" fmla="*/ 161671 w 270749"/>
                  <a:gd name="connsiteY11" fmla="*/ 209067 h 573095"/>
                  <a:gd name="connsiteX12" fmla="*/ 195758 w 270749"/>
                  <a:gd name="connsiteY12" fmla="*/ 256789 h 573095"/>
                  <a:gd name="connsiteX13" fmla="*/ 232117 w 270749"/>
                  <a:gd name="connsiteY13" fmla="*/ 284058 h 573095"/>
                  <a:gd name="connsiteX14" fmla="*/ 254842 w 270749"/>
                  <a:gd name="connsiteY14" fmla="*/ 311328 h 573095"/>
                  <a:gd name="connsiteX15" fmla="*/ 270749 w 270749"/>
                  <a:gd name="connsiteY15" fmla="*/ 381774 h 573095"/>
                  <a:gd name="connsiteX16" fmla="*/ 263932 w 270749"/>
                  <a:gd name="connsiteY16" fmla="*/ 449948 h 573095"/>
                  <a:gd name="connsiteX17" fmla="*/ 257265 w 270749"/>
                  <a:gd name="connsiteY17" fmla="*/ 454710 h 573095"/>
                  <a:gd name="connsiteX18" fmla="*/ 256789 w 270749"/>
                  <a:gd name="connsiteY18" fmla="*/ 459472 h 573095"/>
                  <a:gd name="connsiteX19" fmla="*/ 224974 w 270749"/>
                  <a:gd name="connsiteY19" fmla="*/ 482197 h 573095"/>
                  <a:gd name="connsiteX20" fmla="*/ 188615 w 270749"/>
                  <a:gd name="connsiteY20" fmla="*/ 509466 h 573095"/>
                  <a:gd name="connsiteX21" fmla="*/ 154528 w 270749"/>
                  <a:gd name="connsiteY21" fmla="*/ 541281 h 573095"/>
                  <a:gd name="connsiteX22" fmla="*/ 106806 w 270749"/>
                  <a:gd name="connsiteY22" fmla="*/ 573095 h 573095"/>
                  <a:gd name="connsiteX23" fmla="*/ 95444 w 270749"/>
                  <a:gd name="connsiteY23" fmla="*/ 545826 h 573095"/>
                  <a:gd name="connsiteX24" fmla="*/ 106806 w 270749"/>
                  <a:gd name="connsiteY24" fmla="*/ 525373 h 573095"/>
                  <a:gd name="connsiteX25" fmla="*/ 79536 w 270749"/>
                  <a:gd name="connsiteY25" fmla="*/ 502649 h 573095"/>
                  <a:gd name="connsiteX26" fmla="*/ 91144 w 270749"/>
                  <a:gd name="connsiteY26" fmla="*/ 496845 h 573095"/>
                  <a:gd name="connsiteX27" fmla="*/ 86679 w 270749"/>
                  <a:gd name="connsiteY27" fmla="*/ 493125 h 573095"/>
                  <a:gd name="connsiteX28" fmla="*/ 118494 w 270749"/>
                  <a:gd name="connsiteY28" fmla="*/ 477218 h 573095"/>
                  <a:gd name="connsiteX29" fmla="*/ 144427 w 270749"/>
                  <a:gd name="connsiteY29" fmla="*/ 477218 h 573095"/>
                  <a:gd name="connsiteX30" fmla="*/ 134075 w 270749"/>
                  <a:gd name="connsiteY30" fmla="*/ 459472 h 573095"/>
                  <a:gd name="connsiteX31" fmla="*/ 144260 w 270749"/>
                  <a:gd name="connsiteY31" fmla="*/ 455163 h 573095"/>
                  <a:gd name="connsiteX32" fmla="*/ 141218 w 270749"/>
                  <a:gd name="connsiteY32" fmla="*/ 449948 h 573095"/>
                  <a:gd name="connsiteX33" fmla="*/ 193876 w 270749"/>
                  <a:gd name="connsiteY33" fmla="*/ 427670 h 573095"/>
                  <a:gd name="connsiteX34" fmla="*/ 197704 w 270749"/>
                  <a:gd name="connsiteY34" fmla="*/ 391298 h 573095"/>
                  <a:gd name="connsiteX35" fmla="*/ 193160 w 270749"/>
                  <a:gd name="connsiteY35" fmla="*/ 364029 h 573095"/>
                  <a:gd name="connsiteX36" fmla="*/ 197704 w 270749"/>
                  <a:gd name="connsiteY36" fmla="*/ 325397 h 573095"/>
                  <a:gd name="connsiteX37" fmla="*/ 188615 w 270749"/>
                  <a:gd name="connsiteY37" fmla="*/ 298127 h 573095"/>
                  <a:gd name="connsiteX38" fmla="*/ 161345 w 270749"/>
                  <a:gd name="connsiteY38" fmla="*/ 273130 h 573095"/>
                  <a:gd name="connsiteX39" fmla="*/ 138620 w 270749"/>
                  <a:gd name="connsiteY39" fmla="*/ 239043 h 573095"/>
                  <a:gd name="connsiteX40" fmla="*/ 106806 w 270749"/>
                  <a:gd name="connsiteY40" fmla="*/ 191321 h 573095"/>
                  <a:gd name="connsiteX41" fmla="*/ 63629 w 270749"/>
                  <a:gd name="connsiteY41" fmla="*/ 170869 h 573095"/>
                  <a:gd name="connsiteX42" fmla="*/ 72387 w 270749"/>
                  <a:gd name="connsiteY42" fmla="*/ 162110 h 573095"/>
                  <a:gd name="connsiteX43" fmla="*/ 70772 w 270749"/>
                  <a:gd name="connsiteY43" fmla="*/ 161345 h 573095"/>
                  <a:gd name="connsiteX44" fmla="*/ 82134 w 270749"/>
                  <a:gd name="connsiteY44" fmla="*/ 149983 h 573095"/>
                  <a:gd name="connsiteX45" fmla="*/ 93582 w 270749"/>
                  <a:gd name="connsiteY45" fmla="*/ 143623 h 573095"/>
                  <a:gd name="connsiteX46" fmla="*/ 79536 w 270749"/>
                  <a:gd name="connsiteY46" fmla="*/ 109513 h 573095"/>
                  <a:gd name="connsiteX47" fmla="*/ 36359 w 270749"/>
                  <a:gd name="connsiteY47" fmla="*/ 109513 h 573095"/>
                  <a:gd name="connsiteX48" fmla="*/ 20452 w 270749"/>
                  <a:gd name="connsiteY48" fmla="*/ 77698 h 573095"/>
                  <a:gd name="connsiteX49" fmla="*/ 0 w 270749"/>
                  <a:gd name="connsiteY49" fmla="*/ 45884 h 573095"/>
                  <a:gd name="connsiteX50" fmla="*/ 9775 w 270749"/>
                  <a:gd name="connsiteY50" fmla="*/ 40453 h 573095"/>
                  <a:gd name="connsiteX51" fmla="*/ 7143 w 270749"/>
                  <a:gd name="connsiteY51" fmla="*/ 36360 h 573095"/>
                  <a:gd name="connsiteX52" fmla="*/ 27595 w 270749"/>
                  <a:gd name="connsiteY52" fmla="*/ 24997 h 573095"/>
                  <a:gd name="connsiteX53" fmla="*/ 54865 w 270749"/>
                  <a:gd name="connsiteY53" fmla="*/ 24997 h 573095"/>
                  <a:gd name="connsiteX54" fmla="*/ 93497 w 270749"/>
                  <a:gd name="connsiteY54" fmla="*/ 24997 h 57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70749" h="573095">
                    <a:moveTo>
                      <a:pt x="118494" y="0"/>
                    </a:moveTo>
                    <a:lnTo>
                      <a:pt x="141218" y="15907"/>
                    </a:lnTo>
                    <a:lnTo>
                      <a:pt x="173033" y="24997"/>
                    </a:lnTo>
                    <a:lnTo>
                      <a:pt x="168488" y="47722"/>
                    </a:lnTo>
                    <a:lnTo>
                      <a:pt x="184395" y="63629"/>
                    </a:lnTo>
                    <a:lnTo>
                      <a:pt x="220755" y="74992"/>
                    </a:lnTo>
                    <a:lnTo>
                      <a:pt x="208749" y="82996"/>
                    </a:lnTo>
                    <a:lnTo>
                      <a:pt x="213612" y="84516"/>
                    </a:lnTo>
                    <a:lnTo>
                      <a:pt x="165890" y="116330"/>
                    </a:lnTo>
                    <a:lnTo>
                      <a:pt x="140865" y="144929"/>
                    </a:lnTo>
                    <a:lnTo>
                      <a:pt x="136674" y="165890"/>
                    </a:lnTo>
                    <a:lnTo>
                      <a:pt x="161671" y="209067"/>
                    </a:lnTo>
                    <a:lnTo>
                      <a:pt x="195758" y="256789"/>
                    </a:lnTo>
                    <a:lnTo>
                      <a:pt x="232117" y="284058"/>
                    </a:lnTo>
                    <a:lnTo>
                      <a:pt x="254842" y="311328"/>
                    </a:lnTo>
                    <a:lnTo>
                      <a:pt x="270749" y="381774"/>
                    </a:lnTo>
                    <a:lnTo>
                      <a:pt x="263932" y="449948"/>
                    </a:lnTo>
                    <a:lnTo>
                      <a:pt x="257265" y="454710"/>
                    </a:lnTo>
                    <a:lnTo>
                      <a:pt x="256789" y="459472"/>
                    </a:lnTo>
                    <a:lnTo>
                      <a:pt x="224974" y="482197"/>
                    </a:lnTo>
                    <a:lnTo>
                      <a:pt x="188615" y="509466"/>
                    </a:lnTo>
                    <a:lnTo>
                      <a:pt x="154528" y="541281"/>
                    </a:lnTo>
                    <a:lnTo>
                      <a:pt x="106806" y="573095"/>
                    </a:lnTo>
                    <a:lnTo>
                      <a:pt x="95444" y="545826"/>
                    </a:lnTo>
                    <a:lnTo>
                      <a:pt x="106806" y="525373"/>
                    </a:lnTo>
                    <a:lnTo>
                      <a:pt x="79536" y="502649"/>
                    </a:lnTo>
                    <a:lnTo>
                      <a:pt x="91144" y="496845"/>
                    </a:lnTo>
                    <a:lnTo>
                      <a:pt x="86679" y="493125"/>
                    </a:lnTo>
                    <a:lnTo>
                      <a:pt x="118494" y="477218"/>
                    </a:lnTo>
                    <a:lnTo>
                      <a:pt x="144427" y="477218"/>
                    </a:lnTo>
                    <a:lnTo>
                      <a:pt x="134075" y="459472"/>
                    </a:lnTo>
                    <a:lnTo>
                      <a:pt x="144260" y="455163"/>
                    </a:lnTo>
                    <a:lnTo>
                      <a:pt x="141218" y="449948"/>
                    </a:lnTo>
                    <a:lnTo>
                      <a:pt x="193876" y="427670"/>
                    </a:lnTo>
                    <a:lnTo>
                      <a:pt x="197704" y="391298"/>
                    </a:lnTo>
                    <a:lnTo>
                      <a:pt x="193160" y="364029"/>
                    </a:lnTo>
                    <a:lnTo>
                      <a:pt x="197704" y="325397"/>
                    </a:lnTo>
                    <a:lnTo>
                      <a:pt x="188615" y="298127"/>
                    </a:lnTo>
                    <a:lnTo>
                      <a:pt x="161345" y="273130"/>
                    </a:lnTo>
                    <a:lnTo>
                      <a:pt x="138620" y="239043"/>
                    </a:lnTo>
                    <a:lnTo>
                      <a:pt x="106806" y="191321"/>
                    </a:lnTo>
                    <a:lnTo>
                      <a:pt x="63629" y="170869"/>
                    </a:lnTo>
                    <a:lnTo>
                      <a:pt x="72387" y="162110"/>
                    </a:lnTo>
                    <a:lnTo>
                      <a:pt x="70772" y="161345"/>
                    </a:lnTo>
                    <a:lnTo>
                      <a:pt x="82134" y="149983"/>
                    </a:lnTo>
                    <a:lnTo>
                      <a:pt x="93582" y="143623"/>
                    </a:lnTo>
                    <a:lnTo>
                      <a:pt x="79536" y="109513"/>
                    </a:lnTo>
                    <a:lnTo>
                      <a:pt x="36359" y="109513"/>
                    </a:lnTo>
                    <a:lnTo>
                      <a:pt x="20452" y="77698"/>
                    </a:lnTo>
                    <a:lnTo>
                      <a:pt x="0" y="45884"/>
                    </a:lnTo>
                    <a:lnTo>
                      <a:pt x="9775" y="40453"/>
                    </a:lnTo>
                    <a:lnTo>
                      <a:pt x="7143" y="36360"/>
                    </a:lnTo>
                    <a:lnTo>
                      <a:pt x="27595" y="24997"/>
                    </a:lnTo>
                    <a:lnTo>
                      <a:pt x="54865" y="24997"/>
                    </a:lnTo>
                    <a:lnTo>
                      <a:pt x="93497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0" name="Freeform 240">
                <a:extLst>
                  <a:ext uri="{FF2B5EF4-FFF2-40B4-BE49-F238E27FC236}">
                    <a16:creationId xmlns:a16="http://schemas.microsoft.com/office/drawing/2014/main" id="{FCDA2B53-D3D5-4F47-93E6-447CFC7C2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2" y="3543972"/>
                <a:ext cx="18301" cy="43711"/>
              </a:xfrm>
              <a:custGeom>
                <a:avLst/>
                <a:gdLst>
                  <a:gd name="connsiteX0" fmla="*/ 4545 w 22834"/>
                  <a:gd name="connsiteY0" fmla="*/ 0 h 54539"/>
                  <a:gd name="connsiteX1" fmla="*/ 6719 w 22834"/>
                  <a:gd name="connsiteY1" fmla="*/ 1553 h 54539"/>
                  <a:gd name="connsiteX2" fmla="*/ 6926 w 22834"/>
                  <a:gd name="connsiteY2" fmla="*/ 0 h 54539"/>
                  <a:gd name="connsiteX3" fmla="*/ 22834 w 22834"/>
                  <a:gd name="connsiteY3" fmla="*/ 11362 h 54539"/>
                  <a:gd name="connsiteX4" fmla="*/ 22834 w 22834"/>
                  <a:gd name="connsiteY4" fmla="*/ 38632 h 54539"/>
                  <a:gd name="connsiteX5" fmla="*/ 18289 w 22834"/>
                  <a:gd name="connsiteY5" fmla="*/ 49994 h 54539"/>
                  <a:gd name="connsiteX6" fmla="*/ 2381 w 22834"/>
                  <a:gd name="connsiteY6" fmla="*/ 54539 h 54539"/>
                  <a:gd name="connsiteX7" fmla="*/ 2381 w 22834"/>
                  <a:gd name="connsiteY7" fmla="*/ 53859 h 54539"/>
                  <a:gd name="connsiteX8" fmla="*/ 0 w 22834"/>
                  <a:gd name="connsiteY8" fmla="*/ 54539 h 54539"/>
                  <a:gd name="connsiteX9" fmla="*/ 0 w 22834"/>
                  <a:gd name="connsiteY9" fmla="*/ 43177 h 54539"/>
                  <a:gd name="connsiteX10" fmla="*/ 9090 w 22834"/>
                  <a:gd name="connsiteY10" fmla="*/ 38632 h 54539"/>
                  <a:gd name="connsiteX11" fmla="*/ 0 w 22834"/>
                  <a:gd name="connsiteY11" fmla="*/ 34087 h 5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34" h="54539">
                    <a:moveTo>
                      <a:pt x="4545" y="0"/>
                    </a:moveTo>
                    <a:lnTo>
                      <a:pt x="6719" y="1553"/>
                    </a:lnTo>
                    <a:lnTo>
                      <a:pt x="6926" y="0"/>
                    </a:lnTo>
                    <a:lnTo>
                      <a:pt x="22834" y="11362"/>
                    </a:lnTo>
                    <a:lnTo>
                      <a:pt x="22834" y="38632"/>
                    </a:lnTo>
                    <a:lnTo>
                      <a:pt x="18289" y="49994"/>
                    </a:lnTo>
                    <a:lnTo>
                      <a:pt x="2381" y="54539"/>
                    </a:lnTo>
                    <a:lnTo>
                      <a:pt x="2381" y="53859"/>
                    </a:lnTo>
                    <a:lnTo>
                      <a:pt x="0" y="54539"/>
                    </a:lnTo>
                    <a:lnTo>
                      <a:pt x="0" y="43177"/>
                    </a:lnTo>
                    <a:lnTo>
                      <a:pt x="9090" y="38632"/>
                    </a:lnTo>
                    <a:lnTo>
                      <a:pt x="0" y="3408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1" name="Freeform 238">
                <a:extLst>
                  <a:ext uri="{FF2B5EF4-FFF2-40B4-BE49-F238E27FC236}">
                    <a16:creationId xmlns:a16="http://schemas.microsoft.com/office/drawing/2014/main" id="{6FB56E4F-1EB4-4345-9466-EC7D8CBEF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5" y="3516566"/>
                <a:ext cx="129573" cy="147785"/>
              </a:xfrm>
              <a:custGeom>
                <a:avLst/>
                <a:gdLst>
                  <a:gd name="connsiteX0" fmla="*/ 138621 w 161671"/>
                  <a:gd name="connsiteY0" fmla="*/ 0 h 184395"/>
                  <a:gd name="connsiteX1" fmla="*/ 141471 w 161671"/>
                  <a:gd name="connsiteY1" fmla="*/ 9774 h 184395"/>
                  <a:gd name="connsiteX2" fmla="*/ 145764 w 161671"/>
                  <a:gd name="connsiteY2" fmla="*/ 7143 h 184395"/>
                  <a:gd name="connsiteX3" fmla="*/ 161671 w 161671"/>
                  <a:gd name="connsiteY3" fmla="*/ 61682 h 184395"/>
                  <a:gd name="connsiteX4" fmla="*/ 157126 w 161671"/>
                  <a:gd name="connsiteY4" fmla="*/ 66227 h 184395"/>
                  <a:gd name="connsiteX5" fmla="*/ 82135 w 161671"/>
                  <a:gd name="connsiteY5" fmla="*/ 88952 h 184395"/>
                  <a:gd name="connsiteX6" fmla="*/ 104227 w 161671"/>
                  <a:gd name="connsiteY6" fmla="*/ 111044 h 184395"/>
                  <a:gd name="connsiteX7" fmla="*/ 118494 w 161671"/>
                  <a:gd name="connsiteY7" fmla="*/ 125311 h 184395"/>
                  <a:gd name="connsiteX8" fmla="*/ 102587 w 161671"/>
                  <a:gd name="connsiteY8" fmla="*/ 136673 h 184395"/>
                  <a:gd name="connsiteX9" fmla="*/ 98042 w 161671"/>
                  <a:gd name="connsiteY9" fmla="*/ 152581 h 184395"/>
                  <a:gd name="connsiteX10" fmla="*/ 70772 w 161671"/>
                  <a:gd name="connsiteY10" fmla="*/ 159398 h 184395"/>
                  <a:gd name="connsiteX11" fmla="*/ 59410 w 161671"/>
                  <a:gd name="connsiteY11" fmla="*/ 168488 h 184395"/>
                  <a:gd name="connsiteX12" fmla="*/ 43503 w 161671"/>
                  <a:gd name="connsiteY12" fmla="*/ 184395 h 184395"/>
                  <a:gd name="connsiteX13" fmla="*/ 7143 w 161671"/>
                  <a:gd name="connsiteY13" fmla="*/ 175305 h 184395"/>
                  <a:gd name="connsiteX14" fmla="*/ 7143 w 161671"/>
                  <a:gd name="connsiteY14" fmla="*/ 169948 h 184395"/>
                  <a:gd name="connsiteX15" fmla="*/ 0 w 161671"/>
                  <a:gd name="connsiteY15" fmla="*/ 168162 h 184395"/>
                  <a:gd name="connsiteX16" fmla="*/ 0 w 161671"/>
                  <a:gd name="connsiteY16" fmla="*/ 161345 h 184395"/>
                  <a:gd name="connsiteX17" fmla="*/ 15908 w 161671"/>
                  <a:gd name="connsiteY17" fmla="*/ 97716 h 184395"/>
                  <a:gd name="connsiteX18" fmla="*/ 15908 w 161671"/>
                  <a:gd name="connsiteY18" fmla="*/ 81809 h 184395"/>
                  <a:gd name="connsiteX19" fmla="*/ 20452 w 161671"/>
                  <a:gd name="connsiteY19" fmla="*/ 65902 h 184395"/>
                  <a:gd name="connsiteX20" fmla="*/ 20452 w 161671"/>
                  <a:gd name="connsiteY20" fmla="*/ 43177 h 184395"/>
                  <a:gd name="connsiteX21" fmla="*/ 27270 w 161671"/>
                  <a:gd name="connsiteY21" fmla="*/ 27270 h 184395"/>
                  <a:gd name="connsiteX22" fmla="*/ 68174 w 161671"/>
                  <a:gd name="connsiteY22" fmla="*/ 43177 h 18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1671" h="184395">
                    <a:moveTo>
                      <a:pt x="138621" y="0"/>
                    </a:moveTo>
                    <a:lnTo>
                      <a:pt x="141471" y="9774"/>
                    </a:lnTo>
                    <a:lnTo>
                      <a:pt x="145764" y="7143"/>
                    </a:lnTo>
                    <a:lnTo>
                      <a:pt x="161671" y="61682"/>
                    </a:lnTo>
                    <a:lnTo>
                      <a:pt x="157126" y="66227"/>
                    </a:lnTo>
                    <a:lnTo>
                      <a:pt x="82135" y="88952"/>
                    </a:lnTo>
                    <a:lnTo>
                      <a:pt x="104227" y="111044"/>
                    </a:lnTo>
                    <a:lnTo>
                      <a:pt x="118494" y="125311"/>
                    </a:lnTo>
                    <a:lnTo>
                      <a:pt x="102587" y="136673"/>
                    </a:lnTo>
                    <a:lnTo>
                      <a:pt x="98042" y="152581"/>
                    </a:lnTo>
                    <a:lnTo>
                      <a:pt x="70772" y="159398"/>
                    </a:lnTo>
                    <a:lnTo>
                      <a:pt x="59410" y="168488"/>
                    </a:lnTo>
                    <a:lnTo>
                      <a:pt x="43503" y="184395"/>
                    </a:lnTo>
                    <a:lnTo>
                      <a:pt x="7143" y="175305"/>
                    </a:lnTo>
                    <a:lnTo>
                      <a:pt x="7143" y="169948"/>
                    </a:lnTo>
                    <a:lnTo>
                      <a:pt x="0" y="168162"/>
                    </a:lnTo>
                    <a:lnTo>
                      <a:pt x="0" y="161345"/>
                    </a:lnTo>
                    <a:lnTo>
                      <a:pt x="15908" y="97716"/>
                    </a:lnTo>
                    <a:lnTo>
                      <a:pt x="15908" y="81809"/>
                    </a:lnTo>
                    <a:lnTo>
                      <a:pt x="20452" y="65902"/>
                    </a:lnTo>
                    <a:lnTo>
                      <a:pt x="20452" y="43177"/>
                    </a:lnTo>
                    <a:lnTo>
                      <a:pt x="27270" y="27270"/>
                    </a:lnTo>
                    <a:lnTo>
                      <a:pt x="68174" y="4317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2" name="Freeform 232">
                <a:extLst>
                  <a:ext uri="{FF2B5EF4-FFF2-40B4-BE49-F238E27FC236}">
                    <a16:creationId xmlns:a16="http://schemas.microsoft.com/office/drawing/2014/main" id="{FD729404-4EDF-45A8-9D83-1638FE49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4" y="3476584"/>
                <a:ext cx="45619" cy="54812"/>
              </a:xfrm>
              <a:custGeom>
                <a:avLst/>
                <a:gdLst>
                  <a:gd name="connsiteX0" fmla="*/ 31815 w 56920"/>
                  <a:gd name="connsiteY0" fmla="*/ 0 h 68391"/>
                  <a:gd name="connsiteX1" fmla="*/ 47722 w 56920"/>
                  <a:gd name="connsiteY1" fmla="*/ 0 h 68391"/>
                  <a:gd name="connsiteX2" fmla="*/ 49763 w 56920"/>
                  <a:gd name="connsiteY2" fmla="*/ 4762 h 68391"/>
                  <a:gd name="connsiteX3" fmla="*/ 50103 w 56920"/>
                  <a:gd name="connsiteY3" fmla="*/ 4762 h 68391"/>
                  <a:gd name="connsiteX4" fmla="*/ 56920 w 56920"/>
                  <a:gd name="connsiteY4" fmla="*/ 20669 h 68391"/>
                  <a:gd name="connsiteX5" fmla="*/ 41013 w 56920"/>
                  <a:gd name="connsiteY5" fmla="*/ 36577 h 68391"/>
                  <a:gd name="connsiteX6" fmla="*/ 29651 w 56920"/>
                  <a:gd name="connsiteY6" fmla="*/ 57029 h 68391"/>
                  <a:gd name="connsiteX7" fmla="*/ 18288 w 56920"/>
                  <a:gd name="connsiteY7" fmla="*/ 63846 h 68391"/>
                  <a:gd name="connsiteX8" fmla="*/ 13744 w 56920"/>
                  <a:gd name="connsiteY8" fmla="*/ 68391 h 68391"/>
                  <a:gd name="connsiteX9" fmla="*/ 2381 w 56920"/>
                  <a:gd name="connsiteY9" fmla="*/ 68391 h 68391"/>
                  <a:gd name="connsiteX10" fmla="*/ 4082 w 56920"/>
                  <a:gd name="connsiteY10" fmla="*/ 63629 h 68391"/>
                  <a:gd name="connsiteX11" fmla="*/ 0 w 56920"/>
                  <a:gd name="connsiteY11" fmla="*/ 63629 h 68391"/>
                  <a:gd name="connsiteX12" fmla="*/ 11363 w 56920"/>
                  <a:gd name="connsiteY12" fmla="*/ 31815 h 6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920" h="68391">
                    <a:moveTo>
                      <a:pt x="31815" y="0"/>
                    </a:moveTo>
                    <a:lnTo>
                      <a:pt x="47722" y="0"/>
                    </a:lnTo>
                    <a:lnTo>
                      <a:pt x="49763" y="4762"/>
                    </a:lnTo>
                    <a:lnTo>
                      <a:pt x="50103" y="4762"/>
                    </a:lnTo>
                    <a:lnTo>
                      <a:pt x="56920" y="20669"/>
                    </a:lnTo>
                    <a:lnTo>
                      <a:pt x="41013" y="36577"/>
                    </a:lnTo>
                    <a:lnTo>
                      <a:pt x="29651" y="57029"/>
                    </a:lnTo>
                    <a:lnTo>
                      <a:pt x="18288" y="63846"/>
                    </a:lnTo>
                    <a:lnTo>
                      <a:pt x="13744" y="68391"/>
                    </a:lnTo>
                    <a:lnTo>
                      <a:pt x="2381" y="68391"/>
                    </a:lnTo>
                    <a:lnTo>
                      <a:pt x="4082" y="63629"/>
                    </a:lnTo>
                    <a:lnTo>
                      <a:pt x="0" y="63629"/>
                    </a:lnTo>
                    <a:lnTo>
                      <a:pt x="11363" y="3181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3" name="Freeform 230">
                <a:extLst>
                  <a:ext uri="{FF2B5EF4-FFF2-40B4-BE49-F238E27FC236}">
                    <a16:creationId xmlns:a16="http://schemas.microsoft.com/office/drawing/2014/main" id="{7C51A3AF-B352-4AEB-930C-FB1A60105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07" y="3374504"/>
                <a:ext cx="193057" cy="182391"/>
              </a:xfrm>
              <a:custGeom>
                <a:avLst/>
                <a:gdLst>
                  <a:gd name="connsiteX0" fmla="*/ 240881 w 240881"/>
                  <a:gd name="connsiteY0" fmla="*/ 0 h 227573"/>
                  <a:gd name="connsiteX1" fmla="*/ 235354 w 240881"/>
                  <a:gd name="connsiteY1" fmla="*/ 8598 h 227573"/>
                  <a:gd name="connsiteX2" fmla="*/ 240881 w 240881"/>
                  <a:gd name="connsiteY2" fmla="*/ 7143 h 227573"/>
                  <a:gd name="connsiteX3" fmla="*/ 220429 w 240881"/>
                  <a:gd name="connsiteY3" fmla="*/ 38958 h 227573"/>
                  <a:gd name="connsiteX4" fmla="*/ 203599 w 240881"/>
                  <a:gd name="connsiteY4" fmla="*/ 49476 h 227573"/>
                  <a:gd name="connsiteX5" fmla="*/ 209067 w 240881"/>
                  <a:gd name="connsiteY5" fmla="*/ 74992 h 227573"/>
                  <a:gd name="connsiteX6" fmla="*/ 208184 w 240881"/>
                  <a:gd name="connsiteY6" fmla="*/ 78017 h 227573"/>
                  <a:gd name="connsiteX7" fmla="*/ 209067 w 240881"/>
                  <a:gd name="connsiteY7" fmla="*/ 82135 h 227573"/>
                  <a:gd name="connsiteX8" fmla="*/ 193160 w 240881"/>
                  <a:gd name="connsiteY8" fmla="*/ 136674 h 227573"/>
                  <a:gd name="connsiteX9" fmla="*/ 111351 w 240881"/>
                  <a:gd name="connsiteY9" fmla="*/ 184396 h 227573"/>
                  <a:gd name="connsiteX10" fmla="*/ 40905 w 240881"/>
                  <a:gd name="connsiteY10" fmla="*/ 227573 h 227573"/>
                  <a:gd name="connsiteX11" fmla="*/ 0 w 240881"/>
                  <a:gd name="connsiteY11" fmla="*/ 211666 h 227573"/>
                  <a:gd name="connsiteX12" fmla="*/ 4545 w 240881"/>
                  <a:gd name="connsiteY12" fmla="*/ 207121 h 227573"/>
                  <a:gd name="connsiteX13" fmla="*/ 4545 w 240881"/>
                  <a:gd name="connsiteY13" fmla="*/ 206290 h 227573"/>
                  <a:gd name="connsiteX14" fmla="*/ 0 w 240881"/>
                  <a:gd name="connsiteY14" fmla="*/ 204523 h 227573"/>
                  <a:gd name="connsiteX15" fmla="*/ 4545 w 240881"/>
                  <a:gd name="connsiteY15" fmla="*/ 199978 h 227573"/>
                  <a:gd name="connsiteX16" fmla="*/ 4545 w 240881"/>
                  <a:gd name="connsiteY16" fmla="*/ 184396 h 227573"/>
                  <a:gd name="connsiteX17" fmla="*/ 4545 w 240881"/>
                  <a:gd name="connsiteY17" fmla="*/ 177253 h 227573"/>
                  <a:gd name="connsiteX18" fmla="*/ 9090 w 240881"/>
                  <a:gd name="connsiteY18" fmla="*/ 156801 h 227573"/>
                  <a:gd name="connsiteX19" fmla="*/ 29460 w 240881"/>
                  <a:gd name="connsiteY19" fmla="*/ 142542 h 227573"/>
                  <a:gd name="connsiteX20" fmla="*/ 24997 w 240881"/>
                  <a:gd name="connsiteY20" fmla="*/ 132129 h 227573"/>
                  <a:gd name="connsiteX21" fmla="*/ 9090 w 240881"/>
                  <a:gd name="connsiteY21" fmla="*/ 125312 h 227573"/>
                  <a:gd name="connsiteX22" fmla="*/ 9090 w 240881"/>
                  <a:gd name="connsiteY22" fmla="*/ 118169 h 227573"/>
                  <a:gd name="connsiteX23" fmla="*/ 9090 w 240881"/>
                  <a:gd name="connsiteY23" fmla="*/ 93497 h 227573"/>
                  <a:gd name="connsiteX24" fmla="*/ 9090 w 240881"/>
                  <a:gd name="connsiteY24" fmla="*/ 86354 h 227573"/>
                  <a:gd name="connsiteX25" fmla="*/ 15907 w 240881"/>
                  <a:gd name="connsiteY25" fmla="*/ 65902 h 227573"/>
                  <a:gd name="connsiteX26" fmla="*/ 24997 w 240881"/>
                  <a:gd name="connsiteY26" fmla="*/ 54540 h 227573"/>
                  <a:gd name="connsiteX27" fmla="*/ 36360 w 240881"/>
                  <a:gd name="connsiteY27" fmla="*/ 47722 h 227573"/>
                  <a:gd name="connsiteX28" fmla="*/ 36360 w 240881"/>
                  <a:gd name="connsiteY28" fmla="*/ 29868 h 227573"/>
                  <a:gd name="connsiteX29" fmla="*/ 36360 w 240881"/>
                  <a:gd name="connsiteY29" fmla="*/ 22725 h 227573"/>
                  <a:gd name="connsiteX30" fmla="*/ 47722 w 240881"/>
                  <a:gd name="connsiteY30" fmla="*/ 31815 h 227573"/>
                  <a:gd name="connsiteX31" fmla="*/ 90899 w 240881"/>
                  <a:gd name="connsiteY31" fmla="*/ 15907 h 227573"/>
                  <a:gd name="connsiteX32" fmla="*/ 111351 w 240881"/>
                  <a:gd name="connsiteY32" fmla="*/ 27270 h 227573"/>
                  <a:gd name="connsiteX33" fmla="*/ 138620 w 240881"/>
                  <a:gd name="connsiteY33" fmla="*/ 27270 h 227573"/>
                  <a:gd name="connsiteX34" fmla="*/ 181797 w 240881"/>
                  <a:gd name="connsiteY34" fmla="*/ 11362 h 227573"/>
                  <a:gd name="connsiteX35" fmla="*/ 197704 w 240881"/>
                  <a:gd name="connsiteY35" fmla="*/ 11362 h 22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0881" h="227573">
                    <a:moveTo>
                      <a:pt x="240881" y="0"/>
                    </a:moveTo>
                    <a:lnTo>
                      <a:pt x="235354" y="8598"/>
                    </a:lnTo>
                    <a:lnTo>
                      <a:pt x="240881" y="7143"/>
                    </a:lnTo>
                    <a:lnTo>
                      <a:pt x="220429" y="38958"/>
                    </a:lnTo>
                    <a:lnTo>
                      <a:pt x="203599" y="49476"/>
                    </a:lnTo>
                    <a:lnTo>
                      <a:pt x="209067" y="74992"/>
                    </a:lnTo>
                    <a:lnTo>
                      <a:pt x="208184" y="78017"/>
                    </a:lnTo>
                    <a:lnTo>
                      <a:pt x="209067" y="82135"/>
                    </a:lnTo>
                    <a:lnTo>
                      <a:pt x="193160" y="136674"/>
                    </a:lnTo>
                    <a:lnTo>
                      <a:pt x="111351" y="184396"/>
                    </a:lnTo>
                    <a:lnTo>
                      <a:pt x="40905" y="227573"/>
                    </a:lnTo>
                    <a:lnTo>
                      <a:pt x="0" y="211666"/>
                    </a:lnTo>
                    <a:lnTo>
                      <a:pt x="4545" y="207121"/>
                    </a:lnTo>
                    <a:lnTo>
                      <a:pt x="4545" y="206290"/>
                    </a:lnTo>
                    <a:lnTo>
                      <a:pt x="0" y="204523"/>
                    </a:lnTo>
                    <a:lnTo>
                      <a:pt x="4545" y="199978"/>
                    </a:lnTo>
                    <a:lnTo>
                      <a:pt x="4545" y="184396"/>
                    </a:lnTo>
                    <a:lnTo>
                      <a:pt x="4545" y="177253"/>
                    </a:lnTo>
                    <a:lnTo>
                      <a:pt x="9090" y="156801"/>
                    </a:lnTo>
                    <a:lnTo>
                      <a:pt x="29460" y="142542"/>
                    </a:lnTo>
                    <a:lnTo>
                      <a:pt x="24997" y="132129"/>
                    </a:lnTo>
                    <a:lnTo>
                      <a:pt x="9090" y="125312"/>
                    </a:lnTo>
                    <a:lnTo>
                      <a:pt x="9090" y="118169"/>
                    </a:lnTo>
                    <a:lnTo>
                      <a:pt x="9090" y="93497"/>
                    </a:lnTo>
                    <a:lnTo>
                      <a:pt x="9090" y="86354"/>
                    </a:lnTo>
                    <a:lnTo>
                      <a:pt x="15907" y="65902"/>
                    </a:lnTo>
                    <a:lnTo>
                      <a:pt x="24997" y="54540"/>
                    </a:lnTo>
                    <a:lnTo>
                      <a:pt x="36360" y="47722"/>
                    </a:lnTo>
                    <a:lnTo>
                      <a:pt x="36360" y="29868"/>
                    </a:lnTo>
                    <a:lnTo>
                      <a:pt x="36360" y="22725"/>
                    </a:lnTo>
                    <a:lnTo>
                      <a:pt x="47722" y="31815"/>
                    </a:lnTo>
                    <a:lnTo>
                      <a:pt x="90899" y="15907"/>
                    </a:lnTo>
                    <a:lnTo>
                      <a:pt x="111351" y="27270"/>
                    </a:lnTo>
                    <a:lnTo>
                      <a:pt x="138620" y="27270"/>
                    </a:lnTo>
                    <a:lnTo>
                      <a:pt x="181797" y="11362"/>
                    </a:lnTo>
                    <a:lnTo>
                      <a:pt x="197704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4" name="Freeform 228">
                <a:extLst>
                  <a:ext uri="{FF2B5EF4-FFF2-40B4-BE49-F238E27FC236}">
                    <a16:creationId xmlns:a16="http://schemas.microsoft.com/office/drawing/2014/main" id="{0A1A829F-467E-43F6-8F3B-B19C6840F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26" y="3370863"/>
                <a:ext cx="299127" cy="295136"/>
              </a:xfrm>
              <a:custGeom>
                <a:avLst/>
                <a:gdLst>
                  <a:gd name="connsiteX0" fmla="*/ 145438 w 373227"/>
                  <a:gd name="connsiteY0" fmla="*/ 0 h 368248"/>
                  <a:gd name="connsiteX1" fmla="*/ 188615 w 373227"/>
                  <a:gd name="connsiteY1" fmla="*/ 4545 h 368248"/>
                  <a:gd name="connsiteX2" fmla="*/ 189875 w 373227"/>
                  <a:gd name="connsiteY2" fmla="*/ 5806 h 368248"/>
                  <a:gd name="connsiteX3" fmla="*/ 200520 w 373227"/>
                  <a:gd name="connsiteY3" fmla="*/ 6926 h 368248"/>
                  <a:gd name="connsiteX4" fmla="*/ 210583 w 373227"/>
                  <a:gd name="connsiteY4" fmla="*/ 16989 h 368248"/>
                  <a:gd name="connsiteX5" fmla="*/ 220429 w 373227"/>
                  <a:gd name="connsiteY5" fmla="*/ 11362 h 368248"/>
                  <a:gd name="connsiteX6" fmla="*/ 223628 w 373227"/>
                  <a:gd name="connsiteY6" fmla="*/ 18719 h 368248"/>
                  <a:gd name="connsiteX7" fmla="*/ 232334 w 373227"/>
                  <a:gd name="connsiteY7" fmla="*/ 13743 h 368248"/>
                  <a:gd name="connsiteX8" fmla="*/ 255059 w 373227"/>
                  <a:gd name="connsiteY8" fmla="*/ 66010 h 368248"/>
                  <a:gd name="connsiteX9" fmla="*/ 280056 w 373227"/>
                  <a:gd name="connsiteY9" fmla="*/ 81917 h 368248"/>
                  <a:gd name="connsiteX10" fmla="*/ 280056 w 373227"/>
                  <a:gd name="connsiteY10" fmla="*/ 109187 h 368248"/>
                  <a:gd name="connsiteX11" fmla="*/ 264149 w 373227"/>
                  <a:gd name="connsiteY11" fmla="*/ 125094 h 368248"/>
                  <a:gd name="connsiteX12" fmla="*/ 255059 w 373227"/>
                  <a:gd name="connsiteY12" fmla="*/ 156909 h 368248"/>
                  <a:gd name="connsiteX13" fmla="*/ 280056 w 373227"/>
                  <a:gd name="connsiteY13" fmla="*/ 200086 h 368248"/>
                  <a:gd name="connsiteX14" fmla="*/ 323233 w 373227"/>
                  <a:gd name="connsiteY14" fmla="*/ 222810 h 368248"/>
                  <a:gd name="connsiteX15" fmla="*/ 345958 w 373227"/>
                  <a:gd name="connsiteY15" fmla="*/ 254625 h 368248"/>
                  <a:gd name="connsiteX16" fmla="*/ 341413 w 373227"/>
                  <a:gd name="connsiteY16" fmla="*/ 286439 h 368248"/>
                  <a:gd name="connsiteX17" fmla="*/ 350503 w 373227"/>
                  <a:gd name="connsiteY17" fmla="*/ 286439 h 368248"/>
                  <a:gd name="connsiteX18" fmla="*/ 350503 w 373227"/>
                  <a:gd name="connsiteY18" fmla="*/ 309164 h 368248"/>
                  <a:gd name="connsiteX19" fmla="*/ 373227 w 373227"/>
                  <a:gd name="connsiteY19" fmla="*/ 329616 h 368248"/>
                  <a:gd name="connsiteX20" fmla="*/ 350503 w 373227"/>
                  <a:gd name="connsiteY20" fmla="*/ 329616 h 368248"/>
                  <a:gd name="connsiteX21" fmla="*/ 323233 w 373227"/>
                  <a:gd name="connsiteY21" fmla="*/ 325071 h 368248"/>
                  <a:gd name="connsiteX22" fmla="*/ 298236 w 373227"/>
                  <a:gd name="connsiteY22" fmla="*/ 368248 h 368248"/>
                  <a:gd name="connsiteX23" fmla="*/ 232334 w 373227"/>
                  <a:gd name="connsiteY23" fmla="*/ 361431 h 368248"/>
                  <a:gd name="connsiteX24" fmla="*/ 230653 w 373227"/>
                  <a:gd name="connsiteY24" fmla="*/ 360107 h 368248"/>
                  <a:gd name="connsiteX25" fmla="*/ 220429 w 373227"/>
                  <a:gd name="connsiteY25" fmla="*/ 359050 h 368248"/>
                  <a:gd name="connsiteX26" fmla="*/ 113624 w 373227"/>
                  <a:gd name="connsiteY26" fmla="*/ 274969 h 368248"/>
                  <a:gd name="connsiteX27" fmla="*/ 59084 w 373227"/>
                  <a:gd name="connsiteY27" fmla="*/ 247699 h 368248"/>
                  <a:gd name="connsiteX28" fmla="*/ 15908 w 373227"/>
                  <a:gd name="connsiteY28" fmla="*/ 236337 h 368248"/>
                  <a:gd name="connsiteX29" fmla="*/ 0 w 373227"/>
                  <a:gd name="connsiteY29" fmla="*/ 181797 h 368248"/>
                  <a:gd name="connsiteX30" fmla="*/ 81809 w 373227"/>
                  <a:gd name="connsiteY30" fmla="*/ 134076 h 368248"/>
                  <a:gd name="connsiteX31" fmla="*/ 97716 w 373227"/>
                  <a:gd name="connsiteY31" fmla="*/ 79536 h 368248"/>
                  <a:gd name="connsiteX32" fmla="*/ 90899 w 373227"/>
                  <a:gd name="connsiteY32" fmla="*/ 47722 h 368248"/>
                  <a:gd name="connsiteX33" fmla="*/ 113624 w 373227"/>
                  <a:gd name="connsiteY33" fmla="*/ 36360 h 368248"/>
                  <a:gd name="connsiteX34" fmla="*/ 129531 w 373227"/>
                  <a:gd name="connsiteY34" fmla="*/ 11362 h 3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73227" h="368248">
                    <a:moveTo>
                      <a:pt x="145438" y="0"/>
                    </a:moveTo>
                    <a:lnTo>
                      <a:pt x="188615" y="4545"/>
                    </a:lnTo>
                    <a:lnTo>
                      <a:pt x="189875" y="5806"/>
                    </a:lnTo>
                    <a:lnTo>
                      <a:pt x="200520" y="6926"/>
                    </a:lnTo>
                    <a:lnTo>
                      <a:pt x="210583" y="16989"/>
                    </a:lnTo>
                    <a:lnTo>
                      <a:pt x="220429" y="11362"/>
                    </a:lnTo>
                    <a:lnTo>
                      <a:pt x="223628" y="18719"/>
                    </a:lnTo>
                    <a:lnTo>
                      <a:pt x="232334" y="13743"/>
                    </a:lnTo>
                    <a:lnTo>
                      <a:pt x="255059" y="66010"/>
                    </a:lnTo>
                    <a:lnTo>
                      <a:pt x="280056" y="81917"/>
                    </a:lnTo>
                    <a:lnTo>
                      <a:pt x="280056" y="109187"/>
                    </a:lnTo>
                    <a:lnTo>
                      <a:pt x="264149" y="125094"/>
                    </a:lnTo>
                    <a:lnTo>
                      <a:pt x="255059" y="156909"/>
                    </a:lnTo>
                    <a:lnTo>
                      <a:pt x="280056" y="200086"/>
                    </a:lnTo>
                    <a:lnTo>
                      <a:pt x="323233" y="222810"/>
                    </a:lnTo>
                    <a:lnTo>
                      <a:pt x="345958" y="254625"/>
                    </a:lnTo>
                    <a:lnTo>
                      <a:pt x="341413" y="286439"/>
                    </a:lnTo>
                    <a:lnTo>
                      <a:pt x="350503" y="286439"/>
                    </a:lnTo>
                    <a:lnTo>
                      <a:pt x="350503" y="309164"/>
                    </a:lnTo>
                    <a:lnTo>
                      <a:pt x="373227" y="329616"/>
                    </a:lnTo>
                    <a:lnTo>
                      <a:pt x="350503" y="329616"/>
                    </a:lnTo>
                    <a:lnTo>
                      <a:pt x="323233" y="325071"/>
                    </a:lnTo>
                    <a:lnTo>
                      <a:pt x="298236" y="368248"/>
                    </a:lnTo>
                    <a:lnTo>
                      <a:pt x="232334" y="361431"/>
                    </a:lnTo>
                    <a:lnTo>
                      <a:pt x="230653" y="360107"/>
                    </a:lnTo>
                    <a:lnTo>
                      <a:pt x="220429" y="359050"/>
                    </a:lnTo>
                    <a:lnTo>
                      <a:pt x="113624" y="274969"/>
                    </a:lnTo>
                    <a:lnTo>
                      <a:pt x="59084" y="247699"/>
                    </a:lnTo>
                    <a:lnTo>
                      <a:pt x="15908" y="236337"/>
                    </a:lnTo>
                    <a:lnTo>
                      <a:pt x="0" y="181797"/>
                    </a:lnTo>
                    <a:lnTo>
                      <a:pt x="81809" y="134076"/>
                    </a:lnTo>
                    <a:lnTo>
                      <a:pt x="97716" y="79536"/>
                    </a:lnTo>
                    <a:lnTo>
                      <a:pt x="90899" y="47722"/>
                    </a:lnTo>
                    <a:lnTo>
                      <a:pt x="113624" y="36360"/>
                    </a:lnTo>
                    <a:lnTo>
                      <a:pt x="129531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5" name="Freeform 226">
                <a:extLst>
                  <a:ext uri="{FF2B5EF4-FFF2-40B4-BE49-F238E27FC236}">
                    <a16:creationId xmlns:a16="http://schemas.microsoft.com/office/drawing/2014/main" id="{0E8A3EEE-8BF0-4F90-89EC-2A1E2EF1C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00" y="3279624"/>
                <a:ext cx="576050" cy="517595"/>
              </a:xfrm>
              <a:custGeom>
                <a:avLst/>
                <a:gdLst>
                  <a:gd name="connsiteX0" fmla="*/ 20452 w 718750"/>
                  <a:gd name="connsiteY0" fmla="*/ 0 h 645814"/>
                  <a:gd name="connsiteX1" fmla="*/ 25871 w 718750"/>
                  <a:gd name="connsiteY1" fmla="*/ 14450 h 645814"/>
                  <a:gd name="connsiteX2" fmla="*/ 34738 w 718750"/>
                  <a:gd name="connsiteY2" fmla="*/ 9524 h 645814"/>
                  <a:gd name="connsiteX3" fmla="*/ 41556 w 718750"/>
                  <a:gd name="connsiteY3" fmla="*/ 27704 h 645814"/>
                  <a:gd name="connsiteX4" fmla="*/ 53845 w 718750"/>
                  <a:gd name="connsiteY4" fmla="*/ 39993 h 645814"/>
                  <a:gd name="connsiteX5" fmla="*/ 68174 w 718750"/>
                  <a:gd name="connsiteY5" fmla="*/ 43177 h 645814"/>
                  <a:gd name="connsiteX6" fmla="*/ 86354 w 718750"/>
                  <a:gd name="connsiteY6" fmla="*/ 43177 h 645814"/>
                  <a:gd name="connsiteX7" fmla="*/ 129531 w 718750"/>
                  <a:gd name="connsiteY7" fmla="*/ 11362 h 645814"/>
                  <a:gd name="connsiteX8" fmla="*/ 138621 w 718750"/>
                  <a:gd name="connsiteY8" fmla="*/ 6818 h 645814"/>
                  <a:gd name="connsiteX9" fmla="*/ 147393 w 718750"/>
                  <a:gd name="connsiteY9" fmla="*/ 19099 h 645814"/>
                  <a:gd name="connsiteX10" fmla="*/ 152907 w 718750"/>
                  <a:gd name="connsiteY10" fmla="*/ 16342 h 645814"/>
                  <a:gd name="connsiteX11" fmla="*/ 164269 w 718750"/>
                  <a:gd name="connsiteY11" fmla="*/ 32249 h 645814"/>
                  <a:gd name="connsiteX12" fmla="*/ 152907 w 718750"/>
                  <a:gd name="connsiteY12" fmla="*/ 52701 h 645814"/>
                  <a:gd name="connsiteX13" fmla="*/ 166107 w 718750"/>
                  <a:gd name="connsiteY13" fmla="*/ 65902 h 645814"/>
                  <a:gd name="connsiteX14" fmla="*/ 170435 w 718750"/>
                  <a:gd name="connsiteY14" fmla="*/ 65902 h 645814"/>
                  <a:gd name="connsiteX15" fmla="*/ 172840 w 718750"/>
                  <a:gd name="connsiteY15" fmla="*/ 72634 h 645814"/>
                  <a:gd name="connsiteX16" fmla="*/ 175631 w 718750"/>
                  <a:gd name="connsiteY16" fmla="*/ 75426 h 645814"/>
                  <a:gd name="connsiteX17" fmla="*/ 184721 w 718750"/>
                  <a:gd name="connsiteY17" fmla="*/ 75426 h 645814"/>
                  <a:gd name="connsiteX18" fmla="*/ 193959 w 718750"/>
                  <a:gd name="connsiteY18" fmla="*/ 101293 h 645814"/>
                  <a:gd name="connsiteX19" fmla="*/ 220429 w 718750"/>
                  <a:gd name="connsiteY19" fmla="*/ 109078 h 645814"/>
                  <a:gd name="connsiteX20" fmla="*/ 232104 w 718750"/>
                  <a:gd name="connsiteY20" fmla="*/ 117834 h 645814"/>
                  <a:gd name="connsiteX21" fmla="*/ 234715 w 718750"/>
                  <a:gd name="connsiteY21" fmla="*/ 118602 h 645814"/>
                  <a:gd name="connsiteX22" fmla="*/ 250024 w 718750"/>
                  <a:gd name="connsiteY22" fmla="*/ 130084 h 645814"/>
                  <a:gd name="connsiteX23" fmla="*/ 295421 w 718750"/>
                  <a:gd name="connsiteY23" fmla="*/ 140893 h 645814"/>
                  <a:gd name="connsiteX24" fmla="*/ 354505 w 718750"/>
                  <a:gd name="connsiteY24" fmla="*/ 129531 h 645814"/>
                  <a:gd name="connsiteX25" fmla="*/ 359050 w 718750"/>
                  <a:gd name="connsiteY25" fmla="*/ 120441 h 645814"/>
                  <a:gd name="connsiteX26" fmla="*/ 390864 w 718750"/>
                  <a:gd name="connsiteY26" fmla="*/ 109078 h 645814"/>
                  <a:gd name="connsiteX27" fmla="*/ 418134 w 718750"/>
                  <a:gd name="connsiteY27" fmla="*/ 81809 h 645814"/>
                  <a:gd name="connsiteX28" fmla="*/ 440858 w 718750"/>
                  <a:gd name="connsiteY28" fmla="*/ 81809 h 645814"/>
                  <a:gd name="connsiteX29" fmla="*/ 456766 w 718750"/>
                  <a:gd name="connsiteY29" fmla="*/ 77264 h 645814"/>
                  <a:gd name="connsiteX30" fmla="*/ 484035 w 718750"/>
                  <a:gd name="connsiteY30" fmla="*/ 81809 h 645814"/>
                  <a:gd name="connsiteX31" fmla="*/ 520395 w 718750"/>
                  <a:gd name="connsiteY31" fmla="*/ 102261 h 645814"/>
                  <a:gd name="connsiteX32" fmla="*/ 552209 w 718750"/>
                  <a:gd name="connsiteY32" fmla="*/ 109078 h 645814"/>
                  <a:gd name="connsiteX33" fmla="*/ 562503 w 718750"/>
                  <a:gd name="connsiteY33" fmla="*/ 117747 h 645814"/>
                  <a:gd name="connsiteX34" fmla="*/ 566495 w 718750"/>
                  <a:gd name="connsiteY34" fmla="*/ 118602 h 645814"/>
                  <a:gd name="connsiteX35" fmla="*/ 599619 w 718750"/>
                  <a:gd name="connsiteY35" fmla="*/ 146496 h 645814"/>
                  <a:gd name="connsiteX36" fmla="*/ 622655 w 718750"/>
                  <a:gd name="connsiteY36" fmla="*/ 152255 h 645814"/>
                  <a:gd name="connsiteX37" fmla="*/ 622655 w 718750"/>
                  <a:gd name="connsiteY37" fmla="*/ 158208 h 645814"/>
                  <a:gd name="connsiteX38" fmla="*/ 636941 w 718750"/>
                  <a:gd name="connsiteY38" fmla="*/ 161779 h 645814"/>
                  <a:gd name="connsiteX39" fmla="*/ 636941 w 718750"/>
                  <a:gd name="connsiteY39" fmla="*/ 198139 h 645814"/>
                  <a:gd name="connsiteX40" fmla="*/ 625579 w 718750"/>
                  <a:gd name="connsiteY40" fmla="*/ 252678 h 645814"/>
                  <a:gd name="connsiteX41" fmla="*/ 617355 w 718750"/>
                  <a:gd name="connsiteY41" fmla="*/ 281462 h 645814"/>
                  <a:gd name="connsiteX42" fmla="*/ 618111 w 718750"/>
                  <a:gd name="connsiteY42" fmla="*/ 281786 h 645814"/>
                  <a:gd name="connsiteX43" fmla="*/ 616572 w 718750"/>
                  <a:gd name="connsiteY43" fmla="*/ 284204 h 645814"/>
                  <a:gd name="connsiteX44" fmla="*/ 616489 w 718750"/>
                  <a:gd name="connsiteY44" fmla="*/ 284492 h 645814"/>
                  <a:gd name="connsiteX45" fmla="*/ 632397 w 718750"/>
                  <a:gd name="connsiteY45" fmla="*/ 291310 h 645814"/>
                  <a:gd name="connsiteX46" fmla="*/ 616489 w 718750"/>
                  <a:gd name="connsiteY46" fmla="*/ 316307 h 645814"/>
                  <a:gd name="connsiteX47" fmla="*/ 625579 w 718750"/>
                  <a:gd name="connsiteY47" fmla="*/ 350394 h 645814"/>
                  <a:gd name="connsiteX48" fmla="*/ 630655 w 718750"/>
                  <a:gd name="connsiteY48" fmla="*/ 369003 h 645814"/>
                  <a:gd name="connsiteX49" fmla="*/ 645380 w 718750"/>
                  <a:gd name="connsiteY49" fmla="*/ 372684 h 645814"/>
                  <a:gd name="connsiteX50" fmla="*/ 645380 w 718750"/>
                  <a:gd name="connsiteY50" fmla="*/ 378637 h 645814"/>
                  <a:gd name="connsiteX51" fmla="*/ 659666 w 718750"/>
                  <a:gd name="connsiteY51" fmla="*/ 382208 h 645814"/>
                  <a:gd name="connsiteX52" fmla="*/ 659666 w 718750"/>
                  <a:gd name="connsiteY52" fmla="*/ 414023 h 645814"/>
                  <a:gd name="connsiteX53" fmla="*/ 625579 w 718750"/>
                  <a:gd name="connsiteY53" fmla="*/ 452655 h 645814"/>
                  <a:gd name="connsiteX54" fmla="*/ 641486 w 718750"/>
                  <a:gd name="connsiteY54" fmla="*/ 473107 h 645814"/>
                  <a:gd name="connsiteX55" fmla="*/ 656585 w 718750"/>
                  <a:gd name="connsiteY55" fmla="*/ 495754 h 645814"/>
                  <a:gd name="connsiteX56" fmla="*/ 681740 w 718750"/>
                  <a:gd name="connsiteY56" fmla="*/ 506760 h 645814"/>
                  <a:gd name="connsiteX57" fmla="*/ 681740 w 718750"/>
                  <a:gd name="connsiteY57" fmla="*/ 510034 h 645814"/>
                  <a:gd name="connsiteX58" fmla="*/ 696026 w 718750"/>
                  <a:gd name="connsiteY58" fmla="*/ 516284 h 645814"/>
                  <a:gd name="connsiteX59" fmla="*/ 696026 w 718750"/>
                  <a:gd name="connsiteY59" fmla="*/ 549473 h 645814"/>
                  <a:gd name="connsiteX60" fmla="*/ 697647 w 718750"/>
                  <a:gd name="connsiteY60" fmla="*/ 549937 h 645814"/>
                  <a:gd name="connsiteX61" fmla="*/ 699652 w 718750"/>
                  <a:gd name="connsiteY61" fmla="*/ 555952 h 645814"/>
                  <a:gd name="connsiteX62" fmla="*/ 711933 w 718750"/>
                  <a:gd name="connsiteY62" fmla="*/ 559461 h 645814"/>
                  <a:gd name="connsiteX63" fmla="*/ 718750 w 718750"/>
                  <a:gd name="connsiteY63" fmla="*/ 579913 h 645814"/>
                  <a:gd name="connsiteX64" fmla="*/ 664211 w 718750"/>
                  <a:gd name="connsiteY64" fmla="*/ 602637 h 645814"/>
                  <a:gd name="connsiteX65" fmla="*/ 648304 w 718750"/>
                  <a:gd name="connsiteY65" fmla="*/ 645814 h 645814"/>
                  <a:gd name="connsiteX66" fmla="*/ 582402 w 718750"/>
                  <a:gd name="connsiteY66" fmla="*/ 634452 h 645814"/>
                  <a:gd name="connsiteX67" fmla="*/ 541498 w 718750"/>
                  <a:gd name="connsiteY67" fmla="*/ 629907 h 645814"/>
                  <a:gd name="connsiteX68" fmla="*/ 498321 w 718750"/>
                  <a:gd name="connsiteY68" fmla="*/ 623090 h 645814"/>
                  <a:gd name="connsiteX69" fmla="*/ 496685 w 718750"/>
                  <a:gd name="connsiteY69" fmla="*/ 615563 h 645814"/>
                  <a:gd name="connsiteX70" fmla="*/ 484035 w 718750"/>
                  <a:gd name="connsiteY70" fmla="*/ 613566 h 645814"/>
                  <a:gd name="connsiteX71" fmla="*/ 473891 w 718750"/>
                  <a:gd name="connsiteY71" fmla="*/ 566903 h 645814"/>
                  <a:gd name="connsiteX72" fmla="*/ 464234 w 718750"/>
                  <a:gd name="connsiteY72" fmla="*/ 564006 h 645814"/>
                  <a:gd name="connsiteX73" fmla="*/ 439237 w 718750"/>
                  <a:gd name="connsiteY73" fmla="*/ 570823 h 645814"/>
                  <a:gd name="connsiteX74" fmla="*/ 400605 w 718750"/>
                  <a:gd name="connsiteY74" fmla="*/ 591275 h 645814"/>
                  <a:gd name="connsiteX75" fmla="*/ 357428 w 718750"/>
                  <a:gd name="connsiteY75" fmla="*/ 575368 h 645814"/>
                  <a:gd name="connsiteX76" fmla="*/ 349017 w 718750"/>
                  <a:gd name="connsiteY76" fmla="*/ 568008 h 645814"/>
                  <a:gd name="connsiteX77" fmla="*/ 343142 w 718750"/>
                  <a:gd name="connsiteY77" fmla="*/ 565844 h 645814"/>
                  <a:gd name="connsiteX78" fmla="*/ 315945 w 718750"/>
                  <a:gd name="connsiteY78" fmla="*/ 542046 h 645814"/>
                  <a:gd name="connsiteX79" fmla="*/ 282437 w 718750"/>
                  <a:gd name="connsiteY79" fmla="*/ 532191 h 645814"/>
                  <a:gd name="connsiteX80" fmla="*/ 279100 w 718750"/>
                  <a:gd name="connsiteY80" fmla="*/ 525887 h 645814"/>
                  <a:gd name="connsiteX81" fmla="*/ 268151 w 718750"/>
                  <a:gd name="connsiteY81" fmla="*/ 522667 h 645814"/>
                  <a:gd name="connsiteX82" fmla="*/ 247699 w 718750"/>
                  <a:gd name="connsiteY82" fmla="*/ 484035 h 645814"/>
                  <a:gd name="connsiteX83" fmla="*/ 226679 w 718750"/>
                  <a:gd name="connsiteY83" fmla="*/ 438493 h 645814"/>
                  <a:gd name="connsiteX84" fmla="*/ 211991 w 718750"/>
                  <a:gd name="connsiteY84" fmla="*/ 445837 h 645814"/>
                  <a:gd name="connsiteX85" fmla="*/ 198947 w 718750"/>
                  <a:gd name="connsiteY85" fmla="*/ 435692 h 645814"/>
                  <a:gd name="connsiteX86" fmla="*/ 197705 w 718750"/>
                  <a:gd name="connsiteY86" fmla="*/ 436313 h 645814"/>
                  <a:gd name="connsiteX87" fmla="*/ 190645 w 718750"/>
                  <a:gd name="connsiteY87" fmla="*/ 430823 h 645814"/>
                  <a:gd name="connsiteX88" fmla="*/ 175631 w 718750"/>
                  <a:gd name="connsiteY88" fmla="*/ 445837 h 645814"/>
                  <a:gd name="connsiteX89" fmla="*/ 163100 w 718750"/>
                  <a:gd name="connsiteY89" fmla="*/ 434559 h 645814"/>
                  <a:gd name="connsiteX90" fmla="*/ 161345 w 718750"/>
                  <a:gd name="connsiteY90" fmla="*/ 436313 h 645814"/>
                  <a:gd name="connsiteX91" fmla="*/ 138621 w 718750"/>
                  <a:gd name="connsiteY91" fmla="*/ 415861 h 645814"/>
                  <a:gd name="connsiteX92" fmla="*/ 138621 w 718750"/>
                  <a:gd name="connsiteY92" fmla="*/ 393136 h 645814"/>
                  <a:gd name="connsiteX93" fmla="*/ 129531 w 718750"/>
                  <a:gd name="connsiteY93" fmla="*/ 393136 h 645814"/>
                  <a:gd name="connsiteX94" fmla="*/ 134076 w 718750"/>
                  <a:gd name="connsiteY94" fmla="*/ 361322 h 645814"/>
                  <a:gd name="connsiteX95" fmla="*/ 120129 w 718750"/>
                  <a:gd name="connsiteY95" fmla="*/ 333429 h 645814"/>
                  <a:gd name="connsiteX96" fmla="*/ 82460 w 718750"/>
                  <a:gd name="connsiteY96" fmla="*/ 316307 h 645814"/>
                  <a:gd name="connsiteX97" fmla="*/ 80079 w 718750"/>
                  <a:gd name="connsiteY97" fmla="*/ 312194 h 645814"/>
                  <a:gd name="connsiteX98" fmla="*/ 68174 w 718750"/>
                  <a:gd name="connsiteY98" fmla="*/ 306783 h 645814"/>
                  <a:gd name="connsiteX99" fmla="*/ 43177 w 718750"/>
                  <a:gd name="connsiteY99" fmla="*/ 263606 h 645814"/>
                  <a:gd name="connsiteX100" fmla="*/ 52267 w 718750"/>
                  <a:gd name="connsiteY100" fmla="*/ 227247 h 645814"/>
                  <a:gd name="connsiteX101" fmla="*/ 68174 w 718750"/>
                  <a:gd name="connsiteY101" fmla="*/ 211339 h 645814"/>
                  <a:gd name="connsiteX102" fmla="*/ 68174 w 718750"/>
                  <a:gd name="connsiteY102" fmla="*/ 189048 h 645814"/>
                  <a:gd name="connsiteX103" fmla="*/ 57463 w 718750"/>
                  <a:gd name="connsiteY103" fmla="*/ 182231 h 645814"/>
                  <a:gd name="connsiteX104" fmla="*/ 57203 w 718750"/>
                  <a:gd name="connsiteY104" fmla="*/ 181633 h 645814"/>
                  <a:gd name="connsiteX105" fmla="*/ 43177 w 718750"/>
                  <a:gd name="connsiteY105" fmla="*/ 172707 h 645814"/>
                  <a:gd name="connsiteX106" fmla="*/ 20452 w 718750"/>
                  <a:gd name="connsiteY106" fmla="*/ 120441 h 645814"/>
                  <a:gd name="connsiteX107" fmla="*/ 0 w 718750"/>
                  <a:gd name="connsiteY107" fmla="*/ 81809 h 645814"/>
                  <a:gd name="connsiteX108" fmla="*/ 4545 w 718750"/>
                  <a:gd name="connsiteY108" fmla="*/ 65902 h 645814"/>
                  <a:gd name="connsiteX109" fmla="*/ 0 w 718750"/>
                  <a:gd name="connsiteY109" fmla="*/ 11362 h 6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18750" h="645814">
                    <a:moveTo>
                      <a:pt x="20452" y="0"/>
                    </a:moveTo>
                    <a:lnTo>
                      <a:pt x="25871" y="14450"/>
                    </a:lnTo>
                    <a:lnTo>
                      <a:pt x="34738" y="9524"/>
                    </a:lnTo>
                    <a:lnTo>
                      <a:pt x="41556" y="27704"/>
                    </a:lnTo>
                    <a:lnTo>
                      <a:pt x="53845" y="39993"/>
                    </a:lnTo>
                    <a:lnTo>
                      <a:pt x="68174" y="43177"/>
                    </a:lnTo>
                    <a:lnTo>
                      <a:pt x="86354" y="43177"/>
                    </a:lnTo>
                    <a:lnTo>
                      <a:pt x="129531" y="11362"/>
                    </a:lnTo>
                    <a:lnTo>
                      <a:pt x="138621" y="6818"/>
                    </a:lnTo>
                    <a:lnTo>
                      <a:pt x="147393" y="19099"/>
                    </a:lnTo>
                    <a:lnTo>
                      <a:pt x="152907" y="16342"/>
                    </a:lnTo>
                    <a:lnTo>
                      <a:pt x="164269" y="32249"/>
                    </a:lnTo>
                    <a:lnTo>
                      <a:pt x="152907" y="52701"/>
                    </a:lnTo>
                    <a:lnTo>
                      <a:pt x="166107" y="65902"/>
                    </a:lnTo>
                    <a:lnTo>
                      <a:pt x="170435" y="65902"/>
                    </a:lnTo>
                    <a:lnTo>
                      <a:pt x="172840" y="72634"/>
                    </a:lnTo>
                    <a:lnTo>
                      <a:pt x="175631" y="75426"/>
                    </a:lnTo>
                    <a:lnTo>
                      <a:pt x="184721" y="75426"/>
                    </a:lnTo>
                    <a:lnTo>
                      <a:pt x="193959" y="101293"/>
                    </a:lnTo>
                    <a:lnTo>
                      <a:pt x="220429" y="109078"/>
                    </a:lnTo>
                    <a:lnTo>
                      <a:pt x="232104" y="117834"/>
                    </a:lnTo>
                    <a:lnTo>
                      <a:pt x="234715" y="118602"/>
                    </a:lnTo>
                    <a:lnTo>
                      <a:pt x="250024" y="130084"/>
                    </a:lnTo>
                    <a:lnTo>
                      <a:pt x="295421" y="140893"/>
                    </a:lnTo>
                    <a:lnTo>
                      <a:pt x="354505" y="129531"/>
                    </a:lnTo>
                    <a:lnTo>
                      <a:pt x="359050" y="120441"/>
                    </a:lnTo>
                    <a:lnTo>
                      <a:pt x="390864" y="109078"/>
                    </a:lnTo>
                    <a:lnTo>
                      <a:pt x="418134" y="81809"/>
                    </a:lnTo>
                    <a:lnTo>
                      <a:pt x="440858" y="81809"/>
                    </a:lnTo>
                    <a:lnTo>
                      <a:pt x="456766" y="77264"/>
                    </a:lnTo>
                    <a:lnTo>
                      <a:pt x="484035" y="81809"/>
                    </a:lnTo>
                    <a:lnTo>
                      <a:pt x="520395" y="102261"/>
                    </a:lnTo>
                    <a:lnTo>
                      <a:pt x="552209" y="109078"/>
                    </a:lnTo>
                    <a:lnTo>
                      <a:pt x="562503" y="117747"/>
                    </a:lnTo>
                    <a:lnTo>
                      <a:pt x="566495" y="118602"/>
                    </a:lnTo>
                    <a:lnTo>
                      <a:pt x="599619" y="146496"/>
                    </a:lnTo>
                    <a:lnTo>
                      <a:pt x="622655" y="152255"/>
                    </a:lnTo>
                    <a:lnTo>
                      <a:pt x="622655" y="158208"/>
                    </a:lnTo>
                    <a:lnTo>
                      <a:pt x="636941" y="161779"/>
                    </a:lnTo>
                    <a:lnTo>
                      <a:pt x="636941" y="198139"/>
                    </a:lnTo>
                    <a:lnTo>
                      <a:pt x="625579" y="252678"/>
                    </a:lnTo>
                    <a:lnTo>
                      <a:pt x="617355" y="281462"/>
                    </a:lnTo>
                    <a:lnTo>
                      <a:pt x="618111" y="281786"/>
                    </a:lnTo>
                    <a:lnTo>
                      <a:pt x="616572" y="284204"/>
                    </a:lnTo>
                    <a:lnTo>
                      <a:pt x="616489" y="284492"/>
                    </a:lnTo>
                    <a:lnTo>
                      <a:pt x="632397" y="291310"/>
                    </a:lnTo>
                    <a:lnTo>
                      <a:pt x="616489" y="316307"/>
                    </a:lnTo>
                    <a:lnTo>
                      <a:pt x="625579" y="350394"/>
                    </a:lnTo>
                    <a:lnTo>
                      <a:pt x="630655" y="369003"/>
                    </a:lnTo>
                    <a:lnTo>
                      <a:pt x="645380" y="372684"/>
                    </a:lnTo>
                    <a:lnTo>
                      <a:pt x="645380" y="378637"/>
                    </a:lnTo>
                    <a:lnTo>
                      <a:pt x="659666" y="382208"/>
                    </a:lnTo>
                    <a:lnTo>
                      <a:pt x="659666" y="414023"/>
                    </a:lnTo>
                    <a:lnTo>
                      <a:pt x="625579" y="452655"/>
                    </a:lnTo>
                    <a:lnTo>
                      <a:pt x="641486" y="473107"/>
                    </a:lnTo>
                    <a:lnTo>
                      <a:pt x="656585" y="495754"/>
                    </a:lnTo>
                    <a:lnTo>
                      <a:pt x="681740" y="506760"/>
                    </a:lnTo>
                    <a:lnTo>
                      <a:pt x="681740" y="510034"/>
                    </a:lnTo>
                    <a:lnTo>
                      <a:pt x="696026" y="516284"/>
                    </a:lnTo>
                    <a:lnTo>
                      <a:pt x="696026" y="549473"/>
                    </a:lnTo>
                    <a:lnTo>
                      <a:pt x="697647" y="549937"/>
                    </a:lnTo>
                    <a:lnTo>
                      <a:pt x="699652" y="555952"/>
                    </a:lnTo>
                    <a:lnTo>
                      <a:pt x="711933" y="559461"/>
                    </a:lnTo>
                    <a:lnTo>
                      <a:pt x="718750" y="579913"/>
                    </a:lnTo>
                    <a:lnTo>
                      <a:pt x="664211" y="602637"/>
                    </a:lnTo>
                    <a:lnTo>
                      <a:pt x="648304" y="645814"/>
                    </a:lnTo>
                    <a:lnTo>
                      <a:pt x="582402" y="634452"/>
                    </a:lnTo>
                    <a:lnTo>
                      <a:pt x="541498" y="629907"/>
                    </a:lnTo>
                    <a:lnTo>
                      <a:pt x="498321" y="623090"/>
                    </a:lnTo>
                    <a:lnTo>
                      <a:pt x="496685" y="615563"/>
                    </a:lnTo>
                    <a:lnTo>
                      <a:pt x="484035" y="613566"/>
                    </a:lnTo>
                    <a:lnTo>
                      <a:pt x="473891" y="566903"/>
                    </a:lnTo>
                    <a:lnTo>
                      <a:pt x="464234" y="564006"/>
                    </a:lnTo>
                    <a:lnTo>
                      <a:pt x="439237" y="570823"/>
                    </a:lnTo>
                    <a:lnTo>
                      <a:pt x="400605" y="591275"/>
                    </a:lnTo>
                    <a:lnTo>
                      <a:pt x="357428" y="575368"/>
                    </a:lnTo>
                    <a:lnTo>
                      <a:pt x="349017" y="568008"/>
                    </a:lnTo>
                    <a:lnTo>
                      <a:pt x="343142" y="565844"/>
                    </a:lnTo>
                    <a:lnTo>
                      <a:pt x="315945" y="542046"/>
                    </a:lnTo>
                    <a:lnTo>
                      <a:pt x="282437" y="532191"/>
                    </a:lnTo>
                    <a:lnTo>
                      <a:pt x="279100" y="525887"/>
                    </a:lnTo>
                    <a:lnTo>
                      <a:pt x="268151" y="522667"/>
                    </a:lnTo>
                    <a:lnTo>
                      <a:pt x="247699" y="484035"/>
                    </a:lnTo>
                    <a:lnTo>
                      <a:pt x="226679" y="438493"/>
                    </a:lnTo>
                    <a:lnTo>
                      <a:pt x="211991" y="445837"/>
                    </a:lnTo>
                    <a:lnTo>
                      <a:pt x="198947" y="435692"/>
                    </a:lnTo>
                    <a:lnTo>
                      <a:pt x="197705" y="436313"/>
                    </a:lnTo>
                    <a:lnTo>
                      <a:pt x="190645" y="430823"/>
                    </a:lnTo>
                    <a:lnTo>
                      <a:pt x="175631" y="445837"/>
                    </a:lnTo>
                    <a:lnTo>
                      <a:pt x="163100" y="434559"/>
                    </a:lnTo>
                    <a:lnTo>
                      <a:pt x="161345" y="436313"/>
                    </a:lnTo>
                    <a:lnTo>
                      <a:pt x="138621" y="415861"/>
                    </a:lnTo>
                    <a:lnTo>
                      <a:pt x="138621" y="393136"/>
                    </a:lnTo>
                    <a:lnTo>
                      <a:pt x="129531" y="393136"/>
                    </a:lnTo>
                    <a:lnTo>
                      <a:pt x="134076" y="361322"/>
                    </a:lnTo>
                    <a:lnTo>
                      <a:pt x="120129" y="333429"/>
                    </a:lnTo>
                    <a:lnTo>
                      <a:pt x="82460" y="316307"/>
                    </a:lnTo>
                    <a:lnTo>
                      <a:pt x="80079" y="312194"/>
                    </a:lnTo>
                    <a:lnTo>
                      <a:pt x="68174" y="306783"/>
                    </a:lnTo>
                    <a:lnTo>
                      <a:pt x="43177" y="263606"/>
                    </a:lnTo>
                    <a:lnTo>
                      <a:pt x="52267" y="227247"/>
                    </a:lnTo>
                    <a:lnTo>
                      <a:pt x="68174" y="211339"/>
                    </a:lnTo>
                    <a:lnTo>
                      <a:pt x="68174" y="189048"/>
                    </a:lnTo>
                    <a:lnTo>
                      <a:pt x="57463" y="182231"/>
                    </a:lnTo>
                    <a:lnTo>
                      <a:pt x="57203" y="181633"/>
                    </a:lnTo>
                    <a:lnTo>
                      <a:pt x="43177" y="172707"/>
                    </a:lnTo>
                    <a:lnTo>
                      <a:pt x="20452" y="120441"/>
                    </a:lnTo>
                    <a:lnTo>
                      <a:pt x="0" y="81809"/>
                    </a:lnTo>
                    <a:lnTo>
                      <a:pt x="4545" y="65902"/>
                    </a:lnTo>
                    <a:lnTo>
                      <a:pt x="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6" name="Freeform 22">
                <a:extLst>
                  <a:ext uri="{FF2B5EF4-FFF2-40B4-BE49-F238E27FC236}">
                    <a16:creationId xmlns:a16="http://schemas.microsoft.com/office/drawing/2014/main" id="{DF4C14B4-46B6-454C-BDFD-06C606EBE3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916" y="3203390"/>
                <a:ext cx="163918" cy="138418"/>
              </a:xfrm>
              <a:custGeom>
                <a:avLst/>
                <a:gdLst>
                  <a:gd name="T0" fmla="*/ 3 w 90"/>
                  <a:gd name="T1" fmla="*/ 45 h 76"/>
                  <a:gd name="T2" fmla="*/ 3 w 90"/>
                  <a:gd name="T3" fmla="*/ 45 h 76"/>
                  <a:gd name="T4" fmla="*/ 7 w 90"/>
                  <a:gd name="T5" fmla="*/ 50 h 76"/>
                  <a:gd name="T6" fmla="*/ 17 w 90"/>
                  <a:gd name="T7" fmla="*/ 50 h 76"/>
                  <a:gd name="T8" fmla="*/ 14 w 90"/>
                  <a:gd name="T9" fmla="*/ 55 h 76"/>
                  <a:gd name="T10" fmla="*/ 21 w 90"/>
                  <a:gd name="T11" fmla="*/ 67 h 76"/>
                  <a:gd name="T12" fmla="*/ 10 w 90"/>
                  <a:gd name="T13" fmla="*/ 64 h 76"/>
                  <a:gd name="T14" fmla="*/ 3 w 90"/>
                  <a:gd name="T15" fmla="*/ 53 h 76"/>
                  <a:gd name="T16" fmla="*/ 0 w 90"/>
                  <a:gd name="T17" fmla="*/ 45 h 76"/>
                  <a:gd name="T18" fmla="*/ 3 w 90"/>
                  <a:gd name="T19" fmla="*/ 45 h 76"/>
                  <a:gd name="T20" fmla="*/ 43 w 90"/>
                  <a:gd name="T21" fmla="*/ 12 h 76"/>
                  <a:gd name="T22" fmla="*/ 43 w 90"/>
                  <a:gd name="T23" fmla="*/ 12 h 76"/>
                  <a:gd name="T24" fmla="*/ 50 w 90"/>
                  <a:gd name="T25" fmla="*/ 15 h 76"/>
                  <a:gd name="T26" fmla="*/ 52 w 90"/>
                  <a:gd name="T27" fmla="*/ 10 h 76"/>
                  <a:gd name="T28" fmla="*/ 62 w 90"/>
                  <a:gd name="T29" fmla="*/ 0 h 76"/>
                  <a:gd name="T30" fmla="*/ 69 w 90"/>
                  <a:gd name="T31" fmla="*/ 12 h 76"/>
                  <a:gd name="T32" fmla="*/ 78 w 90"/>
                  <a:gd name="T33" fmla="*/ 29 h 76"/>
                  <a:gd name="T34" fmla="*/ 85 w 90"/>
                  <a:gd name="T35" fmla="*/ 29 h 76"/>
                  <a:gd name="T36" fmla="*/ 90 w 90"/>
                  <a:gd name="T37" fmla="*/ 34 h 76"/>
                  <a:gd name="T38" fmla="*/ 78 w 90"/>
                  <a:gd name="T39" fmla="*/ 36 h 76"/>
                  <a:gd name="T40" fmla="*/ 74 w 90"/>
                  <a:gd name="T41" fmla="*/ 53 h 76"/>
                  <a:gd name="T42" fmla="*/ 71 w 90"/>
                  <a:gd name="T43" fmla="*/ 60 h 76"/>
                  <a:gd name="T44" fmla="*/ 66 w 90"/>
                  <a:gd name="T45" fmla="*/ 64 h 76"/>
                  <a:gd name="T46" fmla="*/ 66 w 90"/>
                  <a:gd name="T47" fmla="*/ 74 h 76"/>
                  <a:gd name="T48" fmla="*/ 62 w 90"/>
                  <a:gd name="T49" fmla="*/ 76 h 76"/>
                  <a:gd name="T50" fmla="*/ 52 w 90"/>
                  <a:gd name="T51" fmla="*/ 64 h 76"/>
                  <a:gd name="T52" fmla="*/ 57 w 90"/>
                  <a:gd name="T53" fmla="*/ 55 h 76"/>
                  <a:gd name="T54" fmla="*/ 52 w 90"/>
                  <a:gd name="T55" fmla="*/ 48 h 76"/>
                  <a:gd name="T56" fmla="*/ 48 w 90"/>
                  <a:gd name="T57" fmla="*/ 50 h 76"/>
                  <a:gd name="T58" fmla="*/ 29 w 90"/>
                  <a:gd name="T59" fmla="*/ 64 h 76"/>
                  <a:gd name="T60" fmla="*/ 29 w 90"/>
                  <a:gd name="T61" fmla="*/ 50 h 76"/>
                  <a:gd name="T62" fmla="*/ 19 w 90"/>
                  <a:gd name="T63" fmla="*/ 48 h 76"/>
                  <a:gd name="T64" fmla="*/ 14 w 90"/>
                  <a:gd name="T65" fmla="*/ 41 h 76"/>
                  <a:gd name="T66" fmla="*/ 19 w 90"/>
                  <a:gd name="T67" fmla="*/ 36 h 76"/>
                  <a:gd name="T68" fmla="*/ 10 w 90"/>
                  <a:gd name="T69" fmla="*/ 29 h 76"/>
                  <a:gd name="T70" fmla="*/ 12 w 90"/>
                  <a:gd name="T71" fmla="*/ 22 h 76"/>
                  <a:gd name="T72" fmla="*/ 5 w 90"/>
                  <a:gd name="T73" fmla="*/ 19 h 76"/>
                  <a:gd name="T74" fmla="*/ 3 w 90"/>
                  <a:gd name="T75" fmla="*/ 12 h 76"/>
                  <a:gd name="T76" fmla="*/ 7 w 90"/>
                  <a:gd name="T77" fmla="*/ 10 h 76"/>
                  <a:gd name="T78" fmla="*/ 19 w 90"/>
                  <a:gd name="T79" fmla="*/ 15 h 76"/>
                  <a:gd name="T80" fmla="*/ 29 w 90"/>
                  <a:gd name="T81" fmla="*/ 17 h 76"/>
                  <a:gd name="T82" fmla="*/ 31 w 90"/>
                  <a:gd name="T83" fmla="*/ 15 h 76"/>
                  <a:gd name="T84" fmla="*/ 21 w 90"/>
                  <a:gd name="T85" fmla="*/ 3 h 76"/>
                  <a:gd name="T86" fmla="*/ 26 w 90"/>
                  <a:gd name="T87" fmla="*/ 0 h 76"/>
                  <a:gd name="T88" fmla="*/ 31 w 90"/>
                  <a:gd name="T89" fmla="*/ 0 h 76"/>
                  <a:gd name="T90" fmla="*/ 43 w 90"/>
                  <a:gd name="T91" fmla="*/ 1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76">
                    <a:moveTo>
                      <a:pt x="3" y="45"/>
                    </a:moveTo>
                    <a:lnTo>
                      <a:pt x="3" y="45"/>
                    </a:lnTo>
                    <a:lnTo>
                      <a:pt x="7" y="50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21" y="67"/>
                    </a:lnTo>
                    <a:lnTo>
                      <a:pt x="10" y="64"/>
                    </a:lnTo>
                    <a:lnTo>
                      <a:pt x="3" y="53"/>
                    </a:lnTo>
                    <a:lnTo>
                      <a:pt x="0" y="45"/>
                    </a:lnTo>
                    <a:lnTo>
                      <a:pt x="3" y="45"/>
                    </a:lnTo>
                    <a:close/>
                    <a:moveTo>
                      <a:pt x="43" y="12"/>
                    </a:moveTo>
                    <a:lnTo>
                      <a:pt x="43" y="12"/>
                    </a:lnTo>
                    <a:lnTo>
                      <a:pt x="50" y="15"/>
                    </a:lnTo>
                    <a:lnTo>
                      <a:pt x="52" y="10"/>
                    </a:lnTo>
                    <a:lnTo>
                      <a:pt x="62" y="0"/>
                    </a:lnTo>
                    <a:lnTo>
                      <a:pt x="69" y="12"/>
                    </a:lnTo>
                    <a:lnTo>
                      <a:pt x="78" y="29"/>
                    </a:lnTo>
                    <a:lnTo>
                      <a:pt x="85" y="29"/>
                    </a:lnTo>
                    <a:lnTo>
                      <a:pt x="90" y="34"/>
                    </a:lnTo>
                    <a:lnTo>
                      <a:pt x="78" y="36"/>
                    </a:lnTo>
                    <a:lnTo>
                      <a:pt x="74" y="53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6" y="74"/>
                    </a:lnTo>
                    <a:lnTo>
                      <a:pt x="62" y="76"/>
                    </a:lnTo>
                    <a:lnTo>
                      <a:pt x="52" y="64"/>
                    </a:lnTo>
                    <a:lnTo>
                      <a:pt x="57" y="55"/>
                    </a:lnTo>
                    <a:lnTo>
                      <a:pt x="52" y="48"/>
                    </a:lnTo>
                    <a:lnTo>
                      <a:pt x="48" y="50"/>
                    </a:lnTo>
                    <a:lnTo>
                      <a:pt x="29" y="64"/>
                    </a:lnTo>
                    <a:lnTo>
                      <a:pt x="29" y="50"/>
                    </a:lnTo>
                    <a:lnTo>
                      <a:pt x="19" y="48"/>
                    </a:lnTo>
                    <a:lnTo>
                      <a:pt x="14" y="41"/>
                    </a:lnTo>
                    <a:lnTo>
                      <a:pt x="19" y="36"/>
                    </a:lnTo>
                    <a:lnTo>
                      <a:pt x="10" y="2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3" y="12"/>
                    </a:lnTo>
                    <a:lnTo>
                      <a:pt x="7" y="10"/>
                    </a:lnTo>
                    <a:lnTo>
                      <a:pt x="19" y="15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7" name="Freeform 225">
                <a:extLst>
                  <a:ext uri="{FF2B5EF4-FFF2-40B4-BE49-F238E27FC236}">
                    <a16:creationId xmlns:a16="http://schemas.microsoft.com/office/drawing/2014/main" id="{9A08AFD0-0382-4E8D-8E71-F4031208F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95" y="3223337"/>
                <a:ext cx="96963" cy="100433"/>
              </a:xfrm>
              <a:custGeom>
                <a:avLst/>
                <a:gdLst>
                  <a:gd name="connsiteX0" fmla="*/ 84498 w 120983"/>
                  <a:gd name="connsiteY0" fmla="*/ 86354 h 125311"/>
                  <a:gd name="connsiteX1" fmla="*/ 86354 w 120983"/>
                  <a:gd name="connsiteY1" fmla="*/ 88952 h 125311"/>
                  <a:gd name="connsiteX2" fmla="*/ 91533 w 120983"/>
                  <a:gd name="connsiteY2" fmla="*/ 89988 h 125311"/>
                  <a:gd name="connsiteX3" fmla="*/ 93714 w 120983"/>
                  <a:gd name="connsiteY3" fmla="*/ 86354 h 125311"/>
                  <a:gd name="connsiteX4" fmla="*/ 61899 w 120983"/>
                  <a:gd name="connsiteY4" fmla="*/ 0 h 125311"/>
                  <a:gd name="connsiteX5" fmla="*/ 70989 w 120983"/>
                  <a:gd name="connsiteY5" fmla="*/ 15907 h 125311"/>
                  <a:gd name="connsiteX6" fmla="*/ 82351 w 120983"/>
                  <a:gd name="connsiteY6" fmla="*/ 22725 h 125311"/>
                  <a:gd name="connsiteX7" fmla="*/ 77807 w 120983"/>
                  <a:gd name="connsiteY7" fmla="*/ 38632 h 125311"/>
                  <a:gd name="connsiteX8" fmla="*/ 98259 w 120983"/>
                  <a:gd name="connsiteY8" fmla="*/ 49994 h 125311"/>
                  <a:gd name="connsiteX9" fmla="*/ 86896 w 120983"/>
                  <a:gd name="connsiteY9" fmla="*/ 65902 h 125311"/>
                  <a:gd name="connsiteX10" fmla="*/ 98259 w 120983"/>
                  <a:gd name="connsiteY10" fmla="*/ 81809 h 125311"/>
                  <a:gd name="connsiteX11" fmla="*/ 120983 w 120983"/>
                  <a:gd name="connsiteY11" fmla="*/ 86354 h 125311"/>
                  <a:gd name="connsiteX12" fmla="*/ 120983 w 120983"/>
                  <a:gd name="connsiteY12" fmla="*/ 118168 h 125311"/>
                  <a:gd name="connsiteX13" fmla="*/ 109078 w 120983"/>
                  <a:gd name="connsiteY13" fmla="*/ 118168 h 125311"/>
                  <a:gd name="connsiteX14" fmla="*/ 109078 w 120983"/>
                  <a:gd name="connsiteY14" fmla="*/ 125311 h 125311"/>
                  <a:gd name="connsiteX15" fmla="*/ 90899 w 120983"/>
                  <a:gd name="connsiteY15" fmla="*/ 125311 h 125311"/>
                  <a:gd name="connsiteX16" fmla="*/ 74991 w 120983"/>
                  <a:gd name="connsiteY16" fmla="*/ 104859 h 125311"/>
                  <a:gd name="connsiteX17" fmla="*/ 81809 w 120983"/>
                  <a:gd name="connsiteY17" fmla="*/ 93497 h 125311"/>
                  <a:gd name="connsiteX18" fmla="*/ 65902 w 120983"/>
                  <a:gd name="connsiteY18" fmla="*/ 93497 h 125311"/>
                  <a:gd name="connsiteX19" fmla="*/ 54539 w 120983"/>
                  <a:gd name="connsiteY19" fmla="*/ 82134 h 125311"/>
                  <a:gd name="connsiteX20" fmla="*/ 43177 w 120983"/>
                  <a:gd name="connsiteY20" fmla="*/ 82134 h 125311"/>
                  <a:gd name="connsiteX21" fmla="*/ 31815 w 120983"/>
                  <a:gd name="connsiteY21" fmla="*/ 66227 h 125311"/>
                  <a:gd name="connsiteX22" fmla="*/ 0 w 120983"/>
                  <a:gd name="connsiteY22" fmla="*/ 57137 h 125311"/>
                  <a:gd name="connsiteX23" fmla="*/ 6818 w 120983"/>
                  <a:gd name="connsiteY23" fmla="*/ 34413 h 125311"/>
                  <a:gd name="connsiteX24" fmla="*/ 0 w 120983"/>
                  <a:gd name="connsiteY24" fmla="*/ 18505 h 125311"/>
                  <a:gd name="connsiteX25" fmla="*/ 13638 w 120983"/>
                  <a:gd name="connsiteY25" fmla="*/ 15406 h 125311"/>
                  <a:gd name="connsiteX26" fmla="*/ 11905 w 120983"/>
                  <a:gd name="connsiteY26" fmla="*/ 11362 h 12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983" h="125311">
                    <a:moveTo>
                      <a:pt x="84498" y="86354"/>
                    </a:moveTo>
                    <a:lnTo>
                      <a:pt x="86354" y="88952"/>
                    </a:lnTo>
                    <a:lnTo>
                      <a:pt x="91533" y="89988"/>
                    </a:lnTo>
                    <a:lnTo>
                      <a:pt x="93714" y="86354"/>
                    </a:lnTo>
                    <a:close/>
                    <a:moveTo>
                      <a:pt x="61899" y="0"/>
                    </a:moveTo>
                    <a:lnTo>
                      <a:pt x="70989" y="15907"/>
                    </a:lnTo>
                    <a:lnTo>
                      <a:pt x="82351" y="22725"/>
                    </a:lnTo>
                    <a:lnTo>
                      <a:pt x="77807" y="38632"/>
                    </a:lnTo>
                    <a:lnTo>
                      <a:pt x="98259" y="49994"/>
                    </a:lnTo>
                    <a:lnTo>
                      <a:pt x="86896" y="65902"/>
                    </a:lnTo>
                    <a:lnTo>
                      <a:pt x="98259" y="81809"/>
                    </a:lnTo>
                    <a:lnTo>
                      <a:pt x="120983" y="86354"/>
                    </a:lnTo>
                    <a:lnTo>
                      <a:pt x="120983" y="118168"/>
                    </a:lnTo>
                    <a:lnTo>
                      <a:pt x="109078" y="118168"/>
                    </a:lnTo>
                    <a:lnTo>
                      <a:pt x="109078" y="125311"/>
                    </a:lnTo>
                    <a:lnTo>
                      <a:pt x="90899" y="125311"/>
                    </a:lnTo>
                    <a:lnTo>
                      <a:pt x="74991" y="104859"/>
                    </a:lnTo>
                    <a:lnTo>
                      <a:pt x="81809" y="93497"/>
                    </a:lnTo>
                    <a:lnTo>
                      <a:pt x="65902" y="93497"/>
                    </a:lnTo>
                    <a:lnTo>
                      <a:pt x="54539" y="82134"/>
                    </a:lnTo>
                    <a:lnTo>
                      <a:pt x="43177" y="82134"/>
                    </a:lnTo>
                    <a:lnTo>
                      <a:pt x="31815" y="66227"/>
                    </a:lnTo>
                    <a:lnTo>
                      <a:pt x="0" y="57137"/>
                    </a:lnTo>
                    <a:lnTo>
                      <a:pt x="6818" y="34413"/>
                    </a:lnTo>
                    <a:lnTo>
                      <a:pt x="0" y="18505"/>
                    </a:lnTo>
                    <a:lnTo>
                      <a:pt x="13638" y="15406"/>
                    </a:lnTo>
                    <a:lnTo>
                      <a:pt x="11905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8" name="Freeform 224">
                <a:extLst>
                  <a:ext uri="{FF2B5EF4-FFF2-40B4-BE49-F238E27FC236}">
                    <a16:creationId xmlns:a16="http://schemas.microsoft.com/office/drawing/2014/main" id="{48AAA9A0-F9DD-481F-855F-E83229BDE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63" y="3132186"/>
                <a:ext cx="199158" cy="107256"/>
              </a:xfrm>
              <a:custGeom>
                <a:avLst/>
                <a:gdLst>
                  <a:gd name="connsiteX0" fmla="*/ 6818 w 248493"/>
                  <a:gd name="connsiteY0" fmla="*/ 0 h 133825"/>
                  <a:gd name="connsiteX1" fmla="*/ 38632 w 248493"/>
                  <a:gd name="connsiteY1" fmla="*/ 9090 h 133825"/>
                  <a:gd name="connsiteX2" fmla="*/ 90899 w 248493"/>
                  <a:gd name="connsiteY2" fmla="*/ 15907 h 133825"/>
                  <a:gd name="connsiteX3" fmla="*/ 140893 w 248493"/>
                  <a:gd name="connsiteY3" fmla="*/ 43177 h 133825"/>
                  <a:gd name="connsiteX4" fmla="*/ 145438 w 248493"/>
                  <a:gd name="connsiteY4" fmla="*/ 52267 h 133825"/>
                  <a:gd name="connsiteX5" fmla="*/ 165890 w 248493"/>
                  <a:gd name="connsiteY5" fmla="*/ 43177 h 133825"/>
                  <a:gd name="connsiteX6" fmla="*/ 204522 w 248493"/>
                  <a:gd name="connsiteY6" fmla="*/ 52267 h 133825"/>
                  <a:gd name="connsiteX7" fmla="*/ 215885 w 248493"/>
                  <a:gd name="connsiteY7" fmla="*/ 74991 h 133825"/>
                  <a:gd name="connsiteX8" fmla="*/ 236337 w 248493"/>
                  <a:gd name="connsiteY8" fmla="*/ 84081 h 133825"/>
                  <a:gd name="connsiteX9" fmla="*/ 226036 w 248493"/>
                  <a:gd name="connsiteY9" fmla="*/ 90262 h 133825"/>
                  <a:gd name="connsiteX10" fmla="*/ 237131 w 248493"/>
                  <a:gd name="connsiteY10" fmla="*/ 95193 h 133825"/>
                  <a:gd name="connsiteX11" fmla="*/ 231413 w 248493"/>
                  <a:gd name="connsiteY11" fmla="*/ 98624 h 133825"/>
                  <a:gd name="connsiteX12" fmla="*/ 247699 w 248493"/>
                  <a:gd name="connsiteY12" fmla="*/ 118168 h 133825"/>
                  <a:gd name="connsiteX13" fmla="*/ 243154 w 248493"/>
                  <a:gd name="connsiteY13" fmla="*/ 122713 h 133825"/>
                  <a:gd name="connsiteX14" fmla="*/ 242994 w 248493"/>
                  <a:gd name="connsiteY14" fmla="*/ 122681 h 133825"/>
                  <a:gd name="connsiteX15" fmla="*/ 248493 w 248493"/>
                  <a:gd name="connsiteY15" fmla="*/ 129280 h 133825"/>
                  <a:gd name="connsiteX16" fmla="*/ 243948 w 248493"/>
                  <a:gd name="connsiteY16" fmla="*/ 133825 h 133825"/>
                  <a:gd name="connsiteX17" fmla="*/ 221224 w 248493"/>
                  <a:gd name="connsiteY17" fmla="*/ 129280 h 133825"/>
                  <a:gd name="connsiteX18" fmla="*/ 193954 w 248493"/>
                  <a:gd name="connsiteY18" fmla="*/ 117918 h 133825"/>
                  <a:gd name="connsiteX19" fmla="*/ 184864 w 248493"/>
                  <a:gd name="connsiteY19" fmla="*/ 129280 h 133825"/>
                  <a:gd name="connsiteX20" fmla="*/ 134870 w 248493"/>
                  <a:gd name="connsiteY20" fmla="*/ 133825 h 133825"/>
                  <a:gd name="connsiteX21" fmla="*/ 98510 w 248493"/>
                  <a:gd name="connsiteY21" fmla="*/ 113373 h 133825"/>
                  <a:gd name="connsiteX22" fmla="*/ 59878 w 248493"/>
                  <a:gd name="connsiteY22" fmla="*/ 113373 h 133825"/>
                  <a:gd name="connsiteX23" fmla="*/ 63212 w 248493"/>
                  <a:gd name="connsiteY23" fmla="*/ 102261 h 133825"/>
                  <a:gd name="connsiteX24" fmla="*/ 59084 w 248493"/>
                  <a:gd name="connsiteY24" fmla="*/ 102261 h 133825"/>
                  <a:gd name="connsiteX25" fmla="*/ 64452 w 248493"/>
                  <a:gd name="connsiteY25" fmla="*/ 84367 h 133825"/>
                  <a:gd name="connsiteX26" fmla="*/ 55333 w 248493"/>
                  <a:gd name="connsiteY26" fmla="*/ 58834 h 133825"/>
                  <a:gd name="connsiteX27" fmla="*/ 39426 w 248493"/>
                  <a:gd name="connsiteY27" fmla="*/ 36109 h 133825"/>
                  <a:gd name="connsiteX28" fmla="*/ 16702 w 248493"/>
                  <a:gd name="connsiteY28" fmla="*/ 31564 h 133825"/>
                  <a:gd name="connsiteX29" fmla="*/ 794 w 248493"/>
                  <a:gd name="connsiteY29" fmla="*/ 20202 h 133825"/>
                  <a:gd name="connsiteX30" fmla="*/ 5944 w 248493"/>
                  <a:gd name="connsiteY30" fmla="*/ 13336 h 133825"/>
                  <a:gd name="connsiteX31" fmla="*/ 0 w 248493"/>
                  <a:gd name="connsiteY31" fmla="*/ 9090 h 13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8493" h="133825">
                    <a:moveTo>
                      <a:pt x="6818" y="0"/>
                    </a:moveTo>
                    <a:lnTo>
                      <a:pt x="38632" y="9090"/>
                    </a:lnTo>
                    <a:lnTo>
                      <a:pt x="90899" y="15907"/>
                    </a:lnTo>
                    <a:lnTo>
                      <a:pt x="140893" y="43177"/>
                    </a:lnTo>
                    <a:lnTo>
                      <a:pt x="145438" y="52267"/>
                    </a:lnTo>
                    <a:lnTo>
                      <a:pt x="165890" y="43177"/>
                    </a:lnTo>
                    <a:lnTo>
                      <a:pt x="204522" y="52267"/>
                    </a:lnTo>
                    <a:lnTo>
                      <a:pt x="215885" y="74991"/>
                    </a:lnTo>
                    <a:lnTo>
                      <a:pt x="236337" y="84081"/>
                    </a:lnTo>
                    <a:lnTo>
                      <a:pt x="226036" y="90262"/>
                    </a:lnTo>
                    <a:lnTo>
                      <a:pt x="237131" y="95193"/>
                    </a:lnTo>
                    <a:lnTo>
                      <a:pt x="231413" y="98624"/>
                    </a:lnTo>
                    <a:lnTo>
                      <a:pt x="247699" y="118168"/>
                    </a:lnTo>
                    <a:lnTo>
                      <a:pt x="243154" y="122713"/>
                    </a:lnTo>
                    <a:lnTo>
                      <a:pt x="242994" y="122681"/>
                    </a:lnTo>
                    <a:lnTo>
                      <a:pt x="248493" y="129280"/>
                    </a:lnTo>
                    <a:lnTo>
                      <a:pt x="243948" y="133825"/>
                    </a:lnTo>
                    <a:lnTo>
                      <a:pt x="221224" y="129280"/>
                    </a:lnTo>
                    <a:lnTo>
                      <a:pt x="193954" y="117918"/>
                    </a:lnTo>
                    <a:lnTo>
                      <a:pt x="184864" y="129280"/>
                    </a:lnTo>
                    <a:lnTo>
                      <a:pt x="134870" y="133825"/>
                    </a:lnTo>
                    <a:lnTo>
                      <a:pt x="98510" y="113373"/>
                    </a:lnTo>
                    <a:lnTo>
                      <a:pt x="59878" y="113373"/>
                    </a:lnTo>
                    <a:lnTo>
                      <a:pt x="63212" y="102261"/>
                    </a:lnTo>
                    <a:lnTo>
                      <a:pt x="59084" y="102261"/>
                    </a:lnTo>
                    <a:lnTo>
                      <a:pt x="64452" y="84367"/>
                    </a:lnTo>
                    <a:lnTo>
                      <a:pt x="55333" y="58834"/>
                    </a:lnTo>
                    <a:lnTo>
                      <a:pt x="39426" y="36109"/>
                    </a:lnTo>
                    <a:lnTo>
                      <a:pt x="16702" y="31564"/>
                    </a:lnTo>
                    <a:lnTo>
                      <a:pt x="794" y="20202"/>
                    </a:lnTo>
                    <a:lnTo>
                      <a:pt x="5944" y="13336"/>
                    </a:lnTo>
                    <a:lnTo>
                      <a:pt x="0" y="909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9" name="Freeform 472">
                <a:extLst>
                  <a:ext uri="{FF2B5EF4-FFF2-40B4-BE49-F238E27FC236}">
                    <a16:creationId xmlns:a16="http://schemas.microsoft.com/office/drawing/2014/main" id="{9177594E-1260-4A3F-8DE3-2F98EF07B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9" y="3166790"/>
                <a:ext cx="413434" cy="288200"/>
              </a:xfrm>
              <a:custGeom>
                <a:avLst/>
                <a:gdLst>
                  <a:gd name="connsiteX0" fmla="*/ 40905 w 515850"/>
                  <a:gd name="connsiteY0" fmla="*/ 31815 h 359593"/>
                  <a:gd name="connsiteX1" fmla="*/ 15908 w 515850"/>
                  <a:gd name="connsiteY1" fmla="*/ 40905 h 359593"/>
                  <a:gd name="connsiteX2" fmla="*/ 15204 w 515850"/>
                  <a:gd name="connsiteY2" fmla="*/ 44423 h 359593"/>
                  <a:gd name="connsiteX3" fmla="*/ 15908 w 515850"/>
                  <a:gd name="connsiteY3" fmla="*/ 43720 h 359593"/>
                  <a:gd name="connsiteX4" fmla="*/ 42414 w 515850"/>
                  <a:gd name="connsiteY4" fmla="*/ 35436 h 359593"/>
                  <a:gd name="connsiteX5" fmla="*/ 224974 w 515850"/>
                  <a:gd name="connsiteY5" fmla="*/ 0 h 359593"/>
                  <a:gd name="connsiteX6" fmla="*/ 272696 w 515850"/>
                  <a:gd name="connsiteY6" fmla="*/ 24997 h 359593"/>
                  <a:gd name="connsiteX7" fmla="*/ 279514 w 515850"/>
                  <a:gd name="connsiteY7" fmla="*/ 63629 h 359593"/>
                  <a:gd name="connsiteX8" fmla="*/ 288604 w 515850"/>
                  <a:gd name="connsiteY8" fmla="*/ 74992 h 359593"/>
                  <a:gd name="connsiteX9" fmla="*/ 331780 w 515850"/>
                  <a:gd name="connsiteY9" fmla="*/ 68174 h 359593"/>
                  <a:gd name="connsiteX10" fmla="*/ 343143 w 515850"/>
                  <a:gd name="connsiteY10" fmla="*/ 79537 h 359593"/>
                  <a:gd name="connsiteX11" fmla="*/ 363595 w 515850"/>
                  <a:gd name="connsiteY11" fmla="*/ 127258 h 359593"/>
                  <a:gd name="connsiteX12" fmla="*/ 402227 w 515850"/>
                  <a:gd name="connsiteY12" fmla="*/ 161346 h 359593"/>
                  <a:gd name="connsiteX13" fmla="*/ 429496 w 515850"/>
                  <a:gd name="connsiteY13" fmla="*/ 181798 h 359593"/>
                  <a:gd name="connsiteX14" fmla="*/ 465856 w 515850"/>
                  <a:gd name="connsiteY14" fmla="*/ 209067 h 359593"/>
                  <a:gd name="connsiteX15" fmla="*/ 515850 w 515850"/>
                  <a:gd name="connsiteY15" fmla="*/ 224975 h 359593"/>
                  <a:gd name="connsiteX16" fmla="*/ 515850 w 515850"/>
                  <a:gd name="connsiteY16" fmla="*/ 236880 h 359593"/>
                  <a:gd name="connsiteX17" fmla="*/ 515850 w 515850"/>
                  <a:gd name="connsiteY17" fmla="*/ 252244 h 359593"/>
                  <a:gd name="connsiteX18" fmla="*/ 515850 w 515850"/>
                  <a:gd name="connsiteY18" fmla="*/ 264149 h 359593"/>
                  <a:gd name="connsiteX19" fmla="*/ 504488 w 515850"/>
                  <a:gd name="connsiteY19" fmla="*/ 264149 h 359593"/>
                  <a:gd name="connsiteX20" fmla="*/ 488581 w 515850"/>
                  <a:gd name="connsiteY20" fmla="*/ 252787 h 359593"/>
                  <a:gd name="connsiteX21" fmla="*/ 481763 w 515850"/>
                  <a:gd name="connsiteY21" fmla="*/ 268694 h 359593"/>
                  <a:gd name="connsiteX22" fmla="*/ 449949 w 515850"/>
                  <a:gd name="connsiteY22" fmla="*/ 275512 h 359593"/>
                  <a:gd name="connsiteX23" fmla="*/ 440859 w 515850"/>
                  <a:gd name="connsiteY23" fmla="*/ 311871 h 359593"/>
                  <a:gd name="connsiteX24" fmla="*/ 422679 w 515850"/>
                  <a:gd name="connsiteY24" fmla="*/ 327779 h 359593"/>
                  <a:gd name="connsiteX25" fmla="*/ 390865 w 515850"/>
                  <a:gd name="connsiteY25" fmla="*/ 334596 h 359593"/>
                  <a:gd name="connsiteX26" fmla="*/ 386320 w 515850"/>
                  <a:gd name="connsiteY26" fmla="*/ 355048 h 359593"/>
                  <a:gd name="connsiteX27" fmla="*/ 354505 w 515850"/>
                  <a:gd name="connsiteY27" fmla="*/ 359593 h 359593"/>
                  <a:gd name="connsiteX28" fmla="*/ 315873 w 515850"/>
                  <a:gd name="connsiteY28" fmla="*/ 343686 h 359593"/>
                  <a:gd name="connsiteX29" fmla="*/ 315873 w 515850"/>
                  <a:gd name="connsiteY29" fmla="*/ 331781 h 359593"/>
                  <a:gd name="connsiteX30" fmla="*/ 315873 w 515850"/>
                  <a:gd name="connsiteY30" fmla="*/ 307326 h 359593"/>
                  <a:gd name="connsiteX31" fmla="*/ 288604 w 515850"/>
                  <a:gd name="connsiteY31" fmla="*/ 300509 h 359593"/>
                  <a:gd name="connsiteX32" fmla="*/ 245427 w 515850"/>
                  <a:gd name="connsiteY32" fmla="*/ 264149 h 359593"/>
                  <a:gd name="connsiteX33" fmla="*/ 213612 w 515850"/>
                  <a:gd name="connsiteY33" fmla="*/ 257332 h 359593"/>
                  <a:gd name="connsiteX34" fmla="*/ 177253 w 515850"/>
                  <a:gd name="connsiteY34" fmla="*/ 236880 h 359593"/>
                  <a:gd name="connsiteX35" fmla="*/ 149983 w 515850"/>
                  <a:gd name="connsiteY35" fmla="*/ 232335 h 359593"/>
                  <a:gd name="connsiteX36" fmla="*/ 134076 w 515850"/>
                  <a:gd name="connsiteY36" fmla="*/ 236880 h 359593"/>
                  <a:gd name="connsiteX37" fmla="*/ 111351 w 515850"/>
                  <a:gd name="connsiteY37" fmla="*/ 236880 h 359593"/>
                  <a:gd name="connsiteX38" fmla="*/ 84082 w 515850"/>
                  <a:gd name="connsiteY38" fmla="*/ 264149 h 359593"/>
                  <a:gd name="connsiteX39" fmla="*/ 52267 w 515850"/>
                  <a:gd name="connsiteY39" fmla="*/ 275512 h 359593"/>
                  <a:gd name="connsiteX40" fmla="*/ 40905 w 515850"/>
                  <a:gd name="connsiteY40" fmla="*/ 241425 h 359593"/>
                  <a:gd name="connsiteX41" fmla="*/ 42095 w 515850"/>
                  <a:gd name="connsiteY41" fmla="*/ 233091 h 359593"/>
                  <a:gd name="connsiteX42" fmla="*/ 40905 w 515850"/>
                  <a:gd name="connsiteY42" fmla="*/ 229520 h 359593"/>
                  <a:gd name="connsiteX43" fmla="*/ 46152 w 515850"/>
                  <a:gd name="connsiteY43" fmla="*/ 192787 h 359593"/>
                  <a:gd name="connsiteX44" fmla="*/ 20452 w 515850"/>
                  <a:gd name="connsiteY44" fmla="*/ 177795 h 359593"/>
                  <a:gd name="connsiteX45" fmla="*/ 23971 w 515850"/>
                  <a:gd name="connsiteY45" fmla="*/ 167943 h 359593"/>
                  <a:gd name="connsiteX46" fmla="*/ 20452 w 515850"/>
                  <a:gd name="connsiteY46" fmla="*/ 165890 h 359593"/>
                  <a:gd name="connsiteX47" fmla="*/ 27911 w 515850"/>
                  <a:gd name="connsiteY47" fmla="*/ 145005 h 359593"/>
                  <a:gd name="connsiteX48" fmla="*/ 4545 w 515850"/>
                  <a:gd name="connsiteY48" fmla="*/ 139163 h 359593"/>
                  <a:gd name="connsiteX49" fmla="*/ 7996 w 515850"/>
                  <a:gd name="connsiteY49" fmla="*/ 128121 h 359593"/>
                  <a:gd name="connsiteX50" fmla="*/ 4545 w 515850"/>
                  <a:gd name="connsiteY50" fmla="*/ 127258 h 359593"/>
                  <a:gd name="connsiteX51" fmla="*/ 15908 w 515850"/>
                  <a:gd name="connsiteY51" fmla="*/ 90899 h 359593"/>
                  <a:gd name="connsiteX52" fmla="*/ 47722 w 515850"/>
                  <a:gd name="connsiteY52" fmla="*/ 102261 h 359593"/>
                  <a:gd name="connsiteX53" fmla="*/ 71537 w 515850"/>
                  <a:gd name="connsiteY53" fmla="*/ 88653 h 359593"/>
                  <a:gd name="connsiteX54" fmla="*/ 52267 w 515850"/>
                  <a:gd name="connsiteY54" fmla="*/ 70989 h 359593"/>
                  <a:gd name="connsiteX55" fmla="*/ 40905 w 515850"/>
                  <a:gd name="connsiteY55" fmla="*/ 43720 h 359593"/>
                  <a:gd name="connsiteX56" fmla="*/ 15908 w 515850"/>
                  <a:gd name="connsiteY56" fmla="*/ 52810 h 359593"/>
                  <a:gd name="connsiteX57" fmla="*/ 9090 w 515850"/>
                  <a:gd name="connsiteY57" fmla="*/ 86897 h 359593"/>
                  <a:gd name="connsiteX58" fmla="*/ 0 w 515850"/>
                  <a:gd name="connsiteY58" fmla="*/ 59627 h 359593"/>
                  <a:gd name="connsiteX59" fmla="*/ 2977 w 515850"/>
                  <a:gd name="connsiteY59" fmla="*/ 56651 h 359593"/>
                  <a:gd name="connsiteX60" fmla="*/ 0 w 515850"/>
                  <a:gd name="connsiteY60" fmla="*/ 47722 h 359593"/>
                  <a:gd name="connsiteX61" fmla="*/ 15908 w 515850"/>
                  <a:gd name="connsiteY61" fmla="*/ 31815 h 359593"/>
                  <a:gd name="connsiteX62" fmla="*/ 52267 w 515850"/>
                  <a:gd name="connsiteY62" fmla="*/ 20452 h 359593"/>
                  <a:gd name="connsiteX63" fmla="*/ 79537 w 515850"/>
                  <a:gd name="connsiteY63" fmla="*/ 31815 h 359593"/>
                  <a:gd name="connsiteX64" fmla="*/ 106806 w 515850"/>
                  <a:gd name="connsiteY64" fmla="*/ 68174 h 359593"/>
                  <a:gd name="connsiteX65" fmla="*/ 122713 w 515850"/>
                  <a:gd name="connsiteY65" fmla="*/ 68174 h 359593"/>
                  <a:gd name="connsiteX66" fmla="*/ 166467 w 515850"/>
                  <a:gd name="connsiteY66" fmla="*/ 68174 h 359593"/>
                  <a:gd name="connsiteX67" fmla="*/ 161345 w 515850"/>
                  <a:gd name="connsiteY67" fmla="*/ 52810 h 359593"/>
                  <a:gd name="connsiteX68" fmla="*/ 164747 w 515850"/>
                  <a:gd name="connsiteY68" fmla="*/ 51109 h 359593"/>
                  <a:gd name="connsiteX69" fmla="*/ 161345 w 515850"/>
                  <a:gd name="connsiteY69" fmla="*/ 40905 h 359593"/>
                  <a:gd name="connsiteX70" fmla="*/ 193160 w 515850"/>
                  <a:gd name="connsiteY70" fmla="*/ 24997 h 35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15850" h="359593">
                    <a:moveTo>
                      <a:pt x="40905" y="31815"/>
                    </a:moveTo>
                    <a:lnTo>
                      <a:pt x="15908" y="40905"/>
                    </a:lnTo>
                    <a:lnTo>
                      <a:pt x="15204" y="44423"/>
                    </a:lnTo>
                    <a:lnTo>
                      <a:pt x="15908" y="43720"/>
                    </a:lnTo>
                    <a:lnTo>
                      <a:pt x="42414" y="35436"/>
                    </a:lnTo>
                    <a:close/>
                    <a:moveTo>
                      <a:pt x="224974" y="0"/>
                    </a:moveTo>
                    <a:lnTo>
                      <a:pt x="272696" y="24997"/>
                    </a:lnTo>
                    <a:lnTo>
                      <a:pt x="279514" y="63629"/>
                    </a:lnTo>
                    <a:lnTo>
                      <a:pt x="288604" y="74992"/>
                    </a:lnTo>
                    <a:lnTo>
                      <a:pt x="331780" y="68174"/>
                    </a:lnTo>
                    <a:lnTo>
                      <a:pt x="343143" y="79537"/>
                    </a:lnTo>
                    <a:lnTo>
                      <a:pt x="363595" y="127258"/>
                    </a:lnTo>
                    <a:lnTo>
                      <a:pt x="402227" y="161346"/>
                    </a:lnTo>
                    <a:lnTo>
                      <a:pt x="429496" y="181798"/>
                    </a:lnTo>
                    <a:lnTo>
                      <a:pt x="465856" y="209067"/>
                    </a:lnTo>
                    <a:lnTo>
                      <a:pt x="515850" y="224975"/>
                    </a:lnTo>
                    <a:lnTo>
                      <a:pt x="515850" y="236880"/>
                    </a:lnTo>
                    <a:lnTo>
                      <a:pt x="515850" y="252244"/>
                    </a:lnTo>
                    <a:lnTo>
                      <a:pt x="515850" y="264149"/>
                    </a:lnTo>
                    <a:lnTo>
                      <a:pt x="504488" y="264149"/>
                    </a:lnTo>
                    <a:lnTo>
                      <a:pt x="488581" y="252787"/>
                    </a:lnTo>
                    <a:lnTo>
                      <a:pt x="481763" y="268694"/>
                    </a:lnTo>
                    <a:lnTo>
                      <a:pt x="449949" y="275512"/>
                    </a:lnTo>
                    <a:lnTo>
                      <a:pt x="440859" y="311871"/>
                    </a:lnTo>
                    <a:lnTo>
                      <a:pt x="422679" y="327779"/>
                    </a:lnTo>
                    <a:lnTo>
                      <a:pt x="390865" y="334596"/>
                    </a:lnTo>
                    <a:lnTo>
                      <a:pt x="386320" y="355048"/>
                    </a:lnTo>
                    <a:lnTo>
                      <a:pt x="354505" y="359593"/>
                    </a:lnTo>
                    <a:lnTo>
                      <a:pt x="315873" y="343686"/>
                    </a:lnTo>
                    <a:lnTo>
                      <a:pt x="315873" y="331781"/>
                    </a:lnTo>
                    <a:lnTo>
                      <a:pt x="315873" y="307326"/>
                    </a:lnTo>
                    <a:lnTo>
                      <a:pt x="288604" y="300509"/>
                    </a:lnTo>
                    <a:lnTo>
                      <a:pt x="245427" y="264149"/>
                    </a:lnTo>
                    <a:lnTo>
                      <a:pt x="213612" y="257332"/>
                    </a:lnTo>
                    <a:lnTo>
                      <a:pt x="177253" y="236880"/>
                    </a:lnTo>
                    <a:lnTo>
                      <a:pt x="149983" y="232335"/>
                    </a:lnTo>
                    <a:lnTo>
                      <a:pt x="134076" y="236880"/>
                    </a:lnTo>
                    <a:lnTo>
                      <a:pt x="111351" y="236880"/>
                    </a:lnTo>
                    <a:lnTo>
                      <a:pt x="84082" y="264149"/>
                    </a:lnTo>
                    <a:lnTo>
                      <a:pt x="52267" y="275512"/>
                    </a:lnTo>
                    <a:lnTo>
                      <a:pt x="40905" y="241425"/>
                    </a:lnTo>
                    <a:lnTo>
                      <a:pt x="42095" y="233091"/>
                    </a:lnTo>
                    <a:lnTo>
                      <a:pt x="40905" y="229520"/>
                    </a:lnTo>
                    <a:lnTo>
                      <a:pt x="46152" y="192787"/>
                    </a:lnTo>
                    <a:lnTo>
                      <a:pt x="20452" y="177795"/>
                    </a:lnTo>
                    <a:lnTo>
                      <a:pt x="23971" y="167943"/>
                    </a:lnTo>
                    <a:lnTo>
                      <a:pt x="20452" y="165890"/>
                    </a:lnTo>
                    <a:lnTo>
                      <a:pt x="27911" y="145005"/>
                    </a:lnTo>
                    <a:lnTo>
                      <a:pt x="4545" y="139163"/>
                    </a:lnTo>
                    <a:lnTo>
                      <a:pt x="7996" y="128121"/>
                    </a:lnTo>
                    <a:lnTo>
                      <a:pt x="4545" y="127258"/>
                    </a:lnTo>
                    <a:lnTo>
                      <a:pt x="15908" y="90899"/>
                    </a:lnTo>
                    <a:lnTo>
                      <a:pt x="47722" y="102261"/>
                    </a:lnTo>
                    <a:lnTo>
                      <a:pt x="71537" y="88653"/>
                    </a:lnTo>
                    <a:lnTo>
                      <a:pt x="52267" y="70989"/>
                    </a:lnTo>
                    <a:lnTo>
                      <a:pt x="40905" y="43720"/>
                    </a:lnTo>
                    <a:lnTo>
                      <a:pt x="15908" y="52810"/>
                    </a:lnTo>
                    <a:lnTo>
                      <a:pt x="9090" y="86897"/>
                    </a:lnTo>
                    <a:lnTo>
                      <a:pt x="0" y="59627"/>
                    </a:lnTo>
                    <a:lnTo>
                      <a:pt x="2977" y="56651"/>
                    </a:lnTo>
                    <a:lnTo>
                      <a:pt x="0" y="47722"/>
                    </a:lnTo>
                    <a:lnTo>
                      <a:pt x="15908" y="31815"/>
                    </a:lnTo>
                    <a:lnTo>
                      <a:pt x="52267" y="20452"/>
                    </a:lnTo>
                    <a:lnTo>
                      <a:pt x="79537" y="31815"/>
                    </a:lnTo>
                    <a:lnTo>
                      <a:pt x="106806" y="68174"/>
                    </a:lnTo>
                    <a:lnTo>
                      <a:pt x="122713" y="68174"/>
                    </a:lnTo>
                    <a:lnTo>
                      <a:pt x="166467" y="68174"/>
                    </a:lnTo>
                    <a:lnTo>
                      <a:pt x="161345" y="52810"/>
                    </a:lnTo>
                    <a:lnTo>
                      <a:pt x="164747" y="51109"/>
                    </a:lnTo>
                    <a:lnTo>
                      <a:pt x="161345" y="40905"/>
                    </a:lnTo>
                    <a:lnTo>
                      <a:pt x="193160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0" name="Freeform 471">
                <a:extLst>
                  <a:ext uri="{FF2B5EF4-FFF2-40B4-BE49-F238E27FC236}">
                    <a16:creationId xmlns:a16="http://schemas.microsoft.com/office/drawing/2014/main" id="{62038013-A567-4ABA-8857-B45BB9D2C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166" y="3326978"/>
                <a:ext cx="429824" cy="335640"/>
              </a:xfrm>
              <a:custGeom>
                <a:avLst/>
                <a:gdLst>
                  <a:gd name="connsiteX0" fmla="*/ 420069 w 536301"/>
                  <a:gd name="connsiteY0" fmla="*/ 91466 h 418785"/>
                  <a:gd name="connsiteX1" fmla="*/ 413588 w 536301"/>
                  <a:gd name="connsiteY1" fmla="*/ 93171 h 418785"/>
                  <a:gd name="connsiteX2" fmla="*/ 412499 w 536301"/>
                  <a:gd name="connsiteY2" fmla="*/ 94571 h 418785"/>
                  <a:gd name="connsiteX3" fmla="*/ 413588 w 536301"/>
                  <a:gd name="connsiteY3" fmla="*/ 96095 h 418785"/>
                  <a:gd name="connsiteX4" fmla="*/ 374956 w 536301"/>
                  <a:gd name="connsiteY4" fmla="*/ 0 h 418785"/>
                  <a:gd name="connsiteX5" fmla="*/ 397681 w 536301"/>
                  <a:gd name="connsiteY5" fmla="*/ 11362 h 418785"/>
                  <a:gd name="connsiteX6" fmla="*/ 392638 w 536301"/>
                  <a:gd name="connsiteY6" fmla="*/ 23127 h 418785"/>
                  <a:gd name="connsiteX7" fmla="*/ 397681 w 536301"/>
                  <a:gd name="connsiteY7" fmla="*/ 25648 h 418785"/>
                  <a:gd name="connsiteX8" fmla="*/ 396986 w 536301"/>
                  <a:gd name="connsiteY8" fmla="*/ 27270 h 418785"/>
                  <a:gd name="connsiteX9" fmla="*/ 402226 w 536301"/>
                  <a:gd name="connsiteY9" fmla="*/ 27270 h 418785"/>
                  <a:gd name="connsiteX10" fmla="*/ 402226 w 536301"/>
                  <a:gd name="connsiteY10" fmla="*/ 41556 h 418785"/>
                  <a:gd name="connsiteX11" fmla="*/ 402226 w 536301"/>
                  <a:gd name="connsiteY11" fmla="*/ 65902 h 418785"/>
                  <a:gd name="connsiteX12" fmla="*/ 413588 w 536301"/>
                  <a:gd name="connsiteY12" fmla="*/ 81809 h 418785"/>
                  <a:gd name="connsiteX13" fmla="*/ 429495 w 536301"/>
                  <a:gd name="connsiteY13" fmla="*/ 70447 h 418785"/>
                  <a:gd name="connsiteX14" fmla="*/ 445403 w 536301"/>
                  <a:gd name="connsiteY14" fmla="*/ 65902 h 418785"/>
                  <a:gd name="connsiteX15" fmla="*/ 465855 w 536301"/>
                  <a:gd name="connsiteY15" fmla="*/ 49994 h 418785"/>
                  <a:gd name="connsiteX16" fmla="*/ 493124 w 536301"/>
                  <a:gd name="connsiteY16" fmla="*/ 49994 h 418785"/>
                  <a:gd name="connsiteX17" fmla="*/ 531756 w 536301"/>
                  <a:gd name="connsiteY17" fmla="*/ 49994 h 418785"/>
                  <a:gd name="connsiteX18" fmla="*/ 536301 w 536301"/>
                  <a:gd name="connsiteY18" fmla="*/ 65902 h 418785"/>
                  <a:gd name="connsiteX19" fmla="*/ 532463 w 536301"/>
                  <a:gd name="connsiteY19" fmla="*/ 66755 h 418785"/>
                  <a:gd name="connsiteX20" fmla="*/ 536301 w 536301"/>
                  <a:gd name="connsiteY20" fmla="*/ 80188 h 418785"/>
                  <a:gd name="connsiteX21" fmla="*/ 515849 w 536301"/>
                  <a:gd name="connsiteY21" fmla="*/ 84733 h 418785"/>
                  <a:gd name="connsiteX22" fmla="*/ 499942 w 536301"/>
                  <a:gd name="connsiteY22" fmla="*/ 91550 h 418785"/>
                  <a:gd name="connsiteX23" fmla="*/ 456765 w 536301"/>
                  <a:gd name="connsiteY23" fmla="*/ 96095 h 418785"/>
                  <a:gd name="connsiteX24" fmla="*/ 413588 w 536301"/>
                  <a:gd name="connsiteY24" fmla="*/ 107457 h 418785"/>
                  <a:gd name="connsiteX25" fmla="*/ 400666 w 536301"/>
                  <a:gd name="connsiteY25" fmla="*/ 124071 h 418785"/>
                  <a:gd name="connsiteX26" fmla="*/ 402226 w 536301"/>
                  <a:gd name="connsiteY26" fmla="*/ 129531 h 418785"/>
                  <a:gd name="connsiteX27" fmla="*/ 406771 w 536301"/>
                  <a:gd name="connsiteY27" fmla="*/ 152255 h 418785"/>
                  <a:gd name="connsiteX28" fmla="*/ 404498 w 536301"/>
                  <a:gd name="connsiteY28" fmla="*/ 155177 h 418785"/>
                  <a:gd name="connsiteX29" fmla="*/ 406771 w 536301"/>
                  <a:gd name="connsiteY29" fmla="*/ 166541 h 418785"/>
                  <a:gd name="connsiteX30" fmla="*/ 390863 w 536301"/>
                  <a:gd name="connsiteY30" fmla="*/ 186994 h 418785"/>
                  <a:gd name="connsiteX31" fmla="*/ 390863 w 536301"/>
                  <a:gd name="connsiteY31" fmla="*/ 188615 h 418785"/>
                  <a:gd name="connsiteX32" fmla="*/ 390863 w 536301"/>
                  <a:gd name="connsiteY32" fmla="*/ 202901 h 418785"/>
                  <a:gd name="connsiteX33" fmla="*/ 381774 w 536301"/>
                  <a:gd name="connsiteY33" fmla="*/ 218808 h 418785"/>
                  <a:gd name="connsiteX34" fmla="*/ 350731 w 536301"/>
                  <a:gd name="connsiteY34" fmla="*/ 215156 h 418785"/>
                  <a:gd name="connsiteX35" fmla="*/ 359049 w 536301"/>
                  <a:gd name="connsiteY35" fmla="*/ 231792 h 418785"/>
                  <a:gd name="connsiteX36" fmla="*/ 353459 w 536301"/>
                  <a:gd name="connsiteY36" fmla="*/ 234897 h 418785"/>
                  <a:gd name="connsiteX37" fmla="*/ 359049 w 536301"/>
                  <a:gd name="connsiteY37" fmla="*/ 246078 h 418785"/>
                  <a:gd name="connsiteX38" fmla="*/ 338597 w 536301"/>
                  <a:gd name="connsiteY38" fmla="*/ 257440 h 418785"/>
                  <a:gd name="connsiteX39" fmla="*/ 322690 w 536301"/>
                  <a:gd name="connsiteY39" fmla="*/ 284710 h 418785"/>
                  <a:gd name="connsiteX40" fmla="*/ 322690 w 536301"/>
                  <a:gd name="connsiteY40" fmla="*/ 297693 h 418785"/>
                  <a:gd name="connsiteX41" fmla="*/ 322690 w 536301"/>
                  <a:gd name="connsiteY41" fmla="*/ 311979 h 418785"/>
                  <a:gd name="connsiteX42" fmla="*/ 304510 w 536301"/>
                  <a:gd name="connsiteY42" fmla="*/ 321069 h 418785"/>
                  <a:gd name="connsiteX43" fmla="*/ 295420 w 536301"/>
                  <a:gd name="connsiteY43" fmla="*/ 316524 h 418785"/>
                  <a:gd name="connsiteX44" fmla="*/ 268151 w 536301"/>
                  <a:gd name="connsiteY44" fmla="*/ 321069 h 418785"/>
                  <a:gd name="connsiteX45" fmla="*/ 263606 w 536301"/>
                  <a:gd name="connsiteY45" fmla="*/ 339249 h 418785"/>
                  <a:gd name="connsiteX46" fmla="*/ 236336 w 536301"/>
                  <a:gd name="connsiteY46" fmla="*/ 339249 h 418785"/>
                  <a:gd name="connsiteX47" fmla="*/ 213612 w 536301"/>
                  <a:gd name="connsiteY47" fmla="*/ 359701 h 418785"/>
                  <a:gd name="connsiteX48" fmla="*/ 213612 w 536301"/>
                  <a:gd name="connsiteY48" fmla="*/ 384047 h 418785"/>
                  <a:gd name="connsiteX49" fmla="*/ 213612 w 536301"/>
                  <a:gd name="connsiteY49" fmla="*/ 398333 h 418785"/>
                  <a:gd name="connsiteX50" fmla="*/ 165890 w 536301"/>
                  <a:gd name="connsiteY50" fmla="*/ 414240 h 418785"/>
                  <a:gd name="connsiteX51" fmla="*/ 138620 w 536301"/>
                  <a:gd name="connsiteY51" fmla="*/ 407423 h 418785"/>
                  <a:gd name="connsiteX52" fmla="*/ 127258 w 536301"/>
                  <a:gd name="connsiteY52" fmla="*/ 418785 h 418785"/>
                  <a:gd name="connsiteX53" fmla="*/ 111351 w 536301"/>
                  <a:gd name="connsiteY53" fmla="*/ 414240 h 418785"/>
                  <a:gd name="connsiteX54" fmla="*/ 74991 w 536301"/>
                  <a:gd name="connsiteY54" fmla="*/ 418785 h 418785"/>
                  <a:gd name="connsiteX55" fmla="*/ 9090 w 536301"/>
                  <a:gd name="connsiteY55" fmla="*/ 398333 h 418785"/>
                  <a:gd name="connsiteX56" fmla="*/ 18986 w 536301"/>
                  <a:gd name="connsiteY56" fmla="*/ 387118 h 418785"/>
                  <a:gd name="connsiteX57" fmla="*/ 9090 w 536301"/>
                  <a:gd name="connsiteY57" fmla="*/ 384047 h 418785"/>
                  <a:gd name="connsiteX58" fmla="*/ 43177 w 536301"/>
                  <a:gd name="connsiteY58" fmla="*/ 345415 h 418785"/>
                  <a:gd name="connsiteX59" fmla="*/ 43177 w 536301"/>
                  <a:gd name="connsiteY59" fmla="*/ 332431 h 418785"/>
                  <a:gd name="connsiteX60" fmla="*/ 15907 w 536301"/>
                  <a:gd name="connsiteY60" fmla="*/ 327886 h 418785"/>
                  <a:gd name="connsiteX61" fmla="*/ 9090 w 536301"/>
                  <a:gd name="connsiteY61" fmla="*/ 296072 h 418785"/>
                  <a:gd name="connsiteX62" fmla="*/ 0 w 536301"/>
                  <a:gd name="connsiteY62" fmla="*/ 261985 h 418785"/>
                  <a:gd name="connsiteX63" fmla="*/ 2837 w 536301"/>
                  <a:gd name="connsiteY63" fmla="*/ 258337 h 418785"/>
                  <a:gd name="connsiteX64" fmla="*/ 0 w 536301"/>
                  <a:gd name="connsiteY64" fmla="*/ 247699 h 418785"/>
                  <a:gd name="connsiteX65" fmla="*/ 8764 w 536301"/>
                  <a:gd name="connsiteY65" fmla="*/ 236431 h 418785"/>
                  <a:gd name="connsiteX66" fmla="*/ 0 w 536301"/>
                  <a:gd name="connsiteY66" fmla="*/ 230170 h 418785"/>
                  <a:gd name="connsiteX67" fmla="*/ 3390 w 536301"/>
                  <a:gd name="connsiteY67" fmla="*/ 218306 h 418785"/>
                  <a:gd name="connsiteX68" fmla="*/ 0 w 536301"/>
                  <a:gd name="connsiteY68" fmla="*/ 215884 h 418785"/>
                  <a:gd name="connsiteX69" fmla="*/ 9090 w 536301"/>
                  <a:gd name="connsiteY69" fmla="*/ 184070 h 418785"/>
                  <a:gd name="connsiteX70" fmla="*/ 20452 w 536301"/>
                  <a:gd name="connsiteY70" fmla="*/ 129531 h 418785"/>
                  <a:gd name="connsiteX71" fmla="*/ 59084 w 536301"/>
                  <a:gd name="connsiteY71" fmla="*/ 145438 h 418785"/>
                  <a:gd name="connsiteX72" fmla="*/ 90899 w 536301"/>
                  <a:gd name="connsiteY72" fmla="*/ 140893 h 418785"/>
                  <a:gd name="connsiteX73" fmla="*/ 95444 w 536301"/>
                  <a:gd name="connsiteY73" fmla="*/ 120441 h 418785"/>
                  <a:gd name="connsiteX74" fmla="*/ 127258 w 536301"/>
                  <a:gd name="connsiteY74" fmla="*/ 113623 h 418785"/>
                  <a:gd name="connsiteX75" fmla="*/ 145438 w 536301"/>
                  <a:gd name="connsiteY75" fmla="*/ 97716 h 418785"/>
                  <a:gd name="connsiteX76" fmla="*/ 154528 w 536301"/>
                  <a:gd name="connsiteY76" fmla="*/ 65902 h 418785"/>
                  <a:gd name="connsiteX77" fmla="*/ 186342 w 536301"/>
                  <a:gd name="connsiteY77" fmla="*/ 54539 h 418785"/>
                  <a:gd name="connsiteX78" fmla="*/ 193160 w 536301"/>
                  <a:gd name="connsiteY78" fmla="*/ 38632 h 418785"/>
                  <a:gd name="connsiteX79" fmla="*/ 209067 w 536301"/>
                  <a:gd name="connsiteY79" fmla="*/ 49994 h 418785"/>
                  <a:gd name="connsiteX80" fmla="*/ 220429 w 536301"/>
                  <a:gd name="connsiteY80" fmla="*/ 49994 h 418785"/>
                  <a:gd name="connsiteX81" fmla="*/ 240881 w 536301"/>
                  <a:gd name="connsiteY81" fmla="*/ 49994 h 418785"/>
                  <a:gd name="connsiteX82" fmla="*/ 268151 w 536301"/>
                  <a:gd name="connsiteY82" fmla="*/ 61357 h 418785"/>
                  <a:gd name="connsiteX83" fmla="*/ 279513 w 536301"/>
                  <a:gd name="connsiteY83" fmla="*/ 70447 h 418785"/>
                  <a:gd name="connsiteX84" fmla="*/ 304510 w 536301"/>
                  <a:gd name="connsiteY84" fmla="*/ 54539 h 418785"/>
                  <a:gd name="connsiteX85" fmla="*/ 315872 w 536301"/>
                  <a:gd name="connsiteY85" fmla="*/ 61357 h 418785"/>
                  <a:gd name="connsiteX86" fmla="*/ 331779 w 536301"/>
                  <a:gd name="connsiteY86" fmla="*/ 43177 h 418785"/>
                  <a:gd name="connsiteX87" fmla="*/ 354504 w 536301"/>
                  <a:gd name="connsiteY87" fmla="*/ 43177 h 418785"/>
                  <a:gd name="connsiteX88" fmla="*/ 354504 w 536301"/>
                  <a:gd name="connsiteY88" fmla="*/ 38632 h 418785"/>
                  <a:gd name="connsiteX89" fmla="*/ 359049 w 536301"/>
                  <a:gd name="connsiteY89" fmla="*/ 18180 h 4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36301" h="418785">
                    <a:moveTo>
                      <a:pt x="420069" y="91466"/>
                    </a:moveTo>
                    <a:lnTo>
                      <a:pt x="413588" y="93171"/>
                    </a:lnTo>
                    <a:lnTo>
                      <a:pt x="412499" y="94571"/>
                    </a:lnTo>
                    <a:lnTo>
                      <a:pt x="413588" y="96095"/>
                    </a:lnTo>
                    <a:close/>
                    <a:moveTo>
                      <a:pt x="374956" y="0"/>
                    </a:moveTo>
                    <a:lnTo>
                      <a:pt x="397681" y="11362"/>
                    </a:lnTo>
                    <a:lnTo>
                      <a:pt x="392638" y="23127"/>
                    </a:lnTo>
                    <a:lnTo>
                      <a:pt x="397681" y="25648"/>
                    </a:lnTo>
                    <a:lnTo>
                      <a:pt x="396986" y="27270"/>
                    </a:lnTo>
                    <a:lnTo>
                      <a:pt x="402226" y="27270"/>
                    </a:lnTo>
                    <a:lnTo>
                      <a:pt x="402226" y="41556"/>
                    </a:lnTo>
                    <a:lnTo>
                      <a:pt x="402226" y="65902"/>
                    </a:lnTo>
                    <a:lnTo>
                      <a:pt x="413588" y="81809"/>
                    </a:lnTo>
                    <a:lnTo>
                      <a:pt x="429495" y="70447"/>
                    </a:lnTo>
                    <a:lnTo>
                      <a:pt x="445403" y="65902"/>
                    </a:lnTo>
                    <a:lnTo>
                      <a:pt x="465855" y="49994"/>
                    </a:lnTo>
                    <a:lnTo>
                      <a:pt x="493124" y="49994"/>
                    </a:lnTo>
                    <a:lnTo>
                      <a:pt x="531756" y="49994"/>
                    </a:lnTo>
                    <a:lnTo>
                      <a:pt x="536301" y="65902"/>
                    </a:lnTo>
                    <a:lnTo>
                      <a:pt x="532463" y="66755"/>
                    </a:lnTo>
                    <a:lnTo>
                      <a:pt x="536301" y="80188"/>
                    </a:lnTo>
                    <a:lnTo>
                      <a:pt x="515849" y="84733"/>
                    </a:lnTo>
                    <a:lnTo>
                      <a:pt x="499942" y="91550"/>
                    </a:lnTo>
                    <a:lnTo>
                      <a:pt x="456765" y="96095"/>
                    </a:lnTo>
                    <a:lnTo>
                      <a:pt x="413588" y="107457"/>
                    </a:lnTo>
                    <a:lnTo>
                      <a:pt x="400666" y="124071"/>
                    </a:lnTo>
                    <a:lnTo>
                      <a:pt x="402226" y="129531"/>
                    </a:lnTo>
                    <a:lnTo>
                      <a:pt x="406771" y="152255"/>
                    </a:lnTo>
                    <a:lnTo>
                      <a:pt x="404498" y="155177"/>
                    </a:lnTo>
                    <a:lnTo>
                      <a:pt x="406771" y="166541"/>
                    </a:lnTo>
                    <a:lnTo>
                      <a:pt x="390863" y="186994"/>
                    </a:lnTo>
                    <a:lnTo>
                      <a:pt x="390863" y="188615"/>
                    </a:lnTo>
                    <a:lnTo>
                      <a:pt x="390863" y="202901"/>
                    </a:lnTo>
                    <a:lnTo>
                      <a:pt x="381774" y="218808"/>
                    </a:lnTo>
                    <a:lnTo>
                      <a:pt x="350731" y="215156"/>
                    </a:lnTo>
                    <a:lnTo>
                      <a:pt x="359049" y="231792"/>
                    </a:lnTo>
                    <a:lnTo>
                      <a:pt x="353459" y="234897"/>
                    </a:lnTo>
                    <a:lnTo>
                      <a:pt x="359049" y="246078"/>
                    </a:lnTo>
                    <a:lnTo>
                      <a:pt x="338597" y="257440"/>
                    </a:lnTo>
                    <a:lnTo>
                      <a:pt x="322690" y="284710"/>
                    </a:lnTo>
                    <a:lnTo>
                      <a:pt x="322690" y="297693"/>
                    </a:lnTo>
                    <a:lnTo>
                      <a:pt x="322690" y="311979"/>
                    </a:lnTo>
                    <a:lnTo>
                      <a:pt x="304510" y="321069"/>
                    </a:lnTo>
                    <a:lnTo>
                      <a:pt x="295420" y="316524"/>
                    </a:lnTo>
                    <a:lnTo>
                      <a:pt x="268151" y="321069"/>
                    </a:lnTo>
                    <a:lnTo>
                      <a:pt x="263606" y="339249"/>
                    </a:lnTo>
                    <a:lnTo>
                      <a:pt x="236336" y="339249"/>
                    </a:lnTo>
                    <a:lnTo>
                      <a:pt x="213612" y="359701"/>
                    </a:lnTo>
                    <a:lnTo>
                      <a:pt x="213612" y="384047"/>
                    </a:lnTo>
                    <a:lnTo>
                      <a:pt x="213612" y="398333"/>
                    </a:lnTo>
                    <a:lnTo>
                      <a:pt x="165890" y="414240"/>
                    </a:lnTo>
                    <a:lnTo>
                      <a:pt x="138620" y="407423"/>
                    </a:lnTo>
                    <a:lnTo>
                      <a:pt x="127258" y="418785"/>
                    </a:lnTo>
                    <a:lnTo>
                      <a:pt x="111351" y="414240"/>
                    </a:lnTo>
                    <a:lnTo>
                      <a:pt x="74991" y="418785"/>
                    </a:lnTo>
                    <a:lnTo>
                      <a:pt x="9090" y="398333"/>
                    </a:lnTo>
                    <a:lnTo>
                      <a:pt x="18986" y="387118"/>
                    </a:lnTo>
                    <a:lnTo>
                      <a:pt x="9090" y="384047"/>
                    </a:lnTo>
                    <a:lnTo>
                      <a:pt x="43177" y="345415"/>
                    </a:lnTo>
                    <a:lnTo>
                      <a:pt x="43177" y="332431"/>
                    </a:lnTo>
                    <a:lnTo>
                      <a:pt x="15907" y="327886"/>
                    </a:lnTo>
                    <a:lnTo>
                      <a:pt x="9090" y="296072"/>
                    </a:lnTo>
                    <a:lnTo>
                      <a:pt x="0" y="261985"/>
                    </a:lnTo>
                    <a:lnTo>
                      <a:pt x="2837" y="258337"/>
                    </a:lnTo>
                    <a:lnTo>
                      <a:pt x="0" y="247699"/>
                    </a:lnTo>
                    <a:lnTo>
                      <a:pt x="8764" y="236431"/>
                    </a:lnTo>
                    <a:lnTo>
                      <a:pt x="0" y="230170"/>
                    </a:lnTo>
                    <a:lnTo>
                      <a:pt x="3390" y="218306"/>
                    </a:lnTo>
                    <a:lnTo>
                      <a:pt x="0" y="215884"/>
                    </a:lnTo>
                    <a:lnTo>
                      <a:pt x="9090" y="184070"/>
                    </a:lnTo>
                    <a:lnTo>
                      <a:pt x="20452" y="129531"/>
                    </a:lnTo>
                    <a:lnTo>
                      <a:pt x="59084" y="145438"/>
                    </a:lnTo>
                    <a:lnTo>
                      <a:pt x="90899" y="140893"/>
                    </a:lnTo>
                    <a:lnTo>
                      <a:pt x="95444" y="120441"/>
                    </a:lnTo>
                    <a:lnTo>
                      <a:pt x="127258" y="113623"/>
                    </a:lnTo>
                    <a:lnTo>
                      <a:pt x="145438" y="97716"/>
                    </a:lnTo>
                    <a:lnTo>
                      <a:pt x="154528" y="65902"/>
                    </a:lnTo>
                    <a:lnTo>
                      <a:pt x="186342" y="54539"/>
                    </a:lnTo>
                    <a:lnTo>
                      <a:pt x="193160" y="38632"/>
                    </a:lnTo>
                    <a:lnTo>
                      <a:pt x="209067" y="49994"/>
                    </a:lnTo>
                    <a:lnTo>
                      <a:pt x="220429" y="49994"/>
                    </a:lnTo>
                    <a:lnTo>
                      <a:pt x="240881" y="49994"/>
                    </a:lnTo>
                    <a:lnTo>
                      <a:pt x="268151" y="61357"/>
                    </a:lnTo>
                    <a:lnTo>
                      <a:pt x="279513" y="70447"/>
                    </a:lnTo>
                    <a:lnTo>
                      <a:pt x="304510" y="54539"/>
                    </a:lnTo>
                    <a:lnTo>
                      <a:pt x="315872" y="61357"/>
                    </a:lnTo>
                    <a:lnTo>
                      <a:pt x="331779" y="43177"/>
                    </a:lnTo>
                    <a:lnTo>
                      <a:pt x="354504" y="43177"/>
                    </a:lnTo>
                    <a:lnTo>
                      <a:pt x="354504" y="38632"/>
                    </a:lnTo>
                    <a:lnTo>
                      <a:pt x="359049" y="1818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1" name="Freeform 470">
                <a:extLst>
                  <a:ext uri="{FF2B5EF4-FFF2-40B4-BE49-F238E27FC236}">
                    <a16:creationId xmlns:a16="http://schemas.microsoft.com/office/drawing/2014/main" id="{F0185AAC-D788-412F-97F6-5D8869DA7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330" y="3234178"/>
                <a:ext cx="224020" cy="171723"/>
              </a:xfrm>
              <a:custGeom>
                <a:avLst/>
                <a:gdLst>
                  <a:gd name="connsiteX0" fmla="*/ 118169 w 279514"/>
                  <a:gd name="connsiteY0" fmla="*/ 0 h 214263"/>
                  <a:gd name="connsiteX1" fmla="*/ 115169 w 279514"/>
                  <a:gd name="connsiteY1" fmla="*/ 15000 h 214263"/>
                  <a:gd name="connsiteX2" fmla="*/ 118169 w 279514"/>
                  <a:gd name="connsiteY2" fmla="*/ 14286 h 214263"/>
                  <a:gd name="connsiteX3" fmla="*/ 115305 w 279514"/>
                  <a:gd name="connsiteY3" fmla="*/ 28607 h 214263"/>
                  <a:gd name="connsiteX4" fmla="*/ 118169 w 279514"/>
                  <a:gd name="connsiteY4" fmla="*/ 38632 h 214263"/>
                  <a:gd name="connsiteX5" fmla="*/ 134076 w 279514"/>
                  <a:gd name="connsiteY5" fmla="*/ 34087 h 214263"/>
                  <a:gd name="connsiteX6" fmla="*/ 118169 w 279514"/>
                  <a:gd name="connsiteY6" fmla="*/ 49994 h 214263"/>
                  <a:gd name="connsiteX7" fmla="*/ 117289 w 279514"/>
                  <a:gd name="connsiteY7" fmla="*/ 49839 h 214263"/>
                  <a:gd name="connsiteX8" fmla="*/ 118169 w 279514"/>
                  <a:gd name="connsiteY8" fmla="*/ 52918 h 214263"/>
                  <a:gd name="connsiteX9" fmla="*/ 134076 w 279514"/>
                  <a:gd name="connsiteY9" fmla="*/ 48373 h 214263"/>
                  <a:gd name="connsiteX10" fmla="*/ 118169 w 279514"/>
                  <a:gd name="connsiteY10" fmla="*/ 64280 h 214263"/>
                  <a:gd name="connsiteX11" fmla="*/ 79537 w 279514"/>
                  <a:gd name="connsiteY11" fmla="*/ 57463 h 214263"/>
                  <a:gd name="connsiteX12" fmla="*/ 77421 w 279514"/>
                  <a:gd name="connsiteY12" fmla="*/ 70161 h 214263"/>
                  <a:gd name="connsiteX13" fmla="*/ 113624 w 279514"/>
                  <a:gd name="connsiteY13" fmla="*/ 65902 h 214263"/>
                  <a:gd name="connsiteX14" fmla="*/ 161345 w 279514"/>
                  <a:gd name="connsiteY14" fmla="*/ 81809 h 214263"/>
                  <a:gd name="connsiteX15" fmla="*/ 231792 w 279514"/>
                  <a:gd name="connsiteY15" fmla="*/ 77264 h 214263"/>
                  <a:gd name="connsiteX16" fmla="*/ 240882 w 279514"/>
                  <a:gd name="connsiteY16" fmla="*/ 118168 h 214263"/>
                  <a:gd name="connsiteX17" fmla="*/ 252244 w 279514"/>
                  <a:gd name="connsiteY17" fmla="*/ 113623 h 214263"/>
                  <a:gd name="connsiteX18" fmla="*/ 272697 w 279514"/>
                  <a:gd name="connsiteY18" fmla="*/ 124986 h 214263"/>
                  <a:gd name="connsiteX19" fmla="*/ 272697 w 279514"/>
                  <a:gd name="connsiteY19" fmla="*/ 139272 h 214263"/>
                  <a:gd name="connsiteX20" fmla="*/ 272697 w 279514"/>
                  <a:gd name="connsiteY20" fmla="*/ 140893 h 214263"/>
                  <a:gd name="connsiteX21" fmla="*/ 279514 w 279514"/>
                  <a:gd name="connsiteY21" fmla="*/ 168163 h 214263"/>
                  <a:gd name="connsiteX22" fmla="*/ 275943 w 279514"/>
                  <a:gd name="connsiteY22" fmla="*/ 168163 h 214263"/>
                  <a:gd name="connsiteX23" fmla="*/ 279514 w 279514"/>
                  <a:gd name="connsiteY23" fmla="*/ 182449 h 214263"/>
                  <a:gd name="connsiteX24" fmla="*/ 240882 w 279514"/>
                  <a:gd name="connsiteY24" fmla="*/ 182449 h 214263"/>
                  <a:gd name="connsiteX25" fmla="*/ 213612 w 279514"/>
                  <a:gd name="connsiteY25" fmla="*/ 175631 h 214263"/>
                  <a:gd name="connsiteX26" fmla="*/ 193160 w 279514"/>
                  <a:gd name="connsiteY26" fmla="*/ 198356 h 214263"/>
                  <a:gd name="connsiteX27" fmla="*/ 177253 w 279514"/>
                  <a:gd name="connsiteY27" fmla="*/ 202901 h 214263"/>
                  <a:gd name="connsiteX28" fmla="*/ 161345 w 279514"/>
                  <a:gd name="connsiteY28" fmla="*/ 214263 h 214263"/>
                  <a:gd name="connsiteX29" fmla="*/ 149983 w 279514"/>
                  <a:gd name="connsiteY29" fmla="*/ 198356 h 214263"/>
                  <a:gd name="connsiteX30" fmla="*/ 149983 w 279514"/>
                  <a:gd name="connsiteY30" fmla="*/ 184070 h 214263"/>
                  <a:gd name="connsiteX31" fmla="*/ 149983 w 279514"/>
                  <a:gd name="connsiteY31" fmla="*/ 159724 h 214263"/>
                  <a:gd name="connsiteX32" fmla="*/ 138621 w 279514"/>
                  <a:gd name="connsiteY32" fmla="*/ 159724 h 214263"/>
                  <a:gd name="connsiteX33" fmla="*/ 144743 w 279514"/>
                  <a:gd name="connsiteY33" fmla="*/ 145438 h 214263"/>
                  <a:gd name="connsiteX34" fmla="*/ 138621 w 279514"/>
                  <a:gd name="connsiteY34" fmla="*/ 145438 h 214263"/>
                  <a:gd name="connsiteX35" fmla="*/ 140396 w 279514"/>
                  <a:gd name="connsiteY35" fmla="*/ 141296 h 214263"/>
                  <a:gd name="connsiteX36" fmla="*/ 122713 w 279514"/>
                  <a:gd name="connsiteY36" fmla="*/ 132454 h 214263"/>
                  <a:gd name="connsiteX37" fmla="*/ 106806 w 279514"/>
                  <a:gd name="connsiteY37" fmla="*/ 150634 h 214263"/>
                  <a:gd name="connsiteX38" fmla="*/ 102261 w 279514"/>
                  <a:gd name="connsiteY38" fmla="*/ 166541 h 214263"/>
                  <a:gd name="connsiteX39" fmla="*/ 102261 w 279514"/>
                  <a:gd name="connsiteY39" fmla="*/ 171086 h 214263"/>
                  <a:gd name="connsiteX40" fmla="*/ 79537 w 279514"/>
                  <a:gd name="connsiteY40" fmla="*/ 171086 h 214263"/>
                  <a:gd name="connsiteX41" fmla="*/ 63629 w 279514"/>
                  <a:gd name="connsiteY41" fmla="*/ 193811 h 214263"/>
                  <a:gd name="connsiteX42" fmla="*/ 52267 w 279514"/>
                  <a:gd name="connsiteY42" fmla="*/ 186994 h 214263"/>
                  <a:gd name="connsiteX43" fmla="*/ 27270 w 279514"/>
                  <a:gd name="connsiteY43" fmla="*/ 202901 h 214263"/>
                  <a:gd name="connsiteX44" fmla="*/ 15908 w 279514"/>
                  <a:gd name="connsiteY44" fmla="*/ 193811 h 214263"/>
                  <a:gd name="connsiteX45" fmla="*/ 20815 w 279514"/>
                  <a:gd name="connsiteY45" fmla="*/ 183451 h 214263"/>
                  <a:gd name="connsiteX46" fmla="*/ 15908 w 279514"/>
                  <a:gd name="connsiteY46" fmla="*/ 179525 h 214263"/>
                  <a:gd name="connsiteX47" fmla="*/ 35013 w 279514"/>
                  <a:gd name="connsiteY47" fmla="*/ 139190 h 214263"/>
                  <a:gd name="connsiteX48" fmla="*/ 31815 w 279514"/>
                  <a:gd name="connsiteY48" fmla="*/ 112002 h 214263"/>
                  <a:gd name="connsiteX49" fmla="*/ 0 w 279514"/>
                  <a:gd name="connsiteY49" fmla="*/ 100640 h 214263"/>
                  <a:gd name="connsiteX50" fmla="*/ 6623 w 279514"/>
                  <a:gd name="connsiteY50" fmla="*/ 88719 h 214263"/>
                  <a:gd name="connsiteX51" fmla="*/ 0 w 279514"/>
                  <a:gd name="connsiteY51" fmla="*/ 86354 h 214263"/>
                  <a:gd name="connsiteX52" fmla="*/ 11363 w 279514"/>
                  <a:gd name="connsiteY52" fmla="*/ 65902 h 214263"/>
                  <a:gd name="connsiteX53" fmla="*/ 43177 w 279514"/>
                  <a:gd name="connsiteY53" fmla="*/ 70447 h 214263"/>
                  <a:gd name="connsiteX54" fmla="*/ 59084 w 279514"/>
                  <a:gd name="connsiteY54" fmla="*/ 43177 h 214263"/>
                  <a:gd name="connsiteX55" fmla="*/ 70447 w 279514"/>
                  <a:gd name="connsiteY55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9514" h="214263">
                    <a:moveTo>
                      <a:pt x="118169" y="0"/>
                    </a:moveTo>
                    <a:lnTo>
                      <a:pt x="115169" y="15000"/>
                    </a:lnTo>
                    <a:lnTo>
                      <a:pt x="118169" y="14286"/>
                    </a:lnTo>
                    <a:lnTo>
                      <a:pt x="115305" y="28607"/>
                    </a:lnTo>
                    <a:lnTo>
                      <a:pt x="118169" y="38632"/>
                    </a:lnTo>
                    <a:lnTo>
                      <a:pt x="134076" y="34087"/>
                    </a:lnTo>
                    <a:lnTo>
                      <a:pt x="118169" y="49994"/>
                    </a:lnTo>
                    <a:lnTo>
                      <a:pt x="117289" y="49839"/>
                    </a:lnTo>
                    <a:lnTo>
                      <a:pt x="118169" y="52918"/>
                    </a:lnTo>
                    <a:lnTo>
                      <a:pt x="134076" y="48373"/>
                    </a:lnTo>
                    <a:lnTo>
                      <a:pt x="118169" y="64280"/>
                    </a:lnTo>
                    <a:lnTo>
                      <a:pt x="79537" y="57463"/>
                    </a:lnTo>
                    <a:lnTo>
                      <a:pt x="77421" y="70161"/>
                    </a:lnTo>
                    <a:lnTo>
                      <a:pt x="113624" y="65902"/>
                    </a:lnTo>
                    <a:lnTo>
                      <a:pt x="161345" y="81809"/>
                    </a:lnTo>
                    <a:lnTo>
                      <a:pt x="231792" y="77264"/>
                    </a:lnTo>
                    <a:lnTo>
                      <a:pt x="240882" y="118168"/>
                    </a:lnTo>
                    <a:lnTo>
                      <a:pt x="252244" y="113623"/>
                    </a:lnTo>
                    <a:lnTo>
                      <a:pt x="272697" y="124986"/>
                    </a:lnTo>
                    <a:lnTo>
                      <a:pt x="272697" y="139272"/>
                    </a:lnTo>
                    <a:lnTo>
                      <a:pt x="272697" y="140893"/>
                    </a:lnTo>
                    <a:lnTo>
                      <a:pt x="279514" y="168163"/>
                    </a:lnTo>
                    <a:lnTo>
                      <a:pt x="275943" y="168163"/>
                    </a:lnTo>
                    <a:lnTo>
                      <a:pt x="279514" y="182449"/>
                    </a:lnTo>
                    <a:lnTo>
                      <a:pt x="240882" y="182449"/>
                    </a:lnTo>
                    <a:lnTo>
                      <a:pt x="213612" y="175631"/>
                    </a:lnTo>
                    <a:lnTo>
                      <a:pt x="193160" y="198356"/>
                    </a:lnTo>
                    <a:lnTo>
                      <a:pt x="177253" y="202901"/>
                    </a:lnTo>
                    <a:lnTo>
                      <a:pt x="161345" y="214263"/>
                    </a:lnTo>
                    <a:lnTo>
                      <a:pt x="149983" y="198356"/>
                    </a:lnTo>
                    <a:lnTo>
                      <a:pt x="149983" y="184070"/>
                    </a:lnTo>
                    <a:lnTo>
                      <a:pt x="149983" y="159724"/>
                    </a:lnTo>
                    <a:lnTo>
                      <a:pt x="138621" y="159724"/>
                    </a:lnTo>
                    <a:lnTo>
                      <a:pt x="144743" y="145438"/>
                    </a:lnTo>
                    <a:lnTo>
                      <a:pt x="138621" y="145438"/>
                    </a:lnTo>
                    <a:lnTo>
                      <a:pt x="140396" y="141296"/>
                    </a:lnTo>
                    <a:lnTo>
                      <a:pt x="122713" y="132454"/>
                    </a:lnTo>
                    <a:lnTo>
                      <a:pt x="106806" y="150634"/>
                    </a:lnTo>
                    <a:lnTo>
                      <a:pt x="102261" y="166541"/>
                    </a:lnTo>
                    <a:lnTo>
                      <a:pt x="102261" y="171086"/>
                    </a:lnTo>
                    <a:lnTo>
                      <a:pt x="79537" y="171086"/>
                    </a:lnTo>
                    <a:lnTo>
                      <a:pt x="63629" y="193811"/>
                    </a:lnTo>
                    <a:lnTo>
                      <a:pt x="52267" y="186994"/>
                    </a:lnTo>
                    <a:lnTo>
                      <a:pt x="27270" y="202901"/>
                    </a:lnTo>
                    <a:lnTo>
                      <a:pt x="15908" y="193811"/>
                    </a:lnTo>
                    <a:lnTo>
                      <a:pt x="20815" y="183451"/>
                    </a:lnTo>
                    <a:lnTo>
                      <a:pt x="15908" y="179525"/>
                    </a:lnTo>
                    <a:lnTo>
                      <a:pt x="35013" y="139190"/>
                    </a:lnTo>
                    <a:lnTo>
                      <a:pt x="31815" y="112002"/>
                    </a:lnTo>
                    <a:lnTo>
                      <a:pt x="0" y="100640"/>
                    </a:lnTo>
                    <a:lnTo>
                      <a:pt x="6623" y="88719"/>
                    </a:lnTo>
                    <a:lnTo>
                      <a:pt x="0" y="86354"/>
                    </a:lnTo>
                    <a:lnTo>
                      <a:pt x="11363" y="65902"/>
                    </a:lnTo>
                    <a:lnTo>
                      <a:pt x="43177" y="70447"/>
                    </a:lnTo>
                    <a:lnTo>
                      <a:pt x="59084" y="43177"/>
                    </a:lnTo>
                    <a:lnTo>
                      <a:pt x="70447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2" name="Freeform 469">
                <a:extLst>
                  <a:ext uri="{FF2B5EF4-FFF2-40B4-BE49-F238E27FC236}">
                    <a16:creationId xmlns:a16="http://schemas.microsoft.com/office/drawing/2014/main" id="{30FEDDF4-BC38-4546-9F04-978CE1015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524" y="3141380"/>
                <a:ext cx="326360" cy="171723"/>
              </a:xfrm>
              <a:custGeom>
                <a:avLst/>
                <a:gdLst>
                  <a:gd name="connsiteX0" fmla="*/ 177253 w 407206"/>
                  <a:gd name="connsiteY0" fmla="*/ 0 h 214263"/>
                  <a:gd name="connsiteX1" fmla="*/ 224974 w 407206"/>
                  <a:gd name="connsiteY1" fmla="*/ 22725 h 214263"/>
                  <a:gd name="connsiteX2" fmla="*/ 240882 w 407206"/>
                  <a:gd name="connsiteY2" fmla="*/ 15907 h 214263"/>
                  <a:gd name="connsiteX3" fmla="*/ 299966 w 407206"/>
                  <a:gd name="connsiteY3" fmla="*/ 22725 h 214263"/>
                  <a:gd name="connsiteX4" fmla="*/ 359050 w 407206"/>
                  <a:gd name="connsiteY4" fmla="*/ 27270 h 214263"/>
                  <a:gd name="connsiteX5" fmla="*/ 377230 w 407206"/>
                  <a:gd name="connsiteY5" fmla="*/ 43177 h 214263"/>
                  <a:gd name="connsiteX6" fmla="*/ 397682 w 407206"/>
                  <a:gd name="connsiteY6" fmla="*/ 49994 h 214263"/>
                  <a:gd name="connsiteX7" fmla="*/ 393137 w 407206"/>
                  <a:gd name="connsiteY7" fmla="*/ 59084 h 214263"/>
                  <a:gd name="connsiteX8" fmla="*/ 392500 w 407206"/>
                  <a:gd name="connsiteY8" fmla="*/ 59378 h 214263"/>
                  <a:gd name="connsiteX9" fmla="*/ 407206 w 407206"/>
                  <a:gd name="connsiteY9" fmla="*/ 64280 h 214263"/>
                  <a:gd name="connsiteX10" fmla="*/ 402661 w 407206"/>
                  <a:gd name="connsiteY10" fmla="*/ 73370 h 214263"/>
                  <a:gd name="connsiteX11" fmla="*/ 343577 w 407206"/>
                  <a:gd name="connsiteY11" fmla="*/ 100640 h 214263"/>
                  <a:gd name="connsiteX12" fmla="*/ 332215 w 407206"/>
                  <a:gd name="connsiteY12" fmla="*/ 123364 h 214263"/>
                  <a:gd name="connsiteX13" fmla="*/ 284493 w 407206"/>
                  <a:gd name="connsiteY13" fmla="*/ 127909 h 214263"/>
                  <a:gd name="connsiteX14" fmla="*/ 273130 w 407206"/>
                  <a:gd name="connsiteY14" fmla="*/ 155179 h 214263"/>
                  <a:gd name="connsiteX15" fmla="*/ 229953 w 407206"/>
                  <a:gd name="connsiteY15" fmla="*/ 150634 h 214263"/>
                  <a:gd name="connsiteX16" fmla="*/ 207229 w 407206"/>
                  <a:gd name="connsiteY16" fmla="*/ 159724 h 214263"/>
                  <a:gd name="connsiteX17" fmla="*/ 170869 w 407206"/>
                  <a:gd name="connsiteY17" fmla="*/ 182449 h 214263"/>
                  <a:gd name="connsiteX18" fmla="*/ 175414 w 407206"/>
                  <a:gd name="connsiteY18" fmla="*/ 191538 h 214263"/>
                  <a:gd name="connsiteX19" fmla="*/ 166324 w 407206"/>
                  <a:gd name="connsiteY19" fmla="*/ 202901 h 214263"/>
                  <a:gd name="connsiteX20" fmla="*/ 95878 w 407206"/>
                  <a:gd name="connsiteY20" fmla="*/ 214263 h 214263"/>
                  <a:gd name="connsiteX21" fmla="*/ 48156 w 407206"/>
                  <a:gd name="connsiteY21" fmla="*/ 198356 h 214263"/>
                  <a:gd name="connsiteX22" fmla="*/ 9524 w 407206"/>
                  <a:gd name="connsiteY22" fmla="*/ 198356 h 214263"/>
                  <a:gd name="connsiteX23" fmla="*/ 11905 w 407206"/>
                  <a:gd name="connsiteY23" fmla="*/ 184070 h 214263"/>
                  <a:gd name="connsiteX24" fmla="*/ 0 w 407206"/>
                  <a:gd name="connsiteY24" fmla="*/ 184070 h 214263"/>
                  <a:gd name="connsiteX25" fmla="*/ 4545 w 407206"/>
                  <a:gd name="connsiteY25" fmla="*/ 156800 h 214263"/>
                  <a:gd name="connsiteX26" fmla="*/ 43177 w 407206"/>
                  <a:gd name="connsiteY26" fmla="*/ 168163 h 214263"/>
                  <a:gd name="connsiteX27" fmla="*/ 59084 w 407206"/>
                  <a:gd name="connsiteY27" fmla="*/ 152255 h 214263"/>
                  <a:gd name="connsiteX28" fmla="*/ 86354 w 407206"/>
                  <a:gd name="connsiteY28" fmla="*/ 156800 h 214263"/>
                  <a:gd name="connsiteX29" fmla="*/ 127705 w 407206"/>
                  <a:gd name="connsiteY29" fmla="*/ 129233 h 214263"/>
                  <a:gd name="connsiteX30" fmla="*/ 100423 w 407206"/>
                  <a:gd name="connsiteY30" fmla="*/ 112002 h 214263"/>
                  <a:gd name="connsiteX31" fmla="*/ 73153 w 407206"/>
                  <a:gd name="connsiteY31" fmla="*/ 123364 h 214263"/>
                  <a:gd name="connsiteX32" fmla="*/ 48156 w 407206"/>
                  <a:gd name="connsiteY32" fmla="*/ 107457 h 214263"/>
                  <a:gd name="connsiteX33" fmla="*/ 52972 w 407206"/>
                  <a:gd name="connsiteY33" fmla="*/ 102297 h 214263"/>
                  <a:gd name="connsiteX34" fmla="*/ 38632 w 407206"/>
                  <a:gd name="connsiteY34" fmla="*/ 93171 h 214263"/>
                  <a:gd name="connsiteX35" fmla="*/ 66525 w 407206"/>
                  <a:gd name="connsiteY35" fmla="*/ 63286 h 214263"/>
                  <a:gd name="connsiteX36" fmla="*/ 68624 w 407206"/>
                  <a:gd name="connsiteY36" fmla="*/ 58563 h 214263"/>
                  <a:gd name="connsiteX37" fmla="*/ 54539 w 407206"/>
                  <a:gd name="connsiteY37" fmla="*/ 54539 h 214263"/>
                  <a:gd name="connsiteX38" fmla="*/ 63629 w 407206"/>
                  <a:gd name="connsiteY38" fmla="*/ 34087 h 214263"/>
                  <a:gd name="connsiteX39" fmla="*/ 86354 w 407206"/>
                  <a:gd name="connsiteY39" fmla="*/ 27270 h 214263"/>
                  <a:gd name="connsiteX40" fmla="*/ 149983 w 407206"/>
                  <a:gd name="connsiteY40" fmla="*/ 43177 h 214263"/>
                  <a:gd name="connsiteX41" fmla="*/ 156800 w 407206"/>
                  <a:gd name="connsiteY41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07206" h="214263">
                    <a:moveTo>
                      <a:pt x="177253" y="0"/>
                    </a:moveTo>
                    <a:lnTo>
                      <a:pt x="224974" y="22725"/>
                    </a:lnTo>
                    <a:lnTo>
                      <a:pt x="240882" y="15907"/>
                    </a:lnTo>
                    <a:lnTo>
                      <a:pt x="299966" y="22725"/>
                    </a:lnTo>
                    <a:lnTo>
                      <a:pt x="359050" y="27270"/>
                    </a:lnTo>
                    <a:lnTo>
                      <a:pt x="377230" y="43177"/>
                    </a:lnTo>
                    <a:lnTo>
                      <a:pt x="397682" y="49994"/>
                    </a:lnTo>
                    <a:lnTo>
                      <a:pt x="393137" y="59084"/>
                    </a:lnTo>
                    <a:lnTo>
                      <a:pt x="392500" y="59378"/>
                    </a:lnTo>
                    <a:lnTo>
                      <a:pt x="407206" y="64280"/>
                    </a:lnTo>
                    <a:lnTo>
                      <a:pt x="402661" y="73370"/>
                    </a:lnTo>
                    <a:lnTo>
                      <a:pt x="343577" y="100640"/>
                    </a:lnTo>
                    <a:lnTo>
                      <a:pt x="332215" y="123364"/>
                    </a:lnTo>
                    <a:lnTo>
                      <a:pt x="284493" y="127909"/>
                    </a:lnTo>
                    <a:lnTo>
                      <a:pt x="273130" y="155179"/>
                    </a:lnTo>
                    <a:lnTo>
                      <a:pt x="229953" y="150634"/>
                    </a:lnTo>
                    <a:lnTo>
                      <a:pt x="207229" y="159724"/>
                    </a:lnTo>
                    <a:lnTo>
                      <a:pt x="170869" y="182449"/>
                    </a:lnTo>
                    <a:lnTo>
                      <a:pt x="175414" y="191538"/>
                    </a:lnTo>
                    <a:lnTo>
                      <a:pt x="166324" y="202901"/>
                    </a:lnTo>
                    <a:lnTo>
                      <a:pt x="95878" y="214263"/>
                    </a:lnTo>
                    <a:lnTo>
                      <a:pt x="48156" y="198356"/>
                    </a:lnTo>
                    <a:lnTo>
                      <a:pt x="9524" y="198356"/>
                    </a:lnTo>
                    <a:lnTo>
                      <a:pt x="11905" y="184070"/>
                    </a:lnTo>
                    <a:lnTo>
                      <a:pt x="0" y="184070"/>
                    </a:lnTo>
                    <a:lnTo>
                      <a:pt x="4545" y="156800"/>
                    </a:lnTo>
                    <a:lnTo>
                      <a:pt x="43177" y="168163"/>
                    </a:lnTo>
                    <a:lnTo>
                      <a:pt x="59084" y="152255"/>
                    </a:lnTo>
                    <a:lnTo>
                      <a:pt x="86354" y="156800"/>
                    </a:lnTo>
                    <a:lnTo>
                      <a:pt x="127705" y="129233"/>
                    </a:lnTo>
                    <a:lnTo>
                      <a:pt x="100423" y="112002"/>
                    </a:lnTo>
                    <a:lnTo>
                      <a:pt x="73153" y="123364"/>
                    </a:lnTo>
                    <a:lnTo>
                      <a:pt x="48156" y="107457"/>
                    </a:lnTo>
                    <a:lnTo>
                      <a:pt x="52972" y="102297"/>
                    </a:lnTo>
                    <a:lnTo>
                      <a:pt x="38632" y="93171"/>
                    </a:lnTo>
                    <a:lnTo>
                      <a:pt x="66525" y="63286"/>
                    </a:lnTo>
                    <a:lnTo>
                      <a:pt x="68624" y="58563"/>
                    </a:lnTo>
                    <a:lnTo>
                      <a:pt x="54539" y="54539"/>
                    </a:lnTo>
                    <a:lnTo>
                      <a:pt x="63629" y="34087"/>
                    </a:lnTo>
                    <a:lnTo>
                      <a:pt x="86354" y="27270"/>
                    </a:lnTo>
                    <a:lnTo>
                      <a:pt x="149983" y="43177"/>
                    </a:lnTo>
                    <a:lnTo>
                      <a:pt x="15680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3" name="Freeform 468">
                <a:extLst>
                  <a:ext uri="{FF2B5EF4-FFF2-40B4-BE49-F238E27FC236}">
                    <a16:creationId xmlns:a16="http://schemas.microsoft.com/office/drawing/2014/main" id="{A6A92CC5-8E81-499F-A39E-DC1D2E4FA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483" y="3054045"/>
                <a:ext cx="512131" cy="331650"/>
              </a:xfrm>
              <a:custGeom>
                <a:avLst/>
                <a:gdLst>
                  <a:gd name="connsiteX0" fmla="*/ 102695 w 638997"/>
                  <a:gd name="connsiteY0" fmla="*/ 0 h 413806"/>
                  <a:gd name="connsiteX1" fmla="*/ 107240 w 638997"/>
                  <a:gd name="connsiteY1" fmla="*/ 4545 h 413806"/>
                  <a:gd name="connsiteX2" fmla="*/ 166324 w 638997"/>
                  <a:gd name="connsiteY2" fmla="*/ 36360 h 413806"/>
                  <a:gd name="connsiteX3" fmla="*/ 198139 w 638997"/>
                  <a:gd name="connsiteY3" fmla="*/ 59084 h 413806"/>
                  <a:gd name="connsiteX4" fmla="*/ 229953 w 638997"/>
                  <a:gd name="connsiteY4" fmla="*/ 106806 h 413806"/>
                  <a:gd name="connsiteX5" fmla="*/ 273130 w 638997"/>
                  <a:gd name="connsiteY5" fmla="*/ 95444 h 413806"/>
                  <a:gd name="connsiteX6" fmla="*/ 339032 w 638997"/>
                  <a:gd name="connsiteY6" fmla="*/ 90899 h 413806"/>
                  <a:gd name="connsiteX7" fmla="*/ 382209 w 638997"/>
                  <a:gd name="connsiteY7" fmla="*/ 127258 h 413806"/>
                  <a:gd name="connsiteX8" fmla="*/ 382209 w 638997"/>
                  <a:gd name="connsiteY8" fmla="*/ 177253 h 413806"/>
                  <a:gd name="connsiteX9" fmla="*/ 398116 w 638997"/>
                  <a:gd name="connsiteY9" fmla="*/ 177253 h 413806"/>
                  <a:gd name="connsiteX10" fmla="*/ 402661 w 638997"/>
                  <a:gd name="connsiteY10" fmla="*/ 220429 h 413806"/>
                  <a:gd name="connsiteX11" fmla="*/ 450383 w 638997"/>
                  <a:gd name="connsiteY11" fmla="*/ 220429 h 413806"/>
                  <a:gd name="connsiteX12" fmla="*/ 461745 w 638997"/>
                  <a:gd name="connsiteY12" fmla="*/ 247699 h 413806"/>
                  <a:gd name="connsiteX13" fmla="*/ 466104 w 638997"/>
                  <a:gd name="connsiteY13" fmla="*/ 247699 h 413806"/>
                  <a:gd name="connsiteX14" fmla="*/ 484035 w 638997"/>
                  <a:gd name="connsiteY14" fmla="*/ 213829 h 413806"/>
                  <a:gd name="connsiteX15" fmla="*/ 527212 w 638997"/>
                  <a:gd name="connsiteY15" fmla="*/ 182015 h 413806"/>
                  <a:gd name="connsiteX16" fmla="*/ 536736 w 638997"/>
                  <a:gd name="connsiteY16" fmla="*/ 177253 h 413806"/>
                  <a:gd name="connsiteX17" fmla="*/ 536736 w 638997"/>
                  <a:gd name="connsiteY17" fmla="*/ 177253 h 413806"/>
                  <a:gd name="connsiteX18" fmla="*/ 544525 w 638997"/>
                  <a:gd name="connsiteY18" fmla="*/ 173358 h 413806"/>
                  <a:gd name="connsiteX19" fmla="*/ 549937 w 638997"/>
                  <a:gd name="connsiteY19" fmla="*/ 170652 h 413806"/>
                  <a:gd name="connsiteX20" fmla="*/ 549937 w 638997"/>
                  <a:gd name="connsiteY20" fmla="*/ 170652 h 413806"/>
                  <a:gd name="connsiteX21" fmla="*/ 559461 w 638997"/>
                  <a:gd name="connsiteY21" fmla="*/ 165890 h 413806"/>
                  <a:gd name="connsiteX22" fmla="*/ 568551 w 638997"/>
                  <a:gd name="connsiteY22" fmla="*/ 170435 h 413806"/>
                  <a:gd name="connsiteX23" fmla="*/ 543553 w 638997"/>
                  <a:gd name="connsiteY23" fmla="*/ 204522 h 413806"/>
                  <a:gd name="connsiteX24" fmla="*/ 564006 w 638997"/>
                  <a:gd name="connsiteY24" fmla="*/ 220429 h 413806"/>
                  <a:gd name="connsiteX25" fmla="*/ 595820 w 638997"/>
                  <a:gd name="connsiteY25" fmla="*/ 209067 h 413806"/>
                  <a:gd name="connsiteX26" fmla="*/ 638997 w 638997"/>
                  <a:gd name="connsiteY26" fmla="*/ 236337 h 413806"/>
                  <a:gd name="connsiteX27" fmla="*/ 591275 w 638997"/>
                  <a:gd name="connsiteY27" fmla="*/ 268151 h 413806"/>
                  <a:gd name="connsiteX28" fmla="*/ 589370 w 638997"/>
                  <a:gd name="connsiteY28" fmla="*/ 267834 h 413806"/>
                  <a:gd name="connsiteX29" fmla="*/ 581751 w 638997"/>
                  <a:gd name="connsiteY29" fmla="*/ 272913 h 413806"/>
                  <a:gd name="connsiteX30" fmla="*/ 554482 w 638997"/>
                  <a:gd name="connsiteY30" fmla="*/ 268368 h 413806"/>
                  <a:gd name="connsiteX31" fmla="*/ 538574 w 638997"/>
                  <a:gd name="connsiteY31" fmla="*/ 272913 h 413806"/>
                  <a:gd name="connsiteX32" fmla="*/ 534029 w 638997"/>
                  <a:gd name="connsiteY32" fmla="*/ 257006 h 413806"/>
                  <a:gd name="connsiteX33" fmla="*/ 538574 w 638997"/>
                  <a:gd name="connsiteY33" fmla="*/ 234281 h 413806"/>
                  <a:gd name="connsiteX34" fmla="*/ 499403 w 638997"/>
                  <a:gd name="connsiteY34" fmla="*/ 243608 h 413806"/>
                  <a:gd name="connsiteX35" fmla="*/ 489014 w 638997"/>
                  <a:gd name="connsiteY35" fmla="*/ 272696 h 413806"/>
                  <a:gd name="connsiteX36" fmla="*/ 473107 w 638997"/>
                  <a:gd name="connsiteY36" fmla="*/ 299966 h 413806"/>
                  <a:gd name="connsiteX37" fmla="*/ 466880 w 638997"/>
                  <a:gd name="connsiteY37" fmla="*/ 299076 h 413806"/>
                  <a:gd name="connsiteX38" fmla="*/ 463583 w 638997"/>
                  <a:gd name="connsiteY38" fmla="*/ 304728 h 413806"/>
                  <a:gd name="connsiteX39" fmla="*/ 438141 w 638997"/>
                  <a:gd name="connsiteY39" fmla="*/ 301093 h 413806"/>
                  <a:gd name="connsiteX40" fmla="*/ 429930 w 638997"/>
                  <a:gd name="connsiteY40" fmla="*/ 315873 h 413806"/>
                  <a:gd name="connsiteX41" fmla="*/ 457200 w 638997"/>
                  <a:gd name="connsiteY41" fmla="*/ 327235 h 413806"/>
                  <a:gd name="connsiteX42" fmla="*/ 466290 w 638997"/>
                  <a:gd name="connsiteY42" fmla="*/ 365867 h 413806"/>
                  <a:gd name="connsiteX43" fmla="*/ 445838 w 638997"/>
                  <a:gd name="connsiteY43" fmla="*/ 409044 h 413806"/>
                  <a:gd name="connsiteX44" fmla="*/ 439767 w 638997"/>
                  <a:gd name="connsiteY44" fmla="*/ 406515 h 413806"/>
                  <a:gd name="connsiteX45" fmla="*/ 436314 w 638997"/>
                  <a:gd name="connsiteY45" fmla="*/ 413806 h 413806"/>
                  <a:gd name="connsiteX46" fmla="*/ 409044 w 638997"/>
                  <a:gd name="connsiteY46" fmla="*/ 402444 h 413806"/>
                  <a:gd name="connsiteX47" fmla="*/ 388592 w 638997"/>
                  <a:gd name="connsiteY47" fmla="*/ 402444 h 413806"/>
                  <a:gd name="connsiteX48" fmla="*/ 388592 w 638997"/>
                  <a:gd name="connsiteY48" fmla="*/ 375174 h 413806"/>
                  <a:gd name="connsiteX49" fmla="*/ 338598 w 638997"/>
                  <a:gd name="connsiteY49" fmla="*/ 359267 h 413806"/>
                  <a:gd name="connsiteX50" fmla="*/ 302238 w 638997"/>
                  <a:gd name="connsiteY50" fmla="*/ 331997 h 413806"/>
                  <a:gd name="connsiteX51" fmla="*/ 274969 w 638997"/>
                  <a:gd name="connsiteY51" fmla="*/ 311545 h 413806"/>
                  <a:gd name="connsiteX52" fmla="*/ 236337 w 638997"/>
                  <a:gd name="connsiteY52" fmla="*/ 277458 h 413806"/>
                  <a:gd name="connsiteX53" fmla="*/ 215884 w 638997"/>
                  <a:gd name="connsiteY53" fmla="*/ 229736 h 413806"/>
                  <a:gd name="connsiteX54" fmla="*/ 204522 w 638997"/>
                  <a:gd name="connsiteY54" fmla="*/ 218374 h 413806"/>
                  <a:gd name="connsiteX55" fmla="*/ 161345 w 638997"/>
                  <a:gd name="connsiteY55" fmla="*/ 225191 h 413806"/>
                  <a:gd name="connsiteX56" fmla="*/ 152255 w 638997"/>
                  <a:gd name="connsiteY56" fmla="*/ 213829 h 413806"/>
                  <a:gd name="connsiteX57" fmla="*/ 145438 w 638997"/>
                  <a:gd name="connsiteY57" fmla="*/ 175197 h 413806"/>
                  <a:gd name="connsiteX58" fmla="*/ 99794 w 638997"/>
                  <a:gd name="connsiteY58" fmla="*/ 151288 h 413806"/>
                  <a:gd name="connsiteX59" fmla="*/ 75426 w 638997"/>
                  <a:gd name="connsiteY59" fmla="*/ 170435 h 413806"/>
                  <a:gd name="connsiteX60" fmla="*/ 59298 w 638997"/>
                  <a:gd name="connsiteY60" fmla="*/ 178499 h 413806"/>
                  <a:gd name="connsiteX61" fmla="*/ 43611 w 638997"/>
                  <a:gd name="connsiteY61" fmla="*/ 186342 h 413806"/>
                  <a:gd name="connsiteX62" fmla="*/ 52701 w 638997"/>
                  <a:gd name="connsiteY62" fmla="*/ 213612 h 413806"/>
                  <a:gd name="connsiteX63" fmla="*/ 41590 w 638997"/>
                  <a:gd name="connsiteY63" fmla="*/ 213612 h 413806"/>
                  <a:gd name="connsiteX64" fmla="*/ 43177 w 638997"/>
                  <a:gd name="connsiteY64" fmla="*/ 218374 h 413806"/>
                  <a:gd name="connsiteX65" fmla="*/ 0 w 638997"/>
                  <a:gd name="connsiteY65" fmla="*/ 218374 h 413806"/>
                  <a:gd name="connsiteX66" fmla="*/ 0 w 638997"/>
                  <a:gd name="connsiteY66" fmla="*/ 29759 h 413806"/>
                  <a:gd name="connsiteX67" fmla="*/ 9524 w 638997"/>
                  <a:gd name="connsiteY67" fmla="*/ 27204 h 413806"/>
                  <a:gd name="connsiteX68" fmla="*/ 9524 w 638997"/>
                  <a:gd name="connsiteY68" fmla="*/ 24997 h 41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38997" h="413806">
                    <a:moveTo>
                      <a:pt x="102695" y="0"/>
                    </a:moveTo>
                    <a:lnTo>
                      <a:pt x="107240" y="4545"/>
                    </a:lnTo>
                    <a:lnTo>
                      <a:pt x="166324" y="36360"/>
                    </a:lnTo>
                    <a:lnTo>
                      <a:pt x="198139" y="59084"/>
                    </a:lnTo>
                    <a:lnTo>
                      <a:pt x="229953" y="106806"/>
                    </a:lnTo>
                    <a:lnTo>
                      <a:pt x="273130" y="95444"/>
                    </a:lnTo>
                    <a:lnTo>
                      <a:pt x="339032" y="90899"/>
                    </a:lnTo>
                    <a:lnTo>
                      <a:pt x="382209" y="127258"/>
                    </a:lnTo>
                    <a:lnTo>
                      <a:pt x="382209" y="177253"/>
                    </a:lnTo>
                    <a:lnTo>
                      <a:pt x="398116" y="177253"/>
                    </a:lnTo>
                    <a:lnTo>
                      <a:pt x="402661" y="220429"/>
                    </a:lnTo>
                    <a:lnTo>
                      <a:pt x="450383" y="220429"/>
                    </a:lnTo>
                    <a:lnTo>
                      <a:pt x="461745" y="247699"/>
                    </a:lnTo>
                    <a:lnTo>
                      <a:pt x="466104" y="247699"/>
                    </a:lnTo>
                    <a:lnTo>
                      <a:pt x="484035" y="213829"/>
                    </a:lnTo>
                    <a:lnTo>
                      <a:pt x="527212" y="182015"/>
                    </a:lnTo>
                    <a:lnTo>
                      <a:pt x="536736" y="177253"/>
                    </a:lnTo>
                    <a:lnTo>
                      <a:pt x="536736" y="177253"/>
                    </a:lnTo>
                    <a:lnTo>
                      <a:pt x="544525" y="173358"/>
                    </a:lnTo>
                    <a:lnTo>
                      <a:pt x="549937" y="170652"/>
                    </a:lnTo>
                    <a:lnTo>
                      <a:pt x="549937" y="170652"/>
                    </a:lnTo>
                    <a:lnTo>
                      <a:pt x="559461" y="165890"/>
                    </a:lnTo>
                    <a:lnTo>
                      <a:pt x="568551" y="170435"/>
                    </a:lnTo>
                    <a:lnTo>
                      <a:pt x="543553" y="204522"/>
                    </a:lnTo>
                    <a:lnTo>
                      <a:pt x="564006" y="220429"/>
                    </a:lnTo>
                    <a:lnTo>
                      <a:pt x="595820" y="209067"/>
                    </a:lnTo>
                    <a:lnTo>
                      <a:pt x="638997" y="236337"/>
                    </a:lnTo>
                    <a:lnTo>
                      <a:pt x="591275" y="268151"/>
                    </a:lnTo>
                    <a:lnTo>
                      <a:pt x="589370" y="267834"/>
                    </a:lnTo>
                    <a:lnTo>
                      <a:pt x="581751" y="272913"/>
                    </a:lnTo>
                    <a:lnTo>
                      <a:pt x="554482" y="268368"/>
                    </a:lnTo>
                    <a:lnTo>
                      <a:pt x="538574" y="272913"/>
                    </a:lnTo>
                    <a:lnTo>
                      <a:pt x="534029" y="257006"/>
                    </a:lnTo>
                    <a:lnTo>
                      <a:pt x="538574" y="234281"/>
                    </a:lnTo>
                    <a:lnTo>
                      <a:pt x="499403" y="243608"/>
                    </a:lnTo>
                    <a:lnTo>
                      <a:pt x="489014" y="272696"/>
                    </a:lnTo>
                    <a:lnTo>
                      <a:pt x="473107" y="299966"/>
                    </a:lnTo>
                    <a:lnTo>
                      <a:pt x="466880" y="299076"/>
                    </a:lnTo>
                    <a:lnTo>
                      <a:pt x="463583" y="304728"/>
                    </a:lnTo>
                    <a:lnTo>
                      <a:pt x="438141" y="301093"/>
                    </a:lnTo>
                    <a:lnTo>
                      <a:pt x="429930" y="315873"/>
                    </a:lnTo>
                    <a:lnTo>
                      <a:pt x="457200" y="327235"/>
                    </a:lnTo>
                    <a:lnTo>
                      <a:pt x="466290" y="365867"/>
                    </a:lnTo>
                    <a:lnTo>
                      <a:pt x="445838" y="409044"/>
                    </a:lnTo>
                    <a:lnTo>
                      <a:pt x="439767" y="406515"/>
                    </a:lnTo>
                    <a:lnTo>
                      <a:pt x="436314" y="413806"/>
                    </a:lnTo>
                    <a:lnTo>
                      <a:pt x="409044" y="402444"/>
                    </a:lnTo>
                    <a:lnTo>
                      <a:pt x="388592" y="402444"/>
                    </a:lnTo>
                    <a:lnTo>
                      <a:pt x="388592" y="375174"/>
                    </a:lnTo>
                    <a:lnTo>
                      <a:pt x="338598" y="359267"/>
                    </a:lnTo>
                    <a:lnTo>
                      <a:pt x="302238" y="331997"/>
                    </a:lnTo>
                    <a:lnTo>
                      <a:pt x="274969" y="311545"/>
                    </a:lnTo>
                    <a:lnTo>
                      <a:pt x="236337" y="277458"/>
                    </a:lnTo>
                    <a:lnTo>
                      <a:pt x="215884" y="229736"/>
                    </a:lnTo>
                    <a:lnTo>
                      <a:pt x="204522" y="218374"/>
                    </a:lnTo>
                    <a:lnTo>
                      <a:pt x="161345" y="225191"/>
                    </a:lnTo>
                    <a:lnTo>
                      <a:pt x="152255" y="213829"/>
                    </a:lnTo>
                    <a:lnTo>
                      <a:pt x="145438" y="175197"/>
                    </a:lnTo>
                    <a:lnTo>
                      <a:pt x="99794" y="151288"/>
                    </a:lnTo>
                    <a:lnTo>
                      <a:pt x="75426" y="170435"/>
                    </a:lnTo>
                    <a:lnTo>
                      <a:pt x="59298" y="178499"/>
                    </a:lnTo>
                    <a:lnTo>
                      <a:pt x="43611" y="186342"/>
                    </a:lnTo>
                    <a:lnTo>
                      <a:pt x="52701" y="213612"/>
                    </a:lnTo>
                    <a:lnTo>
                      <a:pt x="41590" y="213612"/>
                    </a:lnTo>
                    <a:lnTo>
                      <a:pt x="43177" y="218374"/>
                    </a:lnTo>
                    <a:lnTo>
                      <a:pt x="0" y="218374"/>
                    </a:lnTo>
                    <a:lnTo>
                      <a:pt x="0" y="29759"/>
                    </a:lnTo>
                    <a:lnTo>
                      <a:pt x="9524" y="27204"/>
                    </a:lnTo>
                    <a:lnTo>
                      <a:pt x="9524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4" name="Freeform 467">
                <a:extLst>
                  <a:ext uri="{FF2B5EF4-FFF2-40B4-BE49-F238E27FC236}">
                    <a16:creationId xmlns:a16="http://schemas.microsoft.com/office/drawing/2014/main" id="{7F411421-2799-4AA4-B9EB-53E84A9F1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99" y="2594993"/>
                <a:ext cx="1215236" cy="663298"/>
              </a:xfrm>
              <a:custGeom>
                <a:avLst/>
                <a:gdLst>
                  <a:gd name="connsiteX0" fmla="*/ 831722 w 1516276"/>
                  <a:gd name="connsiteY0" fmla="*/ 0 h 827611"/>
                  <a:gd name="connsiteX1" fmla="*/ 897623 w 1516276"/>
                  <a:gd name="connsiteY1" fmla="*/ 15907 h 827611"/>
                  <a:gd name="connsiteX2" fmla="*/ 898607 w 1516276"/>
                  <a:gd name="connsiteY2" fmla="*/ 22795 h 827611"/>
                  <a:gd name="connsiteX3" fmla="*/ 909528 w 1516276"/>
                  <a:gd name="connsiteY3" fmla="*/ 25431 h 827611"/>
                  <a:gd name="connsiteX4" fmla="*/ 916672 w 1516276"/>
                  <a:gd name="connsiteY4" fmla="*/ 75436 h 827611"/>
                  <a:gd name="connsiteX5" fmla="*/ 945345 w 1516276"/>
                  <a:gd name="connsiteY5" fmla="*/ 63629 h 827611"/>
                  <a:gd name="connsiteX6" fmla="*/ 993067 w 1516276"/>
                  <a:gd name="connsiteY6" fmla="*/ 90899 h 827611"/>
                  <a:gd name="connsiteX7" fmla="*/ 992653 w 1516276"/>
                  <a:gd name="connsiteY7" fmla="*/ 93383 h 827611"/>
                  <a:gd name="connsiteX8" fmla="*/ 1004972 w 1516276"/>
                  <a:gd name="connsiteY8" fmla="*/ 100423 h 827611"/>
                  <a:gd name="connsiteX9" fmla="*/ 1002014 w 1516276"/>
                  <a:gd name="connsiteY9" fmla="*/ 118168 h 827611"/>
                  <a:gd name="connsiteX10" fmla="*/ 1024881 w 1516276"/>
                  <a:gd name="connsiteY10" fmla="*/ 118168 h 827611"/>
                  <a:gd name="connsiteX11" fmla="*/ 1118052 w 1516276"/>
                  <a:gd name="connsiteY11" fmla="*/ 59084 h 827611"/>
                  <a:gd name="connsiteX12" fmla="*/ 1099873 w 1516276"/>
                  <a:gd name="connsiteY12" fmla="*/ 79536 h 827611"/>
                  <a:gd name="connsiteX13" fmla="*/ 1104860 w 1516276"/>
                  <a:gd name="connsiteY13" fmla="*/ 84523 h 827611"/>
                  <a:gd name="connsiteX14" fmla="*/ 1129957 w 1516276"/>
                  <a:gd name="connsiteY14" fmla="*/ 68608 h 827611"/>
                  <a:gd name="connsiteX15" fmla="*/ 1111777 w 1516276"/>
                  <a:gd name="connsiteY15" fmla="*/ 89060 h 827611"/>
                  <a:gd name="connsiteX16" fmla="*/ 1161772 w 1516276"/>
                  <a:gd name="connsiteY16" fmla="*/ 139055 h 827611"/>
                  <a:gd name="connsiteX17" fmla="*/ 1233337 w 1516276"/>
                  <a:gd name="connsiteY17" fmla="*/ 274006 h 827611"/>
                  <a:gd name="connsiteX18" fmla="*/ 1252127 w 1516276"/>
                  <a:gd name="connsiteY18" fmla="*/ 247699 h 827611"/>
                  <a:gd name="connsiteX19" fmla="*/ 1304394 w 1516276"/>
                  <a:gd name="connsiteY19" fmla="*/ 279513 h 827611"/>
                  <a:gd name="connsiteX20" fmla="*/ 1354388 w 1516276"/>
                  <a:gd name="connsiteY20" fmla="*/ 263606 h 827611"/>
                  <a:gd name="connsiteX21" fmla="*/ 1374841 w 1516276"/>
                  <a:gd name="connsiteY21" fmla="*/ 272696 h 827611"/>
                  <a:gd name="connsiteX22" fmla="*/ 1376974 w 1516276"/>
                  <a:gd name="connsiteY22" fmla="*/ 277877 h 827611"/>
                  <a:gd name="connsiteX23" fmla="*/ 1386746 w 1516276"/>
                  <a:gd name="connsiteY23" fmla="*/ 282220 h 827611"/>
                  <a:gd name="connsiteX24" fmla="*/ 1400385 w 1516276"/>
                  <a:gd name="connsiteY24" fmla="*/ 315343 h 827611"/>
                  <a:gd name="connsiteX25" fmla="*/ 1418017 w 1516276"/>
                  <a:gd name="connsiteY25" fmla="*/ 322690 h 827611"/>
                  <a:gd name="connsiteX26" fmla="*/ 1423269 w 1516276"/>
                  <a:gd name="connsiteY26" fmla="*/ 329442 h 827611"/>
                  <a:gd name="connsiteX27" fmla="*/ 1429922 w 1516276"/>
                  <a:gd name="connsiteY27" fmla="*/ 332214 h 827611"/>
                  <a:gd name="connsiteX28" fmla="*/ 1438112 w 1516276"/>
                  <a:gd name="connsiteY28" fmla="*/ 342743 h 827611"/>
                  <a:gd name="connsiteX29" fmla="*/ 1481646 w 1516276"/>
                  <a:gd name="connsiteY29" fmla="*/ 338597 h 827611"/>
                  <a:gd name="connsiteX30" fmla="*/ 1488774 w 1516276"/>
                  <a:gd name="connsiteY30" fmla="*/ 348576 h 827611"/>
                  <a:gd name="connsiteX31" fmla="*/ 1493551 w 1516276"/>
                  <a:gd name="connsiteY31" fmla="*/ 348121 h 827611"/>
                  <a:gd name="connsiteX32" fmla="*/ 1516276 w 1516276"/>
                  <a:gd name="connsiteY32" fmla="*/ 379936 h 827611"/>
                  <a:gd name="connsiteX33" fmla="*/ 1484461 w 1516276"/>
                  <a:gd name="connsiteY33" fmla="*/ 418568 h 827611"/>
                  <a:gd name="connsiteX34" fmla="*/ 1457192 w 1516276"/>
                  <a:gd name="connsiteY34" fmla="*/ 423113 h 827611"/>
                  <a:gd name="connsiteX35" fmla="*/ 1450375 w 1516276"/>
                  <a:gd name="connsiteY35" fmla="*/ 477652 h 827611"/>
                  <a:gd name="connsiteX36" fmla="*/ 1429922 w 1516276"/>
                  <a:gd name="connsiteY36" fmla="*/ 502649 h 827611"/>
                  <a:gd name="connsiteX37" fmla="*/ 1359476 w 1516276"/>
                  <a:gd name="connsiteY37" fmla="*/ 482197 h 827611"/>
                  <a:gd name="connsiteX38" fmla="*/ 1332206 w 1516276"/>
                  <a:gd name="connsiteY38" fmla="*/ 579913 h 827611"/>
                  <a:gd name="connsiteX39" fmla="*/ 1316299 w 1516276"/>
                  <a:gd name="connsiteY39" fmla="*/ 589002 h 827611"/>
                  <a:gd name="connsiteX40" fmla="*/ 1241308 w 1516276"/>
                  <a:gd name="connsiteY40" fmla="*/ 611727 h 827611"/>
                  <a:gd name="connsiteX41" fmla="*/ 1273122 w 1516276"/>
                  <a:gd name="connsiteY41" fmla="*/ 698081 h 827611"/>
                  <a:gd name="connsiteX42" fmla="*/ 1248125 w 1516276"/>
                  <a:gd name="connsiteY42" fmla="*/ 713988 h 827611"/>
                  <a:gd name="connsiteX43" fmla="*/ 1252670 w 1516276"/>
                  <a:gd name="connsiteY43" fmla="*/ 741258 h 827611"/>
                  <a:gd name="connsiteX44" fmla="*/ 1232218 w 1516276"/>
                  <a:gd name="connsiteY44" fmla="*/ 734440 h 827611"/>
                  <a:gd name="connsiteX45" fmla="*/ 1221961 w 1516276"/>
                  <a:gd name="connsiteY45" fmla="*/ 725466 h 827611"/>
                  <a:gd name="connsiteX46" fmla="*/ 1220313 w 1516276"/>
                  <a:gd name="connsiteY46" fmla="*/ 724916 h 827611"/>
                  <a:gd name="connsiteX47" fmla="*/ 1212919 w 1516276"/>
                  <a:gd name="connsiteY47" fmla="*/ 718447 h 827611"/>
                  <a:gd name="connsiteX48" fmla="*/ 1154954 w 1516276"/>
                  <a:gd name="connsiteY48" fmla="*/ 713988 h 827611"/>
                  <a:gd name="connsiteX49" fmla="*/ 1095870 w 1516276"/>
                  <a:gd name="connsiteY49" fmla="*/ 707171 h 827611"/>
                  <a:gd name="connsiteX50" fmla="*/ 1079963 w 1516276"/>
                  <a:gd name="connsiteY50" fmla="*/ 713988 h 827611"/>
                  <a:gd name="connsiteX51" fmla="*/ 1032241 w 1516276"/>
                  <a:gd name="connsiteY51" fmla="*/ 691263 h 827611"/>
                  <a:gd name="connsiteX52" fmla="*/ 1011789 w 1516276"/>
                  <a:gd name="connsiteY52" fmla="*/ 702626 h 827611"/>
                  <a:gd name="connsiteX53" fmla="*/ 1004972 w 1516276"/>
                  <a:gd name="connsiteY53" fmla="*/ 734440 h 827611"/>
                  <a:gd name="connsiteX54" fmla="*/ 941343 w 1516276"/>
                  <a:gd name="connsiteY54" fmla="*/ 718533 h 827611"/>
                  <a:gd name="connsiteX55" fmla="*/ 918618 w 1516276"/>
                  <a:gd name="connsiteY55" fmla="*/ 725350 h 827611"/>
                  <a:gd name="connsiteX56" fmla="*/ 909528 w 1516276"/>
                  <a:gd name="connsiteY56" fmla="*/ 745802 h 827611"/>
                  <a:gd name="connsiteX57" fmla="*/ 886804 w 1516276"/>
                  <a:gd name="connsiteY57" fmla="*/ 757165 h 827611"/>
                  <a:gd name="connsiteX58" fmla="*/ 843627 w 1516276"/>
                  <a:gd name="connsiteY58" fmla="*/ 788979 h 827611"/>
                  <a:gd name="connsiteX59" fmla="*/ 823175 w 1516276"/>
                  <a:gd name="connsiteY59" fmla="*/ 827611 h 827611"/>
                  <a:gd name="connsiteX60" fmla="*/ 811812 w 1516276"/>
                  <a:gd name="connsiteY60" fmla="*/ 827611 h 827611"/>
                  <a:gd name="connsiteX61" fmla="*/ 807844 w 1516276"/>
                  <a:gd name="connsiteY61" fmla="*/ 818087 h 827611"/>
                  <a:gd name="connsiteX62" fmla="*/ 799907 w 1516276"/>
                  <a:gd name="connsiteY62" fmla="*/ 818087 h 827611"/>
                  <a:gd name="connsiteX63" fmla="*/ 792513 w 1516276"/>
                  <a:gd name="connsiteY63" fmla="*/ 800342 h 827611"/>
                  <a:gd name="connsiteX64" fmla="*/ 752728 w 1516276"/>
                  <a:gd name="connsiteY64" fmla="*/ 800342 h 827611"/>
                  <a:gd name="connsiteX65" fmla="*/ 751726 w 1516276"/>
                  <a:gd name="connsiteY65" fmla="*/ 790818 h 827611"/>
                  <a:gd name="connsiteX66" fmla="*/ 740823 w 1516276"/>
                  <a:gd name="connsiteY66" fmla="*/ 790818 h 827611"/>
                  <a:gd name="connsiteX67" fmla="*/ 737281 w 1516276"/>
                  <a:gd name="connsiteY67" fmla="*/ 757165 h 827611"/>
                  <a:gd name="connsiteX68" fmla="*/ 732276 w 1516276"/>
                  <a:gd name="connsiteY68" fmla="*/ 757165 h 827611"/>
                  <a:gd name="connsiteX69" fmla="*/ 732276 w 1516276"/>
                  <a:gd name="connsiteY69" fmla="*/ 747641 h 827611"/>
                  <a:gd name="connsiteX70" fmla="*/ 720371 w 1516276"/>
                  <a:gd name="connsiteY70" fmla="*/ 747641 h 827611"/>
                  <a:gd name="connsiteX71" fmla="*/ 720371 w 1516276"/>
                  <a:gd name="connsiteY71" fmla="*/ 697647 h 827611"/>
                  <a:gd name="connsiteX72" fmla="*/ 688549 w 1516276"/>
                  <a:gd name="connsiteY72" fmla="*/ 670849 h 827611"/>
                  <a:gd name="connsiteX73" fmla="*/ 623198 w 1516276"/>
                  <a:gd name="connsiteY73" fmla="*/ 675356 h 827611"/>
                  <a:gd name="connsiteX74" fmla="*/ 580021 w 1516276"/>
                  <a:gd name="connsiteY74" fmla="*/ 686718 h 827611"/>
                  <a:gd name="connsiteX75" fmla="*/ 572843 w 1516276"/>
                  <a:gd name="connsiteY75" fmla="*/ 675951 h 827611"/>
                  <a:gd name="connsiteX76" fmla="*/ 568116 w 1516276"/>
                  <a:gd name="connsiteY76" fmla="*/ 677194 h 827611"/>
                  <a:gd name="connsiteX77" fmla="*/ 537601 w 1516276"/>
                  <a:gd name="connsiteY77" fmla="*/ 631421 h 827611"/>
                  <a:gd name="connsiteX78" fmla="*/ 516392 w 1516276"/>
                  <a:gd name="connsiteY78" fmla="*/ 616272 h 827611"/>
                  <a:gd name="connsiteX79" fmla="*/ 457308 w 1516276"/>
                  <a:gd name="connsiteY79" fmla="*/ 584458 h 827611"/>
                  <a:gd name="connsiteX80" fmla="*/ 452763 w 1516276"/>
                  <a:gd name="connsiteY80" fmla="*/ 579913 h 827611"/>
                  <a:gd name="connsiteX81" fmla="*/ 359592 w 1516276"/>
                  <a:gd name="connsiteY81" fmla="*/ 604910 h 827611"/>
                  <a:gd name="connsiteX82" fmla="*/ 359592 w 1516276"/>
                  <a:gd name="connsiteY82" fmla="*/ 793524 h 827611"/>
                  <a:gd name="connsiteX83" fmla="*/ 339140 w 1516276"/>
                  <a:gd name="connsiteY83" fmla="*/ 793524 h 827611"/>
                  <a:gd name="connsiteX84" fmla="*/ 333188 w 1516276"/>
                  <a:gd name="connsiteY84" fmla="*/ 784000 h 827611"/>
                  <a:gd name="connsiteX85" fmla="*/ 327235 w 1516276"/>
                  <a:gd name="connsiteY85" fmla="*/ 784000 h 827611"/>
                  <a:gd name="connsiteX86" fmla="*/ 308101 w 1516276"/>
                  <a:gd name="connsiteY86" fmla="*/ 753385 h 827611"/>
                  <a:gd name="connsiteX87" fmla="*/ 291418 w 1516276"/>
                  <a:gd name="connsiteY87" fmla="*/ 745802 h 827611"/>
                  <a:gd name="connsiteX88" fmla="*/ 248241 w 1516276"/>
                  <a:gd name="connsiteY88" fmla="*/ 750347 h 827611"/>
                  <a:gd name="connsiteX89" fmla="*/ 232334 w 1516276"/>
                  <a:gd name="connsiteY89" fmla="*/ 766255 h 827611"/>
                  <a:gd name="connsiteX90" fmla="*/ 232334 w 1516276"/>
                  <a:gd name="connsiteY90" fmla="*/ 757165 h 827611"/>
                  <a:gd name="connsiteX91" fmla="*/ 235419 w 1516276"/>
                  <a:gd name="connsiteY91" fmla="*/ 741740 h 827611"/>
                  <a:gd name="connsiteX92" fmla="*/ 220429 w 1516276"/>
                  <a:gd name="connsiteY92" fmla="*/ 756731 h 827611"/>
                  <a:gd name="connsiteX93" fmla="*/ 220429 w 1516276"/>
                  <a:gd name="connsiteY93" fmla="*/ 747641 h 827611"/>
                  <a:gd name="connsiteX94" fmla="*/ 224974 w 1516276"/>
                  <a:gd name="connsiteY94" fmla="*/ 724916 h 827611"/>
                  <a:gd name="connsiteX95" fmla="*/ 222070 w 1516276"/>
                  <a:gd name="connsiteY95" fmla="*/ 714751 h 827611"/>
                  <a:gd name="connsiteX96" fmla="*/ 189157 w 1516276"/>
                  <a:gd name="connsiteY96" fmla="*/ 702626 h 827611"/>
                  <a:gd name="connsiteX97" fmla="*/ 187205 w 1516276"/>
                  <a:gd name="connsiteY97" fmla="*/ 696768 h 827611"/>
                  <a:gd name="connsiteX98" fmla="*/ 177252 w 1516276"/>
                  <a:gd name="connsiteY98" fmla="*/ 693102 h 827611"/>
                  <a:gd name="connsiteX99" fmla="*/ 162774 w 1516276"/>
                  <a:gd name="connsiteY99" fmla="*/ 649666 h 827611"/>
                  <a:gd name="connsiteX100" fmla="*/ 150526 w 1516276"/>
                  <a:gd name="connsiteY100" fmla="*/ 643542 h 827611"/>
                  <a:gd name="connsiteX101" fmla="*/ 150526 w 1516276"/>
                  <a:gd name="connsiteY101" fmla="*/ 639970 h 827611"/>
                  <a:gd name="connsiteX102" fmla="*/ 138621 w 1516276"/>
                  <a:gd name="connsiteY102" fmla="*/ 634018 h 827611"/>
                  <a:gd name="connsiteX103" fmla="*/ 138621 w 1516276"/>
                  <a:gd name="connsiteY103" fmla="*/ 618110 h 827611"/>
                  <a:gd name="connsiteX104" fmla="*/ 177252 w 1516276"/>
                  <a:gd name="connsiteY104" fmla="*/ 622655 h 827611"/>
                  <a:gd name="connsiteX105" fmla="*/ 177252 w 1516276"/>
                  <a:gd name="connsiteY105" fmla="*/ 586296 h 827611"/>
                  <a:gd name="connsiteX106" fmla="*/ 209067 w 1516276"/>
                  <a:gd name="connsiteY106" fmla="*/ 579478 h 827611"/>
                  <a:gd name="connsiteX107" fmla="*/ 240881 w 1516276"/>
                  <a:gd name="connsiteY107" fmla="*/ 586296 h 827611"/>
                  <a:gd name="connsiteX108" fmla="*/ 245426 w 1516276"/>
                  <a:gd name="connsiteY108" fmla="*/ 531757 h 827611"/>
                  <a:gd name="connsiteX109" fmla="*/ 242242 w 1516276"/>
                  <a:gd name="connsiteY109" fmla="*/ 509466 h 827611"/>
                  <a:gd name="connsiteX110" fmla="*/ 214155 w 1516276"/>
                  <a:gd name="connsiteY110" fmla="*/ 509466 h 827611"/>
                  <a:gd name="connsiteX111" fmla="*/ 182340 w 1516276"/>
                  <a:gd name="connsiteY111" fmla="*/ 498104 h 827611"/>
                  <a:gd name="connsiteX112" fmla="*/ 139163 w 1516276"/>
                  <a:gd name="connsiteY112" fmla="*/ 525373 h 827611"/>
                  <a:gd name="connsiteX113" fmla="*/ 107349 w 1516276"/>
                  <a:gd name="connsiteY113" fmla="*/ 536736 h 827611"/>
                  <a:gd name="connsiteX114" fmla="*/ 86897 w 1516276"/>
                  <a:gd name="connsiteY114" fmla="*/ 525373 h 827611"/>
                  <a:gd name="connsiteX115" fmla="*/ 87341 w 1516276"/>
                  <a:gd name="connsiteY115" fmla="*/ 522710 h 827611"/>
                  <a:gd name="connsiteX116" fmla="*/ 74992 w 1516276"/>
                  <a:gd name="connsiteY116" fmla="*/ 515849 h 827611"/>
                  <a:gd name="connsiteX117" fmla="*/ 79536 w 1516276"/>
                  <a:gd name="connsiteY117" fmla="*/ 488580 h 827611"/>
                  <a:gd name="connsiteX118" fmla="*/ 64441 w 1516276"/>
                  <a:gd name="connsiteY118" fmla="*/ 461744 h 827611"/>
                  <a:gd name="connsiteX119" fmla="*/ 36902 w 1516276"/>
                  <a:gd name="connsiteY119" fmla="*/ 461744 h 827611"/>
                  <a:gd name="connsiteX120" fmla="*/ 29918 w 1516276"/>
                  <a:gd name="connsiteY120" fmla="*/ 452220 h 827611"/>
                  <a:gd name="connsiteX121" fmla="*/ 24997 w 1516276"/>
                  <a:gd name="connsiteY121" fmla="*/ 452220 h 827611"/>
                  <a:gd name="connsiteX122" fmla="*/ 0 w 1516276"/>
                  <a:gd name="connsiteY122" fmla="*/ 418133 h 827611"/>
                  <a:gd name="connsiteX123" fmla="*/ 20452 w 1516276"/>
                  <a:gd name="connsiteY123" fmla="*/ 374957 h 827611"/>
                  <a:gd name="connsiteX124" fmla="*/ 9090 w 1516276"/>
                  <a:gd name="connsiteY124" fmla="*/ 365867 h 827611"/>
                  <a:gd name="connsiteX125" fmla="*/ 36360 w 1516276"/>
                  <a:gd name="connsiteY125" fmla="*/ 299965 h 827611"/>
                  <a:gd name="connsiteX126" fmla="*/ 48178 w 1516276"/>
                  <a:gd name="connsiteY126" fmla="*/ 309698 h 827611"/>
                  <a:gd name="connsiteX127" fmla="*/ 48265 w 1516276"/>
                  <a:gd name="connsiteY127" fmla="*/ 309489 h 827611"/>
                  <a:gd name="connsiteX128" fmla="*/ 75024 w 1516276"/>
                  <a:gd name="connsiteY128" fmla="*/ 331526 h 827611"/>
                  <a:gd name="connsiteX129" fmla="*/ 79536 w 1516276"/>
                  <a:gd name="connsiteY129" fmla="*/ 295420 h 827611"/>
                  <a:gd name="connsiteX130" fmla="*/ 154528 w 1516276"/>
                  <a:gd name="connsiteY130" fmla="*/ 231791 h 827611"/>
                  <a:gd name="connsiteX131" fmla="*/ 213612 w 1516276"/>
                  <a:gd name="connsiteY131" fmla="*/ 224974 h 827611"/>
                  <a:gd name="connsiteX132" fmla="*/ 295421 w 1516276"/>
                  <a:gd name="connsiteY132" fmla="*/ 268151 h 827611"/>
                  <a:gd name="connsiteX133" fmla="*/ 338597 w 1516276"/>
                  <a:gd name="connsiteY133" fmla="*/ 295420 h 827611"/>
                  <a:gd name="connsiteX134" fmla="*/ 374957 w 1516276"/>
                  <a:gd name="connsiteY134" fmla="*/ 268151 h 827611"/>
                  <a:gd name="connsiteX135" fmla="*/ 434041 w 1516276"/>
                  <a:gd name="connsiteY135" fmla="*/ 263606 h 827611"/>
                  <a:gd name="connsiteX136" fmla="*/ 481763 w 1516276"/>
                  <a:gd name="connsiteY136" fmla="*/ 295420 h 827611"/>
                  <a:gd name="connsiteX137" fmla="*/ 493125 w 1516276"/>
                  <a:gd name="connsiteY137" fmla="*/ 279513 h 827611"/>
                  <a:gd name="connsiteX138" fmla="*/ 547664 w 1516276"/>
                  <a:gd name="connsiteY138" fmla="*/ 284058 h 827611"/>
                  <a:gd name="connsiteX139" fmla="*/ 551981 w 1516276"/>
                  <a:gd name="connsiteY139" fmla="*/ 253835 h 827611"/>
                  <a:gd name="connsiteX140" fmla="*/ 505030 w 1516276"/>
                  <a:gd name="connsiteY140" fmla="*/ 223136 h 827611"/>
                  <a:gd name="connsiteX141" fmla="*/ 506367 w 1516276"/>
                  <a:gd name="connsiteY141" fmla="*/ 222270 h 827611"/>
                  <a:gd name="connsiteX142" fmla="*/ 493125 w 1516276"/>
                  <a:gd name="connsiteY142" fmla="*/ 213612 h 827611"/>
                  <a:gd name="connsiteX143" fmla="*/ 531757 w 1516276"/>
                  <a:gd name="connsiteY143" fmla="*/ 188615 h 827611"/>
                  <a:gd name="connsiteX144" fmla="*/ 520394 w 1516276"/>
                  <a:gd name="connsiteY144" fmla="*/ 165890 h 827611"/>
                  <a:gd name="connsiteX145" fmla="*/ 559026 w 1516276"/>
                  <a:gd name="connsiteY145" fmla="*/ 149983 h 827611"/>
                  <a:gd name="connsiteX146" fmla="*/ 531757 w 1516276"/>
                  <a:gd name="connsiteY146" fmla="*/ 111351 h 827611"/>
                  <a:gd name="connsiteX147" fmla="*/ 547664 w 1516276"/>
                  <a:gd name="connsiteY147" fmla="*/ 90899 h 827611"/>
                  <a:gd name="connsiteX148" fmla="*/ 686284 w 1516276"/>
                  <a:gd name="connsiteY148" fmla="*/ 70447 h 827611"/>
                  <a:gd name="connsiteX149" fmla="*/ 702192 w 1516276"/>
                  <a:gd name="connsiteY149" fmla="*/ 52267 h 827611"/>
                  <a:gd name="connsiteX150" fmla="*/ 795363 w 1516276"/>
                  <a:gd name="connsiteY150" fmla="*/ 27270 h 82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276" h="827611">
                    <a:moveTo>
                      <a:pt x="831722" y="0"/>
                    </a:moveTo>
                    <a:lnTo>
                      <a:pt x="897623" y="15907"/>
                    </a:lnTo>
                    <a:lnTo>
                      <a:pt x="898607" y="22795"/>
                    </a:lnTo>
                    <a:lnTo>
                      <a:pt x="909528" y="25431"/>
                    </a:lnTo>
                    <a:lnTo>
                      <a:pt x="916672" y="75436"/>
                    </a:lnTo>
                    <a:lnTo>
                      <a:pt x="945345" y="63629"/>
                    </a:lnTo>
                    <a:lnTo>
                      <a:pt x="993067" y="90899"/>
                    </a:lnTo>
                    <a:lnTo>
                      <a:pt x="992653" y="93383"/>
                    </a:lnTo>
                    <a:lnTo>
                      <a:pt x="1004972" y="100423"/>
                    </a:lnTo>
                    <a:lnTo>
                      <a:pt x="1002014" y="118168"/>
                    </a:lnTo>
                    <a:lnTo>
                      <a:pt x="1024881" y="118168"/>
                    </a:lnTo>
                    <a:lnTo>
                      <a:pt x="1118052" y="59084"/>
                    </a:lnTo>
                    <a:lnTo>
                      <a:pt x="1099873" y="79536"/>
                    </a:lnTo>
                    <a:lnTo>
                      <a:pt x="1104860" y="84523"/>
                    </a:lnTo>
                    <a:lnTo>
                      <a:pt x="1129957" y="68608"/>
                    </a:lnTo>
                    <a:lnTo>
                      <a:pt x="1111777" y="89060"/>
                    </a:lnTo>
                    <a:lnTo>
                      <a:pt x="1161772" y="139055"/>
                    </a:lnTo>
                    <a:lnTo>
                      <a:pt x="1233337" y="274006"/>
                    </a:lnTo>
                    <a:lnTo>
                      <a:pt x="1252127" y="247699"/>
                    </a:lnTo>
                    <a:lnTo>
                      <a:pt x="1304394" y="279513"/>
                    </a:lnTo>
                    <a:lnTo>
                      <a:pt x="1354388" y="263606"/>
                    </a:lnTo>
                    <a:lnTo>
                      <a:pt x="1374841" y="272696"/>
                    </a:lnTo>
                    <a:lnTo>
                      <a:pt x="1376974" y="277877"/>
                    </a:lnTo>
                    <a:lnTo>
                      <a:pt x="1386746" y="282220"/>
                    </a:lnTo>
                    <a:lnTo>
                      <a:pt x="1400385" y="315343"/>
                    </a:lnTo>
                    <a:lnTo>
                      <a:pt x="1418017" y="322690"/>
                    </a:lnTo>
                    <a:lnTo>
                      <a:pt x="1423269" y="329442"/>
                    </a:lnTo>
                    <a:lnTo>
                      <a:pt x="1429922" y="332214"/>
                    </a:lnTo>
                    <a:lnTo>
                      <a:pt x="1438112" y="342743"/>
                    </a:lnTo>
                    <a:lnTo>
                      <a:pt x="1481646" y="338597"/>
                    </a:lnTo>
                    <a:lnTo>
                      <a:pt x="1488774" y="348576"/>
                    </a:lnTo>
                    <a:lnTo>
                      <a:pt x="1493551" y="348121"/>
                    </a:lnTo>
                    <a:lnTo>
                      <a:pt x="1516276" y="379936"/>
                    </a:lnTo>
                    <a:lnTo>
                      <a:pt x="1484461" y="418568"/>
                    </a:lnTo>
                    <a:lnTo>
                      <a:pt x="1457192" y="423113"/>
                    </a:lnTo>
                    <a:lnTo>
                      <a:pt x="1450375" y="477652"/>
                    </a:lnTo>
                    <a:lnTo>
                      <a:pt x="1429922" y="502649"/>
                    </a:lnTo>
                    <a:lnTo>
                      <a:pt x="1359476" y="482197"/>
                    </a:lnTo>
                    <a:lnTo>
                      <a:pt x="1332206" y="579913"/>
                    </a:lnTo>
                    <a:lnTo>
                      <a:pt x="1316299" y="589002"/>
                    </a:lnTo>
                    <a:lnTo>
                      <a:pt x="1241308" y="611727"/>
                    </a:lnTo>
                    <a:lnTo>
                      <a:pt x="1273122" y="698081"/>
                    </a:lnTo>
                    <a:lnTo>
                      <a:pt x="1248125" y="713988"/>
                    </a:lnTo>
                    <a:lnTo>
                      <a:pt x="1252670" y="741258"/>
                    </a:lnTo>
                    <a:lnTo>
                      <a:pt x="1232218" y="734440"/>
                    </a:lnTo>
                    <a:lnTo>
                      <a:pt x="1221961" y="725466"/>
                    </a:lnTo>
                    <a:lnTo>
                      <a:pt x="1220313" y="724916"/>
                    </a:lnTo>
                    <a:lnTo>
                      <a:pt x="1212919" y="718447"/>
                    </a:lnTo>
                    <a:lnTo>
                      <a:pt x="1154954" y="713988"/>
                    </a:lnTo>
                    <a:lnTo>
                      <a:pt x="1095870" y="707171"/>
                    </a:lnTo>
                    <a:lnTo>
                      <a:pt x="1079963" y="713988"/>
                    </a:lnTo>
                    <a:lnTo>
                      <a:pt x="1032241" y="691263"/>
                    </a:lnTo>
                    <a:lnTo>
                      <a:pt x="1011789" y="702626"/>
                    </a:lnTo>
                    <a:lnTo>
                      <a:pt x="1004972" y="734440"/>
                    </a:lnTo>
                    <a:lnTo>
                      <a:pt x="941343" y="718533"/>
                    </a:lnTo>
                    <a:lnTo>
                      <a:pt x="918618" y="725350"/>
                    </a:lnTo>
                    <a:lnTo>
                      <a:pt x="909528" y="745802"/>
                    </a:lnTo>
                    <a:lnTo>
                      <a:pt x="886804" y="757165"/>
                    </a:lnTo>
                    <a:lnTo>
                      <a:pt x="843627" y="788979"/>
                    </a:lnTo>
                    <a:lnTo>
                      <a:pt x="823175" y="827611"/>
                    </a:lnTo>
                    <a:lnTo>
                      <a:pt x="811812" y="827611"/>
                    </a:lnTo>
                    <a:lnTo>
                      <a:pt x="807844" y="818087"/>
                    </a:lnTo>
                    <a:lnTo>
                      <a:pt x="799907" y="818087"/>
                    </a:lnTo>
                    <a:lnTo>
                      <a:pt x="792513" y="800342"/>
                    </a:lnTo>
                    <a:lnTo>
                      <a:pt x="752728" y="800342"/>
                    </a:lnTo>
                    <a:lnTo>
                      <a:pt x="751726" y="790818"/>
                    </a:lnTo>
                    <a:lnTo>
                      <a:pt x="740823" y="790818"/>
                    </a:lnTo>
                    <a:lnTo>
                      <a:pt x="737281" y="757165"/>
                    </a:lnTo>
                    <a:lnTo>
                      <a:pt x="732276" y="757165"/>
                    </a:lnTo>
                    <a:lnTo>
                      <a:pt x="732276" y="747641"/>
                    </a:lnTo>
                    <a:lnTo>
                      <a:pt x="720371" y="747641"/>
                    </a:lnTo>
                    <a:lnTo>
                      <a:pt x="720371" y="697647"/>
                    </a:lnTo>
                    <a:lnTo>
                      <a:pt x="688549" y="670849"/>
                    </a:lnTo>
                    <a:lnTo>
                      <a:pt x="623198" y="675356"/>
                    </a:lnTo>
                    <a:lnTo>
                      <a:pt x="580021" y="686718"/>
                    </a:lnTo>
                    <a:lnTo>
                      <a:pt x="572843" y="675951"/>
                    </a:lnTo>
                    <a:lnTo>
                      <a:pt x="568116" y="677194"/>
                    </a:lnTo>
                    <a:lnTo>
                      <a:pt x="537601" y="631421"/>
                    </a:lnTo>
                    <a:lnTo>
                      <a:pt x="516392" y="616272"/>
                    </a:lnTo>
                    <a:lnTo>
                      <a:pt x="457308" y="584458"/>
                    </a:lnTo>
                    <a:lnTo>
                      <a:pt x="452763" y="579913"/>
                    </a:lnTo>
                    <a:lnTo>
                      <a:pt x="359592" y="604910"/>
                    </a:lnTo>
                    <a:lnTo>
                      <a:pt x="359592" y="793524"/>
                    </a:lnTo>
                    <a:lnTo>
                      <a:pt x="339140" y="793524"/>
                    </a:lnTo>
                    <a:lnTo>
                      <a:pt x="333188" y="784000"/>
                    </a:lnTo>
                    <a:lnTo>
                      <a:pt x="327235" y="784000"/>
                    </a:lnTo>
                    <a:lnTo>
                      <a:pt x="308101" y="753385"/>
                    </a:lnTo>
                    <a:lnTo>
                      <a:pt x="291418" y="745802"/>
                    </a:lnTo>
                    <a:lnTo>
                      <a:pt x="248241" y="750347"/>
                    </a:lnTo>
                    <a:lnTo>
                      <a:pt x="232334" y="766255"/>
                    </a:lnTo>
                    <a:lnTo>
                      <a:pt x="232334" y="757165"/>
                    </a:lnTo>
                    <a:lnTo>
                      <a:pt x="235419" y="741740"/>
                    </a:lnTo>
                    <a:lnTo>
                      <a:pt x="220429" y="756731"/>
                    </a:lnTo>
                    <a:lnTo>
                      <a:pt x="220429" y="747641"/>
                    </a:lnTo>
                    <a:lnTo>
                      <a:pt x="224974" y="724916"/>
                    </a:lnTo>
                    <a:lnTo>
                      <a:pt x="222070" y="714751"/>
                    </a:lnTo>
                    <a:lnTo>
                      <a:pt x="189157" y="702626"/>
                    </a:lnTo>
                    <a:lnTo>
                      <a:pt x="187205" y="696768"/>
                    </a:lnTo>
                    <a:lnTo>
                      <a:pt x="177252" y="693102"/>
                    </a:lnTo>
                    <a:lnTo>
                      <a:pt x="162774" y="649666"/>
                    </a:lnTo>
                    <a:lnTo>
                      <a:pt x="150526" y="643542"/>
                    </a:lnTo>
                    <a:lnTo>
                      <a:pt x="150526" y="639970"/>
                    </a:lnTo>
                    <a:lnTo>
                      <a:pt x="138621" y="634018"/>
                    </a:lnTo>
                    <a:lnTo>
                      <a:pt x="138621" y="618110"/>
                    </a:lnTo>
                    <a:lnTo>
                      <a:pt x="177252" y="622655"/>
                    </a:lnTo>
                    <a:lnTo>
                      <a:pt x="177252" y="586296"/>
                    </a:lnTo>
                    <a:lnTo>
                      <a:pt x="209067" y="579478"/>
                    </a:lnTo>
                    <a:lnTo>
                      <a:pt x="240881" y="586296"/>
                    </a:lnTo>
                    <a:lnTo>
                      <a:pt x="245426" y="531757"/>
                    </a:lnTo>
                    <a:lnTo>
                      <a:pt x="242242" y="509466"/>
                    </a:lnTo>
                    <a:lnTo>
                      <a:pt x="214155" y="509466"/>
                    </a:lnTo>
                    <a:lnTo>
                      <a:pt x="182340" y="498104"/>
                    </a:lnTo>
                    <a:lnTo>
                      <a:pt x="139163" y="525373"/>
                    </a:lnTo>
                    <a:lnTo>
                      <a:pt x="107349" y="536736"/>
                    </a:lnTo>
                    <a:lnTo>
                      <a:pt x="86897" y="525373"/>
                    </a:lnTo>
                    <a:lnTo>
                      <a:pt x="87341" y="522710"/>
                    </a:lnTo>
                    <a:lnTo>
                      <a:pt x="74992" y="515849"/>
                    </a:lnTo>
                    <a:lnTo>
                      <a:pt x="79536" y="488580"/>
                    </a:lnTo>
                    <a:lnTo>
                      <a:pt x="64441" y="461744"/>
                    </a:lnTo>
                    <a:lnTo>
                      <a:pt x="36902" y="461744"/>
                    </a:lnTo>
                    <a:lnTo>
                      <a:pt x="29918" y="452220"/>
                    </a:lnTo>
                    <a:lnTo>
                      <a:pt x="24997" y="452220"/>
                    </a:lnTo>
                    <a:lnTo>
                      <a:pt x="0" y="418133"/>
                    </a:lnTo>
                    <a:lnTo>
                      <a:pt x="20452" y="374957"/>
                    </a:lnTo>
                    <a:lnTo>
                      <a:pt x="9090" y="365867"/>
                    </a:lnTo>
                    <a:lnTo>
                      <a:pt x="36360" y="299965"/>
                    </a:lnTo>
                    <a:lnTo>
                      <a:pt x="48178" y="309698"/>
                    </a:lnTo>
                    <a:lnTo>
                      <a:pt x="48265" y="309489"/>
                    </a:lnTo>
                    <a:lnTo>
                      <a:pt x="75024" y="331526"/>
                    </a:lnTo>
                    <a:lnTo>
                      <a:pt x="79536" y="295420"/>
                    </a:lnTo>
                    <a:lnTo>
                      <a:pt x="154528" y="231791"/>
                    </a:lnTo>
                    <a:lnTo>
                      <a:pt x="213612" y="224974"/>
                    </a:lnTo>
                    <a:lnTo>
                      <a:pt x="295421" y="268151"/>
                    </a:lnTo>
                    <a:lnTo>
                      <a:pt x="338597" y="295420"/>
                    </a:lnTo>
                    <a:lnTo>
                      <a:pt x="374957" y="268151"/>
                    </a:lnTo>
                    <a:lnTo>
                      <a:pt x="434041" y="263606"/>
                    </a:lnTo>
                    <a:lnTo>
                      <a:pt x="481763" y="295420"/>
                    </a:lnTo>
                    <a:lnTo>
                      <a:pt x="493125" y="279513"/>
                    </a:lnTo>
                    <a:lnTo>
                      <a:pt x="547664" y="284058"/>
                    </a:lnTo>
                    <a:lnTo>
                      <a:pt x="551981" y="253835"/>
                    </a:lnTo>
                    <a:lnTo>
                      <a:pt x="505030" y="223136"/>
                    </a:lnTo>
                    <a:lnTo>
                      <a:pt x="506367" y="222270"/>
                    </a:lnTo>
                    <a:lnTo>
                      <a:pt x="493125" y="213612"/>
                    </a:lnTo>
                    <a:lnTo>
                      <a:pt x="531757" y="188615"/>
                    </a:lnTo>
                    <a:lnTo>
                      <a:pt x="520394" y="165890"/>
                    </a:lnTo>
                    <a:lnTo>
                      <a:pt x="559026" y="149983"/>
                    </a:lnTo>
                    <a:lnTo>
                      <a:pt x="531757" y="111351"/>
                    </a:lnTo>
                    <a:lnTo>
                      <a:pt x="547664" y="90899"/>
                    </a:lnTo>
                    <a:lnTo>
                      <a:pt x="686284" y="70447"/>
                    </a:lnTo>
                    <a:lnTo>
                      <a:pt x="702192" y="52267"/>
                    </a:lnTo>
                    <a:lnTo>
                      <a:pt x="795363" y="2727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5" name="Freeform 466">
                <a:extLst>
                  <a:ext uri="{FF2B5EF4-FFF2-40B4-BE49-F238E27FC236}">
                    <a16:creationId xmlns:a16="http://schemas.microsoft.com/office/drawing/2014/main" id="{A05F1172-7CCD-4EA1-8123-0204C2FA5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626" y="2758733"/>
                <a:ext cx="949153" cy="461396"/>
              </a:xfrm>
              <a:custGeom>
                <a:avLst/>
                <a:gdLst>
                  <a:gd name="connsiteX0" fmla="*/ 406771 w 1184279"/>
                  <a:gd name="connsiteY0" fmla="*/ 0 h 575693"/>
                  <a:gd name="connsiteX1" fmla="*/ 449948 w 1184279"/>
                  <a:gd name="connsiteY1" fmla="*/ 27270 h 575693"/>
                  <a:gd name="connsiteX2" fmla="*/ 481762 w 1184279"/>
                  <a:gd name="connsiteY2" fmla="*/ 31815 h 575693"/>
                  <a:gd name="connsiteX3" fmla="*/ 524939 w 1184279"/>
                  <a:gd name="connsiteY3" fmla="*/ 47722 h 575693"/>
                  <a:gd name="connsiteX4" fmla="*/ 527292 w 1184279"/>
                  <a:gd name="connsiteY4" fmla="*/ 62624 h 575693"/>
                  <a:gd name="connsiteX5" fmla="*/ 532082 w 1184279"/>
                  <a:gd name="connsiteY5" fmla="*/ 64389 h 575693"/>
                  <a:gd name="connsiteX6" fmla="*/ 536600 w 1184279"/>
                  <a:gd name="connsiteY6" fmla="*/ 93005 h 575693"/>
                  <a:gd name="connsiteX7" fmla="*/ 584023 w 1184279"/>
                  <a:gd name="connsiteY7" fmla="*/ 113623 h 575693"/>
                  <a:gd name="connsiteX8" fmla="*/ 622655 w 1184279"/>
                  <a:gd name="connsiteY8" fmla="*/ 102261 h 575693"/>
                  <a:gd name="connsiteX9" fmla="*/ 665832 w 1184279"/>
                  <a:gd name="connsiteY9" fmla="*/ 97716 h 575693"/>
                  <a:gd name="connsiteX10" fmla="*/ 702191 w 1184279"/>
                  <a:gd name="connsiteY10" fmla="*/ 102261 h 575693"/>
                  <a:gd name="connsiteX11" fmla="*/ 740823 w 1184279"/>
                  <a:gd name="connsiteY11" fmla="*/ 129531 h 575693"/>
                  <a:gd name="connsiteX12" fmla="*/ 761275 w 1184279"/>
                  <a:gd name="connsiteY12" fmla="*/ 161345 h 575693"/>
                  <a:gd name="connsiteX13" fmla="*/ 795362 w 1184279"/>
                  <a:gd name="connsiteY13" fmla="*/ 161345 h 575693"/>
                  <a:gd name="connsiteX14" fmla="*/ 843084 w 1184279"/>
                  <a:gd name="connsiteY14" fmla="*/ 165890 h 575693"/>
                  <a:gd name="connsiteX15" fmla="*/ 874898 w 1184279"/>
                  <a:gd name="connsiteY15" fmla="*/ 156800 h 575693"/>
                  <a:gd name="connsiteX16" fmla="*/ 922620 w 1184279"/>
                  <a:gd name="connsiteY16" fmla="*/ 145438 h 575693"/>
                  <a:gd name="connsiteX17" fmla="*/ 977159 w 1184279"/>
                  <a:gd name="connsiteY17" fmla="*/ 106806 h 575693"/>
                  <a:gd name="connsiteX18" fmla="*/ 1004429 w 1184279"/>
                  <a:gd name="connsiteY18" fmla="*/ 113623 h 575693"/>
                  <a:gd name="connsiteX19" fmla="*/ 1020336 w 1184279"/>
                  <a:gd name="connsiteY19" fmla="*/ 129531 h 575693"/>
                  <a:gd name="connsiteX20" fmla="*/ 1063513 w 1184279"/>
                  <a:gd name="connsiteY20" fmla="*/ 122713 h 575693"/>
                  <a:gd name="connsiteX21" fmla="*/ 1056552 w 1184279"/>
                  <a:gd name="connsiteY21" fmla="*/ 141607 h 575693"/>
                  <a:gd name="connsiteX22" fmla="*/ 1070656 w 1184279"/>
                  <a:gd name="connsiteY22" fmla="*/ 139380 h 575693"/>
                  <a:gd name="connsiteX23" fmla="*/ 1054749 w 1184279"/>
                  <a:gd name="connsiteY23" fmla="*/ 182557 h 575693"/>
                  <a:gd name="connsiteX24" fmla="*/ 1027479 w 1184279"/>
                  <a:gd name="connsiteY24" fmla="*/ 237096 h 575693"/>
                  <a:gd name="connsiteX25" fmla="*/ 1031859 w 1184279"/>
                  <a:gd name="connsiteY25" fmla="*/ 247609 h 575693"/>
                  <a:gd name="connsiteX26" fmla="*/ 1052151 w 1184279"/>
                  <a:gd name="connsiteY26" fmla="*/ 236336 h 575693"/>
                  <a:gd name="connsiteX27" fmla="*/ 1083965 w 1184279"/>
                  <a:gd name="connsiteY27" fmla="*/ 247699 h 575693"/>
                  <a:gd name="connsiteX28" fmla="*/ 1118052 w 1184279"/>
                  <a:gd name="connsiteY28" fmla="*/ 224974 h 575693"/>
                  <a:gd name="connsiteX29" fmla="*/ 1143049 w 1184279"/>
                  <a:gd name="connsiteY29" fmla="*/ 243154 h 575693"/>
                  <a:gd name="connsiteX30" fmla="*/ 1177136 w 1184279"/>
                  <a:gd name="connsiteY30" fmla="*/ 279513 h 575693"/>
                  <a:gd name="connsiteX31" fmla="*/ 1177136 w 1184279"/>
                  <a:gd name="connsiteY31" fmla="*/ 288561 h 575693"/>
                  <a:gd name="connsiteX32" fmla="*/ 1184279 w 1184279"/>
                  <a:gd name="connsiteY32" fmla="*/ 296180 h 575693"/>
                  <a:gd name="connsiteX33" fmla="*/ 1184279 w 1184279"/>
                  <a:gd name="connsiteY33" fmla="*/ 318905 h 575693"/>
                  <a:gd name="connsiteX34" fmla="*/ 1150192 w 1184279"/>
                  <a:gd name="connsiteY34" fmla="*/ 312087 h 575693"/>
                  <a:gd name="connsiteX35" fmla="*/ 1097925 w 1184279"/>
                  <a:gd name="connsiteY35" fmla="*/ 318905 h 575693"/>
                  <a:gd name="connsiteX36" fmla="*/ 1070656 w 1184279"/>
                  <a:gd name="connsiteY36" fmla="*/ 334812 h 575693"/>
                  <a:gd name="connsiteX37" fmla="*/ 1047931 w 1184279"/>
                  <a:gd name="connsiteY37" fmla="*/ 371171 h 575693"/>
                  <a:gd name="connsiteX38" fmla="*/ 988847 w 1184279"/>
                  <a:gd name="connsiteY38" fmla="*/ 387079 h 575693"/>
                  <a:gd name="connsiteX39" fmla="*/ 952488 w 1184279"/>
                  <a:gd name="connsiteY39" fmla="*/ 414348 h 575693"/>
                  <a:gd name="connsiteX40" fmla="*/ 913856 w 1184279"/>
                  <a:gd name="connsiteY40" fmla="*/ 402986 h 575693"/>
                  <a:gd name="connsiteX41" fmla="*/ 893404 w 1184279"/>
                  <a:gd name="connsiteY41" fmla="*/ 398441 h 575693"/>
                  <a:gd name="connsiteX42" fmla="*/ 879238 w 1184279"/>
                  <a:gd name="connsiteY42" fmla="*/ 432844 h 575693"/>
                  <a:gd name="connsiteX43" fmla="*/ 881716 w 1184279"/>
                  <a:gd name="connsiteY43" fmla="*/ 436313 h 575693"/>
                  <a:gd name="connsiteX44" fmla="*/ 884891 w 1184279"/>
                  <a:gd name="connsiteY44" fmla="*/ 447425 h 575693"/>
                  <a:gd name="connsiteX45" fmla="*/ 888859 w 1184279"/>
                  <a:gd name="connsiteY45" fmla="*/ 452980 h 575693"/>
                  <a:gd name="connsiteX46" fmla="*/ 893404 w 1184279"/>
                  <a:gd name="connsiteY46" fmla="*/ 468887 h 575693"/>
                  <a:gd name="connsiteX47" fmla="*/ 866134 w 1184279"/>
                  <a:gd name="connsiteY47" fmla="*/ 489340 h 575693"/>
                  <a:gd name="connsiteX48" fmla="*/ 838865 w 1184279"/>
                  <a:gd name="connsiteY48" fmla="*/ 512064 h 575693"/>
                  <a:gd name="connsiteX49" fmla="*/ 795688 w 1184279"/>
                  <a:gd name="connsiteY49" fmla="*/ 532516 h 575693"/>
                  <a:gd name="connsiteX50" fmla="*/ 743421 w 1184279"/>
                  <a:gd name="connsiteY50" fmla="*/ 532516 h 575693"/>
                  <a:gd name="connsiteX51" fmla="*/ 684337 w 1184279"/>
                  <a:gd name="connsiteY51" fmla="*/ 548424 h 575693"/>
                  <a:gd name="connsiteX52" fmla="*/ 641160 w 1184279"/>
                  <a:gd name="connsiteY52" fmla="*/ 575693 h 575693"/>
                  <a:gd name="connsiteX53" fmla="*/ 625253 w 1184279"/>
                  <a:gd name="connsiteY53" fmla="*/ 559786 h 575693"/>
                  <a:gd name="connsiteX54" fmla="*/ 582076 w 1184279"/>
                  <a:gd name="connsiteY54" fmla="*/ 559786 h 575693"/>
                  <a:gd name="connsiteX55" fmla="*/ 527537 w 1184279"/>
                  <a:gd name="connsiteY55" fmla="*/ 532516 h 575693"/>
                  <a:gd name="connsiteX56" fmla="*/ 488905 w 1184279"/>
                  <a:gd name="connsiteY56" fmla="*/ 523426 h 575693"/>
                  <a:gd name="connsiteX57" fmla="*/ 441183 w 1184279"/>
                  <a:gd name="connsiteY57" fmla="*/ 532516 h 575693"/>
                  <a:gd name="connsiteX58" fmla="*/ 361647 w 1184279"/>
                  <a:gd name="connsiteY58" fmla="*/ 523426 h 575693"/>
                  <a:gd name="connsiteX59" fmla="*/ 323015 w 1184279"/>
                  <a:gd name="connsiteY59" fmla="*/ 523426 h 575693"/>
                  <a:gd name="connsiteX60" fmla="*/ 302563 w 1184279"/>
                  <a:gd name="connsiteY60" fmla="*/ 489340 h 575693"/>
                  <a:gd name="connsiteX61" fmla="*/ 298018 w 1184279"/>
                  <a:gd name="connsiteY61" fmla="*/ 477002 h 575693"/>
                  <a:gd name="connsiteX62" fmla="*/ 295420 w 1184279"/>
                  <a:gd name="connsiteY62" fmla="*/ 472673 h 575693"/>
                  <a:gd name="connsiteX63" fmla="*/ 285574 w 1184279"/>
                  <a:gd name="connsiteY63" fmla="*/ 445946 h 575693"/>
                  <a:gd name="connsiteX64" fmla="*/ 263931 w 1184279"/>
                  <a:gd name="connsiteY64" fmla="*/ 441618 h 575693"/>
                  <a:gd name="connsiteX65" fmla="*/ 216210 w 1184279"/>
                  <a:gd name="connsiteY65" fmla="*/ 409803 h 575693"/>
                  <a:gd name="connsiteX66" fmla="*/ 168488 w 1184279"/>
                  <a:gd name="connsiteY66" fmla="*/ 398441 h 575693"/>
                  <a:gd name="connsiteX67" fmla="*/ 125311 w 1184279"/>
                  <a:gd name="connsiteY67" fmla="*/ 393896 h 575693"/>
                  <a:gd name="connsiteX68" fmla="*/ 113949 w 1184279"/>
                  <a:gd name="connsiteY68" fmla="*/ 371171 h 575693"/>
                  <a:gd name="connsiteX69" fmla="*/ 114262 w 1184279"/>
                  <a:gd name="connsiteY69" fmla="*/ 369417 h 575693"/>
                  <a:gd name="connsiteX70" fmla="*/ 106806 w 1184279"/>
                  <a:gd name="connsiteY70" fmla="*/ 354504 h 575693"/>
                  <a:gd name="connsiteX71" fmla="*/ 117422 w 1184279"/>
                  <a:gd name="connsiteY71" fmla="*/ 295052 h 575693"/>
                  <a:gd name="connsiteX72" fmla="*/ 98042 w 1184279"/>
                  <a:gd name="connsiteY72" fmla="*/ 264366 h 575693"/>
                  <a:gd name="connsiteX73" fmla="*/ 50320 w 1184279"/>
                  <a:gd name="connsiteY73" fmla="*/ 241641 h 575693"/>
                  <a:gd name="connsiteX74" fmla="*/ 16233 w 1184279"/>
                  <a:gd name="connsiteY74" fmla="*/ 216644 h 575693"/>
                  <a:gd name="connsiteX75" fmla="*/ 12983 w 1184279"/>
                  <a:gd name="connsiteY75" fmla="*/ 202832 h 575693"/>
                  <a:gd name="connsiteX76" fmla="*/ 9090 w 1184279"/>
                  <a:gd name="connsiteY76" fmla="*/ 199977 h 575693"/>
                  <a:gd name="connsiteX77" fmla="*/ 0 w 1184279"/>
                  <a:gd name="connsiteY77" fmla="*/ 161345 h 575693"/>
                  <a:gd name="connsiteX78" fmla="*/ 43177 w 1184279"/>
                  <a:gd name="connsiteY78" fmla="*/ 149983 h 575693"/>
                  <a:gd name="connsiteX79" fmla="*/ 106806 w 1184279"/>
                  <a:gd name="connsiteY79" fmla="*/ 102261 h 575693"/>
                  <a:gd name="connsiteX80" fmla="*/ 165890 w 1184279"/>
                  <a:gd name="connsiteY80" fmla="*/ 74991 h 575693"/>
                  <a:gd name="connsiteX81" fmla="*/ 197704 w 1184279"/>
                  <a:gd name="connsiteY81" fmla="*/ 90899 h 575693"/>
                  <a:gd name="connsiteX82" fmla="*/ 236336 w 1184279"/>
                  <a:gd name="connsiteY82" fmla="*/ 90899 h 575693"/>
                  <a:gd name="connsiteX83" fmla="*/ 263606 w 1184279"/>
                  <a:gd name="connsiteY83" fmla="*/ 118168 h 575693"/>
                  <a:gd name="connsiteX84" fmla="*/ 295420 w 1184279"/>
                  <a:gd name="connsiteY84" fmla="*/ 118168 h 575693"/>
                  <a:gd name="connsiteX85" fmla="*/ 347687 w 1184279"/>
                  <a:gd name="connsiteY85" fmla="*/ 134075 h 575693"/>
                  <a:gd name="connsiteX86" fmla="*/ 385878 w 1184279"/>
                  <a:gd name="connsiteY86" fmla="*/ 98131 h 575693"/>
                  <a:gd name="connsiteX87" fmla="*/ 377555 w 1184279"/>
                  <a:gd name="connsiteY87" fmla="*/ 80296 h 575693"/>
                  <a:gd name="connsiteX88" fmla="*/ 377904 w 1184279"/>
                  <a:gd name="connsiteY88" fmla="*/ 79685 h 575693"/>
                  <a:gd name="connsiteX89" fmla="*/ 370412 w 1184279"/>
                  <a:gd name="connsiteY89" fmla="*/ 63629 h 57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184279" h="575693">
                    <a:moveTo>
                      <a:pt x="406771" y="0"/>
                    </a:moveTo>
                    <a:lnTo>
                      <a:pt x="449948" y="27270"/>
                    </a:lnTo>
                    <a:lnTo>
                      <a:pt x="481762" y="31815"/>
                    </a:lnTo>
                    <a:lnTo>
                      <a:pt x="524939" y="47722"/>
                    </a:lnTo>
                    <a:lnTo>
                      <a:pt x="527292" y="62624"/>
                    </a:lnTo>
                    <a:lnTo>
                      <a:pt x="532082" y="64389"/>
                    </a:lnTo>
                    <a:lnTo>
                      <a:pt x="536600" y="93005"/>
                    </a:lnTo>
                    <a:lnTo>
                      <a:pt x="584023" y="113623"/>
                    </a:lnTo>
                    <a:lnTo>
                      <a:pt x="622655" y="102261"/>
                    </a:lnTo>
                    <a:lnTo>
                      <a:pt x="665832" y="97716"/>
                    </a:lnTo>
                    <a:lnTo>
                      <a:pt x="702191" y="102261"/>
                    </a:lnTo>
                    <a:lnTo>
                      <a:pt x="740823" y="129531"/>
                    </a:lnTo>
                    <a:lnTo>
                      <a:pt x="761275" y="161345"/>
                    </a:lnTo>
                    <a:lnTo>
                      <a:pt x="795362" y="161345"/>
                    </a:lnTo>
                    <a:lnTo>
                      <a:pt x="843084" y="165890"/>
                    </a:lnTo>
                    <a:lnTo>
                      <a:pt x="874898" y="156800"/>
                    </a:lnTo>
                    <a:lnTo>
                      <a:pt x="922620" y="145438"/>
                    </a:lnTo>
                    <a:lnTo>
                      <a:pt x="977159" y="106806"/>
                    </a:lnTo>
                    <a:lnTo>
                      <a:pt x="1004429" y="113623"/>
                    </a:lnTo>
                    <a:lnTo>
                      <a:pt x="1020336" y="129531"/>
                    </a:lnTo>
                    <a:lnTo>
                      <a:pt x="1063513" y="122713"/>
                    </a:lnTo>
                    <a:lnTo>
                      <a:pt x="1056552" y="141607"/>
                    </a:lnTo>
                    <a:lnTo>
                      <a:pt x="1070656" y="139380"/>
                    </a:lnTo>
                    <a:lnTo>
                      <a:pt x="1054749" y="182557"/>
                    </a:lnTo>
                    <a:lnTo>
                      <a:pt x="1027479" y="237096"/>
                    </a:lnTo>
                    <a:lnTo>
                      <a:pt x="1031859" y="247609"/>
                    </a:lnTo>
                    <a:lnTo>
                      <a:pt x="1052151" y="236336"/>
                    </a:lnTo>
                    <a:lnTo>
                      <a:pt x="1083965" y="247699"/>
                    </a:lnTo>
                    <a:lnTo>
                      <a:pt x="1118052" y="224974"/>
                    </a:lnTo>
                    <a:lnTo>
                      <a:pt x="1143049" y="243154"/>
                    </a:lnTo>
                    <a:lnTo>
                      <a:pt x="1177136" y="279513"/>
                    </a:lnTo>
                    <a:lnTo>
                      <a:pt x="1177136" y="288561"/>
                    </a:lnTo>
                    <a:lnTo>
                      <a:pt x="1184279" y="296180"/>
                    </a:lnTo>
                    <a:lnTo>
                      <a:pt x="1184279" y="318905"/>
                    </a:lnTo>
                    <a:lnTo>
                      <a:pt x="1150192" y="312087"/>
                    </a:lnTo>
                    <a:lnTo>
                      <a:pt x="1097925" y="318905"/>
                    </a:lnTo>
                    <a:lnTo>
                      <a:pt x="1070656" y="334812"/>
                    </a:lnTo>
                    <a:lnTo>
                      <a:pt x="1047931" y="371171"/>
                    </a:lnTo>
                    <a:lnTo>
                      <a:pt x="988847" y="387079"/>
                    </a:lnTo>
                    <a:lnTo>
                      <a:pt x="952488" y="414348"/>
                    </a:lnTo>
                    <a:lnTo>
                      <a:pt x="913856" y="402986"/>
                    </a:lnTo>
                    <a:lnTo>
                      <a:pt x="893404" y="398441"/>
                    </a:lnTo>
                    <a:lnTo>
                      <a:pt x="879238" y="432844"/>
                    </a:lnTo>
                    <a:lnTo>
                      <a:pt x="881716" y="436313"/>
                    </a:lnTo>
                    <a:lnTo>
                      <a:pt x="884891" y="447425"/>
                    </a:lnTo>
                    <a:lnTo>
                      <a:pt x="888859" y="452980"/>
                    </a:lnTo>
                    <a:lnTo>
                      <a:pt x="893404" y="468887"/>
                    </a:lnTo>
                    <a:lnTo>
                      <a:pt x="866134" y="489340"/>
                    </a:lnTo>
                    <a:lnTo>
                      <a:pt x="838865" y="512064"/>
                    </a:lnTo>
                    <a:lnTo>
                      <a:pt x="795688" y="532516"/>
                    </a:lnTo>
                    <a:lnTo>
                      <a:pt x="743421" y="532516"/>
                    </a:lnTo>
                    <a:lnTo>
                      <a:pt x="684337" y="548424"/>
                    </a:lnTo>
                    <a:lnTo>
                      <a:pt x="641160" y="575693"/>
                    </a:lnTo>
                    <a:lnTo>
                      <a:pt x="625253" y="559786"/>
                    </a:lnTo>
                    <a:lnTo>
                      <a:pt x="582076" y="559786"/>
                    </a:lnTo>
                    <a:lnTo>
                      <a:pt x="527537" y="532516"/>
                    </a:lnTo>
                    <a:lnTo>
                      <a:pt x="488905" y="523426"/>
                    </a:lnTo>
                    <a:lnTo>
                      <a:pt x="441183" y="532516"/>
                    </a:lnTo>
                    <a:lnTo>
                      <a:pt x="361647" y="523426"/>
                    </a:lnTo>
                    <a:lnTo>
                      <a:pt x="323015" y="523426"/>
                    </a:lnTo>
                    <a:lnTo>
                      <a:pt x="302563" y="489340"/>
                    </a:lnTo>
                    <a:lnTo>
                      <a:pt x="298018" y="477002"/>
                    </a:lnTo>
                    <a:lnTo>
                      <a:pt x="295420" y="472673"/>
                    </a:lnTo>
                    <a:lnTo>
                      <a:pt x="285574" y="445946"/>
                    </a:lnTo>
                    <a:lnTo>
                      <a:pt x="263931" y="441618"/>
                    </a:lnTo>
                    <a:lnTo>
                      <a:pt x="216210" y="409803"/>
                    </a:lnTo>
                    <a:lnTo>
                      <a:pt x="168488" y="398441"/>
                    </a:lnTo>
                    <a:lnTo>
                      <a:pt x="125311" y="393896"/>
                    </a:lnTo>
                    <a:lnTo>
                      <a:pt x="113949" y="371171"/>
                    </a:lnTo>
                    <a:lnTo>
                      <a:pt x="114262" y="369417"/>
                    </a:lnTo>
                    <a:lnTo>
                      <a:pt x="106806" y="354504"/>
                    </a:lnTo>
                    <a:lnTo>
                      <a:pt x="117422" y="295052"/>
                    </a:lnTo>
                    <a:lnTo>
                      <a:pt x="98042" y="264366"/>
                    </a:lnTo>
                    <a:lnTo>
                      <a:pt x="50320" y="241641"/>
                    </a:lnTo>
                    <a:lnTo>
                      <a:pt x="16233" y="216644"/>
                    </a:lnTo>
                    <a:lnTo>
                      <a:pt x="12983" y="202832"/>
                    </a:lnTo>
                    <a:lnTo>
                      <a:pt x="9090" y="199977"/>
                    </a:lnTo>
                    <a:lnTo>
                      <a:pt x="0" y="161345"/>
                    </a:lnTo>
                    <a:lnTo>
                      <a:pt x="43177" y="149983"/>
                    </a:lnTo>
                    <a:lnTo>
                      <a:pt x="106806" y="102261"/>
                    </a:lnTo>
                    <a:lnTo>
                      <a:pt x="165890" y="74991"/>
                    </a:lnTo>
                    <a:lnTo>
                      <a:pt x="197704" y="90899"/>
                    </a:lnTo>
                    <a:lnTo>
                      <a:pt x="236336" y="90899"/>
                    </a:lnTo>
                    <a:lnTo>
                      <a:pt x="263606" y="118168"/>
                    </a:lnTo>
                    <a:lnTo>
                      <a:pt x="295420" y="118168"/>
                    </a:lnTo>
                    <a:lnTo>
                      <a:pt x="347687" y="134075"/>
                    </a:lnTo>
                    <a:lnTo>
                      <a:pt x="385878" y="98131"/>
                    </a:lnTo>
                    <a:lnTo>
                      <a:pt x="377555" y="80296"/>
                    </a:lnTo>
                    <a:lnTo>
                      <a:pt x="377904" y="79685"/>
                    </a:lnTo>
                    <a:lnTo>
                      <a:pt x="370412" y="6362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6" name="Freeform 461">
                <a:extLst>
                  <a:ext uri="{FF2B5EF4-FFF2-40B4-BE49-F238E27FC236}">
                    <a16:creationId xmlns:a16="http://schemas.microsoft.com/office/drawing/2014/main" id="{95ACB21B-7C1C-40F8-BAC2-AB7D8185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608" y="3616563"/>
                <a:ext cx="244401" cy="135038"/>
              </a:xfrm>
              <a:custGeom>
                <a:avLst/>
                <a:gdLst>
                  <a:gd name="connsiteX0" fmla="*/ 61791 w 304944"/>
                  <a:gd name="connsiteY0" fmla="*/ 0 h 168489"/>
                  <a:gd name="connsiteX1" fmla="*/ 89060 w 304944"/>
                  <a:gd name="connsiteY1" fmla="*/ 11363 h 168489"/>
                  <a:gd name="connsiteX2" fmla="*/ 127692 w 304944"/>
                  <a:gd name="connsiteY2" fmla="*/ 38632 h 168489"/>
                  <a:gd name="connsiteX3" fmla="*/ 148144 w 304944"/>
                  <a:gd name="connsiteY3" fmla="*/ 43177 h 168489"/>
                  <a:gd name="connsiteX4" fmla="*/ 159506 w 304944"/>
                  <a:gd name="connsiteY4" fmla="*/ 63630 h 168489"/>
                  <a:gd name="connsiteX5" fmla="*/ 191321 w 304944"/>
                  <a:gd name="connsiteY5" fmla="*/ 70447 h 168489"/>
                  <a:gd name="connsiteX6" fmla="*/ 218590 w 304944"/>
                  <a:gd name="connsiteY6" fmla="*/ 90899 h 168489"/>
                  <a:gd name="connsiteX7" fmla="*/ 261767 w 304944"/>
                  <a:gd name="connsiteY7" fmla="*/ 97717 h 168489"/>
                  <a:gd name="connsiteX8" fmla="*/ 304944 w 304944"/>
                  <a:gd name="connsiteY8" fmla="*/ 102262 h 168489"/>
                  <a:gd name="connsiteX9" fmla="*/ 298127 w 304944"/>
                  <a:gd name="connsiteY9" fmla="*/ 118169 h 168489"/>
                  <a:gd name="connsiteX10" fmla="*/ 304944 w 304944"/>
                  <a:gd name="connsiteY10" fmla="*/ 145439 h 168489"/>
                  <a:gd name="connsiteX11" fmla="*/ 298127 w 304944"/>
                  <a:gd name="connsiteY11" fmla="*/ 161346 h 168489"/>
                  <a:gd name="connsiteX12" fmla="*/ 291664 w 304944"/>
                  <a:gd name="connsiteY12" fmla="*/ 161346 h 168489"/>
                  <a:gd name="connsiteX13" fmla="*/ 288603 w 304944"/>
                  <a:gd name="connsiteY13" fmla="*/ 168489 h 168489"/>
                  <a:gd name="connsiteX14" fmla="*/ 256788 w 304944"/>
                  <a:gd name="connsiteY14" fmla="*/ 168489 h 168489"/>
                  <a:gd name="connsiteX15" fmla="*/ 213611 w 304944"/>
                  <a:gd name="connsiteY15" fmla="*/ 163944 h 168489"/>
                  <a:gd name="connsiteX16" fmla="*/ 186342 w 304944"/>
                  <a:gd name="connsiteY16" fmla="*/ 157127 h 168489"/>
                  <a:gd name="connsiteX17" fmla="*/ 165890 w 304944"/>
                  <a:gd name="connsiteY17" fmla="*/ 136674 h 168489"/>
                  <a:gd name="connsiteX18" fmla="*/ 118168 w 304944"/>
                  <a:gd name="connsiteY18" fmla="*/ 132129 h 168489"/>
                  <a:gd name="connsiteX19" fmla="*/ 68174 w 304944"/>
                  <a:gd name="connsiteY19" fmla="*/ 109405 h 168489"/>
                  <a:gd name="connsiteX20" fmla="*/ 36359 w 304944"/>
                  <a:gd name="connsiteY20" fmla="*/ 88952 h 168489"/>
                  <a:gd name="connsiteX21" fmla="*/ 0 w 304944"/>
                  <a:gd name="connsiteY21" fmla="*/ 70773 h 168489"/>
                  <a:gd name="connsiteX22" fmla="*/ 9090 w 304944"/>
                  <a:gd name="connsiteY22" fmla="*/ 34413 h 168489"/>
                  <a:gd name="connsiteX23" fmla="*/ 36359 w 304944"/>
                  <a:gd name="connsiteY23" fmla="*/ 11688 h 168489"/>
                  <a:gd name="connsiteX24" fmla="*/ 37809 w 304944"/>
                  <a:gd name="connsiteY24" fmla="*/ 11274 h 168489"/>
                  <a:gd name="connsiteX25" fmla="*/ 45883 w 304944"/>
                  <a:gd name="connsiteY25" fmla="*/ 4545 h 16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4944" h="168489">
                    <a:moveTo>
                      <a:pt x="61791" y="0"/>
                    </a:moveTo>
                    <a:lnTo>
                      <a:pt x="89060" y="11363"/>
                    </a:lnTo>
                    <a:lnTo>
                      <a:pt x="127692" y="38632"/>
                    </a:lnTo>
                    <a:lnTo>
                      <a:pt x="148144" y="43177"/>
                    </a:lnTo>
                    <a:lnTo>
                      <a:pt x="159506" y="63630"/>
                    </a:lnTo>
                    <a:lnTo>
                      <a:pt x="191321" y="70447"/>
                    </a:lnTo>
                    <a:lnTo>
                      <a:pt x="218590" y="90899"/>
                    </a:lnTo>
                    <a:lnTo>
                      <a:pt x="261767" y="97717"/>
                    </a:lnTo>
                    <a:lnTo>
                      <a:pt x="304944" y="102262"/>
                    </a:lnTo>
                    <a:lnTo>
                      <a:pt x="298127" y="118169"/>
                    </a:lnTo>
                    <a:lnTo>
                      <a:pt x="304944" y="145439"/>
                    </a:lnTo>
                    <a:lnTo>
                      <a:pt x="298127" y="161346"/>
                    </a:lnTo>
                    <a:lnTo>
                      <a:pt x="291664" y="161346"/>
                    </a:lnTo>
                    <a:lnTo>
                      <a:pt x="288603" y="168489"/>
                    </a:lnTo>
                    <a:lnTo>
                      <a:pt x="256788" y="168489"/>
                    </a:lnTo>
                    <a:lnTo>
                      <a:pt x="213611" y="163944"/>
                    </a:lnTo>
                    <a:lnTo>
                      <a:pt x="186342" y="157127"/>
                    </a:lnTo>
                    <a:lnTo>
                      <a:pt x="165890" y="136674"/>
                    </a:lnTo>
                    <a:lnTo>
                      <a:pt x="118168" y="132129"/>
                    </a:lnTo>
                    <a:lnTo>
                      <a:pt x="68174" y="109405"/>
                    </a:lnTo>
                    <a:lnTo>
                      <a:pt x="36359" y="88952"/>
                    </a:lnTo>
                    <a:lnTo>
                      <a:pt x="0" y="70773"/>
                    </a:lnTo>
                    <a:lnTo>
                      <a:pt x="9090" y="34413"/>
                    </a:lnTo>
                    <a:lnTo>
                      <a:pt x="36359" y="11688"/>
                    </a:lnTo>
                    <a:lnTo>
                      <a:pt x="37809" y="11274"/>
                    </a:lnTo>
                    <a:lnTo>
                      <a:pt x="45883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7" name="Freeform 460">
                <a:extLst>
                  <a:ext uri="{FF2B5EF4-FFF2-40B4-BE49-F238E27FC236}">
                    <a16:creationId xmlns:a16="http://schemas.microsoft.com/office/drawing/2014/main" id="{D2CA71AF-9DEB-43B8-9942-8B530D6E6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185" y="3434983"/>
                <a:ext cx="869105" cy="884773"/>
              </a:xfrm>
              <a:custGeom>
                <a:avLst/>
                <a:gdLst>
                  <a:gd name="connsiteX0" fmla="*/ 364030 w 1084401"/>
                  <a:gd name="connsiteY0" fmla="*/ 0 h 1103951"/>
                  <a:gd name="connsiteX1" fmla="*/ 400389 w 1084401"/>
                  <a:gd name="connsiteY1" fmla="*/ 52267 h 1103951"/>
                  <a:gd name="connsiteX2" fmla="*/ 400389 w 1084401"/>
                  <a:gd name="connsiteY2" fmla="*/ 86354 h 1103951"/>
                  <a:gd name="connsiteX3" fmla="*/ 411751 w 1084401"/>
                  <a:gd name="connsiteY3" fmla="*/ 111351 h 1103951"/>
                  <a:gd name="connsiteX4" fmla="*/ 411751 w 1084401"/>
                  <a:gd name="connsiteY4" fmla="*/ 134076 h 1103951"/>
                  <a:gd name="connsiteX5" fmla="*/ 402226 w 1084401"/>
                  <a:gd name="connsiteY5" fmla="*/ 130901 h 1103951"/>
                  <a:gd name="connsiteX6" fmla="*/ 402226 w 1084401"/>
                  <a:gd name="connsiteY6" fmla="*/ 140426 h 1103951"/>
                  <a:gd name="connsiteX7" fmla="*/ 392192 w 1084401"/>
                  <a:gd name="connsiteY7" fmla="*/ 137081 h 1103951"/>
                  <a:gd name="connsiteX8" fmla="*/ 395844 w 1084401"/>
                  <a:gd name="connsiteY8" fmla="*/ 177252 h 1103951"/>
                  <a:gd name="connsiteX9" fmla="*/ 434476 w 1084401"/>
                  <a:gd name="connsiteY9" fmla="*/ 204522 h 1103951"/>
                  <a:gd name="connsiteX10" fmla="*/ 486743 w 1084401"/>
                  <a:gd name="connsiteY10" fmla="*/ 229519 h 1103951"/>
                  <a:gd name="connsiteX11" fmla="*/ 459473 w 1084401"/>
                  <a:gd name="connsiteY11" fmla="*/ 252244 h 1103951"/>
                  <a:gd name="connsiteX12" fmla="*/ 450383 w 1084401"/>
                  <a:gd name="connsiteY12" fmla="*/ 288603 h 1103951"/>
                  <a:gd name="connsiteX13" fmla="*/ 482198 w 1084401"/>
                  <a:gd name="connsiteY13" fmla="*/ 306783 h 1103951"/>
                  <a:gd name="connsiteX14" fmla="*/ 518557 w 1084401"/>
                  <a:gd name="connsiteY14" fmla="*/ 327235 h 1103951"/>
                  <a:gd name="connsiteX15" fmla="*/ 568551 w 1084401"/>
                  <a:gd name="connsiteY15" fmla="*/ 349960 h 1103951"/>
                  <a:gd name="connsiteX16" fmla="*/ 616273 w 1084401"/>
                  <a:gd name="connsiteY16" fmla="*/ 354505 h 1103951"/>
                  <a:gd name="connsiteX17" fmla="*/ 636725 w 1084401"/>
                  <a:gd name="connsiteY17" fmla="*/ 374957 h 1103951"/>
                  <a:gd name="connsiteX18" fmla="*/ 663995 w 1084401"/>
                  <a:gd name="connsiteY18" fmla="*/ 381774 h 1103951"/>
                  <a:gd name="connsiteX19" fmla="*/ 713989 w 1084401"/>
                  <a:gd name="connsiteY19" fmla="*/ 386319 h 1103951"/>
                  <a:gd name="connsiteX20" fmla="*/ 732183 w 1084401"/>
                  <a:gd name="connsiteY20" fmla="*/ 386319 h 1103951"/>
                  <a:gd name="connsiteX21" fmla="*/ 736279 w 1084401"/>
                  <a:gd name="connsiteY21" fmla="*/ 376762 h 1103951"/>
                  <a:gd name="connsiteX22" fmla="*/ 729461 w 1084401"/>
                  <a:gd name="connsiteY22" fmla="*/ 349492 h 1103951"/>
                  <a:gd name="connsiteX23" fmla="*/ 736279 w 1084401"/>
                  <a:gd name="connsiteY23" fmla="*/ 333585 h 1103951"/>
                  <a:gd name="connsiteX24" fmla="*/ 745209 w 1084401"/>
                  <a:gd name="connsiteY24" fmla="*/ 328624 h 1103951"/>
                  <a:gd name="connsiteX25" fmla="*/ 745804 w 1084401"/>
                  <a:gd name="connsiteY25" fmla="*/ 327235 h 1103951"/>
                  <a:gd name="connsiteX26" fmla="*/ 766256 w 1084401"/>
                  <a:gd name="connsiteY26" fmla="*/ 315873 h 1103951"/>
                  <a:gd name="connsiteX27" fmla="*/ 773073 w 1084401"/>
                  <a:gd name="connsiteY27" fmla="*/ 349960 h 1103951"/>
                  <a:gd name="connsiteX28" fmla="*/ 773073 w 1084401"/>
                  <a:gd name="connsiteY28" fmla="*/ 359050 h 1103951"/>
                  <a:gd name="connsiteX29" fmla="*/ 804888 w 1084401"/>
                  <a:gd name="connsiteY29" fmla="*/ 374957 h 1103951"/>
                  <a:gd name="connsiteX30" fmla="*/ 825340 w 1084401"/>
                  <a:gd name="connsiteY30" fmla="*/ 370412 h 1103951"/>
                  <a:gd name="connsiteX31" fmla="*/ 857154 w 1084401"/>
                  <a:gd name="connsiteY31" fmla="*/ 370412 h 1103951"/>
                  <a:gd name="connsiteX32" fmla="*/ 881716 w 1084401"/>
                  <a:gd name="connsiteY32" fmla="*/ 370412 h 1103951"/>
                  <a:gd name="connsiteX33" fmla="*/ 881716 w 1084401"/>
                  <a:gd name="connsiteY33" fmla="*/ 349492 h 1103951"/>
                  <a:gd name="connsiteX34" fmla="*/ 863537 w 1084401"/>
                  <a:gd name="connsiteY34" fmla="*/ 338130 h 1103951"/>
                  <a:gd name="connsiteX35" fmla="*/ 879761 w 1084401"/>
                  <a:gd name="connsiteY35" fmla="*/ 335967 h 1103951"/>
                  <a:gd name="connsiteX36" fmla="*/ 873062 w 1084401"/>
                  <a:gd name="connsiteY36" fmla="*/ 331780 h 1103951"/>
                  <a:gd name="connsiteX37" fmla="*/ 903485 w 1084401"/>
                  <a:gd name="connsiteY37" fmla="*/ 327724 h 1103951"/>
                  <a:gd name="connsiteX38" fmla="*/ 929438 w 1084401"/>
                  <a:gd name="connsiteY38" fmla="*/ 301771 h 1103951"/>
                  <a:gd name="connsiteX39" fmla="*/ 938056 w 1084401"/>
                  <a:gd name="connsiteY39" fmla="*/ 296328 h 1103951"/>
                  <a:gd name="connsiteX40" fmla="*/ 938963 w 1084401"/>
                  <a:gd name="connsiteY40" fmla="*/ 295421 h 1103951"/>
                  <a:gd name="connsiteX41" fmla="*/ 982140 w 1084401"/>
                  <a:gd name="connsiteY41" fmla="*/ 268151 h 1103951"/>
                  <a:gd name="connsiteX42" fmla="*/ 1013955 w 1084401"/>
                  <a:gd name="connsiteY42" fmla="*/ 279513 h 1103951"/>
                  <a:gd name="connsiteX43" fmla="*/ 1041224 w 1084401"/>
                  <a:gd name="connsiteY43" fmla="*/ 263606 h 1103951"/>
                  <a:gd name="connsiteX44" fmla="*/ 1057131 w 1084401"/>
                  <a:gd name="connsiteY44" fmla="*/ 288603 h 1103951"/>
                  <a:gd name="connsiteX45" fmla="*/ 1045769 w 1084401"/>
                  <a:gd name="connsiteY45" fmla="*/ 306783 h 1103951"/>
                  <a:gd name="connsiteX46" fmla="*/ 1084401 w 1084401"/>
                  <a:gd name="connsiteY46" fmla="*/ 311328 h 1103951"/>
                  <a:gd name="connsiteX47" fmla="*/ 1084401 w 1084401"/>
                  <a:gd name="connsiteY47" fmla="*/ 327235 h 1103951"/>
                  <a:gd name="connsiteX48" fmla="*/ 1074876 w 1084401"/>
                  <a:gd name="connsiteY48" fmla="*/ 331045 h 1103951"/>
                  <a:gd name="connsiteX49" fmla="*/ 1074876 w 1084401"/>
                  <a:gd name="connsiteY49" fmla="*/ 333585 h 1103951"/>
                  <a:gd name="connsiteX50" fmla="*/ 1073436 w 1084401"/>
                  <a:gd name="connsiteY50" fmla="*/ 334161 h 1103951"/>
                  <a:gd name="connsiteX51" fmla="*/ 1077584 w 1084401"/>
                  <a:gd name="connsiteY51" fmla="*/ 359050 h 1103951"/>
                  <a:gd name="connsiteX52" fmla="*/ 1066471 w 1084401"/>
                  <a:gd name="connsiteY52" fmla="*/ 355875 h 1103951"/>
                  <a:gd name="connsiteX53" fmla="*/ 1068059 w 1084401"/>
                  <a:gd name="connsiteY53" fmla="*/ 365400 h 1103951"/>
                  <a:gd name="connsiteX54" fmla="*/ 1036898 w 1084401"/>
                  <a:gd name="connsiteY54" fmla="*/ 356497 h 1103951"/>
                  <a:gd name="connsiteX55" fmla="*/ 1002592 w 1084401"/>
                  <a:gd name="connsiteY55" fmla="*/ 381774 h 1103951"/>
                  <a:gd name="connsiteX56" fmla="*/ 1002592 w 1084401"/>
                  <a:gd name="connsiteY56" fmla="*/ 402227 h 1103951"/>
                  <a:gd name="connsiteX57" fmla="*/ 982140 w 1084401"/>
                  <a:gd name="connsiteY57" fmla="*/ 440859 h 1103951"/>
                  <a:gd name="connsiteX58" fmla="*/ 982140 w 1084401"/>
                  <a:gd name="connsiteY58" fmla="*/ 456766 h 1103951"/>
                  <a:gd name="connsiteX59" fmla="*/ 966233 w 1084401"/>
                  <a:gd name="connsiteY59" fmla="*/ 488580 h 1103951"/>
                  <a:gd name="connsiteX60" fmla="*/ 960280 w 1084401"/>
                  <a:gd name="connsiteY60" fmla="*/ 487786 h 1103951"/>
                  <a:gd name="connsiteX61" fmla="*/ 956708 w 1084401"/>
                  <a:gd name="connsiteY61" fmla="*/ 494930 h 1103951"/>
                  <a:gd name="connsiteX62" fmla="*/ 932146 w 1084401"/>
                  <a:gd name="connsiteY62" fmla="*/ 491655 h 1103951"/>
                  <a:gd name="connsiteX63" fmla="*/ 932146 w 1084401"/>
                  <a:gd name="connsiteY63" fmla="*/ 520395 h 1103951"/>
                  <a:gd name="connsiteX64" fmla="*/ 923056 w 1084401"/>
                  <a:gd name="connsiteY64" fmla="*/ 536302 h 1103951"/>
                  <a:gd name="connsiteX65" fmla="*/ 927601 w 1084401"/>
                  <a:gd name="connsiteY65" fmla="*/ 552209 h 1103951"/>
                  <a:gd name="connsiteX66" fmla="*/ 911694 w 1084401"/>
                  <a:gd name="connsiteY66" fmla="*/ 563572 h 1103951"/>
                  <a:gd name="connsiteX67" fmla="*/ 911575 w 1084401"/>
                  <a:gd name="connsiteY67" fmla="*/ 563203 h 1103951"/>
                  <a:gd name="connsiteX68" fmla="*/ 902169 w 1084401"/>
                  <a:gd name="connsiteY68" fmla="*/ 569922 h 1103951"/>
                  <a:gd name="connsiteX69" fmla="*/ 881716 w 1084401"/>
                  <a:gd name="connsiteY69" fmla="*/ 506293 h 1103951"/>
                  <a:gd name="connsiteX70" fmla="*/ 878292 w 1084401"/>
                  <a:gd name="connsiteY70" fmla="*/ 506293 h 1103951"/>
                  <a:gd name="connsiteX71" fmla="*/ 873062 w 1084401"/>
                  <a:gd name="connsiteY71" fmla="*/ 527212 h 1103951"/>
                  <a:gd name="connsiteX72" fmla="*/ 866850 w 1084401"/>
                  <a:gd name="connsiteY72" fmla="*/ 520310 h 1103951"/>
                  <a:gd name="connsiteX73" fmla="*/ 863537 w 1084401"/>
                  <a:gd name="connsiteY73" fmla="*/ 533562 h 1103951"/>
                  <a:gd name="connsiteX74" fmla="*/ 843085 w 1084401"/>
                  <a:gd name="connsiteY74" fmla="*/ 510838 h 1103951"/>
                  <a:gd name="connsiteX75" fmla="*/ 858992 w 1084401"/>
                  <a:gd name="connsiteY75" fmla="*/ 490385 h 1103951"/>
                  <a:gd name="connsiteX76" fmla="*/ 865871 w 1084401"/>
                  <a:gd name="connsiteY76" fmla="*/ 487437 h 1103951"/>
                  <a:gd name="connsiteX77" fmla="*/ 868517 w 1084401"/>
                  <a:gd name="connsiteY77" fmla="*/ 484035 h 1103951"/>
                  <a:gd name="connsiteX78" fmla="*/ 876342 w 1084401"/>
                  <a:gd name="connsiteY78" fmla="*/ 480682 h 1103951"/>
                  <a:gd name="connsiteX79" fmla="*/ 890806 w 1084401"/>
                  <a:gd name="connsiteY79" fmla="*/ 451754 h 1103951"/>
                  <a:gd name="connsiteX80" fmla="*/ 870354 w 1084401"/>
                  <a:gd name="connsiteY80" fmla="*/ 447209 h 1103951"/>
                  <a:gd name="connsiteX81" fmla="*/ 838540 w 1084401"/>
                  <a:gd name="connsiteY81" fmla="*/ 447209 h 1103951"/>
                  <a:gd name="connsiteX82" fmla="*/ 799908 w 1084401"/>
                  <a:gd name="connsiteY82" fmla="*/ 440391 h 1103951"/>
                  <a:gd name="connsiteX83" fmla="*/ 795363 w 1084401"/>
                  <a:gd name="connsiteY83" fmla="*/ 408577 h 1103951"/>
                  <a:gd name="connsiteX84" fmla="*/ 779456 w 1084401"/>
                  <a:gd name="connsiteY84" fmla="*/ 408577 h 1103951"/>
                  <a:gd name="connsiteX85" fmla="*/ 756529 w 1084401"/>
                  <a:gd name="connsiteY85" fmla="*/ 395203 h 1103951"/>
                  <a:gd name="connsiteX86" fmla="*/ 745804 w 1084401"/>
                  <a:gd name="connsiteY86" fmla="*/ 413589 h 1103951"/>
                  <a:gd name="connsiteX87" fmla="*/ 773073 w 1084401"/>
                  <a:gd name="connsiteY87" fmla="*/ 434041 h 1103951"/>
                  <a:gd name="connsiteX88" fmla="*/ 750349 w 1084401"/>
                  <a:gd name="connsiteY88" fmla="*/ 449948 h 1103951"/>
                  <a:gd name="connsiteX89" fmla="*/ 738986 w 1084401"/>
                  <a:gd name="connsiteY89" fmla="*/ 461311 h 1103951"/>
                  <a:gd name="connsiteX90" fmla="*/ 766256 w 1084401"/>
                  <a:gd name="connsiteY90" fmla="*/ 477218 h 1103951"/>
                  <a:gd name="connsiteX91" fmla="*/ 761711 w 1084401"/>
                  <a:gd name="connsiteY91" fmla="*/ 499943 h 1103951"/>
                  <a:gd name="connsiteX92" fmla="*/ 773073 w 1084401"/>
                  <a:gd name="connsiteY92" fmla="*/ 531757 h 1103951"/>
                  <a:gd name="connsiteX93" fmla="*/ 777618 w 1084401"/>
                  <a:gd name="connsiteY93" fmla="*/ 559027 h 1103951"/>
                  <a:gd name="connsiteX94" fmla="*/ 773073 w 1084401"/>
                  <a:gd name="connsiteY94" fmla="*/ 574934 h 1103951"/>
                  <a:gd name="connsiteX95" fmla="*/ 765362 w 1084401"/>
                  <a:gd name="connsiteY95" fmla="*/ 574934 h 1103951"/>
                  <a:gd name="connsiteX96" fmla="*/ 763548 w 1084401"/>
                  <a:gd name="connsiteY96" fmla="*/ 581284 h 1103951"/>
                  <a:gd name="connsiteX97" fmla="*/ 736279 w 1084401"/>
                  <a:gd name="connsiteY97" fmla="*/ 581284 h 1103951"/>
                  <a:gd name="connsiteX98" fmla="*/ 702627 w 1084401"/>
                  <a:gd name="connsiteY98" fmla="*/ 590140 h 1103951"/>
                  <a:gd name="connsiteX99" fmla="*/ 702627 w 1084401"/>
                  <a:gd name="connsiteY99" fmla="*/ 611294 h 1103951"/>
                  <a:gd name="connsiteX100" fmla="*/ 686720 w 1084401"/>
                  <a:gd name="connsiteY100" fmla="*/ 634018 h 1103951"/>
                  <a:gd name="connsiteX101" fmla="*/ 678905 w 1084401"/>
                  <a:gd name="connsiteY101" fmla="*/ 637926 h 1103951"/>
                  <a:gd name="connsiteX102" fmla="*/ 677195 w 1084401"/>
                  <a:gd name="connsiteY102" fmla="*/ 640368 h 1103951"/>
                  <a:gd name="connsiteX103" fmla="*/ 629557 w 1084401"/>
                  <a:gd name="connsiteY103" fmla="*/ 664187 h 1103951"/>
                  <a:gd name="connsiteX104" fmla="*/ 589004 w 1084401"/>
                  <a:gd name="connsiteY104" fmla="*/ 709010 h 1103951"/>
                  <a:gd name="connsiteX105" fmla="*/ 561734 w 1084401"/>
                  <a:gd name="connsiteY105" fmla="*/ 731734 h 1103951"/>
                  <a:gd name="connsiteX106" fmla="*/ 525375 w 1084401"/>
                  <a:gd name="connsiteY106" fmla="*/ 756731 h 1103951"/>
                  <a:gd name="connsiteX107" fmla="*/ 525375 w 1084401"/>
                  <a:gd name="connsiteY107" fmla="*/ 774911 h 1103951"/>
                  <a:gd name="connsiteX108" fmla="*/ 515850 w 1084401"/>
                  <a:gd name="connsiteY108" fmla="*/ 780354 h 1103951"/>
                  <a:gd name="connsiteX109" fmla="*/ 515850 w 1084401"/>
                  <a:gd name="connsiteY109" fmla="*/ 781261 h 1103951"/>
                  <a:gd name="connsiteX110" fmla="*/ 499942 w 1084401"/>
                  <a:gd name="connsiteY110" fmla="*/ 790351 h 1103951"/>
                  <a:gd name="connsiteX111" fmla="*/ 461310 w 1084401"/>
                  <a:gd name="connsiteY111" fmla="*/ 806258 h 1103951"/>
                  <a:gd name="connsiteX112" fmla="*/ 452282 w 1084401"/>
                  <a:gd name="connsiteY112" fmla="*/ 806258 h 1103951"/>
                  <a:gd name="connsiteX113" fmla="*/ 443566 w 1084401"/>
                  <a:gd name="connsiteY113" fmla="*/ 827178 h 1103951"/>
                  <a:gd name="connsiteX114" fmla="*/ 454928 w 1084401"/>
                  <a:gd name="connsiteY114" fmla="*/ 874900 h 1103951"/>
                  <a:gd name="connsiteX115" fmla="*/ 454928 w 1084401"/>
                  <a:gd name="connsiteY115" fmla="*/ 908987 h 1103951"/>
                  <a:gd name="connsiteX116" fmla="*/ 439021 w 1084401"/>
                  <a:gd name="connsiteY116" fmla="*/ 945346 h 1103951"/>
                  <a:gd name="connsiteX117" fmla="*/ 439021 w 1084401"/>
                  <a:gd name="connsiteY117" fmla="*/ 1004430 h 1103951"/>
                  <a:gd name="connsiteX118" fmla="*/ 429496 w 1084401"/>
                  <a:gd name="connsiteY118" fmla="*/ 1007288 h 1103951"/>
                  <a:gd name="connsiteX119" fmla="*/ 429496 w 1084401"/>
                  <a:gd name="connsiteY119" fmla="*/ 1010780 h 1103951"/>
                  <a:gd name="connsiteX120" fmla="*/ 413549 w 1084401"/>
                  <a:gd name="connsiteY120" fmla="*/ 1015564 h 1103951"/>
                  <a:gd name="connsiteX121" fmla="*/ 400389 w 1084401"/>
                  <a:gd name="connsiteY121" fmla="*/ 1036245 h 1103951"/>
                  <a:gd name="connsiteX122" fmla="*/ 411751 w 1084401"/>
                  <a:gd name="connsiteY122" fmla="*/ 1047607 h 1103951"/>
                  <a:gd name="connsiteX123" fmla="*/ 400054 w 1084401"/>
                  <a:gd name="connsiteY123" fmla="*/ 1051785 h 1103951"/>
                  <a:gd name="connsiteX124" fmla="*/ 402226 w 1084401"/>
                  <a:gd name="connsiteY124" fmla="*/ 1053957 h 1103951"/>
                  <a:gd name="connsiteX125" fmla="*/ 378494 w 1084401"/>
                  <a:gd name="connsiteY125" fmla="*/ 1062433 h 1103951"/>
                  <a:gd name="connsiteX126" fmla="*/ 368574 w 1084401"/>
                  <a:gd name="connsiteY126" fmla="*/ 1086239 h 1103951"/>
                  <a:gd name="connsiteX127" fmla="*/ 352667 w 1084401"/>
                  <a:gd name="connsiteY127" fmla="*/ 1097601 h 1103951"/>
                  <a:gd name="connsiteX128" fmla="*/ 352432 w 1084401"/>
                  <a:gd name="connsiteY128" fmla="*/ 1097316 h 1103951"/>
                  <a:gd name="connsiteX129" fmla="*/ 343142 w 1084401"/>
                  <a:gd name="connsiteY129" fmla="*/ 1103951 h 1103951"/>
                  <a:gd name="connsiteX130" fmla="*/ 311328 w 1084401"/>
                  <a:gd name="connsiteY130" fmla="*/ 1065319 h 1103951"/>
                  <a:gd name="connsiteX131" fmla="*/ 288603 w 1084401"/>
                  <a:gd name="connsiteY131" fmla="*/ 1017598 h 1103951"/>
                  <a:gd name="connsiteX132" fmla="*/ 279513 w 1084401"/>
                  <a:gd name="connsiteY132" fmla="*/ 978966 h 1103951"/>
                  <a:gd name="connsiteX133" fmla="*/ 263606 w 1084401"/>
                  <a:gd name="connsiteY133" fmla="*/ 958513 h 1103951"/>
                  <a:gd name="connsiteX134" fmla="*/ 245426 w 1084401"/>
                  <a:gd name="connsiteY134" fmla="*/ 924426 h 1103951"/>
                  <a:gd name="connsiteX135" fmla="*/ 236336 w 1084401"/>
                  <a:gd name="connsiteY135" fmla="*/ 876705 h 1103951"/>
                  <a:gd name="connsiteX136" fmla="*/ 229519 w 1084401"/>
                  <a:gd name="connsiteY136" fmla="*/ 856252 h 1103951"/>
                  <a:gd name="connsiteX137" fmla="*/ 197704 w 1084401"/>
                  <a:gd name="connsiteY137" fmla="*/ 801713 h 1103951"/>
                  <a:gd name="connsiteX138" fmla="*/ 181797 w 1084401"/>
                  <a:gd name="connsiteY138" fmla="*/ 726722 h 1103951"/>
                  <a:gd name="connsiteX139" fmla="*/ 170435 w 1084401"/>
                  <a:gd name="connsiteY139" fmla="*/ 679000 h 1103951"/>
                  <a:gd name="connsiteX140" fmla="*/ 170435 w 1084401"/>
                  <a:gd name="connsiteY140" fmla="*/ 635823 h 1103951"/>
                  <a:gd name="connsiteX141" fmla="*/ 165890 w 1084401"/>
                  <a:gd name="connsiteY141" fmla="*/ 597191 h 1103951"/>
                  <a:gd name="connsiteX142" fmla="*/ 111351 w 1084401"/>
                  <a:gd name="connsiteY142" fmla="*/ 617644 h 1103951"/>
                  <a:gd name="connsiteX143" fmla="*/ 86354 w 1084401"/>
                  <a:gd name="connsiteY143" fmla="*/ 613099 h 1103951"/>
                  <a:gd name="connsiteX144" fmla="*/ 36359 w 1084401"/>
                  <a:gd name="connsiteY144" fmla="*/ 565377 h 1103951"/>
                  <a:gd name="connsiteX145" fmla="*/ 52267 w 1084401"/>
                  <a:gd name="connsiteY145" fmla="*/ 554014 h 1103951"/>
                  <a:gd name="connsiteX146" fmla="*/ 43177 w 1084401"/>
                  <a:gd name="connsiteY146" fmla="*/ 538107 h 1103951"/>
                  <a:gd name="connsiteX147" fmla="*/ 0 w 1084401"/>
                  <a:gd name="connsiteY147" fmla="*/ 499475 h 1103951"/>
                  <a:gd name="connsiteX148" fmla="*/ 24997 w 1084401"/>
                  <a:gd name="connsiteY148" fmla="*/ 479023 h 1103951"/>
                  <a:gd name="connsiteX149" fmla="*/ 26761 w 1084401"/>
                  <a:gd name="connsiteY149" fmla="*/ 479023 h 1103951"/>
                  <a:gd name="connsiteX150" fmla="*/ 34522 w 1084401"/>
                  <a:gd name="connsiteY150" fmla="*/ 472673 h 1103951"/>
                  <a:gd name="connsiteX151" fmla="*/ 104938 w 1084401"/>
                  <a:gd name="connsiteY151" fmla="*/ 472673 h 1103951"/>
                  <a:gd name="connsiteX152" fmla="*/ 95444 w 1084401"/>
                  <a:gd name="connsiteY152" fmla="*/ 440391 h 1103951"/>
                  <a:gd name="connsiteX153" fmla="*/ 74991 w 1084401"/>
                  <a:gd name="connsiteY153" fmla="*/ 419939 h 1103951"/>
                  <a:gd name="connsiteX154" fmla="*/ 68174 w 1084401"/>
                  <a:gd name="connsiteY154" fmla="*/ 392669 h 1103951"/>
                  <a:gd name="connsiteX155" fmla="*/ 47722 w 1084401"/>
                  <a:gd name="connsiteY155" fmla="*/ 372217 h 1103951"/>
                  <a:gd name="connsiteX156" fmla="*/ 90899 w 1084401"/>
                  <a:gd name="connsiteY156" fmla="*/ 329040 h 1103951"/>
                  <a:gd name="connsiteX157" fmla="*/ 93772 w 1084401"/>
                  <a:gd name="connsiteY157" fmla="*/ 329343 h 1103951"/>
                  <a:gd name="connsiteX158" fmla="*/ 100424 w 1084401"/>
                  <a:gd name="connsiteY158" fmla="*/ 322690 h 1103951"/>
                  <a:gd name="connsiteX159" fmla="*/ 139763 w 1084401"/>
                  <a:gd name="connsiteY159" fmla="*/ 326831 h 1103951"/>
                  <a:gd name="connsiteX160" fmla="*/ 170435 w 1084401"/>
                  <a:gd name="connsiteY160" fmla="*/ 290408 h 1103951"/>
                  <a:gd name="connsiteX161" fmla="*/ 193160 w 1084401"/>
                  <a:gd name="connsiteY161" fmla="*/ 247232 h 1103951"/>
                  <a:gd name="connsiteX162" fmla="*/ 229519 w 1084401"/>
                  <a:gd name="connsiteY162" fmla="*/ 204055 h 1103951"/>
                  <a:gd name="connsiteX163" fmla="*/ 229519 w 1084401"/>
                  <a:gd name="connsiteY163" fmla="*/ 172240 h 1103951"/>
                  <a:gd name="connsiteX164" fmla="*/ 256789 w 1084401"/>
                  <a:gd name="connsiteY164" fmla="*/ 151788 h 1103951"/>
                  <a:gd name="connsiteX165" fmla="*/ 229519 w 1084401"/>
                  <a:gd name="connsiteY165" fmla="*/ 124518 h 1103951"/>
                  <a:gd name="connsiteX166" fmla="*/ 220429 w 1084401"/>
                  <a:gd name="connsiteY166" fmla="*/ 97249 h 1103951"/>
                  <a:gd name="connsiteX167" fmla="*/ 204522 w 1084401"/>
                  <a:gd name="connsiteY167" fmla="*/ 58617 h 1103951"/>
                  <a:gd name="connsiteX168" fmla="*/ 220429 w 1084401"/>
                  <a:gd name="connsiteY168" fmla="*/ 38165 h 1103951"/>
                  <a:gd name="connsiteX169" fmla="*/ 224419 w 1084401"/>
                  <a:gd name="connsiteY169" fmla="*/ 38932 h 1103951"/>
                  <a:gd name="connsiteX170" fmla="*/ 229954 w 1084401"/>
                  <a:gd name="connsiteY170" fmla="*/ 31815 h 1103951"/>
                  <a:gd name="connsiteX171" fmla="*/ 289038 w 1084401"/>
                  <a:gd name="connsiteY171" fmla="*/ 43177 h 1103951"/>
                  <a:gd name="connsiteX172" fmla="*/ 327610 w 1084401"/>
                  <a:gd name="connsiteY172" fmla="*/ 37087 h 1103951"/>
                  <a:gd name="connsiteX173" fmla="*/ 354505 w 1084401"/>
                  <a:gd name="connsiteY173" fmla="*/ 6350 h 1103951"/>
                  <a:gd name="connsiteX174" fmla="*/ 356263 w 1084401"/>
                  <a:gd name="connsiteY174" fmla="*/ 8877 h 110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084401" h="1103951">
                    <a:moveTo>
                      <a:pt x="364030" y="0"/>
                    </a:moveTo>
                    <a:lnTo>
                      <a:pt x="400389" y="52267"/>
                    </a:lnTo>
                    <a:lnTo>
                      <a:pt x="400389" y="86354"/>
                    </a:lnTo>
                    <a:lnTo>
                      <a:pt x="411751" y="111351"/>
                    </a:lnTo>
                    <a:lnTo>
                      <a:pt x="411751" y="134076"/>
                    </a:lnTo>
                    <a:lnTo>
                      <a:pt x="402226" y="130901"/>
                    </a:lnTo>
                    <a:lnTo>
                      <a:pt x="402226" y="140426"/>
                    </a:lnTo>
                    <a:lnTo>
                      <a:pt x="392192" y="137081"/>
                    </a:lnTo>
                    <a:lnTo>
                      <a:pt x="395844" y="177252"/>
                    </a:lnTo>
                    <a:lnTo>
                      <a:pt x="434476" y="204522"/>
                    </a:lnTo>
                    <a:lnTo>
                      <a:pt x="486743" y="229519"/>
                    </a:lnTo>
                    <a:lnTo>
                      <a:pt x="459473" y="252244"/>
                    </a:lnTo>
                    <a:lnTo>
                      <a:pt x="450383" y="288603"/>
                    </a:lnTo>
                    <a:lnTo>
                      <a:pt x="482198" y="306783"/>
                    </a:lnTo>
                    <a:lnTo>
                      <a:pt x="518557" y="327235"/>
                    </a:lnTo>
                    <a:lnTo>
                      <a:pt x="568551" y="349960"/>
                    </a:lnTo>
                    <a:lnTo>
                      <a:pt x="616273" y="354505"/>
                    </a:lnTo>
                    <a:lnTo>
                      <a:pt x="636725" y="374957"/>
                    </a:lnTo>
                    <a:lnTo>
                      <a:pt x="663995" y="381774"/>
                    </a:lnTo>
                    <a:lnTo>
                      <a:pt x="713989" y="386319"/>
                    </a:lnTo>
                    <a:lnTo>
                      <a:pt x="732183" y="386319"/>
                    </a:lnTo>
                    <a:lnTo>
                      <a:pt x="736279" y="376762"/>
                    </a:lnTo>
                    <a:lnTo>
                      <a:pt x="729461" y="349492"/>
                    </a:lnTo>
                    <a:lnTo>
                      <a:pt x="736279" y="333585"/>
                    </a:lnTo>
                    <a:lnTo>
                      <a:pt x="745209" y="328624"/>
                    </a:lnTo>
                    <a:lnTo>
                      <a:pt x="745804" y="327235"/>
                    </a:lnTo>
                    <a:lnTo>
                      <a:pt x="766256" y="315873"/>
                    </a:lnTo>
                    <a:lnTo>
                      <a:pt x="773073" y="349960"/>
                    </a:lnTo>
                    <a:lnTo>
                      <a:pt x="773073" y="359050"/>
                    </a:lnTo>
                    <a:lnTo>
                      <a:pt x="804888" y="374957"/>
                    </a:lnTo>
                    <a:lnTo>
                      <a:pt x="825340" y="370412"/>
                    </a:lnTo>
                    <a:lnTo>
                      <a:pt x="857154" y="370412"/>
                    </a:lnTo>
                    <a:lnTo>
                      <a:pt x="881716" y="370412"/>
                    </a:lnTo>
                    <a:lnTo>
                      <a:pt x="881716" y="349492"/>
                    </a:lnTo>
                    <a:lnTo>
                      <a:pt x="863537" y="338130"/>
                    </a:lnTo>
                    <a:lnTo>
                      <a:pt x="879761" y="335967"/>
                    </a:lnTo>
                    <a:lnTo>
                      <a:pt x="873062" y="331780"/>
                    </a:lnTo>
                    <a:lnTo>
                      <a:pt x="903485" y="327724"/>
                    </a:lnTo>
                    <a:lnTo>
                      <a:pt x="929438" y="301771"/>
                    </a:lnTo>
                    <a:lnTo>
                      <a:pt x="938056" y="296328"/>
                    </a:lnTo>
                    <a:lnTo>
                      <a:pt x="938963" y="295421"/>
                    </a:lnTo>
                    <a:lnTo>
                      <a:pt x="982140" y="268151"/>
                    </a:lnTo>
                    <a:lnTo>
                      <a:pt x="1013955" y="279513"/>
                    </a:lnTo>
                    <a:lnTo>
                      <a:pt x="1041224" y="263606"/>
                    </a:lnTo>
                    <a:lnTo>
                      <a:pt x="1057131" y="288603"/>
                    </a:lnTo>
                    <a:lnTo>
                      <a:pt x="1045769" y="306783"/>
                    </a:lnTo>
                    <a:lnTo>
                      <a:pt x="1084401" y="311328"/>
                    </a:lnTo>
                    <a:lnTo>
                      <a:pt x="1084401" y="327235"/>
                    </a:lnTo>
                    <a:lnTo>
                      <a:pt x="1074876" y="331045"/>
                    </a:lnTo>
                    <a:lnTo>
                      <a:pt x="1074876" y="333585"/>
                    </a:lnTo>
                    <a:lnTo>
                      <a:pt x="1073436" y="334161"/>
                    </a:lnTo>
                    <a:lnTo>
                      <a:pt x="1077584" y="359050"/>
                    </a:lnTo>
                    <a:lnTo>
                      <a:pt x="1066471" y="355875"/>
                    </a:lnTo>
                    <a:lnTo>
                      <a:pt x="1068059" y="365400"/>
                    </a:lnTo>
                    <a:lnTo>
                      <a:pt x="1036898" y="356497"/>
                    </a:lnTo>
                    <a:lnTo>
                      <a:pt x="1002592" y="381774"/>
                    </a:lnTo>
                    <a:lnTo>
                      <a:pt x="1002592" y="402227"/>
                    </a:lnTo>
                    <a:lnTo>
                      <a:pt x="982140" y="440859"/>
                    </a:lnTo>
                    <a:lnTo>
                      <a:pt x="982140" y="456766"/>
                    </a:lnTo>
                    <a:lnTo>
                      <a:pt x="966233" y="488580"/>
                    </a:lnTo>
                    <a:lnTo>
                      <a:pt x="960280" y="487786"/>
                    </a:lnTo>
                    <a:lnTo>
                      <a:pt x="956708" y="494930"/>
                    </a:lnTo>
                    <a:lnTo>
                      <a:pt x="932146" y="491655"/>
                    </a:lnTo>
                    <a:lnTo>
                      <a:pt x="932146" y="520395"/>
                    </a:lnTo>
                    <a:lnTo>
                      <a:pt x="923056" y="536302"/>
                    </a:lnTo>
                    <a:lnTo>
                      <a:pt x="927601" y="552209"/>
                    </a:lnTo>
                    <a:lnTo>
                      <a:pt x="911694" y="563572"/>
                    </a:lnTo>
                    <a:lnTo>
                      <a:pt x="911575" y="563203"/>
                    </a:lnTo>
                    <a:lnTo>
                      <a:pt x="902169" y="569922"/>
                    </a:lnTo>
                    <a:lnTo>
                      <a:pt x="881716" y="506293"/>
                    </a:lnTo>
                    <a:lnTo>
                      <a:pt x="878292" y="506293"/>
                    </a:lnTo>
                    <a:lnTo>
                      <a:pt x="873062" y="527212"/>
                    </a:lnTo>
                    <a:lnTo>
                      <a:pt x="866850" y="520310"/>
                    </a:lnTo>
                    <a:lnTo>
                      <a:pt x="863537" y="533562"/>
                    </a:lnTo>
                    <a:lnTo>
                      <a:pt x="843085" y="510838"/>
                    </a:lnTo>
                    <a:lnTo>
                      <a:pt x="858992" y="490385"/>
                    </a:lnTo>
                    <a:lnTo>
                      <a:pt x="865871" y="487437"/>
                    </a:lnTo>
                    <a:lnTo>
                      <a:pt x="868517" y="484035"/>
                    </a:lnTo>
                    <a:lnTo>
                      <a:pt x="876342" y="480682"/>
                    </a:lnTo>
                    <a:lnTo>
                      <a:pt x="890806" y="451754"/>
                    </a:lnTo>
                    <a:lnTo>
                      <a:pt x="870354" y="447209"/>
                    </a:lnTo>
                    <a:lnTo>
                      <a:pt x="838540" y="447209"/>
                    </a:lnTo>
                    <a:lnTo>
                      <a:pt x="799908" y="440391"/>
                    </a:lnTo>
                    <a:lnTo>
                      <a:pt x="795363" y="408577"/>
                    </a:lnTo>
                    <a:lnTo>
                      <a:pt x="779456" y="408577"/>
                    </a:lnTo>
                    <a:lnTo>
                      <a:pt x="756529" y="395203"/>
                    </a:lnTo>
                    <a:lnTo>
                      <a:pt x="745804" y="413589"/>
                    </a:lnTo>
                    <a:lnTo>
                      <a:pt x="773073" y="434041"/>
                    </a:lnTo>
                    <a:lnTo>
                      <a:pt x="750349" y="449948"/>
                    </a:lnTo>
                    <a:lnTo>
                      <a:pt x="738986" y="461311"/>
                    </a:lnTo>
                    <a:lnTo>
                      <a:pt x="766256" y="477218"/>
                    </a:lnTo>
                    <a:lnTo>
                      <a:pt x="761711" y="499943"/>
                    </a:lnTo>
                    <a:lnTo>
                      <a:pt x="773073" y="531757"/>
                    </a:lnTo>
                    <a:lnTo>
                      <a:pt x="777618" y="559027"/>
                    </a:lnTo>
                    <a:lnTo>
                      <a:pt x="773073" y="574934"/>
                    </a:lnTo>
                    <a:lnTo>
                      <a:pt x="765362" y="574934"/>
                    </a:lnTo>
                    <a:lnTo>
                      <a:pt x="763548" y="581284"/>
                    </a:lnTo>
                    <a:lnTo>
                      <a:pt x="736279" y="581284"/>
                    </a:lnTo>
                    <a:lnTo>
                      <a:pt x="702627" y="590140"/>
                    </a:lnTo>
                    <a:lnTo>
                      <a:pt x="702627" y="611294"/>
                    </a:lnTo>
                    <a:lnTo>
                      <a:pt x="686720" y="634018"/>
                    </a:lnTo>
                    <a:lnTo>
                      <a:pt x="678905" y="637926"/>
                    </a:lnTo>
                    <a:lnTo>
                      <a:pt x="677195" y="640368"/>
                    </a:lnTo>
                    <a:lnTo>
                      <a:pt x="629557" y="664187"/>
                    </a:lnTo>
                    <a:lnTo>
                      <a:pt x="589004" y="709010"/>
                    </a:lnTo>
                    <a:lnTo>
                      <a:pt x="561734" y="731734"/>
                    </a:lnTo>
                    <a:lnTo>
                      <a:pt x="525375" y="756731"/>
                    </a:lnTo>
                    <a:lnTo>
                      <a:pt x="525375" y="774911"/>
                    </a:lnTo>
                    <a:lnTo>
                      <a:pt x="515850" y="780354"/>
                    </a:lnTo>
                    <a:lnTo>
                      <a:pt x="515850" y="781261"/>
                    </a:lnTo>
                    <a:lnTo>
                      <a:pt x="499942" y="790351"/>
                    </a:lnTo>
                    <a:lnTo>
                      <a:pt x="461310" y="806258"/>
                    </a:lnTo>
                    <a:lnTo>
                      <a:pt x="452282" y="806258"/>
                    </a:lnTo>
                    <a:lnTo>
                      <a:pt x="443566" y="827178"/>
                    </a:lnTo>
                    <a:lnTo>
                      <a:pt x="454928" y="874900"/>
                    </a:lnTo>
                    <a:lnTo>
                      <a:pt x="454928" y="908987"/>
                    </a:lnTo>
                    <a:lnTo>
                      <a:pt x="439021" y="945346"/>
                    </a:lnTo>
                    <a:lnTo>
                      <a:pt x="439021" y="1004430"/>
                    </a:lnTo>
                    <a:lnTo>
                      <a:pt x="429496" y="1007288"/>
                    </a:lnTo>
                    <a:lnTo>
                      <a:pt x="429496" y="1010780"/>
                    </a:lnTo>
                    <a:lnTo>
                      <a:pt x="413549" y="1015564"/>
                    </a:lnTo>
                    <a:lnTo>
                      <a:pt x="400389" y="1036245"/>
                    </a:lnTo>
                    <a:lnTo>
                      <a:pt x="411751" y="1047607"/>
                    </a:lnTo>
                    <a:lnTo>
                      <a:pt x="400054" y="1051785"/>
                    </a:lnTo>
                    <a:lnTo>
                      <a:pt x="402226" y="1053957"/>
                    </a:lnTo>
                    <a:lnTo>
                      <a:pt x="378494" y="1062433"/>
                    </a:lnTo>
                    <a:lnTo>
                      <a:pt x="368574" y="1086239"/>
                    </a:lnTo>
                    <a:lnTo>
                      <a:pt x="352667" y="1097601"/>
                    </a:lnTo>
                    <a:lnTo>
                      <a:pt x="352432" y="1097316"/>
                    </a:lnTo>
                    <a:lnTo>
                      <a:pt x="343142" y="1103951"/>
                    </a:lnTo>
                    <a:lnTo>
                      <a:pt x="311328" y="1065319"/>
                    </a:lnTo>
                    <a:lnTo>
                      <a:pt x="288603" y="1017598"/>
                    </a:lnTo>
                    <a:lnTo>
                      <a:pt x="279513" y="978966"/>
                    </a:lnTo>
                    <a:lnTo>
                      <a:pt x="263606" y="958513"/>
                    </a:lnTo>
                    <a:lnTo>
                      <a:pt x="245426" y="924426"/>
                    </a:lnTo>
                    <a:lnTo>
                      <a:pt x="236336" y="876705"/>
                    </a:lnTo>
                    <a:lnTo>
                      <a:pt x="229519" y="856252"/>
                    </a:lnTo>
                    <a:lnTo>
                      <a:pt x="197704" y="801713"/>
                    </a:lnTo>
                    <a:lnTo>
                      <a:pt x="181797" y="726722"/>
                    </a:lnTo>
                    <a:lnTo>
                      <a:pt x="170435" y="679000"/>
                    </a:lnTo>
                    <a:lnTo>
                      <a:pt x="170435" y="635823"/>
                    </a:lnTo>
                    <a:lnTo>
                      <a:pt x="165890" y="597191"/>
                    </a:lnTo>
                    <a:lnTo>
                      <a:pt x="111351" y="617644"/>
                    </a:lnTo>
                    <a:lnTo>
                      <a:pt x="86354" y="613099"/>
                    </a:lnTo>
                    <a:lnTo>
                      <a:pt x="36359" y="565377"/>
                    </a:lnTo>
                    <a:lnTo>
                      <a:pt x="52267" y="554014"/>
                    </a:lnTo>
                    <a:lnTo>
                      <a:pt x="43177" y="538107"/>
                    </a:lnTo>
                    <a:lnTo>
                      <a:pt x="0" y="499475"/>
                    </a:lnTo>
                    <a:lnTo>
                      <a:pt x="24997" y="479023"/>
                    </a:lnTo>
                    <a:lnTo>
                      <a:pt x="26761" y="479023"/>
                    </a:lnTo>
                    <a:lnTo>
                      <a:pt x="34522" y="472673"/>
                    </a:lnTo>
                    <a:lnTo>
                      <a:pt x="104938" y="472673"/>
                    </a:lnTo>
                    <a:lnTo>
                      <a:pt x="95444" y="440391"/>
                    </a:lnTo>
                    <a:lnTo>
                      <a:pt x="74991" y="419939"/>
                    </a:lnTo>
                    <a:lnTo>
                      <a:pt x="68174" y="392669"/>
                    </a:lnTo>
                    <a:lnTo>
                      <a:pt x="47722" y="372217"/>
                    </a:lnTo>
                    <a:lnTo>
                      <a:pt x="90899" y="329040"/>
                    </a:lnTo>
                    <a:lnTo>
                      <a:pt x="93772" y="329343"/>
                    </a:lnTo>
                    <a:lnTo>
                      <a:pt x="100424" y="322690"/>
                    </a:lnTo>
                    <a:lnTo>
                      <a:pt x="139763" y="326831"/>
                    </a:lnTo>
                    <a:lnTo>
                      <a:pt x="170435" y="290408"/>
                    </a:lnTo>
                    <a:lnTo>
                      <a:pt x="193160" y="247232"/>
                    </a:lnTo>
                    <a:lnTo>
                      <a:pt x="229519" y="204055"/>
                    </a:lnTo>
                    <a:lnTo>
                      <a:pt x="229519" y="172240"/>
                    </a:lnTo>
                    <a:lnTo>
                      <a:pt x="256789" y="151788"/>
                    </a:lnTo>
                    <a:lnTo>
                      <a:pt x="229519" y="124518"/>
                    </a:lnTo>
                    <a:lnTo>
                      <a:pt x="220429" y="97249"/>
                    </a:lnTo>
                    <a:lnTo>
                      <a:pt x="204522" y="58617"/>
                    </a:lnTo>
                    <a:lnTo>
                      <a:pt x="220429" y="38165"/>
                    </a:lnTo>
                    <a:lnTo>
                      <a:pt x="224419" y="38932"/>
                    </a:lnTo>
                    <a:lnTo>
                      <a:pt x="229954" y="31815"/>
                    </a:lnTo>
                    <a:lnTo>
                      <a:pt x="289038" y="43177"/>
                    </a:lnTo>
                    <a:lnTo>
                      <a:pt x="327610" y="37087"/>
                    </a:lnTo>
                    <a:lnTo>
                      <a:pt x="354505" y="6350"/>
                    </a:lnTo>
                    <a:lnTo>
                      <a:pt x="356263" y="887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288" name="Freeform 459">
                <a:extLst>
                  <a:ext uri="{FF2B5EF4-FFF2-40B4-BE49-F238E27FC236}">
                    <a16:creationId xmlns:a16="http://schemas.microsoft.com/office/drawing/2014/main" id="{5860E73A-04A2-4DBE-8AA9-3072751AB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080" y="3764349"/>
                <a:ext cx="145878" cy="120379"/>
              </a:xfrm>
              <a:custGeom>
                <a:avLst/>
                <a:gdLst>
                  <a:gd name="connsiteX0" fmla="*/ 168162 w 182014"/>
                  <a:gd name="connsiteY0" fmla="*/ 0 h 150200"/>
                  <a:gd name="connsiteX1" fmla="*/ 170781 w 182014"/>
                  <a:gd name="connsiteY1" fmla="*/ 6548 h 150200"/>
                  <a:gd name="connsiteX2" fmla="*/ 172924 w 182014"/>
                  <a:gd name="connsiteY2" fmla="*/ 4762 h 150200"/>
                  <a:gd name="connsiteX3" fmla="*/ 177469 w 182014"/>
                  <a:gd name="connsiteY3" fmla="*/ 16125 h 150200"/>
                  <a:gd name="connsiteX4" fmla="*/ 182014 w 182014"/>
                  <a:gd name="connsiteY4" fmla="*/ 47939 h 150200"/>
                  <a:gd name="connsiteX5" fmla="*/ 161562 w 182014"/>
                  <a:gd name="connsiteY5" fmla="*/ 47939 h 150200"/>
                  <a:gd name="connsiteX6" fmla="*/ 161562 w 182014"/>
                  <a:gd name="connsiteY6" fmla="*/ 75209 h 150200"/>
                  <a:gd name="connsiteX7" fmla="*/ 166107 w 182014"/>
                  <a:gd name="connsiteY7" fmla="*/ 79754 h 150200"/>
                  <a:gd name="connsiteX8" fmla="*/ 150200 w 182014"/>
                  <a:gd name="connsiteY8" fmla="*/ 91116 h 150200"/>
                  <a:gd name="connsiteX9" fmla="*/ 150200 w 182014"/>
                  <a:gd name="connsiteY9" fmla="*/ 107023 h 150200"/>
                  <a:gd name="connsiteX10" fmla="*/ 141110 w 182014"/>
                  <a:gd name="connsiteY10" fmla="*/ 122931 h 150200"/>
                  <a:gd name="connsiteX11" fmla="*/ 134293 w 182014"/>
                  <a:gd name="connsiteY11" fmla="*/ 138838 h 150200"/>
                  <a:gd name="connsiteX12" fmla="*/ 129748 w 182014"/>
                  <a:gd name="connsiteY12" fmla="*/ 150200 h 150200"/>
                  <a:gd name="connsiteX13" fmla="*/ 20669 w 182014"/>
                  <a:gd name="connsiteY13" fmla="*/ 129748 h 150200"/>
                  <a:gd name="connsiteX14" fmla="*/ 19138 w 182014"/>
                  <a:gd name="connsiteY14" fmla="*/ 125592 h 150200"/>
                  <a:gd name="connsiteX15" fmla="*/ 15907 w 182014"/>
                  <a:gd name="connsiteY15" fmla="*/ 124986 h 150200"/>
                  <a:gd name="connsiteX16" fmla="*/ 0 w 182014"/>
                  <a:gd name="connsiteY16" fmla="*/ 81809 h 150200"/>
                  <a:gd name="connsiteX17" fmla="*/ 0 w 182014"/>
                  <a:gd name="connsiteY17" fmla="*/ 70447 h 150200"/>
                  <a:gd name="connsiteX18" fmla="*/ 6818 w 182014"/>
                  <a:gd name="connsiteY18" fmla="*/ 70447 h 150200"/>
                  <a:gd name="connsiteX19" fmla="*/ 6818 w 182014"/>
                  <a:gd name="connsiteY19" fmla="*/ 75209 h 150200"/>
                  <a:gd name="connsiteX20" fmla="*/ 11580 w 182014"/>
                  <a:gd name="connsiteY20" fmla="*/ 75209 h 150200"/>
                  <a:gd name="connsiteX21" fmla="*/ 11580 w 182014"/>
                  <a:gd name="connsiteY21" fmla="*/ 80789 h 150200"/>
                  <a:gd name="connsiteX22" fmla="*/ 38632 w 182014"/>
                  <a:gd name="connsiteY22" fmla="*/ 74992 h 150200"/>
                  <a:gd name="connsiteX23" fmla="*/ 65902 w 182014"/>
                  <a:gd name="connsiteY23" fmla="*/ 74992 h 150200"/>
                  <a:gd name="connsiteX24" fmla="*/ 86354 w 182014"/>
                  <a:gd name="connsiteY24" fmla="*/ 74992 h 150200"/>
                  <a:gd name="connsiteX25" fmla="*/ 113623 w 182014"/>
                  <a:gd name="connsiteY25" fmla="*/ 47722 h 150200"/>
                  <a:gd name="connsiteX26" fmla="*/ 140893 w 182014"/>
                  <a:gd name="connsiteY26" fmla="*/ 22725 h 15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014" h="150200">
                    <a:moveTo>
                      <a:pt x="168162" y="0"/>
                    </a:moveTo>
                    <a:lnTo>
                      <a:pt x="170781" y="6548"/>
                    </a:lnTo>
                    <a:lnTo>
                      <a:pt x="172924" y="4762"/>
                    </a:lnTo>
                    <a:lnTo>
                      <a:pt x="177469" y="16125"/>
                    </a:lnTo>
                    <a:lnTo>
                      <a:pt x="182014" y="47939"/>
                    </a:lnTo>
                    <a:lnTo>
                      <a:pt x="161562" y="47939"/>
                    </a:lnTo>
                    <a:lnTo>
                      <a:pt x="161562" y="75209"/>
                    </a:lnTo>
                    <a:lnTo>
                      <a:pt x="166107" y="79754"/>
                    </a:lnTo>
                    <a:lnTo>
                      <a:pt x="150200" y="91116"/>
                    </a:lnTo>
                    <a:lnTo>
                      <a:pt x="150200" y="107023"/>
                    </a:lnTo>
                    <a:lnTo>
                      <a:pt x="141110" y="122931"/>
                    </a:lnTo>
                    <a:lnTo>
                      <a:pt x="134293" y="138838"/>
                    </a:lnTo>
                    <a:lnTo>
                      <a:pt x="129748" y="150200"/>
                    </a:lnTo>
                    <a:lnTo>
                      <a:pt x="20669" y="129748"/>
                    </a:lnTo>
                    <a:lnTo>
                      <a:pt x="19138" y="125592"/>
                    </a:lnTo>
                    <a:lnTo>
                      <a:pt x="15907" y="124986"/>
                    </a:lnTo>
                    <a:lnTo>
                      <a:pt x="0" y="81809"/>
                    </a:lnTo>
                    <a:lnTo>
                      <a:pt x="0" y="70447"/>
                    </a:lnTo>
                    <a:lnTo>
                      <a:pt x="6818" y="70447"/>
                    </a:lnTo>
                    <a:lnTo>
                      <a:pt x="6818" y="75209"/>
                    </a:lnTo>
                    <a:lnTo>
                      <a:pt x="11580" y="75209"/>
                    </a:lnTo>
                    <a:lnTo>
                      <a:pt x="11580" y="80789"/>
                    </a:lnTo>
                    <a:lnTo>
                      <a:pt x="38632" y="74992"/>
                    </a:lnTo>
                    <a:lnTo>
                      <a:pt x="65902" y="74992"/>
                    </a:lnTo>
                    <a:lnTo>
                      <a:pt x="86354" y="74992"/>
                    </a:lnTo>
                    <a:lnTo>
                      <a:pt x="113623" y="47722"/>
                    </a:lnTo>
                    <a:lnTo>
                      <a:pt x="140893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9" name="Freeform 241">
                <a:extLst>
                  <a:ext uri="{FF2B5EF4-FFF2-40B4-BE49-F238E27FC236}">
                    <a16:creationId xmlns:a16="http://schemas.microsoft.com/office/drawing/2014/main" id="{303CD99E-4423-466C-8B51-55ACA3DF3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827" y="3751599"/>
                <a:ext cx="229483" cy="311441"/>
              </a:xfrm>
              <a:custGeom>
                <a:avLst/>
                <a:gdLst>
                  <a:gd name="T0" fmla="*/ 109 w 126"/>
                  <a:gd name="T1" fmla="*/ 95 h 171"/>
                  <a:gd name="T2" fmla="*/ 109 w 126"/>
                  <a:gd name="T3" fmla="*/ 95 h 171"/>
                  <a:gd name="T4" fmla="*/ 105 w 126"/>
                  <a:gd name="T5" fmla="*/ 107 h 171"/>
                  <a:gd name="T6" fmla="*/ 97 w 126"/>
                  <a:gd name="T7" fmla="*/ 104 h 171"/>
                  <a:gd name="T8" fmla="*/ 93 w 126"/>
                  <a:gd name="T9" fmla="*/ 109 h 171"/>
                  <a:gd name="T10" fmla="*/ 90 w 126"/>
                  <a:gd name="T11" fmla="*/ 118 h 171"/>
                  <a:gd name="T12" fmla="*/ 93 w 126"/>
                  <a:gd name="T13" fmla="*/ 128 h 171"/>
                  <a:gd name="T14" fmla="*/ 90 w 126"/>
                  <a:gd name="T15" fmla="*/ 130 h 171"/>
                  <a:gd name="T16" fmla="*/ 83 w 126"/>
                  <a:gd name="T17" fmla="*/ 130 h 171"/>
                  <a:gd name="T18" fmla="*/ 74 w 126"/>
                  <a:gd name="T19" fmla="*/ 137 h 171"/>
                  <a:gd name="T20" fmla="*/ 71 w 126"/>
                  <a:gd name="T21" fmla="*/ 147 h 171"/>
                  <a:gd name="T22" fmla="*/ 69 w 126"/>
                  <a:gd name="T23" fmla="*/ 149 h 171"/>
                  <a:gd name="T24" fmla="*/ 60 w 126"/>
                  <a:gd name="T25" fmla="*/ 149 h 171"/>
                  <a:gd name="T26" fmla="*/ 53 w 126"/>
                  <a:gd name="T27" fmla="*/ 154 h 171"/>
                  <a:gd name="T28" fmla="*/ 53 w 126"/>
                  <a:gd name="T29" fmla="*/ 161 h 171"/>
                  <a:gd name="T30" fmla="*/ 45 w 126"/>
                  <a:gd name="T31" fmla="*/ 166 h 171"/>
                  <a:gd name="T32" fmla="*/ 36 w 126"/>
                  <a:gd name="T33" fmla="*/ 163 h 171"/>
                  <a:gd name="T34" fmla="*/ 24 w 126"/>
                  <a:gd name="T35" fmla="*/ 168 h 171"/>
                  <a:gd name="T36" fmla="*/ 17 w 126"/>
                  <a:gd name="T37" fmla="*/ 171 h 171"/>
                  <a:gd name="T38" fmla="*/ 12 w 126"/>
                  <a:gd name="T39" fmla="*/ 159 h 171"/>
                  <a:gd name="T40" fmla="*/ 0 w 126"/>
                  <a:gd name="T41" fmla="*/ 130 h 171"/>
                  <a:gd name="T42" fmla="*/ 48 w 126"/>
                  <a:gd name="T43" fmla="*/ 114 h 171"/>
                  <a:gd name="T44" fmla="*/ 60 w 126"/>
                  <a:gd name="T45" fmla="*/ 78 h 171"/>
                  <a:gd name="T46" fmla="*/ 50 w 126"/>
                  <a:gd name="T47" fmla="*/ 66 h 171"/>
                  <a:gd name="T48" fmla="*/ 53 w 126"/>
                  <a:gd name="T49" fmla="*/ 59 h 171"/>
                  <a:gd name="T50" fmla="*/ 57 w 126"/>
                  <a:gd name="T51" fmla="*/ 52 h 171"/>
                  <a:gd name="T52" fmla="*/ 57 w 126"/>
                  <a:gd name="T53" fmla="*/ 45 h 171"/>
                  <a:gd name="T54" fmla="*/ 62 w 126"/>
                  <a:gd name="T55" fmla="*/ 40 h 171"/>
                  <a:gd name="T56" fmla="*/ 60 w 126"/>
                  <a:gd name="T57" fmla="*/ 38 h 171"/>
                  <a:gd name="T58" fmla="*/ 62 w 126"/>
                  <a:gd name="T59" fmla="*/ 28 h 171"/>
                  <a:gd name="T60" fmla="*/ 69 w 126"/>
                  <a:gd name="T61" fmla="*/ 28 h 171"/>
                  <a:gd name="T62" fmla="*/ 79 w 126"/>
                  <a:gd name="T63" fmla="*/ 40 h 171"/>
                  <a:gd name="T64" fmla="*/ 86 w 126"/>
                  <a:gd name="T65" fmla="*/ 45 h 171"/>
                  <a:gd name="T66" fmla="*/ 97 w 126"/>
                  <a:gd name="T67" fmla="*/ 47 h 171"/>
                  <a:gd name="T68" fmla="*/ 107 w 126"/>
                  <a:gd name="T69" fmla="*/ 52 h 171"/>
                  <a:gd name="T70" fmla="*/ 114 w 126"/>
                  <a:gd name="T71" fmla="*/ 62 h 171"/>
                  <a:gd name="T72" fmla="*/ 119 w 126"/>
                  <a:gd name="T73" fmla="*/ 66 h 171"/>
                  <a:gd name="T74" fmla="*/ 126 w 126"/>
                  <a:gd name="T75" fmla="*/ 69 h 171"/>
                  <a:gd name="T76" fmla="*/ 126 w 126"/>
                  <a:gd name="T77" fmla="*/ 73 h 171"/>
                  <a:gd name="T78" fmla="*/ 119 w 126"/>
                  <a:gd name="T79" fmla="*/ 83 h 171"/>
                  <a:gd name="T80" fmla="*/ 116 w 126"/>
                  <a:gd name="T81" fmla="*/ 88 h 171"/>
                  <a:gd name="T82" fmla="*/ 109 w 126"/>
                  <a:gd name="T83" fmla="*/ 95 h 171"/>
                  <a:gd name="T84" fmla="*/ 69 w 126"/>
                  <a:gd name="T85" fmla="*/ 10 h 171"/>
                  <a:gd name="T86" fmla="*/ 69 w 126"/>
                  <a:gd name="T87" fmla="*/ 10 h 171"/>
                  <a:gd name="T88" fmla="*/ 67 w 126"/>
                  <a:gd name="T89" fmla="*/ 12 h 171"/>
                  <a:gd name="T90" fmla="*/ 64 w 126"/>
                  <a:gd name="T91" fmla="*/ 7 h 171"/>
                  <a:gd name="T92" fmla="*/ 69 w 126"/>
                  <a:gd name="T93" fmla="*/ 0 h 171"/>
                  <a:gd name="T94" fmla="*/ 71 w 126"/>
                  <a:gd name="T95" fmla="*/ 2 h 171"/>
                  <a:gd name="T96" fmla="*/ 69 w 126"/>
                  <a:gd name="T97" fmla="*/ 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" h="171">
                    <a:moveTo>
                      <a:pt x="109" y="95"/>
                    </a:moveTo>
                    <a:lnTo>
                      <a:pt x="109" y="95"/>
                    </a:lnTo>
                    <a:lnTo>
                      <a:pt x="105" y="107"/>
                    </a:lnTo>
                    <a:lnTo>
                      <a:pt x="97" y="104"/>
                    </a:lnTo>
                    <a:lnTo>
                      <a:pt x="93" y="109"/>
                    </a:lnTo>
                    <a:lnTo>
                      <a:pt x="90" y="118"/>
                    </a:lnTo>
                    <a:lnTo>
                      <a:pt x="93" y="128"/>
                    </a:lnTo>
                    <a:lnTo>
                      <a:pt x="90" y="130"/>
                    </a:lnTo>
                    <a:lnTo>
                      <a:pt x="83" y="130"/>
                    </a:lnTo>
                    <a:lnTo>
                      <a:pt x="74" y="13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0" y="149"/>
                    </a:lnTo>
                    <a:lnTo>
                      <a:pt x="53" y="154"/>
                    </a:lnTo>
                    <a:lnTo>
                      <a:pt x="53" y="161"/>
                    </a:lnTo>
                    <a:lnTo>
                      <a:pt x="45" y="166"/>
                    </a:lnTo>
                    <a:lnTo>
                      <a:pt x="36" y="163"/>
                    </a:lnTo>
                    <a:lnTo>
                      <a:pt x="24" y="168"/>
                    </a:lnTo>
                    <a:lnTo>
                      <a:pt x="17" y="171"/>
                    </a:lnTo>
                    <a:lnTo>
                      <a:pt x="12" y="159"/>
                    </a:lnTo>
                    <a:lnTo>
                      <a:pt x="0" y="130"/>
                    </a:lnTo>
                    <a:lnTo>
                      <a:pt x="48" y="114"/>
                    </a:lnTo>
                    <a:lnTo>
                      <a:pt x="60" y="78"/>
                    </a:lnTo>
                    <a:lnTo>
                      <a:pt x="50" y="66"/>
                    </a:lnTo>
                    <a:lnTo>
                      <a:pt x="53" y="59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2" y="40"/>
                    </a:lnTo>
                    <a:lnTo>
                      <a:pt x="60" y="38"/>
                    </a:lnTo>
                    <a:lnTo>
                      <a:pt x="62" y="28"/>
                    </a:lnTo>
                    <a:lnTo>
                      <a:pt x="69" y="28"/>
                    </a:lnTo>
                    <a:lnTo>
                      <a:pt x="79" y="40"/>
                    </a:lnTo>
                    <a:lnTo>
                      <a:pt x="86" y="45"/>
                    </a:lnTo>
                    <a:lnTo>
                      <a:pt x="97" y="47"/>
                    </a:lnTo>
                    <a:lnTo>
                      <a:pt x="107" y="52"/>
                    </a:lnTo>
                    <a:lnTo>
                      <a:pt x="114" y="62"/>
                    </a:lnTo>
                    <a:lnTo>
                      <a:pt x="119" y="66"/>
                    </a:lnTo>
                    <a:lnTo>
                      <a:pt x="126" y="69"/>
                    </a:lnTo>
                    <a:lnTo>
                      <a:pt x="126" y="73"/>
                    </a:lnTo>
                    <a:lnTo>
                      <a:pt x="119" y="83"/>
                    </a:lnTo>
                    <a:lnTo>
                      <a:pt x="116" y="88"/>
                    </a:lnTo>
                    <a:lnTo>
                      <a:pt x="109" y="95"/>
                    </a:lnTo>
                    <a:moveTo>
                      <a:pt x="69" y="10"/>
                    </a:moveTo>
                    <a:lnTo>
                      <a:pt x="69" y="10"/>
                    </a:lnTo>
                    <a:lnTo>
                      <a:pt x="67" y="12"/>
                    </a:lnTo>
                    <a:lnTo>
                      <a:pt x="64" y="7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69" y="10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90" name="Freeform 458">
                <a:extLst>
                  <a:ext uri="{FF2B5EF4-FFF2-40B4-BE49-F238E27FC236}">
                    <a16:creationId xmlns:a16="http://schemas.microsoft.com/office/drawing/2014/main" id="{67AE767B-7609-4D57-907F-9B415CAFF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71" y="3986458"/>
                <a:ext cx="315345" cy="196786"/>
              </a:xfrm>
              <a:custGeom>
                <a:avLst/>
                <a:gdLst>
                  <a:gd name="connsiteX0" fmla="*/ 350285 w 393462"/>
                  <a:gd name="connsiteY0" fmla="*/ 0 h 245535"/>
                  <a:gd name="connsiteX1" fmla="*/ 382100 w 393462"/>
                  <a:gd name="connsiteY1" fmla="*/ 65902 h 245535"/>
                  <a:gd name="connsiteX2" fmla="*/ 393462 w 393462"/>
                  <a:gd name="connsiteY2" fmla="*/ 93171 h 245535"/>
                  <a:gd name="connsiteX3" fmla="*/ 366193 w 393462"/>
                  <a:gd name="connsiteY3" fmla="*/ 102261 h 245535"/>
                  <a:gd name="connsiteX4" fmla="*/ 354830 w 393462"/>
                  <a:gd name="connsiteY4" fmla="*/ 118169 h 245535"/>
                  <a:gd name="connsiteX5" fmla="*/ 354830 w 393462"/>
                  <a:gd name="connsiteY5" fmla="*/ 129531 h 245535"/>
                  <a:gd name="connsiteX6" fmla="*/ 323016 w 393462"/>
                  <a:gd name="connsiteY6" fmla="*/ 145438 h 245535"/>
                  <a:gd name="connsiteX7" fmla="*/ 317857 w 393462"/>
                  <a:gd name="connsiteY7" fmla="*/ 146827 h 245535"/>
                  <a:gd name="connsiteX8" fmla="*/ 315873 w 393462"/>
                  <a:gd name="connsiteY8" fmla="*/ 147819 h 245535"/>
                  <a:gd name="connsiteX9" fmla="*/ 263153 w 393462"/>
                  <a:gd name="connsiteY9" fmla="*/ 162013 h 245535"/>
                  <a:gd name="connsiteX10" fmla="*/ 232117 w 393462"/>
                  <a:gd name="connsiteY10" fmla="*/ 188615 h 245535"/>
                  <a:gd name="connsiteX11" fmla="*/ 225570 w 393462"/>
                  <a:gd name="connsiteY11" fmla="*/ 190486 h 245535"/>
                  <a:gd name="connsiteX12" fmla="*/ 224974 w 393462"/>
                  <a:gd name="connsiteY12" fmla="*/ 190996 h 245535"/>
                  <a:gd name="connsiteX13" fmla="*/ 209067 w 393462"/>
                  <a:gd name="connsiteY13" fmla="*/ 195541 h 245535"/>
                  <a:gd name="connsiteX14" fmla="*/ 199521 w 393462"/>
                  <a:gd name="connsiteY14" fmla="*/ 191723 h 245535"/>
                  <a:gd name="connsiteX15" fmla="*/ 177578 w 393462"/>
                  <a:gd name="connsiteY15" fmla="*/ 204522 h 245535"/>
                  <a:gd name="connsiteX16" fmla="*/ 170435 w 393462"/>
                  <a:gd name="connsiteY16" fmla="*/ 206903 h 245535"/>
                  <a:gd name="connsiteX17" fmla="*/ 170435 w 393462"/>
                  <a:gd name="connsiteY17" fmla="*/ 206903 h 245535"/>
                  <a:gd name="connsiteX18" fmla="*/ 149983 w 393462"/>
                  <a:gd name="connsiteY18" fmla="*/ 213721 h 245535"/>
                  <a:gd name="connsiteX19" fmla="*/ 122713 w 393462"/>
                  <a:gd name="connsiteY19" fmla="*/ 218266 h 245535"/>
                  <a:gd name="connsiteX20" fmla="*/ 116589 w 393462"/>
                  <a:gd name="connsiteY20" fmla="*/ 218266 h 245535"/>
                  <a:gd name="connsiteX21" fmla="*/ 109404 w 393462"/>
                  <a:gd name="connsiteY21" fmla="*/ 227247 h 245535"/>
                  <a:gd name="connsiteX22" fmla="*/ 98042 w 393462"/>
                  <a:gd name="connsiteY22" fmla="*/ 231792 h 245535"/>
                  <a:gd name="connsiteX23" fmla="*/ 93497 w 393462"/>
                  <a:gd name="connsiteY23" fmla="*/ 236337 h 245535"/>
                  <a:gd name="connsiteX24" fmla="*/ 88735 w 393462"/>
                  <a:gd name="connsiteY24" fmla="*/ 236337 h 245535"/>
                  <a:gd name="connsiteX25" fmla="*/ 86354 w 393462"/>
                  <a:gd name="connsiteY25" fmla="*/ 238718 h 245535"/>
                  <a:gd name="connsiteX26" fmla="*/ 72143 w 393462"/>
                  <a:gd name="connsiteY26" fmla="*/ 238718 h 245535"/>
                  <a:gd name="connsiteX27" fmla="*/ 66227 w 393462"/>
                  <a:gd name="connsiteY27" fmla="*/ 243154 h 245535"/>
                  <a:gd name="connsiteX28" fmla="*/ 62259 w 393462"/>
                  <a:gd name="connsiteY28" fmla="*/ 243154 h 245535"/>
                  <a:gd name="connsiteX29" fmla="*/ 59084 w 393462"/>
                  <a:gd name="connsiteY29" fmla="*/ 245535 h 245535"/>
                  <a:gd name="connsiteX30" fmla="*/ 31815 w 393462"/>
                  <a:gd name="connsiteY30" fmla="*/ 245535 h 245535"/>
                  <a:gd name="connsiteX31" fmla="*/ 20452 w 393462"/>
                  <a:gd name="connsiteY31" fmla="*/ 222811 h 245535"/>
                  <a:gd name="connsiteX32" fmla="*/ 20452 w 393462"/>
                  <a:gd name="connsiteY32" fmla="*/ 202358 h 245535"/>
                  <a:gd name="connsiteX33" fmla="*/ 15908 w 393462"/>
                  <a:gd name="connsiteY33" fmla="*/ 190996 h 245535"/>
                  <a:gd name="connsiteX34" fmla="*/ 9090 w 393462"/>
                  <a:gd name="connsiteY34" fmla="*/ 159181 h 245535"/>
                  <a:gd name="connsiteX35" fmla="*/ 0 w 393462"/>
                  <a:gd name="connsiteY35" fmla="*/ 147819 h 245535"/>
                  <a:gd name="connsiteX36" fmla="*/ 4545 w 393462"/>
                  <a:gd name="connsiteY36" fmla="*/ 143274 h 245535"/>
                  <a:gd name="connsiteX37" fmla="*/ 4545 w 393462"/>
                  <a:gd name="connsiteY37" fmla="*/ 127367 h 245535"/>
                  <a:gd name="connsiteX38" fmla="*/ 9090 w 393462"/>
                  <a:gd name="connsiteY38" fmla="*/ 120550 h 245535"/>
                  <a:gd name="connsiteX39" fmla="*/ 4545 w 393462"/>
                  <a:gd name="connsiteY39" fmla="*/ 104642 h 245535"/>
                  <a:gd name="connsiteX40" fmla="*/ 20452 w 393462"/>
                  <a:gd name="connsiteY40" fmla="*/ 95552 h 245535"/>
                  <a:gd name="connsiteX41" fmla="*/ 15908 w 393462"/>
                  <a:gd name="connsiteY41" fmla="*/ 72828 h 245535"/>
                  <a:gd name="connsiteX42" fmla="*/ 27270 w 393462"/>
                  <a:gd name="connsiteY42" fmla="*/ 56920 h 245535"/>
                  <a:gd name="connsiteX43" fmla="*/ 30874 w 393462"/>
                  <a:gd name="connsiteY43" fmla="*/ 59494 h 245535"/>
                  <a:gd name="connsiteX44" fmla="*/ 34413 w 393462"/>
                  <a:gd name="connsiteY44" fmla="*/ 54539 h 245535"/>
                  <a:gd name="connsiteX45" fmla="*/ 50320 w 393462"/>
                  <a:gd name="connsiteY45" fmla="*/ 65902 h 245535"/>
                  <a:gd name="connsiteX46" fmla="*/ 59410 w 393462"/>
                  <a:gd name="connsiteY46" fmla="*/ 65902 h 245535"/>
                  <a:gd name="connsiteX47" fmla="*/ 102587 w 393462"/>
                  <a:gd name="connsiteY47" fmla="*/ 59084 h 245535"/>
                  <a:gd name="connsiteX48" fmla="*/ 109404 w 393462"/>
                  <a:gd name="connsiteY48" fmla="*/ 65902 h 245535"/>
                  <a:gd name="connsiteX49" fmla="*/ 144856 w 393462"/>
                  <a:gd name="connsiteY49" fmla="*/ 70333 h 245535"/>
                  <a:gd name="connsiteX50" fmla="*/ 149983 w 393462"/>
                  <a:gd name="connsiteY50" fmla="*/ 68283 h 245535"/>
                  <a:gd name="connsiteX51" fmla="*/ 150380 w 393462"/>
                  <a:gd name="connsiteY51" fmla="*/ 68600 h 245535"/>
                  <a:gd name="connsiteX52" fmla="*/ 157126 w 393462"/>
                  <a:gd name="connsiteY52" fmla="*/ 65902 h 245535"/>
                  <a:gd name="connsiteX53" fmla="*/ 168488 w 393462"/>
                  <a:gd name="connsiteY53" fmla="*/ 74992 h 245535"/>
                  <a:gd name="connsiteX54" fmla="*/ 177553 w 393462"/>
                  <a:gd name="connsiteY54" fmla="*/ 72402 h 245535"/>
                  <a:gd name="connsiteX55" fmla="*/ 204522 w 393462"/>
                  <a:gd name="connsiteY55" fmla="*/ 34196 h 245535"/>
                  <a:gd name="connsiteX56" fmla="*/ 236337 w 393462"/>
                  <a:gd name="connsiteY56" fmla="*/ 18289 h 245535"/>
                  <a:gd name="connsiteX57" fmla="*/ 239728 w 393462"/>
                  <a:gd name="connsiteY57" fmla="*/ 17784 h 245535"/>
                  <a:gd name="connsiteX58" fmla="*/ 243480 w 393462"/>
                  <a:gd name="connsiteY58" fmla="*/ 15908 h 24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93462" h="245535">
                    <a:moveTo>
                      <a:pt x="350285" y="0"/>
                    </a:moveTo>
                    <a:lnTo>
                      <a:pt x="382100" y="65902"/>
                    </a:lnTo>
                    <a:lnTo>
                      <a:pt x="393462" y="93171"/>
                    </a:lnTo>
                    <a:lnTo>
                      <a:pt x="366193" y="102261"/>
                    </a:lnTo>
                    <a:lnTo>
                      <a:pt x="354830" y="118169"/>
                    </a:lnTo>
                    <a:lnTo>
                      <a:pt x="354830" y="129531"/>
                    </a:lnTo>
                    <a:lnTo>
                      <a:pt x="323016" y="145438"/>
                    </a:lnTo>
                    <a:lnTo>
                      <a:pt x="317857" y="146827"/>
                    </a:lnTo>
                    <a:lnTo>
                      <a:pt x="315873" y="147819"/>
                    </a:lnTo>
                    <a:lnTo>
                      <a:pt x="263153" y="162013"/>
                    </a:lnTo>
                    <a:lnTo>
                      <a:pt x="232117" y="188615"/>
                    </a:lnTo>
                    <a:lnTo>
                      <a:pt x="225570" y="190486"/>
                    </a:lnTo>
                    <a:lnTo>
                      <a:pt x="224974" y="190996"/>
                    </a:lnTo>
                    <a:lnTo>
                      <a:pt x="209067" y="195541"/>
                    </a:lnTo>
                    <a:lnTo>
                      <a:pt x="199521" y="191723"/>
                    </a:lnTo>
                    <a:lnTo>
                      <a:pt x="177578" y="204522"/>
                    </a:lnTo>
                    <a:lnTo>
                      <a:pt x="170435" y="206903"/>
                    </a:lnTo>
                    <a:lnTo>
                      <a:pt x="170435" y="206903"/>
                    </a:lnTo>
                    <a:lnTo>
                      <a:pt x="149983" y="213721"/>
                    </a:lnTo>
                    <a:lnTo>
                      <a:pt x="122713" y="218266"/>
                    </a:lnTo>
                    <a:lnTo>
                      <a:pt x="116589" y="218266"/>
                    </a:lnTo>
                    <a:lnTo>
                      <a:pt x="109404" y="227247"/>
                    </a:lnTo>
                    <a:lnTo>
                      <a:pt x="98042" y="231792"/>
                    </a:lnTo>
                    <a:lnTo>
                      <a:pt x="93497" y="236337"/>
                    </a:lnTo>
                    <a:lnTo>
                      <a:pt x="88735" y="236337"/>
                    </a:lnTo>
                    <a:lnTo>
                      <a:pt x="86354" y="238718"/>
                    </a:lnTo>
                    <a:lnTo>
                      <a:pt x="72143" y="238718"/>
                    </a:lnTo>
                    <a:lnTo>
                      <a:pt x="66227" y="243154"/>
                    </a:lnTo>
                    <a:lnTo>
                      <a:pt x="62259" y="243154"/>
                    </a:lnTo>
                    <a:lnTo>
                      <a:pt x="59084" y="245535"/>
                    </a:lnTo>
                    <a:lnTo>
                      <a:pt x="31815" y="245535"/>
                    </a:lnTo>
                    <a:lnTo>
                      <a:pt x="20452" y="222811"/>
                    </a:lnTo>
                    <a:lnTo>
                      <a:pt x="20452" y="202358"/>
                    </a:lnTo>
                    <a:lnTo>
                      <a:pt x="15908" y="190996"/>
                    </a:lnTo>
                    <a:lnTo>
                      <a:pt x="9090" y="159181"/>
                    </a:lnTo>
                    <a:lnTo>
                      <a:pt x="0" y="147819"/>
                    </a:lnTo>
                    <a:lnTo>
                      <a:pt x="4545" y="143274"/>
                    </a:lnTo>
                    <a:lnTo>
                      <a:pt x="4545" y="127367"/>
                    </a:lnTo>
                    <a:lnTo>
                      <a:pt x="9090" y="120550"/>
                    </a:lnTo>
                    <a:lnTo>
                      <a:pt x="4545" y="104642"/>
                    </a:lnTo>
                    <a:lnTo>
                      <a:pt x="20452" y="95552"/>
                    </a:lnTo>
                    <a:lnTo>
                      <a:pt x="15908" y="72828"/>
                    </a:lnTo>
                    <a:lnTo>
                      <a:pt x="27270" y="56920"/>
                    </a:lnTo>
                    <a:lnTo>
                      <a:pt x="30874" y="59494"/>
                    </a:lnTo>
                    <a:lnTo>
                      <a:pt x="34413" y="54539"/>
                    </a:lnTo>
                    <a:lnTo>
                      <a:pt x="50320" y="65902"/>
                    </a:lnTo>
                    <a:lnTo>
                      <a:pt x="59410" y="65902"/>
                    </a:lnTo>
                    <a:lnTo>
                      <a:pt x="102587" y="59084"/>
                    </a:lnTo>
                    <a:lnTo>
                      <a:pt x="109404" y="65902"/>
                    </a:lnTo>
                    <a:lnTo>
                      <a:pt x="144856" y="70333"/>
                    </a:lnTo>
                    <a:lnTo>
                      <a:pt x="149983" y="68283"/>
                    </a:lnTo>
                    <a:lnTo>
                      <a:pt x="150380" y="68600"/>
                    </a:lnTo>
                    <a:lnTo>
                      <a:pt x="157126" y="65902"/>
                    </a:lnTo>
                    <a:lnTo>
                      <a:pt x="168488" y="74992"/>
                    </a:lnTo>
                    <a:lnTo>
                      <a:pt x="177553" y="72402"/>
                    </a:lnTo>
                    <a:lnTo>
                      <a:pt x="204522" y="34196"/>
                    </a:lnTo>
                    <a:lnTo>
                      <a:pt x="236337" y="18289"/>
                    </a:lnTo>
                    <a:lnTo>
                      <a:pt x="239728" y="17784"/>
                    </a:lnTo>
                    <a:lnTo>
                      <a:pt x="243480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1" name="Freeform 457">
                <a:extLst>
                  <a:ext uri="{FF2B5EF4-FFF2-40B4-BE49-F238E27FC236}">
                    <a16:creationId xmlns:a16="http://schemas.microsoft.com/office/drawing/2014/main" id="{8F346AE8-AD4E-4FF1-8178-89662336E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8" y="3558367"/>
                <a:ext cx="626785" cy="515775"/>
              </a:xfrm>
              <a:custGeom>
                <a:avLst/>
                <a:gdLst>
                  <a:gd name="connsiteX0" fmla="*/ 165890 w 782054"/>
                  <a:gd name="connsiteY0" fmla="*/ 0 h 643542"/>
                  <a:gd name="connsiteX1" fmla="*/ 209067 w 782054"/>
                  <a:gd name="connsiteY1" fmla="*/ 11362 h 643542"/>
                  <a:gd name="connsiteX2" fmla="*/ 263606 w 782054"/>
                  <a:gd name="connsiteY2" fmla="*/ 38632 h 643542"/>
                  <a:gd name="connsiteX3" fmla="*/ 370412 w 782054"/>
                  <a:gd name="connsiteY3" fmla="*/ 122713 h 643542"/>
                  <a:gd name="connsiteX4" fmla="*/ 436314 w 782054"/>
                  <a:gd name="connsiteY4" fmla="*/ 129531 h 643542"/>
                  <a:gd name="connsiteX5" fmla="*/ 468128 w 782054"/>
                  <a:gd name="connsiteY5" fmla="*/ 129531 h 643542"/>
                  <a:gd name="connsiteX6" fmla="*/ 473419 w 782054"/>
                  <a:gd name="connsiteY6" fmla="*/ 139055 h 643542"/>
                  <a:gd name="connsiteX7" fmla="*/ 475271 w 782054"/>
                  <a:gd name="connsiteY7" fmla="*/ 139055 h 643542"/>
                  <a:gd name="connsiteX8" fmla="*/ 481343 w 782054"/>
                  <a:gd name="connsiteY8" fmla="*/ 149983 h 643542"/>
                  <a:gd name="connsiteX9" fmla="*/ 504488 w 782054"/>
                  <a:gd name="connsiteY9" fmla="*/ 149983 h 643542"/>
                  <a:gd name="connsiteX10" fmla="*/ 509250 w 782054"/>
                  <a:gd name="connsiteY10" fmla="*/ 159507 h 643542"/>
                  <a:gd name="connsiteX11" fmla="*/ 511631 w 782054"/>
                  <a:gd name="connsiteY11" fmla="*/ 159507 h 643542"/>
                  <a:gd name="connsiteX12" fmla="*/ 523858 w 782054"/>
                  <a:gd name="connsiteY12" fmla="*/ 183962 h 643542"/>
                  <a:gd name="connsiteX13" fmla="*/ 538575 w 782054"/>
                  <a:gd name="connsiteY13" fmla="*/ 193160 h 643542"/>
                  <a:gd name="connsiteX14" fmla="*/ 540335 w 782054"/>
                  <a:gd name="connsiteY14" fmla="*/ 199319 h 643542"/>
                  <a:gd name="connsiteX15" fmla="*/ 545718 w 782054"/>
                  <a:gd name="connsiteY15" fmla="*/ 202684 h 643542"/>
                  <a:gd name="connsiteX16" fmla="*/ 548426 w 782054"/>
                  <a:gd name="connsiteY16" fmla="*/ 212163 h 643542"/>
                  <a:gd name="connsiteX17" fmla="*/ 570389 w 782054"/>
                  <a:gd name="connsiteY17" fmla="*/ 224974 h 643542"/>
                  <a:gd name="connsiteX18" fmla="*/ 570389 w 782054"/>
                  <a:gd name="connsiteY18" fmla="*/ 230332 h 643542"/>
                  <a:gd name="connsiteX19" fmla="*/ 577532 w 782054"/>
                  <a:gd name="connsiteY19" fmla="*/ 234498 h 643542"/>
                  <a:gd name="connsiteX20" fmla="*/ 577532 w 782054"/>
                  <a:gd name="connsiteY20" fmla="*/ 250406 h 643542"/>
                  <a:gd name="connsiteX21" fmla="*/ 577532 w 782054"/>
                  <a:gd name="connsiteY21" fmla="*/ 268585 h 643542"/>
                  <a:gd name="connsiteX22" fmla="*/ 577532 w 782054"/>
                  <a:gd name="connsiteY22" fmla="*/ 277080 h 643542"/>
                  <a:gd name="connsiteX23" fmla="*/ 579479 w 782054"/>
                  <a:gd name="connsiteY23" fmla="*/ 279514 h 643542"/>
                  <a:gd name="connsiteX24" fmla="*/ 580029 w 782054"/>
                  <a:gd name="connsiteY24" fmla="*/ 280796 h 643542"/>
                  <a:gd name="connsiteX25" fmla="*/ 586622 w 782054"/>
                  <a:gd name="connsiteY25" fmla="*/ 289038 h 643542"/>
                  <a:gd name="connsiteX26" fmla="*/ 591511 w 782054"/>
                  <a:gd name="connsiteY26" fmla="*/ 300444 h 643542"/>
                  <a:gd name="connsiteX27" fmla="*/ 606749 w 782054"/>
                  <a:gd name="connsiteY27" fmla="*/ 311328 h 643542"/>
                  <a:gd name="connsiteX28" fmla="*/ 613566 w 782054"/>
                  <a:gd name="connsiteY28" fmla="*/ 306783 h 643542"/>
                  <a:gd name="connsiteX29" fmla="*/ 619478 w 782054"/>
                  <a:gd name="connsiteY29" fmla="*/ 317128 h 643542"/>
                  <a:gd name="connsiteX30" fmla="*/ 620709 w 782054"/>
                  <a:gd name="connsiteY30" fmla="*/ 316307 h 643542"/>
                  <a:gd name="connsiteX31" fmla="*/ 629799 w 782054"/>
                  <a:gd name="connsiteY31" fmla="*/ 332214 h 643542"/>
                  <a:gd name="connsiteX32" fmla="*/ 629799 w 782054"/>
                  <a:gd name="connsiteY32" fmla="*/ 343577 h 643542"/>
                  <a:gd name="connsiteX33" fmla="*/ 642404 w 782054"/>
                  <a:gd name="connsiteY33" fmla="*/ 377790 h 643542"/>
                  <a:gd name="connsiteX34" fmla="*/ 747642 w 782054"/>
                  <a:gd name="connsiteY34" fmla="*/ 393137 h 643542"/>
                  <a:gd name="connsiteX35" fmla="*/ 752187 w 782054"/>
                  <a:gd name="connsiteY35" fmla="*/ 386319 h 643542"/>
                  <a:gd name="connsiteX36" fmla="*/ 774911 w 782054"/>
                  <a:gd name="connsiteY36" fmla="*/ 413589 h 643542"/>
                  <a:gd name="connsiteX37" fmla="*/ 774670 w 782054"/>
                  <a:gd name="connsiteY37" fmla="*/ 414252 h 643542"/>
                  <a:gd name="connsiteX38" fmla="*/ 782054 w 782054"/>
                  <a:gd name="connsiteY38" fmla="*/ 423113 h 643542"/>
                  <a:gd name="connsiteX39" fmla="*/ 754785 w 782054"/>
                  <a:gd name="connsiteY39" fmla="*/ 498104 h 643542"/>
                  <a:gd name="connsiteX40" fmla="*/ 645706 w 782054"/>
                  <a:gd name="connsiteY40" fmla="*/ 541281 h 643542"/>
                  <a:gd name="connsiteX41" fmla="*/ 538900 w 782054"/>
                  <a:gd name="connsiteY41" fmla="*/ 557189 h 643542"/>
                  <a:gd name="connsiteX42" fmla="*/ 502541 w 782054"/>
                  <a:gd name="connsiteY42" fmla="*/ 573096 h 643542"/>
                  <a:gd name="connsiteX43" fmla="*/ 479816 w 782054"/>
                  <a:gd name="connsiteY43" fmla="*/ 611728 h 643542"/>
                  <a:gd name="connsiteX44" fmla="*/ 459364 w 782054"/>
                  <a:gd name="connsiteY44" fmla="*/ 616273 h 643542"/>
                  <a:gd name="connsiteX45" fmla="*/ 452547 w 782054"/>
                  <a:gd name="connsiteY45" fmla="*/ 607183 h 643542"/>
                  <a:gd name="connsiteX46" fmla="*/ 436639 w 782054"/>
                  <a:gd name="connsiteY46" fmla="*/ 607183 h 643542"/>
                  <a:gd name="connsiteX47" fmla="*/ 400280 w 782054"/>
                  <a:gd name="connsiteY47" fmla="*/ 607183 h 643542"/>
                  <a:gd name="connsiteX48" fmla="*/ 393463 w 782054"/>
                  <a:gd name="connsiteY48" fmla="*/ 600365 h 643542"/>
                  <a:gd name="connsiteX49" fmla="*/ 350286 w 782054"/>
                  <a:gd name="connsiteY49" fmla="*/ 600365 h 643542"/>
                  <a:gd name="connsiteX50" fmla="*/ 341196 w 782054"/>
                  <a:gd name="connsiteY50" fmla="*/ 607183 h 643542"/>
                  <a:gd name="connsiteX51" fmla="*/ 325289 w 782054"/>
                  <a:gd name="connsiteY51" fmla="*/ 595820 h 643542"/>
                  <a:gd name="connsiteX52" fmla="*/ 313926 w 782054"/>
                  <a:gd name="connsiteY52" fmla="*/ 611728 h 643542"/>
                  <a:gd name="connsiteX53" fmla="*/ 318471 w 782054"/>
                  <a:gd name="connsiteY53" fmla="*/ 627635 h 643542"/>
                  <a:gd name="connsiteX54" fmla="*/ 302564 w 782054"/>
                  <a:gd name="connsiteY54" fmla="*/ 643542 h 643542"/>
                  <a:gd name="connsiteX55" fmla="*/ 302564 w 782054"/>
                  <a:gd name="connsiteY55" fmla="*/ 627635 h 643542"/>
                  <a:gd name="connsiteX56" fmla="*/ 302121 w 782054"/>
                  <a:gd name="connsiteY56" fmla="*/ 627319 h 643542"/>
                  <a:gd name="connsiteX57" fmla="*/ 295421 w 782054"/>
                  <a:gd name="connsiteY57" fmla="*/ 634018 h 643542"/>
                  <a:gd name="connsiteX58" fmla="*/ 295421 w 782054"/>
                  <a:gd name="connsiteY58" fmla="*/ 622533 h 643542"/>
                  <a:gd name="connsiteX59" fmla="*/ 286657 w 782054"/>
                  <a:gd name="connsiteY59" fmla="*/ 616273 h 643542"/>
                  <a:gd name="connsiteX60" fmla="*/ 286657 w 782054"/>
                  <a:gd name="connsiteY60" fmla="*/ 611851 h 643542"/>
                  <a:gd name="connsiteX61" fmla="*/ 279514 w 782054"/>
                  <a:gd name="connsiteY61" fmla="*/ 606749 h 643542"/>
                  <a:gd name="connsiteX62" fmla="*/ 279514 w 782054"/>
                  <a:gd name="connsiteY62" fmla="*/ 594810 h 643542"/>
                  <a:gd name="connsiteX63" fmla="*/ 266204 w 782054"/>
                  <a:gd name="connsiteY63" fmla="*/ 584458 h 643542"/>
                  <a:gd name="connsiteX64" fmla="*/ 262123 w 782054"/>
                  <a:gd name="connsiteY64" fmla="*/ 577315 h 643542"/>
                  <a:gd name="connsiteX65" fmla="*/ 259061 w 782054"/>
                  <a:gd name="connsiteY65" fmla="*/ 574934 h 643542"/>
                  <a:gd name="connsiteX66" fmla="*/ 240882 w 782054"/>
                  <a:gd name="connsiteY66" fmla="*/ 543120 h 643542"/>
                  <a:gd name="connsiteX67" fmla="*/ 232744 w 782054"/>
                  <a:gd name="connsiteY67" fmla="*/ 514639 h 643542"/>
                  <a:gd name="connsiteX68" fmla="*/ 211665 w 782054"/>
                  <a:gd name="connsiteY68" fmla="*/ 493559 h 643542"/>
                  <a:gd name="connsiteX69" fmla="*/ 195758 w 782054"/>
                  <a:gd name="connsiteY69" fmla="*/ 489015 h 643542"/>
                  <a:gd name="connsiteX70" fmla="*/ 190467 w 782054"/>
                  <a:gd name="connsiteY70" fmla="*/ 480020 h 643542"/>
                  <a:gd name="connsiteX71" fmla="*/ 188615 w 782054"/>
                  <a:gd name="connsiteY71" fmla="*/ 479491 h 643542"/>
                  <a:gd name="connsiteX72" fmla="*/ 165890 w 782054"/>
                  <a:gd name="connsiteY72" fmla="*/ 440859 h 643542"/>
                  <a:gd name="connsiteX73" fmla="*/ 161345 w 782054"/>
                  <a:gd name="connsiteY73" fmla="*/ 413589 h 643542"/>
                  <a:gd name="connsiteX74" fmla="*/ 161345 w 782054"/>
                  <a:gd name="connsiteY74" fmla="*/ 393137 h 643542"/>
                  <a:gd name="connsiteX75" fmla="*/ 141963 w 782054"/>
                  <a:gd name="connsiteY75" fmla="*/ 350495 h 643542"/>
                  <a:gd name="connsiteX76" fmla="*/ 129856 w 782054"/>
                  <a:gd name="connsiteY76" fmla="*/ 343577 h 643542"/>
                  <a:gd name="connsiteX77" fmla="*/ 109404 w 782054"/>
                  <a:gd name="connsiteY77" fmla="*/ 332214 h 643542"/>
                  <a:gd name="connsiteX78" fmla="*/ 105558 w 782054"/>
                  <a:gd name="connsiteY78" fmla="*/ 324522 h 643542"/>
                  <a:gd name="connsiteX79" fmla="*/ 102261 w 782054"/>
                  <a:gd name="connsiteY79" fmla="*/ 322690 h 643542"/>
                  <a:gd name="connsiteX80" fmla="*/ 90899 w 782054"/>
                  <a:gd name="connsiteY80" fmla="*/ 299966 h 643542"/>
                  <a:gd name="connsiteX81" fmla="*/ 90899 w 782054"/>
                  <a:gd name="connsiteY81" fmla="*/ 290876 h 643542"/>
                  <a:gd name="connsiteX82" fmla="*/ 83505 w 782054"/>
                  <a:gd name="connsiteY82" fmla="*/ 276088 h 643542"/>
                  <a:gd name="connsiteX83" fmla="*/ 77590 w 782054"/>
                  <a:gd name="connsiteY83" fmla="*/ 273130 h 643542"/>
                  <a:gd name="connsiteX84" fmla="*/ 73621 w 782054"/>
                  <a:gd name="connsiteY84" fmla="*/ 265194 h 643542"/>
                  <a:gd name="connsiteX85" fmla="*/ 70447 w 782054"/>
                  <a:gd name="connsiteY85" fmla="*/ 263606 h 643542"/>
                  <a:gd name="connsiteX86" fmla="*/ 54539 w 782054"/>
                  <a:gd name="connsiteY86" fmla="*/ 231792 h 643542"/>
                  <a:gd name="connsiteX87" fmla="*/ 38632 w 782054"/>
                  <a:gd name="connsiteY87" fmla="*/ 199977 h 643542"/>
                  <a:gd name="connsiteX88" fmla="*/ 22257 w 782054"/>
                  <a:gd name="connsiteY88" fmla="*/ 175414 h 643542"/>
                  <a:gd name="connsiteX89" fmla="*/ 7143 w 782054"/>
                  <a:gd name="connsiteY89" fmla="*/ 175414 h 643542"/>
                  <a:gd name="connsiteX90" fmla="*/ 9260 w 782054"/>
                  <a:gd name="connsiteY90" fmla="*/ 165890 h 643542"/>
                  <a:gd name="connsiteX91" fmla="*/ 0 w 782054"/>
                  <a:gd name="connsiteY91" fmla="*/ 165890 h 643542"/>
                  <a:gd name="connsiteX92" fmla="*/ 4545 w 782054"/>
                  <a:gd name="connsiteY92" fmla="*/ 145438 h 643542"/>
                  <a:gd name="connsiteX93" fmla="*/ 4545 w 782054"/>
                  <a:gd name="connsiteY93" fmla="*/ 134076 h 643542"/>
                  <a:gd name="connsiteX94" fmla="*/ 11363 w 782054"/>
                  <a:gd name="connsiteY94" fmla="*/ 113623 h 643542"/>
                  <a:gd name="connsiteX95" fmla="*/ 47722 w 782054"/>
                  <a:gd name="connsiteY95" fmla="*/ 122713 h 643542"/>
                  <a:gd name="connsiteX96" fmla="*/ 63629 w 782054"/>
                  <a:gd name="connsiteY96" fmla="*/ 106806 h 643542"/>
                  <a:gd name="connsiteX97" fmla="*/ 74992 w 782054"/>
                  <a:gd name="connsiteY97" fmla="*/ 97716 h 643542"/>
                  <a:gd name="connsiteX98" fmla="*/ 102261 w 782054"/>
                  <a:gd name="connsiteY98" fmla="*/ 90899 h 643542"/>
                  <a:gd name="connsiteX99" fmla="*/ 106806 w 782054"/>
                  <a:gd name="connsiteY99" fmla="*/ 74992 h 643542"/>
                  <a:gd name="connsiteX100" fmla="*/ 121324 w 782054"/>
                  <a:gd name="connsiteY100" fmla="*/ 64621 h 643542"/>
                  <a:gd name="connsiteX101" fmla="*/ 93497 w 782054"/>
                  <a:gd name="connsiteY101" fmla="*/ 36794 h 643542"/>
                  <a:gd name="connsiteX102" fmla="*/ 95324 w 782054"/>
                  <a:gd name="connsiteY102" fmla="*/ 36240 h 643542"/>
                  <a:gd name="connsiteX103" fmla="*/ 86354 w 782054"/>
                  <a:gd name="connsiteY103" fmla="*/ 27270 h 643542"/>
                  <a:gd name="connsiteX104" fmla="*/ 161345 w 782054"/>
                  <a:gd name="connsiteY104" fmla="*/ 4545 h 64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782054" h="643542">
                    <a:moveTo>
                      <a:pt x="165890" y="0"/>
                    </a:moveTo>
                    <a:lnTo>
                      <a:pt x="209067" y="11362"/>
                    </a:lnTo>
                    <a:lnTo>
                      <a:pt x="263606" y="38632"/>
                    </a:lnTo>
                    <a:lnTo>
                      <a:pt x="370412" y="122713"/>
                    </a:lnTo>
                    <a:lnTo>
                      <a:pt x="436314" y="129531"/>
                    </a:lnTo>
                    <a:lnTo>
                      <a:pt x="468128" y="129531"/>
                    </a:lnTo>
                    <a:lnTo>
                      <a:pt x="473419" y="139055"/>
                    </a:lnTo>
                    <a:lnTo>
                      <a:pt x="475271" y="139055"/>
                    </a:lnTo>
                    <a:lnTo>
                      <a:pt x="481343" y="149983"/>
                    </a:lnTo>
                    <a:lnTo>
                      <a:pt x="504488" y="149983"/>
                    </a:lnTo>
                    <a:lnTo>
                      <a:pt x="509250" y="159507"/>
                    </a:lnTo>
                    <a:lnTo>
                      <a:pt x="511631" y="159507"/>
                    </a:lnTo>
                    <a:lnTo>
                      <a:pt x="523858" y="183962"/>
                    </a:lnTo>
                    <a:lnTo>
                      <a:pt x="538575" y="193160"/>
                    </a:lnTo>
                    <a:lnTo>
                      <a:pt x="540335" y="199319"/>
                    </a:lnTo>
                    <a:lnTo>
                      <a:pt x="545718" y="202684"/>
                    </a:lnTo>
                    <a:lnTo>
                      <a:pt x="548426" y="212163"/>
                    </a:lnTo>
                    <a:lnTo>
                      <a:pt x="570389" y="224974"/>
                    </a:lnTo>
                    <a:lnTo>
                      <a:pt x="570389" y="230332"/>
                    </a:lnTo>
                    <a:lnTo>
                      <a:pt x="577532" y="234498"/>
                    </a:lnTo>
                    <a:lnTo>
                      <a:pt x="577532" y="250406"/>
                    </a:lnTo>
                    <a:lnTo>
                      <a:pt x="577532" y="268585"/>
                    </a:lnTo>
                    <a:lnTo>
                      <a:pt x="577532" y="277080"/>
                    </a:lnTo>
                    <a:lnTo>
                      <a:pt x="579479" y="279514"/>
                    </a:lnTo>
                    <a:lnTo>
                      <a:pt x="580029" y="280796"/>
                    </a:lnTo>
                    <a:lnTo>
                      <a:pt x="586622" y="289038"/>
                    </a:lnTo>
                    <a:lnTo>
                      <a:pt x="591511" y="300444"/>
                    </a:lnTo>
                    <a:lnTo>
                      <a:pt x="606749" y="311328"/>
                    </a:lnTo>
                    <a:lnTo>
                      <a:pt x="613566" y="306783"/>
                    </a:lnTo>
                    <a:lnTo>
                      <a:pt x="619478" y="317128"/>
                    </a:lnTo>
                    <a:lnTo>
                      <a:pt x="620709" y="316307"/>
                    </a:lnTo>
                    <a:lnTo>
                      <a:pt x="629799" y="332214"/>
                    </a:lnTo>
                    <a:lnTo>
                      <a:pt x="629799" y="343577"/>
                    </a:lnTo>
                    <a:lnTo>
                      <a:pt x="642404" y="377790"/>
                    </a:lnTo>
                    <a:lnTo>
                      <a:pt x="747642" y="393137"/>
                    </a:lnTo>
                    <a:lnTo>
                      <a:pt x="752187" y="386319"/>
                    </a:lnTo>
                    <a:lnTo>
                      <a:pt x="774911" y="413589"/>
                    </a:lnTo>
                    <a:lnTo>
                      <a:pt x="774670" y="414252"/>
                    </a:lnTo>
                    <a:lnTo>
                      <a:pt x="782054" y="423113"/>
                    </a:lnTo>
                    <a:lnTo>
                      <a:pt x="754785" y="498104"/>
                    </a:lnTo>
                    <a:lnTo>
                      <a:pt x="645706" y="541281"/>
                    </a:lnTo>
                    <a:lnTo>
                      <a:pt x="538900" y="557189"/>
                    </a:lnTo>
                    <a:lnTo>
                      <a:pt x="502541" y="573096"/>
                    </a:lnTo>
                    <a:lnTo>
                      <a:pt x="479816" y="611728"/>
                    </a:lnTo>
                    <a:lnTo>
                      <a:pt x="459364" y="616273"/>
                    </a:lnTo>
                    <a:lnTo>
                      <a:pt x="452547" y="607183"/>
                    </a:lnTo>
                    <a:lnTo>
                      <a:pt x="436639" y="607183"/>
                    </a:lnTo>
                    <a:lnTo>
                      <a:pt x="400280" y="607183"/>
                    </a:lnTo>
                    <a:lnTo>
                      <a:pt x="393463" y="600365"/>
                    </a:lnTo>
                    <a:lnTo>
                      <a:pt x="350286" y="600365"/>
                    </a:lnTo>
                    <a:lnTo>
                      <a:pt x="341196" y="607183"/>
                    </a:lnTo>
                    <a:lnTo>
                      <a:pt x="325289" y="595820"/>
                    </a:lnTo>
                    <a:lnTo>
                      <a:pt x="313926" y="611728"/>
                    </a:lnTo>
                    <a:lnTo>
                      <a:pt x="318471" y="627635"/>
                    </a:lnTo>
                    <a:lnTo>
                      <a:pt x="302564" y="643542"/>
                    </a:lnTo>
                    <a:lnTo>
                      <a:pt x="302564" y="627635"/>
                    </a:lnTo>
                    <a:lnTo>
                      <a:pt x="302121" y="627319"/>
                    </a:lnTo>
                    <a:lnTo>
                      <a:pt x="295421" y="634018"/>
                    </a:lnTo>
                    <a:lnTo>
                      <a:pt x="295421" y="622533"/>
                    </a:lnTo>
                    <a:lnTo>
                      <a:pt x="286657" y="616273"/>
                    </a:lnTo>
                    <a:lnTo>
                      <a:pt x="286657" y="611851"/>
                    </a:lnTo>
                    <a:lnTo>
                      <a:pt x="279514" y="606749"/>
                    </a:lnTo>
                    <a:lnTo>
                      <a:pt x="279514" y="594810"/>
                    </a:lnTo>
                    <a:lnTo>
                      <a:pt x="266204" y="584458"/>
                    </a:lnTo>
                    <a:lnTo>
                      <a:pt x="262123" y="577315"/>
                    </a:lnTo>
                    <a:lnTo>
                      <a:pt x="259061" y="574934"/>
                    </a:lnTo>
                    <a:lnTo>
                      <a:pt x="240882" y="543120"/>
                    </a:lnTo>
                    <a:lnTo>
                      <a:pt x="232744" y="514639"/>
                    </a:lnTo>
                    <a:lnTo>
                      <a:pt x="211665" y="493559"/>
                    </a:lnTo>
                    <a:lnTo>
                      <a:pt x="195758" y="489015"/>
                    </a:lnTo>
                    <a:lnTo>
                      <a:pt x="190467" y="480020"/>
                    </a:lnTo>
                    <a:lnTo>
                      <a:pt x="188615" y="479491"/>
                    </a:lnTo>
                    <a:lnTo>
                      <a:pt x="165890" y="440859"/>
                    </a:lnTo>
                    <a:lnTo>
                      <a:pt x="161345" y="413589"/>
                    </a:lnTo>
                    <a:lnTo>
                      <a:pt x="161345" y="393137"/>
                    </a:lnTo>
                    <a:lnTo>
                      <a:pt x="141963" y="350495"/>
                    </a:lnTo>
                    <a:lnTo>
                      <a:pt x="129856" y="343577"/>
                    </a:lnTo>
                    <a:lnTo>
                      <a:pt x="109404" y="332214"/>
                    </a:lnTo>
                    <a:lnTo>
                      <a:pt x="105558" y="324522"/>
                    </a:lnTo>
                    <a:lnTo>
                      <a:pt x="102261" y="322690"/>
                    </a:lnTo>
                    <a:lnTo>
                      <a:pt x="90899" y="299966"/>
                    </a:lnTo>
                    <a:lnTo>
                      <a:pt x="90899" y="290876"/>
                    </a:lnTo>
                    <a:lnTo>
                      <a:pt x="83505" y="276088"/>
                    </a:lnTo>
                    <a:lnTo>
                      <a:pt x="77590" y="273130"/>
                    </a:lnTo>
                    <a:lnTo>
                      <a:pt x="73621" y="265194"/>
                    </a:lnTo>
                    <a:lnTo>
                      <a:pt x="70447" y="263606"/>
                    </a:lnTo>
                    <a:lnTo>
                      <a:pt x="54539" y="231792"/>
                    </a:lnTo>
                    <a:lnTo>
                      <a:pt x="38632" y="199977"/>
                    </a:lnTo>
                    <a:lnTo>
                      <a:pt x="22257" y="175414"/>
                    </a:lnTo>
                    <a:lnTo>
                      <a:pt x="7143" y="175414"/>
                    </a:lnTo>
                    <a:lnTo>
                      <a:pt x="9260" y="165890"/>
                    </a:lnTo>
                    <a:lnTo>
                      <a:pt x="0" y="165890"/>
                    </a:lnTo>
                    <a:lnTo>
                      <a:pt x="4545" y="145438"/>
                    </a:lnTo>
                    <a:lnTo>
                      <a:pt x="4545" y="134076"/>
                    </a:lnTo>
                    <a:lnTo>
                      <a:pt x="11363" y="113623"/>
                    </a:lnTo>
                    <a:lnTo>
                      <a:pt x="47722" y="122713"/>
                    </a:lnTo>
                    <a:lnTo>
                      <a:pt x="63629" y="106806"/>
                    </a:lnTo>
                    <a:lnTo>
                      <a:pt x="74992" y="97716"/>
                    </a:lnTo>
                    <a:lnTo>
                      <a:pt x="102261" y="90899"/>
                    </a:lnTo>
                    <a:lnTo>
                      <a:pt x="106806" y="74992"/>
                    </a:lnTo>
                    <a:lnTo>
                      <a:pt x="121324" y="64621"/>
                    </a:lnTo>
                    <a:lnTo>
                      <a:pt x="93497" y="36794"/>
                    </a:lnTo>
                    <a:lnTo>
                      <a:pt x="95324" y="36240"/>
                    </a:lnTo>
                    <a:lnTo>
                      <a:pt x="86354" y="27270"/>
                    </a:lnTo>
                    <a:lnTo>
                      <a:pt x="161345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2" name="Freeform 456">
                <a:extLst>
                  <a:ext uri="{FF2B5EF4-FFF2-40B4-BE49-F238E27FC236}">
                    <a16:creationId xmlns:a16="http://schemas.microsoft.com/office/drawing/2014/main" id="{4CEC7398-8F32-47D7-BECB-B19270456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73" y="4177781"/>
                <a:ext cx="49262" cy="58369"/>
              </a:xfrm>
              <a:custGeom>
                <a:avLst/>
                <a:gdLst>
                  <a:gd name="connsiteX0" fmla="*/ 47722 w 61465"/>
                  <a:gd name="connsiteY0" fmla="*/ 0 h 72828"/>
                  <a:gd name="connsiteX1" fmla="*/ 50103 w 61465"/>
                  <a:gd name="connsiteY1" fmla="*/ 2381 h 72828"/>
                  <a:gd name="connsiteX2" fmla="*/ 50103 w 61465"/>
                  <a:gd name="connsiteY2" fmla="*/ 2381 h 72828"/>
                  <a:gd name="connsiteX3" fmla="*/ 61465 w 61465"/>
                  <a:gd name="connsiteY3" fmla="*/ 13744 h 72828"/>
                  <a:gd name="connsiteX4" fmla="*/ 54648 w 61465"/>
                  <a:gd name="connsiteY4" fmla="*/ 29651 h 72828"/>
                  <a:gd name="connsiteX5" fmla="*/ 38741 w 61465"/>
                  <a:gd name="connsiteY5" fmla="*/ 41013 h 72828"/>
                  <a:gd name="connsiteX6" fmla="*/ 50103 w 61465"/>
                  <a:gd name="connsiteY6" fmla="*/ 52376 h 72828"/>
                  <a:gd name="connsiteX7" fmla="*/ 38741 w 61465"/>
                  <a:gd name="connsiteY7" fmla="*/ 72828 h 72828"/>
                  <a:gd name="connsiteX8" fmla="*/ 35320 w 61465"/>
                  <a:gd name="connsiteY8" fmla="*/ 69407 h 72828"/>
                  <a:gd name="connsiteX9" fmla="*/ 34196 w 61465"/>
                  <a:gd name="connsiteY9" fmla="*/ 68283 h 72828"/>
                  <a:gd name="connsiteX10" fmla="*/ 22833 w 61465"/>
                  <a:gd name="connsiteY10" fmla="*/ 68283 h 72828"/>
                  <a:gd name="connsiteX11" fmla="*/ 2381 w 61465"/>
                  <a:gd name="connsiteY11" fmla="*/ 68283 h 72828"/>
                  <a:gd name="connsiteX12" fmla="*/ 2381 w 61465"/>
                  <a:gd name="connsiteY12" fmla="*/ 65902 h 72828"/>
                  <a:gd name="connsiteX13" fmla="*/ 0 w 61465"/>
                  <a:gd name="connsiteY13" fmla="*/ 65902 h 72828"/>
                  <a:gd name="connsiteX14" fmla="*/ 0 w 61465"/>
                  <a:gd name="connsiteY14" fmla="*/ 54540 h 72828"/>
                  <a:gd name="connsiteX15" fmla="*/ 0 w 61465"/>
                  <a:gd name="connsiteY15" fmla="*/ 43177 h 72828"/>
                  <a:gd name="connsiteX16" fmla="*/ 9090 w 61465"/>
                  <a:gd name="connsiteY16" fmla="*/ 22725 h 72828"/>
                  <a:gd name="connsiteX17" fmla="*/ 20452 w 61465"/>
                  <a:gd name="connsiteY17" fmla="*/ 6818 h 72828"/>
                  <a:gd name="connsiteX18" fmla="*/ 36360 w 61465"/>
                  <a:gd name="connsiteY18" fmla="*/ 11363 h 7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465" h="72828">
                    <a:moveTo>
                      <a:pt x="47722" y="0"/>
                    </a:moveTo>
                    <a:lnTo>
                      <a:pt x="50103" y="2381"/>
                    </a:lnTo>
                    <a:lnTo>
                      <a:pt x="50103" y="2381"/>
                    </a:lnTo>
                    <a:lnTo>
                      <a:pt x="61465" y="13744"/>
                    </a:lnTo>
                    <a:lnTo>
                      <a:pt x="54648" y="29651"/>
                    </a:lnTo>
                    <a:lnTo>
                      <a:pt x="38741" y="41013"/>
                    </a:lnTo>
                    <a:lnTo>
                      <a:pt x="50103" y="52376"/>
                    </a:lnTo>
                    <a:lnTo>
                      <a:pt x="38741" y="72828"/>
                    </a:lnTo>
                    <a:lnTo>
                      <a:pt x="35320" y="69407"/>
                    </a:lnTo>
                    <a:lnTo>
                      <a:pt x="34196" y="68283"/>
                    </a:lnTo>
                    <a:lnTo>
                      <a:pt x="22833" y="68283"/>
                    </a:lnTo>
                    <a:lnTo>
                      <a:pt x="2381" y="68283"/>
                    </a:lnTo>
                    <a:lnTo>
                      <a:pt x="2381" y="65902"/>
                    </a:lnTo>
                    <a:lnTo>
                      <a:pt x="0" y="65902"/>
                    </a:lnTo>
                    <a:lnTo>
                      <a:pt x="0" y="54540"/>
                    </a:lnTo>
                    <a:lnTo>
                      <a:pt x="0" y="43177"/>
                    </a:lnTo>
                    <a:lnTo>
                      <a:pt x="9090" y="22725"/>
                    </a:lnTo>
                    <a:lnTo>
                      <a:pt x="20452" y="6818"/>
                    </a:lnTo>
                    <a:lnTo>
                      <a:pt x="36360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3" name="Freeform 455">
                <a:extLst>
                  <a:ext uri="{FF2B5EF4-FFF2-40B4-BE49-F238E27FC236}">
                    <a16:creationId xmlns:a16="http://schemas.microsoft.com/office/drawing/2014/main" id="{E6F2BE02-30F4-4675-9E9A-A5A56A69B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55" y="4217850"/>
                <a:ext cx="197047" cy="107631"/>
              </a:xfrm>
              <a:custGeom>
                <a:avLst/>
                <a:gdLst>
                  <a:gd name="connsiteX0" fmla="*/ 20452 w 245860"/>
                  <a:gd name="connsiteY0" fmla="*/ 0 h 134293"/>
                  <a:gd name="connsiteX1" fmla="*/ 31815 w 245860"/>
                  <a:gd name="connsiteY1" fmla="*/ 4545 h 134293"/>
                  <a:gd name="connsiteX2" fmla="*/ 32122 w 245860"/>
                  <a:gd name="connsiteY2" fmla="*/ 5621 h 134293"/>
                  <a:gd name="connsiteX3" fmla="*/ 41339 w 245860"/>
                  <a:gd name="connsiteY3" fmla="*/ 9307 h 134293"/>
                  <a:gd name="connsiteX4" fmla="*/ 45884 w 245860"/>
                  <a:gd name="connsiteY4" fmla="*/ 25215 h 134293"/>
                  <a:gd name="connsiteX5" fmla="*/ 61805 w 245860"/>
                  <a:gd name="connsiteY5" fmla="*/ 36360 h 134293"/>
                  <a:gd name="connsiteX6" fmla="*/ 74991 w 245860"/>
                  <a:gd name="connsiteY6" fmla="*/ 36360 h 134293"/>
                  <a:gd name="connsiteX7" fmla="*/ 106806 w 245860"/>
                  <a:gd name="connsiteY7" fmla="*/ 27270 h 134293"/>
                  <a:gd name="connsiteX8" fmla="*/ 149983 w 245860"/>
                  <a:gd name="connsiteY8" fmla="*/ 20453 h 134293"/>
                  <a:gd name="connsiteX9" fmla="*/ 181797 w 245860"/>
                  <a:gd name="connsiteY9" fmla="*/ 9090 h 134293"/>
                  <a:gd name="connsiteX10" fmla="*/ 197704 w 245860"/>
                  <a:gd name="connsiteY10" fmla="*/ 9090 h 134293"/>
                  <a:gd name="connsiteX11" fmla="*/ 213612 w 245860"/>
                  <a:gd name="connsiteY11" fmla="*/ 0 h 134293"/>
                  <a:gd name="connsiteX12" fmla="*/ 236336 w 245860"/>
                  <a:gd name="connsiteY12" fmla="*/ 0 h 134293"/>
                  <a:gd name="connsiteX13" fmla="*/ 236336 w 245860"/>
                  <a:gd name="connsiteY13" fmla="*/ 4762 h 134293"/>
                  <a:gd name="connsiteX14" fmla="*/ 245860 w 245860"/>
                  <a:gd name="connsiteY14" fmla="*/ 4762 h 134293"/>
                  <a:gd name="connsiteX15" fmla="*/ 245860 w 245860"/>
                  <a:gd name="connsiteY15" fmla="*/ 20670 h 134293"/>
                  <a:gd name="connsiteX16" fmla="*/ 245860 w 245860"/>
                  <a:gd name="connsiteY16" fmla="*/ 57029 h 134293"/>
                  <a:gd name="connsiteX17" fmla="*/ 245860 w 245860"/>
                  <a:gd name="connsiteY17" fmla="*/ 79754 h 134293"/>
                  <a:gd name="connsiteX18" fmla="*/ 223136 w 245860"/>
                  <a:gd name="connsiteY18" fmla="*/ 100206 h 134293"/>
                  <a:gd name="connsiteX19" fmla="*/ 202683 w 245860"/>
                  <a:gd name="connsiteY19" fmla="*/ 134293 h 134293"/>
                  <a:gd name="connsiteX20" fmla="*/ 170869 w 245860"/>
                  <a:gd name="connsiteY20" fmla="*/ 134293 h 134293"/>
                  <a:gd name="connsiteX21" fmla="*/ 52701 w 245860"/>
                  <a:gd name="connsiteY21" fmla="*/ 91116 h 134293"/>
                  <a:gd name="connsiteX22" fmla="*/ 51052 w 245860"/>
                  <a:gd name="connsiteY22" fmla="*/ 89232 h 134293"/>
                  <a:gd name="connsiteX23" fmla="*/ 43177 w 245860"/>
                  <a:gd name="connsiteY23" fmla="*/ 86354 h 134293"/>
                  <a:gd name="connsiteX24" fmla="*/ 27270 w 245860"/>
                  <a:gd name="connsiteY24" fmla="*/ 68174 h 134293"/>
                  <a:gd name="connsiteX25" fmla="*/ 15907 w 245860"/>
                  <a:gd name="connsiteY25" fmla="*/ 52267 h 134293"/>
                  <a:gd name="connsiteX26" fmla="*/ 0 w 245860"/>
                  <a:gd name="connsiteY26" fmla="*/ 31815 h 134293"/>
                  <a:gd name="connsiteX27" fmla="*/ 9090 w 245860"/>
                  <a:gd name="connsiteY27" fmla="*/ 15908 h 13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860" h="134293">
                    <a:moveTo>
                      <a:pt x="20452" y="0"/>
                    </a:moveTo>
                    <a:lnTo>
                      <a:pt x="31815" y="4545"/>
                    </a:lnTo>
                    <a:lnTo>
                      <a:pt x="32122" y="5621"/>
                    </a:lnTo>
                    <a:lnTo>
                      <a:pt x="41339" y="9307"/>
                    </a:lnTo>
                    <a:lnTo>
                      <a:pt x="45884" y="25215"/>
                    </a:lnTo>
                    <a:lnTo>
                      <a:pt x="61805" y="36360"/>
                    </a:lnTo>
                    <a:lnTo>
                      <a:pt x="74991" y="36360"/>
                    </a:lnTo>
                    <a:lnTo>
                      <a:pt x="106806" y="27270"/>
                    </a:lnTo>
                    <a:lnTo>
                      <a:pt x="149983" y="20453"/>
                    </a:lnTo>
                    <a:lnTo>
                      <a:pt x="181797" y="9090"/>
                    </a:lnTo>
                    <a:lnTo>
                      <a:pt x="197704" y="9090"/>
                    </a:lnTo>
                    <a:lnTo>
                      <a:pt x="213612" y="0"/>
                    </a:lnTo>
                    <a:lnTo>
                      <a:pt x="236336" y="0"/>
                    </a:lnTo>
                    <a:lnTo>
                      <a:pt x="236336" y="4762"/>
                    </a:lnTo>
                    <a:lnTo>
                      <a:pt x="245860" y="4762"/>
                    </a:lnTo>
                    <a:lnTo>
                      <a:pt x="245860" y="20670"/>
                    </a:lnTo>
                    <a:lnTo>
                      <a:pt x="245860" y="57029"/>
                    </a:lnTo>
                    <a:lnTo>
                      <a:pt x="245860" y="79754"/>
                    </a:lnTo>
                    <a:lnTo>
                      <a:pt x="223136" y="100206"/>
                    </a:lnTo>
                    <a:lnTo>
                      <a:pt x="202683" y="134293"/>
                    </a:lnTo>
                    <a:lnTo>
                      <a:pt x="170869" y="134293"/>
                    </a:lnTo>
                    <a:lnTo>
                      <a:pt x="52701" y="91116"/>
                    </a:lnTo>
                    <a:lnTo>
                      <a:pt x="51052" y="89232"/>
                    </a:lnTo>
                    <a:lnTo>
                      <a:pt x="43177" y="86354"/>
                    </a:lnTo>
                    <a:lnTo>
                      <a:pt x="27270" y="68174"/>
                    </a:lnTo>
                    <a:lnTo>
                      <a:pt x="15907" y="52267"/>
                    </a:lnTo>
                    <a:lnTo>
                      <a:pt x="0" y="31815"/>
                    </a:lnTo>
                    <a:lnTo>
                      <a:pt x="9090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4" name="Freeform 454">
                <a:extLst>
                  <a:ext uri="{FF2B5EF4-FFF2-40B4-BE49-F238E27FC236}">
                    <a16:creationId xmlns:a16="http://schemas.microsoft.com/office/drawing/2014/main" id="{7A815FE5-BD86-4565-80BC-ED973162C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91" y="4019330"/>
                <a:ext cx="200429" cy="173284"/>
              </a:xfrm>
              <a:custGeom>
                <a:avLst/>
                <a:gdLst>
                  <a:gd name="connsiteX0" fmla="*/ 77373 w 250080"/>
                  <a:gd name="connsiteY0" fmla="*/ 0 h 216210"/>
                  <a:gd name="connsiteX1" fmla="*/ 100097 w 250080"/>
                  <a:gd name="connsiteY1" fmla="*/ 47722 h 216210"/>
                  <a:gd name="connsiteX2" fmla="*/ 109187 w 250080"/>
                  <a:gd name="connsiteY2" fmla="*/ 79537 h 216210"/>
                  <a:gd name="connsiteX3" fmla="*/ 131912 w 250080"/>
                  <a:gd name="connsiteY3" fmla="*/ 102261 h 216210"/>
                  <a:gd name="connsiteX4" fmla="*/ 179634 w 250080"/>
                  <a:gd name="connsiteY4" fmla="*/ 134076 h 216210"/>
                  <a:gd name="connsiteX5" fmla="*/ 202358 w 250080"/>
                  <a:gd name="connsiteY5" fmla="*/ 154528 h 216210"/>
                  <a:gd name="connsiteX6" fmla="*/ 222811 w 250080"/>
                  <a:gd name="connsiteY6" fmla="*/ 177253 h 216210"/>
                  <a:gd name="connsiteX7" fmla="*/ 234173 w 250080"/>
                  <a:gd name="connsiteY7" fmla="*/ 193160 h 216210"/>
                  <a:gd name="connsiteX8" fmla="*/ 250080 w 250080"/>
                  <a:gd name="connsiteY8" fmla="*/ 197705 h 216210"/>
                  <a:gd name="connsiteX9" fmla="*/ 243995 w 250080"/>
                  <a:gd name="connsiteY9" fmla="*/ 203790 h 216210"/>
                  <a:gd name="connsiteX10" fmla="*/ 247699 w 250080"/>
                  <a:gd name="connsiteY10" fmla="*/ 204848 h 216210"/>
                  <a:gd name="connsiteX11" fmla="*/ 236337 w 250080"/>
                  <a:gd name="connsiteY11" fmla="*/ 216210 h 216210"/>
                  <a:gd name="connsiteX12" fmla="*/ 220430 w 250080"/>
                  <a:gd name="connsiteY12" fmla="*/ 216210 h 216210"/>
                  <a:gd name="connsiteX13" fmla="*/ 209067 w 250080"/>
                  <a:gd name="connsiteY13" fmla="*/ 204848 h 216210"/>
                  <a:gd name="connsiteX14" fmla="*/ 193160 w 250080"/>
                  <a:gd name="connsiteY14" fmla="*/ 179851 h 216210"/>
                  <a:gd name="connsiteX15" fmla="*/ 177253 w 250080"/>
                  <a:gd name="connsiteY15" fmla="*/ 168488 h 216210"/>
                  <a:gd name="connsiteX16" fmla="*/ 165890 w 250080"/>
                  <a:gd name="connsiteY16" fmla="*/ 157126 h 216210"/>
                  <a:gd name="connsiteX17" fmla="*/ 140893 w 250080"/>
                  <a:gd name="connsiteY17" fmla="*/ 141219 h 216210"/>
                  <a:gd name="connsiteX18" fmla="*/ 113624 w 250080"/>
                  <a:gd name="connsiteY18" fmla="*/ 141219 h 216210"/>
                  <a:gd name="connsiteX19" fmla="*/ 102261 w 250080"/>
                  <a:gd name="connsiteY19" fmla="*/ 129856 h 216210"/>
                  <a:gd name="connsiteX20" fmla="*/ 79537 w 250080"/>
                  <a:gd name="connsiteY20" fmla="*/ 141219 h 216210"/>
                  <a:gd name="connsiteX21" fmla="*/ 59084 w 250080"/>
                  <a:gd name="connsiteY21" fmla="*/ 125312 h 216210"/>
                  <a:gd name="connsiteX22" fmla="*/ 47722 w 250080"/>
                  <a:gd name="connsiteY22" fmla="*/ 152581 h 216210"/>
                  <a:gd name="connsiteX23" fmla="*/ 4545 w 250080"/>
                  <a:gd name="connsiteY23" fmla="*/ 145764 h 216210"/>
                  <a:gd name="connsiteX24" fmla="*/ 0 w 250080"/>
                  <a:gd name="connsiteY24" fmla="*/ 129856 h 216210"/>
                  <a:gd name="connsiteX25" fmla="*/ 15908 w 250080"/>
                  <a:gd name="connsiteY25" fmla="*/ 70772 h 216210"/>
                  <a:gd name="connsiteX26" fmla="*/ 15908 w 250080"/>
                  <a:gd name="connsiteY26" fmla="*/ 50320 h 216210"/>
                  <a:gd name="connsiteX27" fmla="*/ 18289 w 250080"/>
                  <a:gd name="connsiteY27" fmla="*/ 47939 h 216210"/>
                  <a:gd name="connsiteX28" fmla="*/ 18289 w 250080"/>
                  <a:gd name="connsiteY28" fmla="*/ 43177 h 216210"/>
                  <a:gd name="connsiteX29" fmla="*/ 34196 w 250080"/>
                  <a:gd name="connsiteY29" fmla="*/ 27270 h 216210"/>
                  <a:gd name="connsiteX30" fmla="*/ 61465 w 250080"/>
                  <a:gd name="connsiteY30" fmla="*/ 20452 h 21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0080" h="216210">
                    <a:moveTo>
                      <a:pt x="77373" y="0"/>
                    </a:moveTo>
                    <a:lnTo>
                      <a:pt x="100097" y="47722"/>
                    </a:lnTo>
                    <a:lnTo>
                      <a:pt x="109187" y="79537"/>
                    </a:lnTo>
                    <a:lnTo>
                      <a:pt x="131912" y="102261"/>
                    </a:lnTo>
                    <a:lnTo>
                      <a:pt x="179634" y="134076"/>
                    </a:lnTo>
                    <a:lnTo>
                      <a:pt x="202358" y="154528"/>
                    </a:lnTo>
                    <a:lnTo>
                      <a:pt x="222811" y="177253"/>
                    </a:lnTo>
                    <a:lnTo>
                      <a:pt x="234173" y="193160"/>
                    </a:lnTo>
                    <a:lnTo>
                      <a:pt x="250080" y="197705"/>
                    </a:lnTo>
                    <a:lnTo>
                      <a:pt x="243995" y="203790"/>
                    </a:lnTo>
                    <a:lnTo>
                      <a:pt x="247699" y="204848"/>
                    </a:lnTo>
                    <a:lnTo>
                      <a:pt x="236337" y="216210"/>
                    </a:lnTo>
                    <a:lnTo>
                      <a:pt x="220430" y="216210"/>
                    </a:lnTo>
                    <a:lnTo>
                      <a:pt x="209067" y="204848"/>
                    </a:lnTo>
                    <a:lnTo>
                      <a:pt x="193160" y="179851"/>
                    </a:lnTo>
                    <a:lnTo>
                      <a:pt x="177253" y="168488"/>
                    </a:lnTo>
                    <a:lnTo>
                      <a:pt x="165890" y="157126"/>
                    </a:lnTo>
                    <a:lnTo>
                      <a:pt x="140893" y="141219"/>
                    </a:lnTo>
                    <a:lnTo>
                      <a:pt x="113624" y="141219"/>
                    </a:lnTo>
                    <a:lnTo>
                      <a:pt x="102261" y="129856"/>
                    </a:lnTo>
                    <a:lnTo>
                      <a:pt x="79537" y="141219"/>
                    </a:lnTo>
                    <a:lnTo>
                      <a:pt x="59084" y="125312"/>
                    </a:lnTo>
                    <a:lnTo>
                      <a:pt x="47722" y="152581"/>
                    </a:lnTo>
                    <a:lnTo>
                      <a:pt x="4545" y="145764"/>
                    </a:lnTo>
                    <a:lnTo>
                      <a:pt x="0" y="129856"/>
                    </a:lnTo>
                    <a:lnTo>
                      <a:pt x="15908" y="70772"/>
                    </a:lnTo>
                    <a:lnTo>
                      <a:pt x="15908" y="50320"/>
                    </a:lnTo>
                    <a:lnTo>
                      <a:pt x="18289" y="47939"/>
                    </a:lnTo>
                    <a:lnTo>
                      <a:pt x="18289" y="43177"/>
                    </a:lnTo>
                    <a:lnTo>
                      <a:pt x="34196" y="27270"/>
                    </a:lnTo>
                    <a:lnTo>
                      <a:pt x="61465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5" name="Freeform 453">
                <a:extLst>
                  <a:ext uri="{FF2B5EF4-FFF2-40B4-BE49-F238E27FC236}">
                    <a16:creationId xmlns:a16="http://schemas.microsoft.com/office/drawing/2014/main" id="{05C51700-40D8-41F8-AA5C-0D9D431C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766" y="4110393"/>
                <a:ext cx="442748" cy="351857"/>
              </a:xfrm>
              <a:custGeom>
                <a:avLst/>
                <a:gdLst>
                  <a:gd name="connsiteX0" fmla="*/ 186559 w 552426"/>
                  <a:gd name="connsiteY0" fmla="*/ 0 h 439020"/>
                  <a:gd name="connsiteX1" fmla="*/ 207012 w 552426"/>
                  <a:gd name="connsiteY1" fmla="*/ 20452 h 439020"/>
                  <a:gd name="connsiteX2" fmla="*/ 229736 w 552426"/>
                  <a:gd name="connsiteY2" fmla="*/ 9090 h 439020"/>
                  <a:gd name="connsiteX3" fmla="*/ 241099 w 552426"/>
                  <a:gd name="connsiteY3" fmla="*/ 15908 h 439020"/>
                  <a:gd name="connsiteX4" fmla="*/ 268368 w 552426"/>
                  <a:gd name="connsiteY4" fmla="*/ 20452 h 439020"/>
                  <a:gd name="connsiteX5" fmla="*/ 300183 w 552426"/>
                  <a:gd name="connsiteY5" fmla="*/ 31815 h 439020"/>
                  <a:gd name="connsiteX6" fmla="*/ 309273 w 552426"/>
                  <a:gd name="connsiteY6" fmla="*/ 47722 h 439020"/>
                  <a:gd name="connsiteX7" fmla="*/ 320635 w 552426"/>
                  <a:gd name="connsiteY7" fmla="*/ 59084 h 439020"/>
                  <a:gd name="connsiteX8" fmla="*/ 336542 w 552426"/>
                  <a:gd name="connsiteY8" fmla="*/ 79537 h 439020"/>
                  <a:gd name="connsiteX9" fmla="*/ 347904 w 552426"/>
                  <a:gd name="connsiteY9" fmla="*/ 90899 h 439020"/>
                  <a:gd name="connsiteX10" fmla="*/ 341952 w 552426"/>
                  <a:gd name="connsiteY10" fmla="*/ 99232 h 439020"/>
                  <a:gd name="connsiteX11" fmla="*/ 343142 w 552426"/>
                  <a:gd name="connsiteY11" fmla="*/ 100423 h 439020"/>
                  <a:gd name="connsiteX12" fmla="*/ 333181 w 552426"/>
                  <a:gd name="connsiteY12" fmla="*/ 114370 h 439020"/>
                  <a:gd name="connsiteX13" fmla="*/ 327452 w 552426"/>
                  <a:gd name="connsiteY13" fmla="*/ 127258 h 439020"/>
                  <a:gd name="connsiteX14" fmla="*/ 327452 w 552426"/>
                  <a:gd name="connsiteY14" fmla="*/ 138621 h 439020"/>
                  <a:gd name="connsiteX15" fmla="*/ 327452 w 552426"/>
                  <a:gd name="connsiteY15" fmla="*/ 149983 h 439020"/>
                  <a:gd name="connsiteX16" fmla="*/ 347904 w 552426"/>
                  <a:gd name="connsiteY16" fmla="*/ 149983 h 439020"/>
                  <a:gd name="connsiteX17" fmla="*/ 359267 w 552426"/>
                  <a:gd name="connsiteY17" fmla="*/ 143166 h 439020"/>
                  <a:gd name="connsiteX18" fmla="*/ 368357 w 552426"/>
                  <a:gd name="connsiteY18" fmla="*/ 149983 h 439020"/>
                  <a:gd name="connsiteX19" fmla="*/ 363119 w 552426"/>
                  <a:gd name="connsiteY19" fmla="*/ 159150 h 439020"/>
                  <a:gd name="connsiteX20" fmla="*/ 363595 w 552426"/>
                  <a:gd name="connsiteY20" fmla="*/ 159507 h 439020"/>
                  <a:gd name="connsiteX21" fmla="*/ 359659 w 552426"/>
                  <a:gd name="connsiteY21" fmla="*/ 166394 h 439020"/>
                  <a:gd name="connsiteX22" fmla="*/ 375174 w 552426"/>
                  <a:gd name="connsiteY22" fmla="*/ 186342 h 439020"/>
                  <a:gd name="connsiteX23" fmla="*/ 386536 w 552426"/>
                  <a:gd name="connsiteY23" fmla="*/ 202250 h 439020"/>
                  <a:gd name="connsiteX24" fmla="*/ 402444 w 552426"/>
                  <a:gd name="connsiteY24" fmla="*/ 220429 h 439020"/>
                  <a:gd name="connsiteX25" fmla="*/ 520612 w 552426"/>
                  <a:gd name="connsiteY25" fmla="*/ 263606 h 439020"/>
                  <a:gd name="connsiteX26" fmla="*/ 552426 w 552426"/>
                  <a:gd name="connsiteY26" fmla="*/ 263606 h 439020"/>
                  <a:gd name="connsiteX27" fmla="*/ 542902 w 552426"/>
                  <a:gd name="connsiteY27" fmla="*/ 273130 h 439020"/>
                  <a:gd name="connsiteX28" fmla="*/ 547664 w 552426"/>
                  <a:gd name="connsiteY28" fmla="*/ 273130 h 439020"/>
                  <a:gd name="connsiteX29" fmla="*/ 440858 w 552426"/>
                  <a:gd name="connsiteY29" fmla="*/ 379936 h 439020"/>
                  <a:gd name="connsiteX30" fmla="*/ 390864 w 552426"/>
                  <a:gd name="connsiteY30" fmla="*/ 379936 h 439020"/>
                  <a:gd name="connsiteX31" fmla="*/ 359050 w 552426"/>
                  <a:gd name="connsiteY31" fmla="*/ 407206 h 439020"/>
                  <a:gd name="connsiteX32" fmla="*/ 338597 w 552426"/>
                  <a:gd name="connsiteY32" fmla="*/ 407206 h 439020"/>
                  <a:gd name="connsiteX33" fmla="*/ 327235 w 552426"/>
                  <a:gd name="connsiteY33" fmla="*/ 416296 h 439020"/>
                  <a:gd name="connsiteX34" fmla="*/ 304511 w 552426"/>
                  <a:gd name="connsiteY34" fmla="*/ 416296 h 439020"/>
                  <a:gd name="connsiteX35" fmla="*/ 288603 w 552426"/>
                  <a:gd name="connsiteY35" fmla="*/ 407206 h 439020"/>
                  <a:gd name="connsiteX36" fmla="*/ 252244 w 552426"/>
                  <a:gd name="connsiteY36" fmla="*/ 423113 h 439020"/>
                  <a:gd name="connsiteX37" fmla="*/ 240882 w 552426"/>
                  <a:gd name="connsiteY37" fmla="*/ 439020 h 439020"/>
                  <a:gd name="connsiteX38" fmla="*/ 220429 w 552426"/>
                  <a:gd name="connsiteY38" fmla="*/ 434475 h 439020"/>
                  <a:gd name="connsiteX39" fmla="*/ 209067 w 552426"/>
                  <a:gd name="connsiteY39" fmla="*/ 427658 h 439020"/>
                  <a:gd name="connsiteX40" fmla="*/ 202250 w 552426"/>
                  <a:gd name="connsiteY40" fmla="*/ 434475 h 439020"/>
                  <a:gd name="connsiteX41" fmla="*/ 193160 w 552426"/>
                  <a:gd name="connsiteY41" fmla="*/ 434475 h 439020"/>
                  <a:gd name="connsiteX42" fmla="*/ 143166 w 552426"/>
                  <a:gd name="connsiteY42" fmla="*/ 400388 h 439020"/>
                  <a:gd name="connsiteX43" fmla="*/ 118168 w 552426"/>
                  <a:gd name="connsiteY43" fmla="*/ 400388 h 439020"/>
                  <a:gd name="connsiteX44" fmla="*/ 106806 w 552426"/>
                  <a:gd name="connsiteY44" fmla="*/ 391298 h 439020"/>
                  <a:gd name="connsiteX45" fmla="*/ 106806 w 552426"/>
                  <a:gd name="connsiteY45" fmla="*/ 368574 h 439020"/>
                  <a:gd name="connsiteX46" fmla="*/ 84081 w 552426"/>
                  <a:gd name="connsiteY46" fmla="*/ 364029 h 439020"/>
                  <a:gd name="connsiteX47" fmla="*/ 63629 w 552426"/>
                  <a:gd name="connsiteY47" fmla="*/ 320852 h 439020"/>
                  <a:gd name="connsiteX48" fmla="*/ 47722 w 552426"/>
                  <a:gd name="connsiteY48" fmla="*/ 314035 h 439020"/>
                  <a:gd name="connsiteX49" fmla="*/ 43177 w 552426"/>
                  <a:gd name="connsiteY49" fmla="*/ 298127 h 439020"/>
                  <a:gd name="connsiteX50" fmla="*/ 20452 w 552426"/>
                  <a:gd name="connsiteY50" fmla="*/ 282220 h 439020"/>
                  <a:gd name="connsiteX51" fmla="*/ 0 w 552426"/>
                  <a:gd name="connsiteY51" fmla="*/ 277675 h 439020"/>
                  <a:gd name="connsiteX52" fmla="*/ 9090 w 552426"/>
                  <a:gd name="connsiteY52" fmla="*/ 254951 h 439020"/>
                  <a:gd name="connsiteX53" fmla="*/ 10043 w 552426"/>
                  <a:gd name="connsiteY53" fmla="*/ 254951 h 439020"/>
                  <a:gd name="connsiteX54" fmla="*/ 13852 w 552426"/>
                  <a:gd name="connsiteY54" fmla="*/ 245427 h 439020"/>
                  <a:gd name="connsiteX55" fmla="*/ 36360 w 552426"/>
                  <a:gd name="connsiteY55" fmla="*/ 245427 h 439020"/>
                  <a:gd name="connsiteX56" fmla="*/ 36360 w 552426"/>
                  <a:gd name="connsiteY56" fmla="*/ 211774 h 439020"/>
                  <a:gd name="connsiteX57" fmla="*/ 47722 w 552426"/>
                  <a:gd name="connsiteY57" fmla="*/ 175414 h 439020"/>
                  <a:gd name="connsiteX58" fmla="*/ 50021 w 552426"/>
                  <a:gd name="connsiteY58" fmla="*/ 173772 h 439020"/>
                  <a:gd name="connsiteX59" fmla="*/ 52484 w 552426"/>
                  <a:gd name="connsiteY59" fmla="*/ 165890 h 439020"/>
                  <a:gd name="connsiteX60" fmla="*/ 65827 w 552426"/>
                  <a:gd name="connsiteY60" fmla="*/ 156359 h 439020"/>
                  <a:gd name="connsiteX61" fmla="*/ 68174 w 552426"/>
                  <a:gd name="connsiteY61" fmla="*/ 148145 h 439020"/>
                  <a:gd name="connsiteX62" fmla="*/ 84081 w 552426"/>
                  <a:gd name="connsiteY62" fmla="*/ 116330 h 439020"/>
                  <a:gd name="connsiteX63" fmla="*/ 84081 w 552426"/>
                  <a:gd name="connsiteY63" fmla="*/ 116330 h 439020"/>
                  <a:gd name="connsiteX64" fmla="*/ 88843 w 552426"/>
                  <a:gd name="connsiteY64" fmla="*/ 106806 h 439020"/>
                  <a:gd name="connsiteX65" fmla="*/ 110388 w 552426"/>
                  <a:gd name="connsiteY65" fmla="*/ 91725 h 439020"/>
                  <a:gd name="connsiteX66" fmla="*/ 122713 w 552426"/>
                  <a:gd name="connsiteY66" fmla="*/ 61791 h 439020"/>
                  <a:gd name="connsiteX67" fmla="*/ 127258 w 552426"/>
                  <a:gd name="connsiteY67" fmla="*/ 29976 h 439020"/>
                  <a:gd name="connsiteX68" fmla="*/ 130536 w 552426"/>
                  <a:gd name="connsiteY68" fmla="*/ 30839 h 439020"/>
                  <a:gd name="connsiteX69" fmla="*/ 132020 w 552426"/>
                  <a:gd name="connsiteY69" fmla="*/ 20452 h 439020"/>
                  <a:gd name="connsiteX70" fmla="*/ 173953 w 552426"/>
                  <a:gd name="connsiteY70" fmla="*/ 31487 h 439020"/>
                  <a:gd name="connsiteX71" fmla="*/ 181797 w 552426"/>
                  <a:gd name="connsiteY71" fmla="*/ 9524 h 439020"/>
                  <a:gd name="connsiteX72" fmla="*/ 182800 w 552426"/>
                  <a:gd name="connsiteY72" fmla="*/ 10527 h 43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52426" h="439020">
                    <a:moveTo>
                      <a:pt x="186559" y="0"/>
                    </a:moveTo>
                    <a:lnTo>
                      <a:pt x="207012" y="20452"/>
                    </a:lnTo>
                    <a:lnTo>
                      <a:pt x="229736" y="9090"/>
                    </a:lnTo>
                    <a:lnTo>
                      <a:pt x="241099" y="15908"/>
                    </a:lnTo>
                    <a:lnTo>
                      <a:pt x="268368" y="20452"/>
                    </a:lnTo>
                    <a:lnTo>
                      <a:pt x="300183" y="31815"/>
                    </a:lnTo>
                    <a:lnTo>
                      <a:pt x="309273" y="47722"/>
                    </a:lnTo>
                    <a:lnTo>
                      <a:pt x="320635" y="59084"/>
                    </a:lnTo>
                    <a:lnTo>
                      <a:pt x="336542" y="79537"/>
                    </a:lnTo>
                    <a:lnTo>
                      <a:pt x="347904" y="90899"/>
                    </a:lnTo>
                    <a:lnTo>
                      <a:pt x="341952" y="99232"/>
                    </a:lnTo>
                    <a:lnTo>
                      <a:pt x="343142" y="100423"/>
                    </a:lnTo>
                    <a:lnTo>
                      <a:pt x="333181" y="114370"/>
                    </a:lnTo>
                    <a:lnTo>
                      <a:pt x="327452" y="127258"/>
                    </a:lnTo>
                    <a:lnTo>
                      <a:pt x="327452" y="138621"/>
                    </a:lnTo>
                    <a:lnTo>
                      <a:pt x="327452" y="149983"/>
                    </a:lnTo>
                    <a:lnTo>
                      <a:pt x="347904" y="149983"/>
                    </a:lnTo>
                    <a:lnTo>
                      <a:pt x="359267" y="143166"/>
                    </a:lnTo>
                    <a:lnTo>
                      <a:pt x="368357" y="149983"/>
                    </a:lnTo>
                    <a:lnTo>
                      <a:pt x="363119" y="159150"/>
                    </a:lnTo>
                    <a:lnTo>
                      <a:pt x="363595" y="159507"/>
                    </a:lnTo>
                    <a:lnTo>
                      <a:pt x="359659" y="166394"/>
                    </a:lnTo>
                    <a:lnTo>
                      <a:pt x="375174" y="186342"/>
                    </a:lnTo>
                    <a:lnTo>
                      <a:pt x="386536" y="202250"/>
                    </a:lnTo>
                    <a:lnTo>
                      <a:pt x="402444" y="220429"/>
                    </a:lnTo>
                    <a:lnTo>
                      <a:pt x="520612" y="263606"/>
                    </a:lnTo>
                    <a:lnTo>
                      <a:pt x="552426" y="263606"/>
                    </a:lnTo>
                    <a:lnTo>
                      <a:pt x="542902" y="273130"/>
                    </a:lnTo>
                    <a:lnTo>
                      <a:pt x="547664" y="273130"/>
                    </a:lnTo>
                    <a:lnTo>
                      <a:pt x="440858" y="379936"/>
                    </a:lnTo>
                    <a:lnTo>
                      <a:pt x="390864" y="379936"/>
                    </a:lnTo>
                    <a:lnTo>
                      <a:pt x="359050" y="407206"/>
                    </a:lnTo>
                    <a:lnTo>
                      <a:pt x="338597" y="407206"/>
                    </a:lnTo>
                    <a:lnTo>
                      <a:pt x="327235" y="416296"/>
                    </a:lnTo>
                    <a:lnTo>
                      <a:pt x="304511" y="416296"/>
                    </a:lnTo>
                    <a:lnTo>
                      <a:pt x="288603" y="407206"/>
                    </a:lnTo>
                    <a:lnTo>
                      <a:pt x="252244" y="423113"/>
                    </a:lnTo>
                    <a:lnTo>
                      <a:pt x="240882" y="439020"/>
                    </a:lnTo>
                    <a:lnTo>
                      <a:pt x="220429" y="434475"/>
                    </a:lnTo>
                    <a:lnTo>
                      <a:pt x="209067" y="427658"/>
                    </a:lnTo>
                    <a:lnTo>
                      <a:pt x="202250" y="434475"/>
                    </a:lnTo>
                    <a:lnTo>
                      <a:pt x="193160" y="434475"/>
                    </a:lnTo>
                    <a:lnTo>
                      <a:pt x="143166" y="400388"/>
                    </a:lnTo>
                    <a:lnTo>
                      <a:pt x="118168" y="400388"/>
                    </a:lnTo>
                    <a:lnTo>
                      <a:pt x="106806" y="391298"/>
                    </a:lnTo>
                    <a:lnTo>
                      <a:pt x="106806" y="368574"/>
                    </a:lnTo>
                    <a:lnTo>
                      <a:pt x="84081" y="364029"/>
                    </a:lnTo>
                    <a:lnTo>
                      <a:pt x="63629" y="320852"/>
                    </a:lnTo>
                    <a:lnTo>
                      <a:pt x="47722" y="314035"/>
                    </a:lnTo>
                    <a:lnTo>
                      <a:pt x="43177" y="298127"/>
                    </a:lnTo>
                    <a:lnTo>
                      <a:pt x="20452" y="282220"/>
                    </a:lnTo>
                    <a:lnTo>
                      <a:pt x="0" y="277675"/>
                    </a:lnTo>
                    <a:lnTo>
                      <a:pt x="9090" y="254951"/>
                    </a:lnTo>
                    <a:lnTo>
                      <a:pt x="10043" y="254951"/>
                    </a:lnTo>
                    <a:lnTo>
                      <a:pt x="13852" y="245427"/>
                    </a:lnTo>
                    <a:lnTo>
                      <a:pt x="36360" y="245427"/>
                    </a:lnTo>
                    <a:lnTo>
                      <a:pt x="36360" y="211774"/>
                    </a:lnTo>
                    <a:lnTo>
                      <a:pt x="47722" y="175414"/>
                    </a:lnTo>
                    <a:lnTo>
                      <a:pt x="50021" y="173772"/>
                    </a:lnTo>
                    <a:lnTo>
                      <a:pt x="52484" y="165890"/>
                    </a:lnTo>
                    <a:lnTo>
                      <a:pt x="65827" y="156359"/>
                    </a:lnTo>
                    <a:lnTo>
                      <a:pt x="68174" y="148145"/>
                    </a:lnTo>
                    <a:lnTo>
                      <a:pt x="84081" y="116330"/>
                    </a:lnTo>
                    <a:lnTo>
                      <a:pt x="84081" y="116330"/>
                    </a:lnTo>
                    <a:lnTo>
                      <a:pt x="88843" y="106806"/>
                    </a:lnTo>
                    <a:lnTo>
                      <a:pt x="110388" y="91725"/>
                    </a:lnTo>
                    <a:lnTo>
                      <a:pt x="122713" y="61791"/>
                    </a:lnTo>
                    <a:lnTo>
                      <a:pt x="127258" y="29976"/>
                    </a:lnTo>
                    <a:lnTo>
                      <a:pt x="130536" y="30839"/>
                    </a:lnTo>
                    <a:lnTo>
                      <a:pt x="132020" y="20452"/>
                    </a:lnTo>
                    <a:lnTo>
                      <a:pt x="173953" y="31487"/>
                    </a:lnTo>
                    <a:lnTo>
                      <a:pt x="181797" y="9524"/>
                    </a:lnTo>
                    <a:lnTo>
                      <a:pt x="182800" y="1052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6" name="Freeform 452">
                <a:extLst>
                  <a:ext uri="{FF2B5EF4-FFF2-40B4-BE49-F238E27FC236}">
                    <a16:creationId xmlns:a16="http://schemas.microsoft.com/office/drawing/2014/main" id="{C0A63DAE-7147-4B3B-8FFE-8A9BD85D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0783" y="3893660"/>
                <a:ext cx="486286" cy="564775"/>
              </a:xfrm>
              <a:custGeom>
                <a:avLst/>
                <a:gdLst>
                  <a:gd name="connsiteX0" fmla="*/ 113623 w 606748"/>
                  <a:gd name="connsiteY0" fmla="*/ 0 h 704681"/>
                  <a:gd name="connsiteX1" fmla="*/ 263606 w 606748"/>
                  <a:gd name="connsiteY1" fmla="*/ 0 h 704681"/>
                  <a:gd name="connsiteX2" fmla="*/ 409044 w 606748"/>
                  <a:gd name="connsiteY2" fmla="*/ 0 h 704681"/>
                  <a:gd name="connsiteX3" fmla="*/ 547664 w 606748"/>
                  <a:gd name="connsiteY3" fmla="*/ 0 h 704681"/>
                  <a:gd name="connsiteX4" fmla="*/ 563571 w 606748"/>
                  <a:gd name="connsiteY4" fmla="*/ 38632 h 704681"/>
                  <a:gd name="connsiteX5" fmla="*/ 561888 w 606748"/>
                  <a:gd name="connsiteY5" fmla="*/ 39306 h 704681"/>
                  <a:gd name="connsiteX6" fmla="*/ 563571 w 606748"/>
                  <a:gd name="connsiteY6" fmla="*/ 43394 h 704681"/>
                  <a:gd name="connsiteX7" fmla="*/ 552916 w 606748"/>
                  <a:gd name="connsiteY7" fmla="*/ 47656 h 704681"/>
                  <a:gd name="connsiteX8" fmla="*/ 559026 w 606748"/>
                  <a:gd name="connsiteY8" fmla="*/ 86354 h 704681"/>
                  <a:gd name="connsiteX9" fmla="*/ 574934 w 606748"/>
                  <a:gd name="connsiteY9" fmla="*/ 134076 h 704681"/>
                  <a:gd name="connsiteX10" fmla="*/ 590841 w 606748"/>
                  <a:gd name="connsiteY10" fmla="*/ 140893 h 704681"/>
                  <a:gd name="connsiteX11" fmla="*/ 606748 w 606748"/>
                  <a:gd name="connsiteY11" fmla="*/ 156800 h 704681"/>
                  <a:gd name="connsiteX12" fmla="*/ 604665 w 606748"/>
                  <a:gd name="connsiteY12" fmla="*/ 159479 h 704681"/>
                  <a:gd name="connsiteX13" fmla="*/ 606748 w 606748"/>
                  <a:gd name="connsiteY13" fmla="*/ 161562 h 704681"/>
                  <a:gd name="connsiteX14" fmla="*/ 590841 w 606748"/>
                  <a:gd name="connsiteY14" fmla="*/ 182014 h 704681"/>
                  <a:gd name="connsiteX15" fmla="*/ 563571 w 606748"/>
                  <a:gd name="connsiteY15" fmla="*/ 188832 h 704681"/>
                  <a:gd name="connsiteX16" fmla="*/ 547664 w 606748"/>
                  <a:gd name="connsiteY16" fmla="*/ 197922 h 704681"/>
                  <a:gd name="connsiteX17" fmla="*/ 547664 w 606748"/>
                  <a:gd name="connsiteY17" fmla="*/ 220429 h 704681"/>
                  <a:gd name="connsiteX18" fmla="*/ 547664 w 606748"/>
                  <a:gd name="connsiteY18" fmla="*/ 225191 h 704681"/>
                  <a:gd name="connsiteX19" fmla="*/ 532444 w 606748"/>
                  <a:gd name="connsiteY19" fmla="*/ 277374 h 704681"/>
                  <a:gd name="connsiteX20" fmla="*/ 536302 w 606748"/>
                  <a:gd name="connsiteY20" fmla="*/ 290876 h 704681"/>
                  <a:gd name="connsiteX21" fmla="*/ 535848 w 606748"/>
                  <a:gd name="connsiteY21" fmla="*/ 294050 h 704681"/>
                  <a:gd name="connsiteX22" fmla="*/ 536302 w 606748"/>
                  <a:gd name="connsiteY22" fmla="*/ 295638 h 704681"/>
                  <a:gd name="connsiteX23" fmla="*/ 531757 w 606748"/>
                  <a:gd name="connsiteY23" fmla="*/ 327452 h 704681"/>
                  <a:gd name="connsiteX24" fmla="*/ 515850 w 606748"/>
                  <a:gd name="connsiteY24" fmla="*/ 366084 h 704681"/>
                  <a:gd name="connsiteX25" fmla="*/ 493125 w 606748"/>
                  <a:gd name="connsiteY25" fmla="*/ 381991 h 704681"/>
                  <a:gd name="connsiteX26" fmla="*/ 477218 w 606748"/>
                  <a:gd name="connsiteY26" fmla="*/ 413806 h 704681"/>
                  <a:gd name="connsiteX27" fmla="*/ 472673 w 606748"/>
                  <a:gd name="connsiteY27" fmla="*/ 429713 h 704681"/>
                  <a:gd name="connsiteX28" fmla="*/ 456766 w 606748"/>
                  <a:gd name="connsiteY28" fmla="*/ 441075 h 704681"/>
                  <a:gd name="connsiteX29" fmla="*/ 445403 w 606748"/>
                  <a:gd name="connsiteY29" fmla="*/ 477435 h 704681"/>
                  <a:gd name="connsiteX30" fmla="*/ 445403 w 606748"/>
                  <a:gd name="connsiteY30" fmla="*/ 506760 h 704681"/>
                  <a:gd name="connsiteX31" fmla="*/ 445403 w 606748"/>
                  <a:gd name="connsiteY31" fmla="*/ 511522 h 704681"/>
                  <a:gd name="connsiteX32" fmla="*/ 440858 w 606748"/>
                  <a:gd name="connsiteY32" fmla="*/ 520612 h 704681"/>
                  <a:gd name="connsiteX33" fmla="*/ 418134 w 606748"/>
                  <a:gd name="connsiteY33" fmla="*/ 520612 h 704681"/>
                  <a:gd name="connsiteX34" fmla="*/ 410793 w 606748"/>
                  <a:gd name="connsiteY34" fmla="*/ 538963 h 704681"/>
                  <a:gd name="connsiteX35" fmla="*/ 429496 w 606748"/>
                  <a:gd name="connsiteY35" fmla="*/ 543119 h 704681"/>
                  <a:gd name="connsiteX36" fmla="*/ 445403 w 606748"/>
                  <a:gd name="connsiteY36" fmla="*/ 559026 h 704681"/>
                  <a:gd name="connsiteX37" fmla="*/ 456766 w 606748"/>
                  <a:gd name="connsiteY37" fmla="*/ 574934 h 704681"/>
                  <a:gd name="connsiteX38" fmla="*/ 472673 w 606748"/>
                  <a:gd name="connsiteY38" fmla="*/ 581751 h 704681"/>
                  <a:gd name="connsiteX39" fmla="*/ 493125 w 606748"/>
                  <a:gd name="connsiteY39" fmla="*/ 624928 h 704681"/>
                  <a:gd name="connsiteX40" fmla="*/ 491500 w 606748"/>
                  <a:gd name="connsiteY40" fmla="*/ 626258 h 704681"/>
                  <a:gd name="connsiteX41" fmla="*/ 493125 w 606748"/>
                  <a:gd name="connsiteY41" fmla="*/ 629690 h 704681"/>
                  <a:gd name="connsiteX42" fmla="*/ 468128 w 606748"/>
                  <a:gd name="connsiteY42" fmla="*/ 650142 h 704681"/>
                  <a:gd name="connsiteX43" fmla="*/ 445403 w 606748"/>
                  <a:gd name="connsiteY43" fmla="*/ 672867 h 704681"/>
                  <a:gd name="connsiteX44" fmla="*/ 424951 w 606748"/>
                  <a:gd name="connsiteY44" fmla="*/ 693319 h 704681"/>
                  <a:gd name="connsiteX45" fmla="*/ 397682 w 606748"/>
                  <a:gd name="connsiteY45" fmla="*/ 693319 h 704681"/>
                  <a:gd name="connsiteX46" fmla="*/ 365867 w 606748"/>
                  <a:gd name="connsiteY46" fmla="*/ 700136 h 704681"/>
                  <a:gd name="connsiteX47" fmla="*/ 343142 w 606748"/>
                  <a:gd name="connsiteY47" fmla="*/ 693319 h 704681"/>
                  <a:gd name="connsiteX48" fmla="*/ 334053 w 606748"/>
                  <a:gd name="connsiteY48" fmla="*/ 704681 h 704681"/>
                  <a:gd name="connsiteX49" fmla="*/ 295421 w 606748"/>
                  <a:gd name="connsiteY49" fmla="*/ 677412 h 704681"/>
                  <a:gd name="connsiteX50" fmla="*/ 290876 w 606748"/>
                  <a:gd name="connsiteY50" fmla="*/ 661504 h 704681"/>
                  <a:gd name="connsiteX51" fmla="*/ 268151 w 606748"/>
                  <a:gd name="connsiteY51" fmla="*/ 666049 h 704681"/>
                  <a:gd name="connsiteX52" fmla="*/ 252244 w 606748"/>
                  <a:gd name="connsiteY52" fmla="*/ 666049 h 704681"/>
                  <a:gd name="connsiteX53" fmla="*/ 240881 w 606748"/>
                  <a:gd name="connsiteY53" fmla="*/ 672867 h 704681"/>
                  <a:gd name="connsiteX54" fmla="*/ 224974 w 606748"/>
                  <a:gd name="connsiteY54" fmla="*/ 666049 h 704681"/>
                  <a:gd name="connsiteX55" fmla="*/ 204522 w 606748"/>
                  <a:gd name="connsiteY55" fmla="*/ 638780 h 704681"/>
                  <a:gd name="connsiteX56" fmla="*/ 197705 w 606748"/>
                  <a:gd name="connsiteY56" fmla="*/ 629690 h 704681"/>
                  <a:gd name="connsiteX57" fmla="*/ 165890 w 606748"/>
                  <a:gd name="connsiteY57" fmla="*/ 613783 h 704681"/>
                  <a:gd name="connsiteX58" fmla="*/ 161345 w 606748"/>
                  <a:gd name="connsiteY58" fmla="*/ 591058 h 704681"/>
                  <a:gd name="connsiteX59" fmla="*/ 145438 w 606748"/>
                  <a:gd name="connsiteY59" fmla="*/ 575151 h 704681"/>
                  <a:gd name="connsiteX60" fmla="*/ 118168 w 606748"/>
                  <a:gd name="connsiteY60" fmla="*/ 554699 h 704681"/>
                  <a:gd name="connsiteX61" fmla="*/ 118168 w 606748"/>
                  <a:gd name="connsiteY61" fmla="*/ 549937 h 704681"/>
                  <a:gd name="connsiteX62" fmla="*/ 118168 w 606748"/>
                  <a:gd name="connsiteY62" fmla="*/ 543336 h 704681"/>
                  <a:gd name="connsiteX63" fmla="*/ 95444 w 606748"/>
                  <a:gd name="connsiteY63" fmla="*/ 527429 h 704681"/>
                  <a:gd name="connsiteX64" fmla="*/ 70447 w 606748"/>
                  <a:gd name="connsiteY64" fmla="*/ 511522 h 704681"/>
                  <a:gd name="connsiteX65" fmla="*/ 59084 w 606748"/>
                  <a:gd name="connsiteY65" fmla="*/ 500159 h 704681"/>
                  <a:gd name="connsiteX66" fmla="*/ 54539 w 606748"/>
                  <a:gd name="connsiteY66" fmla="*/ 488797 h 704681"/>
                  <a:gd name="connsiteX67" fmla="*/ 55660 w 606748"/>
                  <a:gd name="connsiteY67" fmla="*/ 486836 h 704681"/>
                  <a:gd name="connsiteX68" fmla="*/ 54539 w 606748"/>
                  <a:gd name="connsiteY68" fmla="*/ 484035 h 704681"/>
                  <a:gd name="connsiteX69" fmla="*/ 63629 w 606748"/>
                  <a:gd name="connsiteY69" fmla="*/ 468128 h 704681"/>
                  <a:gd name="connsiteX70" fmla="*/ 63629 w 606748"/>
                  <a:gd name="connsiteY70" fmla="*/ 461528 h 704681"/>
                  <a:gd name="connsiteX71" fmla="*/ 36360 w 606748"/>
                  <a:gd name="connsiteY71" fmla="*/ 436530 h 704681"/>
                  <a:gd name="connsiteX72" fmla="*/ 36360 w 606748"/>
                  <a:gd name="connsiteY72" fmla="*/ 431768 h 704681"/>
                  <a:gd name="connsiteX73" fmla="*/ 36360 w 606748"/>
                  <a:gd name="connsiteY73" fmla="*/ 418351 h 704681"/>
                  <a:gd name="connsiteX74" fmla="*/ 36360 w 606748"/>
                  <a:gd name="connsiteY74" fmla="*/ 413806 h 704681"/>
                  <a:gd name="connsiteX75" fmla="*/ 20452 w 606748"/>
                  <a:gd name="connsiteY75" fmla="*/ 397899 h 704681"/>
                  <a:gd name="connsiteX76" fmla="*/ 20452 w 606748"/>
                  <a:gd name="connsiteY76" fmla="*/ 393137 h 704681"/>
                  <a:gd name="connsiteX77" fmla="*/ 20452 w 606748"/>
                  <a:gd name="connsiteY77" fmla="*/ 377446 h 704681"/>
                  <a:gd name="connsiteX78" fmla="*/ 15908 w 606748"/>
                  <a:gd name="connsiteY78" fmla="*/ 366084 h 704681"/>
                  <a:gd name="connsiteX79" fmla="*/ 0 w 606748"/>
                  <a:gd name="connsiteY79" fmla="*/ 366084 h 704681"/>
                  <a:gd name="connsiteX80" fmla="*/ 1905 w 606748"/>
                  <a:gd name="connsiteY80" fmla="*/ 361322 h 704681"/>
                  <a:gd name="connsiteX81" fmla="*/ 0 w 606748"/>
                  <a:gd name="connsiteY81" fmla="*/ 361322 h 704681"/>
                  <a:gd name="connsiteX82" fmla="*/ 4545 w 606748"/>
                  <a:gd name="connsiteY82" fmla="*/ 349960 h 704681"/>
                  <a:gd name="connsiteX83" fmla="*/ 14936 w 606748"/>
                  <a:gd name="connsiteY83" fmla="*/ 335413 h 704681"/>
                  <a:gd name="connsiteX84" fmla="*/ 11363 w 606748"/>
                  <a:gd name="connsiteY84" fmla="*/ 322907 h 704681"/>
                  <a:gd name="connsiteX85" fmla="*/ 12365 w 606748"/>
                  <a:gd name="connsiteY85" fmla="*/ 321654 h 704681"/>
                  <a:gd name="connsiteX86" fmla="*/ 11363 w 606748"/>
                  <a:gd name="connsiteY86" fmla="*/ 318145 h 704681"/>
                  <a:gd name="connsiteX87" fmla="*/ 19182 w 606748"/>
                  <a:gd name="connsiteY87" fmla="*/ 308370 h 704681"/>
                  <a:gd name="connsiteX88" fmla="*/ 15908 w 606748"/>
                  <a:gd name="connsiteY88" fmla="*/ 300183 h 704681"/>
                  <a:gd name="connsiteX89" fmla="*/ 16921 w 606748"/>
                  <a:gd name="connsiteY89" fmla="*/ 297954 h 704681"/>
                  <a:gd name="connsiteX90" fmla="*/ 15908 w 606748"/>
                  <a:gd name="connsiteY90" fmla="*/ 295421 h 704681"/>
                  <a:gd name="connsiteX91" fmla="*/ 27270 w 606748"/>
                  <a:gd name="connsiteY91" fmla="*/ 270423 h 704681"/>
                  <a:gd name="connsiteX92" fmla="*/ 43177 w 606748"/>
                  <a:gd name="connsiteY92" fmla="*/ 243154 h 704681"/>
                  <a:gd name="connsiteX93" fmla="*/ 74992 w 606748"/>
                  <a:gd name="connsiteY93" fmla="*/ 247699 h 704681"/>
                  <a:gd name="connsiteX94" fmla="*/ 74992 w 606748"/>
                  <a:gd name="connsiteY94" fmla="*/ 102478 h 704681"/>
                  <a:gd name="connsiteX95" fmla="*/ 74992 w 606748"/>
                  <a:gd name="connsiteY95" fmla="*/ 97716 h 704681"/>
                  <a:gd name="connsiteX96" fmla="*/ 74992 w 606748"/>
                  <a:gd name="connsiteY96" fmla="*/ 79754 h 704681"/>
                  <a:gd name="connsiteX97" fmla="*/ 74992 w 606748"/>
                  <a:gd name="connsiteY97" fmla="*/ 74992 h 704681"/>
                  <a:gd name="connsiteX98" fmla="*/ 113623 w 606748"/>
                  <a:gd name="connsiteY98" fmla="*/ 74992 h 704681"/>
                  <a:gd name="connsiteX99" fmla="*/ 113623 w 606748"/>
                  <a:gd name="connsiteY99" fmla="*/ 4762 h 70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06748" h="704681">
                    <a:moveTo>
                      <a:pt x="113623" y="0"/>
                    </a:moveTo>
                    <a:lnTo>
                      <a:pt x="263606" y="0"/>
                    </a:lnTo>
                    <a:lnTo>
                      <a:pt x="409044" y="0"/>
                    </a:lnTo>
                    <a:lnTo>
                      <a:pt x="547664" y="0"/>
                    </a:lnTo>
                    <a:lnTo>
                      <a:pt x="563571" y="38632"/>
                    </a:lnTo>
                    <a:lnTo>
                      <a:pt x="561888" y="39306"/>
                    </a:lnTo>
                    <a:lnTo>
                      <a:pt x="563571" y="43394"/>
                    </a:lnTo>
                    <a:lnTo>
                      <a:pt x="552916" y="47656"/>
                    </a:lnTo>
                    <a:lnTo>
                      <a:pt x="559026" y="86354"/>
                    </a:lnTo>
                    <a:lnTo>
                      <a:pt x="574934" y="134076"/>
                    </a:lnTo>
                    <a:lnTo>
                      <a:pt x="590841" y="140893"/>
                    </a:lnTo>
                    <a:lnTo>
                      <a:pt x="606748" y="156800"/>
                    </a:lnTo>
                    <a:lnTo>
                      <a:pt x="604665" y="159479"/>
                    </a:lnTo>
                    <a:lnTo>
                      <a:pt x="606748" y="161562"/>
                    </a:lnTo>
                    <a:lnTo>
                      <a:pt x="590841" y="182014"/>
                    </a:lnTo>
                    <a:lnTo>
                      <a:pt x="563571" y="188832"/>
                    </a:lnTo>
                    <a:lnTo>
                      <a:pt x="547664" y="197922"/>
                    </a:lnTo>
                    <a:lnTo>
                      <a:pt x="547664" y="220429"/>
                    </a:lnTo>
                    <a:lnTo>
                      <a:pt x="547664" y="225191"/>
                    </a:lnTo>
                    <a:lnTo>
                      <a:pt x="532444" y="277374"/>
                    </a:lnTo>
                    <a:lnTo>
                      <a:pt x="536302" y="290876"/>
                    </a:lnTo>
                    <a:lnTo>
                      <a:pt x="535848" y="294050"/>
                    </a:lnTo>
                    <a:lnTo>
                      <a:pt x="536302" y="295638"/>
                    </a:lnTo>
                    <a:lnTo>
                      <a:pt x="531757" y="327452"/>
                    </a:lnTo>
                    <a:lnTo>
                      <a:pt x="515850" y="366084"/>
                    </a:lnTo>
                    <a:lnTo>
                      <a:pt x="493125" y="381991"/>
                    </a:lnTo>
                    <a:lnTo>
                      <a:pt x="477218" y="413806"/>
                    </a:lnTo>
                    <a:lnTo>
                      <a:pt x="472673" y="429713"/>
                    </a:lnTo>
                    <a:lnTo>
                      <a:pt x="456766" y="441075"/>
                    </a:lnTo>
                    <a:lnTo>
                      <a:pt x="445403" y="477435"/>
                    </a:lnTo>
                    <a:lnTo>
                      <a:pt x="445403" y="506760"/>
                    </a:lnTo>
                    <a:lnTo>
                      <a:pt x="445403" y="511522"/>
                    </a:lnTo>
                    <a:lnTo>
                      <a:pt x="440858" y="520612"/>
                    </a:lnTo>
                    <a:lnTo>
                      <a:pt x="418134" y="520612"/>
                    </a:lnTo>
                    <a:lnTo>
                      <a:pt x="410793" y="538963"/>
                    </a:lnTo>
                    <a:lnTo>
                      <a:pt x="429496" y="543119"/>
                    </a:lnTo>
                    <a:lnTo>
                      <a:pt x="445403" y="559026"/>
                    </a:lnTo>
                    <a:lnTo>
                      <a:pt x="456766" y="574934"/>
                    </a:lnTo>
                    <a:lnTo>
                      <a:pt x="472673" y="581751"/>
                    </a:lnTo>
                    <a:lnTo>
                      <a:pt x="493125" y="624928"/>
                    </a:lnTo>
                    <a:lnTo>
                      <a:pt x="491500" y="626258"/>
                    </a:lnTo>
                    <a:lnTo>
                      <a:pt x="493125" y="629690"/>
                    </a:lnTo>
                    <a:lnTo>
                      <a:pt x="468128" y="650142"/>
                    </a:lnTo>
                    <a:lnTo>
                      <a:pt x="445403" y="672867"/>
                    </a:lnTo>
                    <a:lnTo>
                      <a:pt x="424951" y="693319"/>
                    </a:lnTo>
                    <a:lnTo>
                      <a:pt x="397682" y="693319"/>
                    </a:lnTo>
                    <a:lnTo>
                      <a:pt x="365867" y="700136"/>
                    </a:lnTo>
                    <a:lnTo>
                      <a:pt x="343142" y="693319"/>
                    </a:lnTo>
                    <a:lnTo>
                      <a:pt x="334053" y="704681"/>
                    </a:lnTo>
                    <a:lnTo>
                      <a:pt x="295421" y="677412"/>
                    </a:lnTo>
                    <a:lnTo>
                      <a:pt x="290876" y="661504"/>
                    </a:lnTo>
                    <a:lnTo>
                      <a:pt x="268151" y="666049"/>
                    </a:lnTo>
                    <a:lnTo>
                      <a:pt x="252244" y="666049"/>
                    </a:lnTo>
                    <a:lnTo>
                      <a:pt x="240881" y="672867"/>
                    </a:lnTo>
                    <a:lnTo>
                      <a:pt x="224974" y="666049"/>
                    </a:lnTo>
                    <a:lnTo>
                      <a:pt x="204522" y="638780"/>
                    </a:lnTo>
                    <a:lnTo>
                      <a:pt x="197705" y="629690"/>
                    </a:lnTo>
                    <a:lnTo>
                      <a:pt x="165890" y="613783"/>
                    </a:lnTo>
                    <a:lnTo>
                      <a:pt x="161345" y="591058"/>
                    </a:lnTo>
                    <a:lnTo>
                      <a:pt x="145438" y="575151"/>
                    </a:lnTo>
                    <a:lnTo>
                      <a:pt x="118168" y="554699"/>
                    </a:lnTo>
                    <a:lnTo>
                      <a:pt x="118168" y="549937"/>
                    </a:lnTo>
                    <a:lnTo>
                      <a:pt x="118168" y="543336"/>
                    </a:lnTo>
                    <a:lnTo>
                      <a:pt x="95444" y="527429"/>
                    </a:lnTo>
                    <a:lnTo>
                      <a:pt x="70447" y="511522"/>
                    </a:lnTo>
                    <a:lnTo>
                      <a:pt x="59084" y="500159"/>
                    </a:lnTo>
                    <a:lnTo>
                      <a:pt x="54539" y="488797"/>
                    </a:lnTo>
                    <a:lnTo>
                      <a:pt x="55660" y="486836"/>
                    </a:lnTo>
                    <a:lnTo>
                      <a:pt x="54539" y="484035"/>
                    </a:lnTo>
                    <a:lnTo>
                      <a:pt x="63629" y="468128"/>
                    </a:lnTo>
                    <a:lnTo>
                      <a:pt x="63629" y="461528"/>
                    </a:lnTo>
                    <a:lnTo>
                      <a:pt x="36360" y="436530"/>
                    </a:lnTo>
                    <a:lnTo>
                      <a:pt x="36360" y="431768"/>
                    </a:lnTo>
                    <a:lnTo>
                      <a:pt x="36360" y="418351"/>
                    </a:lnTo>
                    <a:lnTo>
                      <a:pt x="36360" y="413806"/>
                    </a:lnTo>
                    <a:lnTo>
                      <a:pt x="20452" y="397899"/>
                    </a:lnTo>
                    <a:lnTo>
                      <a:pt x="20452" y="393137"/>
                    </a:lnTo>
                    <a:lnTo>
                      <a:pt x="20452" y="377446"/>
                    </a:lnTo>
                    <a:lnTo>
                      <a:pt x="15908" y="366084"/>
                    </a:lnTo>
                    <a:lnTo>
                      <a:pt x="0" y="366084"/>
                    </a:lnTo>
                    <a:lnTo>
                      <a:pt x="1905" y="361322"/>
                    </a:lnTo>
                    <a:lnTo>
                      <a:pt x="0" y="361322"/>
                    </a:lnTo>
                    <a:lnTo>
                      <a:pt x="4545" y="349960"/>
                    </a:lnTo>
                    <a:lnTo>
                      <a:pt x="14936" y="335413"/>
                    </a:lnTo>
                    <a:lnTo>
                      <a:pt x="11363" y="322907"/>
                    </a:lnTo>
                    <a:lnTo>
                      <a:pt x="12365" y="321654"/>
                    </a:lnTo>
                    <a:lnTo>
                      <a:pt x="11363" y="318145"/>
                    </a:lnTo>
                    <a:lnTo>
                      <a:pt x="19182" y="308370"/>
                    </a:lnTo>
                    <a:lnTo>
                      <a:pt x="15908" y="300183"/>
                    </a:lnTo>
                    <a:lnTo>
                      <a:pt x="16921" y="297954"/>
                    </a:lnTo>
                    <a:lnTo>
                      <a:pt x="15908" y="295421"/>
                    </a:lnTo>
                    <a:lnTo>
                      <a:pt x="27270" y="270423"/>
                    </a:lnTo>
                    <a:lnTo>
                      <a:pt x="43177" y="243154"/>
                    </a:lnTo>
                    <a:lnTo>
                      <a:pt x="74992" y="247699"/>
                    </a:lnTo>
                    <a:lnTo>
                      <a:pt x="74992" y="102478"/>
                    </a:lnTo>
                    <a:lnTo>
                      <a:pt x="74992" y="97716"/>
                    </a:lnTo>
                    <a:lnTo>
                      <a:pt x="74992" y="79754"/>
                    </a:lnTo>
                    <a:lnTo>
                      <a:pt x="74992" y="74992"/>
                    </a:lnTo>
                    <a:lnTo>
                      <a:pt x="113623" y="74992"/>
                    </a:lnTo>
                    <a:lnTo>
                      <a:pt x="113623" y="47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7" name="Freeform 448">
                <a:extLst>
                  <a:ext uri="{FF2B5EF4-FFF2-40B4-BE49-F238E27FC236}">
                    <a16:creationId xmlns:a16="http://schemas.microsoft.com/office/drawing/2014/main" id="{619CF5DF-C66F-44EF-A07B-DFD9CB5DF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3123" y="4425302"/>
                <a:ext cx="162183" cy="171376"/>
              </a:xfrm>
              <a:custGeom>
                <a:avLst/>
                <a:gdLst>
                  <a:gd name="connsiteX0" fmla="*/ 163726 w 202358"/>
                  <a:gd name="connsiteY0" fmla="*/ 0 h 213829"/>
                  <a:gd name="connsiteX1" fmla="*/ 179634 w 202358"/>
                  <a:gd name="connsiteY1" fmla="*/ 27270 h 213829"/>
                  <a:gd name="connsiteX2" fmla="*/ 186451 w 202358"/>
                  <a:gd name="connsiteY2" fmla="*/ 43177 h 213829"/>
                  <a:gd name="connsiteX3" fmla="*/ 202358 w 202358"/>
                  <a:gd name="connsiteY3" fmla="*/ 86354 h 213829"/>
                  <a:gd name="connsiteX4" fmla="*/ 190996 w 202358"/>
                  <a:gd name="connsiteY4" fmla="*/ 111351 h 213829"/>
                  <a:gd name="connsiteX5" fmla="*/ 190446 w 202358"/>
                  <a:gd name="connsiteY5" fmla="*/ 112084 h 213829"/>
                  <a:gd name="connsiteX6" fmla="*/ 188615 w 202358"/>
                  <a:gd name="connsiteY6" fmla="*/ 116113 h 213829"/>
                  <a:gd name="connsiteX7" fmla="*/ 168163 w 202358"/>
                  <a:gd name="connsiteY7" fmla="*/ 143383 h 213829"/>
                  <a:gd name="connsiteX8" fmla="*/ 159181 w 202358"/>
                  <a:gd name="connsiteY8" fmla="*/ 155957 h 213829"/>
                  <a:gd name="connsiteX9" fmla="*/ 159181 w 202358"/>
                  <a:gd name="connsiteY9" fmla="*/ 193160 h 213829"/>
                  <a:gd name="connsiteX10" fmla="*/ 156800 w 202358"/>
                  <a:gd name="connsiteY10" fmla="*/ 193160 h 213829"/>
                  <a:gd name="connsiteX11" fmla="*/ 156800 w 202358"/>
                  <a:gd name="connsiteY11" fmla="*/ 197922 h 213829"/>
                  <a:gd name="connsiteX12" fmla="*/ 86354 w 202358"/>
                  <a:gd name="connsiteY12" fmla="*/ 197922 h 213829"/>
                  <a:gd name="connsiteX13" fmla="*/ 43177 w 202358"/>
                  <a:gd name="connsiteY13" fmla="*/ 197922 h 213829"/>
                  <a:gd name="connsiteX14" fmla="*/ 31815 w 202358"/>
                  <a:gd name="connsiteY14" fmla="*/ 202467 h 213829"/>
                  <a:gd name="connsiteX15" fmla="*/ 11363 w 202358"/>
                  <a:gd name="connsiteY15" fmla="*/ 213829 h 213829"/>
                  <a:gd name="connsiteX16" fmla="*/ 0 w 202358"/>
                  <a:gd name="connsiteY16" fmla="*/ 209284 h 213829"/>
                  <a:gd name="connsiteX17" fmla="*/ 0 w 202358"/>
                  <a:gd name="connsiteY17" fmla="*/ 182015 h 213829"/>
                  <a:gd name="connsiteX18" fmla="*/ 2381 w 202358"/>
                  <a:gd name="connsiteY18" fmla="*/ 178681 h 213829"/>
                  <a:gd name="connsiteX19" fmla="*/ 2381 w 202358"/>
                  <a:gd name="connsiteY19" fmla="*/ 177253 h 213829"/>
                  <a:gd name="connsiteX20" fmla="*/ 11363 w 202358"/>
                  <a:gd name="connsiteY20" fmla="*/ 164679 h 213829"/>
                  <a:gd name="connsiteX21" fmla="*/ 11363 w 202358"/>
                  <a:gd name="connsiteY21" fmla="*/ 138838 h 213829"/>
                  <a:gd name="connsiteX22" fmla="*/ 13744 w 202358"/>
                  <a:gd name="connsiteY22" fmla="*/ 135504 h 213829"/>
                  <a:gd name="connsiteX23" fmla="*/ 13744 w 202358"/>
                  <a:gd name="connsiteY23" fmla="*/ 134076 h 213829"/>
                  <a:gd name="connsiteX24" fmla="*/ 24023 w 202358"/>
                  <a:gd name="connsiteY24" fmla="*/ 119684 h 213829"/>
                  <a:gd name="connsiteX25" fmla="*/ 31815 w 202358"/>
                  <a:gd name="connsiteY25" fmla="*/ 100206 h 213829"/>
                  <a:gd name="connsiteX26" fmla="*/ 32344 w 202358"/>
                  <a:gd name="connsiteY26" fmla="*/ 100073 h 213829"/>
                  <a:gd name="connsiteX27" fmla="*/ 34196 w 202358"/>
                  <a:gd name="connsiteY27" fmla="*/ 95444 h 213829"/>
                  <a:gd name="connsiteX28" fmla="*/ 52375 w 202358"/>
                  <a:gd name="connsiteY28" fmla="*/ 90899 h 213829"/>
                  <a:gd name="connsiteX29" fmla="*/ 58811 w 202358"/>
                  <a:gd name="connsiteY29" fmla="*/ 79637 h 213829"/>
                  <a:gd name="connsiteX30" fmla="*/ 43177 w 202358"/>
                  <a:gd name="connsiteY30" fmla="*/ 72936 h 213829"/>
                  <a:gd name="connsiteX31" fmla="*/ 49994 w 202358"/>
                  <a:gd name="connsiteY31" fmla="*/ 32032 h 213829"/>
                  <a:gd name="connsiteX32" fmla="*/ 51999 w 202358"/>
                  <a:gd name="connsiteY32" fmla="*/ 29526 h 213829"/>
                  <a:gd name="connsiteX33" fmla="*/ 52375 w 202358"/>
                  <a:gd name="connsiteY33" fmla="*/ 27270 h 213829"/>
                  <a:gd name="connsiteX34" fmla="*/ 61465 w 202358"/>
                  <a:gd name="connsiteY34" fmla="*/ 15908 h 213829"/>
                  <a:gd name="connsiteX35" fmla="*/ 88735 w 202358"/>
                  <a:gd name="connsiteY35" fmla="*/ 27270 h 213829"/>
                  <a:gd name="connsiteX36" fmla="*/ 116005 w 202358"/>
                  <a:gd name="connsiteY36" fmla="*/ 15908 h 213829"/>
                  <a:gd name="connsiteX37" fmla="*/ 143274 w 202358"/>
                  <a:gd name="connsiteY37" fmla="*/ 15908 h 21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358" h="213829">
                    <a:moveTo>
                      <a:pt x="163726" y="0"/>
                    </a:moveTo>
                    <a:lnTo>
                      <a:pt x="179634" y="27270"/>
                    </a:lnTo>
                    <a:lnTo>
                      <a:pt x="186451" y="43177"/>
                    </a:lnTo>
                    <a:lnTo>
                      <a:pt x="202358" y="86354"/>
                    </a:lnTo>
                    <a:lnTo>
                      <a:pt x="190996" y="111351"/>
                    </a:lnTo>
                    <a:lnTo>
                      <a:pt x="190446" y="112084"/>
                    </a:lnTo>
                    <a:lnTo>
                      <a:pt x="188615" y="116113"/>
                    </a:lnTo>
                    <a:lnTo>
                      <a:pt x="168163" y="143383"/>
                    </a:lnTo>
                    <a:lnTo>
                      <a:pt x="159181" y="155957"/>
                    </a:lnTo>
                    <a:lnTo>
                      <a:pt x="159181" y="193160"/>
                    </a:lnTo>
                    <a:lnTo>
                      <a:pt x="156800" y="193160"/>
                    </a:lnTo>
                    <a:lnTo>
                      <a:pt x="156800" y="197922"/>
                    </a:lnTo>
                    <a:lnTo>
                      <a:pt x="86354" y="197922"/>
                    </a:lnTo>
                    <a:lnTo>
                      <a:pt x="43177" y="197922"/>
                    </a:lnTo>
                    <a:lnTo>
                      <a:pt x="31815" y="202467"/>
                    </a:lnTo>
                    <a:lnTo>
                      <a:pt x="11363" y="213829"/>
                    </a:lnTo>
                    <a:lnTo>
                      <a:pt x="0" y="209284"/>
                    </a:lnTo>
                    <a:lnTo>
                      <a:pt x="0" y="182015"/>
                    </a:lnTo>
                    <a:lnTo>
                      <a:pt x="2381" y="178681"/>
                    </a:lnTo>
                    <a:lnTo>
                      <a:pt x="2381" y="177253"/>
                    </a:lnTo>
                    <a:lnTo>
                      <a:pt x="11363" y="164679"/>
                    </a:lnTo>
                    <a:lnTo>
                      <a:pt x="11363" y="138838"/>
                    </a:lnTo>
                    <a:lnTo>
                      <a:pt x="13744" y="135504"/>
                    </a:lnTo>
                    <a:lnTo>
                      <a:pt x="13744" y="134076"/>
                    </a:lnTo>
                    <a:lnTo>
                      <a:pt x="24023" y="119684"/>
                    </a:lnTo>
                    <a:lnTo>
                      <a:pt x="31815" y="100206"/>
                    </a:lnTo>
                    <a:lnTo>
                      <a:pt x="32344" y="100073"/>
                    </a:lnTo>
                    <a:lnTo>
                      <a:pt x="34196" y="95444"/>
                    </a:lnTo>
                    <a:lnTo>
                      <a:pt x="52375" y="90899"/>
                    </a:lnTo>
                    <a:lnTo>
                      <a:pt x="58811" y="79637"/>
                    </a:lnTo>
                    <a:lnTo>
                      <a:pt x="43177" y="72936"/>
                    </a:lnTo>
                    <a:lnTo>
                      <a:pt x="49994" y="32032"/>
                    </a:lnTo>
                    <a:lnTo>
                      <a:pt x="51999" y="29526"/>
                    </a:lnTo>
                    <a:lnTo>
                      <a:pt x="52375" y="27270"/>
                    </a:lnTo>
                    <a:lnTo>
                      <a:pt x="61465" y="15908"/>
                    </a:lnTo>
                    <a:lnTo>
                      <a:pt x="88735" y="27270"/>
                    </a:lnTo>
                    <a:lnTo>
                      <a:pt x="116005" y="15908"/>
                    </a:lnTo>
                    <a:lnTo>
                      <a:pt x="143274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8" name="Freeform 447">
                <a:extLst>
                  <a:ext uri="{FF2B5EF4-FFF2-40B4-BE49-F238E27FC236}">
                    <a16:creationId xmlns:a16="http://schemas.microsoft.com/office/drawing/2014/main" id="{FE5750D4-D8F5-405D-9EE0-7D3CEE5D2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269" y="4384972"/>
                <a:ext cx="242493" cy="308322"/>
              </a:xfrm>
              <a:custGeom>
                <a:avLst/>
                <a:gdLst>
                  <a:gd name="connsiteX0" fmla="*/ 59410 w 302563"/>
                  <a:gd name="connsiteY0" fmla="*/ 0 h 384698"/>
                  <a:gd name="connsiteX1" fmla="*/ 82134 w 302563"/>
                  <a:gd name="connsiteY1" fmla="*/ 4545 h 384698"/>
                  <a:gd name="connsiteX2" fmla="*/ 82134 w 302563"/>
                  <a:gd name="connsiteY2" fmla="*/ 27270 h 384698"/>
                  <a:gd name="connsiteX3" fmla="*/ 93497 w 302563"/>
                  <a:gd name="connsiteY3" fmla="*/ 36360 h 384698"/>
                  <a:gd name="connsiteX4" fmla="*/ 118494 w 302563"/>
                  <a:gd name="connsiteY4" fmla="*/ 36360 h 384698"/>
                  <a:gd name="connsiteX5" fmla="*/ 161671 w 302563"/>
                  <a:gd name="connsiteY5" fmla="*/ 70447 h 384698"/>
                  <a:gd name="connsiteX6" fmla="*/ 177578 w 302563"/>
                  <a:gd name="connsiteY6" fmla="*/ 70447 h 384698"/>
                  <a:gd name="connsiteX7" fmla="*/ 184395 w 302563"/>
                  <a:gd name="connsiteY7" fmla="*/ 70447 h 384698"/>
                  <a:gd name="connsiteX8" fmla="*/ 195758 w 302563"/>
                  <a:gd name="connsiteY8" fmla="*/ 70447 h 384698"/>
                  <a:gd name="connsiteX9" fmla="*/ 216210 w 302563"/>
                  <a:gd name="connsiteY9" fmla="*/ 74992 h 384698"/>
                  <a:gd name="connsiteX10" fmla="*/ 227572 w 302563"/>
                  <a:gd name="connsiteY10" fmla="*/ 59084 h 384698"/>
                  <a:gd name="connsiteX11" fmla="*/ 263931 w 302563"/>
                  <a:gd name="connsiteY11" fmla="*/ 43177 h 384698"/>
                  <a:gd name="connsiteX12" fmla="*/ 279839 w 302563"/>
                  <a:gd name="connsiteY12" fmla="*/ 59084 h 384698"/>
                  <a:gd name="connsiteX13" fmla="*/ 302563 w 302563"/>
                  <a:gd name="connsiteY13" fmla="*/ 59084 h 384698"/>
                  <a:gd name="connsiteX14" fmla="*/ 290063 w 302563"/>
                  <a:gd name="connsiteY14" fmla="*/ 73370 h 384698"/>
                  <a:gd name="connsiteX15" fmla="*/ 295420 w 302563"/>
                  <a:gd name="connsiteY15" fmla="*/ 73370 h 384698"/>
                  <a:gd name="connsiteX16" fmla="*/ 270749 w 302563"/>
                  <a:gd name="connsiteY16" fmla="*/ 101566 h 384698"/>
                  <a:gd name="connsiteX17" fmla="*/ 270749 w 302563"/>
                  <a:gd name="connsiteY17" fmla="*/ 231792 h 384698"/>
                  <a:gd name="connsiteX18" fmla="*/ 291201 w 302563"/>
                  <a:gd name="connsiteY18" fmla="*/ 263606 h 384698"/>
                  <a:gd name="connsiteX19" fmla="*/ 278502 w 302563"/>
                  <a:gd name="connsiteY19" fmla="*/ 269250 h 384698"/>
                  <a:gd name="connsiteX20" fmla="*/ 284058 w 302563"/>
                  <a:gd name="connsiteY20" fmla="*/ 277892 h 384698"/>
                  <a:gd name="connsiteX21" fmla="*/ 263606 w 302563"/>
                  <a:gd name="connsiteY21" fmla="*/ 286982 h 384698"/>
                  <a:gd name="connsiteX22" fmla="*/ 252243 w 302563"/>
                  <a:gd name="connsiteY22" fmla="*/ 305162 h 384698"/>
                  <a:gd name="connsiteX23" fmla="*/ 241336 w 302563"/>
                  <a:gd name="connsiteY23" fmla="*/ 308278 h 384698"/>
                  <a:gd name="connsiteX24" fmla="*/ 238934 w 302563"/>
                  <a:gd name="connsiteY24" fmla="*/ 322690 h 384698"/>
                  <a:gd name="connsiteX25" fmla="*/ 233220 w 302563"/>
                  <a:gd name="connsiteY25" fmla="*/ 328405 h 384698"/>
                  <a:gd name="connsiteX26" fmla="*/ 231791 w 302563"/>
                  <a:gd name="connsiteY26" fmla="*/ 336976 h 384698"/>
                  <a:gd name="connsiteX27" fmla="*/ 224894 w 302563"/>
                  <a:gd name="connsiteY27" fmla="*/ 343874 h 384698"/>
                  <a:gd name="connsiteX28" fmla="*/ 220755 w 302563"/>
                  <a:gd name="connsiteY28" fmla="*/ 359050 h 384698"/>
                  <a:gd name="connsiteX29" fmla="*/ 216722 w 302563"/>
                  <a:gd name="connsiteY29" fmla="*/ 361930 h 384698"/>
                  <a:gd name="connsiteX30" fmla="*/ 213612 w 302563"/>
                  <a:gd name="connsiteY30" fmla="*/ 373336 h 384698"/>
                  <a:gd name="connsiteX31" fmla="*/ 197704 w 302563"/>
                  <a:gd name="connsiteY31" fmla="*/ 384698 h 384698"/>
                  <a:gd name="connsiteX32" fmla="*/ 145438 w 302563"/>
                  <a:gd name="connsiteY32" fmla="*/ 348339 h 384698"/>
                  <a:gd name="connsiteX33" fmla="*/ 138620 w 302563"/>
                  <a:gd name="connsiteY33" fmla="*/ 330159 h 384698"/>
                  <a:gd name="connsiteX34" fmla="*/ 4545 w 302563"/>
                  <a:gd name="connsiteY34" fmla="*/ 255168 h 384698"/>
                  <a:gd name="connsiteX35" fmla="*/ 0 w 302563"/>
                  <a:gd name="connsiteY35" fmla="*/ 250623 h 384698"/>
                  <a:gd name="connsiteX36" fmla="*/ 0 w 302563"/>
                  <a:gd name="connsiteY36" fmla="*/ 211991 h 384698"/>
                  <a:gd name="connsiteX37" fmla="*/ 7143 w 302563"/>
                  <a:gd name="connsiteY37" fmla="*/ 201991 h 384698"/>
                  <a:gd name="connsiteX38" fmla="*/ 7143 w 302563"/>
                  <a:gd name="connsiteY38" fmla="*/ 197705 h 384698"/>
                  <a:gd name="connsiteX39" fmla="*/ 18506 w 302563"/>
                  <a:gd name="connsiteY39" fmla="*/ 181798 h 384698"/>
                  <a:gd name="connsiteX40" fmla="*/ 37310 w 302563"/>
                  <a:gd name="connsiteY40" fmla="*/ 156725 h 384698"/>
                  <a:gd name="connsiteX41" fmla="*/ 43177 w 302563"/>
                  <a:gd name="connsiteY41" fmla="*/ 143817 h 384698"/>
                  <a:gd name="connsiteX42" fmla="*/ 27270 w 302563"/>
                  <a:gd name="connsiteY42" fmla="*/ 100640 h 384698"/>
                  <a:gd name="connsiteX43" fmla="*/ 20452 w 302563"/>
                  <a:gd name="connsiteY43" fmla="*/ 84733 h 384698"/>
                  <a:gd name="connsiteX44" fmla="*/ 4545 w 302563"/>
                  <a:gd name="connsiteY44" fmla="*/ 57463 h 384698"/>
                  <a:gd name="connsiteX45" fmla="*/ 14320 w 302563"/>
                  <a:gd name="connsiteY45" fmla="*/ 47689 h 384698"/>
                  <a:gd name="connsiteX46" fmla="*/ 11688 w 302563"/>
                  <a:gd name="connsiteY46" fmla="*/ 43177 h 384698"/>
                  <a:gd name="connsiteX47" fmla="*/ 34413 w 302563"/>
                  <a:gd name="connsiteY47" fmla="*/ 20452 h 38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2563" h="384698">
                    <a:moveTo>
                      <a:pt x="59410" y="0"/>
                    </a:moveTo>
                    <a:lnTo>
                      <a:pt x="82134" y="4545"/>
                    </a:lnTo>
                    <a:lnTo>
                      <a:pt x="82134" y="27270"/>
                    </a:lnTo>
                    <a:lnTo>
                      <a:pt x="93497" y="36360"/>
                    </a:lnTo>
                    <a:lnTo>
                      <a:pt x="118494" y="36360"/>
                    </a:lnTo>
                    <a:lnTo>
                      <a:pt x="161671" y="70447"/>
                    </a:lnTo>
                    <a:lnTo>
                      <a:pt x="177578" y="70447"/>
                    </a:lnTo>
                    <a:lnTo>
                      <a:pt x="184395" y="70447"/>
                    </a:lnTo>
                    <a:lnTo>
                      <a:pt x="195758" y="70447"/>
                    </a:lnTo>
                    <a:lnTo>
                      <a:pt x="216210" y="74992"/>
                    </a:lnTo>
                    <a:lnTo>
                      <a:pt x="227572" y="59084"/>
                    </a:lnTo>
                    <a:lnTo>
                      <a:pt x="263931" y="43177"/>
                    </a:lnTo>
                    <a:lnTo>
                      <a:pt x="279839" y="59084"/>
                    </a:lnTo>
                    <a:lnTo>
                      <a:pt x="302563" y="59084"/>
                    </a:lnTo>
                    <a:lnTo>
                      <a:pt x="290063" y="73370"/>
                    </a:lnTo>
                    <a:lnTo>
                      <a:pt x="295420" y="73370"/>
                    </a:lnTo>
                    <a:lnTo>
                      <a:pt x="270749" y="101566"/>
                    </a:lnTo>
                    <a:lnTo>
                      <a:pt x="270749" y="231792"/>
                    </a:lnTo>
                    <a:lnTo>
                      <a:pt x="291201" y="263606"/>
                    </a:lnTo>
                    <a:lnTo>
                      <a:pt x="278502" y="269250"/>
                    </a:lnTo>
                    <a:lnTo>
                      <a:pt x="284058" y="277892"/>
                    </a:lnTo>
                    <a:lnTo>
                      <a:pt x="263606" y="286982"/>
                    </a:lnTo>
                    <a:lnTo>
                      <a:pt x="252243" y="305162"/>
                    </a:lnTo>
                    <a:lnTo>
                      <a:pt x="241336" y="308278"/>
                    </a:lnTo>
                    <a:lnTo>
                      <a:pt x="238934" y="322690"/>
                    </a:lnTo>
                    <a:lnTo>
                      <a:pt x="233220" y="328405"/>
                    </a:lnTo>
                    <a:lnTo>
                      <a:pt x="231791" y="336976"/>
                    </a:lnTo>
                    <a:lnTo>
                      <a:pt x="224894" y="343874"/>
                    </a:lnTo>
                    <a:lnTo>
                      <a:pt x="220755" y="359050"/>
                    </a:lnTo>
                    <a:lnTo>
                      <a:pt x="216722" y="361930"/>
                    </a:lnTo>
                    <a:lnTo>
                      <a:pt x="213612" y="373336"/>
                    </a:lnTo>
                    <a:lnTo>
                      <a:pt x="197704" y="384698"/>
                    </a:lnTo>
                    <a:lnTo>
                      <a:pt x="145438" y="348339"/>
                    </a:lnTo>
                    <a:lnTo>
                      <a:pt x="138620" y="330159"/>
                    </a:lnTo>
                    <a:lnTo>
                      <a:pt x="4545" y="255168"/>
                    </a:lnTo>
                    <a:lnTo>
                      <a:pt x="0" y="250623"/>
                    </a:lnTo>
                    <a:lnTo>
                      <a:pt x="0" y="211991"/>
                    </a:lnTo>
                    <a:lnTo>
                      <a:pt x="7143" y="201991"/>
                    </a:lnTo>
                    <a:lnTo>
                      <a:pt x="7143" y="197705"/>
                    </a:lnTo>
                    <a:lnTo>
                      <a:pt x="18506" y="181798"/>
                    </a:lnTo>
                    <a:lnTo>
                      <a:pt x="37310" y="156725"/>
                    </a:lnTo>
                    <a:lnTo>
                      <a:pt x="43177" y="143817"/>
                    </a:lnTo>
                    <a:lnTo>
                      <a:pt x="27270" y="100640"/>
                    </a:lnTo>
                    <a:lnTo>
                      <a:pt x="20452" y="84733"/>
                    </a:lnTo>
                    <a:lnTo>
                      <a:pt x="4545" y="57463"/>
                    </a:lnTo>
                    <a:lnTo>
                      <a:pt x="14320" y="47689"/>
                    </a:lnTo>
                    <a:lnTo>
                      <a:pt x="11688" y="43177"/>
                    </a:lnTo>
                    <a:lnTo>
                      <a:pt x="34413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9" name="Freeform 446">
                <a:extLst>
                  <a:ext uri="{FF2B5EF4-FFF2-40B4-BE49-F238E27FC236}">
                    <a16:creationId xmlns:a16="http://schemas.microsoft.com/office/drawing/2014/main" id="{4C37FD51-AAE3-4C76-B5D4-07C3F4358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512" y="4585663"/>
                <a:ext cx="54812" cy="58543"/>
              </a:xfrm>
              <a:custGeom>
                <a:avLst/>
                <a:gdLst>
                  <a:gd name="connsiteX0" fmla="*/ 57029 w 68391"/>
                  <a:gd name="connsiteY0" fmla="*/ 0 h 73045"/>
                  <a:gd name="connsiteX1" fmla="*/ 68391 w 68391"/>
                  <a:gd name="connsiteY1" fmla="*/ 22725 h 73045"/>
                  <a:gd name="connsiteX2" fmla="*/ 68391 w 68391"/>
                  <a:gd name="connsiteY2" fmla="*/ 43177 h 73045"/>
                  <a:gd name="connsiteX3" fmla="*/ 63629 w 68391"/>
                  <a:gd name="connsiteY3" fmla="*/ 46034 h 73045"/>
                  <a:gd name="connsiteX4" fmla="*/ 63629 w 68391"/>
                  <a:gd name="connsiteY4" fmla="*/ 50320 h 73045"/>
                  <a:gd name="connsiteX5" fmla="*/ 52267 w 68391"/>
                  <a:gd name="connsiteY5" fmla="*/ 57138 h 73045"/>
                  <a:gd name="connsiteX6" fmla="*/ 36360 w 68391"/>
                  <a:gd name="connsiteY6" fmla="*/ 50320 h 73045"/>
                  <a:gd name="connsiteX7" fmla="*/ 20452 w 68391"/>
                  <a:gd name="connsiteY7" fmla="*/ 73045 h 73045"/>
                  <a:gd name="connsiteX8" fmla="*/ 0 w 68391"/>
                  <a:gd name="connsiteY8" fmla="*/ 73045 h 73045"/>
                  <a:gd name="connsiteX9" fmla="*/ 4545 w 68391"/>
                  <a:gd name="connsiteY9" fmla="*/ 50320 h 73045"/>
                  <a:gd name="connsiteX10" fmla="*/ 8712 w 68391"/>
                  <a:gd name="connsiteY10" fmla="*/ 46153 h 73045"/>
                  <a:gd name="connsiteX11" fmla="*/ 9090 w 68391"/>
                  <a:gd name="connsiteY11" fmla="*/ 44262 h 73045"/>
                  <a:gd name="connsiteX12" fmla="*/ 9090 w 68391"/>
                  <a:gd name="connsiteY12" fmla="*/ 23051 h 73045"/>
                  <a:gd name="connsiteX13" fmla="*/ 13852 w 68391"/>
                  <a:gd name="connsiteY13" fmla="*/ 19241 h 73045"/>
                  <a:gd name="connsiteX14" fmla="*/ 13852 w 68391"/>
                  <a:gd name="connsiteY14" fmla="*/ 15908 h 73045"/>
                  <a:gd name="connsiteX15" fmla="*/ 25214 w 68391"/>
                  <a:gd name="connsiteY15" fmla="*/ 6817 h 73045"/>
                  <a:gd name="connsiteX16" fmla="*/ 36577 w 68391"/>
                  <a:gd name="connsiteY16" fmla="*/ 11363 h 7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91" h="73045">
                    <a:moveTo>
                      <a:pt x="57029" y="0"/>
                    </a:moveTo>
                    <a:lnTo>
                      <a:pt x="68391" y="22725"/>
                    </a:lnTo>
                    <a:lnTo>
                      <a:pt x="68391" y="43177"/>
                    </a:lnTo>
                    <a:lnTo>
                      <a:pt x="63629" y="46034"/>
                    </a:lnTo>
                    <a:lnTo>
                      <a:pt x="63629" y="50320"/>
                    </a:lnTo>
                    <a:lnTo>
                      <a:pt x="52267" y="57138"/>
                    </a:lnTo>
                    <a:lnTo>
                      <a:pt x="36360" y="50320"/>
                    </a:lnTo>
                    <a:lnTo>
                      <a:pt x="20452" y="73045"/>
                    </a:lnTo>
                    <a:lnTo>
                      <a:pt x="0" y="73045"/>
                    </a:lnTo>
                    <a:lnTo>
                      <a:pt x="4545" y="50320"/>
                    </a:lnTo>
                    <a:lnTo>
                      <a:pt x="8712" y="46153"/>
                    </a:lnTo>
                    <a:lnTo>
                      <a:pt x="9090" y="44262"/>
                    </a:lnTo>
                    <a:lnTo>
                      <a:pt x="9090" y="23051"/>
                    </a:lnTo>
                    <a:lnTo>
                      <a:pt x="13852" y="19241"/>
                    </a:lnTo>
                    <a:lnTo>
                      <a:pt x="13852" y="15908"/>
                    </a:lnTo>
                    <a:lnTo>
                      <a:pt x="25214" y="6817"/>
                    </a:lnTo>
                    <a:lnTo>
                      <a:pt x="3657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0" name="Freeform 445">
                <a:extLst>
                  <a:ext uri="{FF2B5EF4-FFF2-40B4-BE49-F238E27FC236}">
                    <a16:creationId xmlns:a16="http://schemas.microsoft.com/office/drawing/2014/main" id="{A5089436-16B2-4EAF-A7C0-AB45302A2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6044" y="4580112"/>
                <a:ext cx="331823" cy="322717"/>
              </a:xfrm>
              <a:custGeom>
                <a:avLst/>
                <a:gdLst>
                  <a:gd name="connsiteX0" fmla="*/ 54539 w 414022"/>
                  <a:gd name="connsiteY0" fmla="*/ 0 h 402661"/>
                  <a:gd name="connsiteX1" fmla="*/ 97716 w 414022"/>
                  <a:gd name="connsiteY1" fmla="*/ 0 h 402661"/>
                  <a:gd name="connsiteX2" fmla="*/ 172707 w 414022"/>
                  <a:gd name="connsiteY2" fmla="*/ 0 h 402661"/>
                  <a:gd name="connsiteX3" fmla="*/ 172707 w 414022"/>
                  <a:gd name="connsiteY3" fmla="*/ 4545 h 402661"/>
                  <a:gd name="connsiteX4" fmla="*/ 181609 w 414022"/>
                  <a:gd name="connsiteY4" fmla="*/ 9524 h 402661"/>
                  <a:gd name="connsiteX5" fmla="*/ 182231 w 414022"/>
                  <a:gd name="connsiteY5" fmla="*/ 9524 h 402661"/>
                  <a:gd name="connsiteX6" fmla="*/ 182231 w 414022"/>
                  <a:gd name="connsiteY6" fmla="*/ 9872 h 402661"/>
                  <a:gd name="connsiteX7" fmla="*/ 306782 w 414022"/>
                  <a:gd name="connsiteY7" fmla="*/ 79537 h 402661"/>
                  <a:gd name="connsiteX8" fmla="*/ 308774 w 414022"/>
                  <a:gd name="connsiteY8" fmla="*/ 84848 h 402661"/>
                  <a:gd name="connsiteX9" fmla="*/ 316306 w 414022"/>
                  <a:gd name="connsiteY9" fmla="*/ 89061 h 402661"/>
                  <a:gd name="connsiteX10" fmla="*/ 321653 w 414022"/>
                  <a:gd name="connsiteY10" fmla="*/ 103319 h 402661"/>
                  <a:gd name="connsiteX11" fmla="*/ 365866 w 414022"/>
                  <a:gd name="connsiteY11" fmla="*/ 134076 h 402661"/>
                  <a:gd name="connsiteX12" fmla="*/ 365016 w 414022"/>
                  <a:gd name="connsiteY12" fmla="*/ 136383 h 402661"/>
                  <a:gd name="connsiteX13" fmla="*/ 375390 w 414022"/>
                  <a:gd name="connsiteY13" fmla="*/ 143600 h 402661"/>
                  <a:gd name="connsiteX14" fmla="*/ 359483 w 414022"/>
                  <a:gd name="connsiteY14" fmla="*/ 186777 h 402661"/>
                  <a:gd name="connsiteX15" fmla="*/ 359483 w 414022"/>
                  <a:gd name="connsiteY15" fmla="*/ 205324 h 402661"/>
                  <a:gd name="connsiteX16" fmla="*/ 372684 w 414022"/>
                  <a:gd name="connsiteY16" fmla="*/ 215885 h 402661"/>
                  <a:gd name="connsiteX17" fmla="*/ 377229 w 414022"/>
                  <a:gd name="connsiteY17" fmla="*/ 220430 h 402661"/>
                  <a:gd name="connsiteX18" fmla="*/ 376918 w 414022"/>
                  <a:gd name="connsiteY18" fmla="*/ 221177 h 402661"/>
                  <a:gd name="connsiteX19" fmla="*/ 382208 w 414022"/>
                  <a:gd name="connsiteY19" fmla="*/ 225409 h 402661"/>
                  <a:gd name="connsiteX20" fmla="*/ 386753 w 414022"/>
                  <a:gd name="connsiteY20" fmla="*/ 229954 h 402661"/>
                  <a:gd name="connsiteX21" fmla="*/ 375390 w 414022"/>
                  <a:gd name="connsiteY21" fmla="*/ 257223 h 402661"/>
                  <a:gd name="connsiteX22" fmla="*/ 375390 w 414022"/>
                  <a:gd name="connsiteY22" fmla="*/ 268586 h 402661"/>
                  <a:gd name="connsiteX23" fmla="*/ 375390 w 414022"/>
                  <a:gd name="connsiteY23" fmla="*/ 284493 h 402661"/>
                  <a:gd name="connsiteX24" fmla="*/ 386753 w 414022"/>
                  <a:gd name="connsiteY24" fmla="*/ 304945 h 402661"/>
                  <a:gd name="connsiteX25" fmla="*/ 401490 w 414022"/>
                  <a:gd name="connsiteY25" fmla="*/ 340736 h 402661"/>
                  <a:gd name="connsiteX26" fmla="*/ 404498 w 414022"/>
                  <a:gd name="connsiteY26" fmla="*/ 343143 h 402661"/>
                  <a:gd name="connsiteX27" fmla="*/ 403332 w 414022"/>
                  <a:gd name="connsiteY27" fmla="*/ 344115 h 402661"/>
                  <a:gd name="connsiteX28" fmla="*/ 414022 w 414022"/>
                  <a:gd name="connsiteY28" fmla="*/ 352667 h 402661"/>
                  <a:gd name="connsiteX29" fmla="*/ 386753 w 414022"/>
                  <a:gd name="connsiteY29" fmla="*/ 375392 h 402661"/>
                  <a:gd name="connsiteX30" fmla="*/ 348121 w 414022"/>
                  <a:gd name="connsiteY30" fmla="*/ 386754 h 402661"/>
                  <a:gd name="connsiteX31" fmla="*/ 323124 w 414022"/>
                  <a:gd name="connsiteY31" fmla="*/ 386754 h 402661"/>
                  <a:gd name="connsiteX32" fmla="*/ 311762 w 414022"/>
                  <a:gd name="connsiteY32" fmla="*/ 395844 h 402661"/>
                  <a:gd name="connsiteX33" fmla="*/ 284492 w 414022"/>
                  <a:gd name="connsiteY33" fmla="*/ 395844 h 402661"/>
                  <a:gd name="connsiteX34" fmla="*/ 273130 w 414022"/>
                  <a:gd name="connsiteY34" fmla="*/ 402661 h 402661"/>
                  <a:gd name="connsiteX35" fmla="*/ 229953 w 414022"/>
                  <a:gd name="connsiteY35" fmla="*/ 395844 h 402661"/>
                  <a:gd name="connsiteX36" fmla="*/ 204956 w 414022"/>
                  <a:gd name="connsiteY36" fmla="*/ 395844 h 402661"/>
                  <a:gd name="connsiteX37" fmla="*/ 202688 w 414022"/>
                  <a:gd name="connsiteY37" fmla="*/ 386320 h 402661"/>
                  <a:gd name="connsiteX38" fmla="*/ 195432 w 414022"/>
                  <a:gd name="connsiteY38" fmla="*/ 386320 h 402661"/>
                  <a:gd name="connsiteX39" fmla="*/ 184070 w 414022"/>
                  <a:gd name="connsiteY39" fmla="*/ 338598 h 402661"/>
                  <a:gd name="connsiteX40" fmla="*/ 173532 w 414022"/>
                  <a:gd name="connsiteY40" fmla="*/ 319630 h 402661"/>
                  <a:gd name="connsiteX41" fmla="*/ 139055 w 414022"/>
                  <a:gd name="connsiteY41" fmla="*/ 309490 h 402661"/>
                  <a:gd name="connsiteX42" fmla="*/ 118602 w 414022"/>
                  <a:gd name="connsiteY42" fmla="*/ 300400 h 402661"/>
                  <a:gd name="connsiteX43" fmla="*/ 91333 w 414022"/>
                  <a:gd name="connsiteY43" fmla="*/ 293583 h 402661"/>
                  <a:gd name="connsiteX44" fmla="*/ 79971 w 414022"/>
                  <a:gd name="connsiteY44" fmla="*/ 289038 h 402661"/>
                  <a:gd name="connsiteX45" fmla="*/ 64063 w 414022"/>
                  <a:gd name="connsiteY45" fmla="*/ 277675 h 402661"/>
                  <a:gd name="connsiteX46" fmla="*/ 62383 w 414022"/>
                  <a:gd name="connsiteY46" fmla="*/ 273754 h 402661"/>
                  <a:gd name="connsiteX47" fmla="*/ 54539 w 414022"/>
                  <a:gd name="connsiteY47" fmla="*/ 268151 h 402661"/>
                  <a:gd name="connsiteX48" fmla="*/ 35836 w 414022"/>
                  <a:gd name="connsiteY48" fmla="*/ 224511 h 402661"/>
                  <a:gd name="connsiteX49" fmla="*/ 20887 w 414022"/>
                  <a:gd name="connsiteY49" fmla="*/ 214046 h 402661"/>
                  <a:gd name="connsiteX50" fmla="*/ 20348 w 414022"/>
                  <a:gd name="connsiteY50" fmla="*/ 210812 h 402661"/>
                  <a:gd name="connsiteX51" fmla="*/ 11363 w 414022"/>
                  <a:gd name="connsiteY51" fmla="*/ 204522 h 402661"/>
                  <a:gd name="connsiteX52" fmla="*/ 6817 w 414022"/>
                  <a:gd name="connsiteY52" fmla="*/ 177253 h 402661"/>
                  <a:gd name="connsiteX53" fmla="*/ 11363 w 414022"/>
                  <a:gd name="connsiteY53" fmla="*/ 161345 h 402661"/>
                  <a:gd name="connsiteX54" fmla="*/ 0 w 414022"/>
                  <a:gd name="connsiteY54" fmla="*/ 129531 h 402661"/>
                  <a:gd name="connsiteX55" fmla="*/ 18180 w 414022"/>
                  <a:gd name="connsiteY55" fmla="*/ 129531 h 402661"/>
                  <a:gd name="connsiteX56" fmla="*/ 34087 w 414022"/>
                  <a:gd name="connsiteY56" fmla="*/ 113624 h 402661"/>
                  <a:gd name="connsiteX57" fmla="*/ 43177 w 414022"/>
                  <a:gd name="connsiteY57" fmla="*/ 90899 h 402661"/>
                  <a:gd name="connsiteX58" fmla="*/ 54539 w 414022"/>
                  <a:gd name="connsiteY58" fmla="*/ 86354 h 402661"/>
                  <a:gd name="connsiteX59" fmla="*/ 54539 w 414022"/>
                  <a:gd name="connsiteY59" fmla="*/ 74992 h 402661"/>
                  <a:gd name="connsiteX60" fmla="*/ 49994 w 414022"/>
                  <a:gd name="connsiteY60" fmla="*/ 63629 h 402661"/>
                  <a:gd name="connsiteX61" fmla="*/ 43177 w 414022"/>
                  <a:gd name="connsiteY61" fmla="*/ 54539 h 402661"/>
                  <a:gd name="connsiteX62" fmla="*/ 54539 w 414022"/>
                  <a:gd name="connsiteY62" fmla="*/ 47722 h 402661"/>
                  <a:gd name="connsiteX63" fmla="*/ 61357 w 414022"/>
                  <a:gd name="connsiteY63" fmla="*/ 27270 h 402661"/>
                  <a:gd name="connsiteX64" fmla="*/ 43177 w 414022"/>
                  <a:gd name="connsiteY64" fmla="*/ 4545 h 40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14022" h="402661">
                    <a:moveTo>
                      <a:pt x="54539" y="0"/>
                    </a:moveTo>
                    <a:lnTo>
                      <a:pt x="97716" y="0"/>
                    </a:lnTo>
                    <a:lnTo>
                      <a:pt x="172707" y="0"/>
                    </a:lnTo>
                    <a:lnTo>
                      <a:pt x="172707" y="4545"/>
                    </a:lnTo>
                    <a:lnTo>
                      <a:pt x="181609" y="9524"/>
                    </a:lnTo>
                    <a:lnTo>
                      <a:pt x="182231" y="9524"/>
                    </a:lnTo>
                    <a:lnTo>
                      <a:pt x="182231" y="9872"/>
                    </a:lnTo>
                    <a:lnTo>
                      <a:pt x="306782" y="79537"/>
                    </a:lnTo>
                    <a:lnTo>
                      <a:pt x="308774" y="84848"/>
                    </a:lnTo>
                    <a:lnTo>
                      <a:pt x="316306" y="89061"/>
                    </a:lnTo>
                    <a:lnTo>
                      <a:pt x="321653" y="103319"/>
                    </a:lnTo>
                    <a:lnTo>
                      <a:pt x="365866" y="134076"/>
                    </a:lnTo>
                    <a:lnTo>
                      <a:pt x="365016" y="136383"/>
                    </a:lnTo>
                    <a:lnTo>
                      <a:pt x="375390" y="143600"/>
                    </a:lnTo>
                    <a:lnTo>
                      <a:pt x="359483" y="186777"/>
                    </a:lnTo>
                    <a:lnTo>
                      <a:pt x="359483" y="205324"/>
                    </a:lnTo>
                    <a:lnTo>
                      <a:pt x="372684" y="215885"/>
                    </a:lnTo>
                    <a:lnTo>
                      <a:pt x="377229" y="220430"/>
                    </a:lnTo>
                    <a:lnTo>
                      <a:pt x="376918" y="221177"/>
                    </a:lnTo>
                    <a:lnTo>
                      <a:pt x="382208" y="225409"/>
                    </a:lnTo>
                    <a:lnTo>
                      <a:pt x="386753" y="229954"/>
                    </a:lnTo>
                    <a:lnTo>
                      <a:pt x="375390" y="257223"/>
                    </a:lnTo>
                    <a:lnTo>
                      <a:pt x="375390" y="268586"/>
                    </a:lnTo>
                    <a:lnTo>
                      <a:pt x="375390" y="284493"/>
                    </a:lnTo>
                    <a:lnTo>
                      <a:pt x="386753" y="304945"/>
                    </a:lnTo>
                    <a:lnTo>
                      <a:pt x="401490" y="340736"/>
                    </a:lnTo>
                    <a:lnTo>
                      <a:pt x="404498" y="343143"/>
                    </a:lnTo>
                    <a:lnTo>
                      <a:pt x="403332" y="344115"/>
                    </a:lnTo>
                    <a:lnTo>
                      <a:pt x="414022" y="352667"/>
                    </a:lnTo>
                    <a:lnTo>
                      <a:pt x="386753" y="375392"/>
                    </a:lnTo>
                    <a:lnTo>
                      <a:pt x="348121" y="386754"/>
                    </a:lnTo>
                    <a:lnTo>
                      <a:pt x="323124" y="386754"/>
                    </a:lnTo>
                    <a:lnTo>
                      <a:pt x="311762" y="395844"/>
                    </a:lnTo>
                    <a:lnTo>
                      <a:pt x="284492" y="395844"/>
                    </a:lnTo>
                    <a:lnTo>
                      <a:pt x="273130" y="402661"/>
                    </a:lnTo>
                    <a:lnTo>
                      <a:pt x="229953" y="395844"/>
                    </a:lnTo>
                    <a:lnTo>
                      <a:pt x="204956" y="395844"/>
                    </a:lnTo>
                    <a:lnTo>
                      <a:pt x="202688" y="386320"/>
                    </a:lnTo>
                    <a:lnTo>
                      <a:pt x="195432" y="386320"/>
                    </a:lnTo>
                    <a:lnTo>
                      <a:pt x="184070" y="338598"/>
                    </a:lnTo>
                    <a:lnTo>
                      <a:pt x="173532" y="319630"/>
                    </a:lnTo>
                    <a:lnTo>
                      <a:pt x="139055" y="309490"/>
                    </a:lnTo>
                    <a:lnTo>
                      <a:pt x="118602" y="300400"/>
                    </a:lnTo>
                    <a:lnTo>
                      <a:pt x="91333" y="293583"/>
                    </a:lnTo>
                    <a:lnTo>
                      <a:pt x="79971" y="289038"/>
                    </a:lnTo>
                    <a:lnTo>
                      <a:pt x="64063" y="277675"/>
                    </a:lnTo>
                    <a:lnTo>
                      <a:pt x="62383" y="273754"/>
                    </a:lnTo>
                    <a:lnTo>
                      <a:pt x="54539" y="268151"/>
                    </a:lnTo>
                    <a:lnTo>
                      <a:pt x="35836" y="224511"/>
                    </a:lnTo>
                    <a:lnTo>
                      <a:pt x="20887" y="214046"/>
                    </a:lnTo>
                    <a:lnTo>
                      <a:pt x="20348" y="210812"/>
                    </a:lnTo>
                    <a:lnTo>
                      <a:pt x="11363" y="204522"/>
                    </a:lnTo>
                    <a:lnTo>
                      <a:pt x="6817" y="177253"/>
                    </a:lnTo>
                    <a:lnTo>
                      <a:pt x="11363" y="161345"/>
                    </a:lnTo>
                    <a:lnTo>
                      <a:pt x="0" y="129531"/>
                    </a:lnTo>
                    <a:lnTo>
                      <a:pt x="18180" y="129531"/>
                    </a:lnTo>
                    <a:lnTo>
                      <a:pt x="34087" y="113624"/>
                    </a:lnTo>
                    <a:lnTo>
                      <a:pt x="43177" y="90899"/>
                    </a:lnTo>
                    <a:lnTo>
                      <a:pt x="54539" y="86354"/>
                    </a:lnTo>
                    <a:lnTo>
                      <a:pt x="54539" y="74992"/>
                    </a:lnTo>
                    <a:lnTo>
                      <a:pt x="49994" y="63629"/>
                    </a:lnTo>
                    <a:lnTo>
                      <a:pt x="43177" y="54539"/>
                    </a:lnTo>
                    <a:lnTo>
                      <a:pt x="54539" y="47722"/>
                    </a:lnTo>
                    <a:lnTo>
                      <a:pt x="61357" y="27270"/>
                    </a:lnTo>
                    <a:lnTo>
                      <a:pt x="4317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1" name="Freeform 444">
                <a:extLst>
                  <a:ext uri="{FF2B5EF4-FFF2-40B4-BE49-F238E27FC236}">
                    <a16:creationId xmlns:a16="http://schemas.microsoft.com/office/drawing/2014/main" id="{CDA112CD-A81A-4C2B-80E3-EE9C53BF5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058" y="4818614"/>
                <a:ext cx="94881" cy="235207"/>
              </a:xfrm>
              <a:custGeom>
                <a:avLst/>
                <a:gdLst>
                  <a:gd name="connsiteX0" fmla="*/ 9307 w 118385"/>
                  <a:gd name="connsiteY0" fmla="*/ 0 h 293473"/>
                  <a:gd name="connsiteX1" fmla="*/ 47939 w 118385"/>
                  <a:gd name="connsiteY1" fmla="*/ 11363 h 293473"/>
                  <a:gd name="connsiteX2" fmla="*/ 52484 w 118385"/>
                  <a:gd name="connsiteY2" fmla="*/ 22725 h 293473"/>
                  <a:gd name="connsiteX3" fmla="*/ 63846 w 118385"/>
                  <a:gd name="connsiteY3" fmla="*/ 38632 h 293473"/>
                  <a:gd name="connsiteX4" fmla="*/ 75209 w 118385"/>
                  <a:gd name="connsiteY4" fmla="*/ 86354 h 293473"/>
                  <a:gd name="connsiteX5" fmla="*/ 63846 w 118385"/>
                  <a:gd name="connsiteY5" fmla="*/ 120441 h 293473"/>
                  <a:gd name="connsiteX6" fmla="*/ 75209 w 118385"/>
                  <a:gd name="connsiteY6" fmla="*/ 161345 h 293473"/>
                  <a:gd name="connsiteX7" fmla="*/ 91116 w 118385"/>
                  <a:gd name="connsiteY7" fmla="*/ 161345 h 293473"/>
                  <a:gd name="connsiteX8" fmla="*/ 100206 w 118385"/>
                  <a:gd name="connsiteY8" fmla="*/ 179525 h 293473"/>
                  <a:gd name="connsiteX9" fmla="*/ 118385 w 118385"/>
                  <a:gd name="connsiteY9" fmla="*/ 204522 h 293473"/>
                  <a:gd name="connsiteX10" fmla="*/ 118385 w 118385"/>
                  <a:gd name="connsiteY10" fmla="*/ 254516 h 293473"/>
                  <a:gd name="connsiteX11" fmla="*/ 113623 w 118385"/>
                  <a:gd name="connsiteY11" fmla="*/ 255706 h 293473"/>
                  <a:gd name="connsiteX12" fmla="*/ 113623 w 118385"/>
                  <a:gd name="connsiteY12" fmla="*/ 261659 h 293473"/>
                  <a:gd name="connsiteX13" fmla="*/ 98041 w 118385"/>
                  <a:gd name="connsiteY13" fmla="*/ 265554 h 293473"/>
                  <a:gd name="connsiteX14" fmla="*/ 91116 w 118385"/>
                  <a:gd name="connsiteY14" fmla="*/ 286330 h 293473"/>
                  <a:gd name="connsiteX15" fmla="*/ 89330 w 118385"/>
                  <a:gd name="connsiteY15" fmla="*/ 284545 h 293473"/>
                  <a:gd name="connsiteX16" fmla="*/ 86354 w 118385"/>
                  <a:gd name="connsiteY16" fmla="*/ 293473 h 293473"/>
                  <a:gd name="connsiteX17" fmla="*/ 63629 w 118385"/>
                  <a:gd name="connsiteY17" fmla="*/ 270749 h 293473"/>
                  <a:gd name="connsiteX18" fmla="*/ 59084 w 118385"/>
                  <a:gd name="connsiteY18" fmla="*/ 245752 h 293473"/>
                  <a:gd name="connsiteX19" fmla="*/ 70447 w 118385"/>
                  <a:gd name="connsiteY19" fmla="*/ 227572 h 293473"/>
                  <a:gd name="connsiteX20" fmla="*/ 63629 w 118385"/>
                  <a:gd name="connsiteY20" fmla="*/ 211665 h 293473"/>
                  <a:gd name="connsiteX21" fmla="*/ 54539 w 118385"/>
                  <a:gd name="connsiteY21" fmla="*/ 202575 h 293473"/>
                  <a:gd name="connsiteX22" fmla="*/ 43177 w 118385"/>
                  <a:gd name="connsiteY22" fmla="*/ 202575 h 293473"/>
                  <a:gd name="connsiteX23" fmla="*/ 20452 w 118385"/>
                  <a:gd name="connsiteY23" fmla="*/ 186668 h 293473"/>
                  <a:gd name="connsiteX24" fmla="*/ 0 w 118385"/>
                  <a:gd name="connsiteY24" fmla="*/ 175305 h 293473"/>
                  <a:gd name="connsiteX25" fmla="*/ 15907 w 118385"/>
                  <a:gd name="connsiteY25" fmla="*/ 143491 h 293473"/>
                  <a:gd name="connsiteX26" fmla="*/ 20452 w 118385"/>
                  <a:gd name="connsiteY26" fmla="*/ 132129 h 293473"/>
                  <a:gd name="connsiteX27" fmla="*/ 15907 w 118385"/>
                  <a:gd name="connsiteY27" fmla="*/ 100314 h 293473"/>
                  <a:gd name="connsiteX28" fmla="*/ 20452 w 118385"/>
                  <a:gd name="connsiteY28" fmla="*/ 66227 h 293473"/>
                  <a:gd name="connsiteX29" fmla="*/ 24717 w 118385"/>
                  <a:gd name="connsiteY29" fmla="*/ 62816 h 293473"/>
                  <a:gd name="connsiteX30" fmla="*/ 25214 w 118385"/>
                  <a:gd name="connsiteY30" fmla="*/ 59084 h 293473"/>
                  <a:gd name="connsiteX31" fmla="*/ 30773 w 118385"/>
                  <a:gd name="connsiteY31" fmla="*/ 54637 h 293473"/>
                  <a:gd name="connsiteX32" fmla="*/ 20452 w 118385"/>
                  <a:gd name="connsiteY32" fmla="*/ 29868 h 293473"/>
                  <a:gd name="connsiteX33" fmla="*/ 4545 w 118385"/>
                  <a:gd name="connsiteY33" fmla="*/ 7143 h 293473"/>
                  <a:gd name="connsiteX34" fmla="*/ 16838 w 118385"/>
                  <a:gd name="connsiteY34" fmla="*/ 10759 h 29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8385" h="293473">
                    <a:moveTo>
                      <a:pt x="9307" y="0"/>
                    </a:moveTo>
                    <a:lnTo>
                      <a:pt x="47939" y="11363"/>
                    </a:lnTo>
                    <a:lnTo>
                      <a:pt x="52484" y="22725"/>
                    </a:lnTo>
                    <a:lnTo>
                      <a:pt x="63846" y="38632"/>
                    </a:lnTo>
                    <a:lnTo>
                      <a:pt x="75209" y="86354"/>
                    </a:lnTo>
                    <a:lnTo>
                      <a:pt x="63846" y="120441"/>
                    </a:lnTo>
                    <a:lnTo>
                      <a:pt x="75209" y="161345"/>
                    </a:lnTo>
                    <a:lnTo>
                      <a:pt x="91116" y="161345"/>
                    </a:lnTo>
                    <a:lnTo>
                      <a:pt x="100206" y="179525"/>
                    </a:lnTo>
                    <a:lnTo>
                      <a:pt x="118385" y="204522"/>
                    </a:lnTo>
                    <a:lnTo>
                      <a:pt x="118385" y="254516"/>
                    </a:lnTo>
                    <a:lnTo>
                      <a:pt x="113623" y="255706"/>
                    </a:lnTo>
                    <a:lnTo>
                      <a:pt x="113623" y="261659"/>
                    </a:lnTo>
                    <a:lnTo>
                      <a:pt x="98041" y="265554"/>
                    </a:lnTo>
                    <a:lnTo>
                      <a:pt x="91116" y="286330"/>
                    </a:lnTo>
                    <a:lnTo>
                      <a:pt x="89330" y="284545"/>
                    </a:lnTo>
                    <a:lnTo>
                      <a:pt x="86354" y="293473"/>
                    </a:lnTo>
                    <a:lnTo>
                      <a:pt x="63629" y="270749"/>
                    </a:lnTo>
                    <a:lnTo>
                      <a:pt x="59084" y="245752"/>
                    </a:lnTo>
                    <a:lnTo>
                      <a:pt x="70447" y="227572"/>
                    </a:lnTo>
                    <a:lnTo>
                      <a:pt x="63629" y="211665"/>
                    </a:lnTo>
                    <a:lnTo>
                      <a:pt x="54539" y="202575"/>
                    </a:lnTo>
                    <a:lnTo>
                      <a:pt x="43177" y="202575"/>
                    </a:lnTo>
                    <a:lnTo>
                      <a:pt x="20452" y="186668"/>
                    </a:lnTo>
                    <a:lnTo>
                      <a:pt x="0" y="175305"/>
                    </a:lnTo>
                    <a:lnTo>
                      <a:pt x="15907" y="143491"/>
                    </a:lnTo>
                    <a:lnTo>
                      <a:pt x="20452" y="132129"/>
                    </a:lnTo>
                    <a:lnTo>
                      <a:pt x="15907" y="100314"/>
                    </a:lnTo>
                    <a:lnTo>
                      <a:pt x="20452" y="66227"/>
                    </a:lnTo>
                    <a:lnTo>
                      <a:pt x="24717" y="62816"/>
                    </a:lnTo>
                    <a:lnTo>
                      <a:pt x="25214" y="59084"/>
                    </a:lnTo>
                    <a:lnTo>
                      <a:pt x="30773" y="54637"/>
                    </a:lnTo>
                    <a:lnTo>
                      <a:pt x="20452" y="29868"/>
                    </a:lnTo>
                    <a:lnTo>
                      <a:pt x="4545" y="7143"/>
                    </a:lnTo>
                    <a:lnTo>
                      <a:pt x="16838" y="1075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2" name="Freeform 443">
                <a:extLst>
                  <a:ext uri="{FF2B5EF4-FFF2-40B4-BE49-F238E27FC236}">
                    <a16:creationId xmlns:a16="http://schemas.microsoft.com/office/drawing/2014/main" id="{2C8D75A2-DE63-4C63-948A-EE38C3560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633" y="4857035"/>
                <a:ext cx="320895" cy="517595"/>
              </a:xfrm>
              <a:custGeom>
                <a:avLst/>
                <a:gdLst>
                  <a:gd name="connsiteX0" fmla="*/ 379936 w 400388"/>
                  <a:gd name="connsiteY0" fmla="*/ 0 h 645815"/>
                  <a:gd name="connsiteX1" fmla="*/ 391298 w 400388"/>
                  <a:gd name="connsiteY1" fmla="*/ 15907 h 645815"/>
                  <a:gd name="connsiteX2" fmla="*/ 384481 w 400388"/>
                  <a:gd name="connsiteY2" fmla="*/ 54539 h 645815"/>
                  <a:gd name="connsiteX3" fmla="*/ 391298 w 400388"/>
                  <a:gd name="connsiteY3" fmla="*/ 86354 h 645815"/>
                  <a:gd name="connsiteX4" fmla="*/ 395843 w 400388"/>
                  <a:gd name="connsiteY4" fmla="*/ 145438 h 645815"/>
                  <a:gd name="connsiteX5" fmla="*/ 400388 w 400388"/>
                  <a:gd name="connsiteY5" fmla="*/ 161345 h 645815"/>
                  <a:gd name="connsiteX6" fmla="*/ 391298 w 400388"/>
                  <a:gd name="connsiteY6" fmla="*/ 188615 h 645815"/>
                  <a:gd name="connsiteX7" fmla="*/ 375391 w 400388"/>
                  <a:gd name="connsiteY7" fmla="*/ 215884 h 645815"/>
                  <a:gd name="connsiteX8" fmla="*/ 352666 w 400388"/>
                  <a:gd name="connsiteY8" fmla="*/ 243154 h 645815"/>
                  <a:gd name="connsiteX9" fmla="*/ 351616 w 400388"/>
                  <a:gd name="connsiteY9" fmla="*/ 243463 h 645815"/>
                  <a:gd name="connsiteX10" fmla="*/ 347904 w 400388"/>
                  <a:gd name="connsiteY10" fmla="*/ 247917 h 645815"/>
                  <a:gd name="connsiteX11" fmla="*/ 346853 w 400388"/>
                  <a:gd name="connsiteY11" fmla="*/ 248226 h 645815"/>
                  <a:gd name="connsiteX12" fmla="*/ 343142 w 400388"/>
                  <a:gd name="connsiteY12" fmla="*/ 252679 h 645815"/>
                  <a:gd name="connsiteX13" fmla="*/ 304511 w 400388"/>
                  <a:gd name="connsiteY13" fmla="*/ 264041 h 645815"/>
                  <a:gd name="connsiteX14" fmla="*/ 268151 w 400388"/>
                  <a:gd name="connsiteY14" fmla="*/ 284493 h 645815"/>
                  <a:gd name="connsiteX15" fmla="*/ 224974 w 400388"/>
                  <a:gd name="connsiteY15" fmla="*/ 323125 h 645815"/>
                  <a:gd name="connsiteX16" fmla="*/ 210868 w 400388"/>
                  <a:gd name="connsiteY16" fmla="*/ 327156 h 645815"/>
                  <a:gd name="connsiteX17" fmla="*/ 191321 w 400388"/>
                  <a:gd name="connsiteY17" fmla="*/ 349960 h 645815"/>
                  <a:gd name="connsiteX18" fmla="*/ 189923 w 400388"/>
                  <a:gd name="connsiteY18" fmla="*/ 350799 h 645815"/>
                  <a:gd name="connsiteX19" fmla="*/ 186559 w 400388"/>
                  <a:gd name="connsiteY19" fmla="*/ 354723 h 645815"/>
                  <a:gd name="connsiteX20" fmla="*/ 185159 w 400388"/>
                  <a:gd name="connsiteY20" fmla="*/ 355563 h 645815"/>
                  <a:gd name="connsiteX21" fmla="*/ 181797 w 400388"/>
                  <a:gd name="connsiteY21" fmla="*/ 359485 h 645815"/>
                  <a:gd name="connsiteX22" fmla="*/ 179182 w 400388"/>
                  <a:gd name="connsiteY22" fmla="*/ 361054 h 645815"/>
                  <a:gd name="connsiteX23" fmla="*/ 175414 w 400388"/>
                  <a:gd name="connsiteY23" fmla="*/ 381774 h 645815"/>
                  <a:gd name="connsiteX24" fmla="*/ 191321 w 400388"/>
                  <a:gd name="connsiteY24" fmla="*/ 415861 h 645815"/>
                  <a:gd name="connsiteX25" fmla="*/ 202684 w 400388"/>
                  <a:gd name="connsiteY25" fmla="*/ 436313 h 645815"/>
                  <a:gd name="connsiteX26" fmla="*/ 202684 w 400388"/>
                  <a:gd name="connsiteY26" fmla="*/ 447676 h 645815"/>
                  <a:gd name="connsiteX27" fmla="*/ 207229 w 400388"/>
                  <a:gd name="connsiteY27" fmla="*/ 447676 h 645815"/>
                  <a:gd name="connsiteX28" fmla="*/ 207229 w 400388"/>
                  <a:gd name="connsiteY28" fmla="*/ 484035 h 645815"/>
                  <a:gd name="connsiteX29" fmla="*/ 202684 w 400388"/>
                  <a:gd name="connsiteY29" fmla="*/ 506760 h 645815"/>
                  <a:gd name="connsiteX30" fmla="*/ 207229 w 400388"/>
                  <a:gd name="connsiteY30" fmla="*/ 511305 h 645815"/>
                  <a:gd name="connsiteX31" fmla="*/ 202684 w 400388"/>
                  <a:gd name="connsiteY31" fmla="*/ 527212 h 645815"/>
                  <a:gd name="connsiteX32" fmla="*/ 197923 w 400388"/>
                  <a:gd name="connsiteY32" fmla="*/ 531974 h 645815"/>
                  <a:gd name="connsiteX33" fmla="*/ 197922 w 400388"/>
                  <a:gd name="connsiteY33" fmla="*/ 531975 h 645815"/>
                  <a:gd name="connsiteX34" fmla="*/ 182015 w 400388"/>
                  <a:gd name="connsiteY34" fmla="*/ 547882 h 645815"/>
                  <a:gd name="connsiteX35" fmla="*/ 182014 w 400388"/>
                  <a:gd name="connsiteY35" fmla="*/ 547882 h 645815"/>
                  <a:gd name="connsiteX36" fmla="*/ 177253 w 400388"/>
                  <a:gd name="connsiteY36" fmla="*/ 552644 h 645815"/>
                  <a:gd name="connsiteX37" fmla="*/ 149983 w 400388"/>
                  <a:gd name="connsiteY37" fmla="*/ 564007 h 645815"/>
                  <a:gd name="connsiteX38" fmla="*/ 106806 w 400388"/>
                  <a:gd name="connsiteY38" fmla="*/ 586731 h 645815"/>
                  <a:gd name="connsiteX39" fmla="*/ 100423 w 400388"/>
                  <a:gd name="connsiteY39" fmla="*/ 593114 h 645815"/>
                  <a:gd name="connsiteX40" fmla="*/ 100423 w 400388"/>
                  <a:gd name="connsiteY40" fmla="*/ 609021 h 645815"/>
                  <a:gd name="connsiteX41" fmla="*/ 111785 w 400388"/>
                  <a:gd name="connsiteY41" fmla="*/ 613566 h 645815"/>
                  <a:gd name="connsiteX42" fmla="*/ 104968 w 400388"/>
                  <a:gd name="connsiteY42" fmla="*/ 636290 h 645815"/>
                  <a:gd name="connsiteX43" fmla="*/ 101868 w 400388"/>
                  <a:gd name="connsiteY43" fmla="*/ 635515 h 645815"/>
                  <a:gd name="connsiteX44" fmla="*/ 100206 w 400388"/>
                  <a:gd name="connsiteY44" fmla="*/ 641053 h 645815"/>
                  <a:gd name="connsiteX45" fmla="*/ 97105 w 400388"/>
                  <a:gd name="connsiteY45" fmla="*/ 640278 h 645815"/>
                  <a:gd name="connsiteX46" fmla="*/ 95444 w 400388"/>
                  <a:gd name="connsiteY46" fmla="*/ 645815 h 645815"/>
                  <a:gd name="connsiteX47" fmla="*/ 68174 w 400388"/>
                  <a:gd name="connsiteY47" fmla="*/ 638998 h 645815"/>
                  <a:gd name="connsiteX48" fmla="*/ 68174 w 400388"/>
                  <a:gd name="connsiteY48" fmla="*/ 623091 h 645815"/>
                  <a:gd name="connsiteX49" fmla="*/ 63629 w 400388"/>
                  <a:gd name="connsiteY49" fmla="*/ 607183 h 645815"/>
                  <a:gd name="connsiteX50" fmla="*/ 59084 w 400388"/>
                  <a:gd name="connsiteY50" fmla="*/ 591276 h 645815"/>
                  <a:gd name="connsiteX51" fmla="*/ 63629 w 400388"/>
                  <a:gd name="connsiteY51" fmla="*/ 548099 h 645815"/>
                  <a:gd name="connsiteX52" fmla="*/ 52267 w 400388"/>
                  <a:gd name="connsiteY52" fmla="*/ 520830 h 645815"/>
                  <a:gd name="connsiteX53" fmla="*/ 36360 w 400388"/>
                  <a:gd name="connsiteY53" fmla="*/ 461746 h 645815"/>
                  <a:gd name="connsiteX54" fmla="*/ 74992 w 400388"/>
                  <a:gd name="connsiteY54" fmla="*/ 418569 h 645815"/>
                  <a:gd name="connsiteX55" fmla="*/ 86354 w 400388"/>
                  <a:gd name="connsiteY55" fmla="*/ 391299 h 645815"/>
                  <a:gd name="connsiteX56" fmla="*/ 90899 w 400388"/>
                  <a:gd name="connsiteY56" fmla="*/ 386754 h 645815"/>
                  <a:gd name="connsiteX57" fmla="*/ 95444 w 400388"/>
                  <a:gd name="connsiteY57" fmla="*/ 366302 h 645815"/>
                  <a:gd name="connsiteX58" fmla="*/ 90899 w 400388"/>
                  <a:gd name="connsiteY58" fmla="*/ 354940 h 645815"/>
                  <a:gd name="connsiteX59" fmla="*/ 90899 w 400388"/>
                  <a:gd name="connsiteY59" fmla="*/ 323125 h 645815"/>
                  <a:gd name="connsiteX60" fmla="*/ 102261 w 400388"/>
                  <a:gd name="connsiteY60" fmla="*/ 300401 h 645815"/>
                  <a:gd name="connsiteX61" fmla="*/ 102261 w 400388"/>
                  <a:gd name="connsiteY61" fmla="*/ 248134 h 645815"/>
                  <a:gd name="connsiteX62" fmla="*/ 79537 w 400388"/>
                  <a:gd name="connsiteY62" fmla="*/ 236772 h 645815"/>
                  <a:gd name="connsiteX63" fmla="*/ 63629 w 400388"/>
                  <a:gd name="connsiteY63" fmla="*/ 229954 h 645815"/>
                  <a:gd name="connsiteX64" fmla="*/ 52267 w 400388"/>
                  <a:gd name="connsiteY64" fmla="*/ 225409 h 645815"/>
                  <a:gd name="connsiteX65" fmla="*/ 36360 w 400388"/>
                  <a:gd name="connsiteY65" fmla="*/ 214047 h 645815"/>
                  <a:gd name="connsiteX66" fmla="*/ 4545 w 400388"/>
                  <a:gd name="connsiteY66" fmla="*/ 214047 h 645815"/>
                  <a:gd name="connsiteX67" fmla="*/ 4545 w 400388"/>
                  <a:gd name="connsiteY67" fmla="*/ 204957 h 645815"/>
                  <a:gd name="connsiteX68" fmla="*/ 0 w 400388"/>
                  <a:gd name="connsiteY68" fmla="*/ 177688 h 645815"/>
                  <a:gd name="connsiteX69" fmla="*/ 5303 w 400388"/>
                  <a:gd name="connsiteY69" fmla="*/ 176173 h 645815"/>
                  <a:gd name="connsiteX70" fmla="*/ 4762 w 400388"/>
                  <a:gd name="connsiteY70" fmla="*/ 172926 h 645815"/>
                  <a:gd name="connsiteX71" fmla="*/ 4762 w 400388"/>
                  <a:gd name="connsiteY71" fmla="*/ 172926 h 645815"/>
                  <a:gd name="connsiteX72" fmla="*/ 4762 w 400388"/>
                  <a:gd name="connsiteY72" fmla="*/ 172925 h 645815"/>
                  <a:gd name="connsiteX73" fmla="*/ 10065 w 400388"/>
                  <a:gd name="connsiteY73" fmla="*/ 171410 h 645815"/>
                  <a:gd name="connsiteX74" fmla="*/ 9524 w 400388"/>
                  <a:gd name="connsiteY74" fmla="*/ 168163 h 645815"/>
                  <a:gd name="connsiteX75" fmla="*/ 120875 w 400388"/>
                  <a:gd name="connsiteY75" fmla="*/ 136348 h 645815"/>
                  <a:gd name="connsiteX76" fmla="*/ 143600 w 400388"/>
                  <a:gd name="connsiteY76" fmla="*/ 152255 h 645815"/>
                  <a:gd name="connsiteX77" fmla="*/ 154962 w 400388"/>
                  <a:gd name="connsiteY77" fmla="*/ 152255 h 645815"/>
                  <a:gd name="connsiteX78" fmla="*/ 170869 w 400388"/>
                  <a:gd name="connsiteY78" fmla="*/ 156800 h 645815"/>
                  <a:gd name="connsiteX79" fmla="*/ 170869 w 400388"/>
                  <a:gd name="connsiteY79" fmla="*/ 172708 h 645815"/>
                  <a:gd name="connsiteX80" fmla="*/ 159507 w 400388"/>
                  <a:gd name="connsiteY80" fmla="*/ 195432 h 645815"/>
                  <a:gd name="connsiteX81" fmla="*/ 164052 w 400388"/>
                  <a:gd name="connsiteY81" fmla="*/ 215884 h 645815"/>
                  <a:gd name="connsiteX82" fmla="*/ 182242 w 400388"/>
                  <a:gd name="connsiteY82" fmla="*/ 237712 h 645815"/>
                  <a:gd name="connsiteX83" fmla="*/ 186342 w 400388"/>
                  <a:gd name="connsiteY83" fmla="*/ 225409 h 645815"/>
                  <a:gd name="connsiteX84" fmla="*/ 189743 w 400388"/>
                  <a:gd name="connsiteY84" fmla="*/ 224729 h 645815"/>
                  <a:gd name="connsiteX85" fmla="*/ 191104 w 400388"/>
                  <a:gd name="connsiteY85" fmla="*/ 220646 h 645815"/>
                  <a:gd name="connsiteX86" fmla="*/ 194506 w 400388"/>
                  <a:gd name="connsiteY86" fmla="*/ 219966 h 645815"/>
                  <a:gd name="connsiteX87" fmla="*/ 195866 w 400388"/>
                  <a:gd name="connsiteY87" fmla="*/ 215884 h 645815"/>
                  <a:gd name="connsiteX88" fmla="*/ 208443 w 400388"/>
                  <a:gd name="connsiteY88" fmla="*/ 213369 h 645815"/>
                  <a:gd name="connsiteX89" fmla="*/ 204522 w 400388"/>
                  <a:gd name="connsiteY89" fmla="*/ 166325 h 645815"/>
                  <a:gd name="connsiteX90" fmla="*/ 186342 w 400388"/>
                  <a:gd name="connsiteY90" fmla="*/ 139056 h 645815"/>
                  <a:gd name="connsiteX91" fmla="*/ 177253 w 400388"/>
                  <a:gd name="connsiteY91" fmla="*/ 127693 h 645815"/>
                  <a:gd name="connsiteX92" fmla="*/ 161345 w 400388"/>
                  <a:gd name="connsiteY92" fmla="*/ 127693 h 645815"/>
                  <a:gd name="connsiteX93" fmla="*/ 149983 w 400388"/>
                  <a:gd name="connsiteY93" fmla="*/ 79972 h 645815"/>
                  <a:gd name="connsiteX94" fmla="*/ 161345 w 400388"/>
                  <a:gd name="connsiteY94" fmla="*/ 52702 h 645815"/>
                  <a:gd name="connsiteX95" fmla="*/ 164123 w 400388"/>
                  <a:gd name="connsiteY95" fmla="*/ 52702 h 645815"/>
                  <a:gd name="connsiteX96" fmla="*/ 166107 w 400388"/>
                  <a:gd name="connsiteY96" fmla="*/ 47939 h 645815"/>
                  <a:gd name="connsiteX97" fmla="*/ 168885 w 400388"/>
                  <a:gd name="connsiteY97" fmla="*/ 47939 h 645815"/>
                  <a:gd name="connsiteX98" fmla="*/ 170869 w 400388"/>
                  <a:gd name="connsiteY98" fmla="*/ 43177 h 645815"/>
                  <a:gd name="connsiteX99" fmla="*/ 195866 w 400388"/>
                  <a:gd name="connsiteY99" fmla="*/ 43177 h 645815"/>
                  <a:gd name="connsiteX100" fmla="*/ 239043 w 400388"/>
                  <a:gd name="connsiteY100" fmla="*/ 49994 h 645815"/>
                  <a:gd name="connsiteX101" fmla="*/ 250406 w 400388"/>
                  <a:gd name="connsiteY101" fmla="*/ 43177 h 645815"/>
                  <a:gd name="connsiteX102" fmla="*/ 277675 w 400388"/>
                  <a:gd name="connsiteY102" fmla="*/ 43177 h 645815"/>
                  <a:gd name="connsiteX103" fmla="*/ 293582 w 400388"/>
                  <a:gd name="connsiteY103" fmla="*/ 34087 h 645815"/>
                  <a:gd name="connsiteX104" fmla="*/ 314035 w 400388"/>
                  <a:gd name="connsiteY104" fmla="*/ 34087 h 645815"/>
                  <a:gd name="connsiteX105" fmla="*/ 352666 w 400388"/>
                  <a:gd name="connsiteY105" fmla="*/ 22725 h 6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00388" h="645815">
                    <a:moveTo>
                      <a:pt x="379936" y="0"/>
                    </a:moveTo>
                    <a:lnTo>
                      <a:pt x="391298" y="15907"/>
                    </a:lnTo>
                    <a:lnTo>
                      <a:pt x="384481" y="54539"/>
                    </a:lnTo>
                    <a:lnTo>
                      <a:pt x="391298" y="86354"/>
                    </a:lnTo>
                    <a:lnTo>
                      <a:pt x="395843" y="145438"/>
                    </a:lnTo>
                    <a:lnTo>
                      <a:pt x="400388" y="161345"/>
                    </a:lnTo>
                    <a:lnTo>
                      <a:pt x="391298" y="188615"/>
                    </a:lnTo>
                    <a:lnTo>
                      <a:pt x="375391" y="215884"/>
                    </a:lnTo>
                    <a:lnTo>
                      <a:pt x="352666" y="243154"/>
                    </a:lnTo>
                    <a:lnTo>
                      <a:pt x="351616" y="243463"/>
                    </a:lnTo>
                    <a:lnTo>
                      <a:pt x="347904" y="247917"/>
                    </a:lnTo>
                    <a:lnTo>
                      <a:pt x="346853" y="248226"/>
                    </a:lnTo>
                    <a:lnTo>
                      <a:pt x="343142" y="252679"/>
                    </a:lnTo>
                    <a:lnTo>
                      <a:pt x="304511" y="264041"/>
                    </a:lnTo>
                    <a:lnTo>
                      <a:pt x="268151" y="284493"/>
                    </a:lnTo>
                    <a:lnTo>
                      <a:pt x="224974" y="323125"/>
                    </a:lnTo>
                    <a:lnTo>
                      <a:pt x="210868" y="327156"/>
                    </a:lnTo>
                    <a:lnTo>
                      <a:pt x="191321" y="349960"/>
                    </a:lnTo>
                    <a:lnTo>
                      <a:pt x="189923" y="350799"/>
                    </a:lnTo>
                    <a:lnTo>
                      <a:pt x="186559" y="354723"/>
                    </a:lnTo>
                    <a:lnTo>
                      <a:pt x="185159" y="355563"/>
                    </a:lnTo>
                    <a:lnTo>
                      <a:pt x="181797" y="359485"/>
                    </a:lnTo>
                    <a:lnTo>
                      <a:pt x="179182" y="361054"/>
                    </a:lnTo>
                    <a:lnTo>
                      <a:pt x="175414" y="381774"/>
                    </a:lnTo>
                    <a:lnTo>
                      <a:pt x="191321" y="415861"/>
                    </a:lnTo>
                    <a:lnTo>
                      <a:pt x="202684" y="436313"/>
                    </a:lnTo>
                    <a:lnTo>
                      <a:pt x="202684" y="447676"/>
                    </a:lnTo>
                    <a:lnTo>
                      <a:pt x="207229" y="447676"/>
                    </a:lnTo>
                    <a:lnTo>
                      <a:pt x="207229" y="484035"/>
                    </a:lnTo>
                    <a:lnTo>
                      <a:pt x="202684" y="506760"/>
                    </a:lnTo>
                    <a:lnTo>
                      <a:pt x="207229" y="511305"/>
                    </a:lnTo>
                    <a:lnTo>
                      <a:pt x="202684" y="527212"/>
                    </a:lnTo>
                    <a:lnTo>
                      <a:pt x="197923" y="531974"/>
                    </a:lnTo>
                    <a:lnTo>
                      <a:pt x="197922" y="531975"/>
                    </a:lnTo>
                    <a:lnTo>
                      <a:pt x="182015" y="547882"/>
                    </a:lnTo>
                    <a:lnTo>
                      <a:pt x="182014" y="547882"/>
                    </a:lnTo>
                    <a:lnTo>
                      <a:pt x="177253" y="552644"/>
                    </a:lnTo>
                    <a:lnTo>
                      <a:pt x="149983" y="564007"/>
                    </a:lnTo>
                    <a:lnTo>
                      <a:pt x="106806" y="586731"/>
                    </a:lnTo>
                    <a:lnTo>
                      <a:pt x="100423" y="593114"/>
                    </a:lnTo>
                    <a:lnTo>
                      <a:pt x="100423" y="609021"/>
                    </a:lnTo>
                    <a:lnTo>
                      <a:pt x="111785" y="613566"/>
                    </a:lnTo>
                    <a:lnTo>
                      <a:pt x="104968" y="636290"/>
                    </a:lnTo>
                    <a:lnTo>
                      <a:pt x="101868" y="635515"/>
                    </a:lnTo>
                    <a:lnTo>
                      <a:pt x="100206" y="641053"/>
                    </a:lnTo>
                    <a:lnTo>
                      <a:pt x="97105" y="640278"/>
                    </a:lnTo>
                    <a:lnTo>
                      <a:pt x="95444" y="645815"/>
                    </a:lnTo>
                    <a:lnTo>
                      <a:pt x="68174" y="638998"/>
                    </a:lnTo>
                    <a:lnTo>
                      <a:pt x="68174" y="623091"/>
                    </a:lnTo>
                    <a:lnTo>
                      <a:pt x="63629" y="607183"/>
                    </a:lnTo>
                    <a:lnTo>
                      <a:pt x="59084" y="591276"/>
                    </a:lnTo>
                    <a:lnTo>
                      <a:pt x="63629" y="548099"/>
                    </a:lnTo>
                    <a:lnTo>
                      <a:pt x="52267" y="520830"/>
                    </a:lnTo>
                    <a:lnTo>
                      <a:pt x="36360" y="461746"/>
                    </a:lnTo>
                    <a:lnTo>
                      <a:pt x="74992" y="418569"/>
                    </a:lnTo>
                    <a:lnTo>
                      <a:pt x="86354" y="391299"/>
                    </a:lnTo>
                    <a:lnTo>
                      <a:pt x="90899" y="386754"/>
                    </a:lnTo>
                    <a:lnTo>
                      <a:pt x="95444" y="366302"/>
                    </a:lnTo>
                    <a:lnTo>
                      <a:pt x="90899" y="354940"/>
                    </a:lnTo>
                    <a:lnTo>
                      <a:pt x="90899" y="323125"/>
                    </a:lnTo>
                    <a:lnTo>
                      <a:pt x="102261" y="300401"/>
                    </a:lnTo>
                    <a:lnTo>
                      <a:pt x="102261" y="248134"/>
                    </a:lnTo>
                    <a:lnTo>
                      <a:pt x="79537" y="236772"/>
                    </a:lnTo>
                    <a:lnTo>
                      <a:pt x="63629" y="229954"/>
                    </a:lnTo>
                    <a:lnTo>
                      <a:pt x="52267" y="225409"/>
                    </a:lnTo>
                    <a:lnTo>
                      <a:pt x="36360" y="214047"/>
                    </a:lnTo>
                    <a:lnTo>
                      <a:pt x="4545" y="214047"/>
                    </a:lnTo>
                    <a:lnTo>
                      <a:pt x="4545" y="204957"/>
                    </a:lnTo>
                    <a:lnTo>
                      <a:pt x="0" y="177688"/>
                    </a:lnTo>
                    <a:lnTo>
                      <a:pt x="5303" y="176173"/>
                    </a:lnTo>
                    <a:lnTo>
                      <a:pt x="4762" y="172926"/>
                    </a:lnTo>
                    <a:lnTo>
                      <a:pt x="4762" y="172926"/>
                    </a:lnTo>
                    <a:lnTo>
                      <a:pt x="4762" y="172925"/>
                    </a:lnTo>
                    <a:lnTo>
                      <a:pt x="10065" y="171410"/>
                    </a:lnTo>
                    <a:lnTo>
                      <a:pt x="9524" y="168163"/>
                    </a:lnTo>
                    <a:lnTo>
                      <a:pt x="120875" y="136348"/>
                    </a:lnTo>
                    <a:lnTo>
                      <a:pt x="143600" y="152255"/>
                    </a:lnTo>
                    <a:lnTo>
                      <a:pt x="154962" y="152255"/>
                    </a:lnTo>
                    <a:lnTo>
                      <a:pt x="170869" y="156800"/>
                    </a:lnTo>
                    <a:lnTo>
                      <a:pt x="170869" y="172708"/>
                    </a:lnTo>
                    <a:lnTo>
                      <a:pt x="159507" y="195432"/>
                    </a:lnTo>
                    <a:lnTo>
                      <a:pt x="164052" y="215884"/>
                    </a:lnTo>
                    <a:lnTo>
                      <a:pt x="182242" y="237712"/>
                    </a:lnTo>
                    <a:lnTo>
                      <a:pt x="186342" y="225409"/>
                    </a:lnTo>
                    <a:lnTo>
                      <a:pt x="189743" y="224729"/>
                    </a:lnTo>
                    <a:lnTo>
                      <a:pt x="191104" y="220646"/>
                    </a:lnTo>
                    <a:lnTo>
                      <a:pt x="194506" y="219966"/>
                    </a:lnTo>
                    <a:lnTo>
                      <a:pt x="195866" y="215884"/>
                    </a:lnTo>
                    <a:lnTo>
                      <a:pt x="208443" y="213369"/>
                    </a:lnTo>
                    <a:lnTo>
                      <a:pt x="204522" y="166325"/>
                    </a:lnTo>
                    <a:lnTo>
                      <a:pt x="186342" y="139056"/>
                    </a:lnTo>
                    <a:lnTo>
                      <a:pt x="177253" y="127693"/>
                    </a:lnTo>
                    <a:lnTo>
                      <a:pt x="161345" y="127693"/>
                    </a:lnTo>
                    <a:lnTo>
                      <a:pt x="149983" y="79972"/>
                    </a:lnTo>
                    <a:lnTo>
                      <a:pt x="161345" y="52702"/>
                    </a:lnTo>
                    <a:lnTo>
                      <a:pt x="164123" y="52702"/>
                    </a:lnTo>
                    <a:lnTo>
                      <a:pt x="166107" y="47939"/>
                    </a:lnTo>
                    <a:lnTo>
                      <a:pt x="168885" y="47939"/>
                    </a:lnTo>
                    <a:lnTo>
                      <a:pt x="170869" y="43177"/>
                    </a:lnTo>
                    <a:lnTo>
                      <a:pt x="195866" y="43177"/>
                    </a:lnTo>
                    <a:lnTo>
                      <a:pt x="239043" y="49994"/>
                    </a:lnTo>
                    <a:lnTo>
                      <a:pt x="250406" y="43177"/>
                    </a:lnTo>
                    <a:lnTo>
                      <a:pt x="277675" y="43177"/>
                    </a:lnTo>
                    <a:lnTo>
                      <a:pt x="293582" y="34087"/>
                    </a:lnTo>
                    <a:lnTo>
                      <a:pt x="314035" y="34087"/>
                    </a:lnTo>
                    <a:lnTo>
                      <a:pt x="352666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3" name="Freeform 439">
                <a:extLst>
                  <a:ext uri="{FF2B5EF4-FFF2-40B4-BE49-F238E27FC236}">
                    <a16:creationId xmlns:a16="http://schemas.microsoft.com/office/drawing/2014/main" id="{757F3C06-4420-484A-8FA3-ABA62F83D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422" y="4622177"/>
                <a:ext cx="52905" cy="82521"/>
              </a:xfrm>
              <a:custGeom>
                <a:avLst/>
                <a:gdLst>
                  <a:gd name="connsiteX0" fmla="*/ 38741 w 66010"/>
                  <a:gd name="connsiteY0" fmla="*/ 0 h 102964"/>
                  <a:gd name="connsiteX1" fmla="*/ 54648 w 66010"/>
                  <a:gd name="connsiteY1" fmla="*/ 6818 h 102964"/>
                  <a:gd name="connsiteX2" fmla="*/ 61465 w 66010"/>
                  <a:gd name="connsiteY2" fmla="*/ 15908 h 102964"/>
                  <a:gd name="connsiteX3" fmla="*/ 66010 w 66010"/>
                  <a:gd name="connsiteY3" fmla="*/ 27270 h 102964"/>
                  <a:gd name="connsiteX4" fmla="*/ 66010 w 66010"/>
                  <a:gd name="connsiteY4" fmla="*/ 38632 h 102964"/>
                  <a:gd name="connsiteX5" fmla="*/ 63629 w 66010"/>
                  <a:gd name="connsiteY5" fmla="*/ 39585 h 102964"/>
                  <a:gd name="connsiteX6" fmla="*/ 63629 w 66010"/>
                  <a:gd name="connsiteY6" fmla="*/ 49878 h 102964"/>
                  <a:gd name="connsiteX7" fmla="*/ 52267 w 66010"/>
                  <a:gd name="connsiteY7" fmla="*/ 55466 h 102964"/>
                  <a:gd name="connsiteX8" fmla="*/ 43177 w 66010"/>
                  <a:gd name="connsiteY8" fmla="*/ 83406 h 102964"/>
                  <a:gd name="connsiteX9" fmla="*/ 27270 w 66010"/>
                  <a:gd name="connsiteY9" fmla="*/ 94582 h 102964"/>
                  <a:gd name="connsiteX10" fmla="*/ 9090 w 66010"/>
                  <a:gd name="connsiteY10" fmla="*/ 102964 h 102964"/>
                  <a:gd name="connsiteX11" fmla="*/ 9090 w 66010"/>
                  <a:gd name="connsiteY11" fmla="*/ 49878 h 102964"/>
                  <a:gd name="connsiteX12" fmla="*/ 0 w 66010"/>
                  <a:gd name="connsiteY12" fmla="*/ 30320 h 102964"/>
                  <a:gd name="connsiteX13" fmla="*/ 6722 w 66010"/>
                  <a:gd name="connsiteY13" fmla="*/ 30320 h 102964"/>
                  <a:gd name="connsiteX14" fmla="*/ 2381 w 66010"/>
                  <a:gd name="connsiteY14" fmla="*/ 22725 h 102964"/>
                  <a:gd name="connsiteX15" fmla="*/ 22833 w 66010"/>
                  <a:gd name="connsiteY15" fmla="*/ 22725 h 102964"/>
                  <a:gd name="connsiteX16" fmla="*/ 33245 w 66010"/>
                  <a:gd name="connsiteY16" fmla="*/ 7852 h 102964"/>
                  <a:gd name="connsiteX17" fmla="*/ 36360 w 66010"/>
                  <a:gd name="connsiteY17" fmla="*/ 2380 h 102964"/>
                  <a:gd name="connsiteX18" fmla="*/ 36882 w 66010"/>
                  <a:gd name="connsiteY18" fmla="*/ 2655 h 10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10" h="102964">
                    <a:moveTo>
                      <a:pt x="38741" y="0"/>
                    </a:moveTo>
                    <a:lnTo>
                      <a:pt x="54648" y="6818"/>
                    </a:lnTo>
                    <a:lnTo>
                      <a:pt x="61465" y="15908"/>
                    </a:lnTo>
                    <a:lnTo>
                      <a:pt x="66010" y="27270"/>
                    </a:lnTo>
                    <a:lnTo>
                      <a:pt x="66010" y="38632"/>
                    </a:lnTo>
                    <a:lnTo>
                      <a:pt x="63629" y="39585"/>
                    </a:lnTo>
                    <a:lnTo>
                      <a:pt x="63629" y="49878"/>
                    </a:lnTo>
                    <a:lnTo>
                      <a:pt x="52267" y="55466"/>
                    </a:lnTo>
                    <a:lnTo>
                      <a:pt x="43177" y="83406"/>
                    </a:lnTo>
                    <a:lnTo>
                      <a:pt x="27270" y="94582"/>
                    </a:lnTo>
                    <a:lnTo>
                      <a:pt x="9090" y="102964"/>
                    </a:lnTo>
                    <a:lnTo>
                      <a:pt x="9090" y="49878"/>
                    </a:lnTo>
                    <a:lnTo>
                      <a:pt x="0" y="30320"/>
                    </a:lnTo>
                    <a:lnTo>
                      <a:pt x="6722" y="30320"/>
                    </a:lnTo>
                    <a:lnTo>
                      <a:pt x="2381" y="22725"/>
                    </a:lnTo>
                    <a:lnTo>
                      <a:pt x="22833" y="22725"/>
                    </a:lnTo>
                    <a:lnTo>
                      <a:pt x="33245" y="7852"/>
                    </a:lnTo>
                    <a:lnTo>
                      <a:pt x="36360" y="2380"/>
                    </a:lnTo>
                    <a:lnTo>
                      <a:pt x="36882" y="265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4" name="Freeform 438">
                <a:extLst>
                  <a:ext uri="{FF2B5EF4-FFF2-40B4-BE49-F238E27FC236}">
                    <a16:creationId xmlns:a16="http://schemas.microsoft.com/office/drawing/2014/main" id="{E3C39EBF-8629-4C82-BDE8-47B1829D4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2690" y="4796933"/>
                <a:ext cx="348041" cy="295311"/>
              </a:xfrm>
              <a:custGeom>
                <a:avLst/>
                <a:gdLst>
                  <a:gd name="connsiteX0" fmla="*/ 316090 w 434258"/>
                  <a:gd name="connsiteY0" fmla="*/ 0 h 368465"/>
                  <a:gd name="connsiteX1" fmla="*/ 331997 w 434258"/>
                  <a:gd name="connsiteY1" fmla="*/ 0 h 368465"/>
                  <a:gd name="connsiteX2" fmla="*/ 347905 w 434258"/>
                  <a:gd name="connsiteY2" fmla="*/ 11363 h 368465"/>
                  <a:gd name="connsiteX3" fmla="*/ 359267 w 434258"/>
                  <a:gd name="connsiteY3" fmla="*/ 15908 h 368465"/>
                  <a:gd name="connsiteX4" fmla="*/ 386536 w 434258"/>
                  <a:gd name="connsiteY4" fmla="*/ 27270 h 368465"/>
                  <a:gd name="connsiteX5" fmla="*/ 406989 w 434258"/>
                  <a:gd name="connsiteY5" fmla="*/ 31815 h 368465"/>
                  <a:gd name="connsiteX6" fmla="*/ 422896 w 434258"/>
                  <a:gd name="connsiteY6" fmla="*/ 54539 h 368465"/>
                  <a:gd name="connsiteX7" fmla="*/ 434258 w 434258"/>
                  <a:gd name="connsiteY7" fmla="*/ 81809 h 368465"/>
                  <a:gd name="connsiteX8" fmla="*/ 428454 w 434258"/>
                  <a:gd name="connsiteY8" fmla="*/ 86452 h 368465"/>
                  <a:gd name="connsiteX9" fmla="*/ 429496 w 434258"/>
                  <a:gd name="connsiteY9" fmla="*/ 88952 h 368465"/>
                  <a:gd name="connsiteX10" fmla="*/ 422398 w 434258"/>
                  <a:gd name="connsiteY10" fmla="*/ 94630 h 368465"/>
                  <a:gd name="connsiteX11" fmla="*/ 418351 w 434258"/>
                  <a:gd name="connsiteY11" fmla="*/ 124986 h 368465"/>
                  <a:gd name="connsiteX12" fmla="*/ 422896 w 434258"/>
                  <a:gd name="connsiteY12" fmla="*/ 156800 h 368465"/>
                  <a:gd name="connsiteX13" fmla="*/ 417989 w 434258"/>
                  <a:gd name="connsiteY13" fmla="*/ 162933 h 368465"/>
                  <a:gd name="connsiteX14" fmla="*/ 418134 w 434258"/>
                  <a:gd name="connsiteY14" fmla="*/ 163943 h 368465"/>
                  <a:gd name="connsiteX15" fmla="*/ 413038 w 434258"/>
                  <a:gd name="connsiteY15" fmla="*/ 170313 h 368465"/>
                  <a:gd name="connsiteX16" fmla="*/ 402444 w 434258"/>
                  <a:gd name="connsiteY16" fmla="*/ 199977 h 368465"/>
                  <a:gd name="connsiteX17" fmla="*/ 422896 w 434258"/>
                  <a:gd name="connsiteY17" fmla="*/ 211340 h 368465"/>
                  <a:gd name="connsiteX18" fmla="*/ 411260 w 434258"/>
                  <a:gd name="connsiteY18" fmla="*/ 214664 h 368465"/>
                  <a:gd name="connsiteX19" fmla="*/ 418134 w 434258"/>
                  <a:gd name="connsiteY19" fmla="*/ 218483 h 368465"/>
                  <a:gd name="connsiteX20" fmla="*/ 312465 w 434258"/>
                  <a:gd name="connsiteY20" fmla="*/ 248674 h 368465"/>
                  <a:gd name="connsiteX21" fmla="*/ 316090 w 434258"/>
                  <a:gd name="connsiteY21" fmla="*/ 270424 h 368465"/>
                  <a:gd name="connsiteX22" fmla="*/ 310276 w 434258"/>
                  <a:gd name="connsiteY22" fmla="*/ 271254 h 368465"/>
                  <a:gd name="connsiteX23" fmla="*/ 311328 w 434258"/>
                  <a:gd name="connsiteY23" fmla="*/ 277567 h 368465"/>
                  <a:gd name="connsiteX24" fmla="*/ 279514 w 434258"/>
                  <a:gd name="connsiteY24" fmla="*/ 282112 h 368465"/>
                  <a:gd name="connsiteX25" fmla="*/ 264797 w 434258"/>
                  <a:gd name="connsiteY25" fmla="*/ 296828 h 368465"/>
                  <a:gd name="connsiteX26" fmla="*/ 261551 w 434258"/>
                  <a:gd name="connsiteY26" fmla="*/ 302238 h 368465"/>
                  <a:gd name="connsiteX27" fmla="*/ 260976 w 434258"/>
                  <a:gd name="connsiteY27" fmla="*/ 302402 h 368465"/>
                  <a:gd name="connsiteX28" fmla="*/ 256789 w 434258"/>
                  <a:gd name="connsiteY28" fmla="*/ 309381 h 368465"/>
                  <a:gd name="connsiteX29" fmla="*/ 240882 w 434258"/>
                  <a:gd name="connsiteY29" fmla="*/ 313926 h 368465"/>
                  <a:gd name="connsiteX30" fmla="*/ 209067 w 434258"/>
                  <a:gd name="connsiteY30" fmla="*/ 345741 h 368465"/>
                  <a:gd name="connsiteX31" fmla="*/ 193160 w 434258"/>
                  <a:gd name="connsiteY31" fmla="*/ 368465 h 368465"/>
                  <a:gd name="connsiteX32" fmla="*/ 177253 w 434258"/>
                  <a:gd name="connsiteY32" fmla="*/ 368465 h 368465"/>
                  <a:gd name="connsiteX33" fmla="*/ 165890 w 434258"/>
                  <a:gd name="connsiteY33" fmla="*/ 368465 h 368465"/>
                  <a:gd name="connsiteX34" fmla="*/ 122713 w 434258"/>
                  <a:gd name="connsiteY34" fmla="*/ 361648 h 368465"/>
                  <a:gd name="connsiteX35" fmla="*/ 118168 w 434258"/>
                  <a:gd name="connsiteY35" fmla="*/ 357103 h 368465"/>
                  <a:gd name="connsiteX36" fmla="*/ 102261 w 434258"/>
                  <a:gd name="connsiteY36" fmla="*/ 345741 h 368465"/>
                  <a:gd name="connsiteX37" fmla="*/ 79537 w 434258"/>
                  <a:gd name="connsiteY37" fmla="*/ 345741 h 368465"/>
                  <a:gd name="connsiteX38" fmla="*/ 47722 w 434258"/>
                  <a:gd name="connsiteY38" fmla="*/ 352558 h 368465"/>
                  <a:gd name="connsiteX39" fmla="*/ 27270 w 434258"/>
                  <a:gd name="connsiteY39" fmla="*/ 329833 h 368465"/>
                  <a:gd name="connsiteX40" fmla="*/ 0 w 434258"/>
                  <a:gd name="connsiteY40" fmla="*/ 298019 h 368465"/>
                  <a:gd name="connsiteX41" fmla="*/ 4545 w 434258"/>
                  <a:gd name="connsiteY41" fmla="*/ 179851 h 368465"/>
                  <a:gd name="connsiteX42" fmla="*/ 9033 w 434258"/>
                  <a:gd name="connsiteY42" fmla="*/ 179851 h 368465"/>
                  <a:gd name="connsiteX43" fmla="*/ 9307 w 434258"/>
                  <a:gd name="connsiteY43" fmla="*/ 172708 h 368465"/>
                  <a:gd name="connsiteX44" fmla="*/ 79537 w 434258"/>
                  <a:gd name="connsiteY44" fmla="*/ 172708 h 368465"/>
                  <a:gd name="connsiteX45" fmla="*/ 79537 w 434258"/>
                  <a:gd name="connsiteY45" fmla="*/ 168488 h 368465"/>
                  <a:gd name="connsiteX46" fmla="*/ 86354 w 434258"/>
                  <a:gd name="connsiteY46" fmla="*/ 152581 h 368465"/>
                  <a:gd name="connsiteX47" fmla="*/ 74992 w 434258"/>
                  <a:gd name="connsiteY47" fmla="*/ 132129 h 368465"/>
                  <a:gd name="connsiteX48" fmla="*/ 79537 w 434258"/>
                  <a:gd name="connsiteY48" fmla="*/ 116222 h 368465"/>
                  <a:gd name="connsiteX49" fmla="*/ 74992 w 434258"/>
                  <a:gd name="connsiteY49" fmla="*/ 104859 h 368465"/>
                  <a:gd name="connsiteX50" fmla="*/ 82611 w 434258"/>
                  <a:gd name="connsiteY50" fmla="*/ 104859 h 368465"/>
                  <a:gd name="connsiteX51" fmla="*/ 79754 w 434258"/>
                  <a:gd name="connsiteY51" fmla="*/ 97716 h 368465"/>
                  <a:gd name="connsiteX52" fmla="*/ 95661 w 434258"/>
                  <a:gd name="connsiteY52" fmla="*/ 97716 h 368465"/>
                  <a:gd name="connsiteX53" fmla="*/ 95661 w 434258"/>
                  <a:gd name="connsiteY53" fmla="*/ 113624 h 368465"/>
                  <a:gd name="connsiteX54" fmla="*/ 111568 w 434258"/>
                  <a:gd name="connsiteY54" fmla="*/ 109079 h 368465"/>
                  <a:gd name="connsiteX55" fmla="*/ 138838 w 434258"/>
                  <a:gd name="connsiteY55" fmla="*/ 113624 h 368465"/>
                  <a:gd name="connsiteX56" fmla="*/ 150200 w 434258"/>
                  <a:gd name="connsiteY56" fmla="*/ 129531 h 368465"/>
                  <a:gd name="connsiteX57" fmla="*/ 177470 w 434258"/>
                  <a:gd name="connsiteY57" fmla="*/ 134076 h 368465"/>
                  <a:gd name="connsiteX58" fmla="*/ 202467 w 434258"/>
                  <a:gd name="connsiteY58" fmla="*/ 124986 h 368465"/>
                  <a:gd name="connsiteX59" fmla="*/ 209284 w 434258"/>
                  <a:gd name="connsiteY59" fmla="*/ 140893 h 368465"/>
                  <a:gd name="connsiteX60" fmla="*/ 236554 w 434258"/>
                  <a:gd name="connsiteY60" fmla="*/ 145438 h 368465"/>
                  <a:gd name="connsiteX61" fmla="*/ 252461 w 434258"/>
                  <a:gd name="connsiteY61" fmla="*/ 161345 h 368465"/>
                  <a:gd name="connsiteX62" fmla="*/ 268368 w 434258"/>
                  <a:gd name="connsiteY62" fmla="*/ 184070 h 368465"/>
                  <a:gd name="connsiteX63" fmla="*/ 289615 w 434258"/>
                  <a:gd name="connsiteY63" fmla="*/ 184070 h 368465"/>
                  <a:gd name="connsiteX64" fmla="*/ 284058 w 434258"/>
                  <a:gd name="connsiteY64" fmla="*/ 152581 h 368465"/>
                  <a:gd name="connsiteX65" fmla="*/ 272696 w 434258"/>
                  <a:gd name="connsiteY65" fmla="*/ 159398 h 368465"/>
                  <a:gd name="connsiteX66" fmla="*/ 252244 w 434258"/>
                  <a:gd name="connsiteY66" fmla="*/ 141219 h 368465"/>
                  <a:gd name="connsiteX67" fmla="*/ 240882 w 434258"/>
                  <a:gd name="connsiteY67" fmla="*/ 136674 h 368465"/>
                  <a:gd name="connsiteX68" fmla="*/ 247699 w 434258"/>
                  <a:gd name="connsiteY68" fmla="*/ 98042 h 368465"/>
                  <a:gd name="connsiteX69" fmla="*/ 252244 w 434258"/>
                  <a:gd name="connsiteY69" fmla="*/ 57137 h 368465"/>
                  <a:gd name="connsiteX70" fmla="*/ 240882 w 434258"/>
                  <a:gd name="connsiteY70" fmla="*/ 38958 h 368465"/>
                  <a:gd name="connsiteX71" fmla="*/ 252244 w 434258"/>
                  <a:gd name="connsiteY71" fmla="*/ 18506 h 368465"/>
                  <a:gd name="connsiteX72" fmla="*/ 253264 w 434258"/>
                  <a:gd name="connsiteY72" fmla="*/ 18098 h 368465"/>
                  <a:gd name="connsiteX73" fmla="*/ 257006 w 434258"/>
                  <a:gd name="connsiteY73" fmla="*/ 11363 h 368465"/>
                  <a:gd name="connsiteX74" fmla="*/ 268368 w 434258"/>
                  <a:gd name="connsiteY74" fmla="*/ 6818 h 3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34258" h="368465">
                    <a:moveTo>
                      <a:pt x="316090" y="0"/>
                    </a:moveTo>
                    <a:lnTo>
                      <a:pt x="331997" y="0"/>
                    </a:lnTo>
                    <a:lnTo>
                      <a:pt x="347905" y="11363"/>
                    </a:lnTo>
                    <a:lnTo>
                      <a:pt x="359267" y="15908"/>
                    </a:lnTo>
                    <a:lnTo>
                      <a:pt x="386536" y="27270"/>
                    </a:lnTo>
                    <a:lnTo>
                      <a:pt x="406989" y="31815"/>
                    </a:lnTo>
                    <a:lnTo>
                      <a:pt x="422896" y="54539"/>
                    </a:lnTo>
                    <a:lnTo>
                      <a:pt x="434258" y="81809"/>
                    </a:lnTo>
                    <a:lnTo>
                      <a:pt x="428454" y="86452"/>
                    </a:lnTo>
                    <a:lnTo>
                      <a:pt x="429496" y="88952"/>
                    </a:lnTo>
                    <a:lnTo>
                      <a:pt x="422398" y="94630"/>
                    </a:lnTo>
                    <a:lnTo>
                      <a:pt x="418351" y="124986"/>
                    </a:lnTo>
                    <a:lnTo>
                      <a:pt x="422896" y="156800"/>
                    </a:lnTo>
                    <a:lnTo>
                      <a:pt x="417989" y="162933"/>
                    </a:lnTo>
                    <a:lnTo>
                      <a:pt x="418134" y="163943"/>
                    </a:lnTo>
                    <a:lnTo>
                      <a:pt x="413038" y="170313"/>
                    </a:lnTo>
                    <a:lnTo>
                      <a:pt x="402444" y="199977"/>
                    </a:lnTo>
                    <a:lnTo>
                      <a:pt x="422896" y="211340"/>
                    </a:lnTo>
                    <a:lnTo>
                      <a:pt x="411260" y="214664"/>
                    </a:lnTo>
                    <a:lnTo>
                      <a:pt x="418134" y="218483"/>
                    </a:lnTo>
                    <a:lnTo>
                      <a:pt x="312465" y="248674"/>
                    </a:lnTo>
                    <a:lnTo>
                      <a:pt x="316090" y="270424"/>
                    </a:lnTo>
                    <a:lnTo>
                      <a:pt x="310276" y="271254"/>
                    </a:lnTo>
                    <a:lnTo>
                      <a:pt x="311328" y="277567"/>
                    </a:lnTo>
                    <a:lnTo>
                      <a:pt x="279514" y="282112"/>
                    </a:lnTo>
                    <a:lnTo>
                      <a:pt x="264797" y="296828"/>
                    </a:lnTo>
                    <a:lnTo>
                      <a:pt x="261551" y="302238"/>
                    </a:lnTo>
                    <a:lnTo>
                      <a:pt x="260976" y="302402"/>
                    </a:lnTo>
                    <a:lnTo>
                      <a:pt x="256789" y="309381"/>
                    </a:lnTo>
                    <a:lnTo>
                      <a:pt x="240882" y="313926"/>
                    </a:lnTo>
                    <a:lnTo>
                      <a:pt x="209067" y="345741"/>
                    </a:lnTo>
                    <a:lnTo>
                      <a:pt x="193160" y="368465"/>
                    </a:lnTo>
                    <a:lnTo>
                      <a:pt x="177253" y="368465"/>
                    </a:lnTo>
                    <a:lnTo>
                      <a:pt x="165890" y="368465"/>
                    </a:lnTo>
                    <a:lnTo>
                      <a:pt x="122713" y="361648"/>
                    </a:lnTo>
                    <a:lnTo>
                      <a:pt x="118168" y="357103"/>
                    </a:lnTo>
                    <a:lnTo>
                      <a:pt x="102261" y="345741"/>
                    </a:lnTo>
                    <a:lnTo>
                      <a:pt x="79537" y="345741"/>
                    </a:lnTo>
                    <a:lnTo>
                      <a:pt x="47722" y="352558"/>
                    </a:lnTo>
                    <a:lnTo>
                      <a:pt x="27270" y="329833"/>
                    </a:lnTo>
                    <a:lnTo>
                      <a:pt x="0" y="298019"/>
                    </a:lnTo>
                    <a:lnTo>
                      <a:pt x="4545" y="179851"/>
                    </a:lnTo>
                    <a:lnTo>
                      <a:pt x="9033" y="179851"/>
                    </a:lnTo>
                    <a:lnTo>
                      <a:pt x="9307" y="172708"/>
                    </a:lnTo>
                    <a:lnTo>
                      <a:pt x="79537" y="172708"/>
                    </a:lnTo>
                    <a:lnTo>
                      <a:pt x="79537" y="168488"/>
                    </a:lnTo>
                    <a:lnTo>
                      <a:pt x="86354" y="152581"/>
                    </a:lnTo>
                    <a:lnTo>
                      <a:pt x="74992" y="132129"/>
                    </a:lnTo>
                    <a:lnTo>
                      <a:pt x="79537" y="116222"/>
                    </a:lnTo>
                    <a:lnTo>
                      <a:pt x="74992" y="104859"/>
                    </a:lnTo>
                    <a:lnTo>
                      <a:pt x="82611" y="104859"/>
                    </a:lnTo>
                    <a:lnTo>
                      <a:pt x="79754" y="97716"/>
                    </a:lnTo>
                    <a:lnTo>
                      <a:pt x="95661" y="97716"/>
                    </a:lnTo>
                    <a:lnTo>
                      <a:pt x="95661" y="113624"/>
                    </a:lnTo>
                    <a:lnTo>
                      <a:pt x="111568" y="109079"/>
                    </a:lnTo>
                    <a:lnTo>
                      <a:pt x="138838" y="113624"/>
                    </a:lnTo>
                    <a:lnTo>
                      <a:pt x="150200" y="129531"/>
                    </a:lnTo>
                    <a:lnTo>
                      <a:pt x="177470" y="134076"/>
                    </a:lnTo>
                    <a:lnTo>
                      <a:pt x="202467" y="124986"/>
                    </a:lnTo>
                    <a:lnTo>
                      <a:pt x="209284" y="140893"/>
                    </a:lnTo>
                    <a:lnTo>
                      <a:pt x="236554" y="145438"/>
                    </a:lnTo>
                    <a:lnTo>
                      <a:pt x="252461" y="161345"/>
                    </a:lnTo>
                    <a:lnTo>
                      <a:pt x="268368" y="184070"/>
                    </a:lnTo>
                    <a:lnTo>
                      <a:pt x="289615" y="184070"/>
                    </a:lnTo>
                    <a:lnTo>
                      <a:pt x="284058" y="152581"/>
                    </a:lnTo>
                    <a:lnTo>
                      <a:pt x="272696" y="159398"/>
                    </a:lnTo>
                    <a:lnTo>
                      <a:pt x="252244" y="141219"/>
                    </a:lnTo>
                    <a:lnTo>
                      <a:pt x="240882" y="136674"/>
                    </a:lnTo>
                    <a:lnTo>
                      <a:pt x="247699" y="98042"/>
                    </a:lnTo>
                    <a:lnTo>
                      <a:pt x="252244" y="57137"/>
                    </a:lnTo>
                    <a:lnTo>
                      <a:pt x="240882" y="38958"/>
                    </a:lnTo>
                    <a:lnTo>
                      <a:pt x="252244" y="18506"/>
                    </a:lnTo>
                    <a:lnTo>
                      <a:pt x="253264" y="18098"/>
                    </a:lnTo>
                    <a:lnTo>
                      <a:pt x="257006" y="11363"/>
                    </a:lnTo>
                    <a:lnTo>
                      <a:pt x="268368" y="681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5" name="Freeform 437">
                <a:extLst>
                  <a:ext uri="{FF2B5EF4-FFF2-40B4-BE49-F238E27FC236}">
                    <a16:creationId xmlns:a16="http://schemas.microsoft.com/office/drawing/2014/main" id="{CBFCB228-6E79-40CE-8BEF-3573C1E6C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6613" y="5069778"/>
                <a:ext cx="301298" cy="312311"/>
              </a:xfrm>
              <a:custGeom>
                <a:avLst/>
                <a:gdLst>
                  <a:gd name="connsiteX0" fmla="*/ 214591 w 375936"/>
                  <a:gd name="connsiteY0" fmla="*/ 0 h 389677"/>
                  <a:gd name="connsiteX1" fmla="*/ 219136 w 375936"/>
                  <a:gd name="connsiteY1" fmla="*/ 4545 h 389677"/>
                  <a:gd name="connsiteX2" fmla="*/ 235044 w 375936"/>
                  <a:gd name="connsiteY2" fmla="*/ 31815 h 389677"/>
                  <a:gd name="connsiteX3" fmla="*/ 241861 w 375936"/>
                  <a:gd name="connsiteY3" fmla="*/ 43177 h 389677"/>
                  <a:gd name="connsiteX4" fmla="*/ 250951 w 375936"/>
                  <a:gd name="connsiteY4" fmla="*/ 65902 h 389677"/>
                  <a:gd name="connsiteX5" fmla="*/ 294128 w 375936"/>
                  <a:gd name="connsiteY5" fmla="*/ 106806 h 389677"/>
                  <a:gd name="connsiteX6" fmla="*/ 310035 w 375936"/>
                  <a:gd name="connsiteY6" fmla="*/ 113624 h 389677"/>
                  <a:gd name="connsiteX7" fmla="*/ 310035 w 375936"/>
                  <a:gd name="connsiteY7" fmla="*/ 124986 h 389677"/>
                  <a:gd name="connsiteX8" fmla="*/ 321397 w 375936"/>
                  <a:gd name="connsiteY8" fmla="*/ 149983 h 389677"/>
                  <a:gd name="connsiteX9" fmla="*/ 353212 w 375936"/>
                  <a:gd name="connsiteY9" fmla="*/ 156800 h 389677"/>
                  <a:gd name="connsiteX10" fmla="*/ 375936 w 375936"/>
                  <a:gd name="connsiteY10" fmla="*/ 172708 h 389677"/>
                  <a:gd name="connsiteX11" fmla="*/ 368328 w 375936"/>
                  <a:gd name="connsiteY11" fmla="*/ 177146 h 389677"/>
                  <a:gd name="connsiteX12" fmla="*/ 368791 w 375936"/>
                  <a:gd name="connsiteY12" fmla="*/ 177470 h 389677"/>
                  <a:gd name="connsiteX13" fmla="*/ 365824 w 375936"/>
                  <a:gd name="connsiteY13" fmla="*/ 179201 h 389677"/>
                  <a:gd name="connsiteX14" fmla="*/ 373555 w 375936"/>
                  <a:gd name="connsiteY14" fmla="*/ 184613 h 389677"/>
                  <a:gd name="connsiteX15" fmla="*/ 365947 w 375936"/>
                  <a:gd name="connsiteY15" fmla="*/ 189051 h 389677"/>
                  <a:gd name="connsiteX16" fmla="*/ 366410 w 375936"/>
                  <a:gd name="connsiteY16" fmla="*/ 189375 h 389677"/>
                  <a:gd name="connsiteX17" fmla="*/ 354350 w 375936"/>
                  <a:gd name="connsiteY17" fmla="*/ 196410 h 389677"/>
                  <a:gd name="connsiteX18" fmla="*/ 354504 w 375936"/>
                  <a:gd name="connsiteY18" fmla="*/ 196518 h 389677"/>
                  <a:gd name="connsiteX19" fmla="*/ 316125 w 375936"/>
                  <a:gd name="connsiteY19" fmla="*/ 218906 h 389677"/>
                  <a:gd name="connsiteX20" fmla="*/ 287202 w 375936"/>
                  <a:gd name="connsiteY20" fmla="*/ 243697 h 389677"/>
                  <a:gd name="connsiteX21" fmla="*/ 275839 w 375936"/>
                  <a:gd name="connsiteY21" fmla="*/ 270966 h 389677"/>
                  <a:gd name="connsiteX22" fmla="*/ 266750 w 375936"/>
                  <a:gd name="connsiteY22" fmla="*/ 286874 h 389677"/>
                  <a:gd name="connsiteX23" fmla="*/ 261755 w 375936"/>
                  <a:gd name="connsiteY23" fmla="*/ 287873 h 389677"/>
                  <a:gd name="connsiteX24" fmla="*/ 259605 w 375936"/>
                  <a:gd name="connsiteY24" fmla="*/ 291636 h 389677"/>
                  <a:gd name="connsiteX25" fmla="*/ 255766 w 375936"/>
                  <a:gd name="connsiteY25" fmla="*/ 292404 h 389677"/>
                  <a:gd name="connsiteX26" fmla="*/ 254844 w 375936"/>
                  <a:gd name="connsiteY26" fmla="*/ 294017 h 389677"/>
                  <a:gd name="connsiteX27" fmla="*/ 249849 w 375936"/>
                  <a:gd name="connsiteY27" fmla="*/ 295016 h 389677"/>
                  <a:gd name="connsiteX28" fmla="*/ 247699 w 375936"/>
                  <a:gd name="connsiteY28" fmla="*/ 298779 h 389677"/>
                  <a:gd name="connsiteX29" fmla="*/ 241572 w 375936"/>
                  <a:gd name="connsiteY29" fmla="*/ 300005 h 389677"/>
                  <a:gd name="connsiteX30" fmla="*/ 239480 w 375936"/>
                  <a:gd name="connsiteY30" fmla="*/ 307326 h 389677"/>
                  <a:gd name="connsiteX31" fmla="*/ 232663 w 375936"/>
                  <a:gd name="connsiteY31" fmla="*/ 318688 h 389677"/>
                  <a:gd name="connsiteX32" fmla="*/ 226232 w 375936"/>
                  <a:gd name="connsiteY32" fmla="*/ 322261 h 389677"/>
                  <a:gd name="connsiteX33" fmla="*/ 225518 w 375936"/>
                  <a:gd name="connsiteY33" fmla="*/ 323450 h 389677"/>
                  <a:gd name="connsiteX34" fmla="*/ 214089 w 375936"/>
                  <a:gd name="connsiteY34" fmla="*/ 329799 h 389677"/>
                  <a:gd name="connsiteX35" fmla="*/ 213612 w 375936"/>
                  <a:gd name="connsiteY35" fmla="*/ 330593 h 389677"/>
                  <a:gd name="connsiteX36" fmla="*/ 193159 w 375936"/>
                  <a:gd name="connsiteY36" fmla="*/ 341955 h 389677"/>
                  <a:gd name="connsiteX37" fmla="*/ 161345 w 375936"/>
                  <a:gd name="connsiteY37" fmla="*/ 341955 h 389677"/>
                  <a:gd name="connsiteX38" fmla="*/ 145438 w 375936"/>
                  <a:gd name="connsiteY38" fmla="*/ 330593 h 389677"/>
                  <a:gd name="connsiteX39" fmla="*/ 129531 w 375936"/>
                  <a:gd name="connsiteY39" fmla="*/ 326048 h 389677"/>
                  <a:gd name="connsiteX40" fmla="*/ 128500 w 375936"/>
                  <a:gd name="connsiteY40" fmla="*/ 326564 h 389677"/>
                  <a:gd name="connsiteX41" fmla="*/ 121312 w 375936"/>
                  <a:gd name="connsiteY41" fmla="*/ 339140 h 389677"/>
                  <a:gd name="connsiteX42" fmla="*/ 105405 w 375936"/>
                  <a:gd name="connsiteY42" fmla="*/ 350503 h 389677"/>
                  <a:gd name="connsiteX43" fmla="*/ 82680 w 375936"/>
                  <a:gd name="connsiteY43" fmla="*/ 373227 h 389677"/>
                  <a:gd name="connsiteX44" fmla="*/ 79821 w 375936"/>
                  <a:gd name="connsiteY44" fmla="*/ 373704 h 389677"/>
                  <a:gd name="connsiteX45" fmla="*/ 75535 w 375936"/>
                  <a:gd name="connsiteY45" fmla="*/ 377989 h 389677"/>
                  <a:gd name="connsiteX46" fmla="*/ 72679 w 375936"/>
                  <a:gd name="connsiteY46" fmla="*/ 378465 h 389677"/>
                  <a:gd name="connsiteX47" fmla="*/ 70774 w 375936"/>
                  <a:gd name="connsiteY47" fmla="*/ 380370 h 389677"/>
                  <a:gd name="connsiteX48" fmla="*/ 67915 w 375936"/>
                  <a:gd name="connsiteY48" fmla="*/ 380847 h 389677"/>
                  <a:gd name="connsiteX49" fmla="*/ 63629 w 375936"/>
                  <a:gd name="connsiteY49" fmla="*/ 385132 h 389677"/>
                  <a:gd name="connsiteX50" fmla="*/ 36360 w 375936"/>
                  <a:gd name="connsiteY50" fmla="*/ 389677 h 389677"/>
                  <a:gd name="connsiteX51" fmla="*/ 31815 w 375936"/>
                  <a:gd name="connsiteY51" fmla="*/ 373770 h 389677"/>
                  <a:gd name="connsiteX52" fmla="*/ 36360 w 375936"/>
                  <a:gd name="connsiteY52" fmla="*/ 346500 h 389677"/>
                  <a:gd name="connsiteX53" fmla="*/ 9090 w 375936"/>
                  <a:gd name="connsiteY53" fmla="*/ 310141 h 389677"/>
                  <a:gd name="connsiteX54" fmla="*/ 0 w 375936"/>
                  <a:gd name="connsiteY54" fmla="*/ 303324 h 389677"/>
                  <a:gd name="connsiteX55" fmla="*/ 0 w 375936"/>
                  <a:gd name="connsiteY55" fmla="*/ 185155 h 389677"/>
                  <a:gd name="connsiteX56" fmla="*/ 2381 w 375936"/>
                  <a:gd name="connsiteY56" fmla="*/ 185155 h 389677"/>
                  <a:gd name="connsiteX57" fmla="*/ 2381 w 375936"/>
                  <a:gd name="connsiteY57" fmla="*/ 173250 h 389677"/>
                  <a:gd name="connsiteX58" fmla="*/ 9526 w 375936"/>
                  <a:gd name="connsiteY58" fmla="*/ 173250 h 389677"/>
                  <a:gd name="connsiteX59" fmla="*/ 9526 w 375936"/>
                  <a:gd name="connsiteY59" fmla="*/ 168488 h 389677"/>
                  <a:gd name="connsiteX60" fmla="*/ 14287 w 375936"/>
                  <a:gd name="connsiteY60" fmla="*/ 168488 h 389677"/>
                  <a:gd name="connsiteX61" fmla="*/ 14287 w 375936"/>
                  <a:gd name="connsiteY61" fmla="*/ 166107 h 389677"/>
                  <a:gd name="connsiteX62" fmla="*/ 21432 w 375936"/>
                  <a:gd name="connsiteY62" fmla="*/ 166107 h 389677"/>
                  <a:gd name="connsiteX63" fmla="*/ 21432 w 375936"/>
                  <a:gd name="connsiteY63" fmla="*/ 161345 h 389677"/>
                  <a:gd name="connsiteX64" fmla="*/ 37531 w 375936"/>
                  <a:gd name="connsiteY64" fmla="*/ 161345 h 389677"/>
                  <a:gd name="connsiteX65" fmla="*/ 43177 w 375936"/>
                  <a:gd name="connsiteY65" fmla="*/ 46535 h 389677"/>
                  <a:gd name="connsiteX66" fmla="*/ 44973 w 375936"/>
                  <a:gd name="connsiteY66" fmla="*/ 46535 h 389677"/>
                  <a:gd name="connsiteX67" fmla="*/ 45558 w 375936"/>
                  <a:gd name="connsiteY67" fmla="*/ 34630 h 389677"/>
                  <a:gd name="connsiteX68" fmla="*/ 52469 w 375936"/>
                  <a:gd name="connsiteY68" fmla="*/ 34630 h 389677"/>
                  <a:gd name="connsiteX69" fmla="*/ 52703 w 375936"/>
                  <a:gd name="connsiteY69" fmla="*/ 29868 h 389677"/>
                  <a:gd name="connsiteX70" fmla="*/ 57347 w 375936"/>
                  <a:gd name="connsiteY70" fmla="*/ 29868 h 389677"/>
                  <a:gd name="connsiteX71" fmla="*/ 57464 w 375936"/>
                  <a:gd name="connsiteY71" fmla="*/ 27487 h 389677"/>
                  <a:gd name="connsiteX72" fmla="*/ 64375 w 375936"/>
                  <a:gd name="connsiteY72" fmla="*/ 27487 h 389677"/>
                  <a:gd name="connsiteX73" fmla="*/ 64609 w 375936"/>
                  <a:gd name="connsiteY73" fmla="*/ 22725 h 389677"/>
                  <a:gd name="connsiteX74" fmla="*/ 89606 w 375936"/>
                  <a:gd name="connsiteY74" fmla="*/ 22725 h 389677"/>
                  <a:gd name="connsiteX75" fmla="*/ 144145 w 375936"/>
                  <a:gd name="connsiteY75" fmla="*/ 11363 h 389677"/>
                  <a:gd name="connsiteX76" fmla="*/ 160052 w 375936"/>
                  <a:gd name="connsiteY76" fmla="*/ 22725 h 389677"/>
                  <a:gd name="connsiteX77" fmla="*/ 182777 w 375936"/>
                  <a:gd name="connsiteY77" fmla="*/ 11363 h 389677"/>
                  <a:gd name="connsiteX78" fmla="*/ 191867 w 375936"/>
                  <a:gd name="connsiteY78" fmla="*/ 11363 h 38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75936" h="389677">
                    <a:moveTo>
                      <a:pt x="214591" y="0"/>
                    </a:moveTo>
                    <a:lnTo>
                      <a:pt x="219136" y="4545"/>
                    </a:lnTo>
                    <a:lnTo>
                      <a:pt x="235044" y="31815"/>
                    </a:lnTo>
                    <a:lnTo>
                      <a:pt x="241861" y="43177"/>
                    </a:lnTo>
                    <a:lnTo>
                      <a:pt x="250951" y="65902"/>
                    </a:lnTo>
                    <a:lnTo>
                      <a:pt x="294128" y="106806"/>
                    </a:lnTo>
                    <a:lnTo>
                      <a:pt x="310035" y="113624"/>
                    </a:lnTo>
                    <a:lnTo>
                      <a:pt x="310035" y="124986"/>
                    </a:lnTo>
                    <a:lnTo>
                      <a:pt x="321397" y="149983"/>
                    </a:lnTo>
                    <a:lnTo>
                      <a:pt x="353212" y="156800"/>
                    </a:lnTo>
                    <a:lnTo>
                      <a:pt x="375936" y="172708"/>
                    </a:lnTo>
                    <a:lnTo>
                      <a:pt x="368328" y="177146"/>
                    </a:lnTo>
                    <a:lnTo>
                      <a:pt x="368791" y="177470"/>
                    </a:lnTo>
                    <a:lnTo>
                      <a:pt x="365824" y="179201"/>
                    </a:lnTo>
                    <a:lnTo>
                      <a:pt x="373555" y="184613"/>
                    </a:lnTo>
                    <a:lnTo>
                      <a:pt x="365947" y="189051"/>
                    </a:lnTo>
                    <a:lnTo>
                      <a:pt x="366410" y="189375"/>
                    </a:lnTo>
                    <a:lnTo>
                      <a:pt x="354350" y="196410"/>
                    </a:lnTo>
                    <a:lnTo>
                      <a:pt x="354504" y="196518"/>
                    </a:lnTo>
                    <a:lnTo>
                      <a:pt x="316125" y="218906"/>
                    </a:lnTo>
                    <a:lnTo>
                      <a:pt x="287202" y="243697"/>
                    </a:lnTo>
                    <a:lnTo>
                      <a:pt x="275839" y="270966"/>
                    </a:lnTo>
                    <a:lnTo>
                      <a:pt x="266750" y="286874"/>
                    </a:lnTo>
                    <a:lnTo>
                      <a:pt x="261755" y="287873"/>
                    </a:lnTo>
                    <a:lnTo>
                      <a:pt x="259605" y="291636"/>
                    </a:lnTo>
                    <a:lnTo>
                      <a:pt x="255766" y="292404"/>
                    </a:lnTo>
                    <a:lnTo>
                      <a:pt x="254844" y="294017"/>
                    </a:lnTo>
                    <a:lnTo>
                      <a:pt x="249849" y="295016"/>
                    </a:lnTo>
                    <a:lnTo>
                      <a:pt x="247699" y="298779"/>
                    </a:lnTo>
                    <a:lnTo>
                      <a:pt x="241572" y="300005"/>
                    </a:lnTo>
                    <a:lnTo>
                      <a:pt x="239480" y="307326"/>
                    </a:lnTo>
                    <a:lnTo>
                      <a:pt x="232663" y="318688"/>
                    </a:lnTo>
                    <a:lnTo>
                      <a:pt x="226232" y="322261"/>
                    </a:lnTo>
                    <a:lnTo>
                      <a:pt x="225518" y="323450"/>
                    </a:lnTo>
                    <a:lnTo>
                      <a:pt x="214089" y="329799"/>
                    </a:lnTo>
                    <a:lnTo>
                      <a:pt x="213612" y="330593"/>
                    </a:lnTo>
                    <a:lnTo>
                      <a:pt x="193159" y="341955"/>
                    </a:lnTo>
                    <a:lnTo>
                      <a:pt x="161345" y="341955"/>
                    </a:lnTo>
                    <a:lnTo>
                      <a:pt x="145438" y="330593"/>
                    </a:lnTo>
                    <a:lnTo>
                      <a:pt x="129531" y="326048"/>
                    </a:lnTo>
                    <a:lnTo>
                      <a:pt x="128500" y="326564"/>
                    </a:lnTo>
                    <a:lnTo>
                      <a:pt x="121312" y="339140"/>
                    </a:lnTo>
                    <a:lnTo>
                      <a:pt x="105405" y="350503"/>
                    </a:lnTo>
                    <a:lnTo>
                      <a:pt x="82680" y="373227"/>
                    </a:lnTo>
                    <a:lnTo>
                      <a:pt x="79821" y="373704"/>
                    </a:lnTo>
                    <a:lnTo>
                      <a:pt x="75535" y="377989"/>
                    </a:lnTo>
                    <a:lnTo>
                      <a:pt x="72679" y="378465"/>
                    </a:lnTo>
                    <a:lnTo>
                      <a:pt x="70774" y="380370"/>
                    </a:lnTo>
                    <a:lnTo>
                      <a:pt x="67915" y="380847"/>
                    </a:lnTo>
                    <a:lnTo>
                      <a:pt x="63629" y="385132"/>
                    </a:lnTo>
                    <a:lnTo>
                      <a:pt x="36360" y="389677"/>
                    </a:lnTo>
                    <a:lnTo>
                      <a:pt x="31815" y="373770"/>
                    </a:lnTo>
                    <a:lnTo>
                      <a:pt x="36360" y="346500"/>
                    </a:lnTo>
                    <a:lnTo>
                      <a:pt x="9090" y="310141"/>
                    </a:lnTo>
                    <a:lnTo>
                      <a:pt x="0" y="303324"/>
                    </a:lnTo>
                    <a:lnTo>
                      <a:pt x="0" y="185155"/>
                    </a:lnTo>
                    <a:lnTo>
                      <a:pt x="2381" y="185155"/>
                    </a:lnTo>
                    <a:lnTo>
                      <a:pt x="2381" y="173250"/>
                    </a:lnTo>
                    <a:lnTo>
                      <a:pt x="9526" y="173250"/>
                    </a:lnTo>
                    <a:lnTo>
                      <a:pt x="9526" y="168488"/>
                    </a:lnTo>
                    <a:lnTo>
                      <a:pt x="14287" y="168488"/>
                    </a:lnTo>
                    <a:lnTo>
                      <a:pt x="14287" y="166107"/>
                    </a:lnTo>
                    <a:lnTo>
                      <a:pt x="21432" y="166107"/>
                    </a:lnTo>
                    <a:lnTo>
                      <a:pt x="21432" y="161345"/>
                    </a:lnTo>
                    <a:lnTo>
                      <a:pt x="37531" y="161345"/>
                    </a:lnTo>
                    <a:lnTo>
                      <a:pt x="43177" y="46535"/>
                    </a:lnTo>
                    <a:lnTo>
                      <a:pt x="44973" y="46535"/>
                    </a:lnTo>
                    <a:lnTo>
                      <a:pt x="45558" y="34630"/>
                    </a:lnTo>
                    <a:lnTo>
                      <a:pt x="52469" y="34630"/>
                    </a:lnTo>
                    <a:lnTo>
                      <a:pt x="52703" y="29868"/>
                    </a:lnTo>
                    <a:lnTo>
                      <a:pt x="57347" y="29868"/>
                    </a:lnTo>
                    <a:lnTo>
                      <a:pt x="57464" y="27487"/>
                    </a:lnTo>
                    <a:lnTo>
                      <a:pt x="64375" y="27487"/>
                    </a:lnTo>
                    <a:lnTo>
                      <a:pt x="64609" y="22725"/>
                    </a:lnTo>
                    <a:lnTo>
                      <a:pt x="89606" y="22725"/>
                    </a:lnTo>
                    <a:lnTo>
                      <a:pt x="144145" y="11363"/>
                    </a:lnTo>
                    <a:lnTo>
                      <a:pt x="160052" y="22725"/>
                    </a:lnTo>
                    <a:lnTo>
                      <a:pt x="182777" y="11363"/>
                    </a:lnTo>
                    <a:lnTo>
                      <a:pt x="19186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6" name="Freeform 435">
                <a:extLst>
                  <a:ext uri="{FF2B5EF4-FFF2-40B4-BE49-F238E27FC236}">
                    <a16:creationId xmlns:a16="http://schemas.microsoft.com/office/drawing/2014/main" id="{3978BC98-A336-46BE-BA80-B72AE5924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2432" y="5005396"/>
                <a:ext cx="229109" cy="229082"/>
              </a:xfrm>
              <a:custGeom>
                <a:avLst/>
                <a:gdLst>
                  <a:gd name="connsiteX0" fmla="*/ 194965 w 285864"/>
                  <a:gd name="connsiteY0" fmla="*/ 0 h 285831"/>
                  <a:gd name="connsiteX1" fmla="*/ 194965 w 285864"/>
                  <a:gd name="connsiteY1" fmla="*/ 15908 h 285831"/>
                  <a:gd name="connsiteX2" fmla="*/ 226780 w 285864"/>
                  <a:gd name="connsiteY2" fmla="*/ 15908 h 285831"/>
                  <a:gd name="connsiteX3" fmla="*/ 242687 w 285864"/>
                  <a:gd name="connsiteY3" fmla="*/ 20452 h 285831"/>
                  <a:gd name="connsiteX4" fmla="*/ 249505 w 285864"/>
                  <a:gd name="connsiteY4" fmla="*/ 31815 h 285831"/>
                  <a:gd name="connsiteX5" fmla="*/ 269957 w 285864"/>
                  <a:gd name="connsiteY5" fmla="*/ 31815 h 285831"/>
                  <a:gd name="connsiteX6" fmla="*/ 285864 w 285864"/>
                  <a:gd name="connsiteY6" fmla="*/ 43177 h 285831"/>
                  <a:gd name="connsiteX7" fmla="*/ 285864 w 285864"/>
                  <a:gd name="connsiteY7" fmla="*/ 95444 h 285831"/>
                  <a:gd name="connsiteX8" fmla="*/ 281319 w 285864"/>
                  <a:gd name="connsiteY8" fmla="*/ 122713 h 285831"/>
                  <a:gd name="connsiteX9" fmla="*/ 281319 w 285864"/>
                  <a:gd name="connsiteY9" fmla="*/ 149983 h 285831"/>
                  <a:gd name="connsiteX10" fmla="*/ 285864 w 285864"/>
                  <a:gd name="connsiteY10" fmla="*/ 161345 h 285831"/>
                  <a:gd name="connsiteX11" fmla="*/ 281319 w 285864"/>
                  <a:gd name="connsiteY11" fmla="*/ 181797 h 285831"/>
                  <a:gd name="connsiteX12" fmla="*/ 279505 w 285864"/>
                  <a:gd name="connsiteY12" fmla="*/ 183611 h 285831"/>
                  <a:gd name="connsiteX13" fmla="*/ 274969 w 285864"/>
                  <a:gd name="connsiteY13" fmla="*/ 204022 h 285831"/>
                  <a:gd name="connsiteX14" fmla="*/ 270424 w 285864"/>
                  <a:gd name="connsiteY14" fmla="*/ 208567 h 285831"/>
                  <a:gd name="connsiteX15" fmla="*/ 259062 w 285864"/>
                  <a:gd name="connsiteY15" fmla="*/ 235837 h 285831"/>
                  <a:gd name="connsiteX16" fmla="*/ 220430 w 285864"/>
                  <a:gd name="connsiteY16" fmla="*/ 285831 h 285831"/>
                  <a:gd name="connsiteX17" fmla="*/ 199978 w 285864"/>
                  <a:gd name="connsiteY17" fmla="*/ 279014 h 285831"/>
                  <a:gd name="connsiteX18" fmla="*/ 188615 w 285864"/>
                  <a:gd name="connsiteY18" fmla="*/ 285831 h 285831"/>
                  <a:gd name="connsiteX19" fmla="*/ 172708 w 285864"/>
                  <a:gd name="connsiteY19" fmla="*/ 274469 h 285831"/>
                  <a:gd name="connsiteX20" fmla="*/ 156801 w 285864"/>
                  <a:gd name="connsiteY20" fmla="*/ 274469 h 285831"/>
                  <a:gd name="connsiteX21" fmla="*/ 134076 w 285864"/>
                  <a:gd name="connsiteY21" fmla="*/ 258562 h 285831"/>
                  <a:gd name="connsiteX22" fmla="*/ 102261 w 285864"/>
                  <a:gd name="connsiteY22" fmla="*/ 251744 h 285831"/>
                  <a:gd name="connsiteX23" fmla="*/ 90899 w 285864"/>
                  <a:gd name="connsiteY23" fmla="*/ 226747 h 285831"/>
                  <a:gd name="connsiteX24" fmla="*/ 90899 w 285864"/>
                  <a:gd name="connsiteY24" fmla="*/ 215385 h 285831"/>
                  <a:gd name="connsiteX25" fmla="*/ 74992 w 285864"/>
                  <a:gd name="connsiteY25" fmla="*/ 208567 h 285831"/>
                  <a:gd name="connsiteX26" fmla="*/ 31815 w 285864"/>
                  <a:gd name="connsiteY26" fmla="*/ 167663 h 285831"/>
                  <a:gd name="connsiteX27" fmla="*/ 27270 w 285864"/>
                  <a:gd name="connsiteY27" fmla="*/ 144938 h 285831"/>
                  <a:gd name="connsiteX28" fmla="*/ 15908 w 285864"/>
                  <a:gd name="connsiteY28" fmla="*/ 140393 h 285831"/>
                  <a:gd name="connsiteX29" fmla="*/ 0 w 285864"/>
                  <a:gd name="connsiteY29" fmla="*/ 106306 h 285831"/>
                  <a:gd name="connsiteX30" fmla="*/ 18052 w 285864"/>
                  <a:gd name="connsiteY30" fmla="*/ 109157 h 285831"/>
                  <a:gd name="connsiteX31" fmla="*/ 6350 w 285864"/>
                  <a:gd name="connsiteY31" fmla="*/ 84081 h 285831"/>
                  <a:gd name="connsiteX32" fmla="*/ 49527 w 285864"/>
                  <a:gd name="connsiteY32" fmla="*/ 90899 h 285831"/>
                  <a:gd name="connsiteX33" fmla="*/ 60890 w 285864"/>
                  <a:gd name="connsiteY33" fmla="*/ 90899 h 285831"/>
                  <a:gd name="connsiteX34" fmla="*/ 76797 w 285864"/>
                  <a:gd name="connsiteY34" fmla="*/ 90899 h 285831"/>
                  <a:gd name="connsiteX35" fmla="*/ 92704 w 285864"/>
                  <a:gd name="connsiteY35" fmla="*/ 68174 h 285831"/>
                  <a:gd name="connsiteX36" fmla="*/ 124519 w 285864"/>
                  <a:gd name="connsiteY36" fmla="*/ 36360 h 285831"/>
                  <a:gd name="connsiteX37" fmla="*/ 140426 w 285864"/>
                  <a:gd name="connsiteY37" fmla="*/ 31815 h 285831"/>
                  <a:gd name="connsiteX38" fmla="*/ 140426 w 285864"/>
                  <a:gd name="connsiteY38" fmla="*/ 20452 h 285831"/>
                  <a:gd name="connsiteX39" fmla="*/ 163151 w 285864"/>
                  <a:gd name="connsiteY39" fmla="*/ 4545 h 28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85864" h="285831">
                    <a:moveTo>
                      <a:pt x="194965" y="0"/>
                    </a:moveTo>
                    <a:lnTo>
                      <a:pt x="194965" y="15908"/>
                    </a:lnTo>
                    <a:lnTo>
                      <a:pt x="226780" y="15908"/>
                    </a:lnTo>
                    <a:lnTo>
                      <a:pt x="242687" y="20452"/>
                    </a:lnTo>
                    <a:lnTo>
                      <a:pt x="249505" y="31815"/>
                    </a:lnTo>
                    <a:lnTo>
                      <a:pt x="269957" y="31815"/>
                    </a:lnTo>
                    <a:lnTo>
                      <a:pt x="285864" y="43177"/>
                    </a:lnTo>
                    <a:lnTo>
                      <a:pt x="285864" y="95444"/>
                    </a:lnTo>
                    <a:lnTo>
                      <a:pt x="281319" y="122713"/>
                    </a:lnTo>
                    <a:lnTo>
                      <a:pt x="281319" y="149983"/>
                    </a:lnTo>
                    <a:lnTo>
                      <a:pt x="285864" y="161345"/>
                    </a:lnTo>
                    <a:lnTo>
                      <a:pt x="281319" y="181797"/>
                    </a:lnTo>
                    <a:lnTo>
                      <a:pt x="279505" y="183611"/>
                    </a:lnTo>
                    <a:lnTo>
                      <a:pt x="274969" y="204022"/>
                    </a:lnTo>
                    <a:lnTo>
                      <a:pt x="270424" y="208567"/>
                    </a:lnTo>
                    <a:lnTo>
                      <a:pt x="259062" y="235837"/>
                    </a:lnTo>
                    <a:lnTo>
                      <a:pt x="220430" y="285831"/>
                    </a:lnTo>
                    <a:lnTo>
                      <a:pt x="199978" y="279014"/>
                    </a:lnTo>
                    <a:lnTo>
                      <a:pt x="188615" y="285831"/>
                    </a:lnTo>
                    <a:lnTo>
                      <a:pt x="172708" y="274469"/>
                    </a:lnTo>
                    <a:lnTo>
                      <a:pt x="156801" y="274469"/>
                    </a:lnTo>
                    <a:lnTo>
                      <a:pt x="134076" y="258562"/>
                    </a:lnTo>
                    <a:lnTo>
                      <a:pt x="102261" y="251744"/>
                    </a:lnTo>
                    <a:lnTo>
                      <a:pt x="90899" y="226747"/>
                    </a:lnTo>
                    <a:lnTo>
                      <a:pt x="90899" y="215385"/>
                    </a:lnTo>
                    <a:lnTo>
                      <a:pt x="74992" y="208567"/>
                    </a:lnTo>
                    <a:lnTo>
                      <a:pt x="31815" y="167663"/>
                    </a:lnTo>
                    <a:lnTo>
                      <a:pt x="27270" y="144938"/>
                    </a:lnTo>
                    <a:lnTo>
                      <a:pt x="15908" y="140393"/>
                    </a:lnTo>
                    <a:lnTo>
                      <a:pt x="0" y="106306"/>
                    </a:lnTo>
                    <a:lnTo>
                      <a:pt x="18052" y="109157"/>
                    </a:lnTo>
                    <a:lnTo>
                      <a:pt x="6350" y="84081"/>
                    </a:lnTo>
                    <a:lnTo>
                      <a:pt x="49527" y="90899"/>
                    </a:lnTo>
                    <a:lnTo>
                      <a:pt x="60890" y="90899"/>
                    </a:lnTo>
                    <a:lnTo>
                      <a:pt x="76797" y="90899"/>
                    </a:lnTo>
                    <a:lnTo>
                      <a:pt x="92704" y="68174"/>
                    </a:lnTo>
                    <a:lnTo>
                      <a:pt x="124519" y="36360"/>
                    </a:lnTo>
                    <a:lnTo>
                      <a:pt x="140426" y="31815"/>
                    </a:lnTo>
                    <a:lnTo>
                      <a:pt x="140426" y="20452"/>
                    </a:lnTo>
                    <a:lnTo>
                      <a:pt x="163151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7" name="Freeform 351">
                <a:extLst>
                  <a:ext uri="{FF2B5EF4-FFF2-40B4-BE49-F238E27FC236}">
                    <a16:creationId xmlns:a16="http://schemas.microsoft.com/office/drawing/2014/main" id="{2570F3BA-FB15-4E0B-856B-A608B49475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4699" y="5221555"/>
                <a:ext cx="486286" cy="426183"/>
              </a:xfrm>
              <a:custGeom>
                <a:avLst/>
                <a:gdLst>
                  <a:gd name="T0" fmla="*/ 220 w 267"/>
                  <a:gd name="T1" fmla="*/ 0 h 234"/>
                  <a:gd name="T2" fmla="*/ 234 w 267"/>
                  <a:gd name="T3" fmla="*/ 2 h 234"/>
                  <a:gd name="T4" fmla="*/ 248 w 267"/>
                  <a:gd name="T5" fmla="*/ 28 h 234"/>
                  <a:gd name="T6" fmla="*/ 251 w 267"/>
                  <a:gd name="T7" fmla="*/ 59 h 234"/>
                  <a:gd name="T8" fmla="*/ 244 w 267"/>
                  <a:gd name="T9" fmla="*/ 64 h 234"/>
                  <a:gd name="T10" fmla="*/ 239 w 267"/>
                  <a:gd name="T11" fmla="*/ 68 h 234"/>
                  <a:gd name="T12" fmla="*/ 234 w 267"/>
                  <a:gd name="T13" fmla="*/ 83 h 234"/>
                  <a:gd name="T14" fmla="*/ 253 w 267"/>
                  <a:gd name="T15" fmla="*/ 90 h 234"/>
                  <a:gd name="T16" fmla="*/ 267 w 267"/>
                  <a:gd name="T17" fmla="*/ 83 h 234"/>
                  <a:gd name="T18" fmla="*/ 263 w 267"/>
                  <a:gd name="T19" fmla="*/ 111 h 234"/>
                  <a:gd name="T20" fmla="*/ 246 w 267"/>
                  <a:gd name="T21" fmla="*/ 128 h 234"/>
                  <a:gd name="T22" fmla="*/ 237 w 267"/>
                  <a:gd name="T23" fmla="*/ 139 h 234"/>
                  <a:gd name="T24" fmla="*/ 222 w 267"/>
                  <a:gd name="T25" fmla="*/ 163 h 234"/>
                  <a:gd name="T26" fmla="*/ 194 w 267"/>
                  <a:gd name="T27" fmla="*/ 194 h 234"/>
                  <a:gd name="T28" fmla="*/ 163 w 267"/>
                  <a:gd name="T29" fmla="*/ 211 h 234"/>
                  <a:gd name="T30" fmla="*/ 154 w 267"/>
                  <a:gd name="T31" fmla="*/ 218 h 234"/>
                  <a:gd name="T32" fmla="*/ 135 w 267"/>
                  <a:gd name="T33" fmla="*/ 218 h 234"/>
                  <a:gd name="T34" fmla="*/ 109 w 267"/>
                  <a:gd name="T35" fmla="*/ 218 h 234"/>
                  <a:gd name="T36" fmla="*/ 85 w 267"/>
                  <a:gd name="T37" fmla="*/ 225 h 234"/>
                  <a:gd name="T38" fmla="*/ 61 w 267"/>
                  <a:gd name="T39" fmla="*/ 234 h 234"/>
                  <a:gd name="T40" fmla="*/ 47 w 267"/>
                  <a:gd name="T41" fmla="*/ 227 h 234"/>
                  <a:gd name="T42" fmla="*/ 35 w 267"/>
                  <a:gd name="T43" fmla="*/ 218 h 234"/>
                  <a:gd name="T44" fmla="*/ 31 w 267"/>
                  <a:gd name="T45" fmla="*/ 215 h 234"/>
                  <a:gd name="T46" fmla="*/ 26 w 267"/>
                  <a:gd name="T47" fmla="*/ 192 h 234"/>
                  <a:gd name="T48" fmla="*/ 31 w 267"/>
                  <a:gd name="T49" fmla="*/ 173 h 234"/>
                  <a:gd name="T50" fmla="*/ 14 w 267"/>
                  <a:gd name="T51" fmla="*/ 139 h 234"/>
                  <a:gd name="T52" fmla="*/ 0 w 267"/>
                  <a:gd name="T53" fmla="*/ 116 h 234"/>
                  <a:gd name="T54" fmla="*/ 14 w 267"/>
                  <a:gd name="T55" fmla="*/ 111 h 234"/>
                  <a:gd name="T56" fmla="*/ 26 w 267"/>
                  <a:gd name="T57" fmla="*/ 121 h 234"/>
                  <a:gd name="T58" fmla="*/ 45 w 267"/>
                  <a:gd name="T59" fmla="*/ 123 h 234"/>
                  <a:gd name="T60" fmla="*/ 59 w 267"/>
                  <a:gd name="T61" fmla="*/ 47 h 234"/>
                  <a:gd name="T62" fmla="*/ 73 w 267"/>
                  <a:gd name="T63" fmla="*/ 66 h 234"/>
                  <a:gd name="T64" fmla="*/ 76 w 267"/>
                  <a:gd name="T65" fmla="*/ 85 h 234"/>
                  <a:gd name="T66" fmla="*/ 95 w 267"/>
                  <a:gd name="T67" fmla="*/ 73 h 234"/>
                  <a:gd name="T68" fmla="*/ 106 w 267"/>
                  <a:gd name="T69" fmla="*/ 61 h 234"/>
                  <a:gd name="T70" fmla="*/ 121 w 267"/>
                  <a:gd name="T71" fmla="*/ 59 h 234"/>
                  <a:gd name="T72" fmla="*/ 142 w 267"/>
                  <a:gd name="T73" fmla="*/ 64 h 234"/>
                  <a:gd name="T74" fmla="*/ 154 w 267"/>
                  <a:gd name="T75" fmla="*/ 54 h 234"/>
                  <a:gd name="T76" fmla="*/ 166 w 267"/>
                  <a:gd name="T77" fmla="*/ 45 h 234"/>
                  <a:gd name="T78" fmla="*/ 175 w 267"/>
                  <a:gd name="T79" fmla="*/ 26 h 234"/>
                  <a:gd name="T80" fmla="*/ 213 w 267"/>
                  <a:gd name="T81" fmla="*/ 0 h 234"/>
                  <a:gd name="T82" fmla="*/ 192 w 267"/>
                  <a:gd name="T83" fmla="*/ 121 h 234"/>
                  <a:gd name="T84" fmla="*/ 182 w 267"/>
                  <a:gd name="T85" fmla="*/ 128 h 234"/>
                  <a:gd name="T86" fmla="*/ 187 w 267"/>
                  <a:gd name="T87" fmla="*/ 154 h 234"/>
                  <a:gd name="T88" fmla="*/ 194 w 267"/>
                  <a:gd name="T89" fmla="*/ 147 h 234"/>
                  <a:gd name="T90" fmla="*/ 206 w 267"/>
                  <a:gd name="T91" fmla="*/ 137 h 234"/>
                  <a:gd name="T92" fmla="*/ 206 w 267"/>
                  <a:gd name="T93" fmla="*/ 123 h 234"/>
                  <a:gd name="T94" fmla="*/ 192 w 267"/>
                  <a:gd name="T95" fmla="*/ 12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7" h="234">
                    <a:moveTo>
                      <a:pt x="220" y="0"/>
                    </a:moveTo>
                    <a:lnTo>
                      <a:pt x="220" y="0"/>
                    </a:lnTo>
                    <a:lnTo>
                      <a:pt x="227" y="2"/>
                    </a:lnTo>
                    <a:lnTo>
                      <a:pt x="234" y="2"/>
                    </a:lnTo>
                    <a:lnTo>
                      <a:pt x="241" y="2"/>
                    </a:lnTo>
                    <a:lnTo>
                      <a:pt x="248" y="28"/>
                    </a:lnTo>
                    <a:lnTo>
                      <a:pt x="253" y="40"/>
                    </a:lnTo>
                    <a:lnTo>
                      <a:pt x="251" y="59"/>
                    </a:lnTo>
                    <a:lnTo>
                      <a:pt x="253" y="66"/>
                    </a:lnTo>
                    <a:lnTo>
                      <a:pt x="244" y="64"/>
                    </a:lnTo>
                    <a:lnTo>
                      <a:pt x="239" y="64"/>
                    </a:lnTo>
                    <a:lnTo>
                      <a:pt x="239" y="68"/>
                    </a:lnTo>
                    <a:lnTo>
                      <a:pt x="234" y="76"/>
                    </a:lnTo>
                    <a:lnTo>
                      <a:pt x="234" y="83"/>
                    </a:lnTo>
                    <a:lnTo>
                      <a:pt x="244" y="92"/>
                    </a:lnTo>
                    <a:lnTo>
                      <a:pt x="253" y="90"/>
                    </a:lnTo>
                    <a:lnTo>
                      <a:pt x="255" y="83"/>
                    </a:lnTo>
                    <a:lnTo>
                      <a:pt x="267" y="83"/>
                    </a:lnTo>
                    <a:lnTo>
                      <a:pt x="265" y="95"/>
                    </a:lnTo>
                    <a:lnTo>
                      <a:pt x="263" y="111"/>
                    </a:lnTo>
                    <a:lnTo>
                      <a:pt x="258" y="118"/>
                    </a:lnTo>
                    <a:lnTo>
                      <a:pt x="246" y="128"/>
                    </a:lnTo>
                    <a:lnTo>
                      <a:pt x="244" y="132"/>
                    </a:lnTo>
                    <a:lnTo>
                      <a:pt x="237" y="139"/>
                    </a:lnTo>
                    <a:lnTo>
                      <a:pt x="232" y="149"/>
                    </a:lnTo>
                    <a:lnTo>
                      <a:pt x="222" y="163"/>
                    </a:lnTo>
                    <a:lnTo>
                      <a:pt x="206" y="182"/>
                    </a:lnTo>
                    <a:lnTo>
                      <a:pt x="194" y="194"/>
                    </a:lnTo>
                    <a:lnTo>
                      <a:pt x="182" y="203"/>
                    </a:lnTo>
                    <a:lnTo>
                      <a:pt x="163" y="211"/>
                    </a:lnTo>
                    <a:lnTo>
                      <a:pt x="156" y="211"/>
                    </a:lnTo>
                    <a:lnTo>
                      <a:pt x="154" y="218"/>
                    </a:lnTo>
                    <a:lnTo>
                      <a:pt x="144" y="215"/>
                    </a:lnTo>
                    <a:lnTo>
                      <a:pt x="135" y="218"/>
                    </a:lnTo>
                    <a:lnTo>
                      <a:pt x="118" y="215"/>
                    </a:lnTo>
                    <a:lnTo>
                      <a:pt x="109" y="218"/>
                    </a:lnTo>
                    <a:lnTo>
                      <a:pt x="102" y="215"/>
                    </a:lnTo>
                    <a:lnTo>
                      <a:pt x="85" y="225"/>
                    </a:lnTo>
                    <a:lnTo>
                      <a:pt x="71" y="225"/>
                    </a:lnTo>
                    <a:lnTo>
                      <a:pt x="61" y="234"/>
                    </a:lnTo>
                    <a:lnTo>
                      <a:pt x="54" y="234"/>
                    </a:lnTo>
                    <a:lnTo>
                      <a:pt x="47" y="227"/>
                    </a:lnTo>
                    <a:lnTo>
                      <a:pt x="43" y="227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1" y="215"/>
                    </a:lnTo>
                    <a:lnTo>
                      <a:pt x="31" y="203"/>
                    </a:lnTo>
                    <a:lnTo>
                      <a:pt x="26" y="192"/>
                    </a:lnTo>
                    <a:lnTo>
                      <a:pt x="31" y="187"/>
                    </a:lnTo>
                    <a:lnTo>
                      <a:pt x="31" y="173"/>
                    </a:lnTo>
                    <a:lnTo>
                      <a:pt x="21" y="156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0" y="116"/>
                    </a:lnTo>
                    <a:lnTo>
                      <a:pt x="9" y="106"/>
                    </a:lnTo>
                    <a:lnTo>
                      <a:pt x="14" y="111"/>
                    </a:lnTo>
                    <a:lnTo>
                      <a:pt x="19" y="121"/>
                    </a:lnTo>
                    <a:lnTo>
                      <a:pt x="26" y="121"/>
                    </a:lnTo>
                    <a:lnTo>
                      <a:pt x="35" y="125"/>
                    </a:lnTo>
                    <a:lnTo>
                      <a:pt x="45" y="123"/>
                    </a:lnTo>
                    <a:lnTo>
                      <a:pt x="59" y="113"/>
                    </a:lnTo>
                    <a:lnTo>
                      <a:pt x="59" y="47"/>
                    </a:lnTo>
                    <a:lnTo>
                      <a:pt x="61" y="50"/>
                    </a:lnTo>
                    <a:lnTo>
                      <a:pt x="73" y="66"/>
                    </a:lnTo>
                    <a:lnTo>
                      <a:pt x="71" y="78"/>
                    </a:lnTo>
                    <a:lnTo>
                      <a:pt x="76" y="85"/>
                    </a:lnTo>
                    <a:lnTo>
                      <a:pt x="85" y="83"/>
                    </a:lnTo>
                    <a:lnTo>
                      <a:pt x="95" y="73"/>
                    </a:lnTo>
                    <a:lnTo>
                      <a:pt x="102" y="68"/>
                    </a:lnTo>
                    <a:lnTo>
                      <a:pt x="106" y="61"/>
                    </a:lnTo>
                    <a:lnTo>
                      <a:pt x="114" y="57"/>
                    </a:lnTo>
                    <a:lnTo>
                      <a:pt x="121" y="59"/>
                    </a:lnTo>
                    <a:lnTo>
                      <a:pt x="130" y="64"/>
                    </a:lnTo>
                    <a:lnTo>
                      <a:pt x="142" y="64"/>
                    </a:lnTo>
                    <a:lnTo>
                      <a:pt x="151" y="59"/>
                    </a:lnTo>
                    <a:lnTo>
                      <a:pt x="154" y="54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0" y="38"/>
                    </a:lnTo>
                    <a:lnTo>
                      <a:pt x="175" y="26"/>
                    </a:lnTo>
                    <a:lnTo>
                      <a:pt x="189" y="14"/>
                    </a:lnTo>
                    <a:lnTo>
                      <a:pt x="213" y="0"/>
                    </a:lnTo>
                    <a:lnTo>
                      <a:pt x="220" y="0"/>
                    </a:lnTo>
                    <a:moveTo>
                      <a:pt x="192" y="121"/>
                    </a:moveTo>
                    <a:lnTo>
                      <a:pt x="192" y="121"/>
                    </a:lnTo>
                    <a:lnTo>
                      <a:pt x="182" y="128"/>
                    </a:lnTo>
                    <a:lnTo>
                      <a:pt x="173" y="139"/>
                    </a:lnTo>
                    <a:lnTo>
                      <a:pt x="187" y="154"/>
                    </a:lnTo>
                    <a:lnTo>
                      <a:pt x="192" y="151"/>
                    </a:lnTo>
                    <a:lnTo>
                      <a:pt x="194" y="147"/>
                    </a:lnTo>
                    <a:lnTo>
                      <a:pt x="203" y="144"/>
                    </a:lnTo>
                    <a:lnTo>
                      <a:pt x="206" y="137"/>
                    </a:lnTo>
                    <a:lnTo>
                      <a:pt x="210" y="128"/>
                    </a:lnTo>
                    <a:lnTo>
                      <a:pt x="206" y="123"/>
                    </a:lnTo>
                    <a:lnTo>
                      <a:pt x="199" y="116"/>
                    </a:lnTo>
                    <a:lnTo>
                      <a:pt x="192" y="121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08" name="Freeform 429">
                <a:extLst>
                  <a:ext uri="{FF2B5EF4-FFF2-40B4-BE49-F238E27FC236}">
                    <a16:creationId xmlns:a16="http://schemas.microsoft.com/office/drawing/2014/main" id="{BE72EDE4-DAF0-4ADB-9C49-648ADFDF6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7653" y="5051740"/>
                <a:ext cx="391578" cy="395743"/>
              </a:xfrm>
              <a:custGeom>
                <a:avLst/>
                <a:gdLst>
                  <a:gd name="connsiteX0" fmla="*/ 379218 w 488580"/>
                  <a:gd name="connsiteY0" fmla="*/ 46740 h 493777"/>
                  <a:gd name="connsiteX1" fmla="*/ 363595 w 488580"/>
                  <a:gd name="connsiteY1" fmla="*/ 49995 h 493777"/>
                  <a:gd name="connsiteX2" fmla="*/ 338598 w 488580"/>
                  <a:gd name="connsiteY2" fmla="*/ 49995 h 493777"/>
                  <a:gd name="connsiteX3" fmla="*/ 338513 w 488580"/>
                  <a:gd name="connsiteY3" fmla="*/ 51719 h 493777"/>
                  <a:gd name="connsiteX4" fmla="*/ 354505 w 488580"/>
                  <a:gd name="connsiteY4" fmla="*/ 52918 h 493777"/>
                  <a:gd name="connsiteX5" fmla="*/ 36360 w 488580"/>
                  <a:gd name="connsiteY5" fmla="*/ 0 h 493777"/>
                  <a:gd name="connsiteX6" fmla="*/ 59084 w 488580"/>
                  <a:gd name="connsiteY6" fmla="*/ 6817 h 493777"/>
                  <a:gd name="connsiteX7" fmla="*/ 79537 w 488580"/>
                  <a:gd name="connsiteY7" fmla="*/ 22725 h 493777"/>
                  <a:gd name="connsiteX8" fmla="*/ 90899 w 488580"/>
                  <a:gd name="connsiteY8" fmla="*/ 15908 h 493777"/>
                  <a:gd name="connsiteX9" fmla="*/ 236337 w 488580"/>
                  <a:gd name="connsiteY9" fmla="*/ 15908 h 493777"/>
                  <a:gd name="connsiteX10" fmla="*/ 263606 w 488580"/>
                  <a:gd name="connsiteY10" fmla="*/ 31815 h 493777"/>
                  <a:gd name="connsiteX11" fmla="*/ 354505 w 488580"/>
                  <a:gd name="connsiteY11" fmla="*/ 38632 h 493777"/>
                  <a:gd name="connsiteX12" fmla="*/ 418134 w 488580"/>
                  <a:gd name="connsiteY12" fmla="*/ 22725 h 493777"/>
                  <a:gd name="connsiteX13" fmla="*/ 449948 w 488580"/>
                  <a:gd name="connsiteY13" fmla="*/ 15908 h 493777"/>
                  <a:gd name="connsiteX14" fmla="*/ 472673 w 488580"/>
                  <a:gd name="connsiteY14" fmla="*/ 15908 h 493777"/>
                  <a:gd name="connsiteX15" fmla="*/ 488580 w 488580"/>
                  <a:gd name="connsiteY15" fmla="*/ 27270 h 493777"/>
                  <a:gd name="connsiteX16" fmla="*/ 478580 w 488580"/>
                  <a:gd name="connsiteY16" fmla="*/ 34413 h 493777"/>
                  <a:gd name="connsiteX17" fmla="*/ 488580 w 488580"/>
                  <a:gd name="connsiteY17" fmla="*/ 41556 h 493777"/>
                  <a:gd name="connsiteX18" fmla="*/ 472673 w 488580"/>
                  <a:gd name="connsiteY18" fmla="*/ 52918 h 493777"/>
                  <a:gd name="connsiteX19" fmla="*/ 461311 w 488580"/>
                  <a:gd name="connsiteY19" fmla="*/ 52918 h 493777"/>
                  <a:gd name="connsiteX20" fmla="*/ 434041 w 488580"/>
                  <a:gd name="connsiteY20" fmla="*/ 68826 h 493777"/>
                  <a:gd name="connsiteX21" fmla="*/ 418134 w 488580"/>
                  <a:gd name="connsiteY21" fmla="*/ 52918 h 493777"/>
                  <a:gd name="connsiteX22" fmla="*/ 363595 w 488580"/>
                  <a:gd name="connsiteY22" fmla="*/ 64281 h 493777"/>
                  <a:gd name="connsiteX23" fmla="*/ 338598 w 488580"/>
                  <a:gd name="connsiteY23" fmla="*/ 64281 h 493777"/>
                  <a:gd name="connsiteX24" fmla="*/ 331780 w 488580"/>
                  <a:gd name="connsiteY24" fmla="*/ 202901 h 493777"/>
                  <a:gd name="connsiteX25" fmla="*/ 299966 w 488580"/>
                  <a:gd name="connsiteY25" fmla="*/ 202901 h 493777"/>
                  <a:gd name="connsiteX26" fmla="*/ 299966 w 488580"/>
                  <a:gd name="connsiteY26" fmla="*/ 306784 h 493777"/>
                  <a:gd name="connsiteX27" fmla="*/ 299966 w 488580"/>
                  <a:gd name="connsiteY27" fmla="*/ 321070 h 493777"/>
                  <a:gd name="connsiteX28" fmla="*/ 299966 w 488580"/>
                  <a:gd name="connsiteY28" fmla="*/ 456767 h 493777"/>
                  <a:gd name="connsiteX29" fmla="*/ 299966 w 488580"/>
                  <a:gd name="connsiteY29" fmla="*/ 471053 h 493777"/>
                  <a:gd name="connsiteX30" fmla="*/ 263606 w 488580"/>
                  <a:gd name="connsiteY30" fmla="*/ 493777 h 493777"/>
                  <a:gd name="connsiteX31" fmla="*/ 245426 w 488580"/>
                  <a:gd name="connsiteY31" fmla="*/ 493777 h 493777"/>
                  <a:gd name="connsiteX32" fmla="*/ 224974 w 488580"/>
                  <a:gd name="connsiteY32" fmla="*/ 489232 h 493777"/>
                  <a:gd name="connsiteX33" fmla="*/ 204522 w 488580"/>
                  <a:gd name="connsiteY33" fmla="*/ 489232 h 493777"/>
                  <a:gd name="connsiteX34" fmla="*/ 197705 w 488580"/>
                  <a:gd name="connsiteY34" fmla="*/ 466508 h 493777"/>
                  <a:gd name="connsiteX35" fmla="*/ 186342 w 488580"/>
                  <a:gd name="connsiteY35" fmla="*/ 455145 h 493777"/>
                  <a:gd name="connsiteX36" fmla="*/ 165890 w 488580"/>
                  <a:gd name="connsiteY36" fmla="*/ 477870 h 493777"/>
                  <a:gd name="connsiteX37" fmla="*/ 138621 w 488580"/>
                  <a:gd name="connsiteY37" fmla="*/ 446055 h 493777"/>
                  <a:gd name="connsiteX38" fmla="*/ 122713 w 488580"/>
                  <a:gd name="connsiteY38" fmla="*/ 411968 h 493777"/>
                  <a:gd name="connsiteX39" fmla="*/ 118168 w 488580"/>
                  <a:gd name="connsiteY39" fmla="*/ 375609 h 493777"/>
                  <a:gd name="connsiteX40" fmla="*/ 106806 w 488580"/>
                  <a:gd name="connsiteY40" fmla="*/ 348339 h 493777"/>
                  <a:gd name="connsiteX41" fmla="*/ 95444 w 488580"/>
                  <a:gd name="connsiteY41" fmla="*/ 284710 h 493777"/>
                  <a:gd name="connsiteX42" fmla="*/ 95444 w 488580"/>
                  <a:gd name="connsiteY42" fmla="*/ 270424 h 493777"/>
                  <a:gd name="connsiteX43" fmla="*/ 95444 w 488580"/>
                  <a:gd name="connsiteY43" fmla="*/ 234716 h 493777"/>
                  <a:gd name="connsiteX44" fmla="*/ 90899 w 488580"/>
                  <a:gd name="connsiteY44" fmla="*/ 214264 h 493777"/>
                  <a:gd name="connsiteX45" fmla="*/ 74992 w 488580"/>
                  <a:gd name="connsiteY45" fmla="*/ 198356 h 493777"/>
                  <a:gd name="connsiteX46" fmla="*/ 59084 w 488580"/>
                  <a:gd name="connsiteY46" fmla="*/ 166542 h 493777"/>
                  <a:gd name="connsiteX47" fmla="*/ 36360 w 488580"/>
                  <a:gd name="connsiteY47" fmla="*/ 123365 h 493777"/>
                  <a:gd name="connsiteX48" fmla="*/ 31815 w 488580"/>
                  <a:gd name="connsiteY48" fmla="*/ 96095 h 493777"/>
                  <a:gd name="connsiteX49" fmla="*/ 0 w 488580"/>
                  <a:gd name="connsiteY49" fmla="*/ 64281 h 493777"/>
                  <a:gd name="connsiteX50" fmla="*/ 0 w 488580"/>
                  <a:gd name="connsiteY50" fmla="*/ 49995 h 493777"/>
                  <a:gd name="connsiteX51" fmla="*/ 0 w 488580"/>
                  <a:gd name="connsiteY51" fmla="*/ 30194 h 493777"/>
                  <a:gd name="connsiteX52" fmla="*/ 0 w 488580"/>
                  <a:gd name="connsiteY52" fmla="*/ 15908 h 493777"/>
                  <a:gd name="connsiteX53" fmla="*/ 15908 w 488580"/>
                  <a:gd name="connsiteY53" fmla="*/ 6817 h 49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88580" h="493777">
                    <a:moveTo>
                      <a:pt x="379218" y="46740"/>
                    </a:moveTo>
                    <a:lnTo>
                      <a:pt x="363595" y="49995"/>
                    </a:lnTo>
                    <a:lnTo>
                      <a:pt x="338598" y="49995"/>
                    </a:lnTo>
                    <a:lnTo>
                      <a:pt x="338513" y="51719"/>
                    </a:lnTo>
                    <a:lnTo>
                      <a:pt x="354505" y="52918"/>
                    </a:lnTo>
                    <a:close/>
                    <a:moveTo>
                      <a:pt x="36360" y="0"/>
                    </a:moveTo>
                    <a:lnTo>
                      <a:pt x="59084" y="6817"/>
                    </a:lnTo>
                    <a:lnTo>
                      <a:pt x="79537" y="22725"/>
                    </a:lnTo>
                    <a:lnTo>
                      <a:pt x="90899" y="15908"/>
                    </a:lnTo>
                    <a:lnTo>
                      <a:pt x="236337" y="15908"/>
                    </a:lnTo>
                    <a:lnTo>
                      <a:pt x="263606" y="31815"/>
                    </a:lnTo>
                    <a:lnTo>
                      <a:pt x="354505" y="38632"/>
                    </a:lnTo>
                    <a:lnTo>
                      <a:pt x="418134" y="22725"/>
                    </a:lnTo>
                    <a:lnTo>
                      <a:pt x="449948" y="15908"/>
                    </a:lnTo>
                    <a:lnTo>
                      <a:pt x="472673" y="15908"/>
                    </a:lnTo>
                    <a:lnTo>
                      <a:pt x="488580" y="27270"/>
                    </a:lnTo>
                    <a:lnTo>
                      <a:pt x="478580" y="34413"/>
                    </a:lnTo>
                    <a:lnTo>
                      <a:pt x="488580" y="41556"/>
                    </a:lnTo>
                    <a:lnTo>
                      <a:pt x="472673" y="52918"/>
                    </a:lnTo>
                    <a:lnTo>
                      <a:pt x="461311" y="52918"/>
                    </a:lnTo>
                    <a:lnTo>
                      <a:pt x="434041" y="68826"/>
                    </a:lnTo>
                    <a:lnTo>
                      <a:pt x="418134" y="52918"/>
                    </a:lnTo>
                    <a:lnTo>
                      <a:pt x="363595" y="64281"/>
                    </a:lnTo>
                    <a:lnTo>
                      <a:pt x="338598" y="64281"/>
                    </a:lnTo>
                    <a:lnTo>
                      <a:pt x="331780" y="202901"/>
                    </a:lnTo>
                    <a:lnTo>
                      <a:pt x="299966" y="202901"/>
                    </a:lnTo>
                    <a:lnTo>
                      <a:pt x="299966" y="306784"/>
                    </a:lnTo>
                    <a:lnTo>
                      <a:pt x="299966" y="321070"/>
                    </a:lnTo>
                    <a:lnTo>
                      <a:pt x="299966" y="456767"/>
                    </a:lnTo>
                    <a:lnTo>
                      <a:pt x="299966" y="471053"/>
                    </a:lnTo>
                    <a:lnTo>
                      <a:pt x="263606" y="493777"/>
                    </a:lnTo>
                    <a:lnTo>
                      <a:pt x="245426" y="493777"/>
                    </a:lnTo>
                    <a:lnTo>
                      <a:pt x="224974" y="489232"/>
                    </a:lnTo>
                    <a:lnTo>
                      <a:pt x="204522" y="489232"/>
                    </a:lnTo>
                    <a:lnTo>
                      <a:pt x="197705" y="466508"/>
                    </a:lnTo>
                    <a:lnTo>
                      <a:pt x="186342" y="455145"/>
                    </a:lnTo>
                    <a:lnTo>
                      <a:pt x="165890" y="477870"/>
                    </a:lnTo>
                    <a:lnTo>
                      <a:pt x="138621" y="446055"/>
                    </a:lnTo>
                    <a:lnTo>
                      <a:pt x="122713" y="411968"/>
                    </a:lnTo>
                    <a:lnTo>
                      <a:pt x="118168" y="375609"/>
                    </a:lnTo>
                    <a:lnTo>
                      <a:pt x="106806" y="348339"/>
                    </a:lnTo>
                    <a:lnTo>
                      <a:pt x="95444" y="284710"/>
                    </a:lnTo>
                    <a:lnTo>
                      <a:pt x="95444" y="270424"/>
                    </a:lnTo>
                    <a:lnTo>
                      <a:pt x="95444" y="234716"/>
                    </a:lnTo>
                    <a:lnTo>
                      <a:pt x="90899" y="214264"/>
                    </a:lnTo>
                    <a:lnTo>
                      <a:pt x="74992" y="198356"/>
                    </a:lnTo>
                    <a:lnTo>
                      <a:pt x="59084" y="166542"/>
                    </a:lnTo>
                    <a:lnTo>
                      <a:pt x="36360" y="123365"/>
                    </a:lnTo>
                    <a:lnTo>
                      <a:pt x="31815" y="96095"/>
                    </a:lnTo>
                    <a:lnTo>
                      <a:pt x="0" y="64281"/>
                    </a:lnTo>
                    <a:lnTo>
                      <a:pt x="0" y="49995"/>
                    </a:lnTo>
                    <a:lnTo>
                      <a:pt x="0" y="30194"/>
                    </a:lnTo>
                    <a:lnTo>
                      <a:pt x="0" y="15908"/>
                    </a:lnTo>
                    <a:lnTo>
                      <a:pt x="15908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9" name="Freeform 427">
                <a:extLst>
                  <a:ext uri="{FF2B5EF4-FFF2-40B4-BE49-F238E27FC236}">
                    <a16:creationId xmlns:a16="http://schemas.microsoft.com/office/drawing/2014/main" id="{49F26E5D-4CD3-43A4-A365-B08517F47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903" y="4401800"/>
                <a:ext cx="566771" cy="550292"/>
              </a:xfrm>
              <a:custGeom>
                <a:avLst/>
                <a:gdLst>
                  <a:gd name="connsiteX0" fmla="*/ 493125 w 707172"/>
                  <a:gd name="connsiteY0" fmla="*/ 0 h 686611"/>
                  <a:gd name="connsiteX1" fmla="*/ 520395 w 707172"/>
                  <a:gd name="connsiteY1" fmla="*/ 6817 h 686611"/>
                  <a:gd name="connsiteX2" fmla="*/ 543120 w 707172"/>
                  <a:gd name="connsiteY2" fmla="*/ 6817 h 686611"/>
                  <a:gd name="connsiteX3" fmla="*/ 559027 w 707172"/>
                  <a:gd name="connsiteY3" fmla="*/ 0 h 686611"/>
                  <a:gd name="connsiteX4" fmla="*/ 564385 w 707172"/>
                  <a:gd name="connsiteY4" fmla="*/ 8930 h 686611"/>
                  <a:gd name="connsiteX5" fmla="*/ 568552 w 707172"/>
                  <a:gd name="connsiteY5" fmla="*/ 7144 h 686611"/>
                  <a:gd name="connsiteX6" fmla="*/ 585802 w 707172"/>
                  <a:gd name="connsiteY6" fmla="*/ 35894 h 686611"/>
                  <a:gd name="connsiteX7" fmla="*/ 595386 w 707172"/>
                  <a:gd name="connsiteY7" fmla="*/ 38632 h 686611"/>
                  <a:gd name="connsiteX8" fmla="*/ 606749 w 707172"/>
                  <a:gd name="connsiteY8" fmla="*/ 27270 h 686611"/>
                  <a:gd name="connsiteX9" fmla="*/ 622656 w 707172"/>
                  <a:gd name="connsiteY9" fmla="*/ 34087 h 686611"/>
                  <a:gd name="connsiteX10" fmla="*/ 645381 w 707172"/>
                  <a:gd name="connsiteY10" fmla="*/ 22725 h 686611"/>
                  <a:gd name="connsiteX11" fmla="*/ 650672 w 707172"/>
                  <a:gd name="connsiteY11" fmla="*/ 31985 h 686611"/>
                  <a:gd name="connsiteX12" fmla="*/ 654906 w 707172"/>
                  <a:gd name="connsiteY12" fmla="*/ 29869 h 686611"/>
                  <a:gd name="connsiteX13" fmla="*/ 663995 w 707172"/>
                  <a:gd name="connsiteY13" fmla="*/ 45776 h 686611"/>
                  <a:gd name="connsiteX14" fmla="*/ 698082 w 707172"/>
                  <a:gd name="connsiteY14" fmla="*/ 73046 h 686611"/>
                  <a:gd name="connsiteX15" fmla="*/ 691797 w 707172"/>
                  <a:gd name="connsiteY15" fmla="*/ 106571 h 686611"/>
                  <a:gd name="connsiteX16" fmla="*/ 697647 w 707172"/>
                  <a:gd name="connsiteY16" fmla="*/ 109079 h 686611"/>
                  <a:gd name="connsiteX17" fmla="*/ 696242 w 707172"/>
                  <a:gd name="connsiteY17" fmla="*/ 111538 h 686611"/>
                  <a:gd name="connsiteX18" fmla="*/ 707172 w 707172"/>
                  <a:gd name="connsiteY18" fmla="*/ 116223 h 686611"/>
                  <a:gd name="connsiteX19" fmla="*/ 698082 w 707172"/>
                  <a:gd name="connsiteY19" fmla="*/ 132130 h 686611"/>
                  <a:gd name="connsiteX20" fmla="*/ 679903 w 707172"/>
                  <a:gd name="connsiteY20" fmla="*/ 143492 h 686611"/>
                  <a:gd name="connsiteX21" fmla="*/ 670813 w 707172"/>
                  <a:gd name="connsiteY21" fmla="*/ 159399 h 686611"/>
                  <a:gd name="connsiteX22" fmla="*/ 659450 w 707172"/>
                  <a:gd name="connsiteY22" fmla="*/ 179852 h 686611"/>
                  <a:gd name="connsiteX23" fmla="*/ 659450 w 707172"/>
                  <a:gd name="connsiteY23" fmla="*/ 207121 h 686611"/>
                  <a:gd name="connsiteX24" fmla="*/ 648088 w 707172"/>
                  <a:gd name="connsiteY24" fmla="*/ 218483 h 686611"/>
                  <a:gd name="connsiteX25" fmla="*/ 648088 w 707172"/>
                  <a:gd name="connsiteY25" fmla="*/ 245753 h 686611"/>
                  <a:gd name="connsiteX26" fmla="*/ 636726 w 707172"/>
                  <a:gd name="connsiteY26" fmla="*/ 254843 h 686611"/>
                  <a:gd name="connsiteX27" fmla="*/ 636726 w 707172"/>
                  <a:gd name="connsiteY27" fmla="*/ 282112 h 686611"/>
                  <a:gd name="connsiteX28" fmla="*/ 632181 w 707172"/>
                  <a:gd name="connsiteY28" fmla="*/ 282112 h 686611"/>
                  <a:gd name="connsiteX29" fmla="*/ 627636 w 707172"/>
                  <a:gd name="connsiteY29" fmla="*/ 304837 h 686611"/>
                  <a:gd name="connsiteX30" fmla="*/ 636726 w 707172"/>
                  <a:gd name="connsiteY30" fmla="*/ 320744 h 686611"/>
                  <a:gd name="connsiteX31" fmla="*/ 636726 w 707172"/>
                  <a:gd name="connsiteY31" fmla="*/ 363921 h 686611"/>
                  <a:gd name="connsiteX32" fmla="*/ 643543 w 707172"/>
                  <a:gd name="connsiteY32" fmla="*/ 395736 h 686611"/>
                  <a:gd name="connsiteX33" fmla="*/ 643543 w 707172"/>
                  <a:gd name="connsiteY33" fmla="*/ 416188 h 686611"/>
                  <a:gd name="connsiteX34" fmla="*/ 648088 w 707172"/>
                  <a:gd name="connsiteY34" fmla="*/ 438913 h 686611"/>
                  <a:gd name="connsiteX35" fmla="*/ 670813 w 707172"/>
                  <a:gd name="connsiteY35" fmla="*/ 459365 h 686611"/>
                  <a:gd name="connsiteX36" fmla="*/ 691265 w 707172"/>
                  <a:gd name="connsiteY36" fmla="*/ 502542 h 686611"/>
                  <a:gd name="connsiteX37" fmla="*/ 675358 w 707172"/>
                  <a:gd name="connsiteY37" fmla="*/ 502542 h 686611"/>
                  <a:gd name="connsiteX38" fmla="*/ 627636 w 707172"/>
                  <a:gd name="connsiteY38" fmla="*/ 509359 h 686611"/>
                  <a:gd name="connsiteX39" fmla="*/ 616274 w 707172"/>
                  <a:gd name="connsiteY39" fmla="*/ 513904 h 686611"/>
                  <a:gd name="connsiteX40" fmla="*/ 604911 w 707172"/>
                  <a:gd name="connsiteY40" fmla="*/ 534356 h 686611"/>
                  <a:gd name="connsiteX41" fmla="*/ 616274 w 707172"/>
                  <a:gd name="connsiteY41" fmla="*/ 552536 h 686611"/>
                  <a:gd name="connsiteX42" fmla="*/ 611729 w 707172"/>
                  <a:gd name="connsiteY42" fmla="*/ 593440 h 686611"/>
                  <a:gd name="connsiteX43" fmla="*/ 605461 w 707172"/>
                  <a:gd name="connsiteY43" fmla="*/ 628958 h 686611"/>
                  <a:gd name="connsiteX44" fmla="*/ 606749 w 707172"/>
                  <a:gd name="connsiteY44" fmla="*/ 629473 h 686611"/>
                  <a:gd name="connsiteX45" fmla="*/ 613568 w 707172"/>
                  <a:gd name="connsiteY45" fmla="*/ 635535 h 686611"/>
                  <a:gd name="connsiteX46" fmla="*/ 616274 w 707172"/>
                  <a:gd name="connsiteY46" fmla="*/ 636617 h 686611"/>
                  <a:gd name="connsiteX47" fmla="*/ 628089 w 707172"/>
                  <a:gd name="connsiteY47" fmla="*/ 647120 h 686611"/>
                  <a:gd name="connsiteX48" fmla="*/ 638563 w 707172"/>
                  <a:gd name="connsiteY48" fmla="*/ 640835 h 686611"/>
                  <a:gd name="connsiteX49" fmla="*/ 640615 w 707172"/>
                  <a:gd name="connsiteY49" fmla="*/ 652463 h 686611"/>
                  <a:gd name="connsiteX50" fmla="*/ 648088 w 707172"/>
                  <a:gd name="connsiteY50" fmla="*/ 647979 h 686611"/>
                  <a:gd name="connsiteX51" fmla="*/ 654906 w 707172"/>
                  <a:gd name="connsiteY51" fmla="*/ 686611 h 686611"/>
                  <a:gd name="connsiteX52" fmla="*/ 620819 w 707172"/>
                  <a:gd name="connsiteY52" fmla="*/ 686611 h 686611"/>
                  <a:gd name="connsiteX53" fmla="*/ 617961 w 707172"/>
                  <a:gd name="connsiteY53" fmla="*/ 679467 h 686611"/>
                  <a:gd name="connsiteX54" fmla="*/ 611294 w 707172"/>
                  <a:gd name="connsiteY54" fmla="*/ 679467 h 686611"/>
                  <a:gd name="connsiteX55" fmla="*/ 602204 w 707172"/>
                  <a:gd name="connsiteY55" fmla="*/ 656743 h 686611"/>
                  <a:gd name="connsiteX56" fmla="*/ 592964 w 707172"/>
                  <a:gd name="connsiteY56" fmla="*/ 647503 h 686611"/>
                  <a:gd name="connsiteX57" fmla="*/ 568552 w 707172"/>
                  <a:gd name="connsiteY57" fmla="*/ 643434 h 686611"/>
                  <a:gd name="connsiteX58" fmla="*/ 564046 w 707172"/>
                  <a:gd name="connsiteY58" fmla="*/ 637127 h 686611"/>
                  <a:gd name="connsiteX59" fmla="*/ 559027 w 707172"/>
                  <a:gd name="connsiteY59" fmla="*/ 636290 h 686611"/>
                  <a:gd name="connsiteX60" fmla="*/ 553833 w 707172"/>
                  <a:gd name="connsiteY60" fmla="*/ 629019 h 686611"/>
                  <a:gd name="connsiteX61" fmla="*/ 536737 w 707172"/>
                  <a:gd name="connsiteY61" fmla="*/ 636617 h 686611"/>
                  <a:gd name="connsiteX62" fmla="*/ 509468 w 707172"/>
                  <a:gd name="connsiteY62" fmla="*/ 632072 h 686611"/>
                  <a:gd name="connsiteX63" fmla="*/ 502800 w 707172"/>
                  <a:gd name="connsiteY63" fmla="*/ 625404 h 686611"/>
                  <a:gd name="connsiteX64" fmla="*/ 499943 w 707172"/>
                  <a:gd name="connsiteY64" fmla="*/ 624928 h 686611"/>
                  <a:gd name="connsiteX65" fmla="*/ 490584 w 707172"/>
                  <a:gd name="connsiteY65" fmla="*/ 615569 h 686611"/>
                  <a:gd name="connsiteX66" fmla="*/ 470836 w 707172"/>
                  <a:gd name="connsiteY66" fmla="*/ 611620 h 686611"/>
                  <a:gd name="connsiteX67" fmla="*/ 454929 w 707172"/>
                  <a:gd name="connsiteY67" fmla="*/ 611620 h 686611"/>
                  <a:gd name="connsiteX68" fmla="*/ 452071 w 707172"/>
                  <a:gd name="connsiteY68" fmla="*/ 604476 h 686611"/>
                  <a:gd name="connsiteX69" fmla="*/ 445404 w 707172"/>
                  <a:gd name="connsiteY69" fmla="*/ 604476 h 686611"/>
                  <a:gd name="connsiteX70" fmla="*/ 443716 w 707172"/>
                  <a:gd name="connsiteY70" fmla="*/ 600258 h 686611"/>
                  <a:gd name="connsiteX71" fmla="*/ 439021 w 707172"/>
                  <a:gd name="connsiteY71" fmla="*/ 600258 h 686611"/>
                  <a:gd name="connsiteX72" fmla="*/ 423114 w 707172"/>
                  <a:gd name="connsiteY72" fmla="*/ 600258 h 686611"/>
                  <a:gd name="connsiteX73" fmla="*/ 400389 w 707172"/>
                  <a:gd name="connsiteY73" fmla="*/ 604802 h 686611"/>
                  <a:gd name="connsiteX74" fmla="*/ 384482 w 707172"/>
                  <a:gd name="connsiteY74" fmla="*/ 604802 h 686611"/>
                  <a:gd name="connsiteX75" fmla="*/ 375392 w 707172"/>
                  <a:gd name="connsiteY75" fmla="*/ 604802 h 686611"/>
                  <a:gd name="connsiteX76" fmla="*/ 375392 w 707172"/>
                  <a:gd name="connsiteY76" fmla="*/ 597658 h 686611"/>
                  <a:gd name="connsiteX77" fmla="*/ 374957 w 707172"/>
                  <a:gd name="connsiteY77" fmla="*/ 597658 h 686611"/>
                  <a:gd name="connsiteX78" fmla="*/ 365867 w 707172"/>
                  <a:gd name="connsiteY78" fmla="*/ 597658 h 686611"/>
                  <a:gd name="connsiteX79" fmla="*/ 365867 w 707172"/>
                  <a:gd name="connsiteY79" fmla="*/ 554482 h 686611"/>
                  <a:gd name="connsiteX80" fmla="*/ 354505 w 707172"/>
                  <a:gd name="connsiteY80" fmla="*/ 538574 h 686611"/>
                  <a:gd name="connsiteX81" fmla="*/ 347688 w 707172"/>
                  <a:gd name="connsiteY81" fmla="*/ 518122 h 686611"/>
                  <a:gd name="connsiteX82" fmla="*/ 354505 w 707172"/>
                  <a:gd name="connsiteY82" fmla="*/ 495398 h 686611"/>
                  <a:gd name="connsiteX83" fmla="*/ 347688 w 707172"/>
                  <a:gd name="connsiteY83" fmla="*/ 479490 h 686611"/>
                  <a:gd name="connsiteX84" fmla="*/ 347688 w 707172"/>
                  <a:gd name="connsiteY84" fmla="*/ 466182 h 686611"/>
                  <a:gd name="connsiteX85" fmla="*/ 316308 w 707172"/>
                  <a:gd name="connsiteY85" fmla="*/ 466182 h 686611"/>
                  <a:gd name="connsiteX86" fmla="*/ 316308 w 707172"/>
                  <a:gd name="connsiteY86" fmla="*/ 459038 h 686611"/>
                  <a:gd name="connsiteX87" fmla="*/ 306783 w 707172"/>
                  <a:gd name="connsiteY87" fmla="*/ 459038 h 686611"/>
                  <a:gd name="connsiteX88" fmla="*/ 306783 w 707172"/>
                  <a:gd name="connsiteY88" fmla="*/ 454820 h 686611"/>
                  <a:gd name="connsiteX89" fmla="*/ 298128 w 707172"/>
                  <a:gd name="connsiteY89" fmla="*/ 454820 h 686611"/>
                  <a:gd name="connsiteX90" fmla="*/ 293583 w 707172"/>
                  <a:gd name="connsiteY90" fmla="*/ 459365 h 686611"/>
                  <a:gd name="connsiteX91" fmla="*/ 273131 w 707172"/>
                  <a:gd name="connsiteY91" fmla="*/ 459365 h 686611"/>
                  <a:gd name="connsiteX92" fmla="*/ 261769 w 707172"/>
                  <a:gd name="connsiteY92" fmla="*/ 482089 h 686611"/>
                  <a:gd name="connsiteX93" fmla="*/ 257224 w 707172"/>
                  <a:gd name="connsiteY93" fmla="*/ 493452 h 686611"/>
                  <a:gd name="connsiteX94" fmla="*/ 239044 w 707172"/>
                  <a:gd name="connsiteY94" fmla="*/ 486634 h 686611"/>
                  <a:gd name="connsiteX95" fmla="*/ 223137 w 707172"/>
                  <a:gd name="connsiteY95" fmla="*/ 493452 h 686611"/>
                  <a:gd name="connsiteX96" fmla="*/ 202685 w 707172"/>
                  <a:gd name="connsiteY96" fmla="*/ 493452 h 686611"/>
                  <a:gd name="connsiteX97" fmla="*/ 196434 w 707172"/>
                  <a:gd name="connsiteY97" fmla="*/ 486308 h 686611"/>
                  <a:gd name="connsiteX98" fmla="*/ 193160 w 707172"/>
                  <a:gd name="connsiteY98" fmla="*/ 486308 h 686611"/>
                  <a:gd name="connsiteX99" fmla="*/ 177253 w 707172"/>
                  <a:gd name="connsiteY99" fmla="*/ 468128 h 686611"/>
                  <a:gd name="connsiteX100" fmla="*/ 170435 w 707172"/>
                  <a:gd name="connsiteY100" fmla="*/ 459038 h 686611"/>
                  <a:gd name="connsiteX101" fmla="*/ 161345 w 707172"/>
                  <a:gd name="connsiteY101" fmla="*/ 431769 h 686611"/>
                  <a:gd name="connsiteX102" fmla="*/ 153426 w 707172"/>
                  <a:gd name="connsiteY102" fmla="*/ 415929 h 686611"/>
                  <a:gd name="connsiteX103" fmla="*/ 52702 w 707172"/>
                  <a:gd name="connsiteY103" fmla="*/ 411643 h 686611"/>
                  <a:gd name="connsiteX104" fmla="*/ 36795 w 707172"/>
                  <a:gd name="connsiteY104" fmla="*/ 416188 h 686611"/>
                  <a:gd name="connsiteX105" fmla="*/ 29977 w 707172"/>
                  <a:gd name="connsiteY105" fmla="*/ 416188 h 686611"/>
                  <a:gd name="connsiteX106" fmla="*/ 14070 w 707172"/>
                  <a:gd name="connsiteY106" fmla="*/ 423005 h 686611"/>
                  <a:gd name="connsiteX107" fmla="*/ 10237 w 707172"/>
                  <a:gd name="connsiteY107" fmla="*/ 413422 h 686611"/>
                  <a:gd name="connsiteX108" fmla="*/ 4545 w 707172"/>
                  <a:gd name="connsiteY108" fmla="*/ 415861 h 686611"/>
                  <a:gd name="connsiteX109" fmla="*/ 0 w 707172"/>
                  <a:gd name="connsiteY109" fmla="*/ 404499 h 686611"/>
                  <a:gd name="connsiteX110" fmla="*/ 4545 w 707172"/>
                  <a:gd name="connsiteY110" fmla="*/ 399954 h 686611"/>
                  <a:gd name="connsiteX111" fmla="*/ 9090 w 707172"/>
                  <a:gd name="connsiteY111" fmla="*/ 384047 h 686611"/>
                  <a:gd name="connsiteX112" fmla="*/ 15908 w 707172"/>
                  <a:gd name="connsiteY112" fmla="*/ 372684 h 686611"/>
                  <a:gd name="connsiteX113" fmla="*/ 27270 w 707172"/>
                  <a:gd name="connsiteY113" fmla="*/ 365867 h 686611"/>
                  <a:gd name="connsiteX114" fmla="*/ 36360 w 707172"/>
                  <a:gd name="connsiteY114" fmla="*/ 372684 h 686611"/>
                  <a:gd name="connsiteX115" fmla="*/ 47722 w 707172"/>
                  <a:gd name="connsiteY115" fmla="*/ 356777 h 686611"/>
                  <a:gd name="connsiteX116" fmla="*/ 68174 w 707172"/>
                  <a:gd name="connsiteY116" fmla="*/ 356777 h 686611"/>
                  <a:gd name="connsiteX117" fmla="*/ 73532 w 707172"/>
                  <a:gd name="connsiteY117" fmla="*/ 363921 h 686611"/>
                  <a:gd name="connsiteX118" fmla="*/ 77699 w 707172"/>
                  <a:gd name="connsiteY118" fmla="*/ 363921 h 686611"/>
                  <a:gd name="connsiteX119" fmla="*/ 82568 w 707172"/>
                  <a:gd name="connsiteY119" fmla="*/ 370413 h 686611"/>
                  <a:gd name="connsiteX120" fmla="*/ 86354 w 707172"/>
                  <a:gd name="connsiteY120" fmla="*/ 372684 h 686611"/>
                  <a:gd name="connsiteX121" fmla="*/ 106806 w 707172"/>
                  <a:gd name="connsiteY121" fmla="*/ 349960 h 686611"/>
                  <a:gd name="connsiteX122" fmla="*/ 129531 w 707172"/>
                  <a:gd name="connsiteY122" fmla="*/ 334053 h 686611"/>
                  <a:gd name="connsiteX123" fmla="*/ 138621 w 707172"/>
                  <a:gd name="connsiteY123" fmla="*/ 324963 h 686611"/>
                  <a:gd name="connsiteX124" fmla="*/ 138621 w 707172"/>
                  <a:gd name="connsiteY124" fmla="*/ 290876 h 686611"/>
                  <a:gd name="connsiteX125" fmla="*/ 149983 w 707172"/>
                  <a:gd name="connsiteY125" fmla="*/ 254516 h 686611"/>
                  <a:gd name="connsiteX126" fmla="*/ 170435 w 707172"/>
                  <a:gd name="connsiteY126" fmla="*/ 238609 h 686611"/>
                  <a:gd name="connsiteX127" fmla="*/ 193160 w 707172"/>
                  <a:gd name="connsiteY127" fmla="*/ 222702 h 686611"/>
                  <a:gd name="connsiteX128" fmla="*/ 197705 w 707172"/>
                  <a:gd name="connsiteY128" fmla="*/ 204522 h 686611"/>
                  <a:gd name="connsiteX129" fmla="*/ 197705 w 707172"/>
                  <a:gd name="connsiteY129" fmla="*/ 195432 h 686611"/>
                  <a:gd name="connsiteX130" fmla="*/ 209067 w 707172"/>
                  <a:gd name="connsiteY130" fmla="*/ 184070 h 686611"/>
                  <a:gd name="connsiteX131" fmla="*/ 204522 w 707172"/>
                  <a:gd name="connsiteY131" fmla="*/ 161345 h 686611"/>
                  <a:gd name="connsiteX132" fmla="*/ 209067 w 707172"/>
                  <a:gd name="connsiteY132" fmla="*/ 129531 h 686611"/>
                  <a:gd name="connsiteX133" fmla="*/ 213612 w 707172"/>
                  <a:gd name="connsiteY133" fmla="*/ 102261 h 686611"/>
                  <a:gd name="connsiteX134" fmla="*/ 224974 w 707172"/>
                  <a:gd name="connsiteY134" fmla="*/ 86354 h 686611"/>
                  <a:gd name="connsiteX135" fmla="*/ 229519 w 707172"/>
                  <a:gd name="connsiteY135" fmla="*/ 65902 h 686611"/>
                  <a:gd name="connsiteX136" fmla="*/ 229519 w 707172"/>
                  <a:gd name="connsiteY136" fmla="*/ 38632 h 686611"/>
                  <a:gd name="connsiteX137" fmla="*/ 247699 w 707172"/>
                  <a:gd name="connsiteY137" fmla="*/ 18180 h 686611"/>
                  <a:gd name="connsiteX138" fmla="*/ 268151 w 707172"/>
                  <a:gd name="connsiteY138" fmla="*/ 6817 h 686611"/>
                  <a:gd name="connsiteX139" fmla="*/ 295421 w 707172"/>
                  <a:gd name="connsiteY139" fmla="*/ 22725 h 686611"/>
                  <a:gd name="connsiteX140" fmla="*/ 322690 w 707172"/>
                  <a:gd name="connsiteY140" fmla="*/ 34087 h 686611"/>
                  <a:gd name="connsiteX141" fmla="*/ 347688 w 707172"/>
                  <a:gd name="connsiteY141" fmla="*/ 38632 h 686611"/>
                  <a:gd name="connsiteX142" fmla="*/ 374957 w 707172"/>
                  <a:gd name="connsiteY142" fmla="*/ 43177 h 686611"/>
                  <a:gd name="connsiteX143" fmla="*/ 386319 w 707172"/>
                  <a:gd name="connsiteY143" fmla="*/ 22725 h 686611"/>
                  <a:gd name="connsiteX144" fmla="*/ 390864 w 707172"/>
                  <a:gd name="connsiteY144" fmla="*/ 18180 h 686611"/>
                  <a:gd name="connsiteX145" fmla="*/ 409044 w 707172"/>
                  <a:gd name="connsiteY145" fmla="*/ 22725 h 686611"/>
                  <a:gd name="connsiteX146" fmla="*/ 445404 w 707172"/>
                  <a:gd name="connsiteY146" fmla="*/ 6817 h 686611"/>
                  <a:gd name="connsiteX147" fmla="*/ 461311 w 707172"/>
                  <a:gd name="connsiteY147" fmla="*/ 11363 h 686611"/>
                  <a:gd name="connsiteX148" fmla="*/ 472673 w 707172"/>
                  <a:gd name="connsiteY148" fmla="*/ 11363 h 686611"/>
                  <a:gd name="connsiteX149" fmla="*/ 477218 w 707172"/>
                  <a:gd name="connsiteY149" fmla="*/ 6817 h 6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07172" h="686611">
                    <a:moveTo>
                      <a:pt x="493125" y="0"/>
                    </a:moveTo>
                    <a:lnTo>
                      <a:pt x="520395" y="6817"/>
                    </a:lnTo>
                    <a:lnTo>
                      <a:pt x="543120" y="6817"/>
                    </a:lnTo>
                    <a:lnTo>
                      <a:pt x="559027" y="0"/>
                    </a:lnTo>
                    <a:lnTo>
                      <a:pt x="564385" y="8930"/>
                    </a:lnTo>
                    <a:lnTo>
                      <a:pt x="568552" y="7144"/>
                    </a:lnTo>
                    <a:lnTo>
                      <a:pt x="585802" y="35894"/>
                    </a:lnTo>
                    <a:lnTo>
                      <a:pt x="595386" y="38632"/>
                    </a:lnTo>
                    <a:lnTo>
                      <a:pt x="606749" y="27270"/>
                    </a:lnTo>
                    <a:lnTo>
                      <a:pt x="622656" y="34087"/>
                    </a:lnTo>
                    <a:lnTo>
                      <a:pt x="645381" y="22725"/>
                    </a:lnTo>
                    <a:lnTo>
                      <a:pt x="650672" y="31985"/>
                    </a:lnTo>
                    <a:lnTo>
                      <a:pt x="654906" y="29869"/>
                    </a:lnTo>
                    <a:lnTo>
                      <a:pt x="663995" y="45776"/>
                    </a:lnTo>
                    <a:lnTo>
                      <a:pt x="698082" y="73046"/>
                    </a:lnTo>
                    <a:lnTo>
                      <a:pt x="691797" y="106571"/>
                    </a:lnTo>
                    <a:lnTo>
                      <a:pt x="697647" y="109079"/>
                    </a:lnTo>
                    <a:lnTo>
                      <a:pt x="696242" y="111538"/>
                    </a:lnTo>
                    <a:lnTo>
                      <a:pt x="707172" y="116223"/>
                    </a:lnTo>
                    <a:lnTo>
                      <a:pt x="698082" y="132130"/>
                    </a:lnTo>
                    <a:lnTo>
                      <a:pt x="679903" y="143492"/>
                    </a:lnTo>
                    <a:lnTo>
                      <a:pt x="670813" y="159399"/>
                    </a:lnTo>
                    <a:lnTo>
                      <a:pt x="659450" y="179852"/>
                    </a:lnTo>
                    <a:lnTo>
                      <a:pt x="659450" y="207121"/>
                    </a:lnTo>
                    <a:lnTo>
                      <a:pt x="648088" y="218483"/>
                    </a:lnTo>
                    <a:lnTo>
                      <a:pt x="648088" y="245753"/>
                    </a:lnTo>
                    <a:lnTo>
                      <a:pt x="636726" y="254843"/>
                    </a:lnTo>
                    <a:lnTo>
                      <a:pt x="636726" y="282112"/>
                    </a:lnTo>
                    <a:lnTo>
                      <a:pt x="632181" y="282112"/>
                    </a:lnTo>
                    <a:lnTo>
                      <a:pt x="627636" y="304837"/>
                    </a:lnTo>
                    <a:lnTo>
                      <a:pt x="636726" y="320744"/>
                    </a:lnTo>
                    <a:lnTo>
                      <a:pt x="636726" y="363921"/>
                    </a:lnTo>
                    <a:lnTo>
                      <a:pt x="643543" y="395736"/>
                    </a:lnTo>
                    <a:lnTo>
                      <a:pt x="643543" y="416188"/>
                    </a:lnTo>
                    <a:lnTo>
                      <a:pt x="648088" y="438913"/>
                    </a:lnTo>
                    <a:lnTo>
                      <a:pt x="670813" y="459365"/>
                    </a:lnTo>
                    <a:lnTo>
                      <a:pt x="691265" y="502542"/>
                    </a:lnTo>
                    <a:lnTo>
                      <a:pt x="675358" y="502542"/>
                    </a:lnTo>
                    <a:lnTo>
                      <a:pt x="627636" y="509359"/>
                    </a:lnTo>
                    <a:lnTo>
                      <a:pt x="616274" y="513904"/>
                    </a:lnTo>
                    <a:lnTo>
                      <a:pt x="604911" y="534356"/>
                    </a:lnTo>
                    <a:lnTo>
                      <a:pt x="616274" y="552536"/>
                    </a:lnTo>
                    <a:lnTo>
                      <a:pt x="611729" y="593440"/>
                    </a:lnTo>
                    <a:lnTo>
                      <a:pt x="605461" y="628958"/>
                    </a:lnTo>
                    <a:lnTo>
                      <a:pt x="606749" y="629473"/>
                    </a:lnTo>
                    <a:lnTo>
                      <a:pt x="613568" y="635535"/>
                    </a:lnTo>
                    <a:lnTo>
                      <a:pt x="616274" y="636617"/>
                    </a:lnTo>
                    <a:lnTo>
                      <a:pt x="628089" y="647120"/>
                    </a:lnTo>
                    <a:lnTo>
                      <a:pt x="638563" y="640835"/>
                    </a:lnTo>
                    <a:lnTo>
                      <a:pt x="640615" y="652463"/>
                    </a:lnTo>
                    <a:lnTo>
                      <a:pt x="648088" y="647979"/>
                    </a:lnTo>
                    <a:lnTo>
                      <a:pt x="654906" y="686611"/>
                    </a:lnTo>
                    <a:lnTo>
                      <a:pt x="620819" y="686611"/>
                    </a:lnTo>
                    <a:lnTo>
                      <a:pt x="617961" y="679467"/>
                    </a:lnTo>
                    <a:lnTo>
                      <a:pt x="611294" y="679467"/>
                    </a:lnTo>
                    <a:lnTo>
                      <a:pt x="602204" y="656743"/>
                    </a:lnTo>
                    <a:lnTo>
                      <a:pt x="592964" y="647503"/>
                    </a:lnTo>
                    <a:lnTo>
                      <a:pt x="568552" y="643434"/>
                    </a:lnTo>
                    <a:lnTo>
                      <a:pt x="564046" y="637127"/>
                    </a:lnTo>
                    <a:lnTo>
                      <a:pt x="559027" y="636290"/>
                    </a:lnTo>
                    <a:lnTo>
                      <a:pt x="553833" y="629019"/>
                    </a:lnTo>
                    <a:lnTo>
                      <a:pt x="536737" y="636617"/>
                    </a:lnTo>
                    <a:lnTo>
                      <a:pt x="509468" y="632072"/>
                    </a:lnTo>
                    <a:lnTo>
                      <a:pt x="502800" y="625404"/>
                    </a:lnTo>
                    <a:lnTo>
                      <a:pt x="499943" y="624928"/>
                    </a:lnTo>
                    <a:lnTo>
                      <a:pt x="490584" y="615569"/>
                    </a:lnTo>
                    <a:lnTo>
                      <a:pt x="470836" y="611620"/>
                    </a:lnTo>
                    <a:lnTo>
                      <a:pt x="454929" y="611620"/>
                    </a:lnTo>
                    <a:lnTo>
                      <a:pt x="452071" y="604476"/>
                    </a:lnTo>
                    <a:lnTo>
                      <a:pt x="445404" y="604476"/>
                    </a:lnTo>
                    <a:lnTo>
                      <a:pt x="443716" y="600258"/>
                    </a:lnTo>
                    <a:lnTo>
                      <a:pt x="439021" y="600258"/>
                    </a:lnTo>
                    <a:lnTo>
                      <a:pt x="423114" y="600258"/>
                    </a:lnTo>
                    <a:lnTo>
                      <a:pt x="400389" y="604802"/>
                    </a:lnTo>
                    <a:lnTo>
                      <a:pt x="384482" y="604802"/>
                    </a:lnTo>
                    <a:lnTo>
                      <a:pt x="375392" y="604802"/>
                    </a:lnTo>
                    <a:lnTo>
                      <a:pt x="375392" y="597658"/>
                    </a:lnTo>
                    <a:lnTo>
                      <a:pt x="374957" y="597658"/>
                    </a:lnTo>
                    <a:lnTo>
                      <a:pt x="365867" y="597658"/>
                    </a:lnTo>
                    <a:lnTo>
                      <a:pt x="365867" y="554482"/>
                    </a:lnTo>
                    <a:lnTo>
                      <a:pt x="354505" y="538574"/>
                    </a:lnTo>
                    <a:lnTo>
                      <a:pt x="347688" y="518122"/>
                    </a:lnTo>
                    <a:lnTo>
                      <a:pt x="354505" y="495398"/>
                    </a:lnTo>
                    <a:lnTo>
                      <a:pt x="347688" y="479490"/>
                    </a:lnTo>
                    <a:lnTo>
                      <a:pt x="347688" y="466182"/>
                    </a:lnTo>
                    <a:lnTo>
                      <a:pt x="316308" y="466182"/>
                    </a:lnTo>
                    <a:lnTo>
                      <a:pt x="316308" y="459038"/>
                    </a:lnTo>
                    <a:lnTo>
                      <a:pt x="306783" y="459038"/>
                    </a:lnTo>
                    <a:lnTo>
                      <a:pt x="306783" y="454820"/>
                    </a:lnTo>
                    <a:lnTo>
                      <a:pt x="298128" y="454820"/>
                    </a:lnTo>
                    <a:lnTo>
                      <a:pt x="293583" y="459365"/>
                    </a:lnTo>
                    <a:lnTo>
                      <a:pt x="273131" y="459365"/>
                    </a:lnTo>
                    <a:lnTo>
                      <a:pt x="261769" y="482089"/>
                    </a:lnTo>
                    <a:lnTo>
                      <a:pt x="257224" y="493452"/>
                    </a:lnTo>
                    <a:lnTo>
                      <a:pt x="239044" y="486634"/>
                    </a:lnTo>
                    <a:lnTo>
                      <a:pt x="223137" y="493452"/>
                    </a:lnTo>
                    <a:lnTo>
                      <a:pt x="202685" y="493452"/>
                    </a:lnTo>
                    <a:lnTo>
                      <a:pt x="196434" y="486308"/>
                    </a:lnTo>
                    <a:lnTo>
                      <a:pt x="193160" y="486308"/>
                    </a:lnTo>
                    <a:lnTo>
                      <a:pt x="177253" y="468128"/>
                    </a:lnTo>
                    <a:lnTo>
                      <a:pt x="170435" y="459038"/>
                    </a:lnTo>
                    <a:lnTo>
                      <a:pt x="161345" y="431769"/>
                    </a:lnTo>
                    <a:lnTo>
                      <a:pt x="153426" y="415929"/>
                    </a:lnTo>
                    <a:lnTo>
                      <a:pt x="52702" y="411643"/>
                    </a:lnTo>
                    <a:lnTo>
                      <a:pt x="36795" y="416188"/>
                    </a:lnTo>
                    <a:lnTo>
                      <a:pt x="29977" y="416188"/>
                    </a:lnTo>
                    <a:lnTo>
                      <a:pt x="14070" y="423005"/>
                    </a:lnTo>
                    <a:lnTo>
                      <a:pt x="10237" y="413422"/>
                    </a:lnTo>
                    <a:lnTo>
                      <a:pt x="4545" y="415861"/>
                    </a:lnTo>
                    <a:lnTo>
                      <a:pt x="0" y="404499"/>
                    </a:lnTo>
                    <a:lnTo>
                      <a:pt x="4545" y="399954"/>
                    </a:lnTo>
                    <a:lnTo>
                      <a:pt x="9090" y="384047"/>
                    </a:lnTo>
                    <a:lnTo>
                      <a:pt x="15908" y="372684"/>
                    </a:lnTo>
                    <a:lnTo>
                      <a:pt x="27270" y="365867"/>
                    </a:lnTo>
                    <a:lnTo>
                      <a:pt x="36360" y="372684"/>
                    </a:lnTo>
                    <a:lnTo>
                      <a:pt x="47722" y="356777"/>
                    </a:lnTo>
                    <a:lnTo>
                      <a:pt x="68174" y="356777"/>
                    </a:lnTo>
                    <a:lnTo>
                      <a:pt x="73532" y="363921"/>
                    </a:lnTo>
                    <a:lnTo>
                      <a:pt x="77699" y="363921"/>
                    </a:lnTo>
                    <a:lnTo>
                      <a:pt x="82568" y="370413"/>
                    </a:lnTo>
                    <a:lnTo>
                      <a:pt x="86354" y="372684"/>
                    </a:lnTo>
                    <a:lnTo>
                      <a:pt x="106806" y="349960"/>
                    </a:lnTo>
                    <a:lnTo>
                      <a:pt x="129531" y="334053"/>
                    </a:lnTo>
                    <a:lnTo>
                      <a:pt x="138621" y="324963"/>
                    </a:lnTo>
                    <a:lnTo>
                      <a:pt x="138621" y="290876"/>
                    </a:lnTo>
                    <a:lnTo>
                      <a:pt x="149983" y="254516"/>
                    </a:lnTo>
                    <a:lnTo>
                      <a:pt x="170435" y="238609"/>
                    </a:lnTo>
                    <a:lnTo>
                      <a:pt x="193160" y="222702"/>
                    </a:lnTo>
                    <a:lnTo>
                      <a:pt x="197705" y="204522"/>
                    </a:lnTo>
                    <a:lnTo>
                      <a:pt x="197705" y="195432"/>
                    </a:lnTo>
                    <a:lnTo>
                      <a:pt x="209067" y="184070"/>
                    </a:lnTo>
                    <a:lnTo>
                      <a:pt x="204522" y="161345"/>
                    </a:lnTo>
                    <a:lnTo>
                      <a:pt x="209067" y="129531"/>
                    </a:lnTo>
                    <a:lnTo>
                      <a:pt x="213612" y="102261"/>
                    </a:lnTo>
                    <a:lnTo>
                      <a:pt x="224974" y="86354"/>
                    </a:lnTo>
                    <a:lnTo>
                      <a:pt x="229519" y="65902"/>
                    </a:lnTo>
                    <a:lnTo>
                      <a:pt x="229519" y="38632"/>
                    </a:lnTo>
                    <a:lnTo>
                      <a:pt x="247699" y="18180"/>
                    </a:lnTo>
                    <a:lnTo>
                      <a:pt x="268151" y="6817"/>
                    </a:lnTo>
                    <a:lnTo>
                      <a:pt x="295421" y="22725"/>
                    </a:lnTo>
                    <a:lnTo>
                      <a:pt x="322690" y="34087"/>
                    </a:lnTo>
                    <a:lnTo>
                      <a:pt x="347688" y="38632"/>
                    </a:lnTo>
                    <a:lnTo>
                      <a:pt x="374957" y="43177"/>
                    </a:lnTo>
                    <a:lnTo>
                      <a:pt x="386319" y="22725"/>
                    </a:lnTo>
                    <a:lnTo>
                      <a:pt x="390864" y="18180"/>
                    </a:lnTo>
                    <a:lnTo>
                      <a:pt x="409044" y="22725"/>
                    </a:lnTo>
                    <a:lnTo>
                      <a:pt x="445404" y="6817"/>
                    </a:lnTo>
                    <a:lnTo>
                      <a:pt x="461311" y="11363"/>
                    </a:lnTo>
                    <a:lnTo>
                      <a:pt x="472673" y="11363"/>
                    </a:lnTo>
                    <a:lnTo>
                      <a:pt x="477218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0" name="Freeform 8">
                <a:extLst>
                  <a:ext uri="{FF2B5EF4-FFF2-40B4-BE49-F238E27FC236}">
                    <a16:creationId xmlns:a16="http://schemas.microsoft.com/office/drawing/2014/main" id="{A944D4AD-AB46-4427-8B0E-0D3FF9C6D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63116" y="4682279"/>
                <a:ext cx="371543" cy="406148"/>
              </a:xfrm>
              <a:custGeom>
                <a:avLst/>
                <a:gdLst>
                  <a:gd name="T0" fmla="*/ 76 w 204"/>
                  <a:gd name="T1" fmla="*/ 24 h 223"/>
                  <a:gd name="T2" fmla="*/ 85 w 204"/>
                  <a:gd name="T3" fmla="*/ 45 h 223"/>
                  <a:gd name="T4" fmla="*/ 95 w 204"/>
                  <a:gd name="T5" fmla="*/ 60 h 223"/>
                  <a:gd name="T6" fmla="*/ 111 w 204"/>
                  <a:gd name="T7" fmla="*/ 55 h 223"/>
                  <a:gd name="T8" fmla="*/ 123 w 204"/>
                  <a:gd name="T9" fmla="*/ 55 h 223"/>
                  <a:gd name="T10" fmla="*/ 137 w 204"/>
                  <a:gd name="T11" fmla="*/ 45 h 223"/>
                  <a:gd name="T12" fmla="*/ 147 w 204"/>
                  <a:gd name="T13" fmla="*/ 41 h 223"/>
                  <a:gd name="T14" fmla="*/ 163 w 204"/>
                  <a:gd name="T15" fmla="*/ 48 h 223"/>
                  <a:gd name="T16" fmla="*/ 168 w 204"/>
                  <a:gd name="T17" fmla="*/ 64 h 223"/>
                  <a:gd name="T18" fmla="*/ 166 w 204"/>
                  <a:gd name="T19" fmla="*/ 83 h 223"/>
                  <a:gd name="T20" fmla="*/ 171 w 204"/>
                  <a:gd name="T21" fmla="*/ 109 h 223"/>
                  <a:gd name="T22" fmla="*/ 182 w 204"/>
                  <a:gd name="T23" fmla="*/ 107 h 223"/>
                  <a:gd name="T24" fmla="*/ 199 w 204"/>
                  <a:gd name="T25" fmla="*/ 107 h 223"/>
                  <a:gd name="T26" fmla="*/ 199 w 204"/>
                  <a:gd name="T27" fmla="*/ 119 h 223"/>
                  <a:gd name="T28" fmla="*/ 201 w 204"/>
                  <a:gd name="T29" fmla="*/ 133 h 223"/>
                  <a:gd name="T30" fmla="*/ 168 w 204"/>
                  <a:gd name="T31" fmla="*/ 140 h 223"/>
                  <a:gd name="T32" fmla="*/ 178 w 204"/>
                  <a:gd name="T33" fmla="*/ 206 h 223"/>
                  <a:gd name="T34" fmla="*/ 159 w 204"/>
                  <a:gd name="T35" fmla="*/ 223 h 223"/>
                  <a:gd name="T36" fmla="*/ 107 w 204"/>
                  <a:gd name="T37" fmla="*/ 211 h 223"/>
                  <a:gd name="T38" fmla="*/ 38 w 204"/>
                  <a:gd name="T39" fmla="*/ 213 h 223"/>
                  <a:gd name="T40" fmla="*/ 19 w 204"/>
                  <a:gd name="T41" fmla="*/ 206 h 223"/>
                  <a:gd name="T42" fmla="*/ 3 w 204"/>
                  <a:gd name="T43" fmla="*/ 211 h 223"/>
                  <a:gd name="T44" fmla="*/ 3 w 204"/>
                  <a:gd name="T45" fmla="*/ 187 h 223"/>
                  <a:gd name="T46" fmla="*/ 10 w 204"/>
                  <a:gd name="T47" fmla="*/ 164 h 223"/>
                  <a:gd name="T48" fmla="*/ 19 w 204"/>
                  <a:gd name="T49" fmla="*/ 142 h 223"/>
                  <a:gd name="T50" fmla="*/ 33 w 204"/>
                  <a:gd name="T51" fmla="*/ 123 h 223"/>
                  <a:gd name="T52" fmla="*/ 33 w 204"/>
                  <a:gd name="T53" fmla="*/ 102 h 223"/>
                  <a:gd name="T54" fmla="*/ 24 w 204"/>
                  <a:gd name="T55" fmla="*/ 88 h 223"/>
                  <a:gd name="T56" fmla="*/ 22 w 204"/>
                  <a:gd name="T57" fmla="*/ 74 h 223"/>
                  <a:gd name="T58" fmla="*/ 22 w 204"/>
                  <a:gd name="T59" fmla="*/ 52 h 223"/>
                  <a:gd name="T60" fmla="*/ 10 w 204"/>
                  <a:gd name="T61" fmla="*/ 31 h 223"/>
                  <a:gd name="T62" fmla="*/ 19 w 204"/>
                  <a:gd name="T63" fmla="*/ 26 h 223"/>
                  <a:gd name="T64" fmla="*/ 29 w 204"/>
                  <a:gd name="T65" fmla="*/ 24 h 223"/>
                  <a:gd name="T66" fmla="*/ 12 w 204"/>
                  <a:gd name="T67" fmla="*/ 22 h 223"/>
                  <a:gd name="T68" fmla="*/ 10 w 204"/>
                  <a:gd name="T69" fmla="*/ 22 h 223"/>
                  <a:gd name="T70" fmla="*/ 12 w 204"/>
                  <a:gd name="T71" fmla="*/ 5 h 223"/>
                  <a:gd name="T72" fmla="*/ 24 w 204"/>
                  <a:gd name="T73" fmla="*/ 7 h 223"/>
                  <a:gd name="T74" fmla="*/ 14 w 204"/>
                  <a:gd name="T75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23">
                    <a:moveTo>
                      <a:pt x="76" y="24"/>
                    </a:moveTo>
                    <a:lnTo>
                      <a:pt x="76" y="24"/>
                    </a:lnTo>
                    <a:lnTo>
                      <a:pt x="81" y="36"/>
                    </a:lnTo>
                    <a:lnTo>
                      <a:pt x="85" y="45"/>
                    </a:lnTo>
                    <a:lnTo>
                      <a:pt x="90" y="52"/>
                    </a:lnTo>
                    <a:lnTo>
                      <a:pt x="95" y="60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21" y="57"/>
                    </a:lnTo>
                    <a:lnTo>
                      <a:pt x="123" y="55"/>
                    </a:lnTo>
                    <a:lnTo>
                      <a:pt x="126" y="45"/>
                    </a:lnTo>
                    <a:lnTo>
                      <a:pt x="137" y="45"/>
                    </a:lnTo>
                    <a:lnTo>
                      <a:pt x="137" y="41"/>
                    </a:lnTo>
                    <a:lnTo>
                      <a:pt x="147" y="41"/>
                    </a:lnTo>
                    <a:lnTo>
                      <a:pt x="145" y="48"/>
                    </a:lnTo>
                    <a:lnTo>
                      <a:pt x="163" y="48"/>
                    </a:lnTo>
                    <a:lnTo>
                      <a:pt x="163" y="57"/>
                    </a:lnTo>
                    <a:lnTo>
                      <a:pt x="168" y="64"/>
                    </a:lnTo>
                    <a:lnTo>
                      <a:pt x="166" y="74"/>
                    </a:lnTo>
                    <a:lnTo>
                      <a:pt x="166" y="83"/>
                    </a:lnTo>
                    <a:lnTo>
                      <a:pt x="173" y="90"/>
                    </a:lnTo>
                    <a:lnTo>
                      <a:pt x="171" y="109"/>
                    </a:lnTo>
                    <a:lnTo>
                      <a:pt x="175" y="107"/>
                    </a:lnTo>
                    <a:lnTo>
                      <a:pt x="182" y="107"/>
                    </a:lnTo>
                    <a:lnTo>
                      <a:pt x="192" y="104"/>
                    </a:lnTo>
                    <a:lnTo>
                      <a:pt x="199" y="107"/>
                    </a:lnTo>
                    <a:lnTo>
                      <a:pt x="201" y="112"/>
                    </a:lnTo>
                    <a:lnTo>
                      <a:pt x="199" y="119"/>
                    </a:lnTo>
                    <a:lnTo>
                      <a:pt x="204" y="128"/>
                    </a:lnTo>
                    <a:lnTo>
                      <a:pt x="201" y="133"/>
                    </a:lnTo>
                    <a:lnTo>
                      <a:pt x="201" y="140"/>
                    </a:lnTo>
                    <a:lnTo>
                      <a:pt x="168" y="140"/>
                    </a:lnTo>
                    <a:lnTo>
                      <a:pt x="166" y="192"/>
                    </a:lnTo>
                    <a:lnTo>
                      <a:pt x="178" y="206"/>
                    </a:lnTo>
                    <a:lnTo>
                      <a:pt x="190" y="216"/>
                    </a:lnTo>
                    <a:lnTo>
                      <a:pt x="159" y="223"/>
                    </a:lnTo>
                    <a:lnTo>
                      <a:pt x="119" y="220"/>
                    </a:lnTo>
                    <a:lnTo>
                      <a:pt x="107" y="211"/>
                    </a:lnTo>
                    <a:lnTo>
                      <a:pt x="43" y="213"/>
                    </a:lnTo>
                    <a:lnTo>
                      <a:pt x="38" y="213"/>
                    </a:lnTo>
                    <a:lnTo>
                      <a:pt x="29" y="206"/>
                    </a:lnTo>
                    <a:lnTo>
                      <a:pt x="19" y="206"/>
                    </a:lnTo>
                    <a:lnTo>
                      <a:pt x="10" y="209"/>
                    </a:lnTo>
                    <a:lnTo>
                      <a:pt x="3" y="211"/>
                    </a:lnTo>
                    <a:lnTo>
                      <a:pt x="0" y="202"/>
                    </a:lnTo>
                    <a:lnTo>
                      <a:pt x="3" y="187"/>
                    </a:lnTo>
                    <a:lnTo>
                      <a:pt x="7" y="171"/>
                    </a:lnTo>
                    <a:lnTo>
                      <a:pt x="10" y="164"/>
                    </a:lnTo>
                    <a:lnTo>
                      <a:pt x="14" y="149"/>
                    </a:lnTo>
                    <a:lnTo>
                      <a:pt x="19" y="142"/>
                    </a:lnTo>
                    <a:lnTo>
                      <a:pt x="26" y="133"/>
                    </a:lnTo>
                    <a:lnTo>
                      <a:pt x="33" y="123"/>
                    </a:lnTo>
                    <a:lnTo>
                      <a:pt x="33" y="114"/>
                    </a:lnTo>
                    <a:lnTo>
                      <a:pt x="33" y="102"/>
                    </a:lnTo>
                    <a:lnTo>
                      <a:pt x="29" y="97"/>
                    </a:lnTo>
                    <a:lnTo>
                      <a:pt x="24" y="8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2" y="52"/>
                    </a:lnTo>
                    <a:lnTo>
                      <a:pt x="19" y="4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9" y="24"/>
                    </a:lnTo>
                    <a:lnTo>
                      <a:pt x="76" y="24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0" y="22"/>
                    </a:lnTo>
                    <a:lnTo>
                      <a:pt x="5" y="10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11" name="Freeform 425">
                <a:extLst>
                  <a:ext uri="{FF2B5EF4-FFF2-40B4-BE49-F238E27FC236}">
                    <a16:creationId xmlns:a16="http://schemas.microsoft.com/office/drawing/2014/main" id="{FFFF22D0-1FE8-4954-A16E-827164FF7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9509" y="4445510"/>
                <a:ext cx="222372" cy="262440"/>
              </a:xfrm>
              <a:custGeom>
                <a:avLst/>
                <a:gdLst>
                  <a:gd name="connsiteX0" fmla="*/ 224974 w 277458"/>
                  <a:gd name="connsiteY0" fmla="*/ 0 h 327452"/>
                  <a:gd name="connsiteX1" fmla="*/ 247699 w 277458"/>
                  <a:gd name="connsiteY1" fmla="*/ 6818 h 327452"/>
                  <a:gd name="connsiteX2" fmla="*/ 272696 w 277458"/>
                  <a:gd name="connsiteY2" fmla="*/ 11363 h 327452"/>
                  <a:gd name="connsiteX3" fmla="*/ 271864 w 277458"/>
                  <a:gd name="connsiteY3" fmla="*/ 15108 h 327452"/>
                  <a:gd name="connsiteX4" fmla="*/ 277458 w 277458"/>
                  <a:gd name="connsiteY4" fmla="*/ 16125 h 327452"/>
                  <a:gd name="connsiteX5" fmla="*/ 272913 w 277458"/>
                  <a:gd name="connsiteY5" fmla="*/ 36577 h 327452"/>
                  <a:gd name="connsiteX6" fmla="*/ 261551 w 277458"/>
                  <a:gd name="connsiteY6" fmla="*/ 52484 h 327452"/>
                  <a:gd name="connsiteX7" fmla="*/ 257006 w 277458"/>
                  <a:gd name="connsiteY7" fmla="*/ 79754 h 327452"/>
                  <a:gd name="connsiteX8" fmla="*/ 252461 w 277458"/>
                  <a:gd name="connsiteY8" fmla="*/ 111568 h 327452"/>
                  <a:gd name="connsiteX9" fmla="*/ 257006 w 277458"/>
                  <a:gd name="connsiteY9" fmla="*/ 134293 h 327452"/>
                  <a:gd name="connsiteX10" fmla="*/ 245644 w 277458"/>
                  <a:gd name="connsiteY10" fmla="*/ 145655 h 327452"/>
                  <a:gd name="connsiteX11" fmla="*/ 245644 w 277458"/>
                  <a:gd name="connsiteY11" fmla="*/ 154745 h 327452"/>
                  <a:gd name="connsiteX12" fmla="*/ 241099 w 277458"/>
                  <a:gd name="connsiteY12" fmla="*/ 172925 h 327452"/>
                  <a:gd name="connsiteX13" fmla="*/ 218374 w 277458"/>
                  <a:gd name="connsiteY13" fmla="*/ 188832 h 327452"/>
                  <a:gd name="connsiteX14" fmla="*/ 202467 w 277458"/>
                  <a:gd name="connsiteY14" fmla="*/ 204739 h 327452"/>
                  <a:gd name="connsiteX15" fmla="*/ 186560 w 277458"/>
                  <a:gd name="connsiteY15" fmla="*/ 241099 h 327452"/>
                  <a:gd name="connsiteX16" fmla="*/ 186560 w 277458"/>
                  <a:gd name="connsiteY16" fmla="*/ 275186 h 327452"/>
                  <a:gd name="connsiteX17" fmla="*/ 177470 w 277458"/>
                  <a:gd name="connsiteY17" fmla="*/ 284275 h 327452"/>
                  <a:gd name="connsiteX18" fmla="*/ 154745 w 277458"/>
                  <a:gd name="connsiteY18" fmla="*/ 300183 h 327452"/>
                  <a:gd name="connsiteX19" fmla="*/ 134293 w 277458"/>
                  <a:gd name="connsiteY19" fmla="*/ 322907 h 327452"/>
                  <a:gd name="connsiteX20" fmla="*/ 122931 w 277458"/>
                  <a:gd name="connsiteY20" fmla="*/ 316090 h 327452"/>
                  <a:gd name="connsiteX21" fmla="*/ 120333 w 277458"/>
                  <a:gd name="connsiteY21" fmla="*/ 312626 h 327452"/>
                  <a:gd name="connsiteX22" fmla="*/ 118169 w 277458"/>
                  <a:gd name="connsiteY22" fmla="*/ 311328 h 327452"/>
                  <a:gd name="connsiteX23" fmla="*/ 114923 w 277458"/>
                  <a:gd name="connsiteY23" fmla="*/ 307000 h 327452"/>
                  <a:gd name="connsiteX24" fmla="*/ 100206 w 277458"/>
                  <a:gd name="connsiteY24" fmla="*/ 307000 h 327452"/>
                  <a:gd name="connsiteX25" fmla="*/ 84299 w 277458"/>
                  <a:gd name="connsiteY25" fmla="*/ 322907 h 327452"/>
                  <a:gd name="connsiteX26" fmla="*/ 80489 w 277458"/>
                  <a:gd name="connsiteY26" fmla="*/ 317193 h 327452"/>
                  <a:gd name="connsiteX27" fmla="*/ 79537 w 277458"/>
                  <a:gd name="connsiteY27" fmla="*/ 318145 h 327452"/>
                  <a:gd name="connsiteX28" fmla="*/ 77190 w 277458"/>
                  <a:gd name="connsiteY28" fmla="*/ 314625 h 327452"/>
                  <a:gd name="connsiteX29" fmla="*/ 63846 w 277458"/>
                  <a:gd name="connsiteY29" fmla="*/ 307000 h 327452"/>
                  <a:gd name="connsiteX30" fmla="*/ 52484 w 277458"/>
                  <a:gd name="connsiteY30" fmla="*/ 311545 h 327452"/>
                  <a:gd name="connsiteX31" fmla="*/ 36577 w 277458"/>
                  <a:gd name="connsiteY31" fmla="*/ 327452 h 327452"/>
                  <a:gd name="connsiteX32" fmla="*/ 32132 w 277458"/>
                  <a:gd name="connsiteY32" fmla="*/ 322373 h 327452"/>
                  <a:gd name="connsiteX33" fmla="*/ 31815 w 277458"/>
                  <a:gd name="connsiteY33" fmla="*/ 322690 h 327452"/>
                  <a:gd name="connsiteX34" fmla="*/ 0 w 277458"/>
                  <a:gd name="connsiteY34" fmla="*/ 286331 h 327452"/>
                  <a:gd name="connsiteX35" fmla="*/ 31815 w 277458"/>
                  <a:gd name="connsiteY35" fmla="*/ 263606 h 327452"/>
                  <a:gd name="connsiteX36" fmla="*/ 15908 w 277458"/>
                  <a:gd name="connsiteY36" fmla="*/ 236337 h 327452"/>
                  <a:gd name="connsiteX37" fmla="*/ 31815 w 277458"/>
                  <a:gd name="connsiteY37" fmla="*/ 231792 h 327452"/>
                  <a:gd name="connsiteX38" fmla="*/ 52267 w 277458"/>
                  <a:gd name="connsiteY38" fmla="*/ 227247 h 327452"/>
                  <a:gd name="connsiteX39" fmla="*/ 52267 w 277458"/>
                  <a:gd name="connsiteY39" fmla="*/ 209067 h 327452"/>
                  <a:gd name="connsiteX40" fmla="*/ 74992 w 277458"/>
                  <a:gd name="connsiteY40" fmla="*/ 227247 h 327452"/>
                  <a:gd name="connsiteX41" fmla="*/ 106806 w 277458"/>
                  <a:gd name="connsiteY41" fmla="*/ 227247 h 327452"/>
                  <a:gd name="connsiteX42" fmla="*/ 118169 w 277458"/>
                  <a:gd name="connsiteY42" fmla="*/ 209067 h 327452"/>
                  <a:gd name="connsiteX43" fmla="*/ 122713 w 277458"/>
                  <a:gd name="connsiteY43" fmla="*/ 188615 h 327452"/>
                  <a:gd name="connsiteX44" fmla="*/ 118169 w 277458"/>
                  <a:gd name="connsiteY44" fmla="*/ 156800 h 327452"/>
                  <a:gd name="connsiteX45" fmla="*/ 102261 w 277458"/>
                  <a:gd name="connsiteY45" fmla="*/ 134076 h 327452"/>
                  <a:gd name="connsiteX46" fmla="*/ 117251 w 277458"/>
                  <a:gd name="connsiteY46" fmla="*/ 93389 h 327452"/>
                  <a:gd name="connsiteX47" fmla="*/ 111568 w 277458"/>
                  <a:gd name="connsiteY47" fmla="*/ 91116 h 327452"/>
                  <a:gd name="connsiteX48" fmla="*/ 84299 w 277458"/>
                  <a:gd name="connsiteY48" fmla="*/ 95661 h 327452"/>
                  <a:gd name="connsiteX49" fmla="*/ 83108 w 277458"/>
                  <a:gd name="connsiteY49" fmla="*/ 90303 h 327452"/>
                  <a:gd name="connsiteX50" fmla="*/ 79537 w 277458"/>
                  <a:gd name="connsiteY50" fmla="*/ 90899 h 327452"/>
                  <a:gd name="connsiteX51" fmla="*/ 74992 w 277458"/>
                  <a:gd name="connsiteY51" fmla="*/ 70447 h 327452"/>
                  <a:gd name="connsiteX52" fmla="*/ 74992 w 277458"/>
                  <a:gd name="connsiteY52" fmla="*/ 54539 h 327452"/>
                  <a:gd name="connsiteX53" fmla="*/ 122713 w 277458"/>
                  <a:gd name="connsiteY53" fmla="*/ 54539 h 327452"/>
                  <a:gd name="connsiteX54" fmla="*/ 149983 w 277458"/>
                  <a:gd name="connsiteY54" fmla="*/ 65902 h 327452"/>
                  <a:gd name="connsiteX55" fmla="*/ 177253 w 277458"/>
                  <a:gd name="connsiteY55" fmla="*/ 74992 h 327452"/>
                  <a:gd name="connsiteX56" fmla="*/ 181798 w 277458"/>
                  <a:gd name="connsiteY56" fmla="*/ 54539 h 327452"/>
                  <a:gd name="connsiteX57" fmla="*/ 204522 w 277458"/>
                  <a:gd name="connsiteY57" fmla="*/ 22725 h 32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7458" h="327452">
                    <a:moveTo>
                      <a:pt x="224974" y="0"/>
                    </a:moveTo>
                    <a:lnTo>
                      <a:pt x="247699" y="6818"/>
                    </a:lnTo>
                    <a:lnTo>
                      <a:pt x="272696" y="11363"/>
                    </a:lnTo>
                    <a:lnTo>
                      <a:pt x="271864" y="15108"/>
                    </a:lnTo>
                    <a:lnTo>
                      <a:pt x="277458" y="16125"/>
                    </a:lnTo>
                    <a:lnTo>
                      <a:pt x="272913" y="36577"/>
                    </a:lnTo>
                    <a:lnTo>
                      <a:pt x="261551" y="52484"/>
                    </a:lnTo>
                    <a:lnTo>
                      <a:pt x="257006" y="79754"/>
                    </a:lnTo>
                    <a:lnTo>
                      <a:pt x="252461" y="111568"/>
                    </a:lnTo>
                    <a:lnTo>
                      <a:pt x="257006" y="134293"/>
                    </a:lnTo>
                    <a:lnTo>
                      <a:pt x="245644" y="145655"/>
                    </a:lnTo>
                    <a:lnTo>
                      <a:pt x="245644" y="154745"/>
                    </a:lnTo>
                    <a:lnTo>
                      <a:pt x="241099" y="172925"/>
                    </a:lnTo>
                    <a:lnTo>
                      <a:pt x="218374" y="188832"/>
                    </a:lnTo>
                    <a:lnTo>
                      <a:pt x="202467" y="204739"/>
                    </a:lnTo>
                    <a:lnTo>
                      <a:pt x="186560" y="241099"/>
                    </a:lnTo>
                    <a:lnTo>
                      <a:pt x="186560" y="275186"/>
                    </a:lnTo>
                    <a:lnTo>
                      <a:pt x="177470" y="284275"/>
                    </a:lnTo>
                    <a:lnTo>
                      <a:pt x="154745" y="300183"/>
                    </a:lnTo>
                    <a:lnTo>
                      <a:pt x="134293" y="322907"/>
                    </a:lnTo>
                    <a:lnTo>
                      <a:pt x="122931" y="316090"/>
                    </a:lnTo>
                    <a:lnTo>
                      <a:pt x="120333" y="312626"/>
                    </a:lnTo>
                    <a:lnTo>
                      <a:pt x="118169" y="311328"/>
                    </a:lnTo>
                    <a:lnTo>
                      <a:pt x="114923" y="307000"/>
                    </a:lnTo>
                    <a:lnTo>
                      <a:pt x="100206" y="307000"/>
                    </a:lnTo>
                    <a:lnTo>
                      <a:pt x="84299" y="322907"/>
                    </a:lnTo>
                    <a:lnTo>
                      <a:pt x="80489" y="317193"/>
                    </a:lnTo>
                    <a:lnTo>
                      <a:pt x="79537" y="318145"/>
                    </a:lnTo>
                    <a:lnTo>
                      <a:pt x="77190" y="314625"/>
                    </a:lnTo>
                    <a:lnTo>
                      <a:pt x="63846" y="307000"/>
                    </a:lnTo>
                    <a:lnTo>
                      <a:pt x="52484" y="311545"/>
                    </a:lnTo>
                    <a:lnTo>
                      <a:pt x="36577" y="327452"/>
                    </a:lnTo>
                    <a:lnTo>
                      <a:pt x="32132" y="322373"/>
                    </a:lnTo>
                    <a:lnTo>
                      <a:pt x="31815" y="322690"/>
                    </a:lnTo>
                    <a:lnTo>
                      <a:pt x="0" y="286331"/>
                    </a:lnTo>
                    <a:lnTo>
                      <a:pt x="31815" y="263606"/>
                    </a:lnTo>
                    <a:lnTo>
                      <a:pt x="15908" y="236337"/>
                    </a:lnTo>
                    <a:lnTo>
                      <a:pt x="31815" y="231792"/>
                    </a:lnTo>
                    <a:lnTo>
                      <a:pt x="52267" y="227247"/>
                    </a:lnTo>
                    <a:lnTo>
                      <a:pt x="52267" y="209067"/>
                    </a:lnTo>
                    <a:lnTo>
                      <a:pt x="74992" y="227247"/>
                    </a:lnTo>
                    <a:lnTo>
                      <a:pt x="106806" y="227247"/>
                    </a:lnTo>
                    <a:lnTo>
                      <a:pt x="118169" y="209067"/>
                    </a:lnTo>
                    <a:lnTo>
                      <a:pt x="122713" y="188615"/>
                    </a:lnTo>
                    <a:lnTo>
                      <a:pt x="118169" y="156800"/>
                    </a:lnTo>
                    <a:lnTo>
                      <a:pt x="102261" y="134076"/>
                    </a:lnTo>
                    <a:lnTo>
                      <a:pt x="117251" y="93389"/>
                    </a:lnTo>
                    <a:lnTo>
                      <a:pt x="111568" y="91116"/>
                    </a:lnTo>
                    <a:lnTo>
                      <a:pt x="84299" y="95661"/>
                    </a:lnTo>
                    <a:lnTo>
                      <a:pt x="83108" y="90303"/>
                    </a:lnTo>
                    <a:lnTo>
                      <a:pt x="79537" y="90899"/>
                    </a:lnTo>
                    <a:lnTo>
                      <a:pt x="74992" y="70447"/>
                    </a:lnTo>
                    <a:lnTo>
                      <a:pt x="74992" y="54539"/>
                    </a:lnTo>
                    <a:lnTo>
                      <a:pt x="122713" y="54539"/>
                    </a:lnTo>
                    <a:lnTo>
                      <a:pt x="149983" y="65902"/>
                    </a:lnTo>
                    <a:lnTo>
                      <a:pt x="177253" y="74992"/>
                    </a:lnTo>
                    <a:lnTo>
                      <a:pt x="181798" y="54539"/>
                    </a:lnTo>
                    <a:lnTo>
                      <a:pt x="204522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2" name="Freeform 424">
                <a:extLst>
                  <a:ext uri="{FF2B5EF4-FFF2-40B4-BE49-F238E27FC236}">
                    <a16:creationId xmlns:a16="http://schemas.microsoft.com/office/drawing/2014/main" id="{94B3601D-1BEF-46CC-B403-7C6773C6E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2326" y="4489222"/>
                <a:ext cx="61924" cy="42064"/>
              </a:xfrm>
              <a:custGeom>
                <a:avLst/>
                <a:gdLst>
                  <a:gd name="connsiteX0" fmla="*/ 18180 w 77264"/>
                  <a:gd name="connsiteY0" fmla="*/ 0 h 52484"/>
                  <a:gd name="connsiteX1" fmla="*/ 77264 w 77264"/>
                  <a:gd name="connsiteY1" fmla="*/ 0 h 52484"/>
                  <a:gd name="connsiteX2" fmla="*/ 77264 w 77264"/>
                  <a:gd name="connsiteY2" fmla="*/ 4762 h 52484"/>
                  <a:gd name="connsiteX3" fmla="*/ 77264 w 77264"/>
                  <a:gd name="connsiteY3" fmla="*/ 43177 h 52484"/>
                  <a:gd name="connsiteX4" fmla="*/ 77264 w 77264"/>
                  <a:gd name="connsiteY4" fmla="*/ 47939 h 52484"/>
                  <a:gd name="connsiteX5" fmla="*/ 22725 w 77264"/>
                  <a:gd name="connsiteY5" fmla="*/ 47939 h 52484"/>
                  <a:gd name="connsiteX6" fmla="*/ 6818 w 77264"/>
                  <a:gd name="connsiteY6" fmla="*/ 52484 h 52484"/>
                  <a:gd name="connsiteX7" fmla="*/ 0 w 77264"/>
                  <a:gd name="connsiteY7" fmla="*/ 41122 h 52484"/>
                  <a:gd name="connsiteX8" fmla="*/ 1299 w 77264"/>
                  <a:gd name="connsiteY8" fmla="*/ 38524 h 52484"/>
                  <a:gd name="connsiteX9" fmla="*/ 0 w 77264"/>
                  <a:gd name="connsiteY9" fmla="*/ 36360 h 5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264" h="52484">
                    <a:moveTo>
                      <a:pt x="18180" y="0"/>
                    </a:moveTo>
                    <a:lnTo>
                      <a:pt x="77264" y="0"/>
                    </a:lnTo>
                    <a:lnTo>
                      <a:pt x="77264" y="4762"/>
                    </a:lnTo>
                    <a:lnTo>
                      <a:pt x="77264" y="43177"/>
                    </a:lnTo>
                    <a:lnTo>
                      <a:pt x="77264" y="47939"/>
                    </a:lnTo>
                    <a:lnTo>
                      <a:pt x="22725" y="47939"/>
                    </a:lnTo>
                    <a:lnTo>
                      <a:pt x="6818" y="52484"/>
                    </a:lnTo>
                    <a:lnTo>
                      <a:pt x="0" y="41122"/>
                    </a:lnTo>
                    <a:lnTo>
                      <a:pt x="1299" y="38524"/>
                    </a:lnTo>
                    <a:lnTo>
                      <a:pt x="0" y="3636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3" name="Freeform 423">
                <a:extLst>
                  <a:ext uri="{FF2B5EF4-FFF2-40B4-BE49-F238E27FC236}">
                    <a16:creationId xmlns:a16="http://schemas.microsoft.com/office/drawing/2014/main" id="{DE6988E0-17E8-4667-ACDD-8E16796DF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075" y="4489221"/>
                <a:ext cx="163918" cy="186034"/>
              </a:xfrm>
              <a:custGeom>
                <a:avLst/>
                <a:gdLst>
                  <a:gd name="connsiteX0" fmla="*/ 93171 w 204522"/>
                  <a:gd name="connsiteY0" fmla="*/ 0 h 232118"/>
                  <a:gd name="connsiteX1" fmla="*/ 109079 w 204522"/>
                  <a:gd name="connsiteY1" fmla="*/ 0 h 232118"/>
                  <a:gd name="connsiteX2" fmla="*/ 129531 w 204522"/>
                  <a:gd name="connsiteY2" fmla="*/ 0 h 232118"/>
                  <a:gd name="connsiteX3" fmla="*/ 152256 w 204522"/>
                  <a:gd name="connsiteY3" fmla="*/ 0 h 232118"/>
                  <a:gd name="connsiteX4" fmla="*/ 156800 w 204522"/>
                  <a:gd name="connsiteY4" fmla="*/ 0 h 232118"/>
                  <a:gd name="connsiteX5" fmla="*/ 156800 w 204522"/>
                  <a:gd name="connsiteY5" fmla="*/ 7143 h 232118"/>
                  <a:gd name="connsiteX6" fmla="*/ 156800 w 204522"/>
                  <a:gd name="connsiteY6" fmla="*/ 15908 h 232118"/>
                  <a:gd name="connsiteX7" fmla="*/ 161345 w 204522"/>
                  <a:gd name="connsiteY7" fmla="*/ 31815 h 232118"/>
                  <a:gd name="connsiteX8" fmla="*/ 188615 w 204522"/>
                  <a:gd name="connsiteY8" fmla="*/ 31815 h 232118"/>
                  <a:gd name="connsiteX9" fmla="*/ 199977 w 204522"/>
                  <a:gd name="connsiteY9" fmla="*/ 36360 h 232118"/>
                  <a:gd name="connsiteX10" fmla="*/ 197684 w 204522"/>
                  <a:gd name="connsiteY10" fmla="*/ 42585 h 232118"/>
                  <a:gd name="connsiteX11" fmla="*/ 199977 w 204522"/>
                  <a:gd name="connsiteY11" fmla="*/ 43503 h 232118"/>
                  <a:gd name="connsiteX12" fmla="*/ 185794 w 204522"/>
                  <a:gd name="connsiteY12" fmla="*/ 82000 h 232118"/>
                  <a:gd name="connsiteX13" fmla="*/ 199977 w 204522"/>
                  <a:gd name="connsiteY13" fmla="*/ 102262 h 232118"/>
                  <a:gd name="connsiteX14" fmla="*/ 204522 w 204522"/>
                  <a:gd name="connsiteY14" fmla="*/ 129531 h 232118"/>
                  <a:gd name="connsiteX15" fmla="*/ 203901 w 204522"/>
                  <a:gd name="connsiteY15" fmla="*/ 132947 h 232118"/>
                  <a:gd name="connsiteX16" fmla="*/ 204522 w 204522"/>
                  <a:gd name="connsiteY16" fmla="*/ 136674 h 232118"/>
                  <a:gd name="connsiteX17" fmla="*/ 199977 w 204522"/>
                  <a:gd name="connsiteY17" fmla="*/ 161672 h 232118"/>
                  <a:gd name="connsiteX18" fmla="*/ 188615 w 204522"/>
                  <a:gd name="connsiteY18" fmla="*/ 179851 h 232118"/>
                  <a:gd name="connsiteX19" fmla="*/ 156800 w 204522"/>
                  <a:gd name="connsiteY19" fmla="*/ 179851 h 232118"/>
                  <a:gd name="connsiteX20" fmla="*/ 134076 w 204522"/>
                  <a:gd name="connsiteY20" fmla="*/ 161672 h 232118"/>
                  <a:gd name="connsiteX21" fmla="*/ 134076 w 204522"/>
                  <a:gd name="connsiteY21" fmla="*/ 172708 h 232118"/>
                  <a:gd name="connsiteX22" fmla="*/ 134076 w 204522"/>
                  <a:gd name="connsiteY22" fmla="*/ 179851 h 232118"/>
                  <a:gd name="connsiteX23" fmla="*/ 113624 w 204522"/>
                  <a:gd name="connsiteY23" fmla="*/ 179851 h 232118"/>
                  <a:gd name="connsiteX24" fmla="*/ 100841 w 204522"/>
                  <a:gd name="connsiteY24" fmla="*/ 187155 h 232118"/>
                  <a:gd name="connsiteX25" fmla="*/ 113624 w 204522"/>
                  <a:gd name="connsiteY25" fmla="*/ 209068 h 232118"/>
                  <a:gd name="connsiteX26" fmla="*/ 110398 w 204522"/>
                  <a:gd name="connsiteY26" fmla="*/ 210681 h 232118"/>
                  <a:gd name="connsiteX27" fmla="*/ 113624 w 204522"/>
                  <a:gd name="connsiteY27" fmla="*/ 216211 h 232118"/>
                  <a:gd name="connsiteX28" fmla="*/ 81809 w 204522"/>
                  <a:gd name="connsiteY28" fmla="*/ 232118 h 232118"/>
                  <a:gd name="connsiteX29" fmla="*/ 49995 w 204522"/>
                  <a:gd name="connsiteY29" fmla="*/ 200304 h 232118"/>
                  <a:gd name="connsiteX30" fmla="*/ 22725 w 204522"/>
                  <a:gd name="connsiteY30" fmla="*/ 168489 h 232118"/>
                  <a:gd name="connsiteX31" fmla="*/ 0 w 204522"/>
                  <a:gd name="connsiteY31" fmla="*/ 129857 h 232118"/>
                  <a:gd name="connsiteX32" fmla="*/ 0 w 204522"/>
                  <a:gd name="connsiteY32" fmla="*/ 122714 h 232118"/>
                  <a:gd name="connsiteX33" fmla="*/ 0 w 204522"/>
                  <a:gd name="connsiteY33" fmla="*/ 120767 h 232118"/>
                  <a:gd name="connsiteX34" fmla="*/ 0 w 204522"/>
                  <a:gd name="connsiteY34" fmla="*/ 113624 h 232118"/>
                  <a:gd name="connsiteX35" fmla="*/ 11363 w 204522"/>
                  <a:gd name="connsiteY35" fmla="*/ 95444 h 232118"/>
                  <a:gd name="connsiteX36" fmla="*/ 15908 w 204522"/>
                  <a:gd name="connsiteY36" fmla="*/ 74992 h 232118"/>
                  <a:gd name="connsiteX37" fmla="*/ 27270 w 204522"/>
                  <a:gd name="connsiteY37" fmla="*/ 47722 h 232118"/>
                  <a:gd name="connsiteX38" fmla="*/ 38632 w 204522"/>
                  <a:gd name="connsiteY38" fmla="*/ 43177 h 232118"/>
                  <a:gd name="connsiteX39" fmla="*/ 93171 w 204522"/>
                  <a:gd name="connsiteY39" fmla="*/ 43177 h 232118"/>
                  <a:gd name="connsiteX40" fmla="*/ 93171 w 204522"/>
                  <a:gd name="connsiteY40" fmla="*/ 7143 h 23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522" h="232118">
                    <a:moveTo>
                      <a:pt x="93171" y="0"/>
                    </a:moveTo>
                    <a:lnTo>
                      <a:pt x="109079" y="0"/>
                    </a:lnTo>
                    <a:lnTo>
                      <a:pt x="129531" y="0"/>
                    </a:lnTo>
                    <a:lnTo>
                      <a:pt x="152256" y="0"/>
                    </a:lnTo>
                    <a:lnTo>
                      <a:pt x="156800" y="0"/>
                    </a:lnTo>
                    <a:lnTo>
                      <a:pt x="156800" y="7143"/>
                    </a:lnTo>
                    <a:lnTo>
                      <a:pt x="156800" y="15908"/>
                    </a:lnTo>
                    <a:lnTo>
                      <a:pt x="161345" y="31815"/>
                    </a:lnTo>
                    <a:lnTo>
                      <a:pt x="188615" y="31815"/>
                    </a:lnTo>
                    <a:lnTo>
                      <a:pt x="199977" y="36360"/>
                    </a:lnTo>
                    <a:lnTo>
                      <a:pt x="197684" y="42585"/>
                    </a:lnTo>
                    <a:lnTo>
                      <a:pt x="199977" y="43503"/>
                    </a:lnTo>
                    <a:lnTo>
                      <a:pt x="185794" y="82000"/>
                    </a:lnTo>
                    <a:lnTo>
                      <a:pt x="199977" y="102262"/>
                    </a:lnTo>
                    <a:lnTo>
                      <a:pt x="204522" y="129531"/>
                    </a:lnTo>
                    <a:lnTo>
                      <a:pt x="203901" y="132947"/>
                    </a:lnTo>
                    <a:lnTo>
                      <a:pt x="204522" y="136674"/>
                    </a:lnTo>
                    <a:lnTo>
                      <a:pt x="199977" y="161672"/>
                    </a:lnTo>
                    <a:lnTo>
                      <a:pt x="188615" y="179851"/>
                    </a:lnTo>
                    <a:lnTo>
                      <a:pt x="156800" y="179851"/>
                    </a:lnTo>
                    <a:lnTo>
                      <a:pt x="134076" y="161672"/>
                    </a:lnTo>
                    <a:lnTo>
                      <a:pt x="134076" y="172708"/>
                    </a:lnTo>
                    <a:lnTo>
                      <a:pt x="134076" y="179851"/>
                    </a:lnTo>
                    <a:lnTo>
                      <a:pt x="113624" y="179851"/>
                    </a:lnTo>
                    <a:lnTo>
                      <a:pt x="100841" y="187155"/>
                    </a:lnTo>
                    <a:lnTo>
                      <a:pt x="113624" y="209068"/>
                    </a:lnTo>
                    <a:lnTo>
                      <a:pt x="110398" y="210681"/>
                    </a:lnTo>
                    <a:lnTo>
                      <a:pt x="113624" y="216211"/>
                    </a:lnTo>
                    <a:lnTo>
                      <a:pt x="81809" y="232118"/>
                    </a:lnTo>
                    <a:lnTo>
                      <a:pt x="49995" y="200304"/>
                    </a:lnTo>
                    <a:lnTo>
                      <a:pt x="22725" y="168489"/>
                    </a:lnTo>
                    <a:lnTo>
                      <a:pt x="0" y="129857"/>
                    </a:lnTo>
                    <a:lnTo>
                      <a:pt x="0" y="122714"/>
                    </a:lnTo>
                    <a:lnTo>
                      <a:pt x="0" y="120767"/>
                    </a:lnTo>
                    <a:lnTo>
                      <a:pt x="0" y="113624"/>
                    </a:lnTo>
                    <a:lnTo>
                      <a:pt x="11363" y="95444"/>
                    </a:lnTo>
                    <a:lnTo>
                      <a:pt x="15908" y="74992"/>
                    </a:lnTo>
                    <a:lnTo>
                      <a:pt x="27270" y="47722"/>
                    </a:lnTo>
                    <a:lnTo>
                      <a:pt x="38632" y="43177"/>
                    </a:lnTo>
                    <a:lnTo>
                      <a:pt x="93171" y="43177"/>
                    </a:lnTo>
                    <a:lnTo>
                      <a:pt x="93171" y="714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4" name="Freeform 422">
                <a:extLst>
                  <a:ext uri="{FF2B5EF4-FFF2-40B4-BE49-F238E27FC236}">
                    <a16:creationId xmlns:a16="http://schemas.microsoft.com/office/drawing/2014/main" id="{E5372431-2EAB-411E-A25A-5DCE05969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1159" y="4225135"/>
                <a:ext cx="388109" cy="273629"/>
              </a:xfrm>
              <a:custGeom>
                <a:avLst/>
                <a:gdLst>
                  <a:gd name="connsiteX0" fmla="*/ 311328 w 484252"/>
                  <a:gd name="connsiteY0" fmla="*/ 0 h 341413"/>
                  <a:gd name="connsiteX1" fmla="*/ 315843 w 484252"/>
                  <a:gd name="connsiteY1" fmla="*/ 12042 h 341413"/>
                  <a:gd name="connsiteX2" fmla="*/ 316090 w 484252"/>
                  <a:gd name="connsiteY2" fmla="*/ 11905 h 341413"/>
                  <a:gd name="connsiteX3" fmla="*/ 318695 w 484252"/>
                  <a:gd name="connsiteY3" fmla="*/ 18852 h 341413"/>
                  <a:gd name="connsiteX4" fmla="*/ 338597 w 484252"/>
                  <a:gd name="connsiteY4" fmla="*/ 43177 h 341413"/>
                  <a:gd name="connsiteX5" fmla="*/ 338597 w 484252"/>
                  <a:gd name="connsiteY5" fmla="*/ 49262 h 341413"/>
                  <a:gd name="connsiteX6" fmla="*/ 343359 w 484252"/>
                  <a:gd name="connsiteY6" fmla="*/ 55082 h 341413"/>
                  <a:gd name="connsiteX7" fmla="*/ 343359 w 484252"/>
                  <a:gd name="connsiteY7" fmla="*/ 66445 h 341413"/>
                  <a:gd name="connsiteX8" fmla="*/ 338815 w 484252"/>
                  <a:gd name="connsiteY8" fmla="*/ 82352 h 341413"/>
                  <a:gd name="connsiteX9" fmla="*/ 338815 w 484252"/>
                  <a:gd name="connsiteY9" fmla="*/ 85211 h 341413"/>
                  <a:gd name="connsiteX10" fmla="*/ 349960 w 484252"/>
                  <a:gd name="connsiteY10" fmla="*/ 93171 h 341413"/>
                  <a:gd name="connsiteX11" fmla="*/ 377229 w 484252"/>
                  <a:gd name="connsiteY11" fmla="*/ 109079 h 341413"/>
                  <a:gd name="connsiteX12" fmla="*/ 393137 w 484252"/>
                  <a:gd name="connsiteY12" fmla="*/ 124986 h 341413"/>
                  <a:gd name="connsiteX13" fmla="*/ 393137 w 484252"/>
                  <a:gd name="connsiteY13" fmla="*/ 132129 h 341413"/>
                  <a:gd name="connsiteX14" fmla="*/ 397899 w 484252"/>
                  <a:gd name="connsiteY14" fmla="*/ 136891 h 341413"/>
                  <a:gd name="connsiteX15" fmla="*/ 397899 w 484252"/>
                  <a:gd name="connsiteY15" fmla="*/ 139920 h 341413"/>
                  <a:gd name="connsiteX16" fmla="*/ 420406 w 484252"/>
                  <a:gd name="connsiteY16" fmla="*/ 156801 h 341413"/>
                  <a:gd name="connsiteX17" fmla="*/ 436313 w 484252"/>
                  <a:gd name="connsiteY17" fmla="*/ 172708 h 341413"/>
                  <a:gd name="connsiteX18" fmla="*/ 447676 w 484252"/>
                  <a:gd name="connsiteY18" fmla="*/ 195433 h 341413"/>
                  <a:gd name="connsiteX19" fmla="*/ 472673 w 484252"/>
                  <a:gd name="connsiteY19" fmla="*/ 211340 h 341413"/>
                  <a:gd name="connsiteX20" fmla="*/ 479490 w 484252"/>
                  <a:gd name="connsiteY20" fmla="*/ 220430 h 341413"/>
                  <a:gd name="connsiteX21" fmla="*/ 473011 w 484252"/>
                  <a:gd name="connsiteY21" fmla="*/ 220430 h 341413"/>
                  <a:gd name="connsiteX22" fmla="*/ 477435 w 484252"/>
                  <a:gd name="connsiteY22" fmla="*/ 223245 h 341413"/>
                  <a:gd name="connsiteX23" fmla="*/ 484252 w 484252"/>
                  <a:gd name="connsiteY23" fmla="*/ 232335 h 341413"/>
                  <a:gd name="connsiteX24" fmla="*/ 472890 w 484252"/>
                  <a:gd name="connsiteY24" fmla="*/ 232335 h 341413"/>
                  <a:gd name="connsiteX25" fmla="*/ 445620 w 484252"/>
                  <a:gd name="connsiteY25" fmla="*/ 232335 h 341413"/>
                  <a:gd name="connsiteX26" fmla="*/ 418351 w 484252"/>
                  <a:gd name="connsiteY26" fmla="*/ 227790 h 341413"/>
                  <a:gd name="connsiteX27" fmla="*/ 409261 w 484252"/>
                  <a:gd name="connsiteY27" fmla="*/ 232335 h 341413"/>
                  <a:gd name="connsiteX28" fmla="*/ 397899 w 484252"/>
                  <a:gd name="connsiteY28" fmla="*/ 243697 h 341413"/>
                  <a:gd name="connsiteX29" fmla="*/ 386536 w 484252"/>
                  <a:gd name="connsiteY29" fmla="*/ 243697 h 341413"/>
                  <a:gd name="connsiteX30" fmla="*/ 370629 w 484252"/>
                  <a:gd name="connsiteY30" fmla="*/ 239152 h 341413"/>
                  <a:gd name="connsiteX31" fmla="*/ 334270 w 484252"/>
                  <a:gd name="connsiteY31" fmla="*/ 255059 h 341413"/>
                  <a:gd name="connsiteX32" fmla="*/ 316090 w 484252"/>
                  <a:gd name="connsiteY32" fmla="*/ 250514 h 341413"/>
                  <a:gd name="connsiteX33" fmla="*/ 311545 w 484252"/>
                  <a:gd name="connsiteY33" fmla="*/ 255059 h 341413"/>
                  <a:gd name="connsiteX34" fmla="*/ 300183 w 484252"/>
                  <a:gd name="connsiteY34" fmla="*/ 275512 h 341413"/>
                  <a:gd name="connsiteX35" fmla="*/ 272913 w 484252"/>
                  <a:gd name="connsiteY35" fmla="*/ 266422 h 341413"/>
                  <a:gd name="connsiteX36" fmla="*/ 247916 w 484252"/>
                  <a:gd name="connsiteY36" fmla="*/ 266422 h 341413"/>
                  <a:gd name="connsiteX37" fmla="*/ 220646 w 484252"/>
                  <a:gd name="connsiteY37" fmla="*/ 250514 h 341413"/>
                  <a:gd name="connsiteX38" fmla="*/ 193377 w 484252"/>
                  <a:gd name="connsiteY38" fmla="*/ 239152 h 341413"/>
                  <a:gd name="connsiteX39" fmla="*/ 172925 w 484252"/>
                  <a:gd name="connsiteY39" fmla="*/ 250514 h 341413"/>
                  <a:gd name="connsiteX40" fmla="*/ 154745 w 484252"/>
                  <a:gd name="connsiteY40" fmla="*/ 270967 h 341413"/>
                  <a:gd name="connsiteX41" fmla="*/ 154745 w 484252"/>
                  <a:gd name="connsiteY41" fmla="*/ 293691 h 341413"/>
                  <a:gd name="connsiteX42" fmla="*/ 129748 w 484252"/>
                  <a:gd name="connsiteY42" fmla="*/ 293691 h 341413"/>
                  <a:gd name="connsiteX43" fmla="*/ 107023 w 484252"/>
                  <a:gd name="connsiteY43" fmla="*/ 286874 h 341413"/>
                  <a:gd name="connsiteX44" fmla="*/ 86571 w 484252"/>
                  <a:gd name="connsiteY44" fmla="*/ 302781 h 341413"/>
                  <a:gd name="connsiteX45" fmla="*/ 63846 w 484252"/>
                  <a:gd name="connsiteY45" fmla="*/ 341413 h 341413"/>
                  <a:gd name="connsiteX46" fmla="*/ 59301 w 484252"/>
                  <a:gd name="connsiteY46" fmla="*/ 330051 h 341413"/>
                  <a:gd name="connsiteX47" fmla="*/ 59301 w 484252"/>
                  <a:gd name="connsiteY47" fmla="*/ 329139 h 341413"/>
                  <a:gd name="connsiteX48" fmla="*/ 59084 w 484252"/>
                  <a:gd name="connsiteY48" fmla="*/ 329508 h 341413"/>
                  <a:gd name="connsiteX49" fmla="*/ 54539 w 484252"/>
                  <a:gd name="connsiteY49" fmla="*/ 318146 h 341413"/>
                  <a:gd name="connsiteX50" fmla="*/ 54539 w 484252"/>
                  <a:gd name="connsiteY50" fmla="*/ 309382 h 341413"/>
                  <a:gd name="connsiteX51" fmla="*/ 43394 w 484252"/>
                  <a:gd name="connsiteY51" fmla="*/ 298236 h 341413"/>
                  <a:gd name="connsiteX52" fmla="*/ 32032 w 484252"/>
                  <a:gd name="connsiteY52" fmla="*/ 282329 h 341413"/>
                  <a:gd name="connsiteX53" fmla="*/ 27487 w 484252"/>
                  <a:gd name="connsiteY53" fmla="*/ 270967 h 341413"/>
                  <a:gd name="connsiteX54" fmla="*/ 11580 w 484252"/>
                  <a:gd name="connsiteY54" fmla="*/ 250514 h 341413"/>
                  <a:gd name="connsiteX55" fmla="*/ 11580 w 484252"/>
                  <a:gd name="connsiteY55" fmla="*/ 244732 h 341413"/>
                  <a:gd name="connsiteX56" fmla="*/ 6818 w 484252"/>
                  <a:gd name="connsiteY56" fmla="*/ 238609 h 341413"/>
                  <a:gd name="connsiteX57" fmla="*/ 6818 w 484252"/>
                  <a:gd name="connsiteY57" fmla="*/ 228041 h 341413"/>
                  <a:gd name="connsiteX58" fmla="*/ 4762 w 484252"/>
                  <a:gd name="connsiteY58" fmla="*/ 223245 h 341413"/>
                  <a:gd name="connsiteX59" fmla="*/ 4888 w 484252"/>
                  <a:gd name="connsiteY59" fmla="*/ 222743 h 341413"/>
                  <a:gd name="connsiteX60" fmla="*/ 0 w 484252"/>
                  <a:gd name="connsiteY60" fmla="*/ 211340 h 341413"/>
                  <a:gd name="connsiteX61" fmla="*/ 6818 w 484252"/>
                  <a:gd name="connsiteY61" fmla="*/ 184070 h 341413"/>
                  <a:gd name="connsiteX62" fmla="*/ 15908 w 484252"/>
                  <a:gd name="connsiteY62" fmla="*/ 179525 h 341413"/>
                  <a:gd name="connsiteX63" fmla="*/ 31815 w 484252"/>
                  <a:gd name="connsiteY63" fmla="*/ 140893 h 341413"/>
                  <a:gd name="connsiteX64" fmla="*/ 65902 w 484252"/>
                  <a:gd name="connsiteY64" fmla="*/ 136348 h 341413"/>
                  <a:gd name="connsiteX65" fmla="*/ 70447 w 484252"/>
                  <a:gd name="connsiteY65" fmla="*/ 129531 h 341413"/>
                  <a:gd name="connsiteX66" fmla="*/ 74992 w 484252"/>
                  <a:gd name="connsiteY66" fmla="*/ 129531 h 341413"/>
                  <a:gd name="connsiteX67" fmla="*/ 86354 w 484252"/>
                  <a:gd name="connsiteY67" fmla="*/ 136348 h 341413"/>
                  <a:gd name="connsiteX68" fmla="*/ 134076 w 484252"/>
                  <a:gd name="connsiteY68" fmla="*/ 124986 h 341413"/>
                  <a:gd name="connsiteX69" fmla="*/ 145438 w 484252"/>
                  <a:gd name="connsiteY69" fmla="*/ 109079 h 341413"/>
                  <a:gd name="connsiteX70" fmla="*/ 167883 w 484252"/>
                  <a:gd name="connsiteY70" fmla="*/ 97856 h 341413"/>
                  <a:gd name="connsiteX71" fmla="*/ 166107 w 484252"/>
                  <a:gd name="connsiteY71" fmla="*/ 93714 h 341413"/>
                  <a:gd name="connsiteX72" fmla="*/ 166398 w 484252"/>
                  <a:gd name="connsiteY72" fmla="*/ 93598 h 341413"/>
                  <a:gd name="connsiteX73" fmla="*/ 161345 w 484252"/>
                  <a:gd name="connsiteY73" fmla="*/ 81809 h 341413"/>
                  <a:gd name="connsiteX74" fmla="*/ 172708 w 484252"/>
                  <a:gd name="connsiteY74" fmla="*/ 77264 h 341413"/>
                  <a:gd name="connsiteX75" fmla="*/ 209067 w 484252"/>
                  <a:gd name="connsiteY75" fmla="*/ 81809 h 341413"/>
                  <a:gd name="connsiteX76" fmla="*/ 243154 w 484252"/>
                  <a:gd name="connsiteY76" fmla="*/ 65902 h 341413"/>
                  <a:gd name="connsiteX77" fmla="*/ 268151 w 484252"/>
                  <a:gd name="connsiteY77" fmla="*/ 22725 h 341413"/>
                  <a:gd name="connsiteX78" fmla="*/ 290876 w 484252"/>
                  <a:gd name="connsiteY78" fmla="*/ 11362 h 3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252" h="341413">
                    <a:moveTo>
                      <a:pt x="311328" y="0"/>
                    </a:moveTo>
                    <a:lnTo>
                      <a:pt x="315843" y="12042"/>
                    </a:lnTo>
                    <a:lnTo>
                      <a:pt x="316090" y="11905"/>
                    </a:lnTo>
                    <a:lnTo>
                      <a:pt x="318695" y="18852"/>
                    </a:lnTo>
                    <a:lnTo>
                      <a:pt x="338597" y="43177"/>
                    </a:lnTo>
                    <a:lnTo>
                      <a:pt x="338597" y="49262"/>
                    </a:lnTo>
                    <a:lnTo>
                      <a:pt x="343359" y="55082"/>
                    </a:lnTo>
                    <a:lnTo>
                      <a:pt x="343359" y="66445"/>
                    </a:lnTo>
                    <a:lnTo>
                      <a:pt x="338815" y="82352"/>
                    </a:lnTo>
                    <a:lnTo>
                      <a:pt x="338815" y="85211"/>
                    </a:lnTo>
                    <a:lnTo>
                      <a:pt x="349960" y="93171"/>
                    </a:lnTo>
                    <a:lnTo>
                      <a:pt x="377229" y="109079"/>
                    </a:lnTo>
                    <a:lnTo>
                      <a:pt x="393137" y="124986"/>
                    </a:lnTo>
                    <a:lnTo>
                      <a:pt x="393137" y="132129"/>
                    </a:lnTo>
                    <a:lnTo>
                      <a:pt x="397899" y="136891"/>
                    </a:lnTo>
                    <a:lnTo>
                      <a:pt x="397899" y="139920"/>
                    </a:lnTo>
                    <a:lnTo>
                      <a:pt x="420406" y="156801"/>
                    </a:lnTo>
                    <a:lnTo>
                      <a:pt x="436313" y="172708"/>
                    </a:lnTo>
                    <a:lnTo>
                      <a:pt x="447676" y="195433"/>
                    </a:lnTo>
                    <a:lnTo>
                      <a:pt x="472673" y="211340"/>
                    </a:lnTo>
                    <a:lnTo>
                      <a:pt x="479490" y="220430"/>
                    </a:lnTo>
                    <a:lnTo>
                      <a:pt x="473011" y="220430"/>
                    </a:lnTo>
                    <a:lnTo>
                      <a:pt x="477435" y="223245"/>
                    </a:lnTo>
                    <a:lnTo>
                      <a:pt x="484252" y="232335"/>
                    </a:lnTo>
                    <a:lnTo>
                      <a:pt x="472890" y="232335"/>
                    </a:lnTo>
                    <a:lnTo>
                      <a:pt x="445620" y="232335"/>
                    </a:lnTo>
                    <a:lnTo>
                      <a:pt x="418351" y="227790"/>
                    </a:lnTo>
                    <a:lnTo>
                      <a:pt x="409261" y="232335"/>
                    </a:lnTo>
                    <a:lnTo>
                      <a:pt x="397899" y="243697"/>
                    </a:lnTo>
                    <a:lnTo>
                      <a:pt x="386536" y="243697"/>
                    </a:lnTo>
                    <a:lnTo>
                      <a:pt x="370629" y="239152"/>
                    </a:lnTo>
                    <a:lnTo>
                      <a:pt x="334270" y="255059"/>
                    </a:lnTo>
                    <a:lnTo>
                      <a:pt x="316090" y="250514"/>
                    </a:lnTo>
                    <a:lnTo>
                      <a:pt x="311545" y="255059"/>
                    </a:lnTo>
                    <a:lnTo>
                      <a:pt x="300183" y="275512"/>
                    </a:lnTo>
                    <a:lnTo>
                      <a:pt x="272913" y="266422"/>
                    </a:lnTo>
                    <a:lnTo>
                      <a:pt x="247916" y="266422"/>
                    </a:lnTo>
                    <a:lnTo>
                      <a:pt x="220646" y="250514"/>
                    </a:lnTo>
                    <a:lnTo>
                      <a:pt x="193377" y="239152"/>
                    </a:lnTo>
                    <a:lnTo>
                      <a:pt x="172925" y="250514"/>
                    </a:lnTo>
                    <a:lnTo>
                      <a:pt x="154745" y="270967"/>
                    </a:lnTo>
                    <a:lnTo>
                      <a:pt x="154745" y="293691"/>
                    </a:lnTo>
                    <a:lnTo>
                      <a:pt x="129748" y="293691"/>
                    </a:lnTo>
                    <a:lnTo>
                      <a:pt x="107023" y="286874"/>
                    </a:lnTo>
                    <a:lnTo>
                      <a:pt x="86571" y="302781"/>
                    </a:lnTo>
                    <a:lnTo>
                      <a:pt x="63846" y="341413"/>
                    </a:lnTo>
                    <a:lnTo>
                      <a:pt x="59301" y="330051"/>
                    </a:lnTo>
                    <a:lnTo>
                      <a:pt x="59301" y="329139"/>
                    </a:lnTo>
                    <a:lnTo>
                      <a:pt x="59084" y="329508"/>
                    </a:lnTo>
                    <a:lnTo>
                      <a:pt x="54539" y="318146"/>
                    </a:lnTo>
                    <a:lnTo>
                      <a:pt x="54539" y="309382"/>
                    </a:lnTo>
                    <a:lnTo>
                      <a:pt x="43394" y="298236"/>
                    </a:lnTo>
                    <a:lnTo>
                      <a:pt x="32032" y="282329"/>
                    </a:lnTo>
                    <a:lnTo>
                      <a:pt x="27487" y="270967"/>
                    </a:lnTo>
                    <a:lnTo>
                      <a:pt x="11580" y="250514"/>
                    </a:lnTo>
                    <a:lnTo>
                      <a:pt x="11580" y="244732"/>
                    </a:lnTo>
                    <a:lnTo>
                      <a:pt x="6818" y="238609"/>
                    </a:lnTo>
                    <a:lnTo>
                      <a:pt x="6818" y="228041"/>
                    </a:lnTo>
                    <a:lnTo>
                      <a:pt x="4762" y="223245"/>
                    </a:lnTo>
                    <a:lnTo>
                      <a:pt x="4888" y="222743"/>
                    </a:lnTo>
                    <a:lnTo>
                      <a:pt x="0" y="211340"/>
                    </a:lnTo>
                    <a:lnTo>
                      <a:pt x="6818" y="184070"/>
                    </a:lnTo>
                    <a:lnTo>
                      <a:pt x="15908" y="179525"/>
                    </a:lnTo>
                    <a:lnTo>
                      <a:pt x="31815" y="140893"/>
                    </a:lnTo>
                    <a:lnTo>
                      <a:pt x="65902" y="136348"/>
                    </a:lnTo>
                    <a:lnTo>
                      <a:pt x="70447" y="129531"/>
                    </a:lnTo>
                    <a:lnTo>
                      <a:pt x="74992" y="129531"/>
                    </a:lnTo>
                    <a:lnTo>
                      <a:pt x="86354" y="136348"/>
                    </a:lnTo>
                    <a:lnTo>
                      <a:pt x="134076" y="124986"/>
                    </a:lnTo>
                    <a:lnTo>
                      <a:pt x="145438" y="109079"/>
                    </a:lnTo>
                    <a:lnTo>
                      <a:pt x="167883" y="97856"/>
                    </a:lnTo>
                    <a:lnTo>
                      <a:pt x="166107" y="93714"/>
                    </a:lnTo>
                    <a:lnTo>
                      <a:pt x="166398" y="93598"/>
                    </a:lnTo>
                    <a:lnTo>
                      <a:pt x="161345" y="81809"/>
                    </a:lnTo>
                    <a:lnTo>
                      <a:pt x="172708" y="77264"/>
                    </a:lnTo>
                    <a:lnTo>
                      <a:pt x="209067" y="81809"/>
                    </a:lnTo>
                    <a:lnTo>
                      <a:pt x="243154" y="65902"/>
                    </a:lnTo>
                    <a:lnTo>
                      <a:pt x="268151" y="22725"/>
                    </a:lnTo>
                    <a:lnTo>
                      <a:pt x="290876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5" name="Freeform 421">
                <a:extLst>
                  <a:ext uri="{FF2B5EF4-FFF2-40B4-BE49-F238E27FC236}">
                    <a16:creationId xmlns:a16="http://schemas.microsoft.com/office/drawing/2014/main" id="{FF283C4D-F838-4ECC-ACD4-C8A7FBE2A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2360" y="4174139"/>
                <a:ext cx="222372" cy="335292"/>
              </a:xfrm>
              <a:custGeom>
                <a:avLst/>
                <a:gdLst>
                  <a:gd name="connsiteX0" fmla="*/ 220430 w 277458"/>
                  <a:gd name="connsiteY0" fmla="*/ 0 h 418350"/>
                  <a:gd name="connsiteX1" fmla="*/ 223583 w 277458"/>
                  <a:gd name="connsiteY1" fmla="*/ 5406 h 418350"/>
                  <a:gd name="connsiteX2" fmla="*/ 225192 w 277458"/>
                  <a:gd name="connsiteY2" fmla="*/ 4762 h 418350"/>
                  <a:gd name="connsiteX3" fmla="*/ 241099 w 277458"/>
                  <a:gd name="connsiteY3" fmla="*/ 32032 h 418350"/>
                  <a:gd name="connsiteX4" fmla="*/ 241099 w 277458"/>
                  <a:gd name="connsiteY4" fmla="*/ 52484 h 418350"/>
                  <a:gd name="connsiteX5" fmla="*/ 241099 w 277458"/>
                  <a:gd name="connsiteY5" fmla="*/ 79753 h 418350"/>
                  <a:gd name="connsiteX6" fmla="*/ 257006 w 277458"/>
                  <a:gd name="connsiteY6" fmla="*/ 111568 h 418350"/>
                  <a:gd name="connsiteX7" fmla="*/ 241099 w 277458"/>
                  <a:gd name="connsiteY7" fmla="*/ 111568 h 418350"/>
                  <a:gd name="connsiteX8" fmla="*/ 229736 w 277458"/>
                  <a:gd name="connsiteY8" fmla="*/ 118385 h 418350"/>
                  <a:gd name="connsiteX9" fmla="*/ 207012 w 277458"/>
                  <a:gd name="connsiteY9" fmla="*/ 111568 h 418350"/>
                  <a:gd name="connsiteX10" fmla="*/ 202467 w 277458"/>
                  <a:gd name="connsiteY10" fmla="*/ 127475 h 418350"/>
                  <a:gd name="connsiteX11" fmla="*/ 220430 w 277458"/>
                  <a:gd name="connsiteY11" fmla="*/ 145438 h 418350"/>
                  <a:gd name="connsiteX12" fmla="*/ 236337 w 277458"/>
                  <a:gd name="connsiteY12" fmla="*/ 149983 h 418350"/>
                  <a:gd name="connsiteX13" fmla="*/ 237395 w 277458"/>
                  <a:gd name="connsiteY13" fmla="*/ 153687 h 418350"/>
                  <a:gd name="connsiteX14" fmla="*/ 241099 w 277458"/>
                  <a:gd name="connsiteY14" fmla="*/ 154745 h 418350"/>
                  <a:gd name="connsiteX15" fmla="*/ 245644 w 277458"/>
                  <a:gd name="connsiteY15" fmla="*/ 170652 h 418350"/>
                  <a:gd name="connsiteX16" fmla="*/ 257006 w 277458"/>
                  <a:gd name="connsiteY16" fmla="*/ 197921 h 418350"/>
                  <a:gd name="connsiteX17" fmla="*/ 250189 w 277458"/>
                  <a:gd name="connsiteY17" fmla="*/ 209284 h 418350"/>
                  <a:gd name="connsiteX18" fmla="*/ 234281 w 277458"/>
                  <a:gd name="connsiteY18" fmla="*/ 247916 h 418350"/>
                  <a:gd name="connsiteX19" fmla="*/ 225192 w 277458"/>
                  <a:gd name="connsiteY19" fmla="*/ 252461 h 418350"/>
                  <a:gd name="connsiteX20" fmla="*/ 218374 w 277458"/>
                  <a:gd name="connsiteY20" fmla="*/ 279730 h 418350"/>
                  <a:gd name="connsiteX21" fmla="*/ 225192 w 277458"/>
                  <a:gd name="connsiteY21" fmla="*/ 295637 h 418350"/>
                  <a:gd name="connsiteX22" fmla="*/ 225192 w 277458"/>
                  <a:gd name="connsiteY22" fmla="*/ 307000 h 418350"/>
                  <a:gd name="connsiteX23" fmla="*/ 241099 w 277458"/>
                  <a:gd name="connsiteY23" fmla="*/ 327452 h 418350"/>
                  <a:gd name="connsiteX24" fmla="*/ 245644 w 277458"/>
                  <a:gd name="connsiteY24" fmla="*/ 338814 h 418350"/>
                  <a:gd name="connsiteX25" fmla="*/ 255753 w 277458"/>
                  <a:gd name="connsiteY25" fmla="*/ 357011 h 418350"/>
                  <a:gd name="connsiteX26" fmla="*/ 268151 w 277458"/>
                  <a:gd name="connsiteY26" fmla="*/ 365867 h 418350"/>
                  <a:gd name="connsiteX27" fmla="*/ 268151 w 277458"/>
                  <a:gd name="connsiteY27" fmla="*/ 367227 h 418350"/>
                  <a:gd name="connsiteX28" fmla="*/ 272913 w 277458"/>
                  <a:gd name="connsiteY28" fmla="*/ 370629 h 418350"/>
                  <a:gd name="connsiteX29" fmla="*/ 272913 w 277458"/>
                  <a:gd name="connsiteY29" fmla="*/ 386536 h 418350"/>
                  <a:gd name="connsiteX30" fmla="*/ 277458 w 277458"/>
                  <a:gd name="connsiteY30" fmla="*/ 397898 h 418350"/>
                  <a:gd name="connsiteX31" fmla="*/ 272913 w 277458"/>
                  <a:gd name="connsiteY31" fmla="*/ 418350 h 418350"/>
                  <a:gd name="connsiteX32" fmla="*/ 245644 w 277458"/>
                  <a:gd name="connsiteY32" fmla="*/ 409260 h 418350"/>
                  <a:gd name="connsiteX33" fmla="*/ 218374 w 277458"/>
                  <a:gd name="connsiteY33" fmla="*/ 397898 h 418350"/>
                  <a:gd name="connsiteX34" fmla="*/ 170652 w 277458"/>
                  <a:gd name="connsiteY34" fmla="*/ 397898 h 418350"/>
                  <a:gd name="connsiteX35" fmla="*/ 166107 w 277458"/>
                  <a:gd name="connsiteY35" fmla="*/ 397898 h 418350"/>
                  <a:gd name="connsiteX36" fmla="*/ 143383 w 277458"/>
                  <a:gd name="connsiteY36" fmla="*/ 397898 h 418350"/>
                  <a:gd name="connsiteX37" fmla="*/ 122931 w 277458"/>
                  <a:gd name="connsiteY37" fmla="*/ 397898 h 418350"/>
                  <a:gd name="connsiteX38" fmla="*/ 107023 w 277458"/>
                  <a:gd name="connsiteY38" fmla="*/ 397898 h 418350"/>
                  <a:gd name="connsiteX39" fmla="*/ 47939 w 277458"/>
                  <a:gd name="connsiteY39" fmla="*/ 397898 h 418350"/>
                  <a:gd name="connsiteX40" fmla="*/ 48733 w 277458"/>
                  <a:gd name="connsiteY40" fmla="*/ 393136 h 418350"/>
                  <a:gd name="connsiteX41" fmla="*/ 43177 w 277458"/>
                  <a:gd name="connsiteY41" fmla="*/ 393136 h 418350"/>
                  <a:gd name="connsiteX42" fmla="*/ 47722 w 277458"/>
                  <a:gd name="connsiteY42" fmla="*/ 365867 h 418350"/>
                  <a:gd name="connsiteX43" fmla="*/ 34196 w 277458"/>
                  <a:gd name="connsiteY43" fmla="*/ 342679 h 418350"/>
                  <a:gd name="connsiteX44" fmla="*/ 20670 w 277458"/>
                  <a:gd name="connsiteY44" fmla="*/ 338814 h 418350"/>
                  <a:gd name="connsiteX45" fmla="*/ 17617 w 277458"/>
                  <a:gd name="connsiteY45" fmla="*/ 334541 h 418350"/>
                  <a:gd name="connsiteX46" fmla="*/ 15908 w 277458"/>
                  <a:gd name="connsiteY46" fmla="*/ 334052 h 418350"/>
                  <a:gd name="connsiteX47" fmla="*/ 4545 w 277458"/>
                  <a:gd name="connsiteY47" fmla="*/ 318145 h 418350"/>
                  <a:gd name="connsiteX48" fmla="*/ 0 w 277458"/>
                  <a:gd name="connsiteY48" fmla="*/ 311327 h 418350"/>
                  <a:gd name="connsiteX49" fmla="*/ 0 w 277458"/>
                  <a:gd name="connsiteY49" fmla="*/ 302238 h 418350"/>
                  <a:gd name="connsiteX50" fmla="*/ 9090 w 277458"/>
                  <a:gd name="connsiteY50" fmla="*/ 274968 h 418350"/>
                  <a:gd name="connsiteX51" fmla="*/ 24997 w 277458"/>
                  <a:gd name="connsiteY51" fmla="*/ 243154 h 418350"/>
                  <a:gd name="connsiteX52" fmla="*/ 36360 w 277458"/>
                  <a:gd name="connsiteY52" fmla="*/ 243154 h 418350"/>
                  <a:gd name="connsiteX53" fmla="*/ 59084 w 277458"/>
                  <a:gd name="connsiteY53" fmla="*/ 215884 h 418350"/>
                  <a:gd name="connsiteX54" fmla="*/ 68174 w 277458"/>
                  <a:gd name="connsiteY54" fmla="*/ 215884 h 418350"/>
                  <a:gd name="connsiteX55" fmla="*/ 90899 w 277458"/>
                  <a:gd name="connsiteY55" fmla="*/ 231791 h 418350"/>
                  <a:gd name="connsiteX56" fmla="*/ 118169 w 277458"/>
                  <a:gd name="connsiteY56" fmla="*/ 220429 h 418350"/>
                  <a:gd name="connsiteX57" fmla="*/ 122713 w 277458"/>
                  <a:gd name="connsiteY57" fmla="*/ 204522 h 418350"/>
                  <a:gd name="connsiteX58" fmla="*/ 127258 w 277458"/>
                  <a:gd name="connsiteY58" fmla="*/ 188615 h 418350"/>
                  <a:gd name="connsiteX59" fmla="*/ 134076 w 277458"/>
                  <a:gd name="connsiteY59" fmla="*/ 165890 h 418350"/>
                  <a:gd name="connsiteX60" fmla="*/ 154528 w 277458"/>
                  <a:gd name="connsiteY60" fmla="*/ 156800 h 418350"/>
                  <a:gd name="connsiteX61" fmla="*/ 161345 w 277458"/>
                  <a:gd name="connsiteY61" fmla="*/ 129531 h 418350"/>
                  <a:gd name="connsiteX62" fmla="*/ 170435 w 277458"/>
                  <a:gd name="connsiteY62" fmla="*/ 118168 h 418350"/>
                  <a:gd name="connsiteX63" fmla="*/ 177253 w 277458"/>
                  <a:gd name="connsiteY63" fmla="*/ 102261 h 418350"/>
                  <a:gd name="connsiteX64" fmla="*/ 181798 w 277458"/>
                  <a:gd name="connsiteY64" fmla="*/ 74991 h 418350"/>
                  <a:gd name="connsiteX65" fmla="*/ 213612 w 277458"/>
                  <a:gd name="connsiteY65" fmla="*/ 47722 h 418350"/>
                  <a:gd name="connsiteX66" fmla="*/ 213612 w 277458"/>
                  <a:gd name="connsiteY66" fmla="*/ 38632 h 418350"/>
                  <a:gd name="connsiteX67" fmla="*/ 219651 w 277458"/>
                  <a:gd name="connsiteY67" fmla="*/ 28568 h 418350"/>
                  <a:gd name="connsiteX68" fmla="*/ 207012 w 277458"/>
                  <a:gd name="connsiteY68" fmla="*/ 20669 h 418350"/>
                  <a:gd name="connsiteX69" fmla="*/ 207791 w 277458"/>
                  <a:gd name="connsiteY69" fmla="*/ 19371 h 418350"/>
                  <a:gd name="connsiteX70" fmla="*/ 202250 w 277458"/>
                  <a:gd name="connsiteY70" fmla="*/ 15907 h 418350"/>
                  <a:gd name="connsiteX71" fmla="*/ 209067 w 277458"/>
                  <a:gd name="connsiteY71" fmla="*/ 4545 h 41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7458" h="418350">
                    <a:moveTo>
                      <a:pt x="220430" y="0"/>
                    </a:moveTo>
                    <a:lnTo>
                      <a:pt x="223583" y="5406"/>
                    </a:lnTo>
                    <a:lnTo>
                      <a:pt x="225192" y="4762"/>
                    </a:lnTo>
                    <a:lnTo>
                      <a:pt x="241099" y="32032"/>
                    </a:lnTo>
                    <a:lnTo>
                      <a:pt x="241099" y="52484"/>
                    </a:lnTo>
                    <a:lnTo>
                      <a:pt x="241099" y="79753"/>
                    </a:lnTo>
                    <a:lnTo>
                      <a:pt x="257006" y="111568"/>
                    </a:lnTo>
                    <a:lnTo>
                      <a:pt x="241099" y="111568"/>
                    </a:lnTo>
                    <a:lnTo>
                      <a:pt x="229736" y="118385"/>
                    </a:lnTo>
                    <a:lnTo>
                      <a:pt x="207012" y="111568"/>
                    </a:lnTo>
                    <a:lnTo>
                      <a:pt x="202467" y="127475"/>
                    </a:lnTo>
                    <a:lnTo>
                      <a:pt x="220430" y="145438"/>
                    </a:lnTo>
                    <a:lnTo>
                      <a:pt x="236337" y="149983"/>
                    </a:lnTo>
                    <a:lnTo>
                      <a:pt x="237395" y="153687"/>
                    </a:lnTo>
                    <a:lnTo>
                      <a:pt x="241099" y="154745"/>
                    </a:lnTo>
                    <a:lnTo>
                      <a:pt x="245644" y="170652"/>
                    </a:lnTo>
                    <a:lnTo>
                      <a:pt x="257006" y="197921"/>
                    </a:lnTo>
                    <a:lnTo>
                      <a:pt x="250189" y="209284"/>
                    </a:lnTo>
                    <a:lnTo>
                      <a:pt x="234281" y="247916"/>
                    </a:lnTo>
                    <a:lnTo>
                      <a:pt x="225192" y="252461"/>
                    </a:lnTo>
                    <a:lnTo>
                      <a:pt x="218374" y="279730"/>
                    </a:lnTo>
                    <a:lnTo>
                      <a:pt x="225192" y="295637"/>
                    </a:lnTo>
                    <a:lnTo>
                      <a:pt x="225192" y="307000"/>
                    </a:lnTo>
                    <a:lnTo>
                      <a:pt x="241099" y="327452"/>
                    </a:lnTo>
                    <a:lnTo>
                      <a:pt x="245644" y="338814"/>
                    </a:lnTo>
                    <a:lnTo>
                      <a:pt x="255753" y="357011"/>
                    </a:lnTo>
                    <a:lnTo>
                      <a:pt x="268151" y="365867"/>
                    </a:lnTo>
                    <a:lnTo>
                      <a:pt x="268151" y="367227"/>
                    </a:lnTo>
                    <a:lnTo>
                      <a:pt x="272913" y="370629"/>
                    </a:lnTo>
                    <a:lnTo>
                      <a:pt x="272913" y="386536"/>
                    </a:lnTo>
                    <a:lnTo>
                      <a:pt x="277458" y="397898"/>
                    </a:lnTo>
                    <a:lnTo>
                      <a:pt x="272913" y="418350"/>
                    </a:lnTo>
                    <a:lnTo>
                      <a:pt x="245644" y="409260"/>
                    </a:lnTo>
                    <a:lnTo>
                      <a:pt x="218374" y="397898"/>
                    </a:lnTo>
                    <a:lnTo>
                      <a:pt x="170652" y="397898"/>
                    </a:lnTo>
                    <a:lnTo>
                      <a:pt x="166107" y="397898"/>
                    </a:lnTo>
                    <a:lnTo>
                      <a:pt x="143383" y="397898"/>
                    </a:lnTo>
                    <a:lnTo>
                      <a:pt x="122931" y="397898"/>
                    </a:lnTo>
                    <a:lnTo>
                      <a:pt x="107023" y="397898"/>
                    </a:lnTo>
                    <a:lnTo>
                      <a:pt x="47939" y="397898"/>
                    </a:lnTo>
                    <a:lnTo>
                      <a:pt x="48733" y="393136"/>
                    </a:lnTo>
                    <a:lnTo>
                      <a:pt x="43177" y="393136"/>
                    </a:lnTo>
                    <a:lnTo>
                      <a:pt x="47722" y="365867"/>
                    </a:lnTo>
                    <a:lnTo>
                      <a:pt x="34196" y="342679"/>
                    </a:lnTo>
                    <a:lnTo>
                      <a:pt x="20670" y="338814"/>
                    </a:lnTo>
                    <a:lnTo>
                      <a:pt x="17617" y="334541"/>
                    </a:lnTo>
                    <a:lnTo>
                      <a:pt x="15908" y="334052"/>
                    </a:lnTo>
                    <a:lnTo>
                      <a:pt x="4545" y="318145"/>
                    </a:lnTo>
                    <a:lnTo>
                      <a:pt x="0" y="311327"/>
                    </a:lnTo>
                    <a:lnTo>
                      <a:pt x="0" y="302238"/>
                    </a:lnTo>
                    <a:lnTo>
                      <a:pt x="9090" y="274968"/>
                    </a:lnTo>
                    <a:lnTo>
                      <a:pt x="24997" y="243154"/>
                    </a:lnTo>
                    <a:lnTo>
                      <a:pt x="36360" y="243154"/>
                    </a:lnTo>
                    <a:lnTo>
                      <a:pt x="59084" y="215884"/>
                    </a:lnTo>
                    <a:lnTo>
                      <a:pt x="68174" y="215884"/>
                    </a:lnTo>
                    <a:lnTo>
                      <a:pt x="90899" y="231791"/>
                    </a:lnTo>
                    <a:lnTo>
                      <a:pt x="118169" y="220429"/>
                    </a:lnTo>
                    <a:lnTo>
                      <a:pt x="122713" y="204522"/>
                    </a:lnTo>
                    <a:lnTo>
                      <a:pt x="127258" y="188615"/>
                    </a:lnTo>
                    <a:lnTo>
                      <a:pt x="134076" y="165890"/>
                    </a:lnTo>
                    <a:lnTo>
                      <a:pt x="154528" y="156800"/>
                    </a:lnTo>
                    <a:lnTo>
                      <a:pt x="161345" y="129531"/>
                    </a:lnTo>
                    <a:lnTo>
                      <a:pt x="170435" y="118168"/>
                    </a:lnTo>
                    <a:lnTo>
                      <a:pt x="177253" y="102261"/>
                    </a:lnTo>
                    <a:lnTo>
                      <a:pt x="181798" y="74991"/>
                    </a:lnTo>
                    <a:lnTo>
                      <a:pt x="213612" y="47722"/>
                    </a:lnTo>
                    <a:lnTo>
                      <a:pt x="213612" y="38632"/>
                    </a:lnTo>
                    <a:lnTo>
                      <a:pt x="219651" y="28568"/>
                    </a:lnTo>
                    <a:lnTo>
                      <a:pt x="207012" y="20669"/>
                    </a:lnTo>
                    <a:lnTo>
                      <a:pt x="207791" y="19371"/>
                    </a:lnTo>
                    <a:lnTo>
                      <a:pt x="202250" y="15907"/>
                    </a:lnTo>
                    <a:lnTo>
                      <a:pt x="20906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6" name="Freeform 420">
                <a:extLst>
                  <a:ext uri="{FF2B5EF4-FFF2-40B4-BE49-F238E27FC236}">
                    <a16:creationId xmlns:a16="http://schemas.microsoft.com/office/drawing/2014/main" id="{7BDCC7BF-13AD-4442-AE6D-F492A2AB0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5384" y="4143177"/>
                <a:ext cx="355413" cy="293577"/>
              </a:xfrm>
              <a:custGeom>
                <a:avLst/>
                <a:gdLst>
                  <a:gd name="connsiteX0" fmla="*/ 102261 w 443456"/>
                  <a:gd name="connsiteY0" fmla="*/ 0 h 366302"/>
                  <a:gd name="connsiteX1" fmla="*/ 138621 w 443456"/>
                  <a:gd name="connsiteY1" fmla="*/ 18180 h 366302"/>
                  <a:gd name="connsiteX2" fmla="*/ 149983 w 443456"/>
                  <a:gd name="connsiteY2" fmla="*/ 27270 h 366302"/>
                  <a:gd name="connsiteX3" fmla="*/ 165890 w 443456"/>
                  <a:gd name="connsiteY3" fmla="*/ 27270 h 366302"/>
                  <a:gd name="connsiteX4" fmla="*/ 188615 w 443456"/>
                  <a:gd name="connsiteY4" fmla="*/ 22725 h 366302"/>
                  <a:gd name="connsiteX5" fmla="*/ 231792 w 443456"/>
                  <a:gd name="connsiteY5" fmla="*/ 38632 h 366302"/>
                  <a:gd name="connsiteX6" fmla="*/ 252244 w 443456"/>
                  <a:gd name="connsiteY6" fmla="*/ 38632 h 366302"/>
                  <a:gd name="connsiteX7" fmla="*/ 274968 w 443456"/>
                  <a:gd name="connsiteY7" fmla="*/ 22725 h 366302"/>
                  <a:gd name="connsiteX8" fmla="*/ 295420 w 443456"/>
                  <a:gd name="connsiteY8" fmla="*/ 27270 h 366302"/>
                  <a:gd name="connsiteX9" fmla="*/ 299965 w 443456"/>
                  <a:gd name="connsiteY9" fmla="*/ 18180 h 366302"/>
                  <a:gd name="connsiteX10" fmla="*/ 322690 w 443456"/>
                  <a:gd name="connsiteY10" fmla="*/ 22725 h 366302"/>
                  <a:gd name="connsiteX11" fmla="*/ 354505 w 443456"/>
                  <a:gd name="connsiteY11" fmla="*/ 34087 h 366302"/>
                  <a:gd name="connsiteX12" fmla="*/ 381774 w 443456"/>
                  <a:gd name="connsiteY12" fmla="*/ 11363 h 366302"/>
                  <a:gd name="connsiteX13" fmla="*/ 393136 w 443456"/>
                  <a:gd name="connsiteY13" fmla="*/ 11363 h 366302"/>
                  <a:gd name="connsiteX14" fmla="*/ 397648 w 443456"/>
                  <a:gd name="connsiteY14" fmla="*/ 20887 h 366302"/>
                  <a:gd name="connsiteX15" fmla="*/ 400279 w 443456"/>
                  <a:gd name="connsiteY15" fmla="*/ 20887 h 366302"/>
                  <a:gd name="connsiteX16" fmla="*/ 416220 w 443456"/>
                  <a:gd name="connsiteY16" fmla="*/ 54540 h 366302"/>
                  <a:gd name="connsiteX17" fmla="*/ 418134 w 443456"/>
                  <a:gd name="connsiteY17" fmla="*/ 54540 h 366302"/>
                  <a:gd name="connsiteX18" fmla="*/ 436313 w 443456"/>
                  <a:gd name="connsiteY18" fmla="*/ 65902 h 366302"/>
                  <a:gd name="connsiteX19" fmla="*/ 434105 w 443456"/>
                  <a:gd name="connsiteY19" fmla="*/ 69582 h 366302"/>
                  <a:gd name="connsiteX20" fmla="*/ 443456 w 443456"/>
                  <a:gd name="connsiteY20" fmla="*/ 75426 h 366302"/>
                  <a:gd name="connsiteX21" fmla="*/ 436639 w 443456"/>
                  <a:gd name="connsiteY21" fmla="*/ 86788 h 366302"/>
                  <a:gd name="connsiteX22" fmla="*/ 436639 w 443456"/>
                  <a:gd name="connsiteY22" fmla="*/ 95878 h 366302"/>
                  <a:gd name="connsiteX23" fmla="*/ 404824 w 443456"/>
                  <a:gd name="connsiteY23" fmla="*/ 123148 h 366302"/>
                  <a:gd name="connsiteX24" fmla="*/ 400279 w 443456"/>
                  <a:gd name="connsiteY24" fmla="*/ 150417 h 366302"/>
                  <a:gd name="connsiteX25" fmla="*/ 393462 w 443456"/>
                  <a:gd name="connsiteY25" fmla="*/ 166325 h 366302"/>
                  <a:gd name="connsiteX26" fmla="*/ 384372 w 443456"/>
                  <a:gd name="connsiteY26" fmla="*/ 177687 h 366302"/>
                  <a:gd name="connsiteX27" fmla="*/ 377555 w 443456"/>
                  <a:gd name="connsiteY27" fmla="*/ 204957 h 366302"/>
                  <a:gd name="connsiteX28" fmla="*/ 357103 w 443456"/>
                  <a:gd name="connsiteY28" fmla="*/ 214047 h 366302"/>
                  <a:gd name="connsiteX29" fmla="*/ 350285 w 443456"/>
                  <a:gd name="connsiteY29" fmla="*/ 236771 h 366302"/>
                  <a:gd name="connsiteX30" fmla="*/ 345740 w 443456"/>
                  <a:gd name="connsiteY30" fmla="*/ 252679 h 366302"/>
                  <a:gd name="connsiteX31" fmla="*/ 341195 w 443456"/>
                  <a:gd name="connsiteY31" fmla="*/ 268586 h 366302"/>
                  <a:gd name="connsiteX32" fmla="*/ 313926 w 443456"/>
                  <a:gd name="connsiteY32" fmla="*/ 279948 h 366302"/>
                  <a:gd name="connsiteX33" fmla="*/ 291201 w 443456"/>
                  <a:gd name="connsiteY33" fmla="*/ 264041 h 366302"/>
                  <a:gd name="connsiteX34" fmla="*/ 282111 w 443456"/>
                  <a:gd name="connsiteY34" fmla="*/ 264041 h 366302"/>
                  <a:gd name="connsiteX35" fmla="*/ 259387 w 443456"/>
                  <a:gd name="connsiteY35" fmla="*/ 284493 h 366302"/>
                  <a:gd name="connsiteX36" fmla="*/ 248024 w 443456"/>
                  <a:gd name="connsiteY36" fmla="*/ 284493 h 366302"/>
                  <a:gd name="connsiteX37" fmla="*/ 232117 w 443456"/>
                  <a:gd name="connsiteY37" fmla="*/ 323125 h 366302"/>
                  <a:gd name="connsiteX38" fmla="*/ 223027 w 443456"/>
                  <a:gd name="connsiteY38" fmla="*/ 350395 h 366302"/>
                  <a:gd name="connsiteX39" fmla="*/ 179850 w 443456"/>
                  <a:gd name="connsiteY39" fmla="*/ 359485 h 366302"/>
                  <a:gd name="connsiteX40" fmla="*/ 168488 w 443456"/>
                  <a:gd name="connsiteY40" fmla="*/ 359485 h 366302"/>
                  <a:gd name="connsiteX41" fmla="*/ 152581 w 443456"/>
                  <a:gd name="connsiteY41" fmla="*/ 366302 h 366302"/>
                  <a:gd name="connsiteX42" fmla="*/ 125311 w 443456"/>
                  <a:gd name="connsiteY42" fmla="*/ 366302 h 366302"/>
                  <a:gd name="connsiteX43" fmla="*/ 104859 w 443456"/>
                  <a:gd name="connsiteY43" fmla="*/ 343578 h 366302"/>
                  <a:gd name="connsiteX44" fmla="*/ 103628 w 443456"/>
                  <a:gd name="connsiteY44" fmla="*/ 340622 h 366302"/>
                  <a:gd name="connsiteX45" fmla="*/ 97716 w 443456"/>
                  <a:gd name="connsiteY45" fmla="*/ 334054 h 366302"/>
                  <a:gd name="connsiteX46" fmla="*/ 88360 w 443456"/>
                  <a:gd name="connsiteY46" fmla="*/ 311599 h 366302"/>
                  <a:gd name="connsiteX47" fmla="*/ 66227 w 443456"/>
                  <a:gd name="connsiteY47" fmla="*/ 291311 h 366302"/>
                  <a:gd name="connsiteX48" fmla="*/ 38958 w 443456"/>
                  <a:gd name="connsiteY48" fmla="*/ 291311 h 366302"/>
                  <a:gd name="connsiteX49" fmla="*/ 7143 w 443456"/>
                  <a:gd name="connsiteY49" fmla="*/ 291311 h 366302"/>
                  <a:gd name="connsiteX50" fmla="*/ 7143 w 443456"/>
                  <a:gd name="connsiteY50" fmla="*/ 281787 h 366302"/>
                  <a:gd name="connsiteX51" fmla="*/ 0 w 443456"/>
                  <a:gd name="connsiteY51" fmla="*/ 281787 h 366302"/>
                  <a:gd name="connsiteX52" fmla="*/ 0 w 443456"/>
                  <a:gd name="connsiteY52" fmla="*/ 227247 h 366302"/>
                  <a:gd name="connsiteX53" fmla="*/ 0 w 443456"/>
                  <a:gd name="connsiteY53" fmla="*/ 199978 h 366302"/>
                  <a:gd name="connsiteX54" fmla="*/ 4545 w 443456"/>
                  <a:gd name="connsiteY54" fmla="*/ 179525 h 366302"/>
                  <a:gd name="connsiteX55" fmla="*/ 15907 w 443456"/>
                  <a:gd name="connsiteY55" fmla="*/ 168163 h 366302"/>
                  <a:gd name="connsiteX56" fmla="*/ 38632 w 443456"/>
                  <a:gd name="connsiteY56" fmla="*/ 140893 h 366302"/>
                  <a:gd name="connsiteX57" fmla="*/ 31815 w 443456"/>
                  <a:gd name="connsiteY57" fmla="*/ 129531 h 366302"/>
                  <a:gd name="connsiteX58" fmla="*/ 43177 w 443456"/>
                  <a:gd name="connsiteY58" fmla="*/ 120441 h 366302"/>
                  <a:gd name="connsiteX59" fmla="*/ 31815 w 443456"/>
                  <a:gd name="connsiteY59" fmla="*/ 97717 h 366302"/>
                  <a:gd name="connsiteX60" fmla="*/ 31815 w 443456"/>
                  <a:gd name="connsiteY60" fmla="*/ 81809 h 366302"/>
                  <a:gd name="connsiteX61" fmla="*/ 38632 w 443456"/>
                  <a:gd name="connsiteY61" fmla="*/ 49995 h 366302"/>
                  <a:gd name="connsiteX62" fmla="*/ 47722 w 443456"/>
                  <a:gd name="connsiteY62" fmla="*/ 34087 h 366302"/>
                  <a:gd name="connsiteX63" fmla="*/ 54539 w 443456"/>
                  <a:gd name="connsiteY63" fmla="*/ 11363 h 366302"/>
                  <a:gd name="connsiteX64" fmla="*/ 59084 w 443456"/>
                  <a:gd name="connsiteY64" fmla="*/ 6817 h 36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43456" h="366302">
                    <a:moveTo>
                      <a:pt x="102261" y="0"/>
                    </a:moveTo>
                    <a:lnTo>
                      <a:pt x="138621" y="18180"/>
                    </a:lnTo>
                    <a:lnTo>
                      <a:pt x="149983" y="27270"/>
                    </a:lnTo>
                    <a:lnTo>
                      <a:pt x="165890" y="27270"/>
                    </a:lnTo>
                    <a:lnTo>
                      <a:pt x="188615" y="22725"/>
                    </a:lnTo>
                    <a:lnTo>
                      <a:pt x="231792" y="38632"/>
                    </a:lnTo>
                    <a:lnTo>
                      <a:pt x="252244" y="38632"/>
                    </a:lnTo>
                    <a:lnTo>
                      <a:pt x="274968" y="22725"/>
                    </a:lnTo>
                    <a:lnTo>
                      <a:pt x="295420" y="27270"/>
                    </a:lnTo>
                    <a:lnTo>
                      <a:pt x="299965" y="18180"/>
                    </a:lnTo>
                    <a:lnTo>
                      <a:pt x="322690" y="22725"/>
                    </a:lnTo>
                    <a:lnTo>
                      <a:pt x="354505" y="34087"/>
                    </a:lnTo>
                    <a:lnTo>
                      <a:pt x="381774" y="11363"/>
                    </a:lnTo>
                    <a:lnTo>
                      <a:pt x="393136" y="11363"/>
                    </a:lnTo>
                    <a:lnTo>
                      <a:pt x="397648" y="20887"/>
                    </a:lnTo>
                    <a:lnTo>
                      <a:pt x="400279" y="20887"/>
                    </a:lnTo>
                    <a:lnTo>
                      <a:pt x="416220" y="54540"/>
                    </a:lnTo>
                    <a:lnTo>
                      <a:pt x="418134" y="54540"/>
                    </a:lnTo>
                    <a:lnTo>
                      <a:pt x="436313" y="65902"/>
                    </a:lnTo>
                    <a:lnTo>
                      <a:pt x="434105" y="69582"/>
                    </a:lnTo>
                    <a:lnTo>
                      <a:pt x="443456" y="75426"/>
                    </a:lnTo>
                    <a:lnTo>
                      <a:pt x="436639" y="86788"/>
                    </a:lnTo>
                    <a:lnTo>
                      <a:pt x="436639" y="95878"/>
                    </a:lnTo>
                    <a:lnTo>
                      <a:pt x="404824" y="123148"/>
                    </a:lnTo>
                    <a:lnTo>
                      <a:pt x="400279" y="150417"/>
                    </a:lnTo>
                    <a:lnTo>
                      <a:pt x="393462" y="166325"/>
                    </a:lnTo>
                    <a:lnTo>
                      <a:pt x="384372" y="177687"/>
                    </a:lnTo>
                    <a:lnTo>
                      <a:pt x="377555" y="204957"/>
                    </a:lnTo>
                    <a:lnTo>
                      <a:pt x="357103" y="214047"/>
                    </a:lnTo>
                    <a:lnTo>
                      <a:pt x="350285" y="236771"/>
                    </a:lnTo>
                    <a:lnTo>
                      <a:pt x="345740" y="252679"/>
                    </a:lnTo>
                    <a:lnTo>
                      <a:pt x="341195" y="268586"/>
                    </a:lnTo>
                    <a:lnTo>
                      <a:pt x="313926" y="279948"/>
                    </a:lnTo>
                    <a:lnTo>
                      <a:pt x="291201" y="264041"/>
                    </a:lnTo>
                    <a:lnTo>
                      <a:pt x="282111" y="264041"/>
                    </a:lnTo>
                    <a:lnTo>
                      <a:pt x="259387" y="284493"/>
                    </a:lnTo>
                    <a:lnTo>
                      <a:pt x="248024" y="284493"/>
                    </a:lnTo>
                    <a:lnTo>
                      <a:pt x="232117" y="323125"/>
                    </a:lnTo>
                    <a:lnTo>
                      <a:pt x="223027" y="350395"/>
                    </a:lnTo>
                    <a:lnTo>
                      <a:pt x="179850" y="359485"/>
                    </a:lnTo>
                    <a:lnTo>
                      <a:pt x="168488" y="359485"/>
                    </a:lnTo>
                    <a:lnTo>
                      <a:pt x="152581" y="366302"/>
                    </a:lnTo>
                    <a:lnTo>
                      <a:pt x="125311" y="366302"/>
                    </a:lnTo>
                    <a:lnTo>
                      <a:pt x="104859" y="343578"/>
                    </a:lnTo>
                    <a:lnTo>
                      <a:pt x="103628" y="340622"/>
                    </a:lnTo>
                    <a:lnTo>
                      <a:pt x="97716" y="334054"/>
                    </a:lnTo>
                    <a:lnTo>
                      <a:pt x="88360" y="311599"/>
                    </a:lnTo>
                    <a:lnTo>
                      <a:pt x="66227" y="291311"/>
                    </a:lnTo>
                    <a:lnTo>
                      <a:pt x="38958" y="291311"/>
                    </a:lnTo>
                    <a:lnTo>
                      <a:pt x="7143" y="291311"/>
                    </a:lnTo>
                    <a:lnTo>
                      <a:pt x="7143" y="281787"/>
                    </a:lnTo>
                    <a:lnTo>
                      <a:pt x="0" y="281787"/>
                    </a:lnTo>
                    <a:lnTo>
                      <a:pt x="0" y="227247"/>
                    </a:lnTo>
                    <a:lnTo>
                      <a:pt x="0" y="199978"/>
                    </a:lnTo>
                    <a:lnTo>
                      <a:pt x="4545" y="179525"/>
                    </a:lnTo>
                    <a:lnTo>
                      <a:pt x="15907" y="168163"/>
                    </a:lnTo>
                    <a:lnTo>
                      <a:pt x="38632" y="140893"/>
                    </a:lnTo>
                    <a:lnTo>
                      <a:pt x="31815" y="129531"/>
                    </a:lnTo>
                    <a:lnTo>
                      <a:pt x="43177" y="120441"/>
                    </a:lnTo>
                    <a:lnTo>
                      <a:pt x="31815" y="97717"/>
                    </a:lnTo>
                    <a:lnTo>
                      <a:pt x="31815" y="81809"/>
                    </a:lnTo>
                    <a:lnTo>
                      <a:pt x="38632" y="49995"/>
                    </a:lnTo>
                    <a:lnTo>
                      <a:pt x="47722" y="34087"/>
                    </a:lnTo>
                    <a:lnTo>
                      <a:pt x="54539" y="11363"/>
                    </a:lnTo>
                    <a:lnTo>
                      <a:pt x="59084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7" name="Freeform 419">
                <a:extLst>
                  <a:ext uri="{FF2B5EF4-FFF2-40B4-BE49-F238E27FC236}">
                    <a16:creationId xmlns:a16="http://schemas.microsoft.com/office/drawing/2014/main" id="{3D4069B4-2E0A-4EB1-A737-8D43DB3A2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1843" y="4195994"/>
                <a:ext cx="94881" cy="180308"/>
              </a:xfrm>
              <a:custGeom>
                <a:avLst/>
                <a:gdLst>
                  <a:gd name="connsiteX0" fmla="*/ 59084 w 118385"/>
                  <a:gd name="connsiteY0" fmla="*/ 0 h 224975"/>
                  <a:gd name="connsiteX1" fmla="*/ 63846 w 118385"/>
                  <a:gd name="connsiteY1" fmla="*/ 0 h 224975"/>
                  <a:gd name="connsiteX2" fmla="*/ 74991 w 118385"/>
                  <a:gd name="connsiteY2" fmla="*/ 0 h 224975"/>
                  <a:gd name="connsiteX3" fmla="*/ 79753 w 118385"/>
                  <a:gd name="connsiteY3" fmla="*/ 0 h 224975"/>
                  <a:gd name="connsiteX4" fmla="*/ 107023 w 118385"/>
                  <a:gd name="connsiteY4" fmla="*/ 20453 h 224975"/>
                  <a:gd name="connsiteX5" fmla="*/ 107023 w 118385"/>
                  <a:gd name="connsiteY5" fmla="*/ 31815 h 224975"/>
                  <a:gd name="connsiteX6" fmla="*/ 118385 w 118385"/>
                  <a:gd name="connsiteY6" fmla="*/ 54540 h 224975"/>
                  <a:gd name="connsiteX7" fmla="*/ 107023 w 118385"/>
                  <a:gd name="connsiteY7" fmla="*/ 70447 h 224975"/>
                  <a:gd name="connsiteX8" fmla="*/ 113840 w 118385"/>
                  <a:gd name="connsiteY8" fmla="*/ 79537 h 224975"/>
                  <a:gd name="connsiteX9" fmla="*/ 91116 w 118385"/>
                  <a:gd name="connsiteY9" fmla="*/ 102262 h 224975"/>
                  <a:gd name="connsiteX10" fmla="*/ 79753 w 118385"/>
                  <a:gd name="connsiteY10" fmla="*/ 113624 h 224975"/>
                  <a:gd name="connsiteX11" fmla="*/ 75209 w 118385"/>
                  <a:gd name="connsiteY11" fmla="*/ 138621 h 224975"/>
                  <a:gd name="connsiteX12" fmla="*/ 75209 w 118385"/>
                  <a:gd name="connsiteY12" fmla="*/ 161346 h 224975"/>
                  <a:gd name="connsiteX13" fmla="*/ 75209 w 118385"/>
                  <a:gd name="connsiteY13" fmla="*/ 220430 h 224975"/>
                  <a:gd name="connsiteX14" fmla="*/ 43394 w 118385"/>
                  <a:gd name="connsiteY14" fmla="*/ 224975 h 224975"/>
                  <a:gd name="connsiteX15" fmla="*/ 43230 w 118385"/>
                  <a:gd name="connsiteY15" fmla="*/ 224318 h 224975"/>
                  <a:gd name="connsiteX16" fmla="*/ 38632 w 118385"/>
                  <a:gd name="connsiteY16" fmla="*/ 224975 h 224975"/>
                  <a:gd name="connsiteX17" fmla="*/ 31815 w 118385"/>
                  <a:gd name="connsiteY17" fmla="*/ 197706 h 224975"/>
                  <a:gd name="connsiteX18" fmla="*/ 31815 w 118385"/>
                  <a:gd name="connsiteY18" fmla="*/ 113624 h 224975"/>
                  <a:gd name="connsiteX19" fmla="*/ 22725 w 118385"/>
                  <a:gd name="connsiteY19" fmla="*/ 106807 h 224975"/>
                  <a:gd name="connsiteX20" fmla="*/ 22725 w 118385"/>
                  <a:gd name="connsiteY20" fmla="*/ 86354 h 224975"/>
                  <a:gd name="connsiteX21" fmla="*/ 11363 w 118385"/>
                  <a:gd name="connsiteY21" fmla="*/ 74992 h 224975"/>
                  <a:gd name="connsiteX22" fmla="*/ 0 w 118385"/>
                  <a:gd name="connsiteY22" fmla="*/ 63630 h 224975"/>
                  <a:gd name="connsiteX23" fmla="*/ 6818 w 118385"/>
                  <a:gd name="connsiteY23" fmla="*/ 43177 h 224975"/>
                  <a:gd name="connsiteX24" fmla="*/ 11580 w 118385"/>
                  <a:gd name="connsiteY24" fmla="*/ 43177 h 224975"/>
                  <a:gd name="connsiteX25" fmla="*/ 15907 w 118385"/>
                  <a:gd name="connsiteY25" fmla="*/ 43177 h 224975"/>
                  <a:gd name="connsiteX26" fmla="*/ 22725 w 118385"/>
                  <a:gd name="connsiteY26" fmla="*/ 27270 h 224975"/>
                  <a:gd name="connsiteX27" fmla="*/ 43177 w 118385"/>
                  <a:gd name="connsiteY27" fmla="*/ 20453 h 224975"/>
                  <a:gd name="connsiteX28" fmla="*/ 49994 w 118385"/>
                  <a:gd name="connsiteY28" fmla="*/ 11363 h 2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8385" h="224975">
                    <a:moveTo>
                      <a:pt x="59084" y="0"/>
                    </a:moveTo>
                    <a:lnTo>
                      <a:pt x="63846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107023" y="20453"/>
                    </a:lnTo>
                    <a:lnTo>
                      <a:pt x="107023" y="31815"/>
                    </a:lnTo>
                    <a:lnTo>
                      <a:pt x="118385" y="54540"/>
                    </a:lnTo>
                    <a:lnTo>
                      <a:pt x="107023" y="70447"/>
                    </a:lnTo>
                    <a:lnTo>
                      <a:pt x="113840" y="79537"/>
                    </a:lnTo>
                    <a:lnTo>
                      <a:pt x="91116" y="102262"/>
                    </a:lnTo>
                    <a:lnTo>
                      <a:pt x="79753" y="113624"/>
                    </a:lnTo>
                    <a:lnTo>
                      <a:pt x="75209" y="138621"/>
                    </a:lnTo>
                    <a:lnTo>
                      <a:pt x="75209" y="161346"/>
                    </a:lnTo>
                    <a:lnTo>
                      <a:pt x="75209" y="220430"/>
                    </a:lnTo>
                    <a:lnTo>
                      <a:pt x="43394" y="224975"/>
                    </a:lnTo>
                    <a:lnTo>
                      <a:pt x="43230" y="224318"/>
                    </a:lnTo>
                    <a:lnTo>
                      <a:pt x="38632" y="224975"/>
                    </a:lnTo>
                    <a:lnTo>
                      <a:pt x="31815" y="197706"/>
                    </a:lnTo>
                    <a:lnTo>
                      <a:pt x="31815" y="113624"/>
                    </a:lnTo>
                    <a:lnTo>
                      <a:pt x="22725" y="106807"/>
                    </a:lnTo>
                    <a:lnTo>
                      <a:pt x="22725" y="86354"/>
                    </a:lnTo>
                    <a:lnTo>
                      <a:pt x="11363" y="74992"/>
                    </a:lnTo>
                    <a:lnTo>
                      <a:pt x="0" y="63630"/>
                    </a:lnTo>
                    <a:lnTo>
                      <a:pt x="6818" y="43177"/>
                    </a:lnTo>
                    <a:lnTo>
                      <a:pt x="11580" y="43177"/>
                    </a:lnTo>
                    <a:lnTo>
                      <a:pt x="15907" y="43177"/>
                    </a:lnTo>
                    <a:lnTo>
                      <a:pt x="22725" y="27270"/>
                    </a:lnTo>
                    <a:lnTo>
                      <a:pt x="43177" y="20453"/>
                    </a:lnTo>
                    <a:lnTo>
                      <a:pt x="49994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8" name="Freeform 418">
                <a:extLst>
                  <a:ext uri="{FF2B5EF4-FFF2-40B4-BE49-F238E27FC236}">
                    <a16:creationId xmlns:a16="http://schemas.microsoft.com/office/drawing/2014/main" id="{DB9AD033-4DEB-4126-9656-C3C7E48EC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07341" y="4230597"/>
                <a:ext cx="62186" cy="151167"/>
              </a:xfrm>
              <a:custGeom>
                <a:avLst/>
                <a:gdLst>
                  <a:gd name="connsiteX0" fmla="*/ 0 w 77590"/>
                  <a:gd name="connsiteY0" fmla="*/ 0 h 188615"/>
                  <a:gd name="connsiteX1" fmla="*/ 7143 w 77590"/>
                  <a:gd name="connsiteY1" fmla="*/ 0 h 188615"/>
                  <a:gd name="connsiteX2" fmla="*/ 38632 w 77590"/>
                  <a:gd name="connsiteY2" fmla="*/ 0 h 188615"/>
                  <a:gd name="connsiteX3" fmla="*/ 45775 w 77590"/>
                  <a:gd name="connsiteY3" fmla="*/ 0 h 188615"/>
                  <a:gd name="connsiteX4" fmla="*/ 38958 w 77590"/>
                  <a:gd name="connsiteY4" fmla="*/ 20452 h 188615"/>
                  <a:gd name="connsiteX5" fmla="*/ 50320 w 77590"/>
                  <a:gd name="connsiteY5" fmla="*/ 31815 h 188615"/>
                  <a:gd name="connsiteX6" fmla="*/ 61683 w 77590"/>
                  <a:gd name="connsiteY6" fmla="*/ 43177 h 188615"/>
                  <a:gd name="connsiteX7" fmla="*/ 61683 w 77590"/>
                  <a:gd name="connsiteY7" fmla="*/ 63629 h 188615"/>
                  <a:gd name="connsiteX8" fmla="*/ 70773 w 77590"/>
                  <a:gd name="connsiteY8" fmla="*/ 70447 h 188615"/>
                  <a:gd name="connsiteX9" fmla="*/ 66228 w 77590"/>
                  <a:gd name="connsiteY9" fmla="*/ 154528 h 188615"/>
                  <a:gd name="connsiteX10" fmla="*/ 77590 w 77590"/>
                  <a:gd name="connsiteY10" fmla="*/ 177253 h 188615"/>
                  <a:gd name="connsiteX11" fmla="*/ 50320 w 77590"/>
                  <a:gd name="connsiteY11" fmla="*/ 188615 h 188615"/>
                  <a:gd name="connsiteX12" fmla="*/ 48219 w 77590"/>
                  <a:gd name="connsiteY12" fmla="*/ 186514 h 188615"/>
                  <a:gd name="connsiteX13" fmla="*/ 43177 w 77590"/>
                  <a:gd name="connsiteY13" fmla="*/ 188615 h 188615"/>
                  <a:gd name="connsiteX14" fmla="*/ 31815 w 77590"/>
                  <a:gd name="connsiteY14" fmla="*/ 177253 h 188615"/>
                  <a:gd name="connsiteX15" fmla="*/ 22725 w 77590"/>
                  <a:gd name="connsiteY15" fmla="*/ 149983 h 188615"/>
                  <a:gd name="connsiteX16" fmla="*/ 22725 w 77590"/>
                  <a:gd name="connsiteY16" fmla="*/ 134076 h 188615"/>
                  <a:gd name="connsiteX17" fmla="*/ 27270 w 77590"/>
                  <a:gd name="connsiteY17" fmla="*/ 95444 h 188615"/>
                  <a:gd name="connsiteX18" fmla="*/ 15908 w 77590"/>
                  <a:gd name="connsiteY18" fmla="*/ 86354 h 188615"/>
                  <a:gd name="connsiteX19" fmla="*/ 15908 w 77590"/>
                  <a:gd name="connsiteY19" fmla="*/ 59084 h 188615"/>
                  <a:gd name="connsiteX20" fmla="*/ 15908 w 77590"/>
                  <a:gd name="connsiteY20" fmla="*/ 31815 h 188615"/>
                  <a:gd name="connsiteX21" fmla="*/ 0 w 77590"/>
                  <a:gd name="connsiteY21" fmla="*/ 11363 h 1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590" h="188615">
                    <a:moveTo>
                      <a:pt x="0" y="0"/>
                    </a:moveTo>
                    <a:lnTo>
                      <a:pt x="7143" y="0"/>
                    </a:lnTo>
                    <a:lnTo>
                      <a:pt x="38632" y="0"/>
                    </a:lnTo>
                    <a:lnTo>
                      <a:pt x="45775" y="0"/>
                    </a:lnTo>
                    <a:lnTo>
                      <a:pt x="38958" y="20452"/>
                    </a:lnTo>
                    <a:lnTo>
                      <a:pt x="50320" y="31815"/>
                    </a:lnTo>
                    <a:lnTo>
                      <a:pt x="61683" y="43177"/>
                    </a:lnTo>
                    <a:lnTo>
                      <a:pt x="61683" y="63629"/>
                    </a:lnTo>
                    <a:lnTo>
                      <a:pt x="70773" y="70447"/>
                    </a:lnTo>
                    <a:lnTo>
                      <a:pt x="66228" y="154528"/>
                    </a:lnTo>
                    <a:lnTo>
                      <a:pt x="77590" y="177253"/>
                    </a:lnTo>
                    <a:lnTo>
                      <a:pt x="50320" y="188615"/>
                    </a:lnTo>
                    <a:lnTo>
                      <a:pt x="48219" y="186514"/>
                    </a:lnTo>
                    <a:lnTo>
                      <a:pt x="43177" y="188615"/>
                    </a:lnTo>
                    <a:lnTo>
                      <a:pt x="31815" y="177253"/>
                    </a:lnTo>
                    <a:lnTo>
                      <a:pt x="22725" y="149983"/>
                    </a:lnTo>
                    <a:lnTo>
                      <a:pt x="22725" y="134076"/>
                    </a:lnTo>
                    <a:lnTo>
                      <a:pt x="27270" y="95444"/>
                    </a:lnTo>
                    <a:lnTo>
                      <a:pt x="15908" y="86354"/>
                    </a:lnTo>
                    <a:lnTo>
                      <a:pt x="15908" y="59084"/>
                    </a:lnTo>
                    <a:lnTo>
                      <a:pt x="15908" y="31815"/>
                    </a:lnTo>
                    <a:lnTo>
                      <a:pt x="0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9" name="Freeform 417">
                <a:extLst>
                  <a:ext uri="{FF2B5EF4-FFF2-40B4-BE49-F238E27FC236}">
                    <a16:creationId xmlns:a16="http://schemas.microsoft.com/office/drawing/2014/main" id="{8254839F-2832-422F-957B-FC6CD8CA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02048" y="4230597"/>
                <a:ext cx="131220" cy="185771"/>
              </a:xfrm>
              <a:custGeom>
                <a:avLst/>
                <a:gdLst>
                  <a:gd name="connsiteX0" fmla="*/ 74992 w 163727"/>
                  <a:gd name="connsiteY0" fmla="*/ 0 h 231791"/>
                  <a:gd name="connsiteX1" fmla="*/ 75468 w 163727"/>
                  <a:gd name="connsiteY1" fmla="*/ 136 h 231791"/>
                  <a:gd name="connsiteX2" fmla="*/ 77373 w 163727"/>
                  <a:gd name="connsiteY2" fmla="*/ 0 h 231791"/>
                  <a:gd name="connsiteX3" fmla="*/ 91891 w 163727"/>
                  <a:gd name="connsiteY3" fmla="*/ 4148 h 231791"/>
                  <a:gd name="connsiteX4" fmla="*/ 102262 w 163727"/>
                  <a:gd name="connsiteY4" fmla="*/ 0 h 231791"/>
                  <a:gd name="connsiteX5" fmla="*/ 104643 w 163727"/>
                  <a:gd name="connsiteY5" fmla="*/ 0 h 231791"/>
                  <a:gd name="connsiteX6" fmla="*/ 122714 w 163727"/>
                  <a:gd name="connsiteY6" fmla="*/ 0 h 231791"/>
                  <a:gd name="connsiteX7" fmla="*/ 125095 w 163727"/>
                  <a:gd name="connsiteY7" fmla="*/ 0 h 231791"/>
                  <a:gd name="connsiteX8" fmla="*/ 120550 w 163727"/>
                  <a:gd name="connsiteY8" fmla="*/ 11363 h 231791"/>
                  <a:gd name="connsiteX9" fmla="*/ 136457 w 163727"/>
                  <a:gd name="connsiteY9" fmla="*/ 31815 h 231791"/>
                  <a:gd name="connsiteX10" fmla="*/ 136457 w 163727"/>
                  <a:gd name="connsiteY10" fmla="*/ 59084 h 231791"/>
                  <a:gd name="connsiteX11" fmla="*/ 143275 w 163727"/>
                  <a:gd name="connsiteY11" fmla="*/ 86354 h 231791"/>
                  <a:gd name="connsiteX12" fmla="*/ 147820 w 163727"/>
                  <a:gd name="connsiteY12" fmla="*/ 102261 h 231791"/>
                  <a:gd name="connsiteX13" fmla="*/ 143275 w 163727"/>
                  <a:gd name="connsiteY13" fmla="*/ 134075 h 231791"/>
                  <a:gd name="connsiteX14" fmla="*/ 147820 w 163727"/>
                  <a:gd name="connsiteY14" fmla="*/ 149983 h 231791"/>
                  <a:gd name="connsiteX15" fmla="*/ 152365 w 163727"/>
                  <a:gd name="connsiteY15" fmla="*/ 177252 h 231791"/>
                  <a:gd name="connsiteX16" fmla="*/ 163727 w 163727"/>
                  <a:gd name="connsiteY16" fmla="*/ 188614 h 231791"/>
                  <a:gd name="connsiteX17" fmla="*/ 104643 w 163727"/>
                  <a:gd name="connsiteY17" fmla="*/ 209067 h 231791"/>
                  <a:gd name="connsiteX18" fmla="*/ 84190 w 163727"/>
                  <a:gd name="connsiteY18" fmla="*/ 220429 h 231791"/>
                  <a:gd name="connsiteX19" fmla="*/ 50103 w 163727"/>
                  <a:gd name="connsiteY19" fmla="*/ 231791 h 231791"/>
                  <a:gd name="connsiteX20" fmla="*/ 48954 w 163727"/>
                  <a:gd name="connsiteY20" fmla="*/ 231381 h 231791"/>
                  <a:gd name="connsiteX21" fmla="*/ 47722 w 163727"/>
                  <a:gd name="connsiteY21" fmla="*/ 231791 h 231791"/>
                  <a:gd name="connsiteX22" fmla="*/ 15908 w 163727"/>
                  <a:gd name="connsiteY22" fmla="*/ 220429 h 231791"/>
                  <a:gd name="connsiteX23" fmla="*/ 15908 w 163727"/>
                  <a:gd name="connsiteY23" fmla="*/ 209067 h 231791"/>
                  <a:gd name="connsiteX24" fmla="*/ 0 w 163727"/>
                  <a:gd name="connsiteY24" fmla="*/ 177252 h 231791"/>
                  <a:gd name="connsiteX25" fmla="*/ 11363 w 163727"/>
                  <a:gd name="connsiteY25" fmla="*/ 134075 h 231791"/>
                  <a:gd name="connsiteX26" fmla="*/ 27270 w 163727"/>
                  <a:gd name="connsiteY26" fmla="*/ 106806 h 231791"/>
                  <a:gd name="connsiteX27" fmla="*/ 15908 w 163727"/>
                  <a:gd name="connsiteY27" fmla="*/ 52267 h 231791"/>
                  <a:gd name="connsiteX28" fmla="*/ 11363 w 163727"/>
                  <a:gd name="connsiteY28" fmla="*/ 27270 h 231791"/>
                  <a:gd name="connsiteX29" fmla="*/ 11363 w 163727"/>
                  <a:gd name="connsiteY29" fmla="*/ 4545 h 23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727" h="231791">
                    <a:moveTo>
                      <a:pt x="74992" y="0"/>
                    </a:moveTo>
                    <a:lnTo>
                      <a:pt x="75468" y="136"/>
                    </a:lnTo>
                    <a:lnTo>
                      <a:pt x="77373" y="0"/>
                    </a:lnTo>
                    <a:lnTo>
                      <a:pt x="91891" y="4148"/>
                    </a:lnTo>
                    <a:lnTo>
                      <a:pt x="102262" y="0"/>
                    </a:lnTo>
                    <a:lnTo>
                      <a:pt x="104643" y="0"/>
                    </a:lnTo>
                    <a:lnTo>
                      <a:pt x="122714" y="0"/>
                    </a:lnTo>
                    <a:lnTo>
                      <a:pt x="125095" y="0"/>
                    </a:lnTo>
                    <a:lnTo>
                      <a:pt x="120550" y="11363"/>
                    </a:lnTo>
                    <a:lnTo>
                      <a:pt x="136457" y="31815"/>
                    </a:lnTo>
                    <a:lnTo>
                      <a:pt x="136457" y="59084"/>
                    </a:lnTo>
                    <a:lnTo>
                      <a:pt x="143275" y="86354"/>
                    </a:lnTo>
                    <a:lnTo>
                      <a:pt x="147820" y="102261"/>
                    </a:lnTo>
                    <a:lnTo>
                      <a:pt x="143275" y="134075"/>
                    </a:lnTo>
                    <a:lnTo>
                      <a:pt x="147820" y="149983"/>
                    </a:lnTo>
                    <a:lnTo>
                      <a:pt x="152365" y="177252"/>
                    </a:lnTo>
                    <a:lnTo>
                      <a:pt x="163727" y="188614"/>
                    </a:lnTo>
                    <a:lnTo>
                      <a:pt x="104643" y="209067"/>
                    </a:lnTo>
                    <a:lnTo>
                      <a:pt x="84190" y="220429"/>
                    </a:lnTo>
                    <a:lnTo>
                      <a:pt x="50103" y="231791"/>
                    </a:lnTo>
                    <a:lnTo>
                      <a:pt x="48954" y="231381"/>
                    </a:lnTo>
                    <a:lnTo>
                      <a:pt x="47722" y="231791"/>
                    </a:lnTo>
                    <a:lnTo>
                      <a:pt x="15908" y="220429"/>
                    </a:lnTo>
                    <a:lnTo>
                      <a:pt x="15908" y="209067"/>
                    </a:lnTo>
                    <a:lnTo>
                      <a:pt x="0" y="177252"/>
                    </a:lnTo>
                    <a:lnTo>
                      <a:pt x="11363" y="134075"/>
                    </a:lnTo>
                    <a:lnTo>
                      <a:pt x="27270" y="106806"/>
                    </a:lnTo>
                    <a:lnTo>
                      <a:pt x="15908" y="52267"/>
                    </a:lnTo>
                    <a:lnTo>
                      <a:pt x="11363" y="27270"/>
                    </a:lnTo>
                    <a:lnTo>
                      <a:pt x="11363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0" name="Freeform 416">
                <a:extLst>
                  <a:ext uri="{FF2B5EF4-FFF2-40B4-BE49-F238E27FC236}">
                    <a16:creationId xmlns:a16="http://schemas.microsoft.com/office/drawing/2014/main" id="{558647FD-BD35-465C-A738-828CE7E6E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5793" y="4104930"/>
                <a:ext cx="229745" cy="179009"/>
              </a:xfrm>
              <a:custGeom>
                <a:avLst/>
                <a:gdLst>
                  <a:gd name="connsiteX0" fmla="*/ 181798 w 286657"/>
                  <a:gd name="connsiteY0" fmla="*/ 0 h 223353"/>
                  <a:gd name="connsiteX1" fmla="*/ 193160 w 286657"/>
                  <a:gd name="connsiteY1" fmla="*/ 11362 h 223353"/>
                  <a:gd name="connsiteX2" fmla="*/ 213613 w 286657"/>
                  <a:gd name="connsiteY2" fmla="*/ 6817 h 223353"/>
                  <a:gd name="connsiteX3" fmla="*/ 213613 w 286657"/>
                  <a:gd name="connsiteY3" fmla="*/ 22691 h 223353"/>
                  <a:gd name="connsiteX4" fmla="*/ 220756 w 286657"/>
                  <a:gd name="connsiteY4" fmla="*/ 21104 h 223353"/>
                  <a:gd name="connsiteX5" fmla="*/ 220756 w 286657"/>
                  <a:gd name="connsiteY5" fmla="*/ 41556 h 223353"/>
                  <a:gd name="connsiteX6" fmla="*/ 220756 w 286657"/>
                  <a:gd name="connsiteY6" fmla="*/ 51749 h 223353"/>
                  <a:gd name="connsiteX7" fmla="*/ 236337 w 286657"/>
                  <a:gd name="connsiteY7" fmla="*/ 70447 h 223353"/>
                  <a:gd name="connsiteX8" fmla="*/ 236337 w 286657"/>
                  <a:gd name="connsiteY8" fmla="*/ 76161 h 223353"/>
                  <a:gd name="connsiteX9" fmla="*/ 243480 w 286657"/>
                  <a:gd name="connsiteY9" fmla="*/ 84733 h 223353"/>
                  <a:gd name="connsiteX10" fmla="*/ 243480 w 286657"/>
                  <a:gd name="connsiteY10" fmla="*/ 88234 h 223353"/>
                  <a:gd name="connsiteX11" fmla="*/ 279514 w 286657"/>
                  <a:gd name="connsiteY11" fmla="*/ 97716 h 223353"/>
                  <a:gd name="connsiteX12" fmla="*/ 279514 w 286657"/>
                  <a:gd name="connsiteY12" fmla="*/ 110123 h 223353"/>
                  <a:gd name="connsiteX13" fmla="*/ 286657 w 286657"/>
                  <a:gd name="connsiteY13" fmla="*/ 112002 h 223353"/>
                  <a:gd name="connsiteX14" fmla="*/ 286657 w 286657"/>
                  <a:gd name="connsiteY14" fmla="*/ 132455 h 223353"/>
                  <a:gd name="connsiteX15" fmla="*/ 279840 w 286657"/>
                  <a:gd name="connsiteY15" fmla="*/ 148362 h 223353"/>
                  <a:gd name="connsiteX16" fmla="*/ 259388 w 286657"/>
                  <a:gd name="connsiteY16" fmla="*/ 148362 h 223353"/>
                  <a:gd name="connsiteX17" fmla="*/ 252570 w 286657"/>
                  <a:gd name="connsiteY17" fmla="*/ 164269 h 223353"/>
                  <a:gd name="connsiteX18" fmla="*/ 243480 w 286657"/>
                  <a:gd name="connsiteY18" fmla="*/ 171086 h 223353"/>
                  <a:gd name="connsiteX19" fmla="*/ 209393 w 286657"/>
                  <a:gd name="connsiteY19" fmla="*/ 171086 h 223353"/>
                  <a:gd name="connsiteX20" fmla="*/ 188941 w 286657"/>
                  <a:gd name="connsiteY20" fmla="*/ 164269 h 223353"/>
                  <a:gd name="connsiteX21" fmla="*/ 177579 w 286657"/>
                  <a:gd name="connsiteY21" fmla="*/ 171086 h 223353"/>
                  <a:gd name="connsiteX22" fmla="*/ 161671 w 286657"/>
                  <a:gd name="connsiteY22" fmla="*/ 171086 h 223353"/>
                  <a:gd name="connsiteX23" fmla="*/ 102587 w 286657"/>
                  <a:gd name="connsiteY23" fmla="*/ 171086 h 223353"/>
                  <a:gd name="connsiteX24" fmla="*/ 98042 w 286657"/>
                  <a:gd name="connsiteY24" fmla="*/ 191539 h 223353"/>
                  <a:gd name="connsiteX25" fmla="*/ 102587 w 286657"/>
                  <a:gd name="connsiteY25" fmla="*/ 218808 h 223353"/>
                  <a:gd name="connsiteX26" fmla="*/ 75317 w 286657"/>
                  <a:gd name="connsiteY26" fmla="*/ 214263 h 223353"/>
                  <a:gd name="connsiteX27" fmla="*/ 59410 w 286657"/>
                  <a:gd name="connsiteY27" fmla="*/ 214263 h 223353"/>
                  <a:gd name="connsiteX28" fmla="*/ 48048 w 286657"/>
                  <a:gd name="connsiteY28" fmla="*/ 223353 h 223353"/>
                  <a:gd name="connsiteX29" fmla="*/ 32140 w 286657"/>
                  <a:gd name="connsiteY29" fmla="*/ 214263 h 223353"/>
                  <a:gd name="connsiteX30" fmla="*/ 27595 w 286657"/>
                  <a:gd name="connsiteY30" fmla="*/ 202901 h 223353"/>
                  <a:gd name="connsiteX31" fmla="*/ 7143 w 286657"/>
                  <a:gd name="connsiteY31" fmla="*/ 198356 h 223353"/>
                  <a:gd name="connsiteX32" fmla="*/ 7143 w 286657"/>
                  <a:gd name="connsiteY32" fmla="*/ 185658 h 223353"/>
                  <a:gd name="connsiteX33" fmla="*/ 0 w 286657"/>
                  <a:gd name="connsiteY33" fmla="*/ 184070 h 223353"/>
                  <a:gd name="connsiteX34" fmla="*/ 0 w 286657"/>
                  <a:gd name="connsiteY34" fmla="*/ 156800 h 223353"/>
                  <a:gd name="connsiteX35" fmla="*/ 9090 w 286657"/>
                  <a:gd name="connsiteY35" fmla="*/ 145438 h 223353"/>
                  <a:gd name="connsiteX36" fmla="*/ 9090 w 286657"/>
                  <a:gd name="connsiteY36" fmla="*/ 129531 h 223353"/>
                  <a:gd name="connsiteX37" fmla="*/ 36360 w 286657"/>
                  <a:gd name="connsiteY37" fmla="*/ 97716 h 223353"/>
                  <a:gd name="connsiteX38" fmla="*/ 40905 w 286657"/>
                  <a:gd name="connsiteY38" fmla="*/ 74992 h 223353"/>
                  <a:gd name="connsiteX39" fmla="*/ 52267 w 286657"/>
                  <a:gd name="connsiteY39" fmla="*/ 65902 h 223353"/>
                  <a:gd name="connsiteX40" fmla="*/ 68174 w 286657"/>
                  <a:gd name="connsiteY40" fmla="*/ 70447 h 223353"/>
                  <a:gd name="connsiteX41" fmla="*/ 84082 w 286657"/>
                  <a:gd name="connsiteY41" fmla="*/ 59084 h 223353"/>
                  <a:gd name="connsiteX42" fmla="*/ 90899 w 286657"/>
                  <a:gd name="connsiteY42" fmla="*/ 47722 h 223353"/>
                  <a:gd name="connsiteX43" fmla="*/ 118169 w 286657"/>
                  <a:gd name="connsiteY43" fmla="*/ 38632 h 223353"/>
                  <a:gd name="connsiteX44" fmla="*/ 127259 w 286657"/>
                  <a:gd name="connsiteY44" fmla="*/ 22725 h 223353"/>
                  <a:gd name="connsiteX45" fmla="*/ 161346 w 286657"/>
                  <a:gd name="connsiteY45" fmla="*/ 6817 h 22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86657" h="223353">
                    <a:moveTo>
                      <a:pt x="181798" y="0"/>
                    </a:moveTo>
                    <a:lnTo>
                      <a:pt x="193160" y="11362"/>
                    </a:lnTo>
                    <a:lnTo>
                      <a:pt x="213613" y="6817"/>
                    </a:lnTo>
                    <a:lnTo>
                      <a:pt x="213613" y="22691"/>
                    </a:lnTo>
                    <a:lnTo>
                      <a:pt x="220756" y="21104"/>
                    </a:lnTo>
                    <a:lnTo>
                      <a:pt x="220756" y="41556"/>
                    </a:lnTo>
                    <a:lnTo>
                      <a:pt x="220756" y="51749"/>
                    </a:lnTo>
                    <a:lnTo>
                      <a:pt x="236337" y="70447"/>
                    </a:lnTo>
                    <a:lnTo>
                      <a:pt x="236337" y="76161"/>
                    </a:lnTo>
                    <a:lnTo>
                      <a:pt x="243480" y="84733"/>
                    </a:lnTo>
                    <a:lnTo>
                      <a:pt x="243480" y="88234"/>
                    </a:lnTo>
                    <a:lnTo>
                      <a:pt x="279514" y="97716"/>
                    </a:lnTo>
                    <a:lnTo>
                      <a:pt x="279514" y="110123"/>
                    </a:lnTo>
                    <a:lnTo>
                      <a:pt x="286657" y="112002"/>
                    </a:lnTo>
                    <a:lnTo>
                      <a:pt x="286657" y="132455"/>
                    </a:lnTo>
                    <a:lnTo>
                      <a:pt x="279840" y="148362"/>
                    </a:lnTo>
                    <a:lnTo>
                      <a:pt x="259388" y="148362"/>
                    </a:lnTo>
                    <a:lnTo>
                      <a:pt x="252570" y="164269"/>
                    </a:lnTo>
                    <a:lnTo>
                      <a:pt x="243480" y="171086"/>
                    </a:lnTo>
                    <a:lnTo>
                      <a:pt x="209393" y="171086"/>
                    </a:lnTo>
                    <a:lnTo>
                      <a:pt x="188941" y="164269"/>
                    </a:lnTo>
                    <a:lnTo>
                      <a:pt x="177579" y="171086"/>
                    </a:lnTo>
                    <a:lnTo>
                      <a:pt x="161671" y="171086"/>
                    </a:lnTo>
                    <a:lnTo>
                      <a:pt x="102587" y="171086"/>
                    </a:lnTo>
                    <a:lnTo>
                      <a:pt x="98042" y="191539"/>
                    </a:lnTo>
                    <a:lnTo>
                      <a:pt x="102587" y="218808"/>
                    </a:lnTo>
                    <a:lnTo>
                      <a:pt x="75317" y="214263"/>
                    </a:lnTo>
                    <a:lnTo>
                      <a:pt x="59410" y="214263"/>
                    </a:lnTo>
                    <a:lnTo>
                      <a:pt x="48048" y="223353"/>
                    </a:lnTo>
                    <a:lnTo>
                      <a:pt x="32140" y="214263"/>
                    </a:lnTo>
                    <a:lnTo>
                      <a:pt x="27595" y="202901"/>
                    </a:lnTo>
                    <a:lnTo>
                      <a:pt x="7143" y="198356"/>
                    </a:lnTo>
                    <a:lnTo>
                      <a:pt x="7143" y="185658"/>
                    </a:lnTo>
                    <a:lnTo>
                      <a:pt x="0" y="184070"/>
                    </a:lnTo>
                    <a:lnTo>
                      <a:pt x="0" y="156800"/>
                    </a:lnTo>
                    <a:lnTo>
                      <a:pt x="9090" y="145438"/>
                    </a:lnTo>
                    <a:lnTo>
                      <a:pt x="9090" y="129531"/>
                    </a:lnTo>
                    <a:lnTo>
                      <a:pt x="36360" y="97716"/>
                    </a:lnTo>
                    <a:lnTo>
                      <a:pt x="40905" y="74992"/>
                    </a:lnTo>
                    <a:lnTo>
                      <a:pt x="52267" y="65902"/>
                    </a:lnTo>
                    <a:lnTo>
                      <a:pt x="68174" y="70447"/>
                    </a:lnTo>
                    <a:lnTo>
                      <a:pt x="84082" y="59084"/>
                    </a:lnTo>
                    <a:lnTo>
                      <a:pt x="90899" y="47722"/>
                    </a:lnTo>
                    <a:lnTo>
                      <a:pt x="118169" y="38632"/>
                    </a:lnTo>
                    <a:lnTo>
                      <a:pt x="127259" y="22725"/>
                    </a:lnTo>
                    <a:lnTo>
                      <a:pt x="161346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1" name="Freeform 415">
                <a:extLst>
                  <a:ext uri="{FF2B5EF4-FFF2-40B4-BE49-F238E27FC236}">
                    <a16:creationId xmlns:a16="http://schemas.microsoft.com/office/drawing/2014/main" id="{47F380A7-C182-433F-94B3-9F0B38558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0955" y="3136002"/>
                <a:ext cx="64094" cy="67389"/>
              </a:xfrm>
              <a:custGeom>
                <a:avLst/>
                <a:gdLst>
                  <a:gd name="connsiteX0" fmla="*/ 27270 w 79972"/>
                  <a:gd name="connsiteY0" fmla="*/ 0 h 84082"/>
                  <a:gd name="connsiteX1" fmla="*/ 32562 w 79972"/>
                  <a:gd name="connsiteY1" fmla="*/ 4234 h 84082"/>
                  <a:gd name="connsiteX2" fmla="*/ 36795 w 79972"/>
                  <a:gd name="connsiteY2" fmla="*/ 0 h 84082"/>
                  <a:gd name="connsiteX3" fmla="*/ 48157 w 79972"/>
                  <a:gd name="connsiteY3" fmla="*/ 9090 h 84082"/>
                  <a:gd name="connsiteX4" fmla="*/ 52702 w 79972"/>
                  <a:gd name="connsiteY4" fmla="*/ 15908 h 84082"/>
                  <a:gd name="connsiteX5" fmla="*/ 64065 w 79972"/>
                  <a:gd name="connsiteY5" fmla="*/ 20453 h 84082"/>
                  <a:gd name="connsiteX6" fmla="*/ 79972 w 79972"/>
                  <a:gd name="connsiteY6" fmla="*/ 31815 h 84082"/>
                  <a:gd name="connsiteX7" fmla="*/ 75427 w 79972"/>
                  <a:gd name="connsiteY7" fmla="*/ 36360 h 84082"/>
                  <a:gd name="connsiteX8" fmla="*/ 68610 w 79972"/>
                  <a:gd name="connsiteY8" fmla="*/ 47722 h 84082"/>
                  <a:gd name="connsiteX9" fmla="*/ 59520 w 79972"/>
                  <a:gd name="connsiteY9" fmla="*/ 52267 h 84082"/>
                  <a:gd name="connsiteX10" fmla="*/ 59520 w 79972"/>
                  <a:gd name="connsiteY10" fmla="*/ 46997 h 84082"/>
                  <a:gd name="connsiteX11" fmla="*/ 59085 w 79972"/>
                  <a:gd name="connsiteY11" fmla="*/ 47722 h 84082"/>
                  <a:gd name="connsiteX12" fmla="*/ 52307 w 79972"/>
                  <a:gd name="connsiteY12" fmla="*/ 51111 h 84082"/>
                  <a:gd name="connsiteX13" fmla="*/ 36795 w 79972"/>
                  <a:gd name="connsiteY13" fmla="*/ 68175 h 84082"/>
                  <a:gd name="connsiteX14" fmla="*/ 43613 w 79972"/>
                  <a:gd name="connsiteY14" fmla="*/ 84082 h 84082"/>
                  <a:gd name="connsiteX15" fmla="*/ 32250 w 79972"/>
                  <a:gd name="connsiteY15" fmla="*/ 79537 h 84082"/>
                  <a:gd name="connsiteX16" fmla="*/ 31974 w 79972"/>
                  <a:gd name="connsiteY16" fmla="*/ 79151 h 84082"/>
                  <a:gd name="connsiteX17" fmla="*/ 34088 w 79972"/>
                  <a:gd name="connsiteY17" fmla="*/ 84082 h 84082"/>
                  <a:gd name="connsiteX18" fmla="*/ 22725 w 79972"/>
                  <a:gd name="connsiteY18" fmla="*/ 79537 h 84082"/>
                  <a:gd name="connsiteX19" fmla="*/ 11363 w 79972"/>
                  <a:gd name="connsiteY19" fmla="*/ 63630 h 84082"/>
                  <a:gd name="connsiteX20" fmla="*/ 0 w 79972"/>
                  <a:gd name="connsiteY20" fmla="*/ 52267 h 84082"/>
                  <a:gd name="connsiteX21" fmla="*/ 0 w 79972"/>
                  <a:gd name="connsiteY21" fmla="*/ 43177 h 84082"/>
                  <a:gd name="connsiteX22" fmla="*/ 6817 w 79972"/>
                  <a:gd name="connsiteY22" fmla="*/ 15908 h 84082"/>
                  <a:gd name="connsiteX23" fmla="*/ 22725 w 79972"/>
                  <a:gd name="connsiteY23" fmla="*/ 4545 h 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72" h="84082">
                    <a:moveTo>
                      <a:pt x="27270" y="0"/>
                    </a:moveTo>
                    <a:lnTo>
                      <a:pt x="32562" y="4234"/>
                    </a:lnTo>
                    <a:lnTo>
                      <a:pt x="36795" y="0"/>
                    </a:lnTo>
                    <a:lnTo>
                      <a:pt x="48157" y="9090"/>
                    </a:lnTo>
                    <a:lnTo>
                      <a:pt x="52702" y="15908"/>
                    </a:lnTo>
                    <a:lnTo>
                      <a:pt x="64065" y="20453"/>
                    </a:lnTo>
                    <a:lnTo>
                      <a:pt x="79972" y="31815"/>
                    </a:lnTo>
                    <a:lnTo>
                      <a:pt x="75427" y="36360"/>
                    </a:lnTo>
                    <a:lnTo>
                      <a:pt x="68610" y="47722"/>
                    </a:lnTo>
                    <a:lnTo>
                      <a:pt x="59520" y="52267"/>
                    </a:lnTo>
                    <a:lnTo>
                      <a:pt x="59520" y="46997"/>
                    </a:lnTo>
                    <a:lnTo>
                      <a:pt x="59085" y="47722"/>
                    </a:lnTo>
                    <a:lnTo>
                      <a:pt x="52307" y="51111"/>
                    </a:lnTo>
                    <a:lnTo>
                      <a:pt x="36795" y="68175"/>
                    </a:lnTo>
                    <a:lnTo>
                      <a:pt x="43613" y="84082"/>
                    </a:lnTo>
                    <a:lnTo>
                      <a:pt x="32250" y="79537"/>
                    </a:lnTo>
                    <a:lnTo>
                      <a:pt x="31974" y="79151"/>
                    </a:lnTo>
                    <a:lnTo>
                      <a:pt x="34088" y="84082"/>
                    </a:lnTo>
                    <a:lnTo>
                      <a:pt x="22725" y="79537"/>
                    </a:lnTo>
                    <a:lnTo>
                      <a:pt x="11363" y="63630"/>
                    </a:lnTo>
                    <a:lnTo>
                      <a:pt x="0" y="52267"/>
                    </a:lnTo>
                    <a:lnTo>
                      <a:pt x="0" y="43177"/>
                    </a:lnTo>
                    <a:lnTo>
                      <a:pt x="6817" y="15908"/>
                    </a:lnTo>
                    <a:lnTo>
                      <a:pt x="22725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2" name="Freeform 413">
                <a:extLst>
                  <a:ext uri="{FF2B5EF4-FFF2-40B4-BE49-F238E27FC236}">
                    <a16:creationId xmlns:a16="http://schemas.microsoft.com/office/drawing/2014/main" id="{F2188BF6-EFCC-49C1-A277-D1A7EDB65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4018" y="3026725"/>
                <a:ext cx="127839" cy="160274"/>
              </a:xfrm>
              <a:custGeom>
                <a:avLst/>
                <a:gdLst>
                  <a:gd name="connsiteX0" fmla="*/ 24997 w 159508"/>
                  <a:gd name="connsiteY0" fmla="*/ 0 h 199977"/>
                  <a:gd name="connsiteX1" fmla="*/ 34522 w 159508"/>
                  <a:gd name="connsiteY1" fmla="*/ 0 h 199977"/>
                  <a:gd name="connsiteX2" fmla="*/ 47722 w 159508"/>
                  <a:gd name="connsiteY2" fmla="*/ 0 h 199977"/>
                  <a:gd name="connsiteX3" fmla="*/ 57247 w 159508"/>
                  <a:gd name="connsiteY3" fmla="*/ 0 h 199977"/>
                  <a:gd name="connsiteX4" fmla="*/ 77699 w 159508"/>
                  <a:gd name="connsiteY4" fmla="*/ 22725 h 199977"/>
                  <a:gd name="connsiteX5" fmla="*/ 77699 w 159508"/>
                  <a:gd name="connsiteY5" fmla="*/ 38632 h 199977"/>
                  <a:gd name="connsiteX6" fmla="*/ 104969 w 159508"/>
                  <a:gd name="connsiteY6" fmla="*/ 54539 h 199977"/>
                  <a:gd name="connsiteX7" fmla="*/ 104969 w 159508"/>
                  <a:gd name="connsiteY7" fmla="*/ 70447 h 199977"/>
                  <a:gd name="connsiteX8" fmla="*/ 122091 w 159508"/>
                  <a:gd name="connsiteY8" fmla="*/ 82432 h 199977"/>
                  <a:gd name="connsiteX9" fmla="*/ 127259 w 159508"/>
                  <a:gd name="connsiteY9" fmla="*/ 77264 h 199977"/>
                  <a:gd name="connsiteX10" fmla="*/ 134062 w 159508"/>
                  <a:gd name="connsiteY10" fmla="*/ 79985 h 199977"/>
                  <a:gd name="connsiteX11" fmla="*/ 136784 w 159508"/>
                  <a:gd name="connsiteY11" fmla="*/ 77264 h 199977"/>
                  <a:gd name="connsiteX12" fmla="*/ 148146 w 159508"/>
                  <a:gd name="connsiteY12" fmla="*/ 81809 h 199977"/>
                  <a:gd name="connsiteX13" fmla="*/ 136784 w 159508"/>
                  <a:gd name="connsiteY13" fmla="*/ 93171 h 199977"/>
                  <a:gd name="connsiteX14" fmla="*/ 148146 w 159508"/>
                  <a:gd name="connsiteY14" fmla="*/ 102261 h 199977"/>
                  <a:gd name="connsiteX15" fmla="*/ 136784 w 159508"/>
                  <a:gd name="connsiteY15" fmla="*/ 113623 h 199977"/>
                  <a:gd name="connsiteX16" fmla="*/ 136784 w 159508"/>
                  <a:gd name="connsiteY16" fmla="*/ 129531 h 199977"/>
                  <a:gd name="connsiteX17" fmla="*/ 159508 w 159508"/>
                  <a:gd name="connsiteY17" fmla="*/ 152255 h 199977"/>
                  <a:gd name="connsiteX18" fmla="*/ 143601 w 159508"/>
                  <a:gd name="connsiteY18" fmla="*/ 168163 h 199977"/>
                  <a:gd name="connsiteX19" fmla="*/ 136784 w 159508"/>
                  <a:gd name="connsiteY19" fmla="*/ 184070 h 199977"/>
                  <a:gd name="connsiteX20" fmla="*/ 143601 w 159508"/>
                  <a:gd name="connsiteY20" fmla="*/ 188615 h 199977"/>
                  <a:gd name="connsiteX21" fmla="*/ 136784 w 159508"/>
                  <a:gd name="connsiteY21" fmla="*/ 199977 h 199977"/>
                  <a:gd name="connsiteX22" fmla="*/ 127259 w 159508"/>
                  <a:gd name="connsiteY22" fmla="*/ 199977 h 199977"/>
                  <a:gd name="connsiteX23" fmla="*/ 120876 w 159508"/>
                  <a:gd name="connsiteY23" fmla="*/ 199977 h 199977"/>
                  <a:gd name="connsiteX24" fmla="*/ 111351 w 159508"/>
                  <a:gd name="connsiteY24" fmla="*/ 199977 h 199977"/>
                  <a:gd name="connsiteX25" fmla="*/ 104969 w 159508"/>
                  <a:gd name="connsiteY25" fmla="*/ 199977 h 199977"/>
                  <a:gd name="connsiteX26" fmla="*/ 95444 w 159508"/>
                  <a:gd name="connsiteY26" fmla="*/ 199977 h 199977"/>
                  <a:gd name="connsiteX27" fmla="*/ 99989 w 159508"/>
                  <a:gd name="connsiteY27" fmla="*/ 188615 h 199977"/>
                  <a:gd name="connsiteX28" fmla="*/ 106806 w 159508"/>
                  <a:gd name="connsiteY28" fmla="*/ 179525 h 199977"/>
                  <a:gd name="connsiteX29" fmla="*/ 99989 w 159508"/>
                  <a:gd name="connsiteY29" fmla="*/ 179525 h 199977"/>
                  <a:gd name="connsiteX30" fmla="*/ 90899 w 159508"/>
                  <a:gd name="connsiteY30" fmla="*/ 172708 h 199977"/>
                  <a:gd name="connsiteX31" fmla="*/ 84082 w 159508"/>
                  <a:gd name="connsiteY31" fmla="*/ 168163 h 199977"/>
                  <a:gd name="connsiteX32" fmla="*/ 79537 w 159508"/>
                  <a:gd name="connsiteY32" fmla="*/ 161345 h 199977"/>
                  <a:gd name="connsiteX33" fmla="*/ 74992 w 159508"/>
                  <a:gd name="connsiteY33" fmla="*/ 156800 h 199977"/>
                  <a:gd name="connsiteX34" fmla="*/ 72357 w 159508"/>
                  <a:gd name="connsiteY34" fmla="*/ 155044 h 199977"/>
                  <a:gd name="connsiteX35" fmla="*/ 68609 w 159508"/>
                  <a:gd name="connsiteY35" fmla="*/ 168163 h 199977"/>
                  <a:gd name="connsiteX36" fmla="*/ 57247 w 159508"/>
                  <a:gd name="connsiteY36" fmla="*/ 172708 h 199977"/>
                  <a:gd name="connsiteX37" fmla="*/ 61792 w 159508"/>
                  <a:gd name="connsiteY37" fmla="*/ 168163 h 199977"/>
                  <a:gd name="connsiteX38" fmla="*/ 59543 w 159508"/>
                  <a:gd name="connsiteY38" fmla="*/ 166556 h 199977"/>
                  <a:gd name="connsiteX39" fmla="*/ 59084 w 159508"/>
                  <a:gd name="connsiteY39" fmla="*/ 168163 h 199977"/>
                  <a:gd name="connsiteX40" fmla="*/ 47722 w 159508"/>
                  <a:gd name="connsiteY40" fmla="*/ 172708 h 199977"/>
                  <a:gd name="connsiteX41" fmla="*/ 52267 w 159508"/>
                  <a:gd name="connsiteY41" fmla="*/ 168163 h 199977"/>
                  <a:gd name="connsiteX42" fmla="*/ 36360 w 159508"/>
                  <a:gd name="connsiteY42" fmla="*/ 156800 h 199977"/>
                  <a:gd name="connsiteX43" fmla="*/ 24997 w 159508"/>
                  <a:gd name="connsiteY43" fmla="*/ 152255 h 199977"/>
                  <a:gd name="connsiteX44" fmla="*/ 20452 w 159508"/>
                  <a:gd name="connsiteY44" fmla="*/ 145438 h 199977"/>
                  <a:gd name="connsiteX45" fmla="*/ 9090 w 159508"/>
                  <a:gd name="connsiteY45" fmla="*/ 136348 h 199977"/>
                  <a:gd name="connsiteX46" fmla="*/ 18615 w 159508"/>
                  <a:gd name="connsiteY46" fmla="*/ 136348 h 199977"/>
                  <a:gd name="connsiteX47" fmla="*/ 20452 w 159508"/>
                  <a:gd name="connsiteY47" fmla="*/ 136348 h 199977"/>
                  <a:gd name="connsiteX48" fmla="*/ 24997 w 159508"/>
                  <a:gd name="connsiteY48" fmla="*/ 109078 h 199977"/>
                  <a:gd name="connsiteX49" fmla="*/ 9090 w 159508"/>
                  <a:gd name="connsiteY49" fmla="*/ 93171 h 199977"/>
                  <a:gd name="connsiteX50" fmla="*/ 15908 w 159508"/>
                  <a:gd name="connsiteY50" fmla="*/ 70447 h 199977"/>
                  <a:gd name="connsiteX51" fmla="*/ 14070 w 159508"/>
                  <a:gd name="connsiteY51" fmla="*/ 70447 h 199977"/>
                  <a:gd name="connsiteX52" fmla="*/ 4545 w 159508"/>
                  <a:gd name="connsiteY52" fmla="*/ 70447 h 199977"/>
                  <a:gd name="connsiteX53" fmla="*/ 15908 w 159508"/>
                  <a:gd name="connsiteY53" fmla="*/ 49994 h 199977"/>
                  <a:gd name="connsiteX54" fmla="*/ 4545 w 159508"/>
                  <a:gd name="connsiteY54" fmla="*/ 34087 h 199977"/>
                  <a:gd name="connsiteX55" fmla="*/ 0 w 159508"/>
                  <a:gd name="connsiteY55" fmla="*/ 11362 h 1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9508" h="199977">
                    <a:moveTo>
                      <a:pt x="24997" y="0"/>
                    </a:moveTo>
                    <a:lnTo>
                      <a:pt x="34522" y="0"/>
                    </a:lnTo>
                    <a:lnTo>
                      <a:pt x="47722" y="0"/>
                    </a:lnTo>
                    <a:lnTo>
                      <a:pt x="57247" y="0"/>
                    </a:lnTo>
                    <a:lnTo>
                      <a:pt x="77699" y="22725"/>
                    </a:lnTo>
                    <a:lnTo>
                      <a:pt x="77699" y="38632"/>
                    </a:lnTo>
                    <a:lnTo>
                      <a:pt x="104969" y="54539"/>
                    </a:lnTo>
                    <a:lnTo>
                      <a:pt x="104969" y="70447"/>
                    </a:lnTo>
                    <a:lnTo>
                      <a:pt x="122091" y="82432"/>
                    </a:lnTo>
                    <a:lnTo>
                      <a:pt x="127259" y="77264"/>
                    </a:lnTo>
                    <a:lnTo>
                      <a:pt x="134062" y="79985"/>
                    </a:lnTo>
                    <a:lnTo>
                      <a:pt x="136784" y="77264"/>
                    </a:lnTo>
                    <a:lnTo>
                      <a:pt x="148146" y="81809"/>
                    </a:lnTo>
                    <a:lnTo>
                      <a:pt x="136784" y="93171"/>
                    </a:lnTo>
                    <a:lnTo>
                      <a:pt x="148146" y="102261"/>
                    </a:lnTo>
                    <a:lnTo>
                      <a:pt x="136784" y="113623"/>
                    </a:lnTo>
                    <a:lnTo>
                      <a:pt x="136784" y="129531"/>
                    </a:lnTo>
                    <a:lnTo>
                      <a:pt x="159508" y="152255"/>
                    </a:lnTo>
                    <a:lnTo>
                      <a:pt x="143601" y="168163"/>
                    </a:lnTo>
                    <a:lnTo>
                      <a:pt x="136784" y="184070"/>
                    </a:lnTo>
                    <a:lnTo>
                      <a:pt x="143601" y="188615"/>
                    </a:lnTo>
                    <a:lnTo>
                      <a:pt x="136784" y="199977"/>
                    </a:lnTo>
                    <a:lnTo>
                      <a:pt x="127259" y="199977"/>
                    </a:lnTo>
                    <a:lnTo>
                      <a:pt x="120876" y="199977"/>
                    </a:lnTo>
                    <a:lnTo>
                      <a:pt x="111351" y="199977"/>
                    </a:lnTo>
                    <a:lnTo>
                      <a:pt x="104969" y="199977"/>
                    </a:lnTo>
                    <a:lnTo>
                      <a:pt x="95444" y="199977"/>
                    </a:lnTo>
                    <a:lnTo>
                      <a:pt x="99989" y="188615"/>
                    </a:lnTo>
                    <a:lnTo>
                      <a:pt x="106806" y="179525"/>
                    </a:lnTo>
                    <a:lnTo>
                      <a:pt x="99989" y="179525"/>
                    </a:lnTo>
                    <a:lnTo>
                      <a:pt x="90899" y="172708"/>
                    </a:lnTo>
                    <a:lnTo>
                      <a:pt x="84082" y="168163"/>
                    </a:lnTo>
                    <a:lnTo>
                      <a:pt x="79537" y="161345"/>
                    </a:lnTo>
                    <a:lnTo>
                      <a:pt x="74992" y="156800"/>
                    </a:lnTo>
                    <a:lnTo>
                      <a:pt x="72357" y="155044"/>
                    </a:lnTo>
                    <a:lnTo>
                      <a:pt x="68609" y="168163"/>
                    </a:lnTo>
                    <a:lnTo>
                      <a:pt x="57247" y="172708"/>
                    </a:lnTo>
                    <a:lnTo>
                      <a:pt x="61792" y="168163"/>
                    </a:lnTo>
                    <a:lnTo>
                      <a:pt x="59543" y="166556"/>
                    </a:lnTo>
                    <a:lnTo>
                      <a:pt x="59084" y="168163"/>
                    </a:lnTo>
                    <a:lnTo>
                      <a:pt x="47722" y="172708"/>
                    </a:lnTo>
                    <a:lnTo>
                      <a:pt x="52267" y="168163"/>
                    </a:lnTo>
                    <a:lnTo>
                      <a:pt x="36360" y="156800"/>
                    </a:lnTo>
                    <a:lnTo>
                      <a:pt x="24997" y="152255"/>
                    </a:lnTo>
                    <a:lnTo>
                      <a:pt x="20452" y="145438"/>
                    </a:lnTo>
                    <a:lnTo>
                      <a:pt x="9090" y="136348"/>
                    </a:lnTo>
                    <a:lnTo>
                      <a:pt x="18615" y="136348"/>
                    </a:lnTo>
                    <a:lnTo>
                      <a:pt x="20452" y="136348"/>
                    </a:lnTo>
                    <a:lnTo>
                      <a:pt x="24997" y="109078"/>
                    </a:lnTo>
                    <a:lnTo>
                      <a:pt x="9090" y="93171"/>
                    </a:lnTo>
                    <a:lnTo>
                      <a:pt x="15908" y="70447"/>
                    </a:lnTo>
                    <a:lnTo>
                      <a:pt x="14070" y="70447"/>
                    </a:lnTo>
                    <a:lnTo>
                      <a:pt x="4545" y="70447"/>
                    </a:lnTo>
                    <a:lnTo>
                      <a:pt x="15908" y="49994"/>
                    </a:lnTo>
                    <a:lnTo>
                      <a:pt x="4545" y="34087"/>
                    </a:lnTo>
                    <a:lnTo>
                      <a:pt x="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3" name="Freeform 411">
                <a:extLst>
                  <a:ext uri="{FF2B5EF4-FFF2-40B4-BE49-F238E27FC236}">
                    <a16:creationId xmlns:a16="http://schemas.microsoft.com/office/drawing/2014/main" id="{4D57FF76-76EF-4FBE-99D6-E96743C88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2537" y="2556834"/>
                <a:ext cx="286204" cy="242232"/>
              </a:xfrm>
              <a:custGeom>
                <a:avLst/>
                <a:gdLst>
                  <a:gd name="connsiteX0" fmla="*/ 184079 w 357103"/>
                  <a:gd name="connsiteY0" fmla="*/ 0 h 302238"/>
                  <a:gd name="connsiteX1" fmla="*/ 188461 w 357103"/>
                  <a:gd name="connsiteY1" fmla="*/ 1949 h 302238"/>
                  <a:gd name="connsiteX2" fmla="*/ 191223 w 357103"/>
                  <a:gd name="connsiteY2" fmla="*/ 0 h 302238"/>
                  <a:gd name="connsiteX3" fmla="*/ 232133 w 357103"/>
                  <a:gd name="connsiteY3" fmla="*/ 18195 h 302238"/>
                  <a:gd name="connsiteX4" fmla="*/ 237816 w 357103"/>
                  <a:gd name="connsiteY4" fmla="*/ 31502 h 302238"/>
                  <a:gd name="connsiteX5" fmla="*/ 247701 w 357103"/>
                  <a:gd name="connsiteY5" fmla="*/ 27262 h 302238"/>
                  <a:gd name="connsiteX6" fmla="*/ 251939 w 357103"/>
                  <a:gd name="connsiteY6" fmla="*/ 28508 h 302238"/>
                  <a:gd name="connsiteX7" fmla="*/ 254845 w 357103"/>
                  <a:gd name="connsiteY7" fmla="*/ 27262 h 302238"/>
                  <a:gd name="connsiteX8" fmla="*/ 293481 w 357103"/>
                  <a:gd name="connsiteY8" fmla="*/ 38626 h 302238"/>
                  <a:gd name="connsiteX9" fmla="*/ 298030 w 357103"/>
                  <a:gd name="connsiteY9" fmla="*/ 70452 h 302238"/>
                  <a:gd name="connsiteX10" fmla="*/ 286656 w 357103"/>
                  <a:gd name="connsiteY10" fmla="*/ 86350 h 302238"/>
                  <a:gd name="connsiteX11" fmla="*/ 313918 w 357103"/>
                  <a:gd name="connsiteY11" fmla="*/ 129539 h 302238"/>
                  <a:gd name="connsiteX12" fmla="*/ 325292 w 357103"/>
                  <a:gd name="connsiteY12" fmla="*/ 140903 h 302238"/>
                  <a:gd name="connsiteX13" fmla="*/ 325292 w 357103"/>
                  <a:gd name="connsiteY13" fmla="*/ 152268 h 302238"/>
                  <a:gd name="connsiteX14" fmla="*/ 345730 w 357103"/>
                  <a:gd name="connsiteY14" fmla="*/ 161335 h 302238"/>
                  <a:gd name="connsiteX15" fmla="*/ 357103 w 357103"/>
                  <a:gd name="connsiteY15" fmla="*/ 179530 h 302238"/>
                  <a:gd name="connsiteX16" fmla="*/ 345730 w 357103"/>
                  <a:gd name="connsiteY16" fmla="*/ 195427 h 302238"/>
                  <a:gd name="connsiteX17" fmla="*/ 335336 w 357103"/>
                  <a:gd name="connsiteY17" fmla="*/ 202923 h 302238"/>
                  <a:gd name="connsiteX18" fmla="*/ 329159 w 357103"/>
                  <a:gd name="connsiteY18" fmla="*/ 202225 h 302238"/>
                  <a:gd name="connsiteX19" fmla="*/ 328192 w 357103"/>
                  <a:gd name="connsiteY19" fmla="*/ 202923 h 302238"/>
                  <a:gd name="connsiteX20" fmla="*/ 310162 w 357103"/>
                  <a:gd name="connsiteY20" fmla="*/ 200887 h 302238"/>
                  <a:gd name="connsiteX21" fmla="*/ 316403 w 357103"/>
                  <a:gd name="connsiteY21" fmla="*/ 207940 h 302238"/>
                  <a:gd name="connsiteX22" fmla="*/ 323437 w 357103"/>
                  <a:gd name="connsiteY22" fmla="*/ 215889 h 302238"/>
                  <a:gd name="connsiteX23" fmla="*/ 325292 w 357103"/>
                  <a:gd name="connsiteY23" fmla="*/ 254515 h 302238"/>
                  <a:gd name="connsiteX24" fmla="*/ 293481 w 357103"/>
                  <a:gd name="connsiteY24" fmla="*/ 259048 h 302238"/>
                  <a:gd name="connsiteX25" fmla="*/ 282107 w 357103"/>
                  <a:gd name="connsiteY25" fmla="*/ 274976 h 302238"/>
                  <a:gd name="connsiteX26" fmla="*/ 282107 w 357103"/>
                  <a:gd name="connsiteY26" fmla="*/ 302238 h 302238"/>
                  <a:gd name="connsiteX27" fmla="*/ 274963 w 357103"/>
                  <a:gd name="connsiteY27" fmla="*/ 300200 h 302238"/>
                  <a:gd name="connsiteX28" fmla="*/ 274963 w 357103"/>
                  <a:gd name="connsiteY28" fmla="*/ 302238 h 302238"/>
                  <a:gd name="connsiteX29" fmla="*/ 259075 w 357103"/>
                  <a:gd name="connsiteY29" fmla="*/ 297705 h 302238"/>
                  <a:gd name="connsiteX30" fmla="*/ 232133 w 357103"/>
                  <a:gd name="connsiteY30" fmla="*/ 297705 h 302238"/>
                  <a:gd name="connsiteX31" fmla="*/ 224989 w 357103"/>
                  <a:gd name="connsiteY31" fmla="*/ 297705 h 302238"/>
                  <a:gd name="connsiteX32" fmla="*/ 218488 w 357103"/>
                  <a:gd name="connsiteY32" fmla="*/ 289585 h 302238"/>
                  <a:gd name="connsiteX33" fmla="*/ 207111 w 357103"/>
                  <a:gd name="connsiteY33" fmla="*/ 297705 h 302238"/>
                  <a:gd name="connsiteX34" fmla="*/ 204139 w 357103"/>
                  <a:gd name="connsiteY34" fmla="*/ 294727 h 302238"/>
                  <a:gd name="connsiteX35" fmla="*/ 199967 w 357103"/>
                  <a:gd name="connsiteY35" fmla="*/ 297705 h 302238"/>
                  <a:gd name="connsiteX36" fmla="*/ 188628 w 357103"/>
                  <a:gd name="connsiteY36" fmla="*/ 286340 h 302238"/>
                  <a:gd name="connsiteX37" fmla="*/ 168475 w 357103"/>
                  <a:gd name="connsiteY37" fmla="*/ 286340 h 302238"/>
                  <a:gd name="connsiteX38" fmla="*/ 161331 w 357103"/>
                  <a:gd name="connsiteY38" fmla="*/ 286340 h 302238"/>
                  <a:gd name="connsiteX39" fmla="*/ 118181 w 357103"/>
                  <a:gd name="connsiteY39" fmla="*/ 274976 h 302238"/>
                  <a:gd name="connsiteX40" fmla="*/ 81821 w 357103"/>
                  <a:gd name="connsiteY40" fmla="*/ 270412 h 302238"/>
                  <a:gd name="connsiteX41" fmla="*/ 61668 w 357103"/>
                  <a:gd name="connsiteY41" fmla="*/ 270412 h 302238"/>
                  <a:gd name="connsiteX42" fmla="*/ 38956 w 357103"/>
                  <a:gd name="connsiteY42" fmla="*/ 286340 h 302238"/>
                  <a:gd name="connsiteX43" fmla="*/ 31812 w 357103"/>
                  <a:gd name="connsiteY43" fmla="*/ 286340 h 302238"/>
                  <a:gd name="connsiteX44" fmla="*/ 23067 w 357103"/>
                  <a:gd name="connsiteY44" fmla="*/ 286340 h 302238"/>
                  <a:gd name="connsiteX45" fmla="*/ 15923 w 357103"/>
                  <a:gd name="connsiteY45" fmla="*/ 286340 h 302238"/>
                  <a:gd name="connsiteX46" fmla="*/ 11374 w 357103"/>
                  <a:gd name="connsiteY46" fmla="*/ 259048 h 302238"/>
                  <a:gd name="connsiteX47" fmla="*/ 0 w 357103"/>
                  <a:gd name="connsiteY47" fmla="*/ 231786 h 302238"/>
                  <a:gd name="connsiteX48" fmla="*/ 27262 w 357103"/>
                  <a:gd name="connsiteY48" fmla="*/ 220422 h 302238"/>
                  <a:gd name="connsiteX49" fmla="*/ 27262 w 357103"/>
                  <a:gd name="connsiteY49" fmla="*/ 195427 h 302238"/>
                  <a:gd name="connsiteX50" fmla="*/ 15923 w 357103"/>
                  <a:gd name="connsiteY50" fmla="*/ 172699 h 302238"/>
                  <a:gd name="connsiteX51" fmla="*/ 11374 w 357103"/>
                  <a:gd name="connsiteY51" fmla="*/ 145437 h 302238"/>
                  <a:gd name="connsiteX52" fmla="*/ 18518 w 357103"/>
                  <a:gd name="connsiteY52" fmla="*/ 145437 h 302238"/>
                  <a:gd name="connsiteX53" fmla="*/ 47735 w 357103"/>
                  <a:gd name="connsiteY53" fmla="*/ 145437 h 302238"/>
                  <a:gd name="connsiteX54" fmla="*/ 86370 w 357103"/>
                  <a:gd name="connsiteY54" fmla="*/ 124976 h 302238"/>
                  <a:gd name="connsiteX55" fmla="*/ 97709 w 357103"/>
                  <a:gd name="connsiteY55" fmla="*/ 86350 h 302238"/>
                  <a:gd name="connsiteX56" fmla="*/ 129520 w 357103"/>
                  <a:gd name="connsiteY56" fmla="*/ 65888 h 302238"/>
                  <a:gd name="connsiteX57" fmla="*/ 124971 w 357103"/>
                  <a:gd name="connsiteY57" fmla="*/ 38626 h 302238"/>
                  <a:gd name="connsiteX58" fmla="*/ 145443 w 357103"/>
                  <a:gd name="connsiteY58" fmla="*/ 27262 h 30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57103" h="302238">
                    <a:moveTo>
                      <a:pt x="184079" y="0"/>
                    </a:moveTo>
                    <a:lnTo>
                      <a:pt x="188461" y="1949"/>
                    </a:lnTo>
                    <a:lnTo>
                      <a:pt x="191223" y="0"/>
                    </a:lnTo>
                    <a:lnTo>
                      <a:pt x="232133" y="18195"/>
                    </a:lnTo>
                    <a:lnTo>
                      <a:pt x="237816" y="31502"/>
                    </a:lnTo>
                    <a:lnTo>
                      <a:pt x="247701" y="27262"/>
                    </a:lnTo>
                    <a:lnTo>
                      <a:pt x="251939" y="28508"/>
                    </a:lnTo>
                    <a:lnTo>
                      <a:pt x="254845" y="27262"/>
                    </a:lnTo>
                    <a:lnTo>
                      <a:pt x="293481" y="38626"/>
                    </a:lnTo>
                    <a:cubicBezTo>
                      <a:pt x="294986" y="49235"/>
                      <a:pt x="296525" y="59843"/>
                      <a:pt x="298030" y="70452"/>
                    </a:cubicBezTo>
                    <a:lnTo>
                      <a:pt x="286656" y="86350"/>
                    </a:lnTo>
                    <a:lnTo>
                      <a:pt x="313918" y="129539"/>
                    </a:lnTo>
                    <a:lnTo>
                      <a:pt x="325292" y="140903"/>
                    </a:lnTo>
                    <a:lnTo>
                      <a:pt x="325292" y="152268"/>
                    </a:lnTo>
                    <a:lnTo>
                      <a:pt x="345730" y="161335"/>
                    </a:lnTo>
                    <a:lnTo>
                      <a:pt x="357103" y="179530"/>
                    </a:lnTo>
                    <a:lnTo>
                      <a:pt x="345730" y="195427"/>
                    </a:lnTo>
                    <a:lnTo>
                      <a:pt x="335336" y="202923"/>
                    </a:lnTo>
                    <a:lnTo>
                      <a:pt x="329159" y="202225"/>
                    </a:lnTo>
                    <a:lnTo>
                      <a:pt x="328192" y="202923"/>
                    </a:lnTo>
                    <a:lnTo>
                      <a:pt x="310162" y="200887"/>
                    </a:lnTo>
                    <a:lnTo>
                      <a:pt x="316403" y="207940"/>
                    </a:lnTo>
                    <a:cubicBezTo>
                      <a:pt x="319544" y="210592"/>
                      <a:pt x="322685" y="213244"/>
                      <a:pt x="323437" y="215889"/>
                    </a:cubicBezTo>
                    <a:cubicBezTo>
                      <a:pt x="327217" y="228764"/>
                      <a:pt x="321512" y="241639"/>
                      <a:pt x="325292" y="254515"/>
                    </a:cubicBezTo>
                    <a:lnTo>
                      <a:pt x="293481" y="259048"/>
                    </a:lnTo>
                    <a:lnTo>
                      <a:pt x="282107" y="274976"/>
                    </a:lnTo>
                    <a:lnTo>
                      <a:pt x="282107" y="302238"/>
                    </a:lnTo>
                    <a:lnTo>
                      <a:pt x="274963" y="300200"/>
                    </a:lnTo>
                    <a:lnTo>
                      <a:pt x="274963" y="302238"/>
                    </a:lnTo>
                    <a:lnTo>
                      <a:pt x="259075" y="297705"/>
                    </a:lnTo>
                    <a:lnTo>
                      <a:pt x="232133" y="297705"/>
                    </a:lnTo>
                    <a:lnTo>
                      <a:pt x="224989" y="297705"/>
                    </a:lnTo>
                    <a:lnTo>
                      <a:pt x="218488" y="289585"/>
                    </a:lnTo>
                    <a:lnTo>
                      <a:pt x="207111" y="297705"/>
                    </a:lnTo>
                    <a:lnTo>
                      <a:pt x="204139" y="294727"/>
                    </a:lnTo>
                    <a:lnTo>
                      <a:pt x="199967" y="297705"/>
                    </a:lnTo>
                    <a:lnTo>
                      <a:pt x="188628" y="286340"/>
                    </a:lnTo>
                    <a:lnTo>
                      <a:pt x="168475" y="286340"/>
                    </a:lnTo>
                    <a:lnTo>
                      <a:pt x="161331" y="286340"/>
                    </a:lnTo>
                    <a:lnTo>
                      <a:pt x="118181" y="274976"/>
                    </a:lnTo>
                    <a:lnTo>
                      <a:pt x="81821" y="270412"/>
                    </a:lnTo>
                    <a:lnTo>
                      <a:pt x="61668" y="270412"/>
                    </a:lnTo>
                    <a:lnTo>
                      <a:pt x="38956" y="286340"/>
                    </a:lnTo>
                    <a:lnTo>
                      <a:pt x="31812" y="286340"/>
                    </a:lnTo>
                    <a:lnTo>
                      <a:pt x="23067" y="286340"/>
                    </a:lnTo>
                    <a:lnTo>
                      <a:pt x="15923" y="286340"/>
                    </a:lnTo>
                    <a:cubicBezTo>
                      <a:pt x="14419" y="277243"/>
                      <a:pt x="12879" y="268146"/>
                      <a:pt x="11374" y="259048"/>
                    </a:cubicBezTo>
                    <a:cubicBezTo>
                      <a:pt x="7594" y="249951"/>
                      <a:pt x="3779" y="240884"/>
                      <a:pt x="0" y="231786"/>
                    </a:cubicBezTo>
                    <a:lnTo>
                      <a:pt x="27262" y="220422"/>
                    </a:lnTo>
                    <a:lnTo>
                      <a:pt x="27262" y="195427"/>
                    </a:lnTo>
                    <a:lnTo>
                      <a:pt x="15923" y="172699"/>
                    </a:lnTo>
                    <a:cubicBezTo>
                      <a:pt x="14419" y="163602"/>
                      <a:pt x="12879" y="154534"/>
                      <a:pt x="11374" y="145437"/>
                    </a:cubicBezTo>
                    <a:lnTo>
                      <a:pt x="18518" y="145437"/>
                    </a:lnTo>
                    <a:lnTo>
                      <a:pt x="47735" y="145437"/>
                    </a:lnTo>
                    <a:lnTo>
                      <a:pt x="86370" y="124976"/>
                    </a:lnTo>
                    <a:lnTo>
                      <a:pt x="97709" y="86350"/>
                    </a:lnTo>
                    <a:lnTo>
                      <a:pt x="129520" y="65888"/>
                    </a:lnTo>
                    <a:cubicBezTo>
                      <a:pt x="128015" y="56791"/>
                      <a:pt x="126475" y="47724"/>
                      <a:pt x="124971" y="38626"/>
                    </a:cubicBezTo>
                    <a:lnTo>
                      <a:pt x="145443" y="272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4" name="Freeform 408">
                <a:extLst>
                  <a:ext uri="{FF2B5EF4-FFF2-40B4-BE49-F238E27FC236}">
                    <a16:creationId xmlns:a16="http://schemas.microsoft.com/office/drawing/2014/main" id="{7FC5A82C-3014-4B6B-875B-BE8912D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8722" y="2926467"/>
                <a:ext cx="102166" cy="131221"/>
              </a:xfrm>
              <a:custGeom>
                <a:avLst/>
                <a:gdLst>
                  <a:gd name="connsiteX0" fmla="*/ 36577 w 127475"/>
                  <a:gd name="connsiteY0" fmla="*/ 0 h 163727"/>
                  <a:gd name="connsiteX1" fmla="*/ 63846 w 127475"/>
                  <a:gd name="connsiteY1" fmla="*/ 15907 h 163727"/>
                  <a:gd name="connsiteX2" fmla="*/ 79754 w 127475"/>
                  <a:gd name="connsiteY2" fmla="*/ 20452 h 163727"/>
                  <a:gd name="connsiteX3" fmla="*/ 95661 w 127475"/>
                  <a:gd name="connsiteY3" fmla="*/ 31815 h 163727"/>
                  <a:gd name="connsiteX4" fmla="*/ 91116 w 127475"/>
                  <a:gd name="connsiteY4" fmla="*/ 54540 h 163727"/>
                  <a:gd name="connsiteX5" fmla="*/ 107023 w 127475"/>
                  <a:gd name="connsiteY5" fmla="*/ 59085 h 163727"/>
                  <a:gd name="connsiteX6" fmla="*/ 111568 w 127475"/>
                  <a:gd name="connsiteY6" fmla="*/ 86354 h 163727"/>
                  <a:gd name="connsiteX7" fmla="*/ 122930 w 127475"/>
                  <a:gd name="connsiteY7" fmla="*/ 97717 h 163727"/>
                  <a:gd name="connsiteX8" fmla="*/ 122930 w 127475"/>
                  <a:gd name="connsiteY8" fmla="*/ 102262 h 163727"/>
                  <a:gd name="connsiteX9" fmla="*/ 127475 w 127475"/>
                  <a:gd name="connsiteY9" fmla="*/ 106807 h 163727"/>
                  <a:gd name="connsiteX10" fmla="*/ 118385 w 127475"/>
                  <a:gd name="connsiteY10" fmla="*/ 113624 h 163727"/>
                  <a:gd name="connsiteX11" fmla="*/ 116798 w 127475"/>
                  <a:gd name="connsiteY11" fmla="*/ 113624 h 163727"/>
                  <a:gd name="connsiteX12" fmla="*/ 113623 w 127475"/>
                  <a:gd name="connsiteY12" fmla="*/ 116005 h 163727"/>
                  <a:gd name="connsiteX13" fmla="*/ 90899 w 127475"/>
                  <a:gd name="connsiteY13" fmla="*/ 116005 h 163727"/>
                  <a:gd name="connsiteX14" fmla="*/ 86354 w 127475"/>
                  <a:gd name="connsiteY14" fmla="*/ 109188 h 163727"/>
                  <a:gd name="connsiteX15" fmla="*/ 85727 w 127475"/>
                  <a:gd name="connsiteY15" fmla="*/ 109188 h 163727"/>
                  <a:gd name="connsiteX16" fmla="*/ 91116 w 127475"/>
                  <a:gd name="connsiteY16" fmla="*/ 118169 h 163727"/>
                  <a:gd name="connsiteX17" fmla="*/ 79754 w 127475"/>
                  <a:gd name="connsiteY17" fmla="*/ 134076 h 163727"/>
                  <a:gd name="connsiteX18" fmla="*/ 68391 w 127475"/>
                  <a:gd name="connsiteY18" fmla="*/ 156801 h 163727"/>
                  <a:gd name="connsiteX19" fmla="*/ 63846 w 127475"/>
                  <a:gd name="connsiteY19" fmla="*/ 161346 h 163727"/>
                  <a:gd name="connsiteX20" fmla="*/ 63146 w 127475"/>
                  <a:gd name="connsiteY20" fmla="*/ 159665 h 163727"/>
                  <a:gd name="connsiteX21" fmla="*/ 59084 w 127475"/>
                  <a:gd name="connsiteY21" fmla="*/ 163727 h 163727"/>
                  <a:gd name="connsiteX22" fmla="*/ 47722 w 127475"/>
                  <a:gd name="connsiteY22" fmla="*/ 136457 h 163727"/>
                  <a:gd name="connsiteX23" fmla="*/ 54539 w 127475"/>
                  <a:gd name="connsiteY23" fmla="*/ 116005 h 163727"/>
                  <a:gd name="connsiteX24" fmla="*/ 54539 w 127475"/>
                  <a:gd name="connsiteY24" fmla="*/ 88735 h 163727"/>
                  <a:gd name="connsiteX25" fmla="*/ 31815 w 127475"/>
                  <a:gd name="connsiteY25" fmla="*/ 61466 h 163727"/>
                  <a:gd name="connsiteX26" fmla="*/ 20452 w 127475"/>
                  <a:gd name="connsiteY26" fmla="*/ 41013 h 163727"/>
                  <a:gd name="connsiteX27" fmla="*/ 4545 w 127475"/>
                  <a:gd name="connsiteY27" fmla="*/ 22833 h 163727"/>
                  <a:gd name="connsiteX28" fmla="*/ 0 w 127475"/>
                  <a:gd name="connsiteY28" fmla="*/ 18288 h 163727"/>
                  <a:gd name="connsiteX29" fmla="*/ 4545 w 127475"/>
                  <a:gd name="connsiteY29" fmla="*/ 6926 h 163727"/>
                  <a:gd name="connsiteX30" fmla="*/ 8627 w 127475"/>
                  <a:gd name="connsiteY30" fmla="*/ 6246 h 163727"/>
                  <a:gd name="connsiteX31" fmla="*/ 9307 w 127475"/>
                  <a:gd name="connsiteY31" fmla="*/ 4545 h 16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475" h="163727">
                    <a:moveTo>
                      <a:pt x="36577" y="0"/>
                    </a:moveTo>
                    <a:lnTo>
                      <a:pt x="63846" y="15907"/>
                    </a:lnTo>
                    <a:lnTo>
                      <a:pt x="79754" y="20452"/>
                    </a:lnTo>
                    <a:lnTo>
                      <a:pt x="95661" y="31815"/>
                    </a:lnTo>
                    <a:lnTo>
                      <a:pt x="91116" y="54540"/>
                    </a:lnTo>
                    <a:lnTo>
                      <a:pt x="107023" y="59085"/>
                    </a:lnTo>
                    <a:lnTo>
                      <a:pt x="111568" y="86354"/>
                    </a:lnTo>
                    <a:lnTo>
                      <a:pt x="122930" y="97717"/>
                    </a:lnTo>
                    <a:lnTo>
                      <a:pt x="122930" y="102262"/>
                    </a:lnTo>
                    <a:lnTo>
                      <a:pt x="127475" y="106807"/>
                    </a:lnTo>
                    <a:lnTo>
                      <a:pt x="118385" y="113624"/>
                    </a:lnTo>
                    <a:lnTo>
                      <a:pt x="116798" y="113624"/>
                    </a:lnTo>
                    <a:lnTo>
                      <a:pt x="113623" y="116005"/>
                    </a:lnTo>
                    <a:lnTo>
                      <a:pt x="90899" y="116005"/>
                    </a:lnTo>
                    <a:lnTo>
                      <a:pt x="86354" y="109188"/>
                    </a:lnTo>
                    <a:lnTo>
                      <a:pt x="85727" y="109188"/>
                    </a:lnTo>
                    <a:lnTo>
                      <a:pt x="91116" y="118169"/>
                    </a:lnTo>
                    <a:lnTo>
                      <a:pt x="79754" y="134076"/>
                    </a:lnTo>
                    <a:lnTo>
                      <a:pt x="68391" y="156801"/>
                    </a:lnTo>
                    <a:lnTo>
                      <a:pt x="63846" y="161346"/>
                    </a:lnTo>
                    <a:lnTo>
                      <a:pt x="63146" y="159665"/>
                    </a:lnTo>
                    <a:lnTo>
                      <a:pt x="59084" y="163727"/>
                    </a:lnTo>
                    <a:lnTo>
                      <a:pt x="47722" y="136457"/>
                    </a:lnTo>
                    <a:lnTo>
                      <a:pt x="54539" y="116005"/>
                    </a:lnTo>
                    <a:lnTo>
                      <a:pt x="54539" y="88735"/>
                    </a:lnTo>
                    <a:lnTo>
                      <a:pt x="31815" y="61466"/>
                    </a:lnTo>
                    <a:lnTo>
                      <a:pt x="20452" y="41013"/>
                    </a:lnTo>
                    <a:lnTo>
                      <a:pt x="4545" y="22833"/>
                    </a:lnTo>
                    <a:lnTo>
                      <a:pt x="0" y="18288"/>
                    </a:lnTo>
                    <a:lnTo>
                      <a:pt x="4545" y="6926"/>
                    </a:lnTo>
                    <a:lnTo>
                      <a:pt x="8627" y="6246"/>
                    </a:lnTo>
                    <a:lnTo>
                      <a:pt x="930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5" name="Freeform 406">
                <a:extLst>
                  <a:ext uri="{FF2B5EF4-FFF2-40B4-BE49-F238E27FC236}">
                    <a16:creationId xmlns:a16="http://schemas.microsoft.com/office/drawing/2014/main" id="{973C396A-A59A-4782-9389-E8DB7B33F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0045" y="2937307"/>
                <a:ext cx="276925" cy="193231"/>
              </a:xfrm>
              <a:custGeom>
                <a:avLst/>
                <a:gdLst>
                  <a:gd name="connsiteX0" fmla="*/ 220430 w 345525"/>
                  <a:gd name="connsiteY0" fmla="*/ 0 h 241098"/>
                  <a:gd name="connsiteX1" fmla="*/ 231792 w 345525"/>
                  <a:gd name="connsiteY1" fmla="*/ 0 h 241098"/>
                  <a:gd name="connsiteX2" fmla="*/ 240882 w 345525"/>
                  <a:gd name="connsiteY2" fmla="*/ 4545 h 241098"/>
                  <a:gd name="connsiteX3" fmla="*/ 256789 w 345525"/>
                  <a:gd name="connsiteY3" fmla="*/ 22725 h 241098"/>
                  <a:gd name="connsiteX4" fmla="*/ 268152 w 345525"/>
                  <a:gd name="connsiteY4" fmla="*/ 43177 h 241098"/>
                  <a:gd name="connsiteX5" fmla="*/ 290876 w 345525"/>
                  <a:gd name="connsiteY5" fmla="*/ 74991 h 241098"/>
                  <a:gd name="connsiteX6" fmla="*/ 290876 w 345525"/>
                  <a:gd name="connsiteY6" fmla="*/ 76419 h 241098"/>
                  <a:gd name="connsiteX7" fmla="*/ 293258 w 345525"/>
                  <a:gd name="connsiteY7" fmla="*/ 79753 h 241098"/>
                  <a:gd name="connsiteX8" fmla="*/ 293258 w 345525"/>
                  <a:gd name="connsiteY8" fmla="*/ 102478 h 241098"/>
                  <a:gd name="connsiteX9" fmla="*/ 286441 w 345525"/>
                  <a:gd name="connsiteY9" fmla="*/ 122930 h 241098"/>
                  <a:gd name="connsiteX10" fmla="*/ 292138 w 345525"/>
                  <a:gd name="connsiteY10" fmla="*/ 145718 h 241098"/>
                  <a:gd name="connsiteX11" fmla="*/ 311329 w 345525"/>
                  <a:gd name="connsiteY11" fmla="*/ 149983 h 241098"/>
                  <a:gd name="connsiteX12" fmla="*/ 327236 w 345525"/>
                  <a:gd name="connsiteY12" fmla="*/ 145438 h 241098"/>
                  <a:gd name="connsiteX13" fmla="*/ 343143 w 345525"/>
                  <a:gd name="connsiteY13" fmla="*/ 156800 h 241098"/>
                  <a:gd name="connsiteX14" fmla="*/ 343143 w 345525"/>
                  <a:gd name="connsiteY14" fmla="*/ 159860 h 241098"/>
                  <a:gd name="connsiteX15" fmla="*/ 345525 w 345525"/>
                  <a:gd name="connsiteY15" fmla="*/ 161562 h 241098"/>
                  <a:gd name="connsiteX16" fmla="*/ 345525 w 345525"/>
                  <a:gd name="connsiteY16" fmla="*/ 170652 h 241098"/>
                  <a:gd name="connsiteX17" fmla="*/ 329618 w 345525"/>
                  <a:gd name="connsiteY17" fmla="*/ 182014 h 241098"/>
                  <a:gd name="connsiteX18" fmla="*/ 318256 w 345525"/>
                  <a:gd name="connsiteY18" fmla="*/ 177469 h 241098"/>
                  <a:gd name="connsiteX19" fmla="*/ 309166 w 345525"/>
                  <a:gd name="connsiteY19" fmla="*/ 241098 h 241098"/>
                  <a:gd name="connsiteX20" fmla="*/ 286441 w 345525"/>
                  <a:gd name="connsiteY20" fmla="*/ 236553 h 241098"/>
                  <a:gd name="connsiteX21" fmla="*/ 259171 w 345525"/>
                  <a:gd name="connsiteY21" fmla="*/ 213829 h 241098"/>
                  <a:gd name="connsiteX22" fmla="*/ 215994 w 345525"/>
                  <a:gd name="connsiteY22" fmla="*/ 232008 h 241098"/>
                  <a:gd name="connsiteX23" fmla="*/ 195542 w 345525"/>
                  <a:gd name="connsiteY23" fmla="*/ 241098 h 241098"/>
                  <a:gd name="connsiteX24" fmla="*/ 141003 w 345525"/>
                  <a:gd name="connsiteY24" fmla="*/ 241098 h 241098"/>
                  <a:gd name="connsiteX25" fmla="*/ 116006 w 345525"/>
                  <a:gd name="connsiteY25" fmla="*/ 232008 h 241098"/>
                  <a:gd name="connsiteX26" fmla="*/ 104643 w 345525"/>
                  <a:gd name="connsiteY26" fmla="*/ 236553 h 241098"/>
                  <a:gd name="connsiteX27" fmla="*/ 102262 w 345525"/>
                  <a:gd name="connsiteY27" fmla="*/ 231791 h 241098"/>
                  <a:gd name="connsiteX28" fmla="*/ 102261 w 345525"/>
                  <a:gd name="connsiteY28" fmla="*/ 231791 h 241098"/>
                  <a:gd name="connsiteX29" fmla="*/ 93280 w 345525"/>
                  <a:gd name="connsiteY29" fmla="*/ 213827 h 241098"/>
                  <a:gd name="connsiteX30" fmla="*/ 81919 w 345525"/>
                  <a:gd name="connsiteY30" fmla="*/ 204739 h 241098"/>
                  <a:gd name="connsiteX31" fmla="*/ 83959 w 345525"/>
                  <a:gd name="connsiteY31" fmla="*/ 203514 h 241098"/>
                  <a:gd name="connsiteX32" fmla="*/ 79537 w 345525"/>
                  <a:gd name="connsiteY32" fmla="*/ 199977 h 241098"/>
                  <a:gd name="connsiteX33" fmla="*/ 87090 w 345525"/>
                  <a:gd name="connsiteY33" fmla="*/ 195445 h 241098"/>
                  <a:gd name="connsiteX34" fmla="*/ 81919 w 345525"/>
                  <a:gd name="connsiteY34" fmla="*/ 193376 h 241098"/>
                  <a:gd name="connsiteX35" fmla="*/ 72829 w 345525"/>
                  <a:gd name="connsiteY35" fmla="*/ 204739 h 241098"/>
                  <a:gd name="connsiteX36" fmla="*/ 50104 w 345525"/>
                  <a:gd name="connsiteY36" fmla="*/ 188832 h 241098"/>
                  <a:gd name="connsiteX37" fmla="*/ 50104 w 345525"/>
                  <a:gd name="connsiteY37" fmla="*/ 185737 h 241098"/>
                  <a:gd name="connsiteX38" fmla="*/ 47722 w 345525"/>
                  <a:gd name="connsiteY38" fmla="*/ 184070 h 241098"/>
                  <a:gd name="connsiteX39" fmla="*/ 47722 w 345525"/>
                  <a:gd name="connsiteY39" fmla="*/ 164717 h 241098"/>
                  <a:gd name="connsiteX40" fmla="*/ 22834 w 345525"/>
                  <a:gd name="connsiteY40" fmla="*/ 150200 h 241098"/>
                  <a:gd name="connsiteX41" fmla="*/ 22834 w 345525"/>
                  <a:gd name="connsiteY41" fmla="*/ 146827 h 241098"/>
                  <a:gd name="connsiteX42" fmla="*/ 20452 w 345525"/>
                  <a:gd name="connsiteY42" fmla="*/ 145438 h 241098"/>
                  <a:gd name="connsiteX43" fmla="*/ 20452 w 345525"/>
                  <a:gd name="connsiteY43" fmla="*/ 132440 h 241098"/>
                  <a:gd name="connsiteX44" fmla="*/ 2382 w 345525"/>
                  <a:gd name="connsiteY44" fmla="*/ 118385 h 241098"/>
                  <a:gd name="connsiteX45" fmla="*/ 4818 w 345525"/>
                  <a:gd name="connsiteY45" fmla="*/ 117370 h 241098"/>
                  <a:gd name="connsiteX46" fmla="*/ 0 w 345525"/>
                  <a:gd name="connsiteY46" fmla="*/ 113623 h 241098"/>
                  <a:gd name="connsiteX47" fmla="*/ 27270 w 345525"/>
                  <a:gd name="connsiteY47" fmla="*/ 102261 h 241098"/>
                  <a:gd name="connsiteX48" fmla="*/ 52267 w 345525"/>
                  <a:gd name="connsiteY48" fmla="*/ 63629 h 241098"/>
                  <a:gd name="connsiteX49" fmla="*/ 63629 w 345525"/>
                  <a:gd name="connsiteY49" fmla="*/ 27270 h 241098"/>
                  <a:gd name="connsiteX50" fmla="*/ 90899 w 345525"/>
                  <a:gd name="connsiteY50" fmla="*/ 15907 h 241098"/>
                  <a:gd name="connsiteX51" fmla="*/ 106806 w 345525"/>
                  <a:gd name="connsiteY51" fmla="*/ 4545 h 241098"/>
                  <a:gd name="connsiteX52" fmla="*/ 129531 w 345525"/>
                  <a:gd name="connsiteY52" fmla="*/ 11362 h 241098"/>
                  <a:gd name="connsiteX53" fmla="*/ 149983 w 345525"/>
                  <a:gd name="connsiteY53" fmla="*/ 11362 h 241098"/>
                  <a:gd name="connsiteX54" fmla="*/ 165891 w 345525"/>
                  <a:gd name="connsiteY54" fmla="*/ 27270 h 241098"/>
                  <a:gd name="connsiteX55" fmla="*/ 181798 w 345525"/>
                  <a:gd name="connsiteY55" fmla="*/ 15907 h 241098"/>
                  <a:gd name="connsiteX56" fmla="*/ 209068 w 345525"/>
                  <a:gd name="connsiteY56" fmla="*/ 11362 h 2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45525" h="241098">
                    <a:moveTo>
                      <a:pt x="220430" y="0"/>
                    </a:moveTo>
                    <a:lnTo>
                      <a:pt x="231792" y="0"/>
                    </a:lnTo>
                    <a:lnTo>
                      <a:pt x="240882" y="4545"/>
                    </a:lnTo>
                    <a:lnTo>
                      <a:pt x="256789" y="22725"/>
                    </a:lnTo>
                    <a:lnTo>
                      <a:pt x="268152" y="43177"/>
                    </a:lnTo>
                    <a:lnTo>
                      <a:pt x="290876" y="74991"/>
                    </a:lnTo>
                    <a:lnTo>
                      <a:pt x="290876" y="76419"/>
                    </a:lnTo>
                    <a:lnTo>
                      <a:pt x="293258" y="79753"/>
                    </a:lnTo>
                    <a:lnTo>
                      <a:pt x="293258" y="102478"/>
                    </a:lnTo>
                    <a:lnTo>
                      <a:pt x="286441" y="122930"/>
                    </a:lnTo>
                    <a:lnTo>
                      <a:pt x="292138" y="145718"/>
                    </a:lnTo>
                    <a:lnTo>
                      <a:pt x="311329" y="149983"/>
                    </a:lnTo>
                    <a:lnTo>
                      <a:pt x="327236" y="145438"/>
                    </a:lnTo>
                    <a:lnTo>
                      <a:pt x="343143" y="156800"/>
                    </a:lnTo>
                    <a:lnTo>
                      <a:pt x="343143" y="159860"/>
                    </a:lnTo>
                    <a:lnTo>
                      <a:pt x="345525" y="161562"/>
                    </a:lnTo>
                    <a:lnTo>
                      <a:pt x="345525" y="170652"/>
                    </a:lnTo>
                    <a:lnTo>
                      <a:pt x="329618" y="182014"/>
                    </a:lnTo>
                    <a:lnTo>
                      <a:pt x="318256" y="177469"/>
                    </a:lnTo>
                    <a:lnTo>
                      <a:pt x="309166" y="241098"/>
                    </a:lnTo>
                    <a:lnTo>
                      <a:pt x="286441" y="236553"/>
                    </a:lnTo>
                    <a:lnTo>
                      <a:pt x="259171" y="213829"/>
                    </a:lnTo>
                    <a:lnTo>
                      <a:pt x="215994" y="232008"/>
                    </a:lnTo>
                    <a:lnTo>
                      <a:pt x="195542" y="241098"/>
                    </a:lnTo>
                    <a:lnTo>
                      <a:pt x="141003" y="241098"/>
                    </a:lnTo>
                    <a:lnTo>
                      <a:pt x="116006" y="232008"/>
                    </a:lnTo>
                    <a:lnTo>
                      <a:pt x="104643" y="236553"/>
                    </a:lnTo>
                    <a:lnTo>
                      <a:pt x="102262" y="231791"/>
                    </a:lnTo>
                    <a:lnTo>
                      <a:pt x="102261" y="231791"/>
                    </a:lnTo>
                    <a:lnTo>
                      <a:pt x="93280" y="213827"/>
                    </a:lnTo>
                    <a:lnTo>
                      <a:pt x="81919" y="204739"/>
                    </a:lnTo>
                    <a:lnTo>
                      <a:pt x="83959" y="203514"/>
                    </a:lnTo>
                    <a:lnTo>
                      <a:pt x="79537" y="199977"/>
                    </a:lnTo>
                    <a:lnTo>
                      <a:pt x="87090" y="195445"/>
                    </a:lnTo>
                    <a:lnTo>
                      <a:pt x="81919" y="193376"/>
                    </a:lnTo>
                    <a:lnTo>
                      <a:pt x="72829" y="204739"/>
                    </a:lnTo>
                    <a:lnTo>
                      <a:pt x="50104" y="188832"/>
                    </a:lnTo>
                    <a:lnTo>
                      <a:pt x="50104" y="185737"/>
                    </a:lnTo>
                    <a:lnTo>
                      <a:pt x="47722" y="184070"/>
                    </a:lnTo>
                    <a:lnTo>
                      <a:pt x="47722" y="164717"/>
                    </a:lnTo>
                    <a:lnTo>
                      <a:pt x="22834" y="150200"/>
                    </a:lnTo>
                    <a:lnTo>
                      <a:pt x="22834" y="146827"/>
                    </a:lnTo>
                    <a:lnTo>
                      <a:pt x="20452" y="145438"/>
                    </a:lnTo>
                    <a:lnTo>
                      <a:pt x="20452" y="132440"/>
                    </a:lnTo>
                    <a:lnTo>
                      <a:pt x="2382" y="118385"/>
                    </a:lnTo>
                    <a:lnTo>
                      <a:pt x="4818" y="117370"/>
                    </a:lnTo>
                    <a:lnTo>
                      <a:pt x="0" y="113623"/>
                    </a:lnTo>
                    <a:lnTo>
                      <a:pt x="27270" y="102261"/>
                    </a:lnTo>
                    <a:lnTo>
                      <a:pt x="52267" y="63629"/>
                    </a:lnTo>
                    <a:lnTo>
                      <a:pt x="63629" y="27270"/>
                    </a:lnTo>
                    <a:lnTo>
                      <a:pt x="90899" y="15907"/>
                    </a:lnTo>
                    <a:lnTo>
                      <a:pt x="106806" y="4545"/>
                    </a:lnTo>
                    <a:lnTo>
                      <a:pt x="129531" y="11362"/>
                    </a:lnTo>
                    <a:lnTo>
                      <a:pt x="149983" y="11362"/>
                    </a:lnTo>
                    <a:lnTo>
                      <a:pt x="165891" y="27270"/>
                    </a:lnTo>
                    <a:lnTo>
                      <a:pt x="181798" y="15907"/>
                    </a:lnTo>
                    <a:lnTo>
                      <a:pt x="209068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6" name="Freeform 404">
                <a:extLst>
                  <a:ext uri="{FF2B5EF4-FFF2-40B4-BE49-F238E27FC236}">
                    <a16:creationId xmlns:a16="http://schemas.microsoft.com/office/drawing/2014/main" id="{722011E8-31BB-4950-BDC9-E07960944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0264" y="2626039"/>
                <a:ext cx="298953" cy="280654"/>
              </a:xfrm>
              <a:custGeom>
                <a:avLst/>
                <a:gdLst>
                  <a:gd name="connsiteX0" fmla="*/ 129531 w 373011"/>
                  <a:gd name="connsiteY0" fmla="*/ 0 h 350178"/>
                  <a:gd name="connsiteX1" fmla="*/ 133947 w 373011"/>
                  <a:gd name="connsiteY1" fmla="*/ 1299 h 350178"/>
                  <a:gd name="connsiteX2" fmla="*/ 136675 w 373011"/>
                  <a:gd name="connsiteY2" fmla="*/ 0 h 350178"/>
                  <a:gd name="connsiteX3" fmla="*/ 175307 w 373011"/>
                  <a:gd name="connsiteY3" fmla="*/ 11362 h 350178"/>
                  <a:gd name="connsiteX4" fmla="*/ 175307 w 373011"/>
                  <a:gd name="connsiteY4" fmla="*/ 16125 h 350178"/>
                  <a:gd name="connsiteX5" fmla="*/ 175307 w 373011"/>
                  <a:gd name="connsiteY5" fmla="*/ 27270 h 350178"/>
                  <a:gd name="connsiteX6" fmla="*/ 204522 w 373011"/>
                  <a:gd name="connsiteY6" fmla="*/ 27270 h 350178"/>
                  <a:gd name="connsiteX7" fmla="*/ 211666 w 373011"/>
                  <a:gd name="connsiteY7" fmla="*/ 27270 h 350178"/>
                  <a:gd name="connsiteX8" fmla="*/ 254843 w 373011"/>
                  <a:gd name="connsiteY8" fmla="*/ 34087 h 350178"/>
                  <a:gd name="connsiteX9" fmla="*/ 318145 w 373011"/>
                  <a:gd name="connsiteY9" fmla="*/ 34087 h 350178"/>
                  <a:gd name="connsiteX10" fmla="*/ 325289 w 373011"/>
                  <a:gd name="connsiteY10" fmla="*/ 34087 h 350178"/>
                  <a:gd name="connsiteX11" fmla="*/ 348014 w 373011"/>
                  <a:gd name="connsiteY11" fmla="*/ 43177 h 350178"/>
                  <a:gd name="connsiteX12" fmla="*/ 352559 w 373011"/>
                  <a:gd name="connsiteY12" fmla="*/ 59084 h 350178"/>
                  <a:gd name="connsiteX13" fmla="*/ 352559 w 373011"/>
                  <a:gd name="connsiteY13" fmla="*/ 63847 h 350178"/>
                  <a:gd name="connsiteX14" fmla="*/ 352559 w 373011"/>
                  <a:gd name="connsiteY14" fmla="*/ 86354 h 350178"/>
                  <a:gd name="connsiteX15" fmla="*/ 363921 w 373011"/>
                  <a:gd name="connsiteY15" fmla="*/ 109079 h 350178"/>
                  <a:gd name="connsiteX16" fmla="*/ 363921 w 373011"/>
                  <a:gd name="connsiteY16" fmla="*/ 113842 h 350178"/>
                  <a:gd name="connsiteX17" fmla="*/ 363921 w 373011"/>
                  <a:gd name="connsiteY17" fmla="*/ 134076 h 350178"/>
                  <a:gd name="connsiteX18" fmla="*/ 363921 w 373011"/>
                  <a:gd name="connsiteY18" fmla="*/ 138839 h 350178"/>
                  <a:gd name="connsiteX19" fmla="*/ 342840 w 373011"/>
                  <a:gd name="connsiteY19" fmla="*/ 149380 h 350178"/>
                  <a:gd name="connsiteX20" fmla="*/ 352559 w 373011"/>
                  <a:gd name="connsiteY20" fmla="*/ 172708 h 350178"/>
                  <a:gd name="connsiteX21" fmla="*/ 352559 w 373011"/>
                  <a:gd name="connsiteY21" fmla="*/ 177471 h 350178"/>
                  <a:gd name="connsiteX22" fmla="*/ 352559 w 373011"/>
                  <a:gd name="connsiteY22" fmla="*/ 199977 h 350178"/>
                  <a:gd name="connsiteX23" fmla="*/ 373011 w 373011"/>
                  <a:gd name="connsiteY23" fmla="*/ 254516 h 350178"/>
                  <a:gd name="connsiteX24" fmla="*/ 372239 w 373011"/>
                  <a:gd name="connsiteY24" fmla="*/ 257219 h 350178"/>
                  <a:gd name="connsiteX25" fmla="*/ 373011 w 373011"/>
                  <a:gd name="connsiteY25" fmla="*/ 259279 h 350178"/>
                  <a:gd name="connsiteX26" fmla="*/ 368466 w 373011"/>
                  <a:gd name="connsiteY26" fmla="*/ 275187 h 350178"/>
                  <a:gd name="connsiteX27" fmla="*/ 352559 w 373011"/>
                  <a:gd name="connsiteY27" fmla="*/ 279732 h 350178"/>
                  <a:gd name="connsiteX28" fmla="*/ 321478 w 373011"/>
                  <a:gd name="connsiteY28" fmla="*/ 326354 h 350178"/>
                  <a:gd name="connsiteX29" fmla="*/ 325289 w 373011"/>
                  <a:gd name="connsiteY29" fmla="*/ 345415 h 350178"/>
                  <a:gd name="connsiteX30" fmla="*/ 324337 w 373011"/>
                  <a:gd name="connsiteY30" fmla="*/ 345415 h 350178"/>
                  <a:gd name="connsiteX31" fmla="*/ 325289 w 373011"/>
                  <a:gd name="connsiteY31" fmla="*/ 350178 h 350178"/>
                  <a:gd name="connsiteX32" fmla="*/ 320745 w 373011"/>
                  <a:gd name="connsiteY32" fmla="*/ 350178 h 350178"/>
                  <a:gd name="connsiteX33" fmla="*/ 317799 w 373011"/>
                  <a:gd name="connsiteY33" fmla="*/ 348445 h 350178"/>
                  <a:gd name="connsiteX34" fmla="*/ 318145 w 373011"/>
                  <a:gd name="connsiteY34" fmla="*/ 350178 h 350178"/>
                  <a:gd name="connsiteX35" fmla="*/ 313601 w 373011"/>
                  <a:gd name="connsiteY35" fmla="*/ 350178 h 350178"/>
                  <a:gd name="connsiteX36" fmla="*/ 277099 w 373011"/>
                  <a:gd name="connsiteY36" fmla="*/ 328707 h 350178"/>
                  <a:gd name="connsiteX37" fmla="*/ 254843 w 373011"/>
                  <a:gd name="connsiteY37" fmla="*/ 334271 h 350178"/>
                  <a:gd name="connsiteX38" fmla="*/ 252211 w 373011"/>
                  <a:gd name="connsiteY38" fmla="*/ 333143 h 350178"/>
                  <a:gd name="connsiteX39" fmla="*/ 247699 w 373011"/>
                  <a:gd name="connsiteY39" fmla="*/ 334271 h 350178"/>
                  <a:gd name="connsiteX40" fmla="*/ 235825 w 373011"/>
                  <a:gd name="connsiteY40" fmla="*/ 329182 h 350178"/>
                  <a:gd name="connsiteX41" fmla="*/ 218484 w 373011"/>
                  <a:gd name="connsiteY41" fmla="*/ 338816 h 350178"/>
                  <a:gd name="connsiteX42" fmla="*/ 215932 w 373011"/>
                  <a:gd name="connsiteY42" fmla="*/ 336264 h 350178"/>
                  <a:gd name="connsiteX43" fmla="*/ 211340 w 373011"/>
                  <a:gd name="connsiteY43" fmla="*/ 338816 h 350178"/>
                  <a:gd name="connsiteX44" fmla="*/ 197020 w 373011"/>
                  <a:gd name="connsiteY44" fmla="*/ 324496 h 350178"/>
                  <a:gd name="connsiteX45" fmla="*/ 186669 w 373011"/>
                  <a:gd name="connsiteY45" fmla="*/ 327453 h 350178"/>
                  <a:gd name="connsiteX46" fmla="*/ 184526 w 373011"/>
                  <a:gd name="connsiteY46" fmla="*/ 326025 h 350178"/>
                  <a:gd name="connsiteX47" fmla="*/ 179525 w 373011"/>
                  <a:gd name="connsiteY47" fmla="*/ 327453 h 350178"/>
                  <a:gd name="connsiteX48" fmla="*/ 172708 w 373011"/>
                  <a:gd name="connsiteY48" fmla="*/ 322909 h 350178"/>
                  <a:gd name="connsiteX49" fmla="*/ 156800 w 373011"/>
                  <a:gd name="connsiteY49" fmla="*/ 295639 h 350178"/>
                  <a:gd name="connsiteX50" fmla="*/ 136675 w 373011"/>
                  <a:gd name="connsiteY50" fmla="*/ 295639 h 350178"/>
                  <a:gd name="connsiteX51" fmla="*/ 129531 w 373011"/>
                  <a:gd name="connsiteY51" fmla="*/ 295639 h 350178"/>
                  <a:gd name="connsiteX52" fmla="*/ 129531 w 373011"/>
                  <a:gd name="connsiteY52" fmla="*/ 290876 h 350178"/>
                  <a:gd name="connsiteX53" fmla="*/ 129531 w 373011"/>
                  <a:gd name="connsiteY53" fmla="*/ 275187 h 350178"/>
                  <a:gd name="connsiteX54" fmla="*/ 108929 w 373011"/>
                  <a:gd name="connsiteY54" fmla="*/ 270036 h 350178"/>
                  <a:gd name="connsiteX55" fmla="*/ 104860 w 373011"/>
                  <a:gd name="connsiteY55" fmla="*/ 284277 h 350178"/>
                  <a:gd name="connsiteX56" fmla="*/ 98521 w 373011"/>
                  <a:gd name="connsiteY56" fmla="*/ 281459 h 350178"/>
                  <a:gd name="connsiteX57" fmla="*/ 97716 w 373011"/>
                  <a:gd name="connsiteY57" fmla="*/ 284277 h 350178"/>
                  <a:gd name="connsiteX58" fmla="*/ 77264 w 373011"/>
                  <a:gd name="connsiteY58" fmla="*/ 275187 h 350178"/>
                  <a:gd name="connsiteX59" fmla="*/ 78472 w 373011"/>
                  <a:gd name="connsiteY59" fmla="*/ 270961 h 350178"/>
                  <a:gd name="connsiteX60" fmla="*/ 77264 w 373011"/>
                  <a:gd name="connsiteY60" fmla="*/ 270424 h 350178"/>
                  <a:gd name="connsiteX61" fmla="*/ 80527 w 373011"/>
                  <a:gd name="connsiteY61" fmla="*/ 259004 h 350178"/>
                  <a:gd name="connsiteX62" fmla="*/ 49994 w 373011"/>
                  <a:gd name="connsiteY62" fmla="*/ 252462 h 350178"/>
                  <a:gd name="connsiteX63" fmla="*/ 34087 w 373011"/>
                  <a:gd name="connsiteY63" fmla="*/ 232010 h 350178"/>
                  <a:gd name="connsiteX64" fmla="*/ 18180 w 373011"/>
                  <a:gd name="connsiteY64" fmla="*/ 193378 h 350178"/>
                  <a:gd name="connsiteX65" fmla="*/ 18984 w 373011"/>
                  <a:gd name="connsiteY65" fmla="*/ 190566 h 350178"/>
                  <a:gd name="connsiteX66" fmla="*/ 18180 w 373011"/>
                  <a:gd name="connsiteY66" fmla="*/ 188615 h 350178"/>
                  <a:gd name="connsiteX67" fmla="*/ 21969 w 373011"/>
                  <a:gd name="connsiteY67" fmla="*/ 175354 h 350178"/>
                  <a:gd name="connsiteX68" fmla="*/ 11363 w 373011"/>
                  <a:gd name="connsiteY68" fmla="*/ 145656 h 350178"/>
                  <a:gd name="connsiteX69" fmla="*/ 0 w 373011"/>
                  <a:gd name="connsiteY69" fmla="*/ 122931 h 350178"/>
                  <a:gd name="connsiteX70" fmla="*/ 1254 w 373011"/>
                  <a:gd name="connsiteY70" fmla="*/ 120675 h 350178"/>
                  <a:gd name="connsiteX71" fmla="*/ 0 w 373011"/>
                  <a:gd name="connsiteY71" fmla="*/ 118168 h 350178"/>
                  <a:gd name="connsiteX72" fmla="*/ 10229 w 373011"/>
                  <a:gd name="connsiteY72" fmla="*/ 99757 h 350178"/>
                  <a:gd name="connsiteX73" fmla="*/ 0 w 373011"/>
                  <a:gd name="connsiteY73" fmla="*/ 75210 h 350178"/>
                  <a:gd name="connsiteX74" fmla="*/ 1444 w 373011"/>
                  <a:gd name="connsiteY74" fmla="*/ 73911 h 350178"/>
                  <a:gd name="connsiteX75" fmla="*/ 0 w 373011"/>
                  <a:gd name="connsiteY75" fmla="*/ 70447 h 350178"/>
                  <a:gd name="connsiteX76" fmla="*/ 22725 w 373011"/>
                  <a:gd name="connsiteY76" fmla="*/ 49994 h 350178"/>
                  <a:gd name="connsiteX77" fmla="*/ 81809 w 373011"/>
                  <a:gd name="connsiteY77" fmla="*/ 22725 h 3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73011" h="350178">
                    <a:moveTo>
                      <a:pt x="129531" y="0"/>
                    </a:moveTo>
                    <a:lnTo>
                      <a:pt x="133947" y="1299"/>
                    </a:lnTo>
                    <a:lnTo>
                      <a:pt x="136675" y="0"/>
                    </a:lnTo>
                    <a:lnTo>
                      <a:pt x="175307" y="11362"/>
                    </a:lnTo>
                    <a:lnTo>
                      <a:pt x="175307" y="16125"/>
                    </a:lnTo>
                    <a:lnTo>
                      <a:pt x="175307" y="27270"/>
                    </a:lnTo>
                    <a:lnTo>
                      <a:pt x="204522" y="27270"/>
                    </a:lnTo>
                    <a:lnTo>
                      <a:pt x="211666" y="27270"/>
                    </a:lnTo>
                    <a:lnTo>
                      <a:pt x="254843" y="34087"/>
                    </a:lnTo>
                    <a:lnTo>
                      <a:pt x="318145" y="34087"/>
                    </a:lnTo>
                    <a:lnTo>
                      <a:pt x="325289" y="34087"/>
                    </a:lnTo>
                    <a:lnTo>
                      <a:pt x="348014" y="43177"/>
                    </a:lnTo>
                    <a:lnTo>
                      <a:pt x="352559" y="59084"/>
                    </a:lnTo>
                    <a:lnTo>
                      <a:pt x="352559" y="63847"/>
                    </a:lnTo>
                    <a:lnTo>
                      <a:pt x="352559" y="86354"/>
                    </a:lnTo>
                    <a:lnTo>
                      <a:pt x="363921" y="109079"/>
                    </a:lnTo>
                    <a:lnTo>
                      <a:pt x="363921" y="113842"/>
                    </a:lnTo>
                    <a:lnTo>
                      <a:pt x="363921" y="134076"/>
                    </a:lnTo>
                    <a:lnTo>
                      <a:pt x="363921" y="138839"/>
                    </a:lnTo>
                    <a:lnTo>
                      <a:pt x="342840" y="149380"/>
                    </a:lnTo>
                    <a:lnTo>
                      <a:pt x="352559" y="172708"/>
                    </a:lnTo>
                    <a:lnTo>
                      <a:pt x="352559" y="177471"/>
                    </a:lnTo>
                    <a:lnTo>
                      <a:pt x="352559" y="199977"/>
                    </a:lnTo>
                    <a:lnTo>
                      <a:pt x="373011" y="254516"/>
                    </a:lnTo>
                    <a:lnTo>
                      <a:pt x="372239" y="257219"/>
                    </a:lnTo>
                    <a:lnTo>
                      <a:pt x="373011" y="259279"/>
                    </a:lnTo>
                    <a:lnTo>
                      <a:pt x="368466" y="275187"/>
                    </a:lnTo>
                    <a:lnTo>
                      <a:pt x="352559" y="279732"/>
                    </a:lnTo>
                    <a:lnTo>
                      <a:pt x="321478" y="326354"/>
                    </a:lnTo>
                    <a:lnTo>
                      <a:pt x="325289" y="345415"/>
                    </a:lnTo>
                    <a:lnTo>
                      <a:pt x="324337" y="345415"/>
                    </a:lnTo>
                    <a:lnTo>
                      <a:pt x="325289" y="350178"/>
                    </a:lnTo>
                    <a:lnTo>
                      <a:pt x="320745" y="350178"/>
                    </a:lnTo>
                    <a:lnTo>
                      <a:pt x="317799" y="348445"/>
                    </a:lnTo>
                    <a:lnTo>
                      <a:pt x="318145" y="350178"/>
                    </a:lnTo>
                    <a:lnTo>
                      <a:pt x="313601" y="350178"/>
                    </a:lnTo>
                    <a:lnTo>
                      <a:pt x="277099" y="328707"/>
                    </a:lnTo>
                    <a:lnTo>
                      <a:pt x="254843" y="334271"/>
                    </a:lnTo>
                    <a:lnTo>
                      <a:pt x="252211" y="333143"/>
                    </a:lnTo>
                    <a:lnTo>
                      <a:pt x="247699" y="334271"/>
                    </a:lnTo>
                    <a:lnTo>
                      <a:pt x="235825" y="329182"/>
                    </a:lnTo>
                    <a:lnTo>
                      <a:pt x="218484" y="338816"/>
                    </a:lnTo>
                    <a:lnTo>
                      <a:pt x="215932" y="336264"/>
                    </a:lnTo>
                    <a:lnTo>
                      <a:pt x="211340" y="338816"/>
                    </a:lnTo>
                    <a:lnTo>
                      <a:pt x="197020" y="324496"/>
                    </a:lnTo>
                    <a:lnTo>
                      <a:pt x="186669" y="327453"/>
                    </a:lnTo>
                    <a:lnTo>
                      <a:pt x="184526" y="326025"/>
                    </a:lnTo>
                    <a:lnTo>
                      <a:pt x="179525" y="327453"/>
                    </a:lnTo>
                    <a:lnTo>
                      <a:pt x="172708" y="322909"/>
                    </a:lnTo>
                    <a:lnTo>
                      <a:pt x="156800" y="295639"/>
                    </a:lnTo>
                    <a:lnTo>
                      <a:pt x="136675" y="295639"/>
                    </a:lnTo>
                    <a:lnTo>
                      <a:pt x="129531" y="295639"/>
                    </a:lnTo>
                    <a:lnTo>
                      <a:pt x="129531" y="290876"/>
                    </a:lnTo>
                    <a:lnTo>
                      <a:pt x="129531" y="275187"/>
                    </a:lnTo>
                    <a:lnTo>
                      <a:pt x="108929" y="270036"/>
                    </a:lnTo>
                    <a:lnTo>
                      <a:pt x="104860" y="284277"/>
                    </a:lnTo>
                    <a:lnTo>
                      <a:pt x="98521" y="281459"/>
                    </a:lnTo>
                    <a:lnTo>
                      <a:pt x="97716" y="284277"/>
                    </a:lnTo>
                    <a:lnTo>
                      <a:pt x="77264" y="275187"/>
                    </a:lnTo>
                    <a:lnTo>
                      <a:pt x="78472" y="270961"/>
                    </a:lnTo>
                    <a:lnTo>
                      <a:pt x="77264" y="270424"/>
                    </a:lnTo>
                    <a:lnTo>
                      <a:pt x="80527" y="259004"/>
                    </a:lnTo>
                    <a:lnTo>
                      <a:pt x="49994" y="252462"/>
                    </a:lnTo>
                    <a:lnTo>
                      <a:pt x="34087" y="232010"/>
                    </a:lnTo>
                    <a:lnTo>
                      <a:pt x="18180" y="193378"/>
                    </a:lnTo>
                    <a:lnTo>
                      <a:pt x="18984" y="190566"/>
                    </a:lnTo>
                    <a:lnTo>
                      <a:pt x="18180" y="188615"/>
                    </a:lnTo>
                    <a:lnTo>
                      <a:pt x="21969" y="175354"/>
                    </a:lnTo>
                    <a:lnTo>
                      <a:pt x="11363" y="145656"/>
                    </a:lnTo>
                    <a:lnTo>
                      <a:pt x="0" y="122931"/>
                    </a:lnTo>
                    <a:lnTo>
                      <a:pt x="1254" y="120675"/>
                    </a:lnTo>
                    <a:lnTo>
                      <a:pt x="0" y="118168"/>
                    </a:lnTo>
                    <a:lnTo>
                      <a:pt x="10229" y="99757"/>
                    </a:lnTo>
                    <a:lnTo>
                      <a:pt x="0" y="75210"/>
                    </a:lnTo>
                    <a:lnTo>
                      <a:pt x="1444" y="73911"/>
                    </a:lnTo>
                    <a:lnTo>
                      <a:pt x="0" y="70447"/>
                    </a:lnTo>
                    <a:lnTo>
                      <a:pt x="22725" y="49994"/>
                    </a:lnTo>
                    <a:lnTo>
                      <a:pt x="81809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7" name="Freeform 402">
                <a:extLst>
                  <a:ext uri="{FF2B5EF4-FFF2-40B4-BE49-F238E27FC236}">
                    <a16:creationId xmlns:a16="http://schemas.microsoft.com/office/drawing/2014/main" id="{281F6052-CE4D-44BE-92C7-B3F2EFD67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2204" y="2802707"/>
                <a:ext cx="380911" cy="380651"/>
              </a:xfrm>
              <a:custGeom>
                <a:avLst/>
                <a:gdLst>
                  <a:gd name="connsiteX0" fmla="*/ 263606 w 475271"/>
                  <a:gd name="connsiteY0" fmla="*/ 0 h 474946"/>
                  <a:gd name="connsiteX1" fmla="*/ 264121 w 475271"/>
                  <a:gd name="connsiteY1" fmla="*/ 3093 h 474946"/>
                  <a:gd name="connsiteX2" fmla="*/ 270750 w 475271"/>
                  <a:gd name="connsiteY2" fmla="*/ 0 h 474946"/>
                  <a:gd name="connsiteX3" fmla="*/ 275295 w 475271"/>
                  <a:gd name="connsiteY3" fmla="*/ 27270 h 474946"/>
                  <a:gd name="connsiteX4" fmla="*/ 284058 w 475271"/>
                  <a:gd name="connsiteY4" fmla="*/ 27270 h 474946"/>
                  <a:gd name="connsiteX5" fmla="*/ 291202 w 475271"/>
                  <a:gd name="connsiteY5" fmla="*/ 27270 h 474946"/>
                  <a:gd name="connsiteX6" fmla="*/ 307109 w 475271"/>
                  <a:gd name="connsiteY6" fmla="*/ 49994 h 474946"/>
                  <a:gd name="connsiteX7" fmla="*/ 332681 w 475271"/>
                  <a:gd name="connsiteY7" fmla="*/ 73435 h 474946"/>
                  <a:gd name="connsiteX8" fmla="*/ 343142 w 475271"/>
                  <a:gd name="connsiteY8" fmla="*/ 70447 h 474946"/>
                  <a:gd name="connsiteX9" fmla="*/ 344928 w 475271"/>
                  <a:gd name="connsiteY9" fmla="*/ 71978 h 474946"/>
                  <a:gd name="connsiteX10" fmla="*/ 350286 w 475271"/>
                  <a:gd name="connsiteY10" fmla="*/ 70447 h 474946"/>
                  <a:gd name="connsiteX11" fmla="*/ 382100 w 475271"/>
                  <a:gd name="connsiteY11" fmla="*/ 97716 h 474946"/>
                  <a:gd name="connsiteX12" fmla="*/ 393463 w 475271"/>
                  <a:gd name="connsiteY12" fmla="*/ 102261 h 474946"/>
                  <a:gd name="connsiteX13" fmla="*/ 397681 w 475271"/>
                  <a:gd name="connsiteY13" fmla="*/ 102261 h 474946"/>
                  <a:gd name="connsiteX14" fmla="*/ 404825 w 475271"/>
                  <a:gd name="connsiteY14" fmla="*/ 102261 h 474946"/>
                  <a:gd name="connsiteX15" fmla="*/ 420732 w 475271"/>
                  <a:gd name="connsiteY15" fmla="*/ 113624 h 474946"/>
                  <a:gd name="connsiteX16" fmla="*/ 475271 w 475271"/>
                  <a:gd name="connsiteY16" fmla="*/ 124986 h 474946"/>
                  <a:gd name="connsiteX17" fmla="*/ 452547 w 475271"/>
                  <a:gd name="connsiteY17" fmla="*/ 161345 h 474946"/>
                  <a:gd name="connsiteX18" fmla="*/ 448002 w 475271"/>
                  <a:gd name="connsiteY18" fmla="*/ 204522 h 474946"/>
                  <a:gd name="connsiteX19" fmla="*/ 436639 w 475271"/>
                  <a:gd name="connsiteY19" fmla="*/ 211340 h 474946"/>
                  <a:gd name="connsiteX20" fmla="*/ 432472 w 475271"/>
                  <a:gd name="connsiteY20" fmla="*/ 209554 h 474946"/>
                  <a:gd name="connsiteX21" fmla="*/ 429495 w 475271"/>
                  <a:gd name="connsiteY21" fmla="*/ 211340 h 474946"/>
                  <a:gd name="connsiteX22" fmla="*/ 421729 w 475271"/>
                  <a:gd name="connsiteY22" fmla="*/ 208011 h 474946"/>
                  <a:gd name="connsiteX23" fmla="*/ 425277 w 475271"/>
                  <a:gd name="connsiteY23" fmla="*/ 220430 h 474946"/>
                  <a:gd name="connsiteX24" fmla="*/ 398008 w 475271"/>
                  <a:gd name="connsiteY24" fmla="*/ 247699 h 474946"/>
                  <a:gd name="connsiteX25" fmla="*/ 398008 w 475271"/>
                  <a:gd name="connsiteY25" fmla="*/ 269866 h 474946"/>
                  <a:gd name="connsiteX26" fmla="*/ 406771 w 475271"/>
                  <a:gd name="connsiteY26" fmla="*/ 263607 h 474946"/>
                  <a:gd name="connsiteX27" fmla="*/ 408409 w 475271"/>
                  <a:gd name="connsiteY27" fmla="*/ 267539 h 474946"/>
                  <a:gd name="connsiteX28" fmla="*/ 413915 w 475271"/>
                  <a:gd name="connsiteY28" fmla="*/ 263607 h 474946"/>
                  <a:gd name="connsiteX29" fmla="*/ 425277 w 475271"/>
                  <a:gd name="connsiteY29" fmla="*/ 290876 h 474946"/>
                  <a:gd name="connsiteX30" fmla="*/ 425277 w 475271"/>
                  <a:gd name="connsiteY30" fmla="*/ 302239 h 474946"/>
                  <a:gd name="connsiteX31" fmla="*/ 436639 w 475271"/>
                  <a:gd name="connsiteY31" fmla="*/ 322691 h 474946"/>
                  <a:gd name="connsiteX32" fmla="*/ 425277 w 475271"/>
                  <a:gd name="connsiteY32" fmla="*/ 338598 h 474946"/>
                  <a:gd name="connsiteX33" fmla="*/ 432094 w 475271"/>
                  <a:gd name="connsiteY33" fmla="*/ 381775 h 474946"/>
                  <a:gd name="connsiteX34" fmla="*/ 445403 w 475271"/>
                  <a:gd name="connsiteY34" fmla="*/ 381775 h 474946"/>
                  <a:gd name="connsiteX35" fmla="*/ 452547 w 475271"/>
                  <a:gd name="connsiteY35" fmla="*/ 381775 h 474946"/>
                  <a:gd name="connsiteX36" fmla="*/ 448002 w 475271"/>
                  <a:gd name="connsiteY36" fmla="*/ 409045 h 474946"/>
                  <a:gd name="connsiteX37" fmla="*/ 413915 w 475271"/>
                  <a:gd name="connsiteY37" fmla="*/ 436314 h 474946"/>
                  <a:gd name="connsiteX38" fmla="*/ 408002 w 475271"/>
                  <a:gd name="connsiteY38" fmla="*/ 435329 h 474946"/>
                  <a:gd name="connsiteX39" fmla="*/ 406771 w 475271"/>
                  <a:gd name="connsiteY39" fmla="*/ 436314 h 474946"/>
                  <a:gd name="connsiteX40" fmla="*/ 342566 w 475271"/>
                  <a:gd name="connsiteY40" fmla="*/ 425613 h 474946"/>
                  <a:gd name="connsiteX41" fmla="*/ 291202 w 475271"/>
                  <a:gd name="connsiteY41" fmla="*/ 436314 h 474946"/>
                  <a:gd name="connsiteX42" fmla="*/ 286657 w 475271"/>
                  <a:gd name="connsiteY42" fmla="*/ 468129 h 474946"/>
                  <a:gd name="connsiteX43" fmla="*/ 243480 w 475271"/>
                  <a:gd name="connsiteY43" fmla="*/ 474946 h 474946"/>
                  <a:gd name="connsiteX44" fmla="*/ 241832 w 475271"/>
                  <a:gd name="connsiteY44" fmla="*/ 474078 h 474946"/>
                  <a:gd name="connsiteX45" fmla="*/ 236336 w 475271"/>
                  <a:gd name="connsiteY45" fmla="*/ 474946 h 474946"/>
                  <a:gd name="connsiteX46" fmla="*/ 197840 w 475271"/>
                  <a:gd name="connsiteY46" fmla="*/ 454685 h 474946"/>
                  <a:gd name="connsiteX47" fmla="*/ 188941 w 475271"/>
                  <a:gd name="connsiteY47" fmla="*/ 463584 h 474946"/>
                  <a:gd name="connsiteX48" fmla="*/ 183540 w 475271"/>
                  <a:gd name="connsiteY48" fmla="*/ 461841 h 474946"/>
                  <a:gd name="connsiteX49" fmla="*/ 181797 w 475271"/>
                  <a:gd name="connsiteY49" fmla="*/ 463584 h 474946"/>
                  <a:gd name="connsiteX50" fmla="*/ 111351 w 475271"/>
                  <a:gd name="connsiteY50" fmla="*/ 440859 h 474946"/>
                  <a:gd name="connsiteX51" fmla="*/ 95444 w 475271"/>
                  <a:gd name="connsiteY51" fmla="*/ 420407 h 474946"/>
                  <a:gd name="connsiteX52" fmla="*/ 118168 w 475271"/>
                  <a:gd name="connsiteY52" fmla="*/ 388592 h 474946"/>
                  <a:gd name="connsiteX53" fmla="*/ 122713 w 475271"/>
                  <a:gd name="connsiteY53" fmla="*/ 286331 h 474946"/>
                  <a:gd name="connsiteX54" fmla="*/ 86354 w 475271"/>
                  <a:gd name="connsiteY54" fmla="*/ 231792 h 474946"/>
                  <a:gd name="connsiteX55" fmla="*/ 59084 w 475271"/>
                  <a:gd name="connsiteY55" fmla="*/ 204522 h 474946"/>
                  <a:gd name="connsiteX56" fmla="*/ 4545 w 475271"/>
                  <a:gd name="connsiteY56" fmla="*/ 184070 h 474946"/>
                  <a:gd name="connsiteX57" fmla="*/ 0 w 475271"/>
                  <a:gd name="connsiteY57" fmla="*/ 140893 h 474946"/>
                  <a:gd name="connsiteX58" fmla="*/ 47722 w 475271"/>
                  <a:gd name="connsiteY58" fmla="*/ 136348 h 474946"/>
                  <a:gd name="connsiteX59" fmla="*/ 50453 w 475271"/>
                  <a:gd name="connsiteY59" fmla="*/ 136769 h 474946"/>
                  <a:gd name="connsiteX60" fmla="*/ 54866 w 475271"/>
                  <a:gd name="connsiteY60" fmla="*/ 136348 h 474946"/>
                  <a:gd name="connsiteX61" fmla="*/ 106604 w 475271"/>
                  <a:gd name="connsiteY61" fmla="*/ 144308 h 474946"/>
                  <a:gd name="connsiteX62" fmla="*/ 95444 w 475271"/>
                  <a:gd name="connsiteY62" fmla="*/ 81809 h 474946"/>
                  <a:gd name="connsiteX63" fmla="*/ 103778 w 475271"/>
                  <a:gd name="connsiteY63" fmla="*/ 88477 h 474946"/>
                  <a:gd name="connsiteX64" fmla="*/ 102588 w 475271"/>
                  <a:gd name="connsiteY64" fmla="*/ 81809 h 474946"/>
                  <a:gd name="connsiteX65" fmla="*/ 134013 w 475271"/>
                  <a:gd name="connsiteY65" fmla="*/ 106949 h 474946"/>
                  <a:gd name="connsiteX66" fmla="*/ 220429 w 475271"/>
                  <a:gd name="connsiteY66" fmla="*/ 65902 h 474946"/>
                  <a:gd name="connsiteX67" fmla="*/ 229519 w 475271"/>
                  <a:gd name="connsiteY67" fmla="*/ 15907 h 47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75271" h="474946">
                    <a:moveTo>
                      <a:pt x="263606" y="0"/>
                    </a:moveTo>
                    <a:lnTo>
                      <a:pt x="264121" y="3093"/>
                    </a:lnTo>
                    <a:lnTo>
                      <a:pt x="270750" y="0"/>
                    </a:lnTo>
                    <a:lnTo>
                      <a:pt x="275295" y="27270"/>
                    </a:lnTo>
                    <a:lnTo>
                      <a:pt x="284058" y="27270"/>
                    </a:lnTo>
                    <a:lnTo>
                      <a:pt x="291202" y="27270"/>
                    </a:lnTo>
                    <a:lnTo>
                      <a:pt x="307109" y="49994"/>
                    </a:lnTo>
                    <a:lnTo>
                      <a:pt x="332681" y="73435"/>
                    </a:lnTo>
                    <a:lnTo>
                      <a:pt x="343142" y="70447"/>
                    </a:lnTo>
                    <a:lnTo>
                      <a:pt x="344928" y="71978"/>
                    </a:lnTo>
                    <a:lnTo>
                      <a:pt x="350286" y="70447"/>
                    </a:lnTo>
                    <a:lnTo>
                      <a:pt x="382100" y="97716"/>
                    </a:lnTo>
                    <a:lnTo>
                      <a:pt x="393463" y="102261"/>
                    </a:lnTo>
                    <a:lnTo>
                      <a:pt x="397681" y="102261"/>
                    </a:lnTo>
                    <a:lnTo>
                      <a:pt x="404825" y="102261"/>
                    </a:lnTo>
                    <a:lnTo>
                      <a:pt x="420732" y="113624"/>
                    </a:lnTo>
                    <a:lnTo>
                      <a:pt x="475271" y="124986"/>
                    </a:lnTo>
                    <a:lnTo>
                      <a:pt x="452547" y="161345"/>
                    </a:lnTo>
                    <a:lnTo>
                      <a:pt x="448002" y="204522"/>
                    </a:lnTo>
                    <a:lnTo>
                      <a:pt x="436639" y="211340"/>
                    </a:lnTo>
                    <a:lnTo>
                      <a:pt x="432472" y="209554"/>
                    </a:lnTo>
                    <a:lnTo>
                      <a:pt x="429495" y="211340"/>
                    </a:lnTo>
                    <a:lnTo>
                      <a:pt x="421729" y="208011"/>
                    </a:lnTo>
                    <a:lnTo>
                      <a:pt x="425277" y="220430"/>
                    </a:lnTo>
                    <a:lnTo>
                      <a:pt x="398008" y="247699"/>
                    </a:lnTo>
                    <a:lnTo>
                      <a:pt x="398008" y="269866"/>
                    </a:lnTo>
                    <a:lnTo>
                      <a:pt x="406771" y="263607"/>
                    </a:lnTo>
                    <a:lnTo>
                      <a:pt x="408409" y="267539"/>
                    </a:lnTo>
                    <a:lnTo>
                      <a:pt x="413915" y="263607"/>
                    </a:lnTo>
                    <a:lnTo>
                      <a:pt x="425277" y="290876"/>
                    </a:lnTo>
                    <a:lnTo>
                      <a:pt x="425277" y="302239"/>
                    </a:lnTo>
                    <a:lnTo>
                      <a:pt x="436639" y="322691"/>
                    </a:lnTo>
                    <a:lnTo>
                      <a:pt x="425277" y="338598"/>
                    </a:lnTo>
                    <a:lnTo>
                      <a:pt x="432094" y="381775"/>
                    </a:lnTo>
                    <a:lnTo>
                      <a:pt x="445403" y="381775"/>
                    </a:lnTo>
                    <a:lnTo>
                      <a:pt x="452547" y="381775"/>
                    </a:lnTo>
                    <a:lnTo>
                      <a:pt x="448002" y="409045"/>
                    </a:lnTo>
                    <a:lnTo>
                      <a:pt x="413915" y="436314"/>
                    </a:lnTo>
                    <a:lnTo>
                      <a:pt x="408002" y="435329"/>
                    </a:lnTo>
                    <a:lnTo>
                      <a:pt x="406771" y="436314"/>
                    </a:lnTo>
                    <a:lnTo>
                      <a:pt x="342566" y="425613"/>
                    </a:lnTo>
                    <a:lnTo>
                      <a:pt x="291202" y="436314"/>
                    </a:lnTo>
                    <a:lnTo>
                      <a:pt x="286657" y="468129"/>
                    </a:lnTo>
                    <a:lnTo>
                      <a:pt x="243480" y="474946"/>
                    </a:lnTo>
                    <a:lnTo>
                      <a:pt x="241832" y="474078"/>
                    </a:lnTo>
                    <a:lnTo>
                      <a:pt x="236336" y="474946"/>
                    </a:lnTo>
                    <a:lnTo>
                      <a:pt x="197840" y="454685"/>
                    </a:lnTo>
                    <a:lnTo>
                      <a:pt x="188941" y="463584"/>
                    </a:lnTo>
                    <a:lnTo>
                      <a:pt x="183540" y="461841"/>
                    </a:lnTo>
                    <a:lnTo>
                      <a:pt x="181797" y="463584"/>
                    </a:lnTo>
                    <a:lnTo>
                      <a:pt x="111351" y="440859"/>
                    </a:lnTo>
                    <a:lnTo>
                      <a:pt x="95444" y="420407"/>
                    </a:lnTo>
                    <a:lnTo>
                      <a:pt x="118168" y="388592"/>
                    </a:lnTo>
                    <a:lnTo>
                      <a:pt x="122713" y="286331"/>
                    </a:lnTo>
                    <a:lnTo>
                      <a:pt x="86354" y="231792"/>
                    </a:lnTo>
                    <a:lnTo>
                      <a:pt x="59084" y="204522"/>
                    </a:lnTo>
                    <a:lnTo>
                      <a:pt x="4545" y="184070"/>
                    </a:lnTo>
                    <a:lnTo>
                      <a:pt x="0" y="140893"/>
                    </a:lnTo>
                    <a:lnTo>
                      <a:pt x="47722" y="136348"/>
                    </a:lnTo>
                    <a:lnTo>
                      <a:pt x="50453" y="136769"/>
                    </a:lnTo>
                    <a:lnTo>
                      <a:pt x="54866" y="136348"/>
                    </a:lnTo>
                    <a:lnTo>
                      <a:pt x="106604" y="144308"/>
                    </a:lnTo>
                    <a:lnTo>
                      <a:pt x="95444" y="81809"/>
                    </a:lnTo>
                    <a:lnTo>
                      <a:pt x="103778" y="88477"/>
                    </a:lnTo>
                    <a:lnTo>
                      <a:pt x="102588" y="81809"/>
                    </a:lnTo>
                    <a:lnTo>
                      <a:pt x="134013" y="106949"/>
                    </a:lnTo>
                    <a:lnTo>
                      <a:pt x="220429" y="65902"/>
                    </a:lnTo>
                    <a:lnTo>
                      <a:pt x="229519" y="1590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328" name="Freeform 400">
                <a:extLst>
                  <a:ext uri="{FF2B5EF4-FFF2-40B4-BE49-F238E27FC236}">
                    <a16:creationId xmlns:a16="http://schemas.microsoft.com/office/drawing/2014/main" id="{115201F6-96AC-41FF-9346-8A1FE1D09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08993" y="2695249"/>
                <a:ext cx="118769" cy="130961"/>
              </a:xfrm>
              <a:custGeom>
                <a:avLst/>
                <a:gdLst>
                  <a:gd name="connsiteX0" fmla="*/ 102261 w 148190"/>
                  <a:gd name="connsiteY0" fmla="*/ 0 h 163402"/>
                  <a:gd name="connsiteX1" fmla="*/ 129531 w 148190"/>
                  <a:gd name="connsiteY1" fmla="*/ 0 h 163402"/>
                  <a:gd name="connsiteX2" fmla="*/ 132831 w 148190"/>
                  <a:gd name="connsiteY2" fmla="*/ 6601 h 163402"/>
                  <a:gd name="connsiteX3" fmla="*/ 136828 w 148190"/>
                  <a:gd name="connsiteY3" fmla="*/ 6601 h 163402"/>
                  <a:gd name="connsiteX4" fmla="*/ 148190 w 148190"/>
                  <a:gd name="connsiteY4" fmla="*/ 29326 h 163402"/>
                  <a:gd name="connsiteX5" fmla="*/ 136828 w 148190"/>
                  <a:gd name="connsiteY5" fmla="*/ 81593 h 163402"/>
                  <a:gd name="connsiteX6" fmla="*/ 125466 w 148190"/>
                  <a:gd name="connsiteY6" fmla="*/ 104318 h 163402"/>
                  <a:gd name="connsiteX7" fmla="*/ 105013 w 148190"/>
                  <a:gd name="connsiteY7" fmla="*/ 104318 h 163402"/>
                  <a:gd name="connsiteX8" fmla="*/ 109558 w 148190"/>
                  <a:gd name="connsiteY8" fmla="*/ 163402 h 163402"/>
                  <a:gd name="connsiteX9" fmla="*/ 93651 w 148190"/>
                  <a:gd name="connsiteY9" fmla="*/ 152040 h 163402"/>
                  <a:gd name="connsiteX10" fmla="*/ 88790 w 148190"/>
                  <a:gd name="connsiteY10" fmla="*/ 147179 h 163402"/>
                  <a:gd name="connsiteX11" fmla="*/ 86354 w 148190"/>
                  <a:gd name="connsiteY11" fmla="*/ 145439 h 163402"/>
                  <a:gd name="connsiteX12" fmla="*/ 65917 w 148190"/>
                  <a:gd name="connsiteY12" fmla="*/ 125002 h 163402"/>
                  <a:gd name="connsiteX13" fmla="*/ 34567 w 148190"/>
                  <a:gd name="connsiteY13" fmla="*/ 140677 h 163402"/>
                  <a:gd name="connsiteX14" fmla="*/ 7297 w 148190"/>
                  <a:gd name="connsiteY14" fmla="*/ 136132 h 163402"/>
                  <a:gd name="connsiteX15" fmla="*/ 13510 w 148190"/>
                  <a:gd name="connsiteY15" fmla="*/ 131783 h 163402"/>
                  <a:gd name="connsiteX16" fmla="*/ 0 w 148190"/>
                  <a:gd name="connsiteY16" fmla="*/ 129531 h 163402"/>
                  <a:gd name="connsiteX17" fmla="*/ 22725 w 148190"/>
                  <a:gd name="connsiteY17" fmla="*/ 113624 h 163402"/>
                  <a:gd name="connsiteX18" fmla="*/ 54539 w 148190"/>
                  <a:gd name="connsiteY18" fmla="*/ 22725 h 16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190" h="163402">
                    <a:moveTo>
                      <a:pt x="102261" y="0"/>
                    </a:moveTo>
                    <a:lnTo>
                      <a:pt x="129531" y="0"/>
                    </a:lnTo>
                    <a:lnTo>
                      <a:pt x="132831" y="6601"/>
                    </a:lnTo>
                    <a:lnTo>
                      <a:pt x="136828" y="6601"/>
                    </a:lnTo>
                    <a:lnTo>
                      <a:pt x="148190" y="29326"/>
                    </a:lnTo>
                    <a:lnTo>
                      <a:pt x="136828" y="81593"/>
                    </a:lnTo>
                    <a:lnTo>
                      <a:pt x="125466" y="104318"/>
                    </a:lnTo>
                    <a:lnTo>
                      <a:pt x="105013" y="104318"/>
                    </a:lnTo>
                    <a:lnTo>
                      <a:pt x="109558" y="163402"/>
                    </a:lnTo>
                    <a:lnTo>
                      <a:pt x="93651" y="152040"/>
                    </a:lnTo>
                    <a:lnTo>
                      <a:pt x="88790" y="147179"/>
                    </a:lnTo>
                    <a:lnTo>
                      <a:pt x="86354" y="145439"/>
                    </a:lnTo>
                    <a:lnTo>
                      <a:pt x="65917" y="125002"/>
                    </a:lnTo>
                    <a:lnTo>
                      <a:pt x="34567" y="140677"/>
                    </a:lnTo>
                    <a:lnTo>
                      <a:pt x="7297" y="136132"/>
                    </a:lnTo>
                    <a:lnTo>
                      <a:pt x="13510" y="131783"/>
                    </a:lnTo>
                    <a:lnTo>
                      <a:pt x="0" y="129531"/>
                    </a:lnTo>
                    <a:lnTo>
                      <a:pt x="22725" y="113624"/>
                    </a:lnTo>
                    <a:lnTo>
                      <a:pt x="54539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9" name="Freeform 398">
                <a:extLst>
                  <a:ext uri="{FF2B5EF4-FFF2-40B4-BE49-F238E27FC236}">
                    <a16:creationId xmlns:a16="http://schemas.microsoft.com/office/drawing/2014/main" id="{A003930A-D74F-4DD0-AA60-2280FAA40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27033" y="2959337"/>
                <a:ext cx="129313" cy="93236"/>
              </a:xfrm>
              <a:custGeom>
                <a:avLst/>
                <a:gdLst>
                  <a:gd name="connsiteX0" fmla="*/ 93172 w 161346"/>
                  <a:gd name="connsiteY0" fmla="*/ 0 h 116332"/>
                  <a:gd name="connsiteX1" fmla="*/ 129532 w 161346"/>
                  <a:gd name="connsiteY1" fmla="*/ 15908 h 116332"/>
                  <a:gd name="connsiteX2" fmla="*/ 129532 w 161346"/>
                  <a:gd name="connsiteY2" fmla="*/ 20453 h 116332"/>
                  <a:gd name="connsiteX3" fmla="*/ 128267 w 161346"/>
                  <a:gd name="connsiteY3" fmla="*/ 24879 h 116332"/>
                  <a:gd name="connsiteX4" fmla="*/ 129532 w 161346"/>
                  <a:gd name="connsiteY4" fmla="*/ 25433 h 116332"/>
                  <a:gd name="connsiteX5" fmla="*/ 129532 w 161346"/>
                  <a:gd name="connsiteY5" fmla="*/ 29978 h 116332"/>
                  <a:gd name="connsiteX6" fmla="*/ 127335 w 161346"/>
                  <a:gd name="connsiteY6" fmla="*/ 37665 h 116332"/>
                  <a:gd name="connsiteX7" fmla="*/ 145439 w 161346"/>
                  <a:gd name="connsiteY7" fmla="*/ 47722 h 116332"/>
                  <a:gd name="connsiteX8" fmla="*/ 161346 w 161346"/>
                  <a:gd name="connsiteY8" fmla="*/ 47722 h 116332"/>
                  <a:gd name="connsiteX9" fmla="*/ 159230 w 161346"/>
                  <a:gd name="connsiteY9" fmla="*/ 57247 h 116332"/>
                  <a:gd name="connsiteX10" fmla="*/ 161346 w 161346"/>
                  <a:gd name="connsiteY10" fmla="*/ 57247 h 116332"/>
                  <a:gd name="connsiteX11" fmla="*/ 156801 w 161346"/>
                  <a:gd name="connsiteY11" fmla="*/ 77700 h 116332"/>
                  <a:gd name="connsiteX12" fmla="*/ 145439 w 161346"/>
                  <a:gd name="connsiteY12" fmla="*/ 89062 h 116332"/>
                  <a:gd name="connsiteX13" fmla="*/ 113624 w 161346"/>
                  <a:gd name="connsiteY13" fmla="*/ 77700 h 116332"/>
                  <a:gd name="connsiteX14" fmla="*/ 109079 w 161346"/>
                  <a:gd name="connsiteY14" fmla="*/ 104970 h 116332"/>
                  <a:gd name="connsiteX15" fmla="*/ 93172 w 161346"/>
                  <a:gd name="connsiteY15" fmla="*/ 104970 h 116332"/>
                  <a:gd name="connsiteX16" fmla="*/ 81809 w 161346"/>
                  <a:gd name="connsiteY16" fmla="*/ 93607 h 116332"/>
                  <a:gd name="connsiteX17" fmla="*/ 65902 w 161346"/>
                  <a:gd name="connsiteY17" fmla="*/ 111787 h 116332"/>
                  <a:gd name="connsiteX18" fmla="*/ 43177 w 161346"/>
                  <a:gd name="connsiteY18" fmla="*/ 116332 h 116332"/>
                  <a:gd name="connsiteX19" fmla="*/ 27270 w 161346"/>
                  <a:gd name="connsiteY19" fmla="*/ 104970 h 116332"/>
                  <a:gd name="connsiteX20" fmla="*/ 15908 w 161346"/>
                  <a:gd name="connsiteY20" fmla="*/ 77700 h 116332"/>
                  <a:gd name="connsiteX21" fmla="*/ 0 w 161346"/>
                  <a:gd name="connsiteY21" fmla="*/ 89062 h 116332"/>
                  <a:gd name="connsiteX22" fmla="*/ 0 w 161346"/>
                  <a:gd name="connsiteY22" fmla="*/ 79537 h 116332"/>
                  <a:gd name="connsiteX23" fmla="*/ 0 w 161346"/>
                  <a:gd name="connsiteY23" fmla="*/ 61792 h 116332"/>
                  <a:gd name="connsiteX24" fmla="*/ 0 w 161346"/>
                  <a:gd name="connsiteY24" fmla="*/ 52267 h 116332"/>
                  <a:gd name="connsiteX25" fmla="*/ 27270 w 161346"/>
                  <a:gd name="connsiteY25" fmla="*/ 24998 h 116332"/>
                  <a:gd name="connsiteX26" fmla="*/ 27270 w 161346"/>
                  <a:gd name="connsiteY26" fmla="*/ 18615 h 116332"/>
                  <a:gd name="connsiteX27" fmla="*/ 27270 w 161346"/>
                  <a:gd name="connsiteY27" fmla="*/ 9090 h 116332"/>
                  <a:gd name="connsiteX28" fmla="*/ 43177 w 161346"/>
                  <a:gd name="connsiteY28" fmla="*/ 15908 h 116332"/>
                  <a:gd name="connsiteX29" fmla="*/ 54540 w 161346"/>
                  <a:gd name="connsiteY29" fmla="*/ 9090 h 116332"/>
                  <a:gd name="connsiteX30" fmla="*/ 81809 w 161346"/>
                  <a:gd name="connsiteY30" fmla="*/ 9090 h 11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1346" h="116332">
                    <a:moveTo>
                      <a:pt x="93172" y="0"/>
                    </a:moveTo>
                    <a:lnTo>
                      <a:pt x="129532" y="15908"/>
                    </a:lnTo>
                    <a:lnTo>
                      <a:pt x="129532" y="20453"/>
                    </a:lnTo>
                    <a:lnTo>
                      <a:pt x="128267" y="24879"/>
                    </a:lnTo>
                    <a:lnTo>
                      <a:pt x="129532" y="25433"/>
                    </a:lnTo>
                    <a:lnTo>
                      <a:pt x="129532" y="29978"/>
                    </a:lnTo>
                    <a:lnTo>
                      <a:pt x="127335" y="37665"/>
                    </a:lnTo>
                    <a:lnTo>
                      <a:pt x="145439" y="47722"/>
                    </a:lnTo>
                    <a:lnTo>
                      <a:pt x="161346" y="47722"/>
                    </a:lnTo>
                    <a:lnTo>
                      <a:pt x="159230" y="57247"/>
                    </a:lnTo>
                    <a:lnTo>
                      <a:pt x="161346" y="57247"/>
                    </a:lnTo>
                    <a:lnTo>
                      <a:pt x="156801" y="77700"/>
                    </a:lnTo>
                    <a:lnTo>
                      <a:pt x="145439" y="89062"/>
                    </a:lnTo>
                    <a:lnTo>
                      <a:pt x="113624" y="77700"/>
                    </a:lnTo>
                    <a:lnTo>
                      <a:pt x="109079" y="104970"/>
                    </a:lnTo>
                    <a:lnTo>
                      <a:pt x="93172" y="104970"/>
                    </a:lnTo>
                    <a:lnTo>
                      <a:pt x="81809" y="93607"/>
                    </a:lnTo>
                    <a:lnTo>
                      <a:pt x="65902" y="111787"/>
                    </a:lnTo>
                    <a:lnTo>
                      <a:pt x="43177" y="116332"/>
                    </a:lnTo>
                    <a:lnTo>
                      <a:pt x="27270" y="104970"/>
                    </a:lnTo>
                    <a:lnTo>
                      <a:pt x="15908" y="77700"/>
                    </a:lnTo>
                    <a:lnTo>
                      <a:pt x="0" y="89062"/>
                    </a:lnTo>
                    <a:lnTo>
                      <a:pt x="0" y="79537"/>
                    </a:lnTo>
                    <a:lnTo>
                      <a:pt x="0" y="61792"/>
                    </a:lnTo>
                    <a:lnTo>
                      <a:pt x="0" y="52267"/>
                    </a:lnTo>
                    <a:lnTo>
                      <a:pt x="27270" y="24998"/>
                    </a:lnTo>
                    <a:lnTo>
                      <a:pt x="27270" y="18615"/>
                    </a:lnTo>
                    <a:lnTo>
                      <a:pt x="27270" y="9090"/>
                    </a:lnTo>
                    <a:lnTo>
                      <a:pt x="43177" y="15908"/>
                    </a:lnTo>
                    <a:lnTo>
                      <a:pt x="54540" y="9090"/>
                    </a:lnTo>
                    <a:lnTo>
                      <a:pt x="81809" y="909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0" name="Freeform 395">
                <a:extLst>
                  <a:ext uri="{FF2B5EF4-FFF2-40B4-BE49-F238E27FC236}">
                    <a16:creationId xmlns:a16="http://schemas.microsoft.com/office/drawing/2014/main" id="{9BF9643E-2EF9-4272-B086-5AEE7D3CB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2637" y="2545731"/>
                <a:ext cx="163918" cy="127665"/>
              </a:xfrm>
              <a:custGeom>
                <a:avLst/>
                <a:gdLst>
                  <a:gd name="connsiteX0" fmla="*/ 43177 w 204522"/>
                  <a:gd name="connsiteY0" fmla="*/ 0 h 159290"/>
                  <a:gd name="connsiteX1" fmla="*/ 102261 w 204522"/>
                  <a:gd name="connsiteY1" fmla="*/ 4545 h 159290"/>
                  <a:gd name="connsiteX2" fmla="*/ 140893 w 204522"/>
                  <a:gd name="connsiteY2" fmla="*/ 0 h 159290"/>
                  <a:gd name="connsiteX3" fmla="*/ 145438 w 204522"/>
                  <a:gd name="connsiteY3" fmla="*/ 15907 h 159290"/>
                  <a:gd name="connsiteX4" fmla="*/ 161345 w 204522"/>
                  <a:gd name="connsiteY4" fmla="*/ 15907 h 159290"/>
                  <a:gd name="connsiteX5" fmla="*/ 199977 w 204522"/>
                  <a:gd name="connsiteY5" fmla="*/ 47722 h 159290"/>
                  <a:gd name="connsiteX6" fmla="*/ 204522 w 204522"/>
                  <a:gd name="connsiteY6" fmla="*/ 74992 h 159290"/>
                  <a:gd name="connsiteX7" fmla="*/ 203805 w 204522"/>
                  <a:gd name="connsiteY7" fmla="*/ 75452 h 159290"/>
                  <a:gd name="connsiteX8" fmla="*/ 204522 w 204522"/>
                  <a:gd name="connsiteY8" fmla="*/ 79754 h 159290"/>
                  <a:gd name="connsiteX9" fmla="*/ 172708 w 204522"/>
                  <a:gd name="connsiteY9" fmla="*/ 100206 h 159290"/>
                  <a:gd name="connsiteX10" fmla="*/ 161345 w 204522"/>
                  <a:gd name="connsiteY10" fmla="*/ 138838 h 159290"/>
                  <a:gd name="connsiteX11" fmla="*/ 122713 w 204522"/>
                  <a:gd name="connsiteY11" fmla="*/ 159290 h 159290"/>
                  <a:gd name="connsiteX12" fmla="*/ 86354 w 204522"/>
                  <a:gd name="connsiteY12" fmla="*/ 159290 h 159290"/>
                  <a:gd name="connsiteX13" fmla="*/ 81809 w 204522"/>
                  <a:gd name="connsiteY13" fmla="*/ 143383 h 159290"/>
                  <a:gd name="connsiteX14" fmla="*/ 59084 w 204522"/>
                  <a:gd name="connsiteY14" fmla="*/ 134293 h 159290"/>
                  <a:gd name="connsiteX15" fmla="*/ 59084 w 204522"/>
                  <a:gd name="connsiteY15" fmla="*/ 129531 h 159290"/>
                  <a:gd name="connsiteX16" fmla="*/ 59084 w 204522"/>
                  <a:gd name="connsiteY16" fmla="*/ 116113 h 159290"/>
                  <a:gd name="connsiteX17" fmla="*/ 59084 w 204522"/>
                  <a:gd name="connsiteY17" fmla="*/ 111351 h 159290"/>
                  <a:gd name="connsiteX18" fmla="*/ 59084 w 204522"/>
                  <a:gd name="connsiteY18" fmla="*/ 100206 h 159290"/>
                  <a:gd name="connsiteX19" fmla="*/ 43177 w 204522"/>
                  <a:gd name="connsiteY19" fmla="*/ 91116 h 159290"/>
                  <a:gd name="connsiteX20" fmla="*/ 4545 w 204522"/>
                  <a:gd name="connsiteY20" fmla="*/ 79754 h 159290"/>
                  <a:gd name="connsiteX21" fmla="*/ 0 w 204522"/>
                  <a:gd name="connsiteY21" fmla="*/ 25214 h 159290"/>
                  <a:gd name="connsiteX22" fmla="*/ 382 w 204522"/>
                  <a:gd name="connsiteY22" fmla="*/ 25034 h 159290"/>
                  <a:gd name="connsiteX23" fmla="*/ 0 w 204522"/>
                  <a:gd name="connsiteY23" fmla="*/ 20452 h 15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522" h="159290">
                    <a:moveTo>
                      <a:pt x="43177" y="0"/>
                    </a:moveTo>
                    <a:lnTo>
                      <a:pt x="102261" y="4545"/>
                    </a:lnTo>
                    <a:lnTo>
                      <a:pt x="140893" y="0"/>
                    </a:lnTo>
                    <a:lnTo>
                      <a:pt x="145438" y="15907"/>
                    </a:lnTo>
                    <a:lnTo>
                      <a:pt x="161345" y="15907"/>
                    </a:lnTo>
                    <a:lnTo>
                      <a:pt x="199977" y="47722"/>
                    </a:lnTo>
                    <a:lnTo>
                      <a:pt x="204522" y="74992"/>
                    </a:lnTo>
                    <a:lnTo>
                      <a:pt x="203805" y="75452"/>
                    </a:lnTo>
                    <a:lnTo>
                      <a:pt x="204522" y="79754"/>
                    </a:lnTo>
                    <a:lnTo>
                      <a:pt x="172708" y="100206"/>
                    </a:lnTo>
                    <a:lnTo>
                      <a:pt x="161345" y="138838"/>
                    </a:lnTo>
                    <a:lnTo>
                      <a:pt x="122713" y="159290"/>
                    </a:lnTo>
                    <a:lnTo>
                      <a:pt x="86354" y="159290"/>
                    </a:lnTo>
                    <a:lnTo>
                      <a:pt x="81809" y="143383"/>
                    </a:lnTo>
                    <a:lnTo>
                      <a:pt x="59084" y="134293"/>
                    </a:lnTo>
                    <a:lnTo>
                      <a:pt x="59084" y="129531"/>
                    </a:lnTo>
                    <a:lnTo>
                      <a:pt x="59084" y="116113"/>
                    </a:lnTo>
                    <a:lnTo>
                      <a:pt x="59084" y="111351"/>
                    </a:lnTo>
                    <a:lnTo>
                      <a:pt x="59084" y="100206"/>
                    </a:lnTo>
                    <a:lnTo>
                      <a:pt x="43177" y="91116"/>
                    </a:lnTo>
                    <a:lnTo>
                      <a:pt x="4545" y="79754"/>
                    </a:lnTo>
                    <a:lnTo>
                      <a:pt x="0" y="25214"/>
                    </a:lnTo>
                    <a:lnTo>
                      <a:pt x="382" y="25034"/>
                    </a:lnTo>
                    <a:lnTo>
                      <a:pt x="0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1" name="Freeform 391">
                <a:extLst>
                  <a:ext uri="{FF2B5EF4-FFF2-40B4-BE49-F238E27FC236}">
                    <a16:creationId xmlns:a16="http://schemas.microsoft.com/office/drawing/2014/main" id="{54058FC5-B9D4-4F1F-A416-F605D1F7A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60500" y="3381877"/>
                <a:ext cx="610133" cy="612391"/>
              </a:xfrm>
              <a:custGeom>
                <a:avLst/>
                <a:gdLst>
                  <a:gd name="connsiteX0" fmla="*/ 547664 w 761276"/>
                  <a:gd name="connsiteY0" fmla="*/ 0 h 764093"/>
                  <a:gd name="connsiteX1" fmla="*/ 590841 w 761276"/>
                  <a:gd name="connsiteY1" fmla="*/ 0 h 764093"/>
                  <a:gd name="connsiteX2" fmla="*/ 599931 w 761276"/>
                  <a:gd name="connsiteY2" fmla="*/ 9090 h 764093"/>
                  <a:gd name="connsiteX3" fmla="*/ 627201 w 761276"/>
                  <a:gd name="connsiteY3" fmla="*/ 9090 h 764093"/>
                  <a:gd name="connsiteX4" fmla="*/ 624819 w 761276"/>
                  <a:gd name="connsiteY4" fmla="*/ 20997 h 764093"/>
                  <a:gd name="connsiteX5" fmla="*/ 627201 w 761276"/>
                  <a:gd name="connsiteY5" fmla="*/ 20997 h 764093"/>
                  <a:gd name="connsiteX6" fmla="*/ 623477 w 761276"/>
                  <a:gd name="connsiteY6" fmla="*/ 39616 h 764093"/>
                  <a:gd name="connsiteX7" fmla="*/ 627201 w 761276"/>
                  <a:gd name="connsiteY7" fmla="*/ 74991 h 764093"/>
                  <a:gd name="connsiteX8" fmla="*/ 626319 w 761276"/>
                  <a:gd name="connsiteY8" fmla="*/ 78519 h 764093"/>
                  <a:gd name="connsiteX9" fmla="*/ 627201 w 761276"/>
                  <a:gd name="connsiteY9" fmla="*/ 86898 h 764093"/>
                  <a:gd name="connsiteX10" fmla="*/ 618111 w 761276"/>
                  <a:gd name="connsiteY10" fmla="*/ 123258 h 764093"/>
                  <a:gd name="connsiteX11" fmla="*/ 596838 w 761276"/>
                  <a:gd name="connsiteY11" fmla="*/ 148785 h 764093"/>
                  <a:gd name="connsiteX12" fmla="*/ 599931 w 761276"/>
                  <a:gd name="connsiteY12" fmla="*/ 170435 h 764093"/>
                  <a:gd name="connsiteX13" fmla="*/ 627201 w 761276"/>
                  <a:gd name="connsiteY13" fmla="*/ 197705 h 764093"/>
                  <a:gd name="connsiteX14" fmla="*/ 627201 w 761276"/>
                  <a:gd name="connsiteY14" fmla="*/ 209067 h 764093"/>
                  <a:gd name="connsiteX15" fmla="*/ 654470 w 761276"/>
                  <a:gd name="connsiteY15" fmla="*/ 224974 h 764093"/>
                  <a:gd name="connsiteX16" fmla="*/ 665833 w 761276"/>
                  <a:gd name="connsiteY16" fmla="*/ 299966 h 764093"/>
                  <a:gd name="connsiteX17" fmla="*/ 681740 w 761276"/>
                  <a:gd name="connsiteY17" fmla="*/ 338597 h 764093"/>
                  <a:gd name="connsiteX18" fmla="*/ 681740 w 761276"/>
                  <a:gd name="connsiteY18" fmla="*/ 350504 h 764093"/>
                  <a:gd name="connsiteX19" fmla="*/ 681740 w 761276"/>
                  <a:gd name="connsiteY19" fmla="*/ 359050 h 764093"/>
                  <a:gd name="connsiteX20" fmla="*/ 681740 w 761276"/>
                  <a:gd name="connsiteY20" fmla="*/ 370957 h 764093"/>
                  <a:gd name="connsiteX21" fmla="*/ 677195 w 761276"/>
                  <a:gd name="connsiteY21" fmla="*/ 402771 h 764093"/>
                  <a:gd name="connsiteX22" fmla="*/ 677195 w 761276"/>
                  <a:gd name="connsiteY22" fmla="*/ 406771 h 764093"/>
                  <a:gd name="connsiteX23" fmla="*/ 677195 w 761276"/>
                  <a:gd name="connsiteY23" fmla="*/ 418678 h 764093"/>
                  <a:gd name="connsiteX24" fmla="*/ 672001 w 761276"/>
                  <a:gd name="connsiteY24" fmla="*/ 435991 h 764093"/>
                  <a:gd name="connsiteX25" fmla="*/ 677195 w 761276"/>
                  <a:gd name="connsiteY25" fmla="*/ 456766 h 764093"/>
                  <a:gd name="connsiteX26" fmla="*/ 674753 w 761276"/>
                  <a:gd name="connsiteY26" fmla="*/ 458903 h 764093"/>
                  <a:gd name="connsiteX27" fmla="*/ 677195 w 761276"/>
                  <a:gd name="connsiteY27" fmla="*/ 468673 h 764093"/>
                  <a:gd name="connsiteX28" fmla="*/ 664249 w 761276"/>
                  <a:gd name="connsiteY28" fmla="*/ 480001 h 764093"/>
                  <a:gd name="connsiteX29" fmla="*/ 681740 w 761276"/>
                  <a:gd name="connsiteY29" fmla="*/ 504488 h 764093"/>
                  <a:gd name="connsiteX30" fmla="*/ 686285 w 761276"/>
                  <a:gd name="connsiteY30" fmla="*/ 520395 h 764093"/>
                  <a:gd name="connsiteX31" fmla="*/ 697647 w 761276"/>
                  <a:gd name="connsiteY31" fmla="*/ 543119 h 764093"/>
                  <a:gd name="connsiteX32" fmla="*/ 713554 w 761276"/>
                  <a:gd name="connsiteY32" fmla="*/ 536302 h 764093"/>
                  <a:gd name="connsiteX33" fmla="*/ 745369 w 761276"/>
                  <a:gd name="connsiteY33" fmla="*/ 552209 h 764093"/>
                  <a:gd name="connsiteX34" fmla="*/ 761276 w 761276"/>
                  <a:gd name="connsiteY34" fmla="*/ 579479 h 764093"/>
                  <a:gd name="connsiteX35" fmla="*/ 756107 w 761276"/>
                  <a:gd name="connsiteY35" fmla="*/ 582525 h 764093"/>
                  <a:gd name="connsiteX36" fmla="*/ 761276 w 761276"/>
                  <a:gd name="connsiteY36" fmla="*/ 591386 h 764093"/>
                  <a:gd name="connsiteX37" fmla="*/ 634018 w 761276"/>
                  <a:gd name="connsiteY37" fmla="*/ 666377 h 764093"/>
                  <a:gd name="connsiteX38" fmla="*/ 531757 w 761276"/>
                  <a:gd name="connsiteY38" fmla="*/ 748186 h 764093"/>
                  <a:gd name="connsiteX39" fmla="*/ 477218 w 761276"/>
                  <a:gd name="connsiteY39" fmla="*/ 759548 h 764093"/>
                  <a:gd name="connsiteX40" fmla="*/ 434041 w 761276"/>
                  <a:gd name="connsiteY40" fmla="*/ 764093 h 764093"/>
                  <a:gd name="connsiteX41" fmla="*/ 434041 w 761276"/>
                  <a:gd name="connsiteY41" fmla="*/ 752186 h 764093"/>
                  <a:gd name="connsiteX42" fmla="*/ 434041 w 761276"/>
                  <a:gd name="connsiteY42" fmla="*/ 741369 h 764093"/>
                  <a:gd name="connsiteX43" fmla="*/ 418134 w 761276"/>
                  <a:gd name="connsiteY43" fmla="*/ 736824 h 764093"/>
                  <a:gd name="connsiteX44" fmla="*/ 397682 w 761276"/>
                  <a:gd name="connsiteY44" fmla="*/ 720916 h 764093"/>
                  <a:gd name="connsiteX45" fmla="*/ 386319 w 761276"/>
                  <a:gd name="connsiteY45" fmla="*/ 705009 h 764093"/>
                  <a:gd name="connsiteX46" fmla="*/ 261334 w 761276"/>
                  <a:gd name="connsiteY46" fmla="*/ 618655 h 764093"/>
                  <a:gd name="connsiteX47" fmla="*/ 138621 w 761276"/>
                  <a:gd name="connsiteY47" fmla="*/ 532302 h 764093"/>
                  <a:gd name="connsiteX48" fmla="*/ 0 w 761276"/>
                  <a:gd name="connsiteY48" fmla="*/ 430041 h 764093"/>
                  <a:gd name="connsiteX49" fmla="*/ 0 w 761276"/>
                  <a:gd name="connsiteY49" fmla="*/ 425496 h 764093"/>
                  <a:gd name="connsiteX50" fmla="*/ 0 w 761276"/>
                  <a:gd name="connsiteY50" fmla="*/ 418678 h 764093"/>
                  <a:gd name="connsiteX51" fmla="*/ 0 w 761276"/>
                  <a:gd name="connsiteY51" fmla="*/ 418134 h 764093"/>
                  <a:gd name="connsiteX52" fmla="*/ 0 w 761276"/>
                  <a:gd name="connsiteY52" fmla="*/ 413589 h 764093"/>
                  <a:gd name="connsiteX53" fmla="*/ 0 w 761276"/>
                  <a:gd name="connsiteY53" fmla="*/ 406771 h 764093"/>
                  <a:gd name="connsiteX54" fmla="*/ 0 w 761276"/>
                  <a:gd name="connsiteY54" fmla="*/ 370957 h 764093"/>
                  <a:gd name="connsiteX55" fmla="*/ 0 w 761276"/>
                  <a:gd name="connsiteY55" fmla="*/ 359050 h 764093"/>
                  <a:gd name="connsiteX56" fmla="*/ 59084 w 761276"/>
                  <a:gd name="connsiteY56" fmla="*/ 331780 h 764093"/>
                  <a:gd name="connsiteX57" fmla="*/ 95444 w 761276"/>
                  <a:gd name="connsiteY57" fmla="*/ 322690 h 764093"/>
                  <a:gd name="connsiteX58" fmla="*/ 127258 w 761276"/>
                  <a:gd name="connsiteY58" fmla="*/ 315873 h 764093"/>
                  <a:gd name="connsiteX59" fmla="*/ 138621 w 761276"/>
                  <a:gd name="connsiteY59" fmla="*/ 288603 h 764093"/>
                  <a:gd name="connsiteX60" fmla="*/ 181797 w 761276"/>
                  <a:gd name="connsiteY60" fmla="*/ 272696 h 764093"/>
                  <a:gd name="connsiteX61" fmla="*/ 181797 w 761276"/>
                  <a:gd name="connsiteY61" fmla="*/ 257333 h 764093"/>
                  <a:gd name="connsiteX62" fmla="*/ 181797 w 761276"/>
                  <a:gd name="connsiteY62" fmla="*/ 245426 h 764093"/>
                  <a:gd name="connsiteX63" fmla="*/ 209067 w 761276"/>
                  <a:gd name="connsiteY63" fmla="*/ 240881 h 764093"/>
                  <a:gd name="connsiteX64" fmla="*/ 224974 w 761276"/>
                  <a:gd name="connsiteY64" fmla="*/ 224974 h 764093"/>
                  <a:gd name="connsiteX65" fmla="*/ 272696 w 761276"/>
                  <a:gd name="connsiteY65" fmla="*/ 220429 h 764093"/>
                  <a:gd name="connsiteX66" fmla="*/ 276324 w 761276"/>
                  <a:gd name="connsiteY66" fmla="*/ 208336 h 764093"/>
                  <a:gd name="connsiteX67" fmla="*/ 268151 w 761276"/>
                  <a:gd name="connsiteY67" fmla="*/ 205067 h 764093"/>
                  <a:gd name="connsiteX68" fmla="*/ 256789 w 761276"/>
                  <a:gd name="connsiteY68" fmla="*/ 155072 h 764093"/>
                  <a:gd name="connsiteX69" fmla="*/ 252244 w 761276"/>
                  <a:gd name="connsiteY69" fmla="*/ 130075 h 764093"/>
                  <a:gd name="connsiteX70" fmla="*/ 240882 w 761276"/>
                  <a:gd name="connsiteY70" fmla="*/ 102806 h 764093"/>
                  <a:gd name="connsiteX71" fmla="*/ 244537 w 761276"/>
                  <a:gd name="connsiteY71" fmla="*/ 99672 h 764093"/>
                  <a:gd name="connsiteX72" fmla="*/ 240882 w 761276"/>
                  <a:gd name="connsiteY72" fmla="*/ 90899 h 764093"/>
                  <a:gd name="connsiteX73" fmla="*/ 272696 w 761276"/>
                  <a:gd name="connsiteY73" fmla="*/ 63629 h 764093"/>
                  <a:gd name="connsiteX74" fmla="*/ 315873 w 761276"/>
                  <a:gd name="connsiteY74" fmla="*/ 59084 h 764093"/>
                  <a:gd name="connsiteX75" fmla="*/ 338598 w 761276"/>
                  <a:gd name="connsiteY75" fmla="*/ 36360 h 764093"/>
                  <a:gd name="connsiteX76" fmla="*/ 374957 w 761276"/>
                  <a:gd name="connsiteY76" fmla="*/ 24997 h 764093"/>
                  <a:gd name="connsiteX77" fmla="*/ 434041 w 761276"/>
                  <a:gd name="connsiteY77" fmla="*/ 15907 h 764093"/>
                  <a:gd name="connsiteX78" fmla="*/ 497670 w 761276"/>
                  <a:gd name="connsiteY78" fmla="*/ 9090 h 764093"/>
                  <a:gd name="connsiteX79" fmla="*/ 515850 w 761276"/>
                  <a:gd name="connsiteY79" fmla="*/ 20452 h 7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61276" h="764093">
                    <a:moveTo>
                      <a:pt x="547664" y="0"/>
                    </a:moveTo>
                    <a:lnTo>
                      <a:pt x="590841" y="0"/>
                    </a:lnTo>
                    <a:lnTo>
                      <a:pt x="599931" y="9090"/>
                    </a:lnTo>
                    <a:lnTo>
                      <a:pt x="627201" y="9090"/>
                    </a:lnTo>
                    <a:lnTo>
                      <a:pt x="624819" y="20997"/>
                    </a:lnTo>
                    <a:lnTo>
                      <a:pt x="627201" y="20997"/>
                    </a:lnTo>
                    <a:lnTo>
                      <a:pt x="623477" y="39616"/>
                    </a:lnTo>
                    <a:lnTo>
                      <a:pt x="627201" y="74991"/>
                    </a:lnTo>
                    <a:lnTo>
                      <a:pt x="626319" y="78519"/>
                    </a:lnTo>
                    <a:lnTo>
                      <a:pt x="627201" y="86898"/>
                    </a:lnTo>
                    <a:lnTo>
                      <a:pt x="618111" y="123258"/>
                    </a:lnTo>
                    <a:lnTo>
                      <a:pt x="596838" y="148785"/>
                    </a:lnTo>
                    <a:lnTo>
                      <a:pt x="599931" y="170435"/>
                    </a:lnTo>
                    <a:lnTo>
                      <a:pt x="627201" y="197705"/>
                    </a:lnTo>
                    <a:lnTo>
                      <a:pt x="627201" y="209067"/>
                    </a:lnTo>
                    <a:lnTo>
                      <a:pt x="654470" y="224974"/>
                    </a:lnTo>
                    <a:lnTo>
                      <a:pt x="665833" y="299966"/>
                    </a:lnTo>
                    <a:lnTo>
                      <a:pt x="681740" y="338597"/>
                    </a:lnTo>
                    <a:lnTo>
                      <a:pt x="681740" y="350504"/>
                    </a:lnTo>
                    <a:lnTo>
                      <a:pt x="681740" y="359050"/>
                    </a:lnTo>
                    <a:lnTo>
                      <a:pt x="681740" y="370957"/>
                    </a:lnTo>
                    <a:lnTo>
                      <a:pt x="677195" y="402771"/>
                    </a:lnTo>
                    <a:lnTo>
                      <a:pt x="677195" y="406771"/>
                    </a:lnTo>
                    <a:lnTo>
                      <a:pt x="677195" y="418678"/>
                    </a:lnTo>
                    <a:lnTo>
                      <a:pt x="672001" y="435991"/>
                    </a:lnTo>
                    <a:lnTo>
                      <a:pt x="677195" y="456766"/>
                    </a:lnTo>
                    <a:lnTo>
                      <a:pt x="674753" y="458903"/>
                    </a:lnTo>
                    <a:lnTo>
                      <a:pt x="677195" y="468673"/>
                    </a:lnTo>
                    <a:lnTo>
                      <a:pt x="664249" y="480001"/>
                    </a:lnTo>
                    <a:lnTo>
                      <a:pt x="681740" y="504488"/>
                    </a:lnTo>
                    <a:lnTo>
                      <a:pt x="686285" y="520395"/>
                    </a:lnTo>
                    <a:lnTo>
                      <a:pt x="697647" y="543119"/>
                    </a:lnTo>
                    <a:lnTo>
                      <a:pt x="713554" y="536302"/>
                    </a:lnTo>
                    <a:lnTo>
                      <a:pt x="745369" y="552209"/>
                    </a:lnTo>
                    <a:lnTo>
                      <a:pt x="761276" y="579479"/>
                    </a:lnTo>
                    <a:lnTo>
                      <a:pt x="756107" y="582525"/>
                    </a:lnTo>
                    <a:lnTo>
                      <a:pt x="761276" y="591386"/>
                    </a:lnTo>
                    <a:lnTo>
                      <a:pt x="634018" y="666377"/>
                    </a:lnTo>
                    <a:lnTo>
                      <a:pt x="531757" y="748186"/>
                    </a:lnTo>
                    <a:lnTo>
                      <a:pt x="477218" y="759548"/>
                    </a:lnTo>
                    <a:lnTo>
                      <a:pt x="434041" y="764093"/>
                    </a:lnTo>
                    <a:lnTo>
                      <a:pt x="434041" y="752186"/>
                    </a:lnTo>
                    <a:lnTo>
                      <a:pt x="434041" y="741369"/>
                    </a:lnTo>
                    <a:lnTo>
                      <a:pt x="418134" y="736824"/>
                    </a:lnTo>
                    <a:lnTo>
                      <a:pt x="397682" y="720916"/>
                    </a:lnTo>
                    <a:lnTo>
                      <a:pt x="386319" y="705009"/>
                    </a:lnTo>
                    <a:lnTo>
                      <a:pt x="261334" y="618655"/>
                    </a:lnTo>
                    <a:lnTo>
                      <a:pt x="138621" y="532302"/>
                    </a:lnTo>
                    <a:lnTo>
                      <a:pt x="0" y="430041"/>
                    </a:lnTo>
                    <a:lnTo>
                      <a:pt x="0" y="425496"/>
                    </a:lnTo>
                    <a:lnTo>
                      <a:pt x="0" y="418678"/>
                    </a:lnTo>
                    <a:lnTo>
                      <a:pt x="0" y="418134"/>
                    </a:lnTo>
                    <a:lnTo>
                      <a:pt x="0" y="413589"/>
                    </a:lnTo>
                    <a:lnTo>
                      <a:pt x="0" y="406771"/>
                    </a:lnTo>
                    <a:lnTo>
                      <a:pt x="0" y="370957"/>
                    </a:lnTo>
                    <a:lnTo>
                      <a:pt x="0" y="359050"/>
                    </a:lnTo>
                    <a:lnTo>
                      <a:pt x="59084" y="331780"/>
                    </a:lnTo>
                    <a:lnTo>
                      <a:pt x="95444" y="322690"/>
                    </a:lnTo>
                    <a:lnTo>
                      <a:pt x="127258" y="315873"/>
                    </a:lnTo>
                    <a:lnTo>
                      <a:pt x="138621" y="288603"/>
                    </a:lnTo>
                    <a:lnTo>
                      <a:pt x="181797" y="272696"/>
                    </a:lnTo>
                    <a:lnTo>
                      <a:pt x="181797" y="257333"/>
                    </a:lnTo>
                    <a:lnTo>
                      <a:pt x="181797" y="245426"/>
                    </a:lnTo>
                    <a:lnTo>
                      <a:pt x="209067" y="240881"/>
                    </a:lnTo>
                    <a:lnTo>
                      <a:pt x="224974" y="224974"/>
                    </a:lnTo>
                    <a:lnTo>
                      <a:pt x="272696" y="220429"/>
                    </a:lnTo>
                    <a:lnTo>
                      <a:pt x="276324" y="208336"/>
                    </a:lnTo>
                    <a:lnTo>
                      <a:pt x="268151" y="205067"/>
                    </a:lnTo>
                    <a:lnTo>
                      <a:pt x="256789" y="155072"/>
                    </a:lnTo>
                    <a:lnTo>
                      <a:pt x="252244" y="130075"/>
                    </a:lnTo>
                    <a:lnTo>
                      <a:pt x="240882" y="102806"/>
                    </a:lnTo>
                    <a:lnTo>
                      <a:pt x="244537" y="99672"/>
                    </a:lnTo>
                    <a:lnTo>
                      <a:pt x="240882" y="90899"/>
                    </a:lnTo>
                    <a:lnTo>
                      <a:pt x="272696" y="63629"/>
                    </a:lnTo>
                    <a:lnTo>
                      <a:pt x="315873" y="59084"/>
                    </a:lnTo>
                    <a:lnTo>
                      <a:pt x="338598" y="36360"/>
                    </a:lnTo>
                    <a:lnTo>
                      <a:pt x="374957" y="24997"/>
                    </a:lnTo>
                    <a:lnTo>
                      <a:pt x="434041" y="15907"/>
                    </a:lnTo>
                    <a:lnTo>
                      <a:pt x="497670" y="9090"/>
                    </a:lnTo>
                    <a:lnTo>
                      <a:pt x="515850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2" name="Freeform 389">
                <a:extLst>
                  <a:ext uri="{FF2B5EF4-FFF2-40B4-BE49-F238E27FC236}">
                    <a16:creationId xmlns:a16="http://schemas.microsoft.com/office/drawing/2014/main" id="{A3286FFD-374C-4610-9723-654323EA4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95275" y="4256096"/>
                <a:ext cx="94881" cy="98350"/>
              </a:xfrm>
              <a:custGeom>
                <a:avLst/>
                <a:gdLst>
                  <a:gd name="connsiteX0" fmla="*/ 47722 w 118385"/>
                  <a:gd name="connsiteY0" fmla="*/ 0 h 122713"/>
                  <a:gd name="connsiteX1" fmla="*/ 52484 w 118385"/>
                  <a:gd name="connsiteY1" fmla="*/ 0 h 122713"/>
                  <a:gd name="connsiteX2" fmla="*/ 74991 w 118385"/>
                  <a:gd name="connsiteY2" fmla="*/ 0 h 122713"/>
                  <a:gd name="connsiteX3" fmla="*/ 79753 w 118385"/>
                  <a:gd name="connsiteY3" fmla="*/ 0 h 122713"/>
                  <a:gd name="connsiteX4" fmla="*/ 91116 w 118385"/>
                  <a:gd name="connsiteY4" fmla="*/ 15907 h 122713"/>
                  <a:gd name="connsiteX5" fmla="*/ 102478 w 118385"/>
                  <a:gd name="connsiteY5" fmla="*/ 31815 h 122713"/>
                  <a:gd name="connsiteX6" fmla="*/ 95661 w 118385"/>
                  <a:gd name="connsiteY6" fmla="*/ 43177 h 122713"/>
                  <a:gd name="connsiteX7" fmla="*/ 107023 w 118385"/>
                  <a:gd name="connsiteY7" fmla="*/ 54539 h 122713"/>
                  <a:gd name="connsiteX8" fmla="*/ 107023 w 118385"/>
                  <a:gd name="connsiteY8" fmla="*/ 63629 h 122713"/>
                  <a:gd name="connsiteX9" fmla="*/ 113623 w 118385"/>
                  <a:gd name="connsiteY9" fmla="*/ 63629 h 122713"/>
                  <a:gd name="connsiteX10" fmla="*/ 118385 w 118385"/>
                  <a:gd name="connsiteY10" fmla="*/ 63629 h 122713"/>
                  <a:gd name="connsiteX11" fmla="*/ 95661 w 118385"/>
                  <a:gd name="connsiteY11" fmla="*/ 81809 h 122713"/>
                  <a:gd name="connsiteX12" fmla="*/ 79753 w 118385"/>
                  <a:gd name="connsiteY12" fmla="*/ 102261 h 122713"/>
                  <a:gd name="connsiteX13" fmla="*/ 79753 w 118385"/>
                  <a:gd name="connsiteY13" fmla="*/ 113623 h 122713"/>
                  <a:gd name="connsiteX14" fmla="*/ 70664 w 118385"/>
                  <a:gd name="connsiteY14" fmla="*/ 122713 h 122713"/>
                  <a:gd name="connsiteX15" fmla="*/ 65902 w 118385"/>
                  <a:gd name="connsiteY15" fmla="*/ 122713 h 122713"/>
                  <a:gd name="connsiteX16" fmla="*/ 59301 w 118385"/>
                  <a:gd name="connsiteY16" fmla="*/ 122713 h 122713"/>
                  <a:gd name="connsiteX17" fmla="*/ 54539 w 118385"/>
                  <a:gd name="connsiteY17" fmla="*/ 122713 h 122713"/>
                  <a:gd name="connsiteX18" fmla="*/ 27270 w 118385"/>
                  <a:gd name="connsiteY18" fmla="*/ 106806 h 122713"/>
                  <a:gd name="connsiteX19" fmla="*/ 11363 w 118385"/>
                  <a:gd name="connsiteY19" fmla="*/ 86354 h 122713"/>
                  <a:gd name="connsiteX20" fmla="*/ 6818 w 118385"/>
                  <a:gd name="connsiteY20" fmla="*/ 74992 h 122713"/>
                  <a:gd name="connsiteX21" fmla="*/ 0 w 118385"/>
                  <a:gd name="connsiteY21" fmla="*/ 43177 h 122713"/>
                  <a:gd name="connsiteX22" fmla="*/ 15907 w 118385"/>
                  <a:gd name="connsiteY22" fmla="*/ 31815 h 122713"/>
                  <a:gd name="connsiteX23" fmla="*/ 22725 w 118385"/>
                  <a:gd name="connsiteY23" fmla="*/ 20452 h 122713"/>
                  <a:gd name="connsiteX24" fmla="*/ 27270 w 118385"/>
                  <a:gd name="connsiteY24" fmla="*/ 11363 h 122713"/>
                  <a:gd name="connsiteX25" fmla="*/ 32032 w 118385"/>
                  <a:gd name="connsiteY25" fmla="*/ 11363 h 122713"/>
                  <a:gd name="connsiteX26" fmla="*/ 38632 w 118385"/>
                  <a:gd name="connsiteY26" fmla="*/ 11363 h 1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385" h="122713">
                    <a:moveTo>
                      <a:pt x="47722" y="0"/>
                    </a:moveTo>
                    <a:lnTo>
                      <a:pt x="52484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91116" y="15907"/>
                    </a:lnTo>
                    <a:lnTo>
                      <a:pt x="102478" y="31815"/>
                    </a:lnTo>
                    <a:lnTo>
                      <a:pt x="95661" y="43177"/>
                    </a:lnTo>
                    <a:lnTo>
                      <a:pt x="107023" y="54539"/>
                    </a:lnTo>
                    <a:lnTo>
                      <a:pt x="107023" y="63629"/>
                    </a:lnTo>
                    <a:lnTo>
                      <a:pt x="113623" y="63629"/>
                    </a:lnTo>
                    <a:lnTo>
                      <a:pt x="118385" y="63629"/>
                    </a:lnTo>
                    <a:lnTo>
                      <a:pt x="95661" y="81809"/>
                    </a:lnTo>
                    <a:lnTo>
                      <a:pt x="79753" y="102261"/>
                    </a:lnTo>
                    <a:lnTo>
                      <a:pt x="79753" y="113623"/>
                    </a:lnTo>
                    <a:lnTo>
                      <a:pt x="70664" y="122713"/>
                    </a:lnTo>
                    <a:lnTo>
                      <a:pt x="65902" y="122713"/>
                    </a:lnTo>
                    <a:lnTo>
                      <a:pt x="59301" y="122713"/>
                    </a:lnTo>
                    <a:lnTo>
                      <a:pt x="54539" y="122713"/>
                    </a:lnTo>
                    <a:lnTo>
                      <a:pt x="27270" y="106806"/>
                    </a:lnTo>
                    <a:lnTo>
                      <a:pt x="11363" y="86354"/>
                    </a:lnTo>
                    <a:lnTo>
                      <a:pt x="6818" y="74992"/>
                    </a:lnTo>
                    <a:lnTo>
                      <a:pt x="0" y="43177"/>
                    </a:lnTo>
                    <a:lnTo>
                      <a:pt x="15907" y="31815"/>
                    </a:lnTo>
                    <a:lnTo>
                      <a:pt x="22725" y="20452"/>
                    </a:lnTo>
                    <a:lnTo>
                      <a:pt x="27270" y="11363"/>
                    </a:lnTo>
                    <a:lnTo>
                      <a:pt x="32032" y="11363"/>
                    </a:lnTo>
                    <a:lnTo>
                      <a:pt x="38632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3" name="Freeform 388">
                <a:extLst>
                  <a:ext uri="{FF2B5EF4-FFF2-40B4-BE49-F238E27FC236}">
                    <a16:creationId xmlns:a16="http://schemas.microsoft.com/office/drawing/2014/main" id="{3A41488B-E5A4-463D-8702-8F6A1ADD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1735" y="4183245"/>
                <a:ext cx="220551" cy="162269"/>
              </a:xfrm>
              <a:custGeom>
                <a:avLst/>
                <a:gdLst>
                  <a:gd name="connsiteX0" fmla="*/ 54540 w 275186"/>
                  <a:gd name="connsiteY0" fmla="*/ 0 h 202467"/>
                  <a:gd name="connsiteX1" fmla="*/ 70447 w 275186"/>
                  <a:gd name="connsiteY1" fmla="*/ 0 h 202467"/>
                  <a:gd name="connsiteX2" fmla="*/ 97716 w 275186"/>
                  <a:gd name="connsiteY2" fmla="*/ 11363 h 202467"/>
                  <a:gd name="connsiteX3" fmla="*/ 102261 w 275186"/>
                  <a:gd name="connsiteY3" fmla="*/ 11363 h 202467"/>
                  <a:gd name="connsiteX4" fmla="*/ 109079 w 275186"/>
                  <a:gd name="connsiteY4" fmla="*/ 4545 h 202467"/>
                  <a:gd name="connsiteX5" fmla="*/ 129531 w 275186"/>
                  <a:gd name="connsiteY5" fmla="*/ 4545 h 202467"/>
                  <a:gd name="connsiteX6" fmla="*/ 136348 w 275186"/>
                  <a:gd name="connsiteY6" fmla="*/ 4545 h 202467"/>
                  <a:gd name="connsiteX7" fmla="*/ 136348 w 275186"/>
                  <a:gd name="connsiteY7" fmla="*/ 9307 h 202467"/>
                  <a:gd name="connsiteX8" fmla="*/ 141110 w 275186"/>
                  <a:gd name="connsiteY8" fmla="*/ 9307 h 202467"/>
                  <a:gd name="connsiteX9" fmla="*/ 141110 w 275186"/>
                  <a:gd name="connsiteY9" fmla="*/ 15908 h 202467"/>
                  <a:gd name="connsiteX10" fmla="*/ 152256 w 275186"/>
                  <a:gd name="connsiteY10" fmla="*/ 15908 h 202467"/>
                  <a:gd name="connsiteX11" fmla="*/ 156801 w 275186"/>
                  <a:gd name="connsiteY11" fmla="*/ 15908 h 202467"/>
                  <a:gd name="connsiteX12" fmla="*/ 168163 w 275186"/>
                  <a:gd name="connsiteY12" fmla="*/ 27270 h 202467"/>
                  <a:gd name="connsiteX13" fmla="*/ 184070 w 275186"/>
                  <a:gd name="connsiteY13" fmla="*/ 27270 h 202467"/>
                  <a:gd name="connsiteX14" fmla="*/ 195433 w 275186"/>
                  <a:gd name="connsiteY14" fmla="*/ 20452 h 202467"/>
                  <a:gd name="connsiteX15" fmla="*/ 204523 w 275186"/>
                  <a:gd name="connsiteY15" fmla="*/ 15908 h 202467"/>
                  <a:gd name="connsiteX16" fmla="*/ 215885 w 275186"/>
                  <a:gd name="connsiteY16" fmla="*/ 11363 h 202467"/>
                  <a:gd name="connsiteX17" fmla="*/ 220430 w 275186"/>
                  <a:gd name="connsiteY17" fmla="*/ 11363 h 202467"/>
                  <a:gd name="connsiteX18" fmla="*/ 227247 w 275186"/>
                  <a:gd name="connsiteY18" fmla="*/ 15908 h 202467"/>
                  <a:gd name="connsiteX19" fmla="*/ 228113 w 275186"/>
                  <a:gd name="connsiteY19" fmla="*/ 18072 h 202467"/>
                  <a:gd name="connsiteX20" fmla="*/ 232009 w 275186"/>
                  <a:gd name="connsiteY20" fmla="*/ 20670 h 202467"/>
                  <a:gd name="connsiteX21" fmla="*/ 236554 w 275186"/>
                  <a:gd name="connsiteY21" fmla="*/ 32032 h 202467"/>
                  <a:gd name="connsiteX22" fmla="*/ 252462 w 275186"/>
                  <a:gd name="connsiteY22" fmla="*/ 52484 h 202467"/>
                  <a:gd name="connsiteX23" fmla="*/ 247917 w 275186"/>
                  <a:gd name="connsiteY23" fmla="*/ 57029 h 202467"/>
                  <a:gd name="connsiteX24" fmla="*/ 245277 w 275186"/>
                  <a:gd name="connsiteY24" fmla="*/ 63629 h 202467"/>
                  <a:gd name="connsiteX25" fmla="*/ 247700 w 275186"/>
                  <a:gd name="connsiteY25" fmla="*/ 63629 h 202467"/>
                  <a:gd name="connsiteX26" fmla="*/ 254517 w 275186"/>
                  <a:gd name="connsiteY26" fmla="*/ 63629 h 202467"/>
                  <a:gd name="connsiteX27" fmla="*/ 252476 w 275186"/>
                  <a:gd name="connsiteY27" fmla="*/ 68391 h 202467"/>
                  <a:gd name="connsiteX28" fmla="*/ 259279 w 275186"/>
                  <a:gd name="connsiteY28" fmla="*/ 68391 h 202467"/>
                  <a:gd name="connsiteX29" fmla="*/ 252908 w 275186"/>
                  <a:gd name="connsiteY29" fmla="*/ 83257 h 202467"/>
                  <a:gd name="connsiteX30" fmla="*/ 263607 w 275186"/>
                  <a:gd name="connsiteY30" fmla="*/ 90899 h 202467"/>
                  <a:gd name="connsiteX31" fmla="*/ 261702 w 275186"/>
                  <a:gd name="connsiteY31" fmla="*/ 90899 h 202467"/>
                  <a:gd name="connsiteX32" fmla="*/ 268369 w 275186"/>
                  <a:gd name="connsiteY32" fmla="*/ 95661 h 202467"/>
                  <a:gd name="connsiteX33" fmla="*/ 259279 w 275186"/>
                  <a:gd name="connsiteY33" fmla="*/ 95661 h 202467"/>
                  <a:gd name="connsiteX34" fmla="*/ 259279 w 275186"/>
                  <a:gd name="connsiteY34" fmla="*/ 111568 h 202467"/>
                  <a:gd name="connsiteX35" fmla="*/ 263824 w 275186"/>
                  <a:gd name="connsiteY35" fmla="*/ 122931 h 202467"/>
                  <a:gd name="connsiteX36" fmla="*/ 275186 w 275186"/>
                  <a:gd name="connsiteY36" fmla="*/ 154745 h 202467"/>
                  <a:gd name="connsiteX37" fmla="*/ 259279 w 275186"/>
                  <a:gd name="connsiteY37" fmla="*/ 159290 h 202467"/>
                  <a:gd name="connsiteX38" fmla="*/ 259279 w 275186"/>
                  <a:gd name="connsiteY38" fmla="*/ 166108 h 202467"/>
                  <a:gd name="connsiteX39" fmla="*/ 259279 w 275186"/>
                  <a:gd name="connsiteY39" fmla="*/ 170653 h 202467"/>
                  <a:gd name="connsiteX40" fmla="*/ 259279 w 275186"/>
                  <a:gd name="connsiteY40" fmla="*/ 186560 h 202467"/>
                  <a:gd name="connsiteX41" fmla="*/ 252462 w 275186"/>
                  <a:gd name="connsiteY41" fmla="*/ 186560 h 202467"/>
                  <a:gd name="connsiteX42" fmla="*/ 243372 w 275186"/>
                  <a:gd name="connsiteY42" fmla="*/ 186560 h 202467"/>
                  <a:gd name="connsiteX43" fmla="*/ 232009 w 275186"/>
                  <a:gd name="connsiteY43" fmla="*/ 202467 h 202467"/>
                  <a:gd name="connsiteX44" fmla="*/ 220647 w 275186"/>
                  <a:gd name="connsiteY44" fmla="*/ 202467 h 202467"/>
                  <a:gd name="connsiteX45" fmla="*/ 218266 w 275186"/>
                  <a:gd name="connsiteY45" fmla="*/ 197705 h 202467"/>
                  <a:gd name="connsiteX46" fmla="*/ 215885 w 275186"/>
                  <a:gd name="connsiteY46" fmla="*/ 197705 h 202467"/>
                  <a:gd name="connsiteX47" fmla="*/ 211340 w 275186"/>
                  <a:gd name="connsiteY47" fmla="*/ 188615 h 202467"/>
                  <a:gd name="connsiteX48" fmla="*/ 211340 w 275186"/>
                  <a:gd name="connsiteY48" fmla="*/ 172708 h 202467"/>
                  <a:gd name="connsiteX49" fmla="*/ 202756 w 275186"/>
                  <a:gd name="connsiteY49" fmla="*/ 155539 h 202467"/>
                  <a:gd name="connsiteX50" fmla="*/ 193377 w 275186"/>
                  <a:gd name="connsiteY50" fmla="*/ 159290 h 202467"/>
                  <a:gd name="connsiteX51" fmla="*/ 188832 w 275186"/>
                  <a:gd name="connsiteY51" fmla="*/ 159290 h 202467"/>
                  <a:gd name="connsiteX52" fmla="*/ 177470 w 275186"/>
                  <a:gd name="connsiteY52" fmla="*/ 166108 h 202467"/>
                  <a:gd name="connsiteX53" fmla="*/ 177470 w 275186"/>
                  <a:gd name="connsiteY53" fmla="*/ 158488 h 202467"/>
                  <a:gd name="connsiteX54" fmla="*/ 172708 w 275186"/>
                  <a:gd name="connsiteY54" fmla="*/ 161346 h 202467"/>
                  <a:gd name="connsiteX55" fmla="*/ 172708 w 275186"/>
                  <a:gd name="connsiteY55" fmla="*/ 145438 h 202467"/>
                  <a:gd name="connsiteX56" fmla="*/ 166108 w 275186"/>
                  <a:gd name="connsiteY56" fmla="*/ 138838 h 202467"/>
                  <a:gd name="connsiteX57" fmla="*/ 166108 w 275186"/>
                  <a:gd name="connsiteY57" fmla="*/ 138838 h 202467"/>
                  <a:gd name="connsiteX58" fmla="*/ 161346 w 275186"/>
                  <a:gd name="connsiteY58" fmla="*/ 134076 h 202467"/>
                  <a:gd name="connsiteX59" fmla="*/ 168163 w 275186"/>
                  <a:gd name="connsiteY59" fmla="*/ 122714 h 202467"/>
                  <a:gd name="connsiteX60" fmla="*/ 156801 w 275186"/>
                  <a:gd name="connsiteY60" fmla="*/ 106807 h 202467"/>
                  <a:gd name="connsiteX61" fmla="*/ 150200 w 275186"/>
                  <a:gd name="connsiteY61" fmla="*/ 100206 h 202467"/>
                  <a:gd name="connsiteX62" fmla="*/ 122931 w 275186"/>
                  <a:gd name="connsiteY62" fmla="*/ 100206 h 202467"/>
                  <a:gd name="connsiteX63" fmla="*/ 113841 w 275186"/>
                  <a:gd name="connsiteY63" fmla="*/ 107023 h 202467"/>
                  <a:gd name="connsiteX64" fmla="*/ 102478 w 275186"/>
                  <a:gd name="connsiteY64" fmla="*/ 107023 h 202467"/>
                  <a:gd name="connsiteX65" fmla="*/ 97934 w 275186"/>
                  <a:gd name="connsiteY65" fmla="*/ 116113 h 202467"/>
                  <a:gd name="connsiteX66" fmla="*/ 91116 w 275186"/>
                  <a:gd name="connsiteY66" fmla="*/ 127476 h 202467"/>
                  <a:gd name="connsiteX67" fmla="*/ 75209 w 275186"/>
                  <a:gd name="connsiteY67" fmla="*/ 143383 h 202467"/>
                  <a:gd name="connsiteX68" fmla="*/ 71042 w 275186"/>
                  <a:gd name="connsiteY68" fmla="*/ 138026 h 202467"/>
                  <a:gd name="connsiteX69" fmla="*/ 70447 w 275186"/>
                  <a:gd name="connsiteY69" fmla="*/ 138621 h 202467"/>
                  <a:gd name="connsiteX70" fmla="*/ 54540 w 275186"/>
                  <a:gd name="connsiteY70" fmla="*/ 118169 h 202467"/>
                  <a:gd name="connsiteX71" fmla="*/ 43394 w 275186"/>
                  <a:gd name="connsiteY71" fmla="*/ 107023 h 202467"/>
                  <a:gd name="connsiteX72" fmla="*/ 32032 w 275186"/>
                  <a:gd name="connsiteY72" fmla="*/ 100206 h 202467"/>
                  <a:gd name="connsiteX73" fmla="*/ 22942 w 275186"/>
                  <a:gd name="connsiteY73" fmla="*/ 95661 h 202467"/>
                  <a:gd name="connsiteX74" fmla="*/ 22942 w 275186"/>
                  <a:gd name="connsiteY74" fmla="*/ 93280 h 202467"/>
                  <a:gd name="connsiteX75" fmla="*/ 18180 w 275186"/>
                  <a:gd name="connsiteY75" fmla="*/ 90899 h 202467"/>
                  <a:gd name="connsiteX76" fmla="*/ 18180 w 275186"/>
                  <a:gd name="connsiteY76" fmla="*/ 70447 h 202467"/>
                  <a:gd name="connsiteX77" fmla="*/ 16125 w 275186"/>
                  <a:gd name="connsiteY77" fmla="*/ 68391 h 202467"/>
                  <a:gd name="connsiteX78" fmla="*/ 4762 w 275186"/>
                  <a:gd name="connsiteY78" fmla="*/ 63847 h 202467"/>
                  <a:gd name="connsiteX79" fmla="*/ 7003 w 275186"/>
                  <a:gd name="connsiteY79" fmla="*/ 61886 h 202467"/>
                  <a:gd name="connsiteX80" fmla="*/ 0 w 275186"/>
                  <a:gd name="connsiteY80" fmla="*/ 59085 h 202467"/>
                  <a:gd name="connsiteX81" fmla="*/ 18180 w 275186"/>
                  <a:gd name="connsiteY81" fmla="*/ 43177 h 202467"/>
                  <a:gd name="connsiteX82" fmla="*/ 27270 w 275186"/>
                  <a:gd name="connsiteY82" fmla="*/ 43177 h 202467"/>
                  <a:gd name="connsiteX83" fmla="*/ 38632 w 275186"/>
                  <a:gd name="connsiteY83" fmla="*/ 31815 h 202467"/>
                  <a:gd name="connsiteX84" fmla="*/ 43177 w 275186"/>
                  <a:gd name="connsiteY84" fmla="*/ 31815 h 202467"/>
                  <a:gd name="connsiteX85" fmla="*/ 49995 w 275186"/>
                  <a:gd name="connsiteY85" fmla="*/ 27270 h 202467"/>
                  <a:gd name="connsiteX86" fmla="*/ 49995 w 275186"/>
                  <a:gd name="connsiteY86" fmla="*/ 15908 h 202467"/>
                  <a:gd name="connsiteX87" fmla="*/ 49995 w 275186"/>
                  <a:gd name="connsiteY87" fmla="*/ 11363 h 20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75186" h="202467">
                    <a:moveTo>
                      <a:pt x="54540" y="0"/>
                    </a:moveTo>
                    <a:lnTo>
                      <a:pt x="70447" y="0"/>
                    </a:lnTo>
                    <a:lnTo>
                      <a:pt x="97716" y="11363"/>
                    </a:lnTo>
                    <a:lnTo>
                      <a:pt x="102261" y="11363"/>
                    </a:lnTo>
                    <a:lnTo>
                      <a:pt x="109079" y="4545"/>
                    </a:lnTo>
                    <a:lnTo>
                      <a:pt x="129531" y="4545"/>
                    </a:lnTo>
                    <a:lnTo>
                      <a:pt x="136348" y="4545"/>
                    </a:lnTo>
                    <a:lnTo>
                      <a:pt x="136348" y="9307"/>
                    </a:lnTo>
                    <a:lnTo>
                      <a:pt x="141110" y="9307"/>
                    </a:lnTo>
                    <a:lnTo>
                      <a:pt x="141110" y="15908"/>
                    </a:lnTo>
                    <a:lnTo>
                      <a:pt x="152256" y="15908"/>
                    </a:lnTo>
                    <a:lnTo>
                      <a:pt x="156801" y="15908"/>
                    </a:lnTo>
                    <a:lnTo>
                      <a:pt x="168163" y="27270"/>
                    </a:lnTo>
                    <a:lnTo>
                      <a:pt x="184070" y="27270"/>
                    </a:lnTo>
                    <a:lnTo>
                      <a:pt x="195433" y="20452"/>
                    </a:lnTo>
                    <a:lnTo>
                      <a:pt x="204523" y="15908"/>
                    </a:lnTo>
                    <a:lnTo>
                      <a:pt x="215885" y="11363"/>
                    </a:lnTo>
                    <a:lnTo>
                      <a:pt x="220430" y="11363"/>
                    </a:lnTo>
                    <a:lnTo>
                      <a:pt x="227247" y="15908"/>
                    </a:lnTo>
                    <a:lnTo>
                      <a:pt x="228113" y="18072"/>
                    </a:lnTo>
                    <a:lnTo>
                      <a:pt x="232009" y="20670"/>
                    </a:lnTo>
                    <a:lnTo>
                      <a:pt x="236554" y="32032"/>
                    </a:lnTo>
                    <a:lnTo>
                      <a:pt x="252462" y="52484"/>
                    </a:lnTo>
                    <a:lnTo>
                      <a:pt x="247917" y="57029"/>
                    </a:lnTo>
                    <a:lnTo>
                      <a:pt x="245277" y="63629"/>
                    </a:lnTo>
                    <a:lnTo>
                      <a:pt x="247700" y="63629"/>
                    </a:lnTo>
                    <a:lnTo>
                      <a:pt x="254517" y="63629"/>
                    </a:lnTo>
                    <a:lnTo>
                      <a:pt x="252476" y="68391"/>
                    </a:lnTo>
                    <a:lnTo>
                      <a:pt x="259279" y="68391"/>
                    </a:lnTo>
                    <a:lnTo>
                      <a:pt x="252908" y="83257"/>
                    </a:lnTo>
                    <a:lnTo>
                      <a:pt x="263607" y="90899"/>
                    </a:lnTo>
                    <a:lnTo>
                      <a:pt x="261702" y="90899"/>
                    </a:lnTo>
                    <a:lnTo>
                      <a:pt x="268369" y="95661"/>
                    </a:lnTo>
                    <a:lnTo>
                      <a:pt x="259279" y="95661"/>
                    </a:lnTo>
                    <a:lnTo>
                      <a:pt x="259279" y="111568"/>
                    </a:lnTo>
                    <a:lnTo>
                      <a:pt x="263824" y="122931"/>
                    </a:lnTo>
                    <a:lnTo>
                      <a:pt x="275186" y="154745"/>
                    </a:lnTo>
                    <a:lnTo>
                      <a:pt x="259279" y="159290"/>
                    </a:lnTo>
                    <a:lnTo>
                      <a:pt x="259279" y="166108"/>
                    </a:lnTo>
                    <a:lnTo>
                      <a:pt x="259279" y="170653"/>
                    </a:lnTo>
                    <a:lnTo>
                      <a:pt x="259279" y="186560"/>
                    </a:lnTo>
                    <a:lnTo>
                      <a:pt x="252462" y="186560"/>
                    </a:lnTo>
                    <a:lnTo>
                      <a:pt x="243372" y="186560"/>
                    </a:lnTo>
                    <a:lnTo>
                      <a:pt x="232009" y="202467"/>
                    </a:lnTo>
                    <a:lnTo>
                      <a:pt x="220647" y="202467"/>
                    </a:lnTo>
                    <a:lnTo>
                      <a:pt x="218266" y="197705"/>
                    </a:lnTo>
                    <a:lnTo>
                      <a:pt x="215885" y="197705"/>
                    </a:lnTo>
                    <a:lnTo>
                      <a:pt x="211340" y="188615"/>
                    </a:lnTo>
                    <a:lnTo>
                      <a:pt x="211340" y="172708"/>
                    </a:lnTo>
                    <a:lnTo>
                      <a:pt x="202756" y="155539"/>
                    </a:lnTo>
                    <a:lnTo>
                      <a:pt x="193377" y="159290"/>
                    </a:lnTo>
                    <a:lnTo>
                      <a:pt x="188832" y="159290"/>
                    </a:lnTo>
                    <a:lnTo>
                      <a:pt x="177470" y="166108"/>
                    </a:lnTo>
                    <a:lnTo>
                      <a:pt x="177470" y="158488"/>
                    </a:lnTo>
                    <a:lnTo>
                      <a:pt x="172708" y="161346"/>
                    </a:lnTo>
                    <a:lnTo>
                      <a:pt x="172708" y="145438"/>
                    </a:lnTo>
                    <a:lnTo>
                      <a:pt x="166108" y="138838"/>
                    </a:lnTo>
                    <a:lnTo>
                      <a:pt x="166108" y="138838"/>
                    </a:lnTo>
                    <a:lnTo>
                      <a:pt x="161346" y="134076"/>
                    </a:lnTo>
                    <a:lnTo>
                      <a:pt x="168163" y="122714"/>
                    </a:lnTo>
                    <a:lnTo>
                      <a:pt x="156801" y="106807"/>
                    </a:lnTo>
                    <a:lnTo>
                      <a:pt x="150200" y="100206"/>
                    </a:lnTo>
                    <a:lnTo>
                      <a:pt x="122931" y="100206"/>
                    </a:lnTo>
                    <a:lnTo>
                      <a:pt x="113841" y="107023"/>
                    </a:lnTo>
                    <a:lnTo>
                      <a:pt x="102478" y="107023"/>
                    </a:lnTo>
                    <a:lnTo>
                      <a:pt x="97934" y="116113"/>
                    </a:lnTo>
                    <a:lnTo>
                      <a:pt x="91116" y="127476"/>
                    </a:lnTo>
                    <a:lnTo>
                      <a:pt x="75209" y="143383"/>
                    </a:lnTo>
                    <a:lnTo>
                      <a:pt x="71042" y="138026"/>
                    </a:lnTo>
                    <a:lnTo>
                      <a:pt x="70447" y="138621"/>
                    </a:lnTo>
                    <a:lnTo>
                      <a:pt x="54540" y="118169"/>
                    </a:lnTo>
                    <a:lnTo>
                      <a:pt x="43394" y="107023"/>
                    </a:lnTo>
                    <a:lnTo>
                      <a:pt x="32032" y="100206"/>
                    </a:lnTo>
                    <a:lnTo>
                      <a:pt x="22942" y="95661"/>
                    </a:lnTo>
                    <a:lnTo>
                      <a:pt x="22942" y="93280"/>
                    </a:lnTo>
                    <a:lnTo>
                      <a:pt x="18180" y="90899"/>
                    </a:lnTo>
                    <a:lnTo>
                      <a:pt x="18180" y="70447"/>
                    </a:lnTo>
                    <a:lnTo>
                      <a:pt x="16125" y="68391"/>
                    </a:lnTo>
                    <a:lnTo>
                      <a:pt x="4762" y="63847"/>
                    </a:lnTo>
                    <a:lnTo>
                      <a:pt x="7003" y="61886"/>
                    </a:lnTo>
                    <a:lnTo>
                      <a:pt x="0" y="59085"/>
                    </a:lnTo>
                    <a:lnTo>
                      <a:pt x="18180" y="43177"/>
                    </a:lnTo>
                    <a:lnTo>
                      <a:pt x="27270" y="43177"/>
                    </a:lnTo>
                    <a:lnTo>
                      <a:pt x="38632" y="31815"/>
                    </a:lnTo>
                    <a:lnTo>
                      <a:pt x="43177" y="31815"/>
                    </a:lnTo>
                    <a:lnTo>
                      <a:pt x="49995" y="27270"/>
                    </a:lnTo>
                    <a:lnTo>
                      <a:pt x="49995" y="15908"/>
                    </a:lnTo>
                    <a:lnTo>
                      <a:pt x="49995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4" name="Freeform 385">
                <a:extLst>
                  <a:ext uri="{FF2B5EF4-FFF2-40B4-BE49-F238E27FC236}">
                    <a16:creationId xmlns:a16="http://schemas.microsoft.com/office/drawing/2014/main" id="{1738DCE1-1B69-4624-9067-B11590801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6293" y="3446362"/>
                <a:ext cx="470155" cy="486635"/>
              </a:xfrm>
              <a:custGeom>
                <a:avLst/>
                <a:gdLst>
                  <a:gd name="connsiteX0" fmla="*/ 406772 w 586622"/>
                  <a:gd name="connsiteY0" fmla="*/ 0 h 607184"/>
                  <a:gd name="connsiteX1" fmla="*/ 434041 w 586622"/>
                  <a:gd name="connsiteY1" fmla="*/ 0 h 607184"/>
                  <a:gd name="connsiteX2" fmla="*/ 456766 w 586622"/>
                  <a:gd name="connsiteY2" fmla="*/ 15907 h 607184"/>
                  <a:gd name="connsiteX3" fmla="*/ 493126 w 586622"/>
                  <a:gd name="connsiteY3" fmla="*/ 15907 h 607184"/>
                  <a:gd name="connsiteX4" fmla="*/ 531757 w 586622"/>
                  <a:gd name="connsiteY4" fmla="*/ 27270 h 607184"/>
                  <a:gd name="connsiteX5" fmla="*/ 547665 w 586622"/>
                  <a:gd name="connsiteY5" fmla="*/ 27270 h 607184"/>
                  <a:gd name="connsiteX6" fmla="*/ 551634 w 586622"/>
                  <a:gd name="connsiteY6" fmla="*/ 36795 h 607184"/>
                  <a:gd name="connsiteX7" fmla="*/ 554808 w 586622"/>
                  <a:gd name="connsiteY7" fmla="*/ 36795 h 607184"/>
                  <a:gd name="connsiteX8" fmla="*/ 566170 w 586622"/>
                  <a:gd name="connsiteY8" fmla="*/ 64064 h 607184"/>
                  <a:gd name="connsiteX9" fmla="*/ 570715 w 586622"/>
                  <a:gd name="connsiteY9" fmla="*/ 89061 h 607184"/>
                  <a:gd name="connsiteX10" fmla="*/ 582077 w 586622"/>
                  <a:gd name="connsiteY10" fmla="*/ 139056 h 607184"/>
                  <a:gd name="connsiteX11" fmla="*/ 586622 w 586622"/>
                  <a:gd name="connsiteY11" fmla="*/ 143601 h 607184"/>
                  <a:gd name="connsiteX12" fmla="*/ 582077 w 586622"/>
                  <a:gd name="connsiteY12" fmla="*/ 166325 h 607184"/>
                  <a:gd name="connsiteX13" fmla="*/ 532083 w 586622"/>
                  <a:gd name="connsiteY13" fmla="*/ 170870 h 607184"/>
                  <a:gd name="connsiteX14" fmla="*/ 516176 w 586622"/>
                  <a:gd name="connsiteY14" fmla="*/ 186778 h 607184"/>
                  <a:gd name="connsiteX15" fmla="*/ 495724 w 586622"/>
                  <a:gd name="connsiteY15" fmla="*/ 191323 h 607184"/>
                  <a:gd name="connsiteX16" fmla="*/ 495724 w 586622"/>
                  <a:gd name="connsiteY16" fmla="*/ 218592 h 607184"/>
                  <a:gd name="connsiteX17" fmla="*/ 452547 w 586622"/>
                  <a:gd name="connsiteY17" fmla="*/ 234499 h 607184"/>
                  <a:gd name="connsiteX18" fmla="*/ 441184 w 586622"/>
                  <a:gd name="connsiteY18" fmla="*/ 261769 h 607184"/>
                  <a:gd name="connsiteX19" fmla="*/ 409370 w 586622"/>
                  <a:gd name="connsiteY19" fmla="*/ 273131 h 607184"/>
                  <a:gd name="connsiteX20" fmla="*/ 373010 w 586622"/>
                  <a:gd name="connsiteY20" fmla="*/ 277676 h 607184"/>
                  <a:gd name="connsiteX21" fmla="*/ 313926 w 586622"/>
                  <a:gd name="connsiteY21" fmla="*/ 304946 h 607184"/>
                  <a:gd name="connsiteX22" fmla="*/ 313926 w 586622"/>
                  <a:gd name="connsiteY22" fmla="*/ 359485 h 607184"/>
                  <a:gd name="connsiteX23" fmla="*/ 307109 w 586622"/>
                  <a:gd name="connsiteY23" fmla="*/ 359485 h 607184"/>
                  <a:gd name="connsiteX24" fmla="*/ 307109 w 586622"/>
                  <a:gd name="connsiteY24" fmla="*/ 379937 h 607184"/>
                  <a:gd name="connsiteX25" fmla="*/ 286657 w 586622"/>
                  <a:gd name="connsiteY25" fmla="*/ 379937 h 607184"/>
                  <a:gd name="connsiteX26" fmla="*/ 275294 w 586622"/>
                  <a:gd name="connsiteY26" fmla="*/ 391300 h 607184"/>
                  <a:gd name="connsiteX27" fmla="*/ 259387 w 586622"/>
                  <a:gd name="connsiteY27" fmla="*/ 391300 h 607184"/>
                  <a:gd name="connsiteX28" fmla="*/ 243480 w 586622"/>
                  <a:gd name="connsiteY28" fmla="*/ 386755 h 607184"/>
                  <a:gd name="connsiteX29" fmla="*/ 211665 w 586622"/>
                  <a:gd name="connsiteY29" fmla="*/ 391300 h 607184"/>
                  <a:gd name="connsiteX30" fmla="*/ 200303 w 586622"/>
                  <a:gd name="connsiteY30" fmla="*/ 423114 h 607184"/>
                  <a:gd name="connsiteX31" fmla="*/ 188941 w 586622"/>
                  <a:gd name="connsiteY31" fmla="*/ 423114 h 607184"/>
                  <a:gd name="connsiteX32" fmla="*/ 173033 w 586622"/>
                  <a:gd name="connsiteY32" fmla="*/ 470836 h 607184"/>
                  <a:gd name="connsiteX33" fmla="*/ 118494 w 586622"/>
                  <a:gd name="connsiteY33" fmla="*/ 520830 h 607184"/>
                  <a:gd name="connsiteX34" fmla="*/ 109404 w 586622"/>
                  <a:gd name="connsiteY34" fmla="*/ 573097 h 607184"/>
                  <a:gd name="connsiteX35" fmla="*/ 93497 w 586622"/>
                  <a:gd name="connsiteY35" fmla="*/ 591277 h 607184"/>
                  <a:gd name="connsiteX36" fmla="*/ 86680 w 586622"/>
                  <a:gd name="connsiteY36" fmla="*/ 607184 h 607184"/>
                  <a:gd name="connsiteX37" fmla="*/ 7143 w 586622"/>
                  <a:gd name="connsiteY37" fmla="*/ 607184 h 607184"/>
                  <a:gd name="connsiteX38" fmla="*/ 7143 w 586622"/>
                  <a:gd name="connsiteY38" fmla="*/ 597659 h 607184"/>
                  <a:gd name="connsiteX39" fmla="*/ 0 w 586622"/>
                  <a:gd name="connsiteY39" fmla="*/ 597659 h 607184"/>
                  <a:gd name="connsiteX40" fmla="*/ 0 w 586622"/>
                  <a:gd name="connsiteY40" fmla="*/ 581752 h 607184"/>
                  <a:gd name="connsiteX41" fmla="*/ 15908 w 586622"/>
                  <a:gd name="connsiteY41" fmla="*/ 570390 h 607184"/>
                  <a:gd name="connsiteX42" fmla="*/ 27270 w 586622"/>
                  <a:gd name="connsiteY42" fmla="*/ 547665 h 607184"/>
                  <a:gd name="connsiteX43" fmla="*/ 27270 w 586622"/>
                  <a:gd name="connsiteY43" fmla="*/ 538575 h 607184"/>
                  <a:gd name="connsiteX44" fmla="*/ 36360 w 586622"/>
                  <a:gd name="connsiteY44" fmla="*/ 511305 h 607184"/>
                  <a:gd name="connsiteX45" fmla="*/ 59084 w 586622"/>
                  <a:gd name="connsiteY45" fmla="*/ 484036 h 607184"/>
                  <a:gd name="connsiteX46" fmla="*/ 68174 w 586622"/>
                  <a:gd name="connsiteY46" fmla="*/ 472674 h 607184"/>
                  <a:gd name="connsiteX47" fmla="*/ 79537 w 586622"/>
                  <a:gd name="connsiteY47" fmla="*/ 452221 h 607184"/>
                  <a:gd name="connsiteX48" fmla="*/ 79537 w 586622"/>
                  <a:gd name="connsiteY48" fmla="*/ 429497 h 607184"/>
                  <a:gd name="connsiteX49" fmla="*/ 95444 w 586622"/>
                  <a:gd name="connsiteY49" fmla="*/ 402227 h 607184"/>
                  <a:gd name="connsiteX50" fmla="*/ 118169 w 586622"/>
                  <a:gd name="connsiteY50" fmla="*/ 393137 h 607184"/>
                  <a:gd name="connsiteX51" fmla="*/ 138621 w 586622"/>
                  <a:gd name="connsiteY51" fmla="*/ 349960 h 607184"/>
                  <a:gd name="connsiteX52" fmla="*/ 161345 w 586622"/>
                  <a:gd name="connsiteY52" fmla="*/ 334053 h 607184"/>
                  <a:gd name="connsiteX53" fmla="*/ 193160 w 586622"/>
                  <a:gd name="connsiteY53" fmla="*/ 327235 h 607184"/>
                  <a:gd name="connsiteX54" fmla="*/ 224974 w 586622"/>
                  <a:gd name="connsiteY54" fmla="*/ 299966 h 607184"/>
                  <a:gd name="connsiteX55" fmla="*/ 240882 w 586622"/>
                  <a:gd name="connsiteY55" fmla="*/ 290876 h 607184"/>
                  <a:gd name="connsiteX56" fmla="*/ 272696 w 586622"/>
                  <a:gd name="connsiteY56" fmla="*/ 252244 h 607184"/>
                  <a:gd name="connsiteX57" fmla="*/ 263606 w 586622"/>
                  <a:gd name="connsiteY57" fmla="*/ 199977 h 607184"/>
                  <a:gd name="connsiteX58" fmla="*/ 279514 w 586622"/>
                  <a:gd name="connsiteY58" fmla="*/ 161345 h 607184"/>
                  <a:gd name="connsiteX59" fmla="*/ 284059 w 586622"/>
                  <a:gd name="connsiteY59" fmla="*/ 138621 h 607184"/>
                  <a:gd name="connsiteX60" fmla="*/ 306783 w 586622"/>
                  <a:gd name="connsiteY60" fmla="*/ 113624 h 607184"/>
                  <a:gd name="connsiteX61" fmla="*/ 343143 w 586622"/>
                  <a:gd name="connsiteY61" fmla="*/ 90899 h 607184"/>
                  <a:gd name="connsiteX62" fmla="*/ 370412 w 586622"/>
                  <a:gd name="connsiteY62" fmla="*/ 70447 h 607184"/>
                  <a:gd name="connsiteX63" fmla="*/ 397682 w 586622"/>
                  <a:gd name="connsiteY63" fmla="*/ 27270 h 60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86622" h="607184">
                    <a:moveTo>
                      <a:pt x="406772" y="0"/>
                    </a:moveTo>
                    <a:lnTo>
                      <a:pt x="434041" y="0"/>
                    </a:lnTo>
                    <a:lnTo>
                      <a:pt x="456766" y="15907"/>
                    </a:lnTo>
                    <a:lnTo>
                      <a:pt x="493126" y="15907"/>
                    </a:lnTo>
                    <a:lnTo>
                      <a:pt x="531757" y="27270"/>
                    </a:lnTo>
                    <a:lnTo>
                      <a:pt x="547665" y="27270"/>
                    </a:lnTo>
                    <a:lnTo>
                      <a:pt x="551634" y="36795"/>
                    </a:lnTo>
                    <a:lnTo>
                      <a:pt x="554808" y="36795"/>
                    </a:lnTo>
                    <a:lnTo>
                      <a:pt x="566170" y="64064"/>
                    </a:lnTo>
                    <a:lnTo>
                      <a:pt x="570715" y="89061"/>
                    </a:lnTo>
                    <a:lnTo>
                      <a:pt x="582077" y="139056"/>
                    </a:lnTo>
                    <a:lnTo>
                      <a:pt x="586622" y="143601"/>
                    </a:lnTo>
                    <a:lnTo>
                      <a:pt x="582077" y="166325"/>
                    </a:lnTo>
                    <a:lnTo>
                      <a:pt x="532083" y="170870"/>
                    </a:lnTo>
                    <a:lnTo>
                      <a:pt x="516176" y="186778"/>
                    </a:lnTo>
                    <a:lnTo>
                      <a:pt x="495724" y="191323"/>
                    </a:lnTo>
                    <a:lnTo>
                      <a:pt x="495724" y="218592"/>
                    </a:lnTo>
                    <a:lnTo>
                      <a:pt x="452547" y="234499"/>
                    </a:lnTo>
                    <a:lnTo>
                      <a:pt x="441184" y="261769"/>
                    </a:lnTo>
                    <a:lnTo>
                      <a:pt x="409370" y="273131"/>
                    </a:lnTo>
                    <a:lnTo>
                      <a:pt x="373010" y="277676"/>
                    </a:lnTo>
                    <a:lnTo>
                      <a:pt x="313926" y="304946"/>
                    </a:lnTo>
                    <a:lnTo>
                      <a:pt x="313926" y="359485"/>
                    </a:lnTo>
                    <a:lnTo>
                      <a:pt x="307109" y="359485"/>
                    </a:lnTo>
                    <a:lnTo>
                      <a:pt x="307109" y="379937"/>
                    </a:lnTo>
                    <a:lnTo>
                      <a:pt x="286657" y="379937"/>
                    </a:lnTo>
                    <a:lnTo>
                      <a:pt x="275294" y="391300"/>
                    </a:lnTo>
                    <a:lnTo>
                      <a:pt x="259387" y="391300"/>
                    </a:lnTo>
                    <a:lnTo>
                      <a:pt x="243480" y="386755"/>
                    </a:lnTo>
                    <a:lnTo>
                      <a:pt x="211665" y="391300"/>
                    </a:lnTo>
                    <a:lnTo>
                      <a:pt x="200303" y="423114"/>
                    </a:lnTo>
                    <a:lnTo>
                      <a:pt x="188941" y="423114"/>
                    </a:lnTo>
                    <a:lnTo>
                      <a:pt x="173033" y="470836"/>
                    </a:lnTo>
                    <a:lnTo>
                      <a:pt x="118494" y="520830"/>
                    </a:lnTo>
                    <a:lnTo>
                      <a:pt x="109404" y="573097"/>
                    </a:lnTo>
                    <a:lnTo>
                      <a:pt x="93497" y="591277"/>
                    </a:lnTo>
                    <a:lnTo>
                      <a:pt x="86680" y="607184"/>
                    </a:lnTo>
                    <a:lnTo>
                      <a:pt x="7143" y="607184"/>
                    </a:lnTo>
                    <a:lnTo>
                      <a:pt x="7143" y="597659"/>
                    </a:lnTo>
                    <a:lnTo>
                      <a:pt x="0" y="597659"/>
                    </a:lnTo>
                    <a:lnTo>
                      <a:pt x="0" y="581752"/>
                    </a:lnTo>
                    <a:lnTo>
                      <a:pt x="15908" y="570390"/>
                    </a:lnTo>
                    <a:lnTo>
                      <a:pt x="27270" y="547665"/>
                    </a:lnTo>
                    <a:lnTo>
                      <a:pt x="27270" y="538575"/>
                    </a:lnTo>
                    <a:lnTo>
                      <a:pt x="36360" y="511305"/>
                    </a:lnTo>
                    <a:lnTo>
                      <a:pt x="59084" y="484036"/>
                    </a:lnTo>
                    <a:lnTo>
                      <a:pt x="68174" y="472674"/>
                    </a:lnTo>
                    <a:lnTo>
                      <a:pt x="79537" y="452221"/>
                    </a:lnTo>
                    <a:lnTo>
                      <a:pt x="79537" y="429497"/>
                    </a:lnTo>
                    <a:lnTo>
                      <a:pt x="95444" y="402227"/>
                    </a:lnTo>
                    <a:lnTo>
                      <a:pt x="118169" y="393137"/>
                    </a:lnTo>
                    <a:lnTo>
                      <a:pt x="138621" y="349960"/>
                    </a:lnTo>
                    <a:lnTo>
                      <a:pt x="161345" y="334053"/>
                    </a:lnTo>
                    <a:lnTo>
                      <a:pt x="193160" y="327235"/>
                    </a:lnTo>
                    <a:lnTo>
                      <a:pt x="224974" y="299966"/>
                    </a:lnTo>
                    <a:lnTo>
                      <a:pt x="240882" y="290876"/>
                    </a:lnTo>
                    <a:lnTo>
                      <a:pt x="272696" y="252244"/>
                    </a:lnTo>
                    <a:lnTo>
                      <a:pt x="263606" y="199977"/>
                    </a:lnTo>
                    <a:lnTo>
                      <a:pt x="279514" y="161345"/>
                    </a:lnTo>
                    <a:lnTo>
                      <a:pt x="284059" y="138621"/>
                    </a:lnTo>
                    <a:lnTo>
                      <a:pt x="306783" y="113624"/>
                    </a:lnTo>
                    <a:lnTo>
                      <a:pt x="343143" y="90899"/>
                    </a:lnTo>
                    <a:lnTo>
                      <a:pt x="370412" y="70447"/>
                    </a:lnTo>
                    <a:lnTo>
                      <a:pt x="397682" y="2727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335" name="Freeform 383">
                <a:extLst>
                  <a:ext uri="{FF2B5EF4-FFF2-40B4-BE49-F238E27FC236}">
                    <a16:creationId xmlns:a16="http://schemas.microsoft.com/office/drawing/2014/main" id="{5B36E08E-CB48-4C47-BC5D-79F373FCA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71948" y="3798951"/>
                <a:ext cx="493919" cy="460962"/>
              </a:xfrm>
              <a:custGeom>
                <a:avLst/>
                <a:gdLst>
                  <a:gd name="connsiteX0" fmla="*/ 218592 w 616273"/>
                  <a:gd name="connsiteY0" fmla="*/ 0 h 575152"/>
                  <a:gd name="connsiteX1" fmla="*/ 277676 w 616273"/>
                  <a:gd name="connsiteY1" fmla="*/ 0 h 575152"/>
                  <a:gd name="connsiteX2" fmla="*/ 400389 w 616273"/>
                  <a:gd name="connsiteY2" fmla="*/ 86354 h 575152"/>
                  <a:gd name="connsiteX3" fmla="*/ 525375 w 616273"/>
                  <a:gd name="connsiteY3" fmla="*/ 172708 h 575152"/>
                  <a:gd name="connsiteX4" fmla="*/ 536737 w 616273"/>
                  <a:gd name="connsiteY4" fmla="*/ 188615 h 575152"/>
                  <a:gd name="connsiteX5" fmla="*/ 557189 w 616273"/>
                  <a:gd name="connsiteY5" fmla="*/ 204522 h 575152"/>
                  <a:gd name="connsiteX6" fmla="*/ 573096 w 616273"/>
                  <a:gd name="connsiteY6" fmla="*/ 209067 h 575152"/>
                  <a:gd name="connsiteX7" fmla="*/ 573096 w 616273"/>
                  <a:gd name="connsiteY7" fmla="*/ 213830 h 575152"/>
                  <a:gd name="connsiteX8" fmla="*/ 573096 w 616273"/>
                  <a:gd name="connsiteY8" fmla="*/ 231792 h 575152"/>
                  <a:gd name="connsiteX9" fmla="*/ 616273 w 616273"/>
                  <a:gd name="connsiteY9" fmla="*/ 231792 h 575152"/>
                  <a:gd name="connsiteX10" fmla="*/ 616273 w 616273"/>
                  <a:gd name="connsiteY10" fmla="*/ 236555 h 575152"/>
                  <a:gd name="connsiteX11" fmla="*/ 616273 w 616273"/>
                  <a:gd name="connsiteY11" fmla="*/ 318145 h 575152"/>
                  <a:gd name="connsiteX12" fmla="*/ 616273 w 616273"/>
                  <a:gd name="connsiteY12" fmla="*/ 322908 h 575152"/>
                  <a:gd name="connsiteX13" fmla="*/ 595821 w 616273"/>
                  <a:gd name="connsiteY13" fmla="*/ 350178 h 575152"/>
                  <a:gd name="connsiteX14" fmla="*/ 589004 w 616273"/>
                  <a:gd name="connsiteY14" fmla="*/ 370630 h 575152"/>
                  <a:gd name="connsiteX15" fmla="*/ 557189 w 616273"/>
                  <a:gd name="connsiteY15" fmla="*/ 375175 h 575152"/>
                  <a:gd name="connsiteX16" fmla="*/ 509467 w 616273"/>
                  <a:gd name="connsiteY16" fmla="*/ 381993 h 575152"/>
                  <a:gd name="connsiteX17" fmla="*/ 493560 w 616273"/>
                  <a:gd name="connsiteY17" fmla="*/ 393355 h 575152"/>
                  <a:gd name="connsiteX18" fmla="*/ 484035 w 616273"/>
                  <a:gd name="connsiteY18" fmla="*/ 393355 h 575152"/>
                  <a:gd name="connsiteX19" fmla="*/ 470836 w 616273"/>
                  <a:gd name="connsiteY19" fmla="*/ 393355 h 575152"/>
                  <a:gd name="connsiteX20" fmla="*/ 450383 w 616273"/>
                  <a:gd name="connsiteY20" fmla="*/ 397900 h 575152"/>
                  <a:gd name="connsiteX21" fmla="*/ 448651 w 616273"/>
                  <a:gd name="connsiteY21" fmla="*/ 396168 h 575152"/>
                  <a:gd name="connsiteX22" fmla="*/ 440858 w 616273"/>
                  <a:gd name="connsiteY22" fmla="*/ 397900 h 575152"/>
                  <a:gd name="connsiteX23" fmla="*/ 431877 w 616273"/>
                  <a:gd name="connsiteY23" fmla="*/ 388919 h 575152"/>
                  <a:gd name="connsiteX24" fmla="*/ 418569 w 616273"/>
                  <a:gd name="connsiteY24" fmla="*/ 393355 h 575152"/>
                  <a:gd name="connsiteX25" fmla="*/ 384482 w 616273"/>
                  <a:gd name="connsiteY25" fmla="*/ 409262 h 575152"/>
                  <a:gd name="connsiteX26" fmla="*/ 375392 w 616273"/>
                  <a:gd name="connsiteY26" fmla="*/ 425169 h 575152"/>
                  <a:gd name="connsiteX27" fmla="*/ 348122 w 616273"/>
                  <a:gd name="connsiteY27" fmla="*/ 434259 h 575152"/>
                  <a:gd name="connsiteX28" fmla="*/ 341305 w 616273"/>
                  <a:gd name="connsiteY28" fmla="*/ 445622 h 575152"/>
                  <a:gd name="connsiteX29" fmla="*/ 325398 w 616273"/>
                  <a:gd name="connsiteY29" fmla="*/ 456984 h 575152"/>
                  <a:gd name="connsiteX30" fmla="*/ 318594 w 616273"/>
                  <a:gd name="connsiteY30" fmla="*/ 455040 h 575152"/>
                  <a:gd name="connsiteX31" fmla="*/ 315873 w 616273"/>
                  <a:gd name="connsiteY31" fmla="*/ 456984 h 575152"/>
                  <a:gd name="connsiteX32" fmla="*/ 306984 w 616273"/>
                  <a:gd name="connsiteY32" fmla="*/ 454445 h 575152"/>
                  <a:gd name="connsiteX33" fmla="*/ 298128 w 616273"/>
                  <a:gd name="connsiteY33" fmla="*/ 461529 h 575152"/>
                  <a:gd name="connsiteX34" fmla="*/ 293583 w 616273"/>
                  <a:gd name="connsiteY34" fmla="*/ 484254 h 575152"/>
                  <a:gd name="connsiteX35" fmla="*/ 266314 w 616273"/>
                  <a:gd name="connsiteY35" fmla="*/ 516068 h 575152"/>
                  <a:gd name="connsiteX36" fmla="*/ 266314 w 616273"/>
                  <a:gd name="connsiteY36" fmla="*/ 522667 h 575152"/>
                  <a:gd name="connsiteX37" fmla="*/ 266314 w 616273"/>
                  <a:gd name="connsiteY37" fmla="*/ 527430 h 575152"/>
                  <a:gd name="connsiteX38" fmla="*/ 257224 w 616273"/>
                  <a:gd name="connsiteY38" fmla="*/ 543338 h 575152"/>
                  <a:gd name="connsiteX39" fmla="*/ 257224 w 616273"/>
                  <a:gd name="connsiteY39" fmla="*/ 559027 h 575152"/>
                  <a:gd name="connsiteX40" fmla="*/ 257224 w 616273"/>
                  <a:gd name="connsiteY40" fmla="*/ 563790 h 575152"/>
                  <a:gd name="connsiteX41" fmla="*/ 239044 w 616273"/>
                  <a:gd name="connsiteY41" fmla="*/ 570607 h 575152"/>
                  <a:gd name="connsiteX42" fmla="*/ 234499 w 616273"/>
                  <a:gd name="connsiteY42" fmla="*/ 575152 h 575152"/>
                  <a:gd name="connsiteX43" fmla="*/ 232844 w 616273"/>
                  <a:gd name="connsiteY43" fmla="*/ 569360 h 575152"/>
                  <a:gd name="connsiteX44" fmla="*/ 229519 w 616273"/>
                  <a:gd name="connsiteY44" fmla="*/ 570607 h 575152"/>
                  <a:gd name="connsiteX45" fmla="*/ 224974 w 616273"/>
                  <a:gd name="connsiteY45" fmla="*/ 575152 h 575152"/>
                  <a:gd name="connsiteX46" fmla="*/ 221406 w 616273"/>
                  <a:gd name="connsiteY46" fmla="*/ 562664 h 575152"/>
                  <a:gd name="connsiteX47" fmla="*/ 218592 w 616273"/>
                  <a:gd name="connsiteY47" fmla="*/ 563790 h 575152"/>
                  <a:gd name="connsiteX48" fmla="*/ 214047 w 616273"/>
                  <a:gd name="connsiteY48" fmla="*/ 563790 h 575152"/>
                  <a:gd name="connsiteX49" fmla="*/ 202685 w 616273"/>
                  <a:gd name="connsiteY49" fmla="*/ 575152 h 575152"/>
                  <a:gd name="connsiteX50" fmla="*/ 193160 w 616273"/>
                  <a:gd name="connsiteY50" fmla="*/ 575152 h 575152"/>
                  <a:gd name="connsiteX51" fmla="*/ 175415 w 616273"/>
                  <a:gd name="connsiteY51" fmla="*/ 575152 h 575152"/>
                  <a:gd name="connsiteX52" fmla="*/ 165890 w 616273"/>
                  <a:gd name="connsiteY52" fmla="*/ 575152 h 575152"/>
                  <a:gd name="connsiteX53" fmla="*/ 161345 w 616273"/>
                  <a:gd name="connsiteY53" fmla="*/ 570607 h 575152"/>
                  <a:gd name="connsiteX54" fmla="*/ 154528 w 616273"/>
                  <a:gd name="connsiteY54" fmla="*/ 570607 h 575152"/>
                  <a:gd name="connsiteX55" fmla="*/ 138621 w 616273"/>
                  <a:gd name="connsiteY55" fmla="*/ 563790 h 575152"/>
                  <a:gd name="connsiteX56" fmla="*/ 140345 w 616273"/>
                  <a:gd name="connsiteY56" fmla="*/ 559767 h 575152"/>
                  <a:gd name="connsiteX57" fmla="*/ 138621 w 616273"/>
                  <a:gd name="connsiteY57" fmla="*/ 559028 h 575152"/>
                  <a:gd name="connsiteX58" fmla="*/ 143397 w 616273"/>
                  <a:gd name="connsiteY58" fmla="*/ 547883 h 575152"/>
                  <a:gd name="connsiteX59" fmla="*/ 139056 w 616273"/>
                  <a:gd name="connsiteY59" fmla="*/ 547883 h 575152"/>
                  <a:gd name="connsiteX60" fmla="*/ 138621 w 616273"/>
                  <a:gd name="connsiteY60" fmla="*/ 547883 h 575152"/>
                  <a:gd name="connsiteX61" fmla="*/ 129531 w 616273"/>
                  <a:gd name="connsiteY61" fmla="*/ 547883 h 575152"/>
                  <a:gd name="connsiteX62" fmla="*/ 131436 w 616273"/>
                  <a:gd name="connsiteY62" fmla="*/ 543121 h 575152"/>
                  <a:gd name="connsiteX63" fmla="*/ 129531 w 616273"/>
                  <a:gd name="connsiteY63" fmla="*/ 543121 h 575152"/>
                  <a:gd name="connsiteX64" fmla="*/ 134076 w 616273"/>
                  <a:gd name="connsiteY64" fmla="*/ 531758 h 575152"/>
                  <a:gd name="connsiteX65" fmla="*/ 137034 w 616273"/>
                  <a:gd name="connsiteY65" fmla="*/ 525843 h 575152"/>
                  <a:gd name="connsiteX66" fmla="*/ 122713 w 616273"/>
                  <a:gd name="connsiteY66" fmla="*/ 511523 h 575152"/>
                  <a:gd name="connsiteX67" fmla="*/ 118168 w 616273"/>
                  <a:gd name="connsiteY67" fmla="*/ 500161 h 575152"/>
                  <a:gd name="connsiteX68" fmla="*/ 113219 w 616273"/>
                  <a:gd name="connsiteY68" fmla="*/ 496861 h 575152"/>
                  <a:gd name="connsiteX69" fmla="*/ 104969 w 616273"/>
                  <a:gd name="connsiteY69" fmla="*/ 500161 h 575152"/>
                  <a:gd name="connsiteX70" fmla="*/ 95879 w 616273"/>
                  <a:gd name="connsiteY70" fmla="*/ 504706 h 575152"/>
                  <a:gd name="connsiteX71" fmla="*/ 84517 w 616273"/>
                  <a:gd name="connsiteY71" fmla="*/ 511523 h 575152"/>
                  <a:gd name="connsiteX72" fmla="*/ 74992 w 616273"/>
                  <a:gd name="connsiteY72" fmla="*/ 511523 h 575152"/>
                  <a:gd name="connsiteX73" fmla="*/ 68609 w 616273"/>
                  <a:gd name="connsiteY73" fmla="*/ 511523 h 575152"/>
                  <a:gd name="connsiteX74" fmla="*/ 59084 w 616273"/>
                  <a:gd name="connsiteY74" fmla="*/ 511523 h 575152"/>
                  <a:gd name="connsiteX75" fmla="*/ 47722 w 616273"/>
                  <a:gd name="connsiteY75" fmla="*/ 500161 h 575152"/>
                  <a:gd name="connsiteX76" fmla="*/ 43177 w 616273"/>
                  <a:gd name="connsiteY76" fmla="*/ 500161 h 575152"/>
                  <a:gd name="connsiteX77" fmla="*/ 41340 w 616273"/>
                  <a:gd name="connsiteY77" fmla="*/ 500161 h 575152"/>
                  <a:gd name="connsiteX78" fmla="*/ 36795 w 616273"/>
                  <a:gd name="connsiteY78" fmla="*/ 500161 h 575152"/>
                  <a:gd name="connsiteX79" fmla="*/ 31815 w 616273"/>
                  <a:gd name="connsiteY79" fmla="*/ 500161 h 575152"/>
                  <a:gd name="connsiteX80" fmla="*/ 27270 w 616273"/>
                  <a:gd name="connsiteY80" fmla="*/ 500161 h 575152"/>
                  <a:gd name="connsiteX81" fmla="*/ 27270 w 616273"/>
                  <a:gd name="connsiteY81" fmla="*/ 495399 h 575152"/>
                  <a:gd name="connsiteX82" fmla="*/ 27270 w 616273"/>
                  <a:gd name="connsiteY82" fmla="*/ 495399 h 575152"/>
                  <a:gd name="connsiteX83" fmla="*/ 27270 w 616273"/>
                  <a:gd name="connsiteY83" fmla="*/ 484037 h 575152"/>
                  <a:gd name="connsiteX84" fmla="*/ 27270 w 616273"/>
                  <a:gd name="connsiteY84" fmla="*/ 477435 h 575152"/>
                  <a:gd name="connsiteX85" fmla="*/ 20452 w 616273"/>
                  <a:gd name="connsiteY85" fmla="*/ 461529 h 575152"/>
                  <a:gd name="connsiteX86" fmla="*/ 9090 w 616273"/>
                  <a:gd name="connsiteY86" fmla="*/ 452439 h 575152"/>
                  <a:gd name="connsiteX87" fmla="*/ 4545 w 616273"/>
                  <a:gd name="connsiteY87" fmla="*/ 429714 h 575152"/>
                  <a:gd name="connsiteX88" fmla="*/ 0 w 616273"/>
                  <a:gd name="connsiteY88" fmla="*/ 409262 h 575152"/>
                  <a:gd name="connsiteX89" fmla="*/ 828 w 616273"/>
                  <a:gd name="connsiteY89" fmla="*/ 408227 h 575152"/>
                  <a:gd name="connsiteX90" fmla="*/ 0 w 616273"/>
                  <a:gd name="connsiteY90" fmla="*/ 404500 h 575152"/>
                  <a:gd name="connsiteX91" fmla="*/ 9090 w 616273"/>
                  <a:gd name="connsiteY91" fmla="*/ 393138 h 575152"/>
                  <a:gd name="connsiteX92" fmla="*/ 20452 w 616273"/>
                  <a:gd name="connsiteY92" fmla="*/ 377231 h 575152"/>
                  <a:gd name="connsiteX93" fmla="*/ 31815 w 616273"/>
                  <a:gd name="connsiteY93" fmla="*/ 370413 h 575152"/>
                  <a:gd name="connsiteX94" fmla="*/ 36760 w 616273"/>
                  <a:gd name="connsiteY94" fmla="*/ 373161 h 575152"/>
                  <a:gd name="connsiteX95" fmla="*/ 41340 w 616273"/>
                  <a:gd name="connsiteY95" fmla="*/ 370412 h 575152"/>
                  <a:gd name="connsiteX96" fmla="*/ 59595 w 616273"/>
                  <a:gd name="connsiteY96" fmla="*/ 380554 h 575152"/>
                  <a:gd name="connsiteX97" fmla="*/ 79537 w 616273"/>
                  <a:gd name="connsiteY97" fmla="*/ 377231 h 575152"/>
                  <a:gd name="connsiteX98" fmla="*/ 89059 w 616273"/>
                  <a:gd name="connsiteY98" fmla="*/ 377231 h 575152"/>
                  <a:gd name="connsiteX99" fmla="*/ 89062 w 616273"/>
                  <a:gd name="connsiteY99" fmla="*/ 377230 h 575152"/>
                  <a:gd name="connsiteX100" fmla="*/ 90899 w 616273"/>
                  <a:gd name="connsiteY100" fmla="*/ 377230 h 575152"/>
                  <a:gd name="connsiteX101" fmla="*/ 95444 w 616273"/>
                  <a:gd name="connsiteY101" fmla="*/ 370413 h 575152"/>
                  <a:gd name="connsiteX102" fmla="*/ 104969 w 616273"/>
                  <a:gd name="connsiteY102" fmla="*/ 370413 h 575152"/>
                  <a:gd name="connsiteX103" fmla="*/ 104969 w 616273"/>
                  <a:gd name="connsiteY103" fmla="*/ 370412 h 575152"/>
                  <a:gd name="connsiteX104" fmla="*/ 247699 w 616273"/>
                  <a:gd name="connsiteY104" fmla="*/ 370412 h 575152"/>
                  <a:gd name="connsiteX105" fmla="*/ 251564 w 616273"/>
                  <a:gd name="connsiteY105" fmla="*/ 349157 h 575152"/>
                  <a:gd name="connsiteX106" fmla="*/ 247699 w 616273"/>
                  <a:gd name="connsiteY106" fmla="*/ 343361 h 575152"/>
                  <a:gd name="connsiteX107" fmla="*/ 229519 w 616273"/>
                  <a:gd name="connsiteY107" fmla="*/ 177471 h 575152"/>
                  <a:gd name="connsiteX108" fmla="*/ 209067 w 616273"/>
                  <a:gd name="connsiteY108" fmla="*/ 4763 h 575152"/>
                  <a:gd name="connsiteX109" fmla="*/ 209631 w 616273"/>
                  <a:gd name="connsiteY109" fmla="*/ 4763 h 575152"/>
                  <a:gd name="connsiteX110" fmla="*/ 209067 w 616273"/>
                  <a:gd name="connsiteY110" fmla="*/ 1 h 575152"/>
                  <a:gd name="connsiteX111" fmla="*/ 218592 w 616273"/>
                  <a:gd name="connsiteY111" fmla="*/ 1 h 5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16273" h="575152">
                    <a:moveTo>
                      <a:pt x="218592" y="0"/>
                    </a:moveTo>
                    <a:lnTo>
                      <a:pt x="277676" y="0"/>
                    </a:lnTo>
                    <a:lnTo>
                      <a:pt x="400389" y="86354"/>
                    </a:lnTo>
                    <a:lnTo>
                      <a:pt x="525375" y="172708"/>
                    </a:lnTo>
                    <a:lnTo>
                      <a:pt x="536737" y="188615"/>
                    </a:lnTo>
                    <a:lnTo>
                      <a:pt x="557189" y="204522"/>
                    </a:lnTo>
                    <a:lnTo>
                      <a:pt x="573096" y="209067"/>
                    </a:lnTo>
                    <a:lnTo>
                      <a:pt x="573096" y="213830"/>
                    </a:lnTo>
                    <a:lnTo>
                      <a:pt x="573096" y="231792"/>
                    </a:lnTo>
                    <a:lnTo>
                      <a:pt x="616273" y="231792"/>
                    </a:lnTo>
                    <a:lnTo>
                      <a:pt x="616273" y="236555"/>
                    </a:lnTo>
                    <a:lnTo>
                      <a:pt x="616273" y="318145"/>
                    </a:lnTo>
                    <a:lnTo>
                      <a:pt x="616273" y="322908"/>
                    </a:lnTo>
                    <a:lnTo>
                      <a:pt x="595821" y="350178"/>
                    </a:lnTo>
                    <a:lnTo>
                      <a:pt x="589004" y="370630"/>
                    </a:lnTo>
                    <a:lnTo>
                      <a:pt x="557189" y="375175"/>
                    </a:lnTo>
                    <a:lnTo>
                      <a:pt x="509467" y="381993"/>
                    </a:lnTo>
                    <a:lnTo>
                      <a:pt x="493560" y="393355"/>
                    </a:lnTo>
                    <a:lnTo>
                      <a:pt x="484035" y="393355"/>
                    </a:lnTo>
                    <a:lnTo>
                      <a:pt x="470836" y="393355"/>
                    </a:lnTo>
                    <a:lnTo>
                      <a:pt x="450383" y="397900"/>
                    </a:lnTo>
                    <a:lnTo>
                      <a:pt x="448651" y="396168"/>
                    </a:lnTo>
                    <a:lnTo>
                      <a:pt x="440858" y="397900"/>
                    </a:lnTo>
                    <a:lnTo>
                      <a:pt x="431877" y="388919"/>
                    </a:lnTo>
                    <a:lnTo>
                      <a:pt x="418569" y="393355"/>
                    </a:lnTo>
                    <a:lnTo>
                      <a:pt x="384482" y="409262"/>
                    </a:lnTo>
                    <a:lnTo>
                      <a:pt x="375392" y="425169"/>
                    </a:lnTo>
                    <a:lnTo>
                      <a:pt x="348122" y="434259"/>
                    </a:lnTo>
                    <a:lnTo>
                      <a:pt x="341305" y="445622"/>
                    </a:lnTo>
                    <a:lnTo>
                      <a:pt x="325398" y="456984"/>
                    </a:lnTo>
                    <a:lnTo>
                      <a:pt x="318594" y="455040"/>
                    </a:lnTo>
                    <a:lnTo>
                      <a:pt x="315873" y="456984"/>
                    </a:lnTo>
                    <a:lnTo>
                      <a:pt x="306984" y="454445"/>
                    </a:lnTo>
                    <a:lnTo>
                      <a:pt x="298128" y="461529"/>
                    </a:lnTo>
                    <a:lnTo>
                      <a:pt x="293583" y="484254"/>
                    </a:lnTo>
                    <a:lnTo>
                      <a:pt x="266314" y="516068"/>
                    </a:lnTo>
                    <a:lnTo>
                      <a:pt x="266314" y="522667"/>
                    </a:lnTo>
                    <a:lnTo>
                      <a:pt x="266314" y="527430"/>
                    </a:lnTo>
                    <a:lnTo>
                      <a:pt x="257224" y="543338"/>
                    </a:lnTo>
                    <a:lnTo>
                      <a:pt x="257224" y="559027"/>
                    </a:lnTo>
                    <a:lnTo>
                      <a:pt x="257224" y="563790"/>
                    </a:lnTo>
                    <a:lnTo>
                      <a:pt x="239044" y="570607"/>
                    </a:lnTo>
                    <a:lnTo>
                      <a:pt x="234499" y="575152"/>
                    </a:lnTo>
                    <a:lnTo>
                      <a:pt x="232844" y="569360"/>
                    </a:lnTo>
                    <a:lnTo>
                      <a:pt x="229519" y="570607"/>
                    </a:lnTo>
                    <a:lnTo>
                      <a:pt x="224974" y="575152"/>
                    </a:lnTo>
                    <a:lnTo>
                      <a:pt x="221406" y="562664"/>
                    </a:lnTo>
                    <a:lnTo>
                      <a:pt x="218592" y="563790"/>
                    </a:lnTo>
                    <a:lnTo>
                      <a:pt x="214047" y="563790"/>
                    </a:lnTo>
                    <a:lnTo>
                      <a:pt x="202685" y="575152"/>
                    </a:lnTo>
                    <a:lnTo>
                      <a:pt x="193160" y="575152"/>
                    </a:lnTo>
                    <a:lnTo>
                      <a:pt x="175415" y="575152"/>
                    </a:lnTo>
                    <a:lnTo>
                      <a:pt x="165890" y="575152"/>
                    </a:lnTo>
                    <a:lnTo>
                      <a:pt x="161345" y="570607"/>
                    </a:lnTo>
                    <a:lnTo>
                      <a:pt x="154528" y="570607"/>
                    </a:lnTo>
                    <a:lnTo>
                      <a:pt x="138621" y="563790"/>
                    </a:lnTo>
                    <a:lnTo>
                      <a:pt x="140345" y="559767"/>
                    </a:lnTo>
                    <a:lnTo>
                      <a:pt x="138621" y="559028"/>
                    </a:lnTo>
                    <a:lnTo>
                      <a:pt x="143397" y="547883"/>
                    </a:lnTo>
                    <a:lnTo>
                      <a:pt x="139056" y="547883"/>
                    </a:lnTo>
                    <a:lnTo>
                      <a:pt x="138621" y="547883"/>
                    </a:lnTo>
                    <a:lnTo>
                      <a:pt x="129531" y="547883"/>
                    </a:lnTo>
                    <a:lnTo>
                      <a:pt x="131436" y="543121"/>
                    </a:lnTo>
                    <a:lnTo>
                      <a:pt x="129531" y="543121"/>
                    </a:lnTo>
                    <a:lnTo>
                      <a:pt x="134076" y="531758"/>
                    </a:lnTo>
                    <a:lnTo>
                      <a:pt x="137034" y="525843"/>
                    </a:lnTo>
                    <a:lnTo>
                      <a:pt x="122713" y="511523"/>
                    </a:lnTo>
                    <a:lnTo>
                      <a:pt x="118168" y="500161"/>
                    </a:lnTo>
                    <a:lnTo>
                      <a:pt x="113219" y="496861"/>
                    </a:lnTo>
                    <a:lnTo>
                      <a:pt x="104969" y="500161"/>
                    </a:lnTo>
                    <a:lnTo>
                      <a:pt x="95879" y="504706"/>
                    </a:lnTo>
                    <a:lnTo>
                      <a:pt x="84517" y="511523"/>
                    </a:lnTo>
                    <a:lnTo>
                      <a:pt x="74992" y="511523"/>
                    </a:lnTo>
                    <a:lnTo>
                      <a:pt x="68609" y="511523"/>
                    </a:lnTo>
                    <a:lnTo>
                      <a:pt x="59084" y="511523"/>
                    </a:lnTo>
                    <a:lnTo>
                      <a:pt x="47722" y="500161"/>
                    </a:lnTo>
                    <a:lnTo>
                      <a:pt x="43177" y="500161"/>
                    </a:lnTo>
                    <a:lnTo>
                      <a:pt x="41340" y="500161"/>
                    </a:lnTo>
                    <a:lnTo>
                      <a:pt x="36795" y="500161"/>
                    </a:lnTo>
                    <a:lnTo>
                      <a:pt x="31815" y="500161"/>
                    </a:lnTo>
                    <a:lnTo>
                      <a:pt x="27270" y="500161"/>
                    </a:lnTo>
                    <a:lnTo>
                      <a:pt x="27270" y="495399"/>
                    </a:lnTo>
                    <a:lnTo>
                      <a:pt x="27270" y="495399"/>
                    </a:lnTo>
                    <a:lnTo>
                      <a:pt x="27270" y="484037"/>
                    </a:lnTo>
                    <a:lnTo>
                      <a:pt x="27270" y="477435"/>
                    </a:lnTo>
                    <a:lnTo>
                      <a:pt x="20452" y="461529"/>
                    </a:lnTo>
                    <a:lnTo>
                      <a:pt x="9090" y="452439"/>
                    </a:lnTo>
                    <a:lnTo>
                      <a:pt x="4545" y="429714"/>
                    </a:lnTo>
                    <a:lnTo>
                      <a:pt x="0" y="409262"/>
                    </a:lnTo>
                    <a:lnTo>
                      <a:pt x="828" y="408227"/>
                    </a:lnTo>
                    <a:lnTo>
                      <a:pt x="0" y="404500"/>
                    </a:lnTo>
                    <a:lnTo>
                      <a:pt x="9090" y="393138"/>
                    </a:lnTo>
                    <a:lnTo>
                      <a:pt x="20452" y="377231"/>
                    </a:lnTo>
                    <a:lnTo>
                      <a:pt x="31815" y="370413"/>
                    </a:lnTo>
                    <a:lnTo>
                      <a:pt x="36760" y="373161"/>
                    </a:lnTo>
                    <a:lnTo>
                      <a:pt x="41340" y="370412"/>
                    </a:lnTo>
                    <a:lnTo>
                      <a:pt x="59595" y="380554"/>
                    </a:lnTo>
                    <a:lnTo>
                      <a:pt x="79537" y="377231"/>
                    </a:lnTo>
                    <a:lnTo>
                      <a:pt x="89059" y="377231"/>
                    </a:lnTo>
                    <a:lnTo>
                      <a:pt x="89062" y="377230"/>
                    </a:lnTo>
                    <a:lnTo>
                      <a:pt x="90899" y="377230"/>
                    </a:lnTo>
                    <a:lnTo>
                      <a:pt x="95444" y="370413"/>
                    </a:lnTo>
                    <a:lnTo>
                      <a:pt x="104969" y="370413"/>
                    </a:lnTo>
                    <a:lnTo>
                      <a:pt x="104969" y="370412"/>
                    </a:lnTo>
                    <a:lnTo>
                      <a:pt x="247699" y="370412"/>
                    </a:lnTo>
                    <a:lnTo>
                      <a:pt x="251564" y="349157"/>
                    </a:lnTo>
                    <a:lnTo>
                      <a:pt x="247699" y="343361"/>
                    </a:lnTo>
                    <a:lnTo>
                      <a:pt x="229519" y="177471"/>
                    </a:lnTo>
                    <a:lnTo>
                      <a:pt x="209067" y="4763"/>
                    </a:lnTo>
                    <a:lnTo>
                      <a:pt x="209631" y="4763"/>
                    </a:lnTo>
                    <a:lnTo>
                      <a:pt x="209067" y="1"/>
                    </a:lnTo>
                    <a:lnTo>
                      <a:pt x="218592" y="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6" name="Freeform 378">
                <a:extLst>
                  <a:ext uri="{FF2B5EF4-FFF2-40B4-BE49-F238E27FC236}">
                    <a16:creationId xmlns:a16="http://schemas.microsoft.com/office/drawing/2014/main" id="{1E9CAFA8-A2B3-4C08-BA98-73C1DE4E5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94592" y="3842489"/>
                <a:ext cx="468420" cy="377530"/>
              </a:xfrm>
              <a:custGeom>
                <a:avLst/>
                <a:gdLst>
                  <a:gd name="connsiteX0" fmla="*/ 429496 w 584459"/>
                  <a:gd name="connsiteY0" fmla="*/ 0 h 471052"/>
                  <a:gd name="connsiteX1" fmla="*/ 488581 w 584459"/>
                  <a:gd name="connsiteY1" fmla="*/ 22725 h 471052"/>
                  <a:gd name="connsiteX2" fmla="*/ 495332 w 584459"/>
                  <a:gd name="connsiteY2" fmla="*/ 28801 h 471052"/>
                  <a:gd name="connsiteX3" fmla="*/ 498106 w 584459"/>
                  <a:gd name="connsiteY3" fmla="*/ 29868 h 471052"/>
                  <a:gd name="connsiteX4" fmla="*/ 512157 w 584459"/>
                  <a:gd name="connsiteY4" fmla="*/ 42514 h 471052"/>
                  <a:gd name="connsiteX5" fmla="*/ 531757 w 584459"/>
                  <a:gd name="connsiteY5" fmla="*/ 27270 h 471052"/>
                  <a:gd name="connsiteX6" fmla="*/ 534192 w 584459"/>
                  <a:gd name="connsiteY6" fmla="*/ 39928 h 471052"/>
                  <a:gd name="connsiteX7" fmla="*/ 541282 w 584459"/>
                  <a:gd name="connsiteY7" fmla="*/ 34413 h 471052"/>
                  <a:gd name="connsiteX8" fmla="*/ 552645 w 584459"/>
                  <a:gd name="connsiteY8" fmla="*/ 93497 h 471052"/>
                  <a:gd name="connsiteX9" fmla="*/ 564007 w 584459"/>
                  <a:gd name="connsiteY9" fmla="*/ 104859 h 471052"/>
                  <a:gd name="connsiteX10" fmla="*/ 568430 w 584459"/>
                  <a:gd name="connsiteY10" fmla="*/ 120340 h 471052"/>
                  <a:gd name="connsiteX11" fmla="*/ 574934 w 584459"/>
                  <a:gd name="connsiteY11" fmla="*/ 124986 h 471052"/>
                  <a:gd name="connsiteX12" fmla="*/ 574796 w 584459"/>
                  <a:gd name="connsiteY12" fmla="*/ 125227 h 471052"/>
                  <a:gd name="connsiteX13" fmla="*/ 584459 w 584459"/>
                  <a:gd name="connsiteY13" fmla="*/ 132129 h 471052"/>
                  <a:gd name="connsiteX14" fmla="*/ 581561 w 584459"/>
                  <a:gd name="connsiteY14" fmla="*/ 137201 h 471052"/>
                  <a:gd name="connsiteX15" fmla="*/ 584459 w 584459"/>
                  <a:gd name="connsiteY15" fmla="*/ 139272 h 471052"/>
                  <a:gd name="connsiteX16" fmla="*/ 575369 w 584459"/>
                  <a:gd name="connsiteY16" fmla="*/ 155179 h 471052"/>
                  <a:gd name="connsiteX17" fmla="*/ 557190 w 584459"/>
                  <a:gd name="connsiteY17" fmla="*/ 234716 h 471052"/>
                  <a:gd name="connsiteX18" fmla="*/ 557190 w 584459"/>
                  <a:gd name="connsiteY18" fmla="*/ 277567 h 471052"/>
                  <a:gd name="connsiteX19" fmla="*/ 557190 w 584459"/>
                  <a:gd name="connsiteY19" fmla="*/ 284710 h 471052"/>
                  <a:gd name="connsiteX20" fmla="*/ 509468 w 584459"/>
                  <a:gd name="connsiteY20" fmla="*/ 321069 h 471052"/>
                  <a:gd name="connsiteX21" fmla="*/ 495575 w 584459"/>
                  <a:gd name="connsiteY21" fmla="*/ 362748 h 471052"/>
                  <a:gd name="connsiteX22" fmla="*/ 499943 w 584459"/>
                  <a:gd name="connsiteY22" fmla="*/ 365868 h 471052"/>
                  <a:gd name="connsiteX23" fmla="*/ 499943 w 584459"/>
                  <a:gd name="connsiteY23" fmla="*/ 366207 h 471052"/>
                  <a:gd name="connsiteX24" fmla="*/ 509468 w 584459"/>
                  <a:gd name="connsiteY24" fmla="*/ 373011 h 471052"/>
                  <a:gd name="connsiteX25" fmla="*/ 509468 w 584459"/>
                  <a:gd name="connsiteY25" fmla="*/ 380154 h 471052"/>
                  <a:gd name="connsiteX26" fmla="*/ 509468 w 584459"/>
                  <a:gd name="connsiteY26" fmla="*/ 393137 h 471052"/>
                  <a:gd name="connsiteX27" fmla="*/ 522668 w 584459"/>
                  <a:gd name="connsiteY27" fmla="*/ 393137 h 471052"/>
                  <a:gd name="connsiteX28" fmla="*/ 522668 w 584459"/>
                  <a:gd name="connsiteY28" fmla="*/ 400280 h 471052"/>
                  <a:gd name="connsiteX29" fmla="*/ 532193 w 584459"/>
                  <a:gd name="connsiteY29" fmla="*/ 400280 h 471052"/>
                  <a:gd name="connsiteX30" fmla="*/ 532193 w 584459"/>
                  <a:gd name="connsiteY30" fmla="*/ 407423 h 471052"/>
                  <a:gd name="connsiteX31" fmla="*/ 532193 w 584459"/>
                  <a:gd name="connsiteY31" fmla="*/ 420732 h 471052"/>
                  <a:gd name="connsiteX32" fmla="*/ 532193 w 584459"/>
                  <a:gd name="connsiteY32" fmla="*/ 427875 h 471052"/>
                  <a:gd name="connsiteX33" fmla="*/ 520830 w 584459"/>
                  <a:gd name="connsiteY33" fmla="*/ 427875 h 471052"/>
                  <a:gd name="connsiteX34" fmla="*/ 520830 w 584459"/>
                  <a:gd name="connsiteY34" fmla="*/ 432095 h 471052"/>
                  <a:gd name="connsiteX35" fmla="*/ 520830 w 584459"/>
                  <a:gd name="connsiteY35" fmla="*/ 439238 h 471052"/>
                  <a:gd name="connsiteX36" fmla="*/ 514013 w 584459"/>
                  <a:gd name="connsiteY36" fmla="*/ 439238 h 471052"/>
                  <a:gd name="connsiteX37" fmla="*/ 509877 w 584459"/>
                  <a:gd name="connsiteY37" fmla="*/ 432095 h 471052"/>
                  <a:gd name="connsiteX38" fmla="*/ 504488 w 584459"/>
                  <a:gd name="connsiteY38" fmla="*/ 432095 h 471052"/>
                  <a:gd name="connsiteX39" fmla="*/ 483626 w 584459"/>
                  <a:gd name="connsiteY39" fmla="*/ 396061 h 471052"/>
                  <a:gd name="connsiteX40" fmla="*/ 477653 w 584459"/>
                  <a:gd name="connsiteY40" fmla="*/ 396061 h 471052"/>
                  <a:gd name="connsiteX41" fmla="*/ 450384 w 584459"/>
                  <a:gd name="connsiteY41" fmla="*/ 418785 h 471052"/>
                  <a:gd name="connsiteX42" fmla="*/ 418569 w 584459"/>
                  <a:gd name="connsiteY42" fmla="*/ 407423 h 471052"/>
                  <a:gd name="connsiteX43" fmla="*/ 395845 w 584459"/>
                  <a:gd name="connsiteY43" fmla="*/ 407423 h 471052"/>
                  <a:gd name="connsiteX44" fmla="*/ 391300 w 584459"/>
                  <a:gd name="connsiteY44" fmla="*/ 411968 h 471052"/>
                  <a:gd name="connsiteX45" fmla="*/ 370847 w 584459"/>
                  <a:gd name="connsiteY45" fmla="*/ 411968 h 471052"/>
                  <a:gd name="connsiteX46" fmla="*/ 348123 w 584459"/>
                  <a:gd name="connsiteY46" fmla="*/ 427875 h 471052"/>
                  <a:gd name="connsiteX47" fmla="*/ 327671 w 584459"/>
                  <a:gd name="connsiteY47" fmla="*/ 427875 h 471052"/>
                  <a:gd name="connsiteX48" fmla="*/ 284494 w 584459"/>
                  <a:gd name="connsiteY48" fmla="*/ 407423 h 471052"/>
                  <a:gd name="connsiteX49" fmla="*/ 268586 w 584459"/>
                  <a:gd name="connsiteY49" fmla="*/ 418785 h 471052"/>
                  <a:gd name="connsiteX50" fmla="*/ 245862 w 584459"/>
                  <a:gd name="connsiteY50" fmla="*/ 418785 h 471052"/>
                  <a:gd name="connsiteX51" fmla="*/ 240760 w 584459"/>
                  <a:gd name="connsiteY51" fmla="*/ 411642 h 471052"/>
                  <a:gd name="connsiteX52" fmla="*/ 236337 w 584459"/>
                  <a:gd name="connsiteY52" fmla="*/ 411642 h 471052"/>
                  <a:gd name="connsiteX53" fmla="*/ 227619 w 584459"/>
                  <a:gd name="connsiteY53" fmla="*/ 399438 h 471052"/>
                  <a:gd name="connsiteX54" fmla="*/ 198140 w 584459"/>
                  <a:gd name="connsiteY54" fmla="*/ 384698 h 471052"/>
                  <a:gd name="connsiteX55" fmla="*/ 154963 w 584459"/>
                  <a:gd name="connsiteY55" fmla="*/ 391516 h 471052"/>
                  <a:gd name="connsiteX56" fmla="*/ 143601 w 584459"/>
                  <a:gd name="connsiteY56" fmla="*/ 402878 h 471052"/>
                  <a:gd name="connsiteX57" fmla="*/ 139056 w 584459"/>
                  <a:gd name="connsiteY57" fmla="*/ 423330 h 471052"/>
                  <a:gd name="connsiteX58" fmla="*/ 134511 w 584459"/>
                  <a:gd name="connsiteY58" fmla="*/ 434693 h 471052"/>
                  <a:gd name="connsiteX59" fmla="*/ 127693 w 584459"/>
                  <a:gd name="connsiteY59" fmla="*/ 471052 h 471052"/>
                  <a:gd name="connsiteX60" fmla="*/ 118168 w 584459"/>
                  <a:gd name="connsiteY60" fmla="*/ 463909 h 471052"/>
                  <a:gd name="connsiteX61" fmla="*/ 118168 w 584459"/>
                  <a:gd name="connsiteY61" fmla="*/ 463909 h 471052"/>
                  <a:gd name="connsiteX62" fmla="*/ 100423 w 584459"/>
                  <a:gd name="connsiteY62" fmla="*/ 450600 h 471052"/>
                  <a:gd name="connsiteX63" fmla="*/ 84517 w 584459"/>
                  <a:gd name="connsiteY63" fmla="*/ 450600 h 471052"/>
                  <a:gd name="connsiteX64" fmla="*/ 75427 w 584459"/>
                  <a:gd name="connsiteY64" fmla="*/ 461962 h 471052"/>
                  <a:gd name="connsiteX65" fmla="*/ 75427 w 584459"/>
                  <a:gd name="connsiteY65" fmla="*/ 454819 h 471052"/>
                  <a:gd name="connsiteX66" fmla="*/ 75427 w 584459"/>
                  <a:gd name="connsiteY66" fmla="*/ 443457 h 471052"/>
                  <a:gd name="connsiteX67" fmla="*/ 74992 w 584459"/>
                  <a:gd name="connsiteY67" fmla="*/ 443457 h 471052"/>
                  <a:gd name="connsiteX68" fmla="*/ 65902 w 584459"/>
                  <a:gd name="connsiteY68" fmla="*/ 454819 h 471052"/>
                  <a:gd name="connsiteX69" fmla="*/ 65902 w 584459"/>
                  <a:gd name="connsiteY69" fmla="*/ 433189 h 471052"/>
                  <a:gd name="connsiteX70" fmla="*/ 32250 w 584459"/>
                  <a:gd name="connsiteY70" fmla="*/ 427875 h 471052"/>
                  <a:gd name="connsiteX71" fmla="*/ 32250 w 584459"/>
                  <a:gd name="connsiteY71" fmla="*/ 422236 h 471052"/>
                  <a:gd name="connsiteX72" fmla="*/ 22725 w 584459"/>
                  <a:gd name="connsiteY72" fmla="*/ 420732 h 471052"/>
                  <a:gd name="connsiteX73" fmla="*/ 22725 w 584459"/>
                  <a:gd name="connsiteY73" fmla="*/ 400280 h 471052"/>
                  <a:gd name="connsiteX74" fmla="*/ 0 w 584459"/>
                  <a:gd name="connsiteY74" fmla="*/ 377555 h 471052"/>
                  <a:gd name="connsiteX75" fmla="*/ 0 w 584459"/>
                  <a:gd name="connsiteY75" fmla="*/ 370412 h 471052"/>
                  <a:gd name="connsiteX76" fmla="*/ 0 w 584459"/>
                  <a:gd name="connsiteY76" fmla="*/ 357103 h 471052"/>
                  <a:gd name="connsiteX77" fmla="*/ 0 w 584459"/>
                  <a:gd name="connsiteY77" fmla="*/ 349960 h 471052"/>
                  <a:gd name="connsiteX78" fmla="*/ 0 w 584459"/>
                  <a:gd name="connsiteY78" fmla="*/ 341196 h 471052"/>
                  <a:gd name="connsiteX79" fmla="*/ 0 w 584459"/>
                  <a:gd name="connsiteY79" fmla="*/ 334053 h 471052"/>
                  <a:gd name="connsiteX80" fmla="*/ 22725 w 584459"/>
                  <a:gd name="connsiteY80" fmla="*/ 334053 h 471052"/>
                  <a:gd name="connsiteX81" fmla="*/ 38632 w 584459"/>
                  <a:gd name="connsiteY81" fmla="*/ 318146 h 471052"/>
                  <a:gd name="connsiteX82" fmla="*/ 86354 w 584459"/>
                  <a:gd name="connsiteY82" fmla="*/ 318146 h 471052"/>
                  <a:gd name="connsiteX83" fmla="*/ 118168 w 584459"/>
                  <a:gd name="connsiteY83" fmla="*/ 311328 h 471052"/>
                  <a:gd name="connsiteX84" fmla="*/ 124986 w 584459"/>
                  <a:gd name="connsiteY84" fmla="*/ 286331 h 471052"/>
                  <a:gd name="connsiteX85" fmla="*/ 145438 w 584459"/>
                  <a:gd name="connsiteY85" fmla="*/ 259062 h 471052"/>
                  <a:gd name="connsiteX86" fmla="*/ 145438 w 584459"/>
                  <a:gd name="connsiteY86" fmla="*/ 179851 h 471052"/>
                  <a:gd name="connsiteX87" fmla="*/ 145438 w 584459"/>
                  <a:gd name="connsiteY87" fmla="*/ 172708 h 471052"/>
                  <a:gd name="connsiteX88" fmla="*/ 193160 w 584459"/>
                  <a:gd name="connsiteY88" fmla="*/ 156801 h 471052"/>
                  <a:gd name="connsiteX89" fmla="*/ 302238 w 584459"/>
                  <a:gd name="connsiteY89" fmla="*/ 81809 h 4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4459" h="471052">
                    <a:moveTo>
                      <a:pt x="429496" y="0"/>
                    </a:moveTo>
                    <a:lnTo>
                      <a:pt x="488581" y="22725"/>
                    </a:lnTo>
                    <a:lnTo>
                      <a:pt x="495332" y="28801"/>
                    </a:lnTo>
                    <a:lnTo>
                      <a:pt x="498106" y="29868"/>
                    </a:lnTo>
                    <a:lnTo>
                      <a:pt x="512157" y="42514"/>
                    </a:lnTo>
                    <a:lnTo>
                      <a:pt x="531757" y="27270"/>
                    </a:lnTo>
                    <a:lnTo>
                      <a:pt x="534192" y="39928"/>
                    </a:lnTo>
                    <a:lnTo>
                      <a:pt x="541282" y="34413"/>
                    </a:lnTo>
                    <a:lnTo>
                      <a:pt x="552645" y="93497"/>
                    </a:lnTo>
                    <a:lnTo>
                      <a:pt x="564007" y="104859"/>
                    </a:lnTo>
                    <a:lnTo>
                      <a:pt x="568430" y="120340"/>
                    </a:lnTo>
                    <a:lnTo>
                      <a:pt x="574934" y="124986"/>
                    </a:lnTo>
                    <a:lnTo>
                      <a:pt x="574796" y="125227"/>
                    </a:lnTo>
                    <a:lnTo>
                      <a:pt x="584459" y="132129"/>
                    </a:lnTo>
                    <a:lnTo>
                      <a:pt x="581561" y="137201"/>
                    </a:lnTo>
                    <a:lnTo>
                      <a:pt x="584459" y="139272"/>
                    </a:lnTo>
                    <a:lnTo>
                      <a:pt x="575369" y="155179"/>
                    </a:lnTo>
                    <a:lnTo>
                      <a:pt x="557190" y="234716"/>
                    </a:lnTo>
                    <a:lnTo>
                      <a:pt x="557190" y="277567"/>
                    </a:lnTo>
                    <a:lnTo>
                      <a:pt x="557190" y="284710"/>
                    </a:lnTo>
                    <a:lnTo>
                      <a:pt x="509468" y="321069"/>
                    </a:lnTo>
                    <a:lnTo>
                      <a:pt x="495575" y="362748"/>
                    </a:lnTo>
                    <a:lnTo>
                      <a:pt x="499943" y="365868"/>
                    </a:lnTo>
                    <a:lnTo>
                      <a:pt x="499943" y="366207"/>
                    </a:lnTo>
                    <a:lnTo>
                      <a:pt x="509468" y="373011"/>
                    </a:lnTo>
                    <a:lnTo>
                      <a:pt x="509468" y="380154"/>
                    </a:lnTo>
                    <a:lnTo>
                      <a:pt x="509468" y="393137"/>
                    </a:lnTo>
                    <a:lnTo>
                      <a:pt x="522668" y="393137"/>
                    </a:lnTo>
                    <a:lnTo>
                      <a:pt x="522668" y="400280"/>
                    </a:lnTo>
                    <a:lnTo>
                      <a:pt x="532193" y="400280"/>
                    </a:lnTo>
                    <a:lnTo>
                      <a:pt x="532193" y="407423"/>
                    </a:lnTo>
                    <a:lnTo>
                      <a:pt x="532193" y="420732"/>
                    </a:lnTo>
                    <a:lnTo>
                      <a:pt x="532193" y="427875"/>
                    </a:lnTo>
                    <a:lnTo>
                      <a:pt x="520830" y="427875"/>
                    </a:lnTo>
                    <a:lnTo>
                      <a:pt x="520830" y="432095"/>
                    </a:lnTo>
                    <a:lnTo>
                      <a:pt x="520830" y="439238"/>
                    </a:lnTo>
                    <a:lnTo>
                      <a:pt x="514013" y="439238"/>
                    </a:lnTo>
                    <a:lnTo>
                      <a:pt x="509877" y="432095"/>
                    </a:lnTo>
                    <a:lnTo>
                      <a:pt x="504488" y="432095"/>
                    </a:lnTo>
                    <a:lnTo>
                      <a:pt x="483626" y="396061"/>
                    </a:lnTo>
                    <a:lnTo>
                      <a:pt x="477653" y="396061"/>
                    </a:lnTo>
                    <a:lnTo>
                      <a:pt x="450384" y="418785"/>
                    </a:lnTo>
                    <a:lnTo>
                      <a:pt x="418569" y="407423"/>
                    </a:lnTo>
                    <a:lnTo>
                      <a:pt x="395845" y="407423"/>
                    </a:lnTo>
                    <a:lnTo>
                      <a:pt x="391300" y="411968"/>
                    </a:lnTo>
                    <a:lnTo>
                      <a:pt x="370847" y="411968"/>
                    </a:lnTo>
                    <a:lnTo>
                      <a:pt x="348123" y="427875"/>
                    </a:lnTo>
                    <a:lnTo>
                      <a:pt x="327671" y="427875"/>
                    </a:lnTo>
                    <a:lnTo>
                      <a:pt x="284494" y="407423"/>
                    </a:lnTo>
                    <a:lnTo>
                      <a:pt x="268586" y="418785"/>
                    </a:lnTo>
                    <a:lnTo>
                      <a:pt x="245862" y="418785"/>
                    </a:lnTo>
                    <a:lnTo>
                      <a:pt x="240760" y="411642"/>
                    </a:lnTo>
                    <a:lnTo>
                      <a:pt x="236337" y="411642"/>
                    </a:lnTo>
                    <a:lnTo>
                      <a:pt x="227619" y="399438"/>
                    </a:lnTo>
                    <a:lnTo>
                      <a:pt x="198140" y="384698"/>
                    </a:lnTo>
                    <a:lnTo>
                      <a:pt x="154963" y="391516"/>
                    </a:lnTo>
                    <a:lnTo>
                      <a:pt x="143601" y="402878"/>
                    </a:lnTo>
                    <a:lnTo>
                      <a:pt x="139056" y="423330"/>
                    </a:lnTo>
                    <a:lnTo>
                      <a:pt x="134511" y="434693"/>
                    </a:lnTo>
                    <a:lnTo>
                      <a:pt x="127693" y="471052"/>
                    </a:lnTo>
                    <a:lnTo>
                      <a:pt x="118168" y="463909"/>
                    </a:lnTo>
                    <a:lnTo>
                      <a:pt x="118168" y="463909"/>
                    </a:lnTo>
                    <a:lnTo>
                      <a:pt x="100423" y="450600"/>
                    </a:lnTo>
                    <a:lnTo>
                      <a:pt x="84517" y="450600"/>
                    </a:lnTo>
                    <a:lnTo>
                      <a:pt x="75427" y="461962"/>
                    </a:lnTo>
                    <a:lnTo>
                      <a:pt x="75427" y="454819"/>
                    </a:lnTo>
                    <a:lnTo>
                      <a:pt x="75427" y="443457"/>
                    </a:lnTo>
                    <a:lnTo>
                      <a:pt x="74992" y="443457"/>
                    </a:lnTo>
                    <a:lnTo>
                      <a:pt x="65902" y="454819"/>
                    </a:lnTo>
                    <a:lnTo>
                      <a:pt x="65902" y="433189"/>
                    </a:lnTo>
                    <a:lnTo>
                      <a:pt x="32250" y="427875"/>
                    </a:lnTo>
                    <a:lnTo>
                      <a:pt x="32250" y="422236"/>
                    </a:lnTo>
                    <a:lnTo>
                      <a:pt x="22725" y="420732"/>
                    </a:lnTo>
                    <a:lnTo>
                      <a:pt x="22725" y="400280"/>
                    </a:lnTo>
                    <a:lnTo>
                      <a:pt x="0" y="377555"/>
                    </a:lnTo>
                    <a:lnTo>
                      <a:pt x="0" y="370412"/>
                    </a:lnTo>
                    <a:lnTo>
                      <a:pt x="0" y="357103"/>
                    </a:lnTo>
                    <a:lnTo>
                      <a:pt x="0" y="349960"/>
                    </a:lnTo>
                    <a:lnTo>
                      <a:pt x="0" y="341196"/>
                    </a:lnTo>
                    <a:lnTo>
                      <a:pt x="0" y="334053"/>
                    </a:lnTo>
                    <a:lnTo>
                      <a:pt x="22725" y="334053"/>
                    </a:lnTo>
                    <a:lnTo>
                      <a:pt x="38632" y="318146"/>
                    </a:lnTo>
                    <a:lnTo>
                      <a:pt x="86354" y="318146"/>
                    </a:lnTo>
                    <a:lnTo>
                      <a:pt x="118168" y="311328"/>
                    </a:lnTo>
                    <a:lnTo>
                      <a:pt x="124986" y="286331"/>
                    </a:lnTo>
                    <a:lnTo>
                      <a:pt x="145438" y="259062"/>
                    </a:lnTo>
                    <a:lnTo>
                      <a:pt x="145438" y="179851"/>
                    </a:lnTo>
                    <a:lnTo>
                      <a:pt x="145438" y="172708"/>
                    </a:lnTo>
                    <a:lnTo>
                      <a:pt x="193160" y="156801"/>
                    </a:lnTo>
                    <a:lnTo>
                      <a:pt x="302238" y="8180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8" name="Freeform 5">
                <a:extLst>
                  <a:ext uri="{FF2B5EF4-FFF2-40B4-BE49-F238E27FC236}">
                    <a16:creationId xmlns:a16="http://schemas.microsoft.com/office/drawing/2014/main" id="{873AA54A-6139-4F8B-8C67-18CF44E86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6349" y="2609650"/>
                <a:ext cx="94707" cy="43711"/>
              </a:xfrm>
              <a:custGeom>
                <a:avLst/>
                <a:gdLst>
                  <a:gd name="T0" fmla="*/ 43 w 52"/>
                  <a:gd name="T1" fmla="*/ 5 h 24"/>
                  <a:gd name="T2" fmla="*/ 26 w 52"/>
                  <a:gd name="T3" fmla="*/ 0 h 24"/>
                  <a:gd name="T4" fmla="*/ 5 w 52"/>
                  <a:gd name="T5" fmla="*/ 9 h 24"/>
                  <a:gd name="T6" fmla="*/ 0 w 52"/>
                  <a:gd name="T7" fmla="*/ 21 h 24"/>
                  <a:gd name="T8" fmla="*/ 19 w 52"/>
                  <a:gd name="T9" fmla="*/ 24 h 24"/>
                  <a:gd name="T10" fmla="*/ 50 w 52"/>
                  <a:gd name="T11" fmla="*/ 24 h 24"/>
                  <a:gd name="T12" fmla="*/ 50 w 52"/>
                  <a:gd name="T13" fmla="*/ 16 h 24"/>
                  <a:gd name="T14" fmla="*/ 52 w 52"/>
                  <a:gd name="T15" fmla="*/ 9 h 24"/>
                  <a:gd name="T16" fmla="*/ 43 w 52"/>
                  <a:gd name="T17" fmla="*/ 5 h 24"/>
                  <a:gd name="T18" fmla="*/ 43 w 52"/>
                  <a:gd name="T19" fmla="*/ 5 h 24"/>
                  <a:gd name="T20" fmla="*/ 43 w 52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4">
                    <a:moveTo>
                      <a:pt x="43" y="5"/>
                    </a:moveTo>
                    <a:lnTo>
                      <a:pt x="26" y="0"/>
                    </a:lnTo>
                    <a:lnTo>
                      <a:pt x="5" y="9"/>
                    </a:lnTo>
                    <a:lnTo>
                      <a:pt x="0" y="21"/>
                    </a:lnTo>
                    <a:lnTo>
                      <a:pt x="19" y="24"/>
                    </a:lnTo>
                    <a:lnTo>
                      <a:pt x="50" y="24"/>
                    </a:lnTo>
                    <a:lnTo>
                      <a:pt x="50" y="16"/>
                    </a:lnTo>
                    <a:lnTo>
                      <a:pt x="52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9" name="Freeform 10">
                <a:extLst>
                  <a:ext uri="{FF2B5EF4-FFF2-40B4-BE49-F238E27FC236}">
                    <a16:creationId xmlns:a16="http://schemas.microsoft.com/office/drawing/2014/main" id="{CC9B915A-FFA8-4D3E-A790-D9D8F4D04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3633" y="3170607"/>
                <a:ext cx="50996" cy="120205"/>
              </a:xfrm>
              <a:custGeom>
                <a:avLst/>
                <a:gdLst>
                  <a:gd name="T0" fmla="*/ 7 w 28"/>
                  <a:gd name="T1" fmla="*/ 0 h 66"/>
                  <a:gd name="T2" fmla="*/ 7 w 28"/>
                  <a:gd name="T3" fmla="*/ 0 h 66"/>
                  <a:gd name="T4" fmla="*/ 7 w 28"/>
                  <a:gd name="T5" fmla="*/ 4 h 66"/>
                  <a:gd name="T6" fmla="*/ 11 w 28"/>
                  <a:gd name="T7" fmla="*/ 2 h 66"/>
                  <a:gd name="T8" fmla="*/ 14 w 28"/>
                  <a:gd name="T9" fmla="*/ 9 h 66"/>
                  <a:gd name="T10" fmla="*/ 19 w 28"/>
                  <a:gd name="T11" fmla="*/ 9 h 66"/>
                  <a:gd name="T12" fmla="*/ 21 w 28"/>
                  <a:gd name="T13" fmla="*/ 18 h 66"/>
                  <a:gd name="T14" fmla="*/ 19 w 28"/>
                  <a:gd name="T15" fmla="*/ 26 h 66"/>
                  <a:gd name="T16" fmla="*/ 21 w 28"/>
                  <a:gd name="T17" fmla="*/ 35 h 66"/>
                  <a:gd name="T18" fmla="*/ 28 w 28"/>
                  <a:gd name="T19" fmla="*/ 40 h 66"/>
                  <a:gd name="T20" fmla="*/ 28 w 28"/>
                  <a:gd name="T21" fmla="*/ 45 h 66"/>
                  <a:gd name="T22" fmla="*/ 21 w 28"/>
                  <a:gd name="T23" fmla="*/ 49 h 66"/>
                  <a:gd name="T24" fmla="*/ 21 w 28"/>
                  <a:gd name="T25" fmla="*/ 56 h 66"/>
                  <a:gd name="T26" fmla="*/ 11 w 28"/>
                  <a:gd name="T27" fmla="*/ 66 h 66"/>
                  <a:gd name="T28" fmla="*/ 9 w 28"/>
                  <a:gd name="T29" fmla="*/ 63 h 66"/>
                  <a:gd name="T30" fmla="*/ 9 w 28"/>
                  <a:gd name="T31" fmla="*/ 59 h 66"/>
                  <a:gd name="T32" fmla="*/ 0 w 28"/>
                  <a:gd name="T33" fmla="*/ 52 h 66"/>
                  <a:gd name="T34" fmla="*/ 0 w 28"/>
                  <a:gd name="T35" fmla="*/ 42 h 66"/>
                  <a:gd name="T36" fmla="*/ 0 w 28"/>
                  <a:gd name="T37" fmla="*/ 28 h 66"/>
                  <a:gd name="T38" fmla="*/ 2 w 28"/>
                  <a:gd name="T39" fmla="*/ 21 h 66"/>
                  <a:gd name="T40" fmla="*/ 0 w 28"/>
                  <a:gd name="T41" fmla="*/ 16 h 66"/>
                  <a:gd name="T42" fmla="*/ 0 w 28"/>
                  <a:gd name="T43" fmla="*/ 11 h 66"/>
                  <a:gd name="T44" fmla="*/ 7 w 28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66">
                    <a:moveTo>
                      <a:pt x="7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1" y="18"/>
                    </a:lnTo>
                    <a:lnTo>
                      <a:pt x="19" y="26"/>
                    </a:lnTo>
                    <a:lnTo>
                      <a:pt x="21" y="35"/>
                    </a:lnTo>
                    <a:lnTo>
                      <a:pt x="28" y="40"/>
                    </a:lnTo>
                    <a:lnTo>
                      <a:pt x="28" y="45"/>
                    </a:lnTo>
                    <a:lnTo>
                      <a:pt x="21" y="49"/>
                    </a:lnTo>
                    <a:lnTo>
                      <a:pt x="21" y="56"/>
                    </a:lnTo>
                    <a:lnTo>
                      <a:pt x="11" y="66"/>
                    </a:lnTo>
                    <a:lnTo>
                      <a:pt x="9" y="63"/>
                    </a:lnTo>
                    <a:lnTo>
                      <a:pt x="9" y="5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1" name="Freeform 18">
                <a:extLst>
                  <a:ext uri="{FF2B5EF4-FFF2-40B4-BE49-F238E27FC236}">
                    <a16:creationId xmlns:a16="http://schemas.microsoft.com/office/drawing/2014/main" id="{4E89C4E5-F7DA-44A2-97F3-CA01955C3C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6548" y="4871692"/>
                <a:ext cx="1187482" cy="1103702"/>
              </a:xfrm>
              <a:custGeom>
                <a:avLst/>
                <a:gdLst>
                  <a:gd name="T0" fmla="*/ 544 w 652"/>
                  <a:gd name="T1" fmla="*/ 550 h 606"/>
                  <a:gd name="T2" fmla="*/ 562 w 652"/>
                  <a:gd name="T3" fmla="*/ 580 h 606"/>
                  <a:gd name="T4" fmla="*/ 539 w 652"/>
                  <a:gd name="T5" fmla="*/ 606 h 606"/>
                  <a:gd name="T6" fmla="*/ 508 w 652"/>
                  <a:gd name="T7" fmla="*/ 554 h 606"/>
                  <a:gd name="T8" fmla="*/ 489 w 652"/>
                  <a:gd name="T9" fmla="*/ 50 h 606"/>
                  <a:gd name="T10" fmla="*/ 520 w 652"/>
                  <a:gd name="T11" fmla="*/ 69 h 606"/>
                  <a:gd name="T12" fmla="*/ 527 w 652"/>
                  <a:gd name="T13" fmla="*/ 102 h 606"/>
                  <a:gd name="T14" fmla="*/ 553 w 652"/>
                  <a:gd name="T15" fmla="*/ 145 h 606"/>
                  <a:gd name="T16" fmla="*/ 584 w 652"/>
                  <a:gd name="T17" fmla="*/ 176 h 606"/>
                  <a:gd name="T18" fmla="*/ 605 w 652"/>
                  <a:gd name="T19" fmla="*/ 197 h 606"/>
                  <a:gd name="T20" fmla="*/ 641 w 652"/>
                  <a:gd name="T21" fmla="*/ 247 h 606"/>
                  <a:gd name="T22" fmla="*/ 652 w 652"/>
                  <a:gd name="T23" fmla="*/ 296 h 606"/>
                  <a:gd name="T24" fmla="*/ 645 w 652"/>
                  <a:gd name="T25" fmla="*/ 348 h 606"/>
                  <a:gd name="T26" fmla="*/ 617 w 652"/>
                  <a:gd name="T27" fmla="*/ 405 h 606"/>
                  <a:gd name="T28" fmla="*/ 596 w 652"/>
                  <a:gd name="T29" fmla="*/ 455 h 606"/>
                  <a:gd name="T30" fmla="*/ 567 w 652"/>
                  <a:gd name="T31" fmla="*/ 483 h 606"/>
                  <a:gd name="T32" fmla="*/ 520 w 652"/>
                  <a:gd name="T33" fmla="*/ 500 h 606"/>
                  <a:gd name="T34" fmla="*/ 492 w 652"/>
                  <a:gd name="T35" fmla="*/ 505 h 606"/>
                  <a:gd name="T36" fmla="*/ 442 w 652"/>
                  <a:gd name="T37" fmla="*/ 488 h 606"/>
                  <a:gd name="T38" fmla="*/ 418 w 652"/>
                  <a:gd name="T39" fmla="*/ 443 h 606"/>
                  <a:gd name="T40" fmla="*/ 395 w 652"/>
                  <a:gd name="T41" fmla="*/ 429 h 606"/>
                  <a:gd name="T42" fmla="*/ 397 w 652"/>
                  <a:gd name="T43" fmla="*/ 401 h 606"/>
                  <a:gd name="T44" fmla="*/ 369 w 652"/>
                  <a:gd name="T45" fmla="*/ 427 h 606"/>
                  <a:gd name="T46" fmla="*/ 338 w 652"/>
                  <a:gd name="T47" fmla="*/ 386 h 606"/>
                  <a:gd name="T48" fmla="*/ 290 w 652"/>
                  <a:gd name="T49" fmla="*/ 360 h 606"/>
                  <a:gd name="T50" fmla="*/ 208 w 652"/>
                  <a:gd name="T51" fmla="*/ 374 h 606"/>
                  <a:gd name="T52" fmla="*/ 167 w 652"/>
                  <a:gd name="T53" fmla="*/ 405 h 606"/>
                  <a:gd name="T54" fmla="*/ 118 w 652"/>
                  <a:gd name="T55" fmla="*/ 408 h 606"/>
                  <a:gd name="T56" fmla="*/ 85 w 652"/>
                  <a:gd name="T57" fmla="*/ 422 h 606"/>
                  <a:gd name="T58" fmla="*/ 35 w 652"/>
                  <a:gd name="T59" fmla="*/ 415 h 606"/>
                  <a:gd name="T60" fmla="*/ 37 w 652"/>
                  <a:gd name="T61" fmla="*/ 393 h 606"/>
                  <a:gd name="T62" fmla="*/ 30 w 652"/>
                  <a:gd name="T63" fmla="*/ 344 h 606"/>
                  <a:gd name="T64" fmla="*/ 21 w 652"/>
                  <a:gd name="T65" fmla="*/ 306 h 606"/>
                  <a:gd name="T66" fmla="*/ 0 w 652"/>
                  <a:gd name="T67" fmla="*/ 261 h 606"/>
                  <a:gd name="T68" fmla="*/ 14 w 652"/>
                  <a:gd name="T69" fmla="*/ 266 h 606"/>
                  <a:gd name="T70" fmla="*/ 2 w 652"/>
                  <a:gd name="T71" fmla="*/ 230 h 606"/>
                  <a:gd name="T72" fmla="*/ 7 w 652"/>
                  <a:gd name="T73" fmla="*/ 197 h 606"/>
                  <a:gd name="T74" fmla="*/ 35 w 652"/>
                  <a:gd name="T75" fmla="*/ 180 h 606"/>
                  <a:gd name="T76" fmla="*/ 66 w 652"/>
                  <a:gd name="T77" fmla="*/ 166 h 606"/>
                  <a:gd name="T78" fmla="*/ 97 w 652"/>
                  <a:gd name="T79" fmla="*/ 154 h 606"/>
                  <a:gd name="T80" fmla="*/ 134 w 652"/>
                  <a:gd name="T81" fmla="*/ 133 h 606"/>
                  <a:gd name="T82" fmla="*/ 158 w 652"/>
                  <a:gd name="T83" fmla="*/ 93 h 606"/>
                  <a:gd name="T84" fmla="*/ 170 w 652"/>
                  <a:gd name="T85" fmla="*/ 88 h 606"/>
                  <a:gd name="T86" fmla="*/ 191 w 652"/>
                  <a:gd name="T87" fmla="*/ 64 h 606"/>
                  <a:gd name="T88" fmla="*/ 208 w 652"/>
                  <a:gd name="T89" fmla="*/ 55 h 606"/>
                  <a:gd name="T90" fmla="*/ 243 w 652"/>
                  <a:gd name="T91" fmla="*/ 69 h 606"/>
                  <a:gd name="T92" fmla="*/ 269 w 652"/>
                  <a:gd name="T93" fmla="*/ 48 h 606"/>
                  <a:gd name="T94" fmla="*/ 290 w 652"/>
                  <a:gd name="T95" fmla="*/ 24 h 606"/>
                  <a:gd name="T96" fmla="*/ 300 w 652"/>
                  <a:gd name="T97" fmla="*/ 10 h 606"/>
                  <a:gd name="T98" fmla="*/ 343 w 652"/>
                  <a:gd name="T99" fmla="*/ 22 h 606"/>
                  <a:gd name="T100" fmla="*/ 371 w 652"/>
                  <a:gd name="T101" fmla="*/ 22 h 606"/>
                  <a:gd name="T102" fmla="*/ 371 w 652"/>
                  <a:gd name="T103" fmla="*/ 43 h 606"/>
                  <a:gd name="T104" fmla="*/ 359 w 652"/>
                  <a:gd name="T105" fmla="*/ 64 h 606"/>
                  <a:gd name="T106" fmla="*/ 392 w 652"/>
                  <a:gd name="T107" fmla="*/ 90 h 606"/>
                  <a:gd name="T108" fmla="*/ 421 w 652"/>
                  <a:gd name="T109" fmla="*/ 109 h 606"/>
                  <a:gd name="T110" fmla="*/ 454 w 652"/>
                  <a:gd name="T111" fmla="*/ 93 h 606"/>
                  <a:gd name="T112" fmla="*/ 458 w 652"/>
                  <a:gd name="T113" fmla="*/ 60 h 606"/>
                  <a:gd name="T114" fmla="*/ 458 w 652"/>
                  <a:gd name="T115" fmla="*/ 27 h 606"/>
                  <a:gd name="T116" fmla="*/ 473 w 652"/>
                  <a:gd name="T117" fmla="*/ 0 h 606"/>
                  <a:gd name="T118" fmla="*/ 482 w 652"/>
                  <a:gd name="T119" fmla="*/ 2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606">
                    <a:moveTo>
                      <a:pt x="520" y="545"/>
                    </a:moveTo>
                    <a:lnTo>
                      <a:pt x="520" y="545"/>
                    </a:lnTo>
                    <a:lnTo>
                      <a:pt x="536" y="552"/>
                    </a:lnTo>
                    <a:lnTo>
                      <a:pt x="544" y="550"/>
                    </a:lnTo>
                    <a:lnTo>
                      <a:pt x="558" y="547"/>
                    </a:lnTo>
                    <a:lnTo>
                      <a:pt x="565" y="547"/>
                    </a:lnTo>
                    <a:lnTo>
                      <a:pt x="567" y="573"/>
                    </a:lnTo>
                    <a:lnTo>
                      <a:pt x="562" y="580"/>
                    </a:lnTo>
                    <a:lnTo>
                      <a:pt x="560" y="597"/>
                    </a:lnTo>
                    <a:lnTo>
                      <a:pt x="555" y="592"/>
                    </a:lnTo>
                    <a:lnTo>
                      <a:pt x="544" y="606"/>
                    </a:lnTo>
                    <a:lnTo>
                      <a:pt x="539" y="606"/>
                    </a:lnTo>
                    <a:lnTo>
                      <a:pt x="529" y="606"/>
                    </a:lnTo>
                    <a:lnTo>
                      <a:pt x="520" y="587"/>
                    </a:lnTo>
                    <a:lnTo>
                      <a:pt x="518" y="573"/>
                    </a:lnTo>
                    <a:lnTo>
                      <a:pt x="508" y="554"/>
                    </a:lnTo>
                    <a:lnTo>
                      <a:pt x="508" y="545"/>
                    </a:lnTo>
                    <a:lnTo>
                      <a:pt x="520" y="545"/>
                    </a:lnTo>
                    <a:close/>
                    <a:moveTo>
                      <a:pt x="489" y="50"/>
                    </a:moveTo>
                    <a:lnTo>
                      <a:pt x="489" y="50"/>
                    </a:lnTo>
                    <a:lnTo>
                      <a:pt x="496" y="62"/>
                    </a:lnTo>
                    <a:lnTo>
                      <a:pt x="506" y="57"/>
                    </a:lnTo>
                    <a:lnTo>
                      <a:pt x="510" y="64"/>
                    </a:lnTo>
                    <a:lnTo>
                      <a:pt x="520" y="69"/>
                    </a:lnTo>
                    <a:lnTo>
                      <a:pt x="518" y="79"/>
                    </a:lnTo>
                    <a:lnTo>
                      <a:pt x="520" y="93"/>
                    </a:lnTo>
                    <a:lnTo>
                      <a:pt x="522" y="100"/>
                    </a:lnTo>
                    <a:lnTo>
                      <a:pt x="527" y="102"/>
                    </a:lnTo>
                    <a:lnTo>
                      <a:pt x="532" y="116"/>
                    </a:lnTo>
                    <a:lnTo>
                      <a:pt x="532" y="126"/>
                    </a:lnTo>
                    <a:lnTo>
                      <a:pt x="536" y="138"/>
                    </a:lnTo>
                    <a:lnTo>
                      <a:pt x="553" y="145"/>
                    </a:lnTo>
                    <a:lnTo>
                      <a:pt x="565" y="154"/>
                    </a:lnTo>
                    <a:lnTo>
                      <a:pt x="577" y="161"/>
                    </a:lnTo>
                    <a:lnTo>
                      <a:pt x="574" y="166"/>
                    </a:lnTo>
                    <a:lnTo>
                      <a:pt x="584" y="176"/>
                    </a:lnTo>
                    <a:lnTo>
                      <a:pt x="588" y="195"/>
                    </a:lnTo>
                    <a:lnTo>
                      <a:pt x="596" y="192"/>
                    </a:lnTo>
                    <a:lnTo>
                      <a:pt x="603" y="199"/>
                    </a:lnTo>
                    <a:lnTo>
                      <a:pt x="605" y="197"/>
                    </a:lnTo>
                    <a:lnTo>
                      <a:pt x="610" y="214"/>
                    </a:lnTo>
                    <a:lnTo>
                      <a:pt x="619" y="225"/>
                    </a:lnTo>
                    <a:lnTo>
                      <a:pt x="629" y="232"/>
                    </a:lnTo>
                    <a:lnTo>
                      <a:pt x="641" y="247"/>
                    </a:lnTo>
                    <a:lnTo>
                      <a:pt x="645" y="261"/>
                    </a:lnTo>
                    <a:lnTo>
                      <a:pt x="645" y="270"/>
                    </a:lnTo>
                    <a:lnTo>
                      <a:pt x="645" y="282"/>
                    </a:lnTo>
                    <a:lnTo>
                      <a:pt x="652" y="296"/>
                    </a:lnTo>
                    <a:lnTo>
                      <a:pt x="650" y="313"/>
                    </a:lnTo>
                    <a:lnTo>
                      <a:pt x="648" y="322"/>
                    </a:lnTo>
                    <a:lnTo>
                      <a:pt x="645" y="339"/>
                    </a:lnTo>
                    <a:lnTo>
                      <a:pt x="645" y="348"/>
                    </a:lnTo>
                    <a:lnTo>
                      <a:pt x="641" y="363"/>
                    </a:lnTo>
                    <a:lnTo>
                      <a:pt x="633" y="382"/>
                    </a:lnTo>
                    <a:lnTo>
                      <a:pt x="622" y="389"/>
                    </a:lnTo>
                    <a:lnTo>
                      <a:pt x="617" y="405"/>
                    </a:lnTo>
                    <a:lnTo>
                      <a:pt x="610" y="415"/>
                    </a:lnTo>
                    <a:lnTo>
                      <a:pt x="605" y="431"/>
                    </a:lnTo>
                    <a:lnTo>
                      <a:pt x="598" y="441"/>
                    </a:lnTo>
                    <a:lnTo>
                      <a:pt x="596" y="455"/>
                    </a:lnTo>
                    <a:lnTo>
                      <a:pt x="593" y="469"/>
                    </a:lnTo>
                    <a:lnTo>
                      <a:pt x="593" y="476"/>
                    </a:lnTo>
                    <a:lnTo>
                      <a:pt x="584" y="483"/>
                    </a:lnTo>
                    <a:lnTo>
                      <a:pt x="567" y="483"/>
                    </a:lnTo>
                    <a:lnTo>
                      <a:pt x="551" y="493"/>
                    </a:lnTo>
                    <a:lnTo>
                      <a:pt x="544" y="500"/>
                    </a:lnTo>
                    <a:lnTo>
                      <a:pt x="534" y="509"/>
                    </a:lnTo>
                    <a:lnTo>
                      <a:pt x="520" y="500"/>
                    </a:lnTo>
                    <a:lnTo>
                      <a:pt x="510" y="495"/>
                    </a:lnTo>
                    <a:lnTo>
                      <a:pt x="513" y="486"/>
                    </a:lnTo>
                    <a:lnTo>
                      <a:pt x="506" y="490"/>
                    </a:lnTo>
                    <a:lnTo>
                      <a:pt x="492" y="505"/>
                    </a:lnTo>
                    <a:lnTo>
                      <a:pt x="477" y="498"/>
                    </a:lnTo>
                    <a:lnTo>
                      <a:pt x="468" y="495"/>
                    </a:lnTo>
                    <a:lnTo>
                      <a:pt x="458" y="493"/>
                    </a:lnTo>
                    <a:lnTo>
                      <a:pt x="442" y="488"/>
                    </a:lnTo>
                    <a:lnTo>
                      <a:pt x="432" y="474"/>
                    </a:lnTo>
                    <a:lnTo>
                      <a:pt x="430" y="460"/>
                    </a:lnTo>
                    <a:lnTo>
                      <a:pt x="425" y="450"/>
                    </a:lnTo>
                    <a:lnTo>
                      <a:pt x="418" y="443"/>
                    </a:lnTo>
                    <a:lnTo>
                      <a:pt x="402" y="441"/>
                    </a:lnTo>
                    <a:lnTo>
                      <a:pt x="406" y="429"/>
                    </a:lnTo>
                    <a:lnTo>
                      <a:pt x="402" y="415"/>
                    </a:lnTo>
                    <a:lnTo>
                      <a:pt x="395" y="429"/>
                    </a:lnTo>
                    <a:lnTo>
                      <a:pt x="380" y="431"/>
                    </a:lnTo>
                    <a:lnTo>
                      <a:pt x="390" y="422"/>
                    </a:lnTo>
                    <a:lnTo>
                      <a:pt x="392" y="410"/>
                    </a:lnTo>
                    <a:lnTo>
                      <a:pt x="397" y="401"/>
                    </a:lnTo>
                    <a:lnTo>
                      <a:pt x="397" y="386"/>
                    </a:lnTo>
                    <a:lnTo>
                      <a:pt x="383" y="403"/>
                    </a:lnTo>
                    <a:lnTo>
                      <a:pt x="373" y="410"/>
                    </a:lnTo>
                    <a:lnTo>
                      <a:pt x="369" y="427"/>
                    </a:lnTo>
                    <a:lnTo>
                      <a:pt x="354" y="417"/>
                    </a:lnTo>
                    <a:lnTo>
                      <a:pt x="354" y="408"/>
                    </a:lnTo>
                    <a:lnTo>
                      <a:pt x="345" y="393"/>
                    </a:lnTo>
                    <a:lnTo>
                      <a:pt x="338" y="386"/>
                    </a:lnTo>
                    <a:lnTo>
                      <a:pt x="340" y="382"/>
                    </a:lnTo>
                    <a:lnTo>
                      <a:pt x="319" y="370"/>
                    </a:lnTo>
                    <a:lnTo>
                      <a:pt x="307" y="370"/>
                    </a:lnTo>
                    <a:lnTo>
                      <a:pt x="290" y="360"/>
                    </a:lnTo>
                    <a:lnTo>
                      <a:pt x="262" y="363"/>
                    </a:lnTo>
                    <a:lnTo>
                      <a:pt x="241" y="370"/>
                    </a:lnTo>
                    <a:lnTo>
                      <a:pt x="224" y="374"/>
                    </a:lnTo>
                    <a:lnTo>
                      <a:pt x="208" y="374"/>
                    </a:lnTo>
                    <a:lnTo>
                      <a:pt x="191" y="384"/>
                    </a:lnTo>
                    <a:lnTo>
                      <a:pt x="177" y="389"/>
                    </a:lnTo>
                    <a:lnTo>
                      <a:pt x="175" y="398"/>
                    </a:lnTo>
                    <a:lnTo>
                      <a:pt x="167" y="405"/>
                    </a:lnTo>
                    <a:lnTo>
                      <a:pt x="153" y="408"/>
                    </a:lnTo>
                    <a:lnTo>
                      <a:pt x="144" y="408"/>
                    </a:lnTo>
                    <a:lnTo>
                      <a:pt x="130" y="405"/>
                    </a:lnTo>
                    <a:lnTo>
                      <a:pt x="118" y="408"/>
                    </a:lnTo>
                    <a:lnTo>
                      <a:pt x="106" y="408"/>
                    </a:lnTo>
                    <a:lnTo>
                      <a:pt x="97" y="417"/>
                    </a:lnTo>
                    <a:lnTo>
                      <a:pt x="92" y="417"/>
                    </a:lnTo>
                    <a:lnTo>
                      <a:pt x="85" y="422"/>
                    </a:lnTo>
                    <a:lnTo>
                      <a:pt x="75" y="429"/>
                    </a:lnTo>
                    <a:lnTo>
                      <a:pt x="63" y="429"/>
                    </a:lnTo>
                    <a:lnTo>
                      <a:pt x="54" y="429"/>
                    </a:lnTo>
                    <a:lnTo>
                      <a:pt x="35" y="415"/>
                    </a:lnTo>
                    <a:lnTo>
                      <a:pt x="28" y="412"/>
                    </a:lnTo>
                    <a:lnTo>
                      <a:pt x="28" y="401"/>
                    </a:lnTo>
                    <a:lnTo>
                      <a:pt x="35" y="398"/>
                    </a:lnTo>
                    <a:lnTo>
                      <a:pt x="37" y="393"/>
                    </a:lnTo>
                    <a:lnTo>
                      <a:pt x="37" y="386"/>
                    </a:lnTo>
                    <a:lnTo>
                      <a:pt x="40" y="374"/>
                    </a:lnTo>
                    <a:lnTo>
                      <a:pt x="37" y="363"/>
                    </a:lnTo>
                    <a:lnTo>
                      <a:pt x="30" y="344"/>
                    </a:lnTo>
                    <a:lnTo>
                      <a:pt x="28" y="332"/>
                    </a:lnTo>
                    <a:lnTo>
                      <a:pt x="28" y="322"/>
                    </a:lnTo>
                    <a:lnTo>
                      <a:pt x="21" y="311"/>
                    </a:lnTo>
                    <a:lnTo>
                      <a:pt x="21" y="306"/>
                    </a:lnTo>
                    <a:lnTo>
                      <a:pt x="14" y="299"/>
                    </a:lnTo>
                    <a:lnTo>
                      <a:pt x="11" y="285"/>
                    </a:lnTo>
                    <a:lnTo>
                      <a:pt x="2" y="268"/>
                    </a:lnTo>
                    <a:lnTo>
                      <a:pt x="0" y="261"/>
                    </a:lnTo>
                    <a:lnTo>
                      <a:pt x="7" y="268"/>
                    </a:lnTo>
                    <a:lnTo>
                      <a:pt x="2" y="254"/>
                    </a:lnTo>
                    <a:lnTo>
                      <a:pt x="9" y="258"/>
                    </a:lnTo>
                    <a:lnTo>
                      <a:pt x="14" y="266"/>
                    </a:lnTo>
                    <a:lnTo>
                      <a:pt x="14" y="256"/>
                    </a:lnTo>
                    <a:lnTo>
                      <a:pt x="7" y="242"/>
                    </a:lnTo>
                    <a:lnTo>
                      <a:pt x="4" y="237"/>
                    </a:lnTo>
                    <a:lnTo>
                      <a:pt x="2" y="230"/>
                    </a:lnTo>
                    <a:lnTo>
                      <a:pt x="2" y="221"/>
                    </a:lnTo>
                    <a:lnTo>
                      <a:pt x="7" y="216"/>
                    </a:lnTo>
                    <a:lnTo>
                      <a:pt x="9" y="206"/>
                    </a:lnTo>
                    <a:lnTo>
                      <a:pt x="7" y="197"/>
                    </a:lnTo>
                    <a:lnTo>
                      <a:pt x="14" y="185"/>
                    </a:lnTo>
                    <a:lnTo>
                      <a:pt x="14" y="199"/>
                    </a:lnTo>
                    <a:lnTo>
                      <a:pt x="21" y="185"/>
                    </a:lnTo>
                    <a:lnTo>
                      <a:pt x="35" y="180"/>
                    </a:lnTo>
                    <a:lnTo>
                      <a:pt x="42" y="173"/>
                    </a:lnTo>
                    <a:lnTo>
                      <a:pt x="54" y="166"/>
                    </a:lnTo>
                    <a:lnTo>
                      <a:pt x="63" y="166"/>
                    </a:lnTo>
                    <a:lnTo>
                      <a:pt x="66" y="166"/>
                    </a:lnTo>
                    <a:lnTo>
                      <a:pt x="80" y="161"/>
                    </a:lnTo>
                    <a:lnTo>
                      <a:pt x="89" y="159"/>
                    </a:lnTo>
                    <a:lnTo>
                      <a:pt x="92" y="154"/>
                    </a:lnTo>
                    <a:lnTo>
                      <a:pt x="97" y="154"/>
                    </a:lnTo>
                    <a:lnTo>
                      <a:pt x="106" y="154"/>
                    </a:lnTo>
                    <a:lnTo>
                      <a:pt x="123" y="150"/>
                    </a:lnTo>
                    <a:lnTo>
                      <a:pt x="130" y="143"/>
                    </a:lnTo>
                    <a:lnTo>
                      <a:pt x="134" y="133"/>
                    </a:lnTo>
                    <a:lnTo>
                      <a:pt x="144" y="124"/>
                    </a:lnTo>
                    <a:lnTo>
                      <a:pt x="146" y="116"/>
                    </a:lnTo>
                    <a:lnTo>
                      <a:pt x="146" y="107"/>
                    </a:lnTo>
                    <a:lnTo>
                      <a:pt x="158" y="93"/>
                    </a:lnTo>
                    <a:lnTo>
                      <a:pt x="163" y="107"/>
                    </a:lnTo>
                    <a:lnTo>
                      <a:pt x="170" y="105"/>
                    </a:lnTo>
                    <a:lnTo>
                      <a:pt x="165" y="98"/>
                    </a:lnTo>
                    <a:lnTo>
                      <a:pt x="170" y="88"/>
                    </a:lnTo>
                    <a:lnTo>
                      <a:pt x="177" y="93"/>
                    </a:lnTo>
                    <a:lnTo>
                      <a:pt x="179" y="81"/>
                    </a:lnTo>
                    <a:lnTo>
                      <a:pt x="189" y="71"/>
                    </a:lnTo>
                    <a:lnTo>
                      <a:pt x="191" y="64"/>
                    </a:lnTo>
                    <a:lnTo>
                      <a:pt x="201" y="62"/>
                    </a:lnTo>
                    <a:lnTo>
                      <a:pt x="201" y="57"/>
                    </a:lnTo>
                    <a:lnTo>
                      <a:pt x="208" y="60"/>
                    </a:lnTo>
                    <a:lnTo>
                      <a:pt x="208" y="55"/>
                    </a:lnTo>
                    <a:lnTo>
                      <a:pt x="215" y="53"/>
                    </a:lnTo>
                    <a:lnTo>
                      <a:pt x="222" y="50"/>
                    </a:lnTo>
                    <a:lnTo>
                      <a:pt x="234" y="60"/>
                    </a:lnTo>
                    <a:lnTo>
                      <a:pt x="243" y="69"/>
                    </a:lnTo>
                    <a:lnTo>
                      <a:pt x="255" y="69"/>
                    </a:lnTo>
                    <a:lnTo>
                      <a:pt x="264" y="69"/>
                    </a:lnTo>
                    <a:lnTo>
                      <a:pt x="260" y="62"/>
                    </a:lnTo>
                    <a:lnTo>
                      <a:pt x="269" y="48"/>
                    </a:lnTo>
                    <a:lnTo>
                      <a:pt x="276" y="43"/>
                    </a:lnTo>
                    <a:lnTo>
                      <a:pt x="274" y="38"/>
                    </a:lnTo>
                    <a:lnTo>
                      <a:pt x="281" y="29"/>
                    </a:lnTo>
                    <a:lnTo>
                      <a:pt x="290" y="24"/>
                    </a:lnTo>
                    <a:lnTo>
                      <a:pt x="298" y="27"/>
                    </a:lnTo>
                    <a:lnTo>
                      <a:pt x="312" y="22"/>
                    </a:lnTo>
                    <a:lnTo>
                      <a:pt x="312" y="15"/>
                    </a:lnTo>
                    <a:lnTo>
                      <a:pt x="300" y="10"/>
                    </a:lnTo>
                    <a:lnTo>
                      <a:pt x="309" y="8"/>
                    </a:lnTo>
                    <a:lnTo>
                      <a:pt x="319" y="10"/>
                    </a:lnTo>
                    <a:lnTo>
                      <a:pt x="328" y="17"/>
                    </a:lnTo>
                    <a:lnTo>
                      <a:pt x="343" y="22"/>
                    </a:lnTo>
                    <a:lnTo>
                      <a:pt x="345" y="19"/>
                    </a:lnTo>
                    <a:lnTo>
                      <a:pt x="357" y="24"/>
                    </a:lnTo>
                    <a:lnTo>
                      <a:pt x="366" y="19"/>
                    </a:lnTo>
                    <a:lnTo>
                      <a:pt x="371" y="22"/>
                    </a:lnTo>
                    <a:lnTo>
                      <a:pt x="376" y="19"/>
                    </a:lnTo>
                    <a:lnTo>
                      <a:pt x="383" y="27"/>
                    </a:lnTo>
                    <a:lnTo>
                      <a:pt x="378" y="36"/>
                    </a:lnTo>
                    <a:lnTo>
                      <a:pt x="371" y="43"/>
                    </a:lnTo>
                    <a:lnTo>
                      <a:pt x="366" y="43"/>
                    </a:lnTo>
                    <a:lnTo>
                      <a:pt x="369" y="50"/>
                    </a:lnTo>
                    <a:lnTo>
                      <a:pt x="364" y="57"/>
                    </a:lnTo>
                    <a:lnTo>
                      <a:pt x="359" y="64"/>
                    </a:lnTo>
                    <a:lnTo>
                      <a:pt x="359" y="71"/>
                    </a:lnTo>
                    <a:lnTo>
                      <a:pt x="371" y="81"/>
                    </a:lnTo>
                    <a:lnTo>
                      <a:pt x="385" y="86"/>
                    </a:lnTo>
                    <a:lnTo>
                      <a:pt x="392" y="90"/>
                    </a:lnTo>
                    <a:lnTo>
                      <a:pt x="404" y="100"/>
                    </a:lnTo>
                    <a:lnTo>
                      <a:pt x="409" y="100"/>
                    </a:lnTo>
                    <a:lnTo>
                      <a:pt x="418" y="105"/>
                    </a:lnTo>
                    <a:lnTo>
                      <a:pt x="421" y="109"/>
                    </a:lnTo>
                    <a:lnTo>
                      <a:pt x="435" y="116"/>
                    </a:lnTo>
                    <a:lnTo>
                      <a:pt x="447" y="109"/>
                    </a:lnTo>
                    <a:lnTo>
                      <a:pt x="449" y="102"/>
                    </a:lnTo>
                    <a:lnTo>
                      <a:pt x="454" y="93"/>
                    </a:lnTo>
                    <a:lnTo>
                      <a:pt x="454" y="83"/>
                    </a:lnTo>
                    <a:lnTo>
                      <a:pt x="458" y="71"/>
                    </a:lnTo>
                    <a:lnTo>
                      <a:pt x="456" y="62"/>
                    </a:lnTo>
                    <a:lnTo>
                      <a:pt x="458" y="60"/>
                    </a:lnTo>
                    <a:lnTo>
                      <a:pt x="456" y="48"/>
                    </a:lnTo>
                    <a:lnTo>
                      <a:pt x="458" y="36"/>
                    </a:lnTo>
                    <a:lnTo>
                      <a:pt x="463" y="34"/>
                    </a:lnTo>
                    <a:lnTo>
                      <a:pt x="458" y="27"/>
                    </a:lnTo>
                    <a:lnTo>
                      <a:pt x="463" y="19"/>
                    </a:lnTo>
                    <a:lnTo>
                      <a:pt x="468" y="10"/>
                    </a:lnTo>
                    <a:lnTo>
                      <a:pt x="468" y="5"/>
                    </a:lnTo>
                    <a:lnTo>
                      <a:pt x="473" y="0"/>
                    </a:lnTo>
                    <a:lnTo>
                      <a:pt x="477" y="8"/>
                    </a:lnTo>
                    <a:lnTo>
                      <a:pt x="480" y="17"/>
                    </a:lnTo>
                    <a:lnTo>
                      <a:pt x="482" y="19"/>
                    </a:lnTo>
                    <a:lnTo>
                      <a:pt x="482" y="27"/>
                    </a:lnTo>
                    <a:lnTo>
                      <a:pt x="489" y="34"/>
                    </a:lnTo>
                    <a:lnTo>
                      <a:pt x="489" y="43"/>
                    </a:lnTo>
                    <a:lnTo>
                      <a:pt x="489" y="5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342" name="Freeform 20">
                <a:extLst>
                  <a:ext uri="{FF2B5EF4-FFF2-40B4-BE49-F238E27FC236}">
                    <a16:creationId xmlns:a16="http://schemas.microsoft.com/office/drawing/2014/main" id="{1F9BC9EF-9205-4D73-B61C-3AB83ADDB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26862" y="2902878"/>
                <a:ext cx="224020" cy="111100"/>
              </a:xfrm>
              <a:custGeom>
                <a:avLst/>
                <a:gdLst>
                  <a:gd name="T0" fmla="*/ 94 w 123"/>
                  <a:gd name="T1" fmla="*/ 0 h 61"/>
                  <a:gd name="T2" fmla="*/ 94 w 123"/>
                  <a:gd name="T3" fmla="*/ 0 h 61"/>
                  <a:gd name="T4" fmla="*/ 109 w 123"/>
                  <a:gd name="T5" fmla="*/ 7 h 61"/>
                  <a:gd name="T6" fmla="*/ 113 w 123"/>
                  <a:gd name="T7" fmla="*/ 7 h 61"/>
                  <a:gd name="T8" fmla="*/ 123 w 123"/>
                  <a:gd name="T9" fmla="*/ 12 h 61"/>
                  <a:gd name="T10" fmla="*/ 120 w 123"/>
                  <a:gd name="T11" fmla="*/ 14 h 61"/>
                  <a:gd name="T12" fmla="*/ 123 w 123"/>
                  <a:gd name="T13" fmla="*/ 23 h 61"/>
                  <a:gd name="T14" fmla="*/ 120 w 123"/>
                  <a:gd name="T15" fmla="*/ 33 h 61"/>
                  <a:gd name="T16" fmla="*/ 113 w 123"/>
                  <a:gd name="T17" fmla="*/ 33 h 61"/>
                  <a:gd name="T18" fmla="*/ 116 w 123"/>
                  <a:gd name="T19" fmla="*/ 38 h 61"/>
                  <a:gd name="T20" fmla="*/ 111 w 123"/>
                  <a:gd name="T21" fmla="*/ 52 h 61"/>
                  <a:gd name="T22" fmla="*/ 106 w 123"/>
                  <a:gd name="T23" fmla="*/ 57 h 61"/>
                  <a:gd name="T24" fmla="*/ 92 w 123"/>
                  <a:gd name="T25" fmla="*/ 57 h 61"/>
                  <a:gd name="T26" fmla="*/ 85 w 123"/>
                  <a:gd name="T27" fmla="*/ 61 h 61"/>
                  <a:gd name="T28" fmla="*/ 71 w 123"/>
                  <a:gd name="T29" fmla="*/ 61 h 61"/>
                  <a:gd name="T30" fmla="*/ 47 w 123"/>
                  <a:gd name="T31" fmla="*/ 54 h 61"/>
                  <a:gd name="T32" fmla="*/ 45 w 123"/>
                  <a:gd name="T33" fmla="*/ 47 h 61"/>
                  <a:gd name="T34" fmla="*/ 28 w 123"/>
                  <a:gd name="T35" fmla="*/ 52 h 61"/>
                  <a:gd name="T36" fmla="*/ 26 w 123"/>
                  <a:gd name="T37" fmla="*/ 57 h 61"/>
                  <a:gd name="T38" fmla="*/ 16 w 123"/>
                  <a:gd name="T39" fmla="*/ 52 h 61"/>
                  <a:gd name="T40" fmla="*/ 9 w 123"/>
                  <a:gd name="T41" fmla="*/ 52 h 61"/>
                  <a:gd name="T42" fmla="*/ 0 w 123"/>
                  <a:gd name="T43" fmla="*/ 47 h 61"/>
                  <a:gd name="T44" fmla="*/ 2 w 123"/>
                  <a:gd name="T45" fmla="*/ 40 h 61"/>
                  <a:gd name="T46" fmla="*/ 2 w 123"/>
                  <a:gd name="T47" fmla="*/ 38 h 61"/>
                  <a:gd name="T48" fmla="*/ 7 w 123"/>
                  <a:gd name="T49" fmla="*/ 35 h 61"/>
                  <a:gd name="T50" fmla="*/ 16 w 123"/>
                  <a:gd name="T51" fmla="*/ 42 h 61"/>
                  <a:gd name="T52" fmla="*/ 19 w 123"/>
                  <a:gd name="T53" fmla="*/ 35 h 61"/>
                  <a:gd name="T54" fmla="*/ 33 w 123"/>
                  <a:gd name="T55" fmla="*/ 38 h 61"/>
                  <a:gd name="T56" fmla="*/ 45 w 123"/>
                  <a:gd name="T57" fmla="*/ 33 h 61"/>
                  <a:gd name="T58" fmla="*/ 52 w 123"/>
                  <a:gd name="T59" fmla="*/ 33 h 61"/>
                  <a:gd name="T60" fmla="*/ 57 w 123"/>
                  <a:gd name="T61" fmla="*/ 38 h 61"/>
                  <a:gd name="T62" fmla="*/ 59 w 123"/>
                  <a:gd name="T63" fmla="*/ 35 h 61"/>
                  <a:gd name="T64" fmla="*/ 57 w 123"/>
                  <a:gd name="T65" fmla="*/ 19 h 61"/>
                  <a:gd name="T66" fmla="*/ 61 w 123"/>
                  <a:gd name="T67" fmla="*/ 14 h 61"/>
                  <a:gd name="T68" fmla="*/ 68 w 123"/>
                  <a:gd name="T69" fmla="*/ 5 h 61"/>
                  <a:gd name="T70" fmla="*/ 80 w 123"/>
                  <a:gd name="T71" fmla="*/ 12 h 61"/>
                  <a:gd name="T72" fmla="*/ 90 w 123"/>
                  <a:gd name="T73" fmla="*/ 2 h 61"/>
                  <a:gd name="T74" fmla="*/ 94 w 123"/>
                  <a:gd name="T7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61">
                    <a:moveTo>
                      <a:pt x="94" y="0"/>
                    </a:moveTo>
                    <a:lnTo>
                      <a:pt x="94" y="0"/>
                    </a:lnTo>
                    <a:lnTo>
                      <a:pt x="109" y="7"/>
                    </a:lnTo>
                    <a:lnTo>
                      <a:pt x="113" y="7"/>
                    </a:lnTo>
                    <a:lnTo>
                      <a:pt x="123" y="12"/>
                    </a:lnTo>
                    <a:lnTo>
                      <a:pt x="120" y="14"/>
                    </a:lnTo>
                    <a:lnTo>
                      <a:pt x="123" y="23"/>
                    </a:lnTo>
                    <a:lnTo>
                      <a:pt x="120" y="33"/>
                    </a:lnTo>
                    <a:lnTo>
                      <a:pt x="113" y="33"/>
                    </a:lnTo>
                    <a:lnTo>
                      <a:pt x="116" y="38"/>
                    </a:lnTo>
                    <a:lnTo>
                      <a:pt x="111" y="52"/>
                    </a:lnTo>
                    <a:lnTo>
                      <a:pt x="106" y="57"/>
                    </a:lnTo>
                    <a:lnTo>
                      <a:pt x="92" y="57"/>
                    </a:lnTo>
                    <a:lnTo>
                      <a:pt x="85" y="61"/>
                    </a:lnTo>
                    <a:lnTo>
                      <a:pt x="71" y="61"/>
                    </a:lnTo>
                    <a:lnTo>
                      <a:pt x="47" y="54"/>
                    </a:lnTo>
                    <a:lnTo>
                      <a:pt x="45" y="47"/>
                    </a:lnTo>
                    <a:lnTo>
                      <a:pt x="28" y="52"/>
                    </a:lnTo>
                    <a:lnTo>
                      <a:pt x="26" y="57"/>
                    </a:lnTo>
                    <a:lnTo>
                      <a:pt x="16" y="52"/>
                    </a:lnTo>
                    <a:lnTo>
                      <a:pt x="9" y="52"/>
                    </a:lnTo>
                    <a:lnTo>
                      <a:pt x="0" y="47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7" y="35"/>
                    </a:lnTo>
                    <a:lnTo>
                      <a:pt x="16" y="42"/>
                    </a:lnTo>
                    <a:lnTo>
                      <a:pt x="19" y="35"/>
                    </a:lnTo>
                    <a:lnTo>
                      <a:pt x="33" y="38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7" y="38"/>
                    </a:lnTo>
                    <a:lnTo>
                      <a:pt x="59" y="35"/>
                    </a:lnTo>
                    <a:lnTo>
                      <a:pt x="57" y="19"/>
                    </a:lnTo>
                    <a:lnTo>
                      <a:pt x="61" y="14"/>
                    </a:lnTo>
                    <a:lnTo>
                      <a:pt x="68" y="5"/>
                    </a:lnTo>
                    <a:lnTo>
                      <a:pt x="80" y="12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3" name="Freeform 26">
                <a:extLst>
                  <a:ext uri="{FF2B5EF4-FFF2-40B4-BE49-F238E27FC236}">
                    <a16:creationId xmlns:a16="http://schemas.microsoft.com/office/drawing/2014/main" id="{88978A9D-D7CE-4F8F-8F24-B81963A24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9025" y="2789957"/>
                <a:ext cx="101993" cy="91064"/>
              </a:xfrm>
              <a:custGeom>
                <a:avLst/>
                <a:gdLst>
                  <a:gd name="T0" fmla="*/ 40 w 56"/>
                  <a:gd name="T1" fmla="*/ 0 h 50"/>
                  <a:gd name="T2" fmla="*/ 40 w 56"/>
                  <a:gd name="T3" fmla="*/ 0 h 50"/>
                  <a:gd name="T4" fmla="*/ 49 w 56"/>
                  <a:gd name="T5" fmla="*/ 12 h 50"/>
                  <a:gd name="T6" fmla="*/ 56 w 56"/>
                  <a:gd name="T7" fmla="*/ 17 h 50"/>
                  <a:gd name="T8" fmla="*/ 56 w 56"/>
                  <a:gd name="T9" fmla="*/ 36 h 50"/>
                  <a:gd name="T10" fmla="*/ 52 w 56"/>
                  <a:gd name="T11" fmla="*/ 36 h 50"/>
                  <a:gd name="T12" fmla="*/ 49 w 56"/>
                  <a:gd name="T13" fmla="*/ 50 h 50"/>
                  <a:gd name="T14" fmla="*/ 35 w 56"/>
                  <a:gd name="T15" fmla="*/ 38 h 50"/>
                  <a:gd name="T16" fmla="*/ 28 w 56"/>
                  <a:gd name="T17" fmla="*/ 40 h 50"/>
                  <a:gd name="T18" fmla="*/ 16 w 56"/>
                  <a:gd name="T19" fmla="*/ 29 h 50"/>
                  <a:gd name="T20" fmla="*/ 9 w 56"/>
                  <a:gd name="T21" fmla="*/ 19 h 50"/>
                  <a:gd name="T22" fmla="*/ 2 w 56"/>
                  <a:gd name="T23" fmla="*/ 19 h 50"/>
                  <a:gd name="T24" fmla="*/ 0 w 56"/>
                  <a:gd name="T25" fmla="*/ 10 h 50"/>
                  <a:gd name="T26" fmla="*/ 11 w 56"/>
                  <a:gd name="T27" fmla="*/ 5 h 50"/>
                  <a:gd name="T28" fmla="*/ 23 w 56"/>
                  <a:gd name="T29" fmla="*/ 7 h 50"/>
                  <a:gd name="T30" fmla="*/ 40 w 56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0">
                    <a:moveTo>
                      <a:pt x="40" y="0"/>
                    </a:moveTo>
                    <a:lnTo>
                      <a:pt x="40" y="0"/>
                    </a:lnTo>
                    <a:lnTo>
                      <a:pt x="49" y="12"/>
                    </a:lnTo>
                    <a:lnTo>
                      <a:pt x="56" y="17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49" y="50"/>
                    </a:lnTo>
                    <a:lnTo>
                      <a:pt x="35" y="38"/>
                    </a:lnTo>
                    <a:lnTo>
                      <a:pt x="28" y="40"/>
                    </a:lnTo>
                    <a:lnTo>
                      <a:pt x="16" y="29"/>
                    </a:lnTo>
                    <a:lnTo>
                      <a:pt x="9" y="19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1" y="5"/>
                    </a:lnTo>
                    <a:lnTo>
                      <a:pt x="23" y="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4" name="Freeform 34">
                <a:extLst>
                  <a:ext uri="{FF2B5EF4-FFF2-40B4-BE49-F238E27FC236}">
                    <a16:creationId xmlns:a16="http://schemas.microsoft.com/office/drawing/2014/main" id="{CD309F55-736B-43D7-BEC0-8CF188E00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4391" y="3108683"/>
                <a:ext cx="182129" cy="116563"/>
              </a:xfrm>
              <a:custGeom>
                <a:avLst/>
                <a:gdLst>
                  <a:gd name="T0" fmla="*/ 5 w 100"/>
                  <a:gd name="T1" fmla="*/ 0 h 64"/>
                  <a:gd name="T2" fmla="*/ 5 w 100"/>
                  <a:gd name="T3" fmla="*/ 0 h 64"/>
                  <a:gd name="T4" fmla="*/ 10 w 100"/>
                  <a:gd name="T5" fmla="*/ 10 h 64"/>
                  <a:gd name="T6" fmla="*/ 15 w 100"/>
                  <a:gd name="T7" fmla="*/ 8 h 64"/>
                  <a:gd name="T8" fmla="*/ 26 w 100"/>
                  <a:gd name="T9" fmla="*/ 10 h 64"/>
                  <a:gd name="T10" fmla="*/ 50 w 100"/>
                  <a:gd name="T11" fmla="*/ 12 h 64"/>
                  <a:gd name="T12" fmla="*/ 59 w 100"/>
                  <a:gd name="T13" fmla="*/ 8 h 64"/>
                  <a:gd name="T14" fmla="*/ 78 w 100"/>
                  <a:gd name="T15" fmla="*/ 0 h 64"/>
                  <a:gd name="T16" fmla="*/ 90 w 100"/>
                  <a:gd name="T17" fmla="*/ 10 h 64"/>
                  <a:gd name="T18" fmla="*/ 100 w 100"/>
                  <a:gd name="T19" fmla="*/ 12 h 64"/>
                  <a:gd name="T20" fmla="*/ 90 w 100"/>
                  <a:gd name="T21" fmla="*/ 22 h 64"/>
                  <a:gd name="T22" fmla="*/ 85 w 100"/>
                  <a:gd name="T23" fmla="*/ 36 h 64"/>
                  <a:gd name="T24" fmla="*/ 90 w 100"/>
                  <a:gd name="T25" fmla="*/ 48 h 64"/>
                  <a:gd name="T26" fmla="*/ 76 w 100"/>
                  <a:gd name="T27" fmla="*/ 45 h 64"/>
                  <a:gd name="T28" fmla="*/ 59 w 100"/>
                  <a:gd name="T29" fmla="*/ 52 h 64"/>
                  <a:gd name="T30" fmla="*/ 59 w 100"/>
                  <a:gd name="T31" fmla="*/ 62 h 64"/>
                  <a:gd name="T32" fmla="*/ 45 w 100"/>
                  <a:gd name="T33" fmla="*/ 64 h 64"/>
                  <a:gd name="T34" fmla="*/ 33 w 100"/>
                  <a:gd name="T35" fmla="*/ 57 h 64"/>
                  <a:gd name="T36" fmla="*/ 22 w 100"/>
                  <a:gd name="T37" fmla="*/ 62 h 64"/>
                  <a:gd name="T38" fmla="*/ 10 w 100"/>
                  <a:gd name="T39" fmla="*/ 62 h 64"/>
                  <a:gd name="T40" fmla="*/ 7 w 100"/>
                  <a:gd name="T41" fmla="*/ 48 h 64"/>
                  <a:gd name="T42" fmla="*/ 0 w 100"/>
                  <a:gd name="T43" fmla="*/ 43 h 64"/>
                  <a:gd name="T44" fmla="*/ 3 w 100"/>
                  <a:gd name="T45" fmla="*/ 38 h 64"/>
                  <a:gd name="T46" fmla="*/ 0 w 100"/>
                  <a:gd name="T47" fmla="*/ 36 h 64"/>
                  <a:gd name="T48" fmla="*/ 3 w 100"/>
                  <a:gd name="T49" fmla="*/ 29 h 64"/>
                  <a:gd name="T50" fmla="*/ 10 w 100"/>
                  <a:gd name="T51" fmla="*/ 22 h 64"/>
                  <a:gd name="T52" fmla="*/ 0 w 100"/>
                  <a:gd name="T53" fmla="*/ 12 h 64"/>
                  <a:gd name="T54" fmla="*/ 0 w 100"/>
                  <a:gd name="T55" fmla="*/ 5 h 64"/>
                  <a:gd name="T56" fmla="*/ 5 w 100"/>
                  <a:gd name="T5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0" h="64">
                    <a:moveTo>
                      <a:pt x="5" y="0"/>
                    </a:moveTo>
                    <a:lnTo>
                      <a:pt x="5" y="0"/>
                    </a:lnTo>
                    <a:lnTo>
                      <a:pt x="10" y="10"/>
                    </a:lnTo>
                    <a:lnTo>
                      <a:pt x="15" y="8"/>
                    </a:lnTo>
                    <a:lnTo>
                      <a:pt x="26" y="10"/>
                    </a:lnTo>
                    <a:lnTo>
                      <a:pt x="50" y="12"/>
                    </a:lnTo>
                    <a:lnTo>
                      <a:pt x="59" y="8"/>
                    </a:lnTo>
                    <a:lnTo>
                      <a:pt x="78" y="0"/>
                    </a:lnTo>
                    <a:lnTo>
                      <a:pt x="90" y="10"/>
                    </a:lnTo>
                    <a:lnTo>
                      <a:pt x="100" y="12"/>
                    </a:lnTo>
                    <a:lnTo>
                      <a:pt x="90" y="22"/>
                    </a:lnTo>
                    <a:lnTo>
                      <a:pt x="85" y="36"/>
                    </a:lnTo>
                    <a:lnTo>
                      <a:pt x="90" y="48"/>
                    </a:lnTo>
                    <a:lnTo>
                      <a:pt x="76" y="45"/>
                    </a:lnTo>
                    <a:lnTo>
                      <a:pt x="59" y="52"/>
                    </a:lnTo>
                    <a:lnTo>
                      <a:pt x="59" y="62"/>
                    </a:lnTo>
                    <a:lnTo>
                      <a:pt x="45" y="64"/>
                    </a:lnTo>
                    <a:lnTo>
                      <a:pt x="33" y="57"/>
                    </a:lnTo>
                    <a:lnTo>
                      <a:pt x="22" y="62"/>
                    </a:lnTo>
                    <a:lnTo>
                      <a:pt x="10" y="62"/>
                    </a:lnTo>
                    <a:lnTo>
                      <a:pt x="7" y="48"/>
                    </a:lnTo>
                    <a:lnTo>
                      <a:pt x="0" y="43"/>
                    </a:lnTo>
                    <a:lnTo>
                      <a:pt x="3" y="38"/>
                    </a:lnTo>
                    <a:lnTo>
                      <a:pt x="0" y="36"/>
                    </a:lnTo>
                    <a:lnTo>
                      <a:pt x="3" y="29"/>
                    </a:lnTo>
                    <a:lnTo>
                      <a:pt x="10" y="2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6" name="Freeform 38">
                <a:extLst>
                  <a:ext uri="{FF2B5EF4-FFF2-40B4-BE49-F238E27FC236}">
                    <a16:creationId xmlns:a16="http://schemas.microsoft.com/office/drawing/2014/main" id="{DDE78DC0-2DB0-471F-83AE-E455CEB97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1090" y="3066795"/>
                <a:ext cx="114742" cy="103814"/>
              </a:xfrm>
              <a:custGeom>
                <a:avLst/>
                <a:gdLst>
                  <a:gd name="T0" fmla="*/ 21 w 63"/>
                  <a:gd name="T1" fmla="*/ 0 h 57"/>
                  <a:gd name="T2" fmla="*/ 21 w 63"/>
                  <a:gd name="T3" fmla="*/ 0 h 57"/>
                  <a:gd name="T4" fmla="*/ 35 w 63"/>
                  <a:gd name="T5" fmla="*/ 4 h 57"/>
                  <a:gd name="T6" fmla="*/ 44 w 63"/>
                  <a:gd name="T7" fmla="*/ 4 h 57"/>
                  <a:gd name="T8" fmla="*/ 52 w 63"/>
                  <a:gd name="T9" fmla="*/ 9 h 57"/>
                  <a:gd name="T10" fmla="*/ 59 w 63"/>
                  <a:gd name="T11" fmla="*/ 9 h 57"/>
                  <a:gd name="T12" fmla="*/ 54 w 63"/>
                  <a:gd name="T13" fmla="*/ 19 h 57"/>
                  <a:gd name="T14" fmla="*/ 63 w 63"/>
                  <a:gd name="T15" fmla="*/ 28 h 57"/>
                  <a:gd name="T16" fmla="*/ 61 w 63"/>
                  <a:gd name="T17" fmla="*/ 38 h 57"/>
                  <a:gd name="T18" fmla="*/ 56 w 63"/>
                  <a:gd name="T19" fmla="*/ 38 h 57"/>
                  <a:gd name="T20" fmla="*/ 54 w 63"/>
                  <a:gd name="T21" fmla="*/ 40 h 57"/>
                  <a:gd name="T22" fmla="*/ 47 w 63"/>
                  <a:gd name="T23" fmla="*/ 45 h 57"/>
                  <a:gd name="T24" fmla="*/ 44 w 63"/>
                  <a:gd name="T25" fmla="*/ 57 h 57"/>
                  <a:gd name="T26" fmla="*/ 30 w 63"/>
                  <a:gd name="T27" fmla="*/ 49 h 57"/>
                  <a:gd name="T28" fmla="*/ 26 w 63"/>
                  <a:gd name="T29" fmla="*/ 40 h 57"/>
                  <a:gd name="T30" fmla="*/ 18 w 63"/>
                  <a:gd name="T31" fmla="*/ 35 h 57"/>
                  <a:gd name="T32" fmla="*/ 11 w 63"/>
                  <a:gd name="T33" fmla="*/ 28 h 57"/>
                  <a:gd name="T34" fmla="*/ 9 w 63"/>
                  <a:gd name="T35" fmla="*/ 21 h 57"/>
                  <a:gd name="T36" fmla="*/ 0 w 63"/>
                  <a:gd name="T37" fmla="*/ 9 h 57"/>
                  <a:gd name="T38" fmla="*/ 4 w 63"/>
                  <a:gd name="T39" fmla="*/ 0 h 57"/>
                  <a:gd name="T40" fmla="*/ 9 w 63"/>
                  <a:gd name="T41" fmla="*/ 4 h 57"/>
                  <a:gd name="T42" fmla="*/ 14 w 63"/>
                  <a:gd name="T43" fmla="*/ 0 h 57"/>
                  <a:gd name="T44" fmla="*/ 21 w 6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57">
                    <a:moveTo>
                      <a:pt x="21" y="0"/>
                    </a:moveTo>
                    <a:lnTo>
                      <a:pt x="21" y="0"/>
                    </a:lnTo>
                    <a:lnTo>
                      <a:pt x="35" y="4"/>
                    </a:lnTo>
                    <a:lnTo>
                      <a:pt x="44" y="4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54" y="19"/>
                    </a:lnTo>
                    <a:lnTo>
                      <a:pt x="63" y="28"/>
                    </a:lnTo>
                    <a:lnTo>
                      <a:pt x="61" y="38"/>
                    </a:lnTo>
                    <a:lnTo>
                      <a:pt x="56" y="38"/>
                    </a:lnTo>
                    <a:lnTo>
                      <a:pt x="54" y="40"/>
                    </a:lnTo>
                    <a:lnTo>
                      <a:pt x="47" y="45"/>
                    </a:lnTo>
                    <a:lnTo>
                      <a:pt x="44" y="57"/>
                    </a:lnTo>
                    <a:lnTo>
                      <a:pt x="30" y="49"/>
                    </a:lnTo>
                    <a:lnTo>
                      <a:pt x="26" y="40"/>
                    </a:lnTo>
                    <a:lnTo>
                      <a:pt x="18" y="35"/>
                    </a:lnTo>
                    <a:lnTo>
                      <a:pt x="11" y="28"/>
                    </a:lnTo>
                    <a:lnTo>
                      <a:pt x="9" y="2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2" name="Freeform 60">
                <a:extLst>
                  <a:ext uri="{FF2B5EF4-FFF2-40B4-BE49-F238E27FC236}">
                    <a16:creationId xmlns:a16="http://schemas.microsoft.com/office/drawing/2014/main" id="{F724378C-E1D2-4726-9079-A303DCFA2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56858" y="4246991"/>
                <a:ext cx="176667" cy="182129"/>
              </a:xfrm>
              <a:custGeom>
                <a:avLst/>
                <a:gdLst>
                  <a:gd name="T0" fmla="*/ 38 w 97"/>
                  <a:gd name="T1" fmla="*/ 0 h 100"/>
                  <a:gd name="T2" fmla="*/ 38 w 97"/>
                  <a:gd name="T3" fmla="*/ 0 h 100"/>
                  <a:gd name="T4" fmla="*/ 40 w 97"/>
                  <a:gd name="T5" fmla="*/ 7 h 100"/>
                  <a:gd name="T6" fmla="*/ 42 w 97"/>
                  <a:gd name="T7" fmla="*/ 5 h 100"/>
                  <a:gd name="T8" fmla="*/ 50 w 97"/>
                  <a:gd name="T9" fmla="*/ 3 h 100"/>
                  <a:gd name="T10" fmla="*/ 59 w 97"/>
                  <a:gd name="T11" fmla="*/ 5 h 100"/>
                  <a:gd name="T12" fmla="*/ 61 w 97"/>
                  <a:gd name="T13" fmla="*/ 10 h 100"/>
                  <a:gd name="T14" fmla="*/ 68 w 97"/>
                  <a:gd name="T15" fmla="*/ 14 h 100"/>
                  <a:gd name="T16" fmla="*/ 76 w 97"/>
                  <a:gd name="T17" fmla="*/ 10 h 100"/>
                  <a:gd name="T18" fmla="*/ 80 w 97"/>
                  <a:gd name="T19" fmla="*/ 10 h 100"/>
                  <a:gd name="T20" fmla="*/ 92 w 97"/>
                  <a:gd name="T21" fmla="*/ 14 h 100"/>
                  <a:gd name="T22" fmla="*/ 97 w 97"/>
                  <a:gd name="T23" fmla="*/ 38 h 100"/>
                  <a:gd name="T24" fmla="*/ 90 w 97"/>
                  <a:gd name="T25" fmla="*/ 50 h 100"/>
                  <a:gd name="T26" fmla="*/ 85 w 97"/>
                  <a:gd name="T27" fmla="*/ 69 h 100"/>
                  <a:gd name="T28" fmla="*/ 92 w 97"/>
                  <a:gd name="T29" fmla="*/ 83 h 100"/>
                  <a:gd name="T30" fmla="*/ 92 w 97"/>
                  <a:gd name="T31" fmla="*/ 88 h 100"/>
                  <a:gd name="T32" fmla="*/ 85 w 97"/>
                  <a:gd name="T33" fmla="*/ 88 h 100"/>
                  <a:gd name="T34" fmla="*/ 73 w 97"/>
                  <a:gd name="T35" fmla="*/ 85 h 100"/>
                  <a:gd name="T36" fmla="*/ 64 w 97"/>
                  <a:gd name="T37" fmla="*/ 85 h 100"/>
                  <a:gd name="T38" fmla="*/ 42 w 97"/>
                  <a:gd name="T39" fmla="*/ 88 h 100"/>
                  <a:gd name="T40" fmla="*/ 33 w 97"/>
                  <a:gd name="T41" fmla="*/ 95 h 100"/>
                  <a:gd name="T42" fmla="*/ 16 w 97"/>
                  <a:gd name="T43" fmla="*/ 100 h 100"/>
                  <a:gd name="T44" fmla="*/ 14 w 97"/>
                  <a:gd name="T45" fmla="*/ 97 h 100"/>
                  <a:gd name="T46" fmla="*/ 14 w 97"/>
                  <a:gd name="T47" fmla="*/ 85 h 100"/>
                  <a:gd name="T48" fmla="*/ 16 w 97"/>
                  <a:gd name="T49" fmla="*/ 83 h 100"/>
                  <a:gd name="T50" fmla="*/ 16 w 97"/>
                  <a:gd name="T51" fmla="*/ 78 h 100"/>
                  <a:gd name="T52" fmla="*/ 7 w 97"/>
                  <a:gd name="T53" fmla="*/ 71 h 100"/>
                  <a:gd name="T54" fmla="*/ 2 w 97"/>
                  <a:gd name="T55" fmla="*/ 69 h 100"/>
                  <a:gd name="T56" fmla="*/ 0 w 97"/>
                  <a:gd name="T57" fmla="*/ 64 h 100"/>
                  <a:gd name="T58" fmla="*/ 2 w 97"/>
                  <a:gd name="T59" fmla="*/ 57 h 100"/>
                  <a:gd name="T60" fmla="*/ 0 w 97"/>
                  <a:gd name="T61" fmla="*/ 50 h 100"/>
                  <a:gd name="T62" fmla="*/ 2 w 97"/>
                  <a:gd name="T63" fmla="*/ 45 h 100"/>
                  <a:gd name="T64" fmla="*/ 5 w 97"/>
                  <a:gd name="T65" fmla="*/ 45 h 100"/>
                  <a:gd name="T66" fmla="*/ 5 w 97"/>
                  <a:gd name="T67" fmla="*/ 38 h 100"/>
                  <a:gd name="T68" fmla="*/ 5 w 97"/>
                  <a:gd name="T69" fmla="*/ 36 h 100"/>
                  <a:gd name="T70" fmla="*/ 5 w 97"/>
                  <a:gd name="T71" fmla="*/ 33 h 100"/>
                  <a:gd name="T72" fmla="*/ 12 w 97"/>
                  <a:gd name="T73" fmla="*/ 31 h 100"/>
                  <a:gd name="T74" fmla="*/ 7 w 97"/>
                  <a:gd name="T75" fmla="*/ 19 h 100"/>
                  <a:gd name="T76" fmla="*/ 2 w 97"/>
                  <a:gd name="T77" fmla="*/ 12 h 100"/>
                  <a:gd name="T78" fmla="*/ 5 w 97"/>
                  <a:gd name="T79" fmla="*/ 5 h 100"/>
                  <a:gd name="T80" fmla="*/ 7 w 97"/>
                  <a:gd name="T81" fmla="*/ 5 h 100"/>
                  <a:gd name="T82" fmla="*/ 9 w 97"/>
                  <a:gd name="T83" fmla="*/ 3 h 100"/>
                  <a:gd name="T84" fmla="*/ 14 w 97"/>
                  <a:gd name="T85" fmla="*/ 5 h 100"/>
                  <a:gd name="T86" fmla="*/ 26 w 97"/>
                  <a:gd name="T87" fmla="*/ 5 h 100"/>
                  <a:gd name="T88" fmla="*/ 31 w 97"/>
                  <a:gd name="T89" fmla="*/ 0 h 100"/>
                  <a:gd name="T90" fmla="*/ 33 w 97"/>
                  <a:gd name="T91" fmla="*/ 3 h 100"/>
                  <a:gd name="T92" fmla="*/ 38 w 97"/>
                  <a:gd name="T9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100">
                    <a:moveTo>
                      <a:pt x="38" y="0"/>
                    </a:moveTo>
                    <a:lnTo>
                      <a:pt x="38" y="0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9" y="5"/>
                    </a:lnTo>
                    <a:lnTo>
                      <a:pt x="61" y="10"/>
                    </a:lnTo>
                    <a:lnTo>
                      <a:pt x="68" y="14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92" y="14"/>
                    </a:lnTo>
                    <a:lnTo>
                      <a:pt x="97" y="38"/>
                    </a:lnTo>
                    <a:lnTo>
                      <a:pt x="90" y="50"/>
                    </a:lnTo>
                    <a:lnTo>
                      <a:pt x="85" y="69"/>
                    </a:lnTo>
                    <a:lnTo>
                      <a:pt x="92" y="83"/>
                    </a:lnTo>
                    <a:lnTo>
                      <a:pt x="92" y="88"/>
                    </a:lnTo>
                    <a:lnTo>
                      <a:pt x="85" y="88"/>
                    </a:lnTo>
                    <a:lnTo>
                      <a:pt x="73" y="85"/>
                    </a:lnTo>
                    <a:lnTo>
                      <a:pt x="64" y="85"/>
                    </a:lnTo>
                    <a:lnTo>
                      <a:pt x="42" y="88"/>
                    </a:lnTo>
                    <a:lnTo>
                      <a:pt x="33" y="95"/>
                    </a:lnTo>
                    <a:lnTo>
                      <a:pt x="16" y="100"/>
                    </a:lnTo>
                    <a:lnTo>
                      <a:pt x="14" y="97"/>
                    </a:lnTo>
                    <a:lnTo>
                      <a:pt x="14" y="85"/>
                    </a:lnTo>
                    <a:lnTo>
                      <a:pt x="16" y="83"/>
                    </a:lnTo>
                    <a:lnTo>
                      <a:pt x="16" y="78"/>
                    </a:lnTo>
                    <a:lnTo>
                      <a:pt x="7" y="71"/>
                    </a:lnTo>
                    <a:lnTo>
                      <a:pt x="2" y="69"/>
                    </a:lnTo>
                    <a:lnTo>
                      <a:pt x="0" y="64"/>
                    </a:lnTo>
                    <a:lnTo>
                      <a:pt x="2" y="57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5" y="45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12" y="31"/>
                    </a:lnTo>
                    <a:lnTo>
                      <a:pt x="7" y="19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26" y="5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6" name="Freeform 74">
                <a:extLst>
                  <a:ext uri="{FF2B5EF4-FFF2-40B4-BE49-F238E27FC236}">
                    <a16:creationId xmlns:a16="http://schemas.microsoft.com/office/drawing/2014/main" id="{EF763804-5929-4EED-9D24-4B4ADD6D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415" y="3436516"/>
                <a:ext cx="52818" cy="21856"/>
              </a:xfrm>
              <a:custGeom>
                <a:avLst/>
                <a:gdLst>
                  <a:gd name="T0" fmla="*/ 29 w 29"/>
                  <a:gd name="T1" fmla="*/ 0 h 12"/>
                  <a:gd name="T2" fmla="*/ 29 w 29"/>
                  <a:gd name="T3" fmla="*/ 0 h 12"/>
                  <a:gd name="T4" fmla="*/ 19 w 29"/>
                  <a:gd name="T5" fmla="*/ 7 h 12"/>
                  <a:gd name="T6" fmla="*/ 19 w 29"/>
                  <a:gd name="T7" fmla="*/ 12 h 12"/>
                  <a:gd name="T8" fmla="*/ 17 w 29"/>
                  <a:gd name="T9" fmla="*/ 12 h 12"/>
                  <a:gd name="T10" fmla="*/ 14 w 29"/>
                  <a:gd name="T11" fmla="*/ 12 h 12"/>
                  <a:gd name="T12" fmla="*/ 12 w 29"/>
                  <a:gd name="T13" fmla="*/ 12 h 12"/>
                  <a:gd name="T14" fmla="*/ 12 w 29"/>
                  <a:gd name="T15" fmla="*/ 12 h 12"/>
                  <a:gd name="T16" fmla="*/ 12 w 29"/>
                  <a:gd name="T17" fmla="*/ 10 h 12"/>
                  <a:gd name="T18" fmla="*/ 10 w 29"/>
                  <a:gd name="T19" fmla="*/ 10 h 12"/>
                  <a:gd name="T20" fmla="*/ 7 w 29"/>
                  <a:gd name="T21" fmla="*/ 10 h 12"/>
                  <a:gd name="T22" fmla="*/ 3 w 29"/>
                  <a:gd name="T23" fmla="*/ 12 h 12"/>
                  <a:gd name="T24" fmla="*/ 0 w 29"/>
                  <a:gd name="T25" fmla="*/ 10 h 12"/>
                  <a:gd name="T26" fmla="*/ 0 w 29"/>
                  <a:gd name="T27" fmla="*/ 10 h 12"/>
                  <a:gd name="T28" fmla="*/ 3 w 29"/>
                  <a:gd name="T29" fmla="*/ 5 h 12"/>
                  <a:gd name="T30" fmla="*/ 14 w 29"/>
                  <a:gd name="T31" fmla="*/ 5 h 12"/>
                  <a:gd name="T32" fmla="*/ 29 w 29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2">
                    <a:moveTo>
                      <a:pt x="29" y="0"/>
                    </a:moveTo>
                    <a:lnTo>
                      <a:pt x="29" y="0"/>
                    </a:lnTo>
                    <a:lnTo>
                      <a:pt x="19" y="7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14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7" name="Freeform 77">
                <a:extLst>
                  <a:ext uri="{FF2B5EF4-FFF2-40B4-BE49-F238E27FC236}">
                    <a16:creationId xmlns:a16="http://schemas.microsoft.com/office/drawing/2014/main" id="{AFC9C345-05C6-48C5-BACE-E23B0125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4" y="3454728"/>
                <a:ext cx="50996" cy="21856"/>
              </a:xfrm>
              <a:custGeom>
                <a:avLst/>
                <a:gdLst>
                  <a:gd name="T0" fmla="*/ 21 w 28"/>
                  <a:gd name="T1" fmla="*/ 0 h 12"/>
                  <a:gd name="T2" fmla="*/ 21 w 28"/>
                  <a:gd name="T3" fmla="*/ 0 h 12"/>
                  <a:gd name="T4" fmla="*/ 21 w 28"/>
                  <a:gd name="T5" fmla="*/ 2 h 12"/>
                  <a:gd name="T6" fmla="*/ 21 w 28"/>
                  <a:gd name="T7" fmla="*/ 2 h 12"/>
                  <a:gd name="T8" fmla="*/ 23 w 28"/>
                  <a:gd name="T9" fmla="*/ 2 h 12"/>
                  <a:gd name="T10" fmla="*/ 26 w 28"/>
                  <a:gd name="T11" fmla="*/ 0 h 12"/>
                  <a:gd name="T12" fmla="*/ 28 w 28"/>
                  <a:gd name="T13" fmla="*/ 2 h 12"/>
                  <a:gd name="T14" fmla="*/ 28 w 28"/>
                  <a:gd name="T15" fmla="*/ 2 h 12"/>
                  <a:gd name="T16" fmla="*/ 14 w 28"/>
                  <a:gd name="T17" fmla="*/ 12 h 12"/>
                  <a:gd name="T18" fmla="*/ 5 w 28"/>
                  <a:gd name="T19" fmla="*/ 9 h 12"/>
                  <a:gd name="T20" fmla="*/ 0 w 28"/>
                  <a:gd name="T21" fmla="*/ 0 h 12"/>
                  <a:gd name="T22" fmla="*/ 9 w 28"/>
                  <a:gd name="T23" fmla="*/ 0 h 12"/>
                  <a:gd name="T24" fmla="*/ 12 w 28"/>
                  <a:gd name="T25" fmla="*/ 0 h 12"/>
                  <a:gd name="T26" fmla="*/ 16 w 28"/>
                  <a:gd name="T27" fmla="*/ 0 h 12"/>
                  <a:gd name="T28" fmla="*/ 19 w 28"/>
                  <a:gd name="T29" fmla="*/ 0 h 12"/>
                  <a:gd name="T30" fmla="*/ 21 w 2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2">
                    <a:moveTo>
                      <a:pt x="21" y="0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8" name="Freeform 78">
                <a:extLst>
                  <a:ext uri="{FF2B5EF4-FFF2-40B4-BE49-F238E27FC236}">
                    <a16:creationId xmlns:a16="http://schemas.microsoft.com/office/drawing/2014/main" id="{918AB809-4EDE-49AD-AA47-34631E723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903" y="2808171"/>
                <a:ext cx="198521" cy="116563"/>
              </a:xfrm>
              <a:custGeom>
                <a:avLst/>
                <a:gdLst>
                  <a:gd name="T0" fmla="*/ 33 w 109"/>
                  <a:gd name="T1" fmla="*/ 0 h 64"/>
                  <a:gd name="T2" fmla="*/ 33 w 109"/>
                  <a:gd name="T3" fmla="*/ 0 h 64"/>
                  <a:gd name="T4" fmla="*/ 38 w 109"/>
                  <a:gd name="T5" fmla="*/ 4 h 64"/>
                  <a:gd name="T6" fmla="*/ 45 w 109"/>
                  <a:gd name="T7" fmla="*/ 0 h 64"/>
                  <a:gd name="T8" fmla="*/ 54 w 109"/>
                  <a:gd name="T9" fmla="*/ 9 h 64"/>
                  <a:gd name="T10" fmla="*/ 66 w 109"/>
                  <a:gd name="T11" fmla="*/ 12 h 64"/>
                  <a:gd name="T12" fmla="*/ 64 w 109"/>
                  <a:gd name="T13" fmla="*/ 19 h 64"/>
                  <a:gd name="T14" fmla="*/ 73 w 109"/>
                  <a:gd name="T15" fmla="*/ 23 h 64"/>
                  <a:gd name="T16" fmla="*/ 75 w 109"/>
                  <a:gd name="T17" fmla="*/ 16 h 64"/>
                  <a:gd name="T18" fmla="*/ 87 w 109"/>
                  <a:gd name="T19" fmla="*/ 19 h 64"/>
                  <a:gd name="T20" fmla="*/ 87 w 109"/>
                  <a:gd name="T21" fmla="*/ 28 h 64"/>
                  <a:gd name="T22" fmla="*/ 99 w 109"/>
                  <a:gd name="T23" fmla="*/ 28 h 64"/>
                  <a:gd name="T24" fmla="*/ 109 w 109"/>
                  <a:gd name="T25" fmla="*/ 40 h 64"/>
                  <a:gd name="T26" fmla="*/ 104 w 109"/>
                  <a:gd name="T27" fmla="*/ 42 h 64"/>
                  <a:gd name="T28" fmla="*/ 99 w 109"/>
                  <a:gd name="T29" fmla="*/ 47 h 64"/>
                  <a:gd name="T30" fmla="*/ 97 w 109"/>
                  <a:gd name="T31" fmla="*/ 47 h 64"/>
                  <a:gd name="T32" fmla="*/ 94 w 109"/>
                  <a:gd name="T33" fmla="*/ 52 h 64"/>
                  <a:gd name="T34" fmla="*/ 92 w 109"/>
                  <a:gd name="T35" fmla="*/ 54 h 64"/>
                  <a:gd name="T36" fmla="*/ 92 w 109"/>
                  <a:gd name="T37" fmla="*/ 57 h 64"/>
                  <a:gd name="T38" fmla="*/ 87 w 109"/>
                  <a:gd name="T39" fmla="*/ 59 h 64"/>
                  <a:gd name="T40" fmla="*/ 80 w 109"/>
                  <a:gd name="T41" fmla="*/ 59 h 64"/>
                  <a:gd name="T42" fmla="*/ 78 w 109"/>
                  <a:gd name="T43" fmla="*/ 64 h 64"/>
                  <a:gd name="T44" fmla="*/ 68 w 109"/>
                  <a:gd name="T45" fmla="*/ 59 h 64"/>
                  <a:gd name="T46" fmla="*/ 61 w 109"/>
                  <a:gd name="T47" fmla="*/ 59 h 64"/>
                  <a:gd name="T48" fmla="*/ 49 w 109"/>
                  <a:gd name="T49" fmla="*/ 52 h 64"/>
                  <a:gd name="T50" fmla="*/ 45 w 109"/>
                  <a:gd name="T51" fmla="*/ 54 h 64"/>
                  <a:gd name="T52" fmla="*/ 35 w 109"/>
                  <a:gd name="T53" fmla="*/ 64 h 64"/>
                  <a:gd name="T54" fmla="*/ 23 w 109"/>
                  <a:gd name="T55" fmla="*/ 57 h 64"/>
                  <a:gd name="T56" fmla="*/ 14 w 109"/>
                  <a:gd name="T57" fmla="*/ 47 h 64"/>
                  <a:gd name="T58" fmla="*/ 4 w 109"/>
                  <a:gd name="T59" fmla="*/ 40 h 64"/>
                  <a:gd name="T60" fmla="*/ 2 w 109"/>
                  <a:gd name="T61" fmla="*/ 30 h 64"/>
                  <a:gd name="T62" fmla="*/ 0 w 109"/>
                  <a:gd name="T63" fmla="*/ 21 h 64"/>
                  <a:gd name="T64" fmla="*/ 12 w 109"/>
                  <a:gd name="T65" fmla="*/ 16 h 64"/>
                  <a:gd name="T66" fmla="*/ 19 w 109"/>
                  <a:gd name="T67" fmla="*/ 12 h 64"/>
                  <a:gd name="T68" fmla="*/ 28 w 109"/>
                  <a:gd name="T69" fmla="*/ 4 h 64"/>
                  <a:gd name="T70" fmla="*/ 33 w 109"/>
                  <a:gd name="T7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9" h="64">
                    <a:moveTo>
                      <a:pt x="33" y="0"/>
                    </a:moveTo>
                    <a:lnTo>
                      <a:pt x="33" y="0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6" y="12"/>
                    </a:lnTo>
                    <a:lnTo>
                      <a:pt x="64" y="19"/>
                    </a:lnTo>
                    <a:lnTo>
                      <a:pt x="73" y="23"/>
                    </a:lnTo>
                    <a:lnTo>
                      <a:pt x="75" y="16"/>
                    </a:lnTo>
                    <a:lnTo>
                      <a:pt x="87" y="19"/>
                    </a:lnTo>
                    <a:lnTo>
                      <a:pt x="87" y="28"/>
                    </a:lnTo>
                    <a:lnTo>
                      <a:pt x="99" y="28"/>
                    </a:lnTo>
                    <a:lnTo>
                      <a:pt x="109" y="40"/>
                    </a:lnTo>
                    <a:lnTo>
                      <a:pt x="104" y="42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2" y="57"/>
                    </a:lnTo>
                    <a:lnTo>
                      <a:pt x="87" y="59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68" y="59"/>
                    </a:lnTo>
                    <a:lnTo>
                      <a:pt x="61" y="59"/>
                    </a:lnTo>
                    <a:lnTo>
                      <a:pt x="49" y="52"/>
                    </a:lnTo>
                    <a:lnTo>
                      <a:pt x="45" y="54"/>
                    </a:lnTo>
                    <a:lnTo>
                      <a:pt x="35" y="64"/>
                    </a:lnTo>
                    <a:lnTo>
                      <a:pt x="23" y="57"/>
                    </a:lnTo>
                    <a:lnTo>
                      <a:pt x="14" y="47"/>
                    </a:lnTo>
                    <a:lnTo>
                      <a:pt x="4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12" y="16"/>
                    </a:lnTo>
                    <a:lnTo>
                      <a:pt x="19" y="12"/>
                    </a:lnTo>
                    <a:lnTo>
                      <a:pt x="28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9" name="Freeform 80">
                <a:extLst>
                  <a:ext uri="{FF2B5EF4-FFF2-40B4-BE49-F238E27FC236}">
                    <a16:creationId xmlns:a16="http://schemas.microsoft.com/office/drawing/2014/main" id="{EA560A5B-19E5-46D0-8BFC-ACA4521AC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675" y="2622399"/>
                <a:ext cx="267731" cy="356973"/>
              </a:xfrm>
              <a:custGeom>
                <a:avLst/>
                <a:gdLst>
                  <a:gd name="T0" fmla="*/ 66 w 147"/>
                  <a:gd name="T1" fmla="*/ 0 h 196"/>
                  <a:gd name="T2" fmla="*/ 66 w 147"/>
                  <a:gd name="T3" fmla="*/ 0 h 196"/>
                  <a:gd name="T4" fmla="*/ 66 w 147"/>
                  <a:gd name="T5" fmla="*/ 9 h 196"/>
                  <a:gd name="T6" fmla="*/ 80 w 147"/>
                  <a:gd name="T7" fmla="*/ 17 h 196"/>
                  <a:gd name="T8" fmla="*/ 80 w 147"/>
                  <a:gd name="T9" fmla="*/ 26 h 196"/>
                  <a:gd name="T10" fmla="*/ 97 w 147"/>
                  <a:gd name="T11" fmla="*/ 21 h 196"/>
                  <a:gd name="T12" fmla="*/ 106 w 147"/>
                  <a:gd name="T13" fmla="*/ 14 h 196"/>
                  <a:gd name="T14" fmla="*/ 125 w 147"/>
                  <a:gd name="T15" fmla="*/ 24 h 196"/>
                  <a:gd name="T16" fmla="*/ 132 w 147"/>
                  <a:gd name="T17" fmla="*/ 33 h 196"/>
                  <a:gd name="T18" fmla="*/ 137 w 147"/>
                  <a:gd name="T19" fmla="*/ 47 h 196"/>
                  <a:gd name="T20" fmla="*/ 132 w 147"/>
                  <a:gd name="T21" fmla="*/ 54 h 196"/>
                  <a:gd name="T22" fmla="*/ 137 w 147"/>
                  <a:gd name="T23" fmla="*/ 64 h 196"/>
                  <a:gd name="T24" fmla="*/ 142 w 147"/>
                  <a:gd name="T25" fmla="*/ 78 h 196"/>
                  <a:gd name="T26" fmla="*/ 140 w 147"/>
                  <a:gd name="T27" fmla="*/ 88 h 196"/>
                  <a:gd name="T28" fmla="*/ 147 w 147"/>
                  <a:gd name="T29" fmla="*/ 102 h 196"/>
                  <a:gd name="T30" fmla="*/ 140 w 147"/>
                  <a:gd name="T31" fmla="*/ 106 h 196"/>
                  <a:gd name="T32" fmla="*/ 135 w 147"/>
                  <a:gd name="T33" fmla="*/ 102 h 196"/>
                  <a:gd name="T34" fmla="*/ 130 w 147"/>
                  <a:gd name="T35" fmla="*/ 106 h 196"/>
                  <a:gd name="T36" fmla="*/ 121 w 147"/>
                  <a:gd name="T37" fmla="*/ 114 h 196"/>
                  <a:gd name="T38" fmla="*/ 114 w 147"/>
                  <a:gd name="T39" fmla="*/ 118 h 196"/>
                  <a:gd name="T40" fmla="*/ 102 w 147"/>
                  <a:gd name="T41" fmla="*/ 123 h 196"/>
                  <a:gd name="T42" fmla="*/ 104 w 147"/>
                  <a:gd name="T43" fmla="*/ 132 h 196"/>
                  <a:gd name="T44" fmla="*/ 106 w 147"/>
                  <a:gd name="T45" fmla="*/ 142 h 196"/>
                  <a:gd name="T46" fmla="*/ 116 w 147"/>
                  <a:gd name="T47" fmla="*/ 149 h 196"/>
                  <a:gd name="T48" fmla="*/ 125 w 147"/>
                  <a:gd name="T49" fmla="*/ 159 h 196"/>
                  <a:gd name="T50" fmla="*/ 118 w 147"/>
                  <a:gd name="T51" fmla="*/ 170 h 196"/>
                  <a:gd name="T52" fmla="*/ 114 w 147"/>
                  <a:gd name="T53" fmla="*/ 173 h 196"/>
                  <a:gd name="T54" fmla="*/ 116 w 147"/>
                  <a:gd name="T55" fmla="*/ 189 h 196"/>
                  <a:gd name="T56" fmla="*/ 114 w 147"/>
                  <a:gd name="T57" fmla="*/ 192 h 196"/>
                  <a:gd name="T58" fmla="*/ 109 w 147"/>
                  <a:gd name="T59" fmla="*/ 187 h 196"/>
                  <a:gd name="T60" fmla="*/ 102 w 147"/>
                  <a:gd name="T61" fmla="*/ 187 h 196"/>
                  <a:gd name="T62" fmla="*/ 90 w 147"/>
                  <a:gd name="T63" fmla="*/ 192 h 196"/>
                  <a:gd name="T64" fmla="*/ 76 w 147"/>
                  <a:gd name="T65" fmla="*/ 189 h 196"/>
                  <a:gd name="T66" fmla="*/ 73 w 147"/>
                  <a:gd name="T67" fmla="*/ 196 h 196"/>
                  <a:gd name="T68" fmla="*/ 64 w 147"/>
                  <a:gd name="T69" fmla="*/ 189 h 196"/>
                  <a:gd name="T70" fmla="*/ 59 w 147"/>
                  <a:gd name="T71" fmla="*/ 192 h 196"/>
                  <a:gd name="T72" fmla="*/ 43 w 147"/>
                  <a:gd name="T73" fmla="*/ 185 h 196"/>
                  <a:gd name="T74" fmla="*/ 38 w 147"/>
                  <a:gd name="T75" fmla="*/ 189 h 196"/>
                  <a:gd name="T76" fmla="*/ 24 w 147"/>
                  <a:gd name="T77" fmla="*/ 189 h 196"/>
                  <a:gd name="T78" fmla="*/ 26 w 147"/>
                  <a:gd name="T79" fmla="*/ 173 h 196"/>
                  <a:gd name="T80" fmla="*/ 36 w 147"/>
                  <a:gd name="T81" fmla="*/ 154 h 196"/>
                  <a:gd name="T82" fmla="*/ 12 w 147"/>
                  <a:gd name="T83" fmla="*/ 151 h 196"/>
                  <a:gd name="T84" fmla="*/ 5 w 147"/>
                  <a:gd name="T85" fmla="*/ 144 h 196"/>
                  <a:gd name="T86" fmla="*/ 5 w 147"/>
                  <a:gd name="T87" fmla="*/ 132 h 196"/>
                  <a:gd name="T88" fmla="*/ 2 w 147"/>
                  <a:gd name="T89" fmla="*/ 128 h 196"/>
                  <a:gd name="T90" fmla="*/ 2 w 147"/>
                  <a:gd name="T91" fmla="*/ 111 h 196"/>
                  <a:gd name="T92" fmla="*/ 0 w 147"/>
                  <a:gd name="T93" fmla="*/ 83 h 196"/>
                  <a:gd name="T94" fmla="*/ 12 w 147"/>
                  <a:gd name="T95" fmla="*/ 83 h 196"/>
                  <a:gd name="T96" fmla="*/ 14 w 147"/>
                  <a:gd name="T97" fmla="*/ 73 h 196"/>
                  <a:gd name="T98" fmla="*/ 19 w 147"/>
                  <a:gd name="T99" fmla="*/ 50 h 196"/>
                  <a:gd name="T100" fmla="*/ 17 w 147"/>
                  <a:gd name="T101" fmla="*/ 40 h 196"/>
                  <a:gd name="T102" fmla="*/ 19 w 147"/>
                  <a:gd name="T103" fmla="*/ 33 h 196"/>
                  <a:gd name="T104" fmla="*/ 33 w 147"/>
                  <a:gd name="T105" fmla="*/ 33 h 196"/>
                  <a:gd name="T106" fmla="*/ 36 w 147"/>
                  <a:gd name="T107" fmla="*/ 40 h 196"/>
                  <a:gd name="T108" fmla="*/ 47 w 147"/>
                  <a:gd name="T109" fmla="*/ 26 h 196"/>
                  <a:gd name="T110" fmla="*/ 43 w 147"/>
                  <a:gd name="T111" fmla="*/ 14 h 196"/>
                  <a:gd name="T112" fmla="*/ 43 w 147"/>
                  <a:gd name="T113" fmla="*/ 0 h 196"/>
                  <a:gd name="T114" fmla="*/ 54 w 147"/>
                  <a:gd name="T115" fmla="*/ 2 h 196"/>
                  <a:gd name="T116" fmla="*/ 66 w 147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7" h="196">
                    <a:moveTo>
                      <a:pt x="66" y="0"/>
                    </a:moveTo>
                    <a:lnTo>
                      <a:pt x="66" y="0"/>
                    </a:lnTo>
                    <a:lnTo>
                      <a:pt x="66" y="9"/>
                    </a:lnTo>
                    <a:lnTo>
                      <a:pt x="80" y="17"/>
                    </a:lnTo>
                    <a:lnTo>
                      <a:pt x="80" y="26"/>
                    </a:lnTo>
                    <a:lnTo>
                      <a:pt x="97" y="21"/>
                    </a:lnTo>
                    <a:lnTo>
                      <a:pt x="106" y="14"/>
                    </a:lnTo>
                    <a:lnTo>
                      <a:pt x="125" y="24"/>
                    </a:lnTo>
                    <a:lnTo>
                      <a:pt x="132" y="33"/>
                    </a:lnTo>
                    <a:lnTo>
                      <a:pt x="137" y="47"/>
                    </a:lnTo>
                    <a:lnTo>
                      <a:pt x="132" y="54"/>
                    </a:lnTo>
                    <a:lnTo>
                      <a:pt x="137" y="64"/>
                    </a:lnTo>
                    <a:lnTo>
                      <a:pt x="142" y="78"/>
                    </a:lnTo>
                    <a:lnTo>
                      <a:pt x="140" y="88"/>
                    </a:lnTo>
                    <a:lnTo>
                      <a:pt x="147" y="102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0" y="106"/>
                    </a:lnTo>
                    <a:lnTo>
                      <a:pt x="121" y="114"/>
                    </a:lnTo>
                    <a:lnTo>
                      <a:pt x="114" y="118"/>
                    </a:lnTo>
                    <a:lnTo>
                      <a:pt x="102" y="123"/>
                    </a:lnTo>
                    <a:lnTo>
                      <a:pt x="104" y="132"/>
                    </a:lnTo>
                    <a:lnTo>
                      <a:pt x="106" y="142"/>
                    </a:lnTo>
                    <a:lnTo>
                      <a:pt x="116" y="149"/>
                    </a:lnTo>
                    <a:lnTo>
                      <a:pt x="125" y="159"/>
                    </a:lnTo>
                    <a:lnTo>
                      <a:pt x="118" y="170"/>
                    </a:lnTo>
                    <a:lnTo>
                      <a:pt x="114" y="173"/>
                    </a:lnTo>
                    <a:lnTo>
                      <a:pt x="116" y="189"/>
                    </a:lnTo>
                    <a:lnTo>
                      <a:pt x="114" y="192"/>
                    </a:lnTo>
                    <a:lnTo>
                      <a:pt x="109" y="187"/>
                    </a:lnTo>
                    <a:lnTo>
                      <a:pt x="102" y="187"/>
                    </a:lnTo>
                    <a:lnTo>
                      <a:pt x="90" y="192"/>
                    </a:lnTo>
                    <a:lnTo>
                      <a:pt x="76" y="189"/>
                    </a:lnTo>
                    <a:lnTo>
                      <a:pt x="73" y="196"/>
                    </a:lnTo>
                    <a:lnTo>
                      <a:pt x="64" y="189"/>
                    </a:lnTo>
                    <a:lnTo>
                      <a:pt x="59" y="192"/>
                    </a:lnTo>
                    <a:lnTo>
                      <a:pt x="43" y="185"/>
                    </a:lnTo>
                    <a:lnTo>
                      <a:pt x="38" y="189"/>
                    </a:lnTo>
                    <a:lnTo>
                      <a:pt x="24" y="189"/>
                    </a:lnTo>
                    <a:lnTo>
                      <a:pt x="26" y="173"/>
                    </a:lnTo>
                    <a:lnTo>
                      <a:pt x="36" y="154"/>
                    </a:lnTo>
                    <a:lnTo>
                      <a:pt x="12" y="151"/>
                    </a:lnTo>
                    <a:lnTo>
                      <a:pt x="5" y="144"/>
                    </a:lnTo>
                    <a:lnTo>
                      <a:pt x="5" y="132"/>
                    </a:lnTo>
                    <a:lnTo>
                      <a:pt x="2" y="128"/>
                    </a:lnTo>
                    <a:lnTo>
                      <a:pt x="2" y="111"/>
                    </a:lnTo>
                    <a:lnTo>
                      <a:pt x="0" y="83"/>
                    </a:lnTo>
                    <a:lnTo>
                      <a:pt x="12" y="83"/>
                    </a:lnTo>
                    <a:lnTo>
                      <a:pt x="14" y="73"/>
                    </a:lnTo>
                    <a:lnTo>
                      <a:pt x="19" y="50"/>
                    </a:lnTo>
                    <a:lnTo>
                      <a:pt x="17" y="40"/>
                    </a:lnTo>
                    <a:lnTo>
                      <a:pt x="19" y="33"/>
                    </a:lnTo>
                    <a:lnTo>
                      <a:pt x="33" y="33"/>
                    </a:lnTo>
                    <a:lnTo>
                      <a:pt x="36" y="40"/>
                    </a:lnTo>
                    <a:lnTo>
                      <a:pt x="47" y="26"/>
                    </a:lnTo>
                    <a:lnTo>
                      <a:pt x="43" y="14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0" name="Freeform 84">
                <a:extLst>
                  <a:ext uri="{FF2B5EF4-FFF2-40B4-BE49-F238E27FC236}">
                    <a16:creationId xmlns:a16="http://schemas.microsoft.com/office/drawing/2014/main" id="{D96178F9-4A38-40AD-AF2A-EF2786C71E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5109" y="2474874"/>
                <a:ext cx="132954" cy="156631"/>
              </a:xfrm>
              <a:custGeom>
                <a:avLst/>
                <a:gdLst>
                  <a:gd name="T0" fmla="*/ 73 w 73"/>
                  <a:gd name="T1" fmla="*/ 62 h 86"/>
                  <a:gd name="T2" fmla="*/ 73 w 73"/>
                  <a:gd name="T3" fmla="*/ 62 h 86"/>
                  <a:gd name="T4" fmla="*/ 63 w 73"/>
                  <a:gd name="T5" fmla="*/ 86 h 86"/>
                  <a:gd name="T6" fmla="*/ 47 w 73"/>
                  <a:gd name="T7" fmla="*/ 69 h 86"/>
                  <a:gd name="T8" fmla="*/ 44 w 73"/>
                  <a:gd name="T9" fmla="*/ 57 h 86"/>
                  <a:gd name="T10" fmla="*/ 68 w 73"/>
                  <a:gd name="T11" fmla="*/ 48 h 86"/>
                  <a:gd name="T12" fmla="*/ 73 w 73"/>
                  <a:gd name="T13" fmla="*/ 62 h 86"/>
                  <a:gd name="T14" fmla="*/ 44 w 73"/>
                  <a:gd name="T15" fmla="*/ 36 h 86"/>
                  <a:gd name="T16" fmla="*/ 44 w 73"/>
                  <a:gd name="T17" fmla="*/ 36 h 86"/>
                  <a:gd name="T18" fmla="*/ 42 w 73"/>
                  <a:gd name="T19" fmla="*/ 48 h 86"/>
                  <a:gd name="T20" fmla="*/ 37 w 73"/>
                  <a:gd name="T21" fmla="*/ 45 h 86"/>
                  <a:gd name="T22" fmla="*/ 26 w 73"/>
                  <a:gd name="T23" fmla="*/ 67 h 86"/>
                  <a:gd name="T24" fmla="*/ 30 w 73"/>
                  <a:gd name="T25" fmla="*/ 79 h 86"/>
                  <a:gd name="T26" fmla="*/ 18 w 73"/>
                  <a:gd name="T27" fmla="*/ 83 h 86"/>
                  <a:gd name="T28" fmla="*/ 7 w 73"/>
                  <a:gd name="T29" fmla="*/ 79 h 86"/>
                  <a:gd name="T30" fmla="*/ 0 w 73"/>
                  <a:gd name="T31" fmla="*/ 64 h 86"/>
                  <a:gd name="T32" fmla="*/ 0 w 73"/>
                  <a:gd name="T33" fmla="*/ 34 h 86"/>
                  <a:gd name="T34" fmla="*/ 2 w 73"/>
                  <a:gd name="T35" fmla="*/ 26 h 86"/>
                  <a:gd name="T36" fmla="*/ 7 w 73"/>
                  <a:gd name="T37" fmla="*/ 17 h 86"/>
                  <a:gd name="T38" fmla="*/ 21 w 73"/>
                  <a:gd name="T39" fmla="*/ 17 h 86"/>
                  <a:gd name="T40" fmla="*/ 26 w 73"/>
                  <a:gd name="T41" fmla="*/ 8 h 86"/>
                  <a:gd name="T42" fmla="*/ 40 w 73"/>
                  <a:gd name="T43" fmla="*/ 0 h 86"/>
                  <a:gd name="T44" fmla="*/ 40 w 73"/>
                  <a:gd name="T45" fmla="*/ 15 h 86"/>
                  <a:gd name="T46" fmla="*/ 35 w 73"/>
                  <a:gd name="T47" fmla="*/ 24 h 86"/>
                  <a:gd name="T48" fmla="*/ 37 w 73"/>
                  <a:gd name="T49" fmla="*/ 31 h 86"/>
                  <a:gd name="T50" fmla="*/ 44 w 73"/>
                  <a:gd name="T51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6">
                    <a:moveTo>
                      <a:pt x="73" y="62"/>
                    </a:moveTo>
                    <a:lnTo>
                      <a:pt x="73" y="62"/>
                    </a:lnTo>
                    <a:lnTo>
                      <a:pt x="63" y="86"/>
                    </a:lnTo>
                    <a:lnTo>
                      <a:pt x="47" y="69"/>
                    </a:lnTo>
                    <a:lnTo>
                      <a:pt x="44" y="57"/>
                    </a:lnTo>
                    <a:lnTo>
                      <a:pt x="68" y="48"/>
                    </a:lnTo>
                    <a:lnTo>
                      <a:pt x="73" y="62"/>
                    </a:lnTo>
                    <a:close/>
                    <a:moveTo>
                      <a:pt x="44" y="36"/>
                    </a:moveTo>
                    <a:lnTo>
                      <a:pt x="44" y="36"/>
                    </a:lnTo>
                    <a:lnTo>
                      <a:pt x="42" y="48"/>
                    </a:lnTo>
                    <a:lnTo>
                      <a:pt x="37" y="45"/>
                    </a:lnTo>
                    <a:lnTo>
                      <a:pt x="26" y="67"/>
                    </a:lnTo>
                    <a:lnTo>
                      <a:pt x="30" y="79"/>
                    </a:lnTo>
                    <a:lnTo>
                      <a:pt x="18" y="83"/>
                    </a:lnTo>
                    <a:lnTo>
                      <a:pt x="7" y="79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7" y="17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0" y="0"/>
                    </a:lnTo>
                    <a:lnTo>
                      <a:pt x="40" y="15"/>
                    </a:lnTo>
                    <a:lnTo>
                      <a:pt x="35" y="24"/>
                    </a:lnTo>
                    <a:lnTo>
                      <a:pt x="37" y="31"/>
                    </a:lnTo>
                    <a:lnTo>
                      <a:pt x="44" y="3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3" name="Freeform 92">
                <a:extLst>
                  <a:ext uri="{FF2B5EF4-FFF2-40B4-BE49-F238E27FC236}">
                    <a16:creationId xmlns:a16="http://schemas.microsoft.com/office/drawing/2014/main" id="{6541B1CE-2722-43E0-9EBC-CBA2A5340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182" y="3578577"/>
                <a:ext cx="356973" cy="315084"/>
              </a:xfrm>
              <a:custGeom>
                <a:avLst/>
                <a:gdLst>
                  <a:gd name="T0" fmla="*/ 59 w 196"/>
                  <a:gd name="T1" fmla="*/ 10 h 173"/>
                  <a:gd name="T2" fmla="*/ 59 w 196"/>
                  <a:gd name="T3" fmla="*/ 10 h 173"/>
                  <a:gd name="T4" fmla="*/ 66 w 196"/>
                  <a:gd name="T5" fmla="*/ 15 h 173"/>
                  <a:gd name="T6" fmla="*/ 81 w 196"/>
                  <a:gd name="T7" fmla="*/ 10 h 173"/>
                  <a:gd name="T8" fmla="*/ 88 w 196"/>
                  <a:gd name="T9" fmla="*/ 3 h 173"/>
                  <a:gd name="T10" fmla="*/ 100 w 196"/>
                  <a:gd name="T11" fmla="*/ 0 h 173"/>
                  <a:gd name="T12" fmla="*/ 111 w 196"/>
                  <a:gd name="T13" fmla="*/ 5 h 173"/>
                  <a:gd name="T14" fmla="*/ 116 w 196"/>
                  <a:gd name="T15" fmla="*/ 12 h 173"/>
                  <a:gd name="T16" fmla="*/ 121 w 196"/>
                  <a:gd name="T17" fmla="*/ 8 h 173"/>
                  <a:gd name="T18" fmla="*/ 133 w 196"/>
                  <a:gd name="T19" fmla="*/ 10 h 173"/>
                  <a:gd name="T20" fmla="*/ 147 w 196"/>
                  <a:gd name="T21" fmla="*/ 12 h 173"/>
                  <a:gd name="T22" fmla="*/ 154 w 196"/>
                  <a:gd name="T23" fmla="*/ 8 h 173"/>
                  <a:gd name="T24" fmla="*/ 166 w 196"/>
                  <a:gd name="T25" fmla="*/ 41 h 173"/>
                  <a:gd name="T26" fmla="*/ 161 w 196"/>
                  <a:gd name="T27" fmla="*/ 48 h 173"/>
                  <a:gd name="T28" fmla="*/ 156 w 196"/>
                  <a:gd name="T29" fmla="*/ 62 h 173"/>
                  <a:gd name="T30" fmla="*/ 152 w 196"/>
                  <a:gd name="T31" fmla="*/ 69 h 173"/>
                  <a:gd name="T32" fmla="*/ 147 w 196"/>
                  <a:gd name="T33" fmla="*/ 74 h 173"/>
                  <a:gd name="T34" fmla="*/ 142 w 196"/>
                  <a:gd name="T35" fmla="*/ 67 h 173"/>
                  <a:gd name="T36" fmla="*/ 135 w 196"/>
                  <a:gd name="T37" fmla="*/ 60 h 173"/>
                  <a:gd name="T38" fmla="*/ 123 w 196"/>
                  <a:gd name="T39" fmla="*/ 34 h 173"/>
                  <a:gd name="T40" fmla="*/ 123 w 196"/>
                  <a:gd name="T41" fmla="*/ 36 h 173"/>
                  <a:gd name="T42" fmla="*/ 130 w 196"/>
                  <a:gd name="T43" fmla="*/ 55 h 173"/>
                  <a:gd name="T44" fmla="*/ 140 w 196"/>
                  <a:gd name="T45" fmla="*/ 71 h 173"/>
                  <a:gd name="T46" fmla="*/ 152 w 196"/>
                  <a:gd name="T47" fmla="*/ 100 h 173"/>
                  <a:gd name="T48" fmla="*/ 156 w 196"/>
                  <a:gd name="T49" fmla="*/ 109 h 173"/>
                  <a:gd name="T50" fmla="*/ 163 w 196"/>
                  <a:gd name="T51" fmla="*/ 121 h 173"/>
                  <a:gd name="T52" fmla="*/ 178 w 196"/>
                  <a:gd name="T53" fmla="*/ 140 h 173"/>
                  <a:gd name="T54" fmla="*/ 173 w 196"/>
                  <a:gd name="T55" fmla="*/ 142 h 173"/>
                  <a:gd name="T56" fmla="*/ 175 w 196"/>
                  <a:gd name="T57" fmla="*/ 154 h 173"/>
                  <a:gd name="T58" fmla="*/ 194 w 196"/>
                  <a:gd name="T59" fmla="*/ 171 h 173"/>
                  <a:gd name="T60" fmla="*/ 196 w 196"/>
                  <a:gd name="T61" fmla="*/ 173 h 173"/>
                  <a:gd name="T62" fmla="*/ 133 w 196"/>
                  <a:gd name="T63" fmla="*/ 173 h 173"/>
                  <a:gd name="T64" fmla="*/ 69 w 196"/>
                  <a:gd name="T65" fmla="*/ 173 h 173"/>
                  <a:gd name="T66" fmla="*/ 3 w 196"/>
                  <a:gd name="T67" fmla="*/ 173 h 173"/>
                  <a:gd name="T68" fmla="*/ 3 w 196"/>
                  <a:gd name="T69" fmla="*/ 109 h 173"/>
                  <a:gd name="T70" fmla="*/ 3 w 196"/>
                  <a:gd name="T71" fmla="*/ 45 h 173"/>
                  <a:gd name="T72" fmla="*/ 0 w 196"/>
                  <a:gd name="T73" fmla="*/ 29 h 173"/>
                  <a:gd name="T74" fmla="*/ 3 w 196"/>
                  <a:gd name="T75" fmla="*/ 19 h 173"/>
                  <a:gd name="T76" fmla="*/ 0 w 196"/>
                  <a:gd name="T77" fmla="*/ 10 h 173"/>
                  <a:gd name="T78" fmla="*/ 5 w 196"/>
                  <a:gd name="T79" fmla="*/ 0 h 173"/>
                  <a:gd name="T80" fmla="*/ 29 w 196"/>
                  <a:gd name="T81" fmla="*/ 0 h 173"/>
                  <a:gd name="T82" fmla="*/ 43 w 196"/>
                  <a:gd name="T83" fmla="*/ 5 h 173"/>
                  <a:gd name="T84" fmla="*/ 59 w 196"/>
                  <a:gd name="T85" fmla="*/ 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73">
                    <a:moveTo>
                      <a:pt x="59" y="10"/>
                    </a:moveTo>
                    <a:lnTo>
                      <a:pt x="59" y="10"/>
                    </a:lnTo>
                    <a:lnTo>
                      <a:pt x="66" y="15"/>
                    </a:lnTo>
                    <a:lnTo>
                      <a:pt x="81" y="10"/>
                    </a:lnTo>
                    <a:lnTo>
                      <a:pt x="88" y="3"/>
                    </a:lnTo>
                    <a:lnTo>
                      <a:pt x="100" y="0"/>
                    </a:lnTo>
                    <a:lnTo>
                      <a:pt x="111" y="5"/>
                    </a:lnTo>
                    <a:lnTo>
                      <a:pt x="116" y="12"/>
                    </a:lnTo>
                    <a:lnTo>
                      <a:pt x="121" y="8"/>
                    </a:lnTo>
                    <a:lnTo>
                      <a:pt x="133" y="10"/>
                    </a:lnTo>
                    <a:lnTo>
                      <a:pt x="147" y="12"/>
                    </a:lnTo>
                    <a:lnTo>
                      <a:pt x="154" y="8"/>
                    </a:lnTo>
                    <a:lnTo>
                      <a:pt x="166" y="41"/>
                    </a:lnTo>
                    <a:lnTo>
                      <a:pt x="161" y="48"/>
                    </a:lnTo>
                    <a:lnTo>
                      <a:pt x="156" y="62"/>
                    </a:lnTo>
                    <a:lnTo>
                      <a:pt x="152" y="69"/>
                    </a:lnTo>
                    <a:lnTo>
                      <a:pt x="147" y="74"/>
                    </a:lnTo>
                    <a:lnTo>
                      <a:pt x="142" y="67"/>
                    </a:lnTo>
                    <a:lnTo>
                      <a:pt x="135" y="60"/>
                    </a:lnTo>
                    <a:lnTo>
                      <a:pt x="123" y="34"/>
                    </a:lnTo>
                    <a:lnTo>
                      <a:pt x="123" y="36"/>
                    </a:lnTo>
                    <a:lnTo>
                      <a:pt x="130" y="55"/>
                    </a:lnTo>
                    <a:lnTo>
                      <a:pt x="140" y="71"/>
                    </a:lnTo>
                    <a:lnTo>
                      <a:pt x="152" y="100"/>
                    </a:lnTo>
                    <a:lnTo>
                      <a:pt x="156" y="109"/>
                    </a:lnTo>
                    <a:lnTo>
                      <a:pt x="163" y="121"/>
                    </a:lnTo>
                    <a:lnTo>
                      <a:pt x="178" y="140"/>
                    </a:lnTo>
                    <a:lnTo>
                      <a:pt x="173" y="142"/>
                    </a:lnTo>
                    <a:lnTo>
                      <a:pt x="175" y="154"/>
                    </a:lnTo>
                    <a:lnTo>
                      <a:pt x="194" y="171"/>
                    </a:lnTo>
                    <a:lnTo>
                      <a:pt x="196" y="173"/>
                    </a:lnTo>
                    <a:lnTo>
                      <a:pt x="133" y="173"/>
                    </a:lnTo>
                    <a:lnTo>
                      <a:pt x="69" y="173"/>
                    </a:lnTo>
                    <a:lnTo>
                      <a:pt x="3" y="173"/>
                    </a:lnTo>
                    <a:lnTo>
                      <a:pt x="3" y="109"/>
                    </a:lnTo>
                    <a:lnTo>
                      <a:pt x="3" y="45"/>
                    </a:lnTo>
                    <a:lnTo>
                      <a:pt x="0" y="29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29" y="0"/>
                    </a:lnTo>
                    <a:lnTo>
                      <a:pt x="43" y="5"/>
                    </a:lnTo>
                    <a:lnTo>
                      <a:pt x="59" y="1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4" name="Freeform 96">
                <a:extLst>
                  <a:ext uri="{FF2B5EF4-FFF2-40B4-BE49-F238E27FC236}">
                    <a16:creationId xmlns:a16="http://schemas.microsoft.com/office/drawing/2014/main" id="{9E794715-6BAC-4498-A6E9-94271D6A4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2355" y="3126896"/>
                <a:ext cx="366081" cy="296871"/>
              </a:xfrm>
              <a:custGeom>
                <a:avLst/>
                <a:gdLst>
                  <a:gd name="T0" fmla="*/ 23 w 201"/>
                  <a:gd name="T1" fmla="*/ 0 h 163"/>
                  <a:gd name="T2" fmla="*/ 23 w 201"/>
                  <a:gd name="T3" fmla="*/ 0 h 163"/>
                  <a:gd name="T4" fmla="*/ 42 w 201"/>
                  <a:gd name="T5" fmla="*/ 5 h 163"/>
                  <a:gd name="T6" fmla="*/ 64 w 201"/>
                  <a:gd name="T7" fmla="*/ 2 h 163"/>
                  <a:gd name="T8" fmla="*/ 82 w 201"/>
                  <a:gd name="T9" fmla="*/ 7 h 163"/>
                  <a:gd name="T10" fmla="*/ 94 w 201"/>
                  <a:gd name="T11" fmla="*/ 7 h 163"/>
                  <a:gd name="T12" fmla="*/ 120 w 201"/>
                  <a:gd name="T13" fmla="*/ 7 h 163"/>
                  <a:gd name="T14" fmla="*/ 127 w 201"/>
                  <a:gd name="T15" fmla="*/ 16 h 163"/>
                  <a:gd name="T16" fmla="*/ 158 w 201"/>
                  <a:gd name="T17" fmla="*/ 26 h 163"/>
                  <a:gd name="T18" fmla="*/ 163 w 201"/>
                  <a:gd name="T19" fmla="*/ 21 h 163"/>
                  <a:gd name="T20" fmla="*/ 182 w 201"/>
                  <a:gd name="T21" fmla="*/ 31 h 163"/>
                  <a:gd name="T22" fmla="*/ 201 w 201"/>
                  <a:gd name="T23" fmla="*/ 28 h 163"/>
                  <a:gd name="T24" fmla="*/ 201 w 201"/>
                  <a:gd name="T25" fmla="*/ 40 h 163"/>
                  <a:gd name="T26" fmla="*/ 187 w 201"/>
                  <a:gd name="T27" fmla="*/ 54 h 163"/>
                  <a:gd name="T28" fmla="*/ 165 w 201"/>
                  <a:gd name="T29" fmla="*/ 59 h 163"/>
                  <a:gd name="T30" fmla="*/ 163 w 201"/>
                  <a:gd name="T31" fmla="*/ 66 h 163"/>
                  <a:gd name="T32" fmla="*/ 153 w 201"/>
                  <a:gd name="T33" fmla="*/ 78 h 163"/>
                  <a:gd name="T34" fmla="*/ 149 w 201"/>
                  <a:gd name="T35" fmla="*/ 95 h 163"/>
                  <a:gd name="T36" fmla="*/ 153 w 201"/>
                  <a:gd name="T37" fmla="*/ 109 h 163"/>
                  <a:gd name="T38" fmla="*/ 144 w 201"/>
                  <a:gd name="T39" fmla="*/ 116 h 163"/>
                  <a:gd name="T40" fmla="*/ 142 w 201"/>
                  <a:gd name="T41" fmla="*/ 130 h 163"/>
                  <a:gd name="T42" fmla="*/ 130 w 201"/>
                  <a:gd name="T43" fmla="*/ 135 h 163"/>
                  <a:gd name="T44" fmla="*/ 118 w 201"/>
                  <a:gd name="T45" fmla="*/ 149 h 163"/>
                  <a:gd name="T46" fmla="*/ 97 w 201"/>
                  <a:gd name="T47" fmla="*/ 149 h 163"/>
                  <a:gd name="T48" fmla="*/ 82 w 201"/>
                  <a:gd name="T49" fmla="*/ 149 h 163"/>
                  <a:gd name="T50" fmla="*/ 71 w 201"/>
                  <a:gd name="T51" fmla="*/ 156 h 163"/>
                  <a:gd name="T52" fmla="*/ 66 w 201"/>
                  <a:gd name="T53" fmla="*/ 163 h 163"/>
                  <a:gd name="T54" fmla="*/ 56 w 201"/>
                  <a:gd name="T55" fmla="*/ 161 h 163"/>
                  <a:gd name="T56" fmla="*/ 52 w 201"/>
                  <a:gd name="T57" fmla="*/ 156 h 163"/>
                  <a:gd name="T58" fmla="*/ 47 w 201"/>
                  <a:gd name="T59" fmla="*/ 144 h 163"/>
                  <a:gd name="T60" fmla="*/ 33 w 201"/>
                  <a:gd name="T61" fmla="*/ 142 h 163"/>
                  <a:gd name="T62" fmla="*/ 30 w 201"/>
                  <a:gd name="T63" fmla="*/ 135 h 163"/>
                  <a:gd name="T64" fmla="*/ 35 w 201"/>
                  <a:gd name="T65" fmla="*/ 128 h 163"/>
                  <a:gd name="T66" fmla="*/ 38 w 201"/>
                  <a:gd name="T67" fmla="*/ 121 h 163"/>
                  <a:gd name="T68" fmla="*/ 33 w 201"/>
                  <a:gd name="T69" fmla="*/ 116 h 163"/>
                  <a:gd name="T70" fmla="*/ 38 w 201"/>
                  <a:gd name="T71" fmla="*/ 102 h 163"/>
                  <a:gd name="T72" fmla="*/ 30 w 201"/>
                  <a:gd name="T73" fmla="*/ 90 h 163"/>
                  <a:gd name="T74" fmla="*/ 38 w 201"/>
                  <a:gd name="T75" fmla="*/ 87 h 163"/>
                  <a:gd name="T76" fmla="*/ 38 w 201"/>
                  <a:gd name="T77" fmla="*/ 78 h 163"/>
                  <a:gd name="T78" fmla="*/ 40 w 201"/>
                  <a:gd name="T79" fmla="*/ 73 h 163"/>
                  <a:gd name="T80" fmla="*/ 40 w 201"/>
                  <a:gd name="T81" fmla="*/ 57 h 163"/>
                  <a:gd name="T82" fmla="*/ 49 w 201"/>
                  <a:gd name="T83" fmla="*/ 52 h 163"/>
                  <a:gd name="T84" fmla="*/ 45 w 201"/>
                  <a:gd name="T85" fmla="*/ 40 h 163"/>
                  <a:gd name="T86" fmla="*/ 35 w 201"/>
                  <a:gd name="T87" fmla="*/ 40 h 163"/>
                  <a:gd name="T88" fmla="*/ 33 w 201"/>
                  <a:gd name="T89" fmla="*/ 42 h 163"/>
                  <a:gd name="T90" fmla="*/ 23 w 201"/>
                  <a:gd name="T91" fmla="*/ 42 h 163"/>
                  <a:gd name="T92" fmla="*/ 19 w 201"/>
                  <a:gd name="T93" fmla="*/ 33 h 163"/>
                  <a:gd name="T94" fmla="*/ 12 w 201"/>
                  <a:gd name="T95" fmla="*/ 35 h 163"/>
                  <a:gd name="T96" fmla="*/ 7 w 201"/>
                  <a:gd name="T97" fmla="*/ 40 h 163"/>
                  <a:gd name="T98" fmla="*/ 7 w 201"/>
                  <a:gd name="T99" fmla="*/ 26 h 163"/>
                  <a:gd name="T100" fmla="*/ 0 w 201"/>
                  <a:gd name="T101" fmla="*/ 16 h 163"/>
                  <a:gd name="T102" fmla="*/ 23 w 201"/>
                  <a:gd name="T10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1" h="163">
                    <a:moveTo>
                      <a:pt x="23" y="0"/>
                    </a:moveTo>
                    <a:lnTo>
                      <a:pt x="23" y="0"/>
                    </a:lnTo>
                    <a:lnTo>
                      <a:pt x="42" y="5"/>
                    </a:lnTo>
                    <a:lnTo>
                      <a:pt x="64" y="2"/>
                    </a:lnTo>
                    <a:lnTo>
                      <a:pt x="82" y="7"/>
                    </a:lnTo>
                    <a:lnTo>
                      <a:pt x="94" y="7"/>
                    </a:lnTo>
                    <a:lnTo>
                      <a:pt x="120" y="7"/>
                    </a:lnTo>
                    <a:lnTo>
                      <a:pt x="127" y="16"/>
                    </a:lnTo>
                    <a:lnTo>
                      <a:pt x="158" y="26"/>
                    </a:lnTo>
                    <a:lnTo>
                      <a:pt x="163" y="21"/>
                    </a:lnTo>
                    <a:lnTo>
                      <a:pt x="182" y="31"/>
                    </a:lnTo>
                    <a:lnTo>
                      <a:pt x="201" y="28"/>
                    </a:lnTo>
                    <a:lnTo>
                      <a:pt x="201" y="40"/>
                    </a:lnTo>
                    <a:lnTo>
                      <a:pt x="187" y="54"/>
                    </a:lnTo>
                    <a:lnTo>
                      <a:pt x="165" y="59"/>
                    </a:lnTo>
                    <a:lnTo>
                      <a:pt x="163" y="66"/>
                    </a:lnTo>
                    <a:lnTo>
                      <a:pt x="153" y="78"/>
                    </a:lnTo>
                    <a:lnTo>
                      <a:pt x="149" y="95"/>
                    </a:lnTo>
                    <a:lnTo>
                      <a:pt x="153" y="109"/>
                    </a:lnTo>
                    <a:lnTo>
                      <a:pt x="144" y="116"/>
                    </a:lnTo>
                    <a:lnTo>
                      <a:pt x="142" y="130"/>
                    </a:lnTo>
                    <a:lnTo>
                      <a:pt x="130" y="135"/>
                    </a:lnTo>
                    <a:lnTo>
                      <a:pt x="118" y="149"/>
                    </a:lnTo>
                    <a:lnTo>
                      <a:pt x="97" y="149"/>
                    </a:lnTo>
                    <a:lnTo>
                      <a:pt x="82" y="149"/>
                    </a:lnTo>
                    <a:lnTo>
                      <a:pt x="71" y="156"/>
                    </a:lnTo>
                    <a:lnTo>
                      <a:pt x="66" y="163"/>
                    </a:lnTo>
                    <a:lnTo>
                      <a:pt x="56" y="161"/>
                    </a:lnTo>
                    <a:lnTo>
                      <a:pt x="52" y="156"/>
                    </a:lnTo>
                    <a:lnTo>
                      <a:pt x="47" y="144"/>
                    </a:lnTo>
                    <a:lnTo>
                      <a:pt x="33" y="142"/>
                    </a:lnTo>
                    <a:lnTo>
                      <a:pt x="30" y="135"/>
                    </a:lnTo>
                    <a:lnTo>
                      <a:pt x="35" y="128"/>
                    </a:lnTo>
                    <a:lnTo>
                      <a:pt x="38" y="121"/>
                    </a:lnTo>
                    <a:lnTo>
                      <a:pt x="33" y="116"/>
                    </a:lnTo>
                    <a:lnTo>
                      <a:pt x="38" y="102"/>
                    </a:lnTo>
                    <a:lnTo>
                      <a:pt x="30" y="90"/>
                    </a:lnTo>
                    <a:lnTo>
                      <a:pt x="38" y="87"/>
                    </a:lnTo>
                    <a:lnTo>
                      <a:pt x="38" y="78"/>
                    </a:lnTo>
                    <a:lnTo>
                      <a:pt x="40" y="73"/>
                    </a:lnTo>
                    <a:lnTo>
                      <a:pt x="40" y="57"/>
                    </a:lnTo>
                    <a:lnTo>
                      <a:pt x="49" y="52"/>
                    </a:lnTo>
                    <a:lnTo>
                      <a:pt x="45" y="40"/>
                    </a:lnTo>
                    <a:lnTo>
                      <a:pt x="35" y="40"/>
                    </a:lnTo>
                    <a:lnTo>
                      <a:pt x="33" y="42"/>
                    </a:lnTo>
                    <a:lnTo>
                      <a:pt x="23" y="42"/>
                    </a:lnTo>
                    <a:lnTo>
                      <a:pt x="19" y="33"/>
                    </a:lnTo>
                    <a:lnTo>
                      <a:pt x="12" y="35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5" name="Freeform 98">
                <a:extLst>
                  <a:ext uri="{FF2B5EF4-FFF2-40B4-BE49-F238E27FC236}">
                    <a16:creationId xmlns:a16="http://schemas.microsoft.com/office/drawing/2014/main" id="{98C308A1-D502-49BA-949C-D39EC8EE4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7071" y="2367419"/>
                <a:ext cx="142061" cy="122027"/>
              </a:xfrm>
              <a:custGeom>
                <a:avLst/>
                <a:gdLst>
                  <a:gd name="T0" fmla="*/ 42 w 78"/>
                  <a:gd name="T1" fmla="*/ 0 h 67"/>
                  <a:gd name="T2" fmla="*/ 42 w 78"/>
                  <a:gd name="T3" fmla="*/ 0 h 67"/>
                  <a:gd name="T4" fmla="*/ 59 w 78"/>
                  <a:gd name="T5" fmla="*/ 5 h 67"/>
                  <a:gd name="T6" fmla="*/ 75 w 78"/>
                  <a:gd name="T7" fmla="*/ 5 h 67"/>
                  <a:gd name="T8" fmla="*/ 78 w 78"/>
                  <a:gd name="T9" fmla="*/ 10 h 67"/>
                  <a:gd name="T10" fmla="*/ 66 w 78"/>
                  <a:gd name="T11" fmla="*/ 29 h 67"/>
                  <a:gd name="T12" fmla="*/ 70 w 78"/>
                  <a:gd name="T13" fmla="*/ 57 h 67"/>
                  <a:gd name="T14" fmla="*/ 63 w 78"/>
                  <a:gd name="T15" fmla="*/ 67 h 67"/>
                  <a:gd name="T16" fmla="*/ 52 w 78"/>
                  <a:gd name="T17" fmla="*/ 67 h 67"/>
                  <a:gd name="T18" fmla="*/ 37 w 78"/>
                  <a:gd name="T19" fmla="*/ 55 h 67"/>
                  <a:gd name="T20" fmla="*/ 30 w 78"/>
                  <a:gd name="T21" fmla="*/ 52 h 67"/>
                  <a:gd name="T22" fmla="*/ 16 w 78"/>
                  <a:gd name="T23" fmla="*/ 57 h 67"/>
                  <a:gd name="T24" fmla="*/ 18 w 78"/>
                  <a:gd name="T25" fmla="*/ 38 h 67"/>
                  <a:gd name="T26" fmla="*/ 11 w 78"/>
                  <a:gd name="T27" fmla="*/ 43 h 67"/>
                  <a:gd name="T28" fmla="*/ 2 w 78"/>
                  <a:gd name="T29" fmla="*/ 31 h 67"/>
                  <a:gd name="T30" fmla="*/ 0 w 78"/>
                  <a:gd name="T31" fmla="*/ 14 h 67"/>
                  <a:gd name="T32" fmla="*/ 21 w 78"/>
                  <a:gd name="T33" fmla="*/ 5 h 67"/>
                  <a:gd name="T34" fmla="*/ 42 w 78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7">
                    <a:moveTo>
                      <a:pt x="42" y="0"/>
                    </a:moveTo>
                    <a:lnTo>
                      <a:pt x="42" y="0"/>
                    </a:lnTo>
                    <a:lnTo>
                      <a:pt x="59" y="5"/>
                    </a:lnTo>
                    <a:lnTo>
                      <a:pt x="75" y="5"/>
                    </a:lnTo>
                    <a:lnTo>
                      <a:pt x="78" y="10"/>
                    </a:lnTo>
                    <a:lnTo>
                      <a:pt x="66" y="29"/>
                    </a:lnTo>
                    <a:lnTo>
                      <a:pt x="70" y="57"/>
                    </a:lnTo>
                    <a:lnTo>
                      <a:pt x="63" y="67"/>
                    </a:lnTo>
                    <a:lnTo>
                      <a:pt x="52" y="67"/>
                    </a:lnTo>
                    <a:lnTo>
                      <a:pt x="37" y="55"/>
                    </a:lnTo>
                    <a:lnTo>
                      <a:pt x="30" y="52"/>
                    </a:lnTo>
                    <a:lnTo>
                      <a:pt x="16" y="57"/>
                    </a:lnTo>
                    <a:lnTo>
                      <a:pt x="18" y="38"/>
                    </a:lnTo>
                    <a:lnTo>
                      <a:pt x="11" y="43"/>
                    </a:lnTo>
                    <a:lnTo>
                      <a:pt x="2" y="31"/>
                    </a:lnTo>
                    <a:lnTo>
                      <a:pt x="0" y="14"/>
                    </a:lnTo>
                    <a:lnTo>
                      <a:pt x="21" y="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6" name="Freeform 102">
                <a:extLst>
                  <a:ext uri="{FF2B5EF4-FFF2-40B4-BE49-F238E27FC236}">
                    <a16:creationId xmlns:a16="http://schemas.microsoft.com/office/drawing/2014/main" id="{8A7FA80B-D0FF-43A3-A461-985267799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5387" y="1631617"/>
                <a:ext cx="318727" cy="723053"/>
              </a:xfrm>
              <a:custGeom>
                <a:avLst/>
                <a:gdLst>
                  <a:gd name="T0" fmla="*/ 128 w 175"/>
                  <a:gd name="T1" fmla="*/ 49 h 397"/>
                  <a:gd name="T2" fmla="*/ 128 w 175"/>
                  <a:gd name="T3" fmla="*/ 49 h 397"/>
                  <a:gd name="T4" fmla="*/ 125 w 175"/>
                  <a:gd name="T5" fmla="*/ 82 h 397"/>
                  <a:gd name="T6" fmla="*/ 151 w 175"/>
                  <a:gd name="T7" fmla="*/ 111 h 397"/>
                  <a:gd name="T8" fmla="*/ 137 w 175"/>
                  <a:gd name="T9" fmla="*/ 142 h 397"/>
                  <a:gd name="T10" fmla="*/ 154 w 175"/>
                  <a:gd name="T11" fmla="*/ 187 h 397"/>
                  <a:gd name="T12" fmla="*/ 144 w 175"/>
                  <a:gd name="T13" fmla="*/ 220 h 397"/>
                  <a:gd name="T14" fmla="*/ 158 w 175"/>
                  <a:gd name="T15" fmla="*/ 248 h 397"/>
                  <a:gd name="T16" fmla="*/ 151 w 175"/>
                  <a:gd name="T17" fmla="*/ 272 h 397"/>
                  <a:gd name="T18" fmla="*/ 175 w 175"/>
                  <a:gd name="T19" fmla="*/ 295 h 397"/>
                  <a:gd name="T20" fmla="*/ 170 w 175"/>
                  <a:gd name="T21" fmla="*/ 314 h 397"/>
                  <a:gd name="T22" fmla="*/ 154 w 175"/>
                  <a:gd name="T23" fmla="*/ 333 h 397"/>
                  <a:gd name="T24" fmla="*/ 118 w 175"/>
                  <a:gd name="T25" fmla="*/ 376 h 397"/>
                  <a:gd name="T26" fmla="*/ 90 w 175"/>
                  <a:gd name="T27" fmla="*/ 378 h 397"/>
                  <a:gd name="T28" fmla="*/ 61 w 175"/>
                  <a:gd name="T29" fmla="*/ 390 h 397"/>
                  <a:gd name="T30" fmla="*/ 35 w 175"/>
                  <a:gd name="T31" fmla="*/ 397 h 397"/>
                  <a:gd name="T32" fmla="*/ 26 w 175"/>
                  <a:gd name="T33" fmla="*/ 378 h 397"/>
                  <a:gd name="T34" fmla="*/ 9 w 175"/>
                  <a:gd name="T35" fmla="*/ 369 h 397"/>
                  <a:gd name="T36" fmla="*/ 14 w 175"/>
                  <a:gd name="T37" fmla="*/ 336 h 397"/>
                  <a:gd name="T38" fmla="*/ 5 w 175"/>
                  <a:gd name="T39" fmla="*/ 305 h 397"/>
                  <a:gd name="T40" fmla="*/ 14 w 175"/>
                  <a:gd name="T41" fmla="*/ 284 h 397"/>
                  <a:gd name="T42" fmla="*/ 28 w 175"/>
                  <a:gd name="T43" fmla="*/ 262 h 397"/>
                  <a:gd name="T44" fmla="*/ 66 w 175"/>
                  <a:gd name="T45" fmla="*/ 222 h 397"/>
                  <a:gd name="T46" fmla="*/ 76 w 175"/>
                  <a:gd name="T47" fmla="*/ 213 h 397"/>
                  <a:gd name="T48" fmla="*/ 76 w 175"/>
                  <a:gd name="T49" fmla="*/ 198 h 397"/>
                  <a:gd name="T50" fmla="*/ 52 w 175"/>
                  <a:gd name="T51" fmla="*/ 179 h 397"/>
                  <a:gd name="T52" fmla="*/ 47 w 175"/>
                  <a:gd name="T53" fmla="*/ 163 h 397"/>
                  <a:gd name="T54" fmla="*/ 47 w 175"/>
                  <a:gd name="T55" fmla="*/ 99 h 397"/>
                  <a:gd name="T56" fmla="*/ 21 w 175"/>
                  <a:gd name="T57" fmla="*/ 71 h 397"/>
                  <a:gd name="T58" fmla="*/ 0 w 175"/>
                  <a:gd name="T59" fmla="*/ 49 h 397"/>
                  <a:gd name="T60" fmla="*/ 9 w 175"/>
                  <a:gd name="T61" fmla="*/ 37 h 397"/>
                  <a:gd name="T62" fmla="*/ 26 w 175"/>
                  <a:gd name="T63" fmla="*/ 61 h 397"/>
                  <a:gd name="T64" fmla="*/ 47 w 175"/>
                  <a:gd name="T65" fmla="*/ 59 h 397"/>
                  <a:gd name="T66" fmla="*/ 66 w 175"/>
                  <a:gd name="T67" fmla="*/ 68 h 397"/>
                  <a:gd name="T68" fmla="*/ 80 w 175"/>
                  <a:gd name="T69" fmla="*/ 49 h 397"/>
                  <a:gd name="T70" fmla="*/ 90 w 175"/>
                  <a:gd name="T71" fmla="*/ 16 h 397"/>
                  <a:gd name="T72" fmla="*/ 113 w 175"/>
                  <a:gd name="T73" fmla="*/ 0 h 397"/>
                  <a:gd name="T74" fmla="*/ 135 w 175"/>
                  <a:gd name="T75" fmla="*/ 18 h 397"/>
                  <a:gd name="T76" fmla="*/ 128 w 175"/>
                  <a:gd name="T77" fmla="*/ 4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5" h="397">
                    <a:moveTo>
                      <a:pt x="128" y="49"/>
                    </a:moveTo>
                    <a:lnTo>
                      <a:pt x="128" y="49"/>
                    </a:lnTo>
                    <a:lnTo>
                      <a:pt x="125" y="82"/>
                    </a:lnTo>
                    <a:lnTo>
                      <a:pt x="151" y="111"/>
                    </a:lnTo>
                    <a:lnTo>
                      <a:pt x="137" y="142"/>
                    </a:lnTo>
                    <a:lnTo>
                      <a:pt x="154" y="187"/>
                    </a:lnTo>
                    <a:lnTo>
                      <a:pt x="144" y="220"/>
                    </a:lnTo>
                    <a:lnTo>
                      <a:pt x="158" y="248"/>
                    </a:lnTo>
                    <a:lnTo>
                      <a:pt x="151" y="272"/>
                    </a:lnTo>
                    <a:lnTo>
                      <a:pt x="175" y="295"/>
                    </a:lnTo>
                    <a:lnTo>
                      <a:pt x="170" y="314"/>
                    </a:lnTo>
                    <a:lnTo>
                      <a:pt x="154" y="333"/>
                    </a:lnTo>
                    <a:lnTo>
                      <a:pt x="118" y="376"/>
                    </a:lnTo>
                    <a:lnTo>
                      <a:pt x="90" y="378"/>
                    </a:lnTo>
                    <a:lnTo>
                      <a:pt x="61" y="390"/>
                    </a:lnTo>
                    <a:lnTo>
                      <a:pt x="35" y="397"/>
                    </a:lnTo>
                    <a:lnTo>
                      <a:pt x="26" y="378"/>
                    </a:lnTo>
                    <a:lnTo>
                      <a:pt x="9" y="369"/>
                    </a:lnTo>
                    <a:lnTo>
                      <a:pt x="14" y="336"/>
                    </a:lnTo>
                    <a:lnTo>
                      <a:pt x="5" y="305"/>
                    </a:lnTo>
                    <a:lnTo>
                      <a:pt x="14" y="284"/>
                    </a:lnTo>
                    <a:lnTo>
                      <a:pt x="28" y="262"/>
                    </a:lnTo>
                    <a:lnTo>
                      <a:pt x="66" y="222"/>
                    </a:lnTo>
                    <a:lnTo>
                      <a:pt x="76" y="213"/>
                    </a:lnTo>
                    <a:lnTo>
                      <a:pt x="76" y="198"/>
                    </a:lnTo>
                    <a:lnTo>
                      <a:pt x="52" y="179"/>
                    </a:lnTo>
                    <a:lnTo>
                      <a:pt x="47" y="163"/>
                    </a:lnTo>
                    <a:lnTo>
                      <a:pt x="47" y="99"/>
                    </a:lnTo>
                    <a:lnTo>
                      <a:pt x="21" y="71"/>
                    </a:lnTo>
                    <a:lnTo>
                      <a:pt x="0" y="49"/>
                    </a:lnTo>
                    <a:lnTo>
                      <a:pt x="9" y="37"/>
                    </a:lnTo>
                    <a:lnTo>
                      <a:pt x="26" y="61"/>
                    </a:lnTo>
                    <a:lnTo>
                      <a:pt x="47" y="59"/>
                    </a:lnTo>
                    <a:lnTo>
                      <a:pt x="66" y="68"/>
                    </a:lnTo>
                    <a:lnTo>
                      <a:pt x="80" y="49"/>
                    </a:lnTo>
                    <a:lnTo>
                      <a:pt x="90" y="16"/>
                    </a:lnTo>
                    <a:lnTo>
                      <a:pt x="113" y="0"/>
                    </a:lnTo>
                    <a:lnTo>
                      <a:pt x="135" y="18"/>
                    </a:lnTo>
                    <a:lnTo>
                      <a:pt x="128" y="4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9" name="Freeform 111">
                <a:extLst>
                  <a:ext uri="{FF2B5EF4-FFF2-40B4-BE49-F238E27FC236}">
                    <a16:creationId xmlns:a16="http://schemas.microsoft.com/office/drawing/2014/main" id="{D50A4A33-B9C9-4B81-8F31-9FAF00999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2360" y="3156037"/>
                <a:ext cx="29140" cy="65567"/>
              </a:xfrm>
              <a:custGeom>
                <a:avLst/>
                <a:gdLst>
                  <a:gd name="T0" fmla="*/ 16 w 16"/>
                  <a:gd name="T1" fmla="*/ 19 h 36"/>
                  <a:gd name="T2" fmla="*/ 16 w 16"/>
                  <a:gd name="T3" fmla="*/ 19 h 36"/>
                  <a:gd name="T4" fmla="*/ 9 w 16"/>
                  <a:gd name="T5" fmla="*/ 36 h 36"/>
                  <a:gd name="T6" fmla="*/ 2 w 16"/>
                  <a:gd name="T7" fmla="*/ 31 h 36"/>
                  <a:gd name="T8" fmla="*/ 0 w 16"/>
                  <a:gd name="T9" fmla="*/ 17 h 36"/>
                  <a:gd name="T10" fmla="*/ 2 w 16"/>
                  <a:gd name="T11" fmla="*/ 10 h 36"/>
                  <a:gd name="T12" fmla="*/ 14 w 16"/>
                  <a:gd name="T13" fmla="*/ 0 h 36"/>
                  <a:gd name="T14" fmla="*/ 16 w 16"/>
                  <a:gd name="T15" fmla="*/ 19 h 36"/>
                  <a:gd name="T16" fmla="*/ 16 w 16"/>
                  <a:gd name="T17" fmla="*/ 19 h 36"/>
                  <a:gd name="T18" fmla="*/ 16 w 16"/>
                  <a:gd name="T1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6">
                    <a:moveTo>
                      <a:pt x="16" y="19"/>
                    </a:moveTo>
                    <a:lnTo>
                      <a:pt x="16" y="19"/>
                    </a:lnTo>
                    <a:lnTo>
                      <a:pt x="9" y="36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14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0" name="Freeform 115">
                <a:extLst>
                  <a:ext uri="{FF2B5EF4-FFF2-40B4-BE49-F238E27FC236}">
                    <a16:creationId xmlns:a16="http://schemas.microsoft.com/office/drawing/2014/main" id="{C6719D92-A817-4EFF-B266-5F4D4C26E6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27716" y="2423878"/>
                <a:ext cx="271374" cy="438932"/>
              </a:xfrm>
              <a:custGeom>
                <a:avLst/>
                <a:gdLst>
                  <a:gd name="T0" fmla="*/ 31 w 149"/>
                  <a:gd name="T1" fmla="*/ 121 h 241"/>
                  <a:gd name="T2" fmla="*/ 31 w 149"/>
                  <a:gd name="T3" fmla="*/ 121 h 241"/>
                  <a:gd name="T4" fmla="*/ 22 w 149"/>
                  <a:gd name="T5" fmla="*/ 137 h 241"/>
                  <a:gd name="T6" fmla="*/ 10 w 149"/>
                  <a:gd name="T7" fmla="*/ 133 h 241"/>
                  <a:gd name="T8" fmla="*/ 0 w 149"/>
                  <a:gd name="T9" fmla="*/ 133 h 241"/>
                  <a:gd name="T10" fmla="*/ 3 w 149"/>
                  <a:gd name="T11" fmla="*/ 118 h 241"/>
                  <a:gd name="T12" fmla="*/ 0 w 149"/>
                  <a:gd name="T13" fmla="*/ 104 h 241"/>
                  <a:gd name="T14" fmla="*/ 12 w 149"/>
                  <a:gd name="T15" fmla="*/ 102 h 241"/>
                  <a:gd name="T16" fmla="*/ 31 w 149"/>
                  <a:gd name="T17" fmla="*/ 121 h 241"/>
                  <a:gd name="T18" fmla="*/ 74 w 149"/>
                  <a:gd name="T19" fmla="*/ 0 h 241"/>
                  <a:gd name="T20" fmla="*/ 74 w 149"/>
                  <a:gd name="T21" fmla="*/ 0 h 241"/>
                  <a:gd name="T22" fmla="*/ 57 w 149"/>
                  <a:gd name="T23" fmla="*/ 33 h 241"/>
                  <a:gd name="T24" fmla="*/ 74 w 149"/>
                  <a:gd name="T25" fmla="*/ 28 h 241"/>
                  <a:gd name="T26" fmla="*/ 90 w 149"/>
                  <a:gd name="T27" fmla="*/ 28 h 241"/>
                  <a:gd name="T28" fmla="*/ 86 w 149"/>
                  <a:gd name="T29" fmla="*/ 54 h 241"/>
                  <a:gd name="T30" fmla="*/ 71 w 149"/>
                  <a:gd name="T31" fmla="*/ 81 h 241"/>
                  <a:gd name="T32" fmla="*/ 88 w 149"/>
                  <a:gd name="T33" fmla="*/ 81 h 241"/>
                  <a:gd name="T34" fmla="*/ 105 w 149"/>
                  <a:gd name="T35" fmla="*/ 118 h 241"/>
                  <a:gd name="T36" fmla="*/ 116 w 149"/>
                  <a:gd name="T37" fmla="*/ 121 h 241"/>
                  <a:gd name="T38" fmla="*/ 126 w 149"/>
                  <a:gd name="T39" fmla="*/ 154 h 241"/>
                  <a:gd name="T40" fmla="*/ 131 w 149"/>
                  <a:gd name="T41" fmla="*/ 163 h 241"/>
                  <a:gd name="T42" fmla="*/ 149 w 149"/>
                  <a:gd name="T43" fmla="*/ 168 h 241"/>
                  <a:gd name="T44" fmla="*/ 147 w 149"/>
                  <a:gd name="T45" fmla="*/ 185 h 241"/>
                  <a:gd name="T46" fmla="*/ 140 w 149"/>
                  <a:gd name="T47" fmla="*/ 194 h 241"/>
                  <a:gd name="T48" fmla="*/ 145 w 149"/>
                  <a:gd name="T49" fmla="*/ 206 h 241"/>
                  <a:gd name="T50" fmla="*/ 131 w 149"/>
                  <a:gd name="T51" fmla="*/ 220 h 241"/>
                  <a:gd name="T52" fmla="*/ 109 w 149"/>
                  <a:gd name="T53" fmla="*/ 220 h 241"/>
                  <a:gd name="T54" fmla="*/ 83 w 149"/>
                  <a:gd name="T55" fmla="*/ 227 h 241"/>
                  <a:gd name="T56" fmla="*/ 74 w 149"/>
                  <a:gd name="T57" fmla="*/ 223 h 241"/>
                  <a:gd name="T58" fmla="*/ 64 w 149"/>
                  <a:gd name="T59" fmla="*/ 234 h 241"/>
                  <a:gd name="T60" fmla="*/ 48 w 149"/>
                  <a:gd name="T61" fmla="*/ 230 h 241"/>
                  <a:gd name="T62" fmla="*/ 38 w 149"/>
                  <a:gd name="T63" fmla="*/ 241 h 241"/>
                  <a:gd name="T64" fmla="*/ 29 w 149"/>
                  <a:gd name="T65" fmla="*/ 237 h 241"/>
                  <a:gd name="T66" fmla="*/ 52 w 149"/>
                  <a:gd name="T67" fmla="*/ 208 h 241"/>
                  <a:gd name="T68" fmla="*/ 67 w 149"/>
                  <a:gd name="T69" fmla="*/ 204 h 241"/>
                  <a:gd name="T70" fmla="*/ 43 w 149"/>
                  <a:gd name="T71" fmla="*/ 199 h 241"/>
                  <a:gd name="T72" fmla="*/ 36 w 149"/>
                  <a:gd name="T73" fmla="*/ 189 h 241"/>
                  <a:gd name="T74" fmla="*/ 55 w 149"/>
                  <a:gd name="T75" fmla="*/ 180 h 241"/>
                  <a:gd name="T76" fmla="*/ 45 w 149"/>
                  <a:gd name="T77" fmla="*/ 166 h 241"/>
                  <a:gd name="T78" fmla="*/ 48 w 149"/>
                  <a:gd name="T79" fmla="*/ 149 h 241"/>
                  <a:gd name="T80" fmla="*/ 71 w 149"/>
                  <a:gd name="T81" fmla="*/ 152 h 241"/>
                  <a:gd name="T82" fmla="*/ 76 w 149"/>
                  <a:gd name="T83" fmla="*/ 135 h 241"/>
                  <a:gd name="T84" fmla="*/ 64 w 149"/>
                  <a:gd name="T85" fmla="*/ 118 h 241"/>
                  <a:gd name="T86" fmla="*/ 43 w 149"/>
                  <a:gd name="T87" fmla="*/ 114 h 241"/>
                  <a:gd name="T88" fmla="*/ 41 w 149"/>
                  <a:gd name="T89" fmla="*/ 107 h 241"/>
                  <a:gd name="T90" fmla="*/ 45 w 149"/>
                  <a:gd name="T91" fmla="*/ 92 h 241"/>
                  <a:gd name="T92" fmla="*/ 41 w 149"/>
                  <a:gd name="T93" fmla="*/ 85 h 241"/>
                  <a:gd name="T94" fmla="*/ 31 w 149"/>
                  <a:gd name="T95" fmla="*/ 99 h 241"/>
                  <a:gd name="T96" fmla="*/ 31 w 149"/>
                  <a:gd name="T97" fmla="*/ 71 h 241"/>
                  <a:gd name="T98" fmla="*/ 22 w 149"/>
                  <a:gd name="T99" fmla="*/ 57 h 241"/>
                  <a:gd name="T100" fmla="*/ 29 w 149"/>
                  <a:gd name="T101" fmla="*/ 26 h 241"/>
                  <a:gd name="T102" fmla="*/ 41 w 149"/>
                  <a:gd name="T103" fmla="*/ 0 h 241"/>
                  <a:gd name="T104" fmla="*/ 55 w 149"/>
                  <a:gd name="T105" fmla="*/ 2 h 241"/>
                  <a:gd name="T106" fmla="*/ 74 w 149"/>
                  <a:gd name="T10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9" h="241">
                    <a:moveTo>
                      <a:pt x="31" y="121"/>
                    </a:moveTo>
                    <a:lnTo>
                      <a:pt x="31" y="121"/>
                    </a:lnTo>
                    <a:lnTo>
                      <a:pt x="22" y="137"/>
                    </a:lnTo>
                    <a:lnTo>
                      <a:pt x="10" y="133"/>
                    </a:lnTo>
                    <a:lnTo>
                      <a:pt x="0" y="133"/>
                    </a:lnTo>
                    <a:lnTo>
                      <a:pt x="3" y="118"/>
                    </a:lnTo>
                    <a:lnTo>
                      <a:pt x="0" y="104"/>
                    </a:lnTo>
                    <a:lnTo>
                      <a:pt x="12" y="102"/>
                    </a:lnTo>
                    <a:lnTo>
                      <a:pt x="31" y="121"/>
                    </a:lnTo>
                    <a:close/>
                    <a:moveTo>
                      <a:pt x="74" y="0"/>
                    </a:moveTo>
                    <a:lnTo>
                      <a:pt x="74" y="0"/>
                    </a:lnTo>
                    <a:lnTo>
                      <a:pt x="57" y="33"/>
                    </a:lnTo>
                    <a:lnTo>
                      <a:pt x="74" y="28"/>
                    </a:lnTo>
                    <a:lnTo>
                      <a:pt x="90" y="28"/>
                    </a:lnTo>
                    <a:lnTo>
                      <a:pt x="86" y="54"/>
                    </a:lnTo>
                    <a:lnTo>
                      <a:pt x="71" y="81"/>
                    </a:lnTo>
                    <a:lnTo>
                      <a:pt x="88" y="81"/>
                    </a:lnTo>
                    <a:lnTo>
                      <a:pt x="105" y="118"/>
                    </a:lnTo>
                    <a:lnTo>
                      <a:pt x="116" y="121"/>
                    </a:lnTo>
                    <a:lnTo>
                      <a:pt x="126" y="154"/>
                    </a:lnTo>
                    <a:lnTo>
                      <a:pt x="131" y="163"/>
                    </a:lnTo>
                    <a:lnTo>
                      <a:pt x="149" y="168"/>
                    </a:lnTo>
                    <a:lnTo>
                      <a:pt x="147" y="185"/>
                    </a:lnTo>
                    <a:lnTo>
                      <a:pt x="140" y="194"/>
                    </a:lnTo>
                    <a:lnTo>
                      <a:pt x="145" y="20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83" y="227"/>
                    </a:lnTo>
                    <a:lnTo>
                      <a:pt x="74" y="223"/>
                    </a:lnTo>
                    <a:lnTo>
                      <a:pt x="64" y="234"/>
                    </a:lnTo>
                    <a:lnTo>
                      <a:pt x="48" y="230"/>
                    </a:lnTo>
                    <a:lnTo>
                      <a:pt x="38" y="241"/>
                    </a:lnTo>
                    <a:lnTo>
                      <a:pt x="29" y="237"/>
                    </a:lnTo>
                    <a:lnTo>
                      <a:pt x="52" y="208"/>
                    </a:lnTo>
                    <a:lnTo>
                      <a:pt x="67" y="204"/>
                    </a:lnTo>
                    <a:lnTo>
                      <a:pt x="43" y="199"/>
                    </a:lnTo>
                    <a:lnTo>
                      <a:pt x="36" y="189"/>
                    </a:lnTo>
                    <a:lnTo>
                      <a:pt x="55" y="180"/>
                    </a:lnTo>
                    <a:lnTo>
                      <a:pt x="45" y="166"/>
                    </a:lnTo>
                    <a:lnTo>
                      <a:pt x="48" y="149"/>
                    </a:lnTo>
                    <a:lnTo>
                      <a:pt x="71" y="152"/>
                    </a:lnTo>
                    <a:lnTo>
                      <a:pt x="76" y="135"/>
                    </a:lnTo>
                    <a:lnTo>
                      <a:pt x="64" y="118"/>
                    </a:lnTo>
                    <a:lnTo>
                      <a:pt x="43" y="114"/>
                    </a:lnTo>
                    <a:lnTo>
                      <a:pt x="41" y="107"/>
                    </a:lnTo>
                    <a:lnTo>
                      <a:pt x="45" y="92"/>
                    </a:lnTo>
                    <a:lnTo>
                      <a:pt x="41" y="85"/>
                    </a:lnTo>
                    <a:lnTo>
                      <a:pt x="31" y="99"/>
                    </a:lnTo>
                    <a:lnTo>
                      <a:pt x="31" y="71"/>
                    </a:lnTo>
                    <a:lnTo>
                      <a:pt x="22" y="57"/>
                    </a:lnTo>
                    <a:lnTo>
                      <a:pt x="29" y="26"/>
                    </a:lnTo>
                    <a:lnTo>
                      <a:pt x="41" y="0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371" name="Freeform 386">
                <a:extLst>
                  <a:ext uri="{FF2B5EF4-FFF2-40B4-BE49-F238E27FC236}">
                    <a16:creationId xmlns:a16="http://schemas.microsoft.com/office/drawing/2014/main" id="{DE7A7947-4278-488E-9D00-818694B42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2732" y="4143177"/>
                <a:ext cx="91064" cy="27581"/>
              </a:xfrm>
              <a:custGeom>
                <a:avLst/>
                <a:gdLst>
                  <a:gd name="connsiteX0" fmla="*/ 54539 w 113623"/>
                  <a:gd name="connsiteY0" fmla="*/ 0 h 34413"/>
                  <a:gd name="connsiteX1" fmla="*/ 63629 w 113623"/>
                  <a:gd name="connsiteY1" fmla="*/ 0 h 34413"/>
                  <a:gd name="connsiteX2" fmla="*/ 81809 w 113623"/>
                  <a:gd name="connsiteY2" fmla="*/ 11363 h 34413"/>
                  <a:gd name="connsiteX3" fmla="*/ 90899 w 113623"/>
                  <a:gd name="connsiteY3" fmla="*/ 11363 h 34413"/>
                  <a:gd name="connsiteX4" fmla="*/ 102261 w 113623"/>
                  <a:gd name="connsiteY4" fmla="*/ 0 h 34413"/>
                  <a:gd name="connsiteX5" fmla="*/ 113623 w 113623"/>
                  <a:gd name="connsiteY5" fmla="*/ 18180 h 34413"/>
                  <a:gd name="connsiteX6" fmla="*/ 109835 w 113623"/>
                  <a:gd name="connsiteY6" fmla="*/ 19263 h 34413"/>
                  <a:gd name="connsiteX7" fmla="*/ 113623 w 113623"/>
                  <a:gd name="connsiteY7" fmla="*/ 25323 h 34413"/>
                  <a:gd name="connsiteX8" fmla="*/ 97716 w 113623"/>
                  <a:gd name="connsiteY8" fmla="*/ 29868 h 34413"/>
                  <a:gd name="connsiteX9" fmla="*/ 81809 w 113623"/>
                  <a:gd name="connsiteY9" fmla="*/ 29868 h 34413"/>
                  <a:gd name="connsiteX10" fmla="*/ 63629 w 113623"/>
                  <a:gd name="connsiteY10" fmla="*/ 25323 h 34413"/>
                  <a:gd name="connsiteX11" fmla="*/ 47722 w 113623"/>
                  <a:gd name="connsiteY11" fmla="*/ 29868 h 34413"/>
                  <a:gd name="connsiteX12" fmla="*/ 43177 w 113623"/>
                  <a:gd name="connsiteY12" fmla="*/ 29868 h 34413"/>
                  <a:gd name="connsiteX13" fmla="*/ 31815 w 113623"/>
                  <a:gd name="connsiteY13" fmla="*/ 34413 h 34413"/>
                  <a:gd name="connsiteX14" fmla="*/ 0 w 113623"/>
                  <a:gd name="connsiteY14" fmla="*/ 34413 h 34413"/>
                  <a:gd name="connsiteX15" fmla="*/ 2041 w 113623"/>
                  <a:gd name="connsiteY15" fmla="*/ 27270 h 34413"/>
                  <a:gd name="connsiteX16" fmla="*/ 0 w 113623"/>
                  <a:gd name="connsiteY16" fmla="*/ 27270 h 34413"/>
                  <a:gd name="connsiteX17" fmla="*/ 4545 w 113623"/>
                  <a:gd name="connsiteY17" fmla="*/ 11363 h 34413"/>
                  <a:gd name="connsiteX18" fmla="*/ 43177 w 113623"/>
                  <a:gd name="connsiteY18" fmla="*/ 11363 h 3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23" h="34413">
                    <a:moveTo>
                      <a:pt x="54539" y="0"/>
                    </a:moveTo>
                    <a:lnTo>
                      <a:pt x="63629" y="0"/>
                    </a:lnTo>
                    <a:lnTo>
                      <a:pt x="81809" y="11363"/>
                    </a:lnTo>
                    <a:lnTo>
                      <a:pt x="90899" y="11363"/>
                    </a:lnTo>
                    <a:lnTo>
                      <a:pt x="102261" y="0"/>
                    </a:lnTo>
                    <a:lnTo>
                      <a:pt x="113623" y="18180"/>
                    </a:lnTo>
                    <a:lnTo>
                      <a:pt x="109835" y="19263"/>
                    </a:lnTo>
                    <a:lnTo>
                      <a:pt x="113623" y="25323"/>
                    </a:lnTo>
                    <a:lnTo>
                      <a:pt x="97716" y="29868"/>
                    </a:lnTo>
                    <a:lnTo>
                      <a:pt x="81809" y="29868"/>
                    </a:lnTo>
                    <a:lnTo>
                      <a:pt x="63629" y="25323"/>
                    </a:lnTo>
                    <a:lnTo>
                      <a:pt x="47722" y="29868"/>
                    </a:lnTo>
                    <a:lnTo>
                      <a:pt x="43177" y="29868"/>
                    </a:lnTo>
                    <a:lnTo>
                      <a:pt x="31815" y="34413"/>
                    </a:lnTo>
                    <a:lnTo>
                      <a:pt x="0" y="34413"/>
                    </a:lnTo>
                    <a:lnTo>
                      <a:pt x="2041" y="27270"/>
                    </a:lnTo>
                    <a:lnTo>
                      <a:pt x="0" y="27270"/>
                    </a:lnTo>
                    <a:lnTo>
                      <a:pt x="4545" y="11363"/>
                    </a:lnTo>
                    <a:lnTo>
                      <a:pt x="4317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72" name="Freeform 125">
                <a:extLst>
                  <a:ext uri="{FF2B5EF4-FFF2-40B4-BE49-F238E27FC236}">
                    <a16:creationId xmlns:a16="http://schemas.microsoft.com/office/drawing/2014/main" id="{5E0C8C41-B76F-4B23-96CB-9615CF14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9089" y="4183245"/>
                <a:ext cx="91064" cy="47355"/>
              </a:xfrm>
              <a:custGeom>
                <a:avLst/>
                <a:gdLst>
                  <a:gd name="T0" fmla="*/ 50 w 50"/>
                  <a:gd name="T1" fmla="*/ 0 h 26"/>
                  <a:gd name="T2" fmla="*/ 50 w 50"/>
                  <a:gd name="T3" fmla="*/ 0 h 26"/>
                  <a:gd name="T4" fmla="*/ 48 w 50"/>
                  <a:gd name="T5" fmla="*/ 7 h 26"/>
                  <a:gd name="T6" fmla="*/ 48 w 50"/>
                  <a:gd name="T7" fmla="*/ 7 h 26"/>
                  <a:gd name="T8" fmla="*/ 48 w 50"/>
                  <a:gd name="T9" fmla="*/ 12 h 26"/>
                  <a:gd name="T10" fmla="*/ 45 w 50"/>
                  <a:gd name="T11" fmla="*/ 14 h 26"/>
                  <a:gd name="T12" fmla="*/ 43 w 50"/>
                  <a:gd name="T13" fmla="*/ 14 h 26"/>
                  <a:gd name="T14" fmla="*/ 38 w 50"/>
                  <a:gd name="T15" fmla="*/ 19 h 26"/>
                  <a:gd name="T16" fmla="*/ 34 w 50"/>
                  <a:gd name="T17" fmla="*/ 19 h 26"/>
                  <a:gd name="T18" fmla="*/ 26 w 50"/>
                  <a:gd name="T19" fmla="*/ 26 h 26"/>
                  <a:gd name="T20" fmla="*/ 17 w 50"/>
                  <a:gd name="T21" fmla="*/ 19 h 26"/>
                  <a:gd name="T22" fmla="*/ 12 w 50"/>
                  <a:gd name="T23" fmla="*/ 19 h 26"/>
                  <a:gd name="T24" fmla="*/ 8 w 50"/>
                  <a:gd name="T25" fmla="*/ 12 h 26"/>
                  <a:gd name="T26" fmla="*/ 8 w 50"/>
                  <a:gd name="T27" fmla="*/ 9 h 26"/>
                  <a:gd name="T28" fmla="*/ 3 w 50"/>
                  <a:gd name="T29" fmla="*/ 7 h 26"/>
                  <a:gd name="T30" fmla="*/ 0 w 50"/>
                  <a:gd name="T31" fmla="*/ 5 h 26"/>
                  <a:gd name="T32" fmla="*/ 10 w 50"/>
                  <a:gd name="T33" fmla="*/ 0 h 26"/>
                  <a:gd name="T34" fmla="*/ 15 w 50"/>
                  <a:gd name="T35" fmla="*/ 2 h 26"/>
                  <a:gd name="T36" fmla="*/ 19 w 50"/>
                  <a:gd name="T37" fmla="*/ 0 h 26"/>
                  <a:gd name="T38" fmla="*/ 50 w 50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">
                    <a:moveTo>
                      <a:pt x="50" y="0"/>
                    </a:moveTo>
                    <a:lnTo>
                      <a:pt x="50" y="0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3" name="Freeform 129">
                <a:extLst>
                  <a:ext uri="{FF2B5EF4-FFF2-40B4-BE49-F238E27FC236}">
                    <a16:creationId xmlns:a16="http://schemas.microsoft.com/office/drawing/2014/main" id="{54DA4381-160E-4272-B10A-A140369EB0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13600" y="3199574"/>
                <a:ext cx="194879" cy="258624"/>
              </a:xfrm>
              <a:custGeom>
                <a:avLst/>
                <a:gdLst>
                  <a:gd name="T0" fmla="*/ 60 w 107"/>
                  <a:gd name="T1" fmla="*/ 126 h 142"/>
                  <a:gd name="T2" fmla="*/ 60 w 107"/>
                  <a:gd name="T3" fmla="*/ 126 h 142"/>
                  <a:gd name="T4" fmla="*/ 67 w 107"/>
                  <a:gd name="T5" fmla="*/ 133 h 142"/>
                  <a:gd name="T6" fmla="*/ 81 w 107"/>
                  <a:gd name="T7" fmla="*/ 133 h 142"/>
                  <a:gd name="T8" fmla="*/ 93 w 107"/>
                  <a:gd name="T9" fmla="*/ 133 h 142"/>
                  <a:gd name="T10" fmla="*/ 93 w 107"/>
                  <a:gd name="T11" fmla="*/ 138 h 142"/>
                  <a:gd name="T12" fmla="*/ 100 w 107"/>
                  <a:gd name="T13" fmla="*/ 135 h 142"/>
                  <a:gd name="T14" fmla="*/ 97 w 107"/>
                  <a:gd name="T15" fmla="*/ 140 h 142"/>
                  <a:gd name="T16" fmla="*/ 76 w 107"/>
                  <a:gd name="T17" fmla="*/ 142 h 142"/>
                  <a:gd name="T18" fmla="*/ 76 w 107"/>
                  <a:gd name="T19" fmla="*/ 138 h 142"/>
                  <a:gd name="T20" fmla="*/ 55 w 107"/>
                  <a:gd name="T21" fmla="*/ 135 h 142"/>
                  <a:gd name="T22" fmla="*/ 60 w 107"/>
                  <a:gd name="T23" fmla="*/ 126 h 142"/>
                  <a:gd name="T24" fmla="*/ 107 w 107"/>
                  <a:gd name="T25" fmla="*/ 5 h 142"/>
                  <a:gd name="T26" fmla="*/ 107 w 107"/>
                  <a:gd name="T27" fmla="*/ 5 h 142"/>
                  <a:gd name="T28" fmla="*/ 100 w 107"/>
                  <a:gd name="T29" fmla="*/ 19 h 142"/>
                  <a:gd name="T30" fmla="*/ 97 w 107"/>
                  <a:gd name="T31" fmla="*/ 22 h 142"/>
                  <a:gd name="T32" fmla="*/ 86 w 107"/>
                  <a:gd name="T33" fmla="*/ 22 h 142"/>
                  <a:gd name="T34" fmla="*/ 79 w 107"/>
                  <a:gd name="T35" fmla="*/ 19 h 142"/>
                  <a:gd name="T36" fmla="*/ 60 w 107"/>
                  <a:gd name="T37" fmla="*/ 24 h 142"/>
                  <a:gd name="T38" fmla="*/ 69 w 107"/>
                  <a:gd name="T39" fmla="*/ 38 h 142"/>
                  <a:gd name="T40" fmla="*/ 62 w 107"/>
                  <a:gd name="T41" fmla="*/ 41 h 142"/>
                  <a:gd name="T42" fmla="*/ 53 w 107"/>
                  <a:gd name="T43" fmla="*/ 41 h 142"/>
                  <a:gd name="T44" fmla="*/ 45 w 107"/>
                  <a:gd name="T45" fmla="*/ 29 h 142"/>
                  <a:gd name="T46" fmla="*/ 41 w 107"/>
                  <a:gd name="T47" fmla="*/ 34 h 142"/>
                  <a:gd name="T48" fmla="*/ 45 w 107"/>
                  <a:gd name="T49" fmla="*/ 45 h 142"/>
                  <a:gd name="T50" fmla="*/ 53 w 107"/>
                  <a:gd name="T51" fmla="*/ 57 h 142"/>
                  <a:gd name="T52" fmla="*/ 48 w 107"/>
                  <a:gd name="T53" fmla="*/ 60 h 142"/>
                  <a:gd name="T54" fmla="*/ 57 w 107"/>
                  <a:gd name="T55" fmla="*/ 71 h 142"/>
                  <a:gd name="T56" fmla="*/ 64 w 107"/>
                  <a:gd name="T57" fmla="*/ 76 h 142"/>
                  <a:gd name="T58" fmla="*/ 64 w 107"/>
                  <a:gd name="T59" fmla="*/ 88 h 142"/>
                  <a:gd name="T60" fmla="*/ 50 w 107"/>
                  <a:gd name="T61" fmla="*/ 83 h 142"/>
                  <a:gd name="T62" fmla="*/ 55 w 107"/>
                  <a:gd name="T63" fmla="*/ 93 h 142"/>
                  <a:gd name="T64" fmla="*/ 43 w 107"/>
                  <a:gd name="T65" fmla="*/ 95 h 142"/>
                  <a:gd name="T66" fmla="*/ 50 w 107"/>
                  <a:gd name="T67" fmla="*/ 112 h 142"/>
                  <a:gd name="T68" fmla="*/ 38 w 107"/>
                  <a:gd name="T69" fmla="*/ 114 h 142"/>
                  <a:gd name="T70" fmla="*/ 26 w 107"/>
                  <a:gd name="T71" fmla="*/ 105 h 142"/>
                  <a:gd name="T72" fmla="*/ 19 w 107"/>
                  <a:gd name="T73" fmla="*/ 88 h 142"/>
                  <a:gd name="T74" fmla="*/ 17 w 107"/>
                  <a:gd name="T75" fmla="*/ 74 h 142"/>
                  <a:gd name="T76" fmla="*/ 12 w 107"/>
                  <a:gd name="T77" fmla="*/ 64 h 142"/>
                  <a:gd name="T78" fmla="*/ 3 w 107"/>
                  <a:gd name="T79" fmla="*/ 53 h 142"/>
                  <a:gd name="T80" fmla="*/ 0 w 107"/>
                  <a:gd name="T81" fmla="*/ 48 h 142"/>
                  <a:gd name="T82" fmla="*/ 10 w 107"/>
                  <a:gd name="T83" fmla="*/ 38 h 142"/>
                  <a:gd name="T84" fmla="*/ 10 w 107"/>
                  <a:gd name="T85" fmla="*/ 31 h 142"/>
                  <a:gd name="T86" fmla="*/ 15 w 107"/>
                  <a:gd name="T87" fmla="*/ 27 h 142"/>
                  <a:gd name="T88" fmla="*/ 15 w 107"/>
                  <a:gd name="T89" fmla="*/ 22 h 142"/>
                  <a:gd name="T90" fmla="*/ 26 w 107"/>
                  <a:gd name="T91" fmla="*/ 19 h 142"/>
                  <a:gd name="T92" fmla="*/ 34 w 107"/>
                  <a:gd name="T93" fmla="*/ 15 h 142"/>
                  <a:gd name="T94" fmla="*/ 41 w 107"/>
                  <a:gd name="T95" fmla="*/ 15 h 142"/>
                  <a:gd name="T96" fmla="*/ 43 w 107"/>
                  <a:gd name="T97" fmla="*/ 12 h 142"/>
                  <a:gd name="T98" fmla="*/ 48 w 107"/>
                  <a:gd name="T99" fmla="*/ 12 h 142"/>
                  <a:gd name="T100" fmla="*/ 60 w 107"/>
                  <a:gd name="T101" fmla="*/ 12 h 142"/>
                  <a:gd name="T102" fmla="*/ 71 w 107"/>
                  <a:gd name="T103" fmla="*/ 5 h 142"/>
                  <a:gd name="T104" fmla="*/ 83 w 107"/>
                  <a:gd name="T105" fmla="*/ 15 h 142"/>
                  <a:gd name="T106" fmla="*/ 97 w 107"/>
                  <a:gd name="T107" fmla="*/ 12 h 142"/>
                  <a:gd name="T108" fmla="*/ 97 w 107"/>
                  <a:gd name="T109" fmla="*/ 0 h 142"/>
                  <a:gd name="T110" fmla="*/ 107 w 107"/>
                  <a:gd name="T111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42">
                    <a:moveTo>
                      <a:pt x="60" y="126"/>
                    </a:moveTo>
                    <a:lnTo>
                      <a:pt x="60" y="126"/>
                    </a:lnTo>
                    <a:lnTo>
                      <a:pt x="67" y="133"/>
                    </a:lnTo>
                    <a:lnTo>
                      <a:pt x="81" y="133"/>
                    </a:lnTo>
                    <a:lnTo>
                      <a:pt x="93" y="133"/>
                    </a:lnTo>
                    <a:lnTo>
                      <a:pt x="93" y="138"/>
                    </a:lnTo>
                    <a:lnTo>
                      <a:pt x="100" y="135"/>
                    </a:lnTo>
                    <a:lnTo>
                      <a:pt x="97" y="140"/>
                    </a:lnTo>
                    <a:lnTo>
                      <a:pt x="76" y="142"/>
                    </a:lnTo>
                    <a:lnTo>
                      <a:pt x="76" y="138"/>
                    </a:lnTo>
                    <a:lnTo>
                      <a:pt x="55" y="135"/>
                    </a:lnTo>
                    <a:lnTo>
                      <a:pt x="60" y="126"/>
                    </a:lnTo>
                    <a:close/>
                    <a:moveTo>
                      <a:pt x="107" y="5"/>
                    </a:moveTo>
                    <a:lnTo>
                      <a:pt x="107" y="5"/>
                    </a:lnTo>
                    <a:lnTo>
                      <a:pt x="100" y="19"/>
                    </a:lnTo>
                    <a:lnTo>
                      <a:pt x="97" y="22"/>
                    </a:lnTo>
                    <a:lnTo>
                      <a:pt x="86" y="22"/>
                    </a:lnTo>
                    <a:lnTo>
                      <a:pt x="79" y="19"/>
                    </a:lnTo>
                    <a:lnTo>
                      <a:pt x="60" y="24"/>
                    </a:lnTo>
                    <a:lnTo>
                      <a:pt x="69" y="38"/>
                    </a:lnTo>
                    <a:lnTo>
                      <a:pt x="62" y="41"/>
                    </a:lnTo>
                    <a:lnTo>
                      <a:pt x="53" y="41"/>
                    </a:lnTo>
                    <a:lnTo>
                      <a:pt x="45" y="29"/>
                    </a:lnTo>
                    <a:lnTo>
                      <a:pt x="41" y="34"/>
                    </a:lnTo>
                    <a:lnTo>
                      <a:pt x="45" y="45"/>
                    </a:lnTo>
                    <a:lnTo>
                      <a:pt x="53" y="57"/>
                    </a:lnTo>
                    <a:lnTo>
                      <a:pt x="48" y="60"/>
                    </a:lnTo>
                    <a:lnTo>
                      <a:pt x="57" y="71"/>
                    </a:lnTo>
                    <a:lnTo>
                      <a:pt x="64" y="76"/>
                    </a:lnTo>
                    <a:lnTo>
                      <a:pt x="64" y="88"/>
                    </a:lnTo>
                    <a:lnTo>
                      <a:pt x="50" y="83"/>
                    </a:lnTo>
                    <a:lnTo>
                      <a:pt x="55" y="93"/>
                    </a:lnTo>
                    <a:lnTo>
                      <a:pt x="43" y="95"/>
                    </a:lnTo>
                    <a:lnTo>
                      <a:pt x="50" y="112"/>
                    </a:lnTo>
                    <a:lnTo>
                      <a:pt x="38" y="114"/>
                    </a:lnTo>
                    <a:lnTo>
                      <a:pt x="26" y="105"/>
                    </a:lnTo>
                    <a:lnTo>
                      <a:pt x="19" y="88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10" y="38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15" y="22"/>
                    </a:lnTo>
                    <a:lnTo>
                      <a:pt x="26" y="19"/>
                    </a:lnTo>
                    <a:lnTo>
                      <a:pt x="34" y="15"/>
                    </a:lnTo>
                    <a:lnTo>
                      <a:pt x="41" y="15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1" y="5"/>
                    </a:lnTo>
                    <a:lnTo>
                      <a:pt x="83" y="15"/>
                    </a:lnTo>
                    <a:lnTo>
                      <a:pt x="97" y="12"/>
                    </a:lnTo>
                    <a:lnTo>
                      <a:pt x="97" y="0"/>
                    </a:lnTo>
                    <a:lnTo>
                      <a:pt x="107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8" name="Freeform 138">
                <a:extLst>
                  <a:ext uri="{FF2B5EF4-FFF2-40B4-BE49-F238E27FC236}">
                    <a16:creationId xmlns:a16="http://schemas.microsoft.com/office/drawing/2014/main" id="{A5A7F695-9B3A-4AF2-8899-4F0E15B39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014" y="3013976"/>
                <a:ext cx="169381" cy="163917"/>
              </a:xfrm>
              <a:custGeom>
                <a:avLst/>
                <a:gdLst>
                  <a:gd name="T0" fmla="*/ 64 w 93"/>
                  <a:gd name="T1" fmla="*/ 12 h 90"/>
                  <a:gd name="T2" fmla="*/ 64 w 93"/>
                  <a:gd name="T3" fmla="*/ 12 h 90"/>
                  <a:gd name="T4" fmla="*/ 78 w 93"/>
                  <a:gd name="T5" fmla="*/ 17 h 90"/>
                  <a:gd name="T6" fmla="*/ 83 w 93"/>
                  <a:gd name="T7" fmla="*/ 15 h 90"/>
                  <a:gd name="T8" fmla="*/ 88 w 93"/>
                  <a:gd name="T9" fmla="*/ 24 h 90"/>
                  <a:gd name="T10" fmla="*/ 93 w 93"/>
                  <a:gd name="T11" fmla="*/ 29 h 90"/>
                  <a:gd name="T12" fmla="*/ 86 w 93"/>
                  <a:gd name="T13" fmla="*/ 38 h 90"/>
                  <a:gd name="T14" fmla="*/ 81 w 93"/>
                  <a:gd name="T15" fmla="*/ 33 h 90"/>
                  <a:gd name="T16" fmla="*/ 69 w 93"/>
                  <a:gd name="T17" fmla="*/ 33 h 90"/>
                  <a:gd name="T18" fmla="*/ 55 w 93"/>
                  <a:gd name="T19" fmla="*/ 29 h 90"/>
                  <a:gd name="T20" fmla="*/ 48 w 93"/>
                  <a:gd name="T21" fmla="*/ 29 h 90"/>
                  <a:gd name="T22" fmla="*/ 43 w 93"/>
                  <a:gd name="T23" fmla="*/ 33 h 90"/>
                  <a:gd name="T24" fmla="*/ 38 w 93"/>
                  <a:gd name="T25" fmla="*/ 29 h 90"/>
                  <a:gd name="T26" fmla="*/ 34 w 93"/>
                  <a:gd name="T27" fmla="*/ 38 h 90"/>
                  <a:gd name="T28" fmla="*/ 43 w 93"/>
                  <a:gd name="T29" fmla="*/ 50 h 90"/>
                  <a:gd name="T30" fmla="*/ 45 w 93"/>
                  <a:gd name="T31" fmla="*/ 57 h 90"/>
                  <a:gd name="T32" fmla="*/ 52 w 93"/>
                  <a:gd name="T33" fmla="*/ 64 h 90"/>
                  <a:gd name="T34" fmla="*/ 60 w 93"/>
                  <a:gd name="T35" fmla="*/ 69 h 90"/>
                  <a:gd name="T36" fmla="*/ 64 w 93"/>
                  <a:gd name="T37" fmla="*/ 78 h 90"/>
                  <a:gd name="T38" fmla="*/ 81 w 93"/>
                  <a:gd name="T39" fmla="*/ 86 h 90"/>
                  <a:gd name="T40" fmla="*/ 78 w 93"/>
                  <a:gd name="T41" fmla="*/ 90 h 90"/>
                  <a:gd name="T42" fmla="*/ 62 w 93"/>
                  <a:gd name="T43" fmla="*/ 83 h 90"/>
                  <a:gd name="T44" fmla="*/ 52 w 93"/>
                  <a:gd name="T45" fmla="*/ 74 h 90"/>
                  <a:gd name="T46" fmla="*/ 38 w 93"/>
                  <a:gd name="T47" fmla="*/ 69 h 90"/>
                  <a:gd name="T48" fmla="*/ 24 w 93"/>
                  <a:gd name="T49" fmla="*/ 52 h 90"/>
                  <a:gd name="T50" fmla="*/ 29 w 93"/>
                  <a:gd name="T51" fmla="*/ 50 h 90"/>
                  <a:gd name="T52" fmla="*/ 19 w 93"/>
                  <a:gd name="T53" fmla="*/ 41 h 90"/>
                  <a:gd name="T54" fmla="*/ 19 w 93"/>
                  <a:gd name="T55" fmla="*/ 33 h 90"/>
                  <a:gd name="T56" fmla="*/ 10 w 93"/>
                  <a:gd name="T57" fmla="*/ 29 h 90"/>
                  <a:gd name="T58" fmla="*/ 5 w 93"/>
                  <a:gd name="T59" fmla="*/ 41 h 90"/>
                  <a:gd name="T60" fmla="*/ 0 w 93"/>
                  <a:gd name="T61" fmla="*/ 31 h 90"/>
                  <a:gd name="T62" fmla="*/ 0 w 93"/>
                  <a:gd name="T63" fmla="*/ 24 h 90"/>
                  <a:gd name="T64" fmla="*/ 0 w 93"/>
                  <a:gd name="T65" fmla="*/ 24 h 90"/>
                  <a:gd name="T66" fmla="*/ 12 w 93"/>
                  <a:gd name="T67" fmla="*/ 24 h 90"/>
                  <a:gd name="T68" fmla="*/ 15 w 93"/>
                  <a:gd name="T69" fmla="*/ 19 h 90"/>
                  <a:gd name="T70" fmla="*/ 19 w 93"/>
                  <a:gd name="T71" fmla="*/ 24 h 90"/>
                  <a:gd name="T72" fmla="*/ 26 w 93"/>
                  <a:gd name="T73" fmla="*/ 24 h 90"/>
                  <a:gd name="T74" fmla="*/ 26 w 93"/>
                  <a:gd name="T75" fmla="*/ 17 h 90"/>
                  <a:gd name="T76" fmla="*/ 34 w 93"/>
                  <a:gd name="T77" fmla="*/ 15 h 90"/>
                  <a:gd name="T78" fmla="*/ 34 w 93"/>
                  <a:gd name="T79" fmla="*/ 7 h 90"/>
                  <a:gd name="T80" fmla="*/ 48 w 93"/>
                  <a:gd name="T81" fmla="*/ 0 h 90"/>
                  <a:gd name="T82" fmla="*/ 52 w 93"/>
                  <a:gd name="T83" fmla="*/ 3 h 90"/>
                  <a:gd name="T84" fmla="*/ 64 w 93"/>
                  <a:gd name="T85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" h="90">
                    <a:moveTo>
                      <a:pt x="64" y="12"/>
                    </a:moveTo>
                    <a:lnTo>
                      <a:pt x="64" y="12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88" y="24"/>
                    </a:lnTo>
                    <a:lnTo>
                      <a:pt x="93" y="29"/>
                    </a:lnTo>
                    <a:lnTo>
                      <a:pt x="86" y="38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55" y="29"/>
                    </a:lnTo>
                    <a:lnTo>
                      <a:pt x="48" y="29"/>
                    </a:lnTo>
                    <a:lnTo>
                      <a:pt x="43" y="33"/>
                    </a:lnTo>
                    <a:lnTo>
                      <a:pt x="38" y="29"/>
                    </a:lnTo>
                    <a:lnTo>
                      <a:pt x="34" y="38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52" y="64"/>
                    </a:lnTo>
                    <a:lnTo>
                      <a:pt x="60" y="69"/>
                    </a:lnTo>
                    <a:lnTo>
                      <a:pt x="64" y="78"/>
                    </a:lnTo>
                    <a:lnTo>
                      <a:pt x="81" y="86"/>
                    </a:lnTo>
                    <a:lnTo>
                      <a:pt x="78" y="90"/>
                    </a:lnTo>
                    <a:lnTo>
                      <a:pt x="62" y="83"/>
                    </a:lnTo>
                    <a:lnTo>
                      <a:pt x="52" y="74"/>
                    </a:lnTo>
                    <a:lnTo>
                      <a:pt x="38" y="69"/>
                    </a:lnTo>
                    <a:lnTo>
                      <a:pt x="24" y="52"/>
                    </a:lnTo>
                    <a:lnTo>
                      <a:pt x="29" y="50"/>
                    </a:lnTo>
                    <a:lnTo>
                      <a:pt x="19" y="41"/>
                    </a:lnTo>
                    <a:lnTo>
                      <a:pt x="19" y="33"/>
                    </a:lnTo>
                    <a:lnTo>
                      <a:pt x="10" y="29"/>
                    </a:lnTo>
                    <a:lnTo>
                      <a:pt x="5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24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6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0" name="Freeform 142">
                <a:extLst>
                  <a:ext uri="{FF2B5EF4-FFF2-40B4-BE49-F238E27FC236}">
                    <a16:creationId xmlns:a16="http://schemas.microsoft.com/office/drawing/2014/main" id="{D5A1814A-EEBF-4570-9F6C-2D187CF98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341" y="2919269"/>
                <a:ext cx="193057" cy="125670"/>
              </a:xfrm>
              <a:custGeom>
                <a:avLst/>
                <a:gdLst>
                  <a:gd name="T0" fmla="*/ 75 w 106"/>
                  <a:gd name="T1" fmla="*/ 0 h 69"/>
                  <a:gd name="T2" fmla="*/ 75 w 106"/>
                  <a:gd name="T3" fmla="*/ 0 h 69"/>
                  <a:gd name="T4" fmla="*/ 92 w 106"/>
                  <a:gd name="T5" fmla="*/ 7 h 69"/>
                  <a:gd name="T6" fmla="*/ 94 w 106"/>
                  <a:gd name="T7" fmla="*/ 5 h 69"/>
                  <a:gd name="T8" fmla="*/ 104 w 106"/>
                  <a:gd name="T9" fmla="*/ 12 h 69"/>
                  <a:gd name="T10" fmla="*/ 106 w 106"/>
                  <a:gd name="T11" fmla="*/ 19 h 69"/>
                  <a:gd name="T12" fmla="*/ 94 w 106"/>
                  <a:gd name="T13" fmla="*/ 24 h 69"/>
                  <a:gd name="T14" fmla="*/ 89 w 106"/>
                  <a:gd name="T15" fmla="*/ 40 h 69"/>
                  <a:gd name="T16" fmla="*/ 78 w 106"/>
                  <a:gd name="T17" fmla="*/ 57 h 69"/>
                  <a:gd name="T18" fmla="*/ 66 w 106"/>
                  <a:gd name="T19" fmla="*/ 62 h 69"/>
                  <a:gd name="T20" fmla="*/ 56 w 106"/>
                  <a:gd name="T21" fmla="*/ 59 h 69"/>
                  <a:gd name="T22" fmla="*/ 45 w 106"/>
                  <a:gd name="T23" fmla="*/ 67 h 69"/>
                  <a:gd name="T24" fmla="*/ 37 w 106"/>
                  <a:gd name="T25" fmla="*/ 69 h 69"/>
                  <a:gd name="T26" fmla="*/ 23 w 106"/>
                  <a:gd name="T27" fmla="*/ 64 h 69"/>
                  <a:gd name="T28" fmla="*/ 11 w 106"/>
                  <a:gd name="T29" fmla="*/ 55 h 69"/>
                  <a:gd name="T30" fmla="*/ 7 w 106"/>
                  <a:gd name="T31" fmla="*/ 52 h 69"/>
                  <a:gd name="T32" fmla="*/ 2 w 106"/>
                  <a:gd name="T33" fmla="*/ 43 h 69"/>
                  <a:gd name="T34" fmla="*/ 0 w 106"/>
                  <a:gd name="T35" fmla="*/ 43 h 69"/>
                  <a:gd name="T36" fmla="*/ 7 w 106"/>
                  <a:gd name="T37" fmla="*/ 29 h 69"/>
                  <a:gd name="T38" fmla="*/ 2 w 106"/>
                  <a:gd name="T39" fmla="*/ 24 h 69"/>
                  <a:gd name="T40" fmla="*/ 11 w 106"/>
                  <a:gd name="T41" fmla="*/ 24 h 69"/>
                  <a:gd name="T42" fmla="*/ 14 w 106"/>
                  <a:gd name="T43" fmla="*/ 14 h 69"/>
                  <a:gd name="T44" fmla="*/ 21 w 106"/>
                  <a:gd name="T45" fmla="*/ 19 h 69"/>
                  <a:gd name="T46" fmla="*/ 28 w 106"/>
                  <a:gd name="T47" fmla="*/ 22 h 69"/>
                  <a:gd name="T48" fmla="*/ 42 w 106"/>
                  <a:gd name="T49" fmla="*/ 19 h 69"/>
                  <a:gd name="T50" fmla="*/ 42 w 106"/>
                  <a:gd name="T51" fmla="*/ 14 h 69"/>
                  <a:gd name="T52" fmla="*/ 49 w 106"/>
                  <a:gd name="T53" fmla="*/ 14 h 69"/>
                  <a:gd name="T54" fmla="*/ 56 w 106"/>
                  <a:gd name="T55" fmla="*/ 10 h 69"/>
                  <a:gd name="T56" fmla="*/ 59 w 106"/>
                  <a:gd name="T57" fmla="*/ 12 h 69"/>
                  <a:gd name="T58" fmla="*/ 66 w 106"/>
                  <a:gd name="T59" fmla="*/ 7 h 69"/>
                  <a:gd name="T60" fmla="*/ 68 w 106"/>
                  <a:gd name="T61" fmla="*/ 3 h 69"/>
                  <a:gd name="T62" fmla="*/ 75 w 106"/>
                  <a:gd name="T6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" h="69">
                    <a:moveTo>
                      <a:pt x="75" y="0"/>
                    </a:moveTo>
                    <a:lnTo>
                      <a:pt x="75" y="0"/>
                    </a:lnTo>
                    <a:lnTo>
                      <a:pt x="92" y="7"/>
                    </a:lnTo>
                    <a:lnTo>
                      <a:pt x="94" y="5"/>
                    </a:lnTo>
                    <a:lnTo>
                      <a:pt x="104" y="12"/>
                    </a:lnTo>
                    <a:lnTo>
                      <a:pt x="106" y="19"/>
                    </a:lnTo>
                    <a:lnTo>
                      <a:pt x="94" y="24"/>
                    </a:lnTo>
                    <a:lnTo>
                      <a:pt x="89" y="40"/>
                    </a:lnTo>
                    <a:lnTo>
                      <a:pt x="78" y="57"/>
                    </a:lnTo>
                    <a:lnTo>
                      <a:pt x="66" y="62"/>
                    </a:lnTo>
                    <a:lnTo>
                      <a:pt x="56" y="59"/>
                    </a:lnTo>
                    <a:lnTo>
                      <a:pt x="45" y="67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1" y="55"/>
                    </a:lnTo>
                    <a:lnTo>
                      <a:pt x="7" y="52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7" y="29"/>
                    </a:lnTo>
                    <a:lnTo>
                      <a:pt x="2" y="24"/>
                    </a:lnTo>
                    <a:lnTo>
                      <a:pt x="11" y="24"/>
                    </a:lnTo>
                    <a:lnTo>
                      <a:pt x="14" y="14"/>
                    </a:lnTo>
                    <a:lnTo>
                      <a:pt x="21" y="19"/>
                    </a:lnTo>
                    <a:lnTo>
                      <a:pt x="28" y="22"/>
                    </a:lnTo>
                    <a:lnTo>
                      <a:pt x="42" y="19"/>
                    </a:lnTo>
                    <a:lnTo>
                      <a:pt x="42" y="14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66" y="7"/>
                    </a:lnTo>
                    <a:lnTo>
                      <a:pt x="68" y="3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1" name="Freeform 144">
                <a:extLst>
                  <a:ext uri="{FF2B5EF4-FFF2-40B4-BE49-F238E27FC236}">
                    <a16:creationId xmlns:a16="http://schemas.microsoft.com/office/drawing/2014/main" id="{4A966283-1425-4053-A61C-0B06A58132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6553" y="4394515"/>
                <a:ext cx="1347755" cy="464429"/>
              </a:xfrm>
              <a:custGeom>
                <a:avLst/>
                <a:gdLst>
                  <a:gd name="T0" fmla="*/ 397 w 740"/>
                  <a:gd name="T1" fmla="*/ 239 h 255"/>
                  <a:gd name="T2" fmla="*/ 470 w 740"/>
                  <a:gd name="T3" fmla="*/ 251 h 255"/>
                  <a:gd name="T4" fmla="*/ 480 w 740"/>
                  <a:gd name="T5" fmla="*/ 232 h 255"/>
                  <a:gd name="T6" fmla="*/ 366 w 740"/>
                  <a:gd name="T7" fmla="*/ 218 h 255"/>
                  <a:gd name="T8" fmla="*/ 354 w 740"/>
                  <a:gd name="T9" fmla="*/ 234 h 255"/>
                  <a:gd name="T10" fmla="*/ 447 w 740"/>
                  <a:gd name="T11" fmla="*/ 218 h 255"/>
                  <a:gd name="T12" fmla="*/ 397 w 740"/>
                  <a:gd name="T13" fmla="*/ 225 h 255"/>
                  <a:gd name="T14" fmla="*/ 215 w 740"/>
                  <a:gd name="T15" fmla="*/ 199 h 255"/>
                  <a:gd name="T16" fmla="*/ 286 w 740"/>
                  <a:gd name="T17" fmla="*/ 210 h 255"/>
                  <a:gd name="T18" fmla="*/ 279 w 740"/>
                  <a:gd name="T19" fmla="*/ 225 h 255"/>
                  <a:gd name="T20" fmla="*/ 210 w 740"/>
                  <a:gd name="T21" fmla="*/ 213 h 255"/>
                  <a:gd name="T22" fmla="*/ 194 w 740"/>
                  <a:gd name="T23" fmla="*/ 184 h 255"/>
                  <a:gd name="T24" fmla="*/ 638 w 740"/>
                  <a:gd name="T25" fmla="*/ 187 h 255"/>
                  <a:gd name="T26" fmla="*/ 638 w 740"/>
                  <a:gd name="T27" fmla="*/ 182 h 255"/>
                  <a:gd name="T28" fmla="*/ 499 w 740"/>
                  <a:gd name="T29" fmla="*/ 147 h 255"/>
                  <a:gd name="T30" fmla="*/ 570 w 740"/>
                  <a:gd name="T31" fmla="*/ 139 h 255"/>
                  <a:gd name="T32" fmla="*/ 527 w 740"/>
                  <a:gd name="T33" fmla="*/ 142 h 255"/>
                  <a:gd name="T34" fmla="*/ 629 w 740"/>
                  <a:gd name="T35" fmla="*/ 106 h 255"/>
                  <a:gd name="T36" fmla="*/ 695 w 740"/>
                  <a:gd name="T37" fmla="*/ 116 h 255"/>
                  <a:gd name="T38" fmla="*/ 740 w 740"/>
                  <a:gd name="T39" fmla="*/ 234 h 255"/>
                  <a:gd name="T40" fmla="*/ 690 w 740"/>
                  <a:gd name="T41" fmla="*/ 210 h 255"/>
                  <a:gd name="T42" fmla="*/ 645 w 740"/>
                  <a:gd name="T43" fmla="*/ 161 h 255"/>
                  <a:gd name="T44" fmla="*/ 605 w 740"/>
                  <a:gd name="T45" fmla="*/ 142 h 255"/>
                  <a:gd name="T46" fmla="*/ 598 w 740"/>
                  <a:gd name="T47" fmla="*/ 123 h 255"/>
                  <a:gd name="T48" fmla="*/ 600 w 740"/>
                  <a:gd name="T49" fmla="*/ 94 h 255"/>
                  <a:gd name="T50" fmla="*/ 470 w 740"/>
                  <a:gd name="T51" fmla="*/ 80 h 255"/>
                  <a:gd name="T52" fmla="*/ 399 w 740"/>
                  <a:gd name="T53" fmla="*/ 97 h 255"/>
                  <a:gd name="T54" fmla="*/ 444 w 740"/>
                  <a:gd name="T55" fmla="*/ 104 h 255"/>
                  <a:gd name="T56" fmla="*/ 449 w 740"/>
                  <a:gd name="T57" fmla="*/ 163 h 255"/>
                  <a:gd name="T58" fmla="*/ 428 w 740"/>
                  <a:gd name="T59" fmla="*/ 165 h 255"/>
                  <a:gd name="T60" fmla="*/ 404 w 740"/>
                  <a:gd name="T61" fmla="*/ 135 h 255"/>
                  <a:gd name="T62" fmla="*/ 395 w 740"/>
                  <a:gd name="T63" fmla="*/ 161 h 255"/>
                  <a:gd name="T64" fmla="*/ 388 w 740"/>
                  <a:gd name="T65" fmla="*/ 109 h 255"/>
                  <a:gd name="T66" fmla="*/ 447 w 740"/>
                  <a:gd name="T67" fmla="*/ 75 h 255"/>
                  <a:gd name="T68" fmla="*/ 539 w 740"/>
                  <a:gd name="T69" fmla="*/ 71 h 255"/>
                  <a:gd name="T70" fmla="*/ 529 w 740"/>
                  <a:gd name="T71" fmla="*/ 102 h 255"/>
                  <a:gd name="T72" fmla="*/ 529 w 740"/>
                  <a:gd name="T73" fmla="*/ 61 h 255"/>
                  <a:gd name="T74" fmla="*/ 383 w 740"/>
                  <a:gd name="T75" fmla="*/ 73 h 255"/>
                  <a:gd name="T76" fmla="*/ 343 w 740"/>
                  <a:gd name="T77" fmla="*/ 128 h 255"/>
                  <a:gd name="T78" fmla="*/ 298 w 740"/>
                  <a:gd name="T79" fmla="*/ 144 h 255"/>
                  <a:gd name="T80" fmla="*/ 241 w 740"/>
                  <a:gd name="T81" fmla="*/ 135 h 255"/>
                  <a:gd name="T82" fmla="*/ 222 w 740"/>
                  <a:gd name="T83" fmla="*/ 66 h 255"/>
                  <a:gd name="T84" fmla="*/ 267 w 740"/>
                  <a:gd name="T85" fmla="*/ 73 h 255"/>
                  <a:gd name="T86" fmla="*/ 321 w 740"/>
                  <a:gd name="T87" fmla="*/ 42 h 255"/>
                  <a:gd name="T88" fmla="*/ 357 w 740"/>
                  <a:gd name="T89" fmla="*/ 35 h 255"/>
                  <a:gd name="T90" fmla="*/ 151 w 740"/>
                  <a:gd name="T91" fmla="*/ 184 h 255"/>
                  <a:gd name="T92" fmla="*/ 89 w 740"/>
                  <a:gd name="T93" fmla="*/ 120 h 255"/>
                  <a:gd name="T94" fmla="*/ 37 w 740"/>
                  <a:gd name="T95" fmla="*/ 49 h 255"/>
                  <a:gd name="T96" fmla="*/ 9 w 740"/>
                  <a:gd name="T97" fmla="*/ 0 h 255"/>
                  <a:gd name="T98" fmla="*/ 87 w 740"/>
                  <a:gd name="T99" fmla="*/ 54 h 255"/>
                  <a:gd name="T100" fmla="*/ 132 w 740"/>
                  <a:gd name="T101" fmla="*/ 99 h 255"/>
                  <a:gd name="T102" fmla="*/ 168 w 740"/>
                  <a:gd name="T103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255">
                    <a:moveTo>
                      <a:pt x="411" y="253"/>
                    </a:moveTo>
                    <a:lnTo>
                      <a:pt x="411" y="253"/>
                    </a:lnTo>
                    <a:lnTo>
                      <a:pt x="404" y="253"/>
                    </a:lnTo>
                    <a:lnTo>
                      <a:pt x="383" y="244"/>
                    </a:lnTo>
                    <a:lnTo>
                      <a:pt x="397" y="239"/>
                    </a:lnTo>
                    <a:lnTo>
                      <a:pt x="406" y="244"/>
                    </a:lnTo>
                    <a:lnTo>
                      <a:pt x="411" y="248"/>
                    </a:lnTo>
                    <a:lnTo>
                      <a:pt x="411" y="253"/>
                    </a:lnTo>
                    <a:close/>
                    <a:moveTo>
                      <a:pt x="470" y="251"/>
                    </a:moveTo>
                    <a:lnTo>
                      <a:pt x="470" y="251"/>
                    </a:lnTo>
                    <a:lnTo>
                      <a:pt x="456" y="255"/>
                    </a:lnTo>
                    <a:lnTo>
                      <a:pt x="456" y="253"/>
                    </a:lnTo>
                    <a:lnTo>
                      <a:pt x="456" y="248"/>
                    </a:lnTo>
                    <a:lnTo>
                      <a:pt x="463" y="239"/>
                    </a:lnTo>
                    <a:lnTo>
                      <a:pt x="480" y="232"/>
                    </a:lnTo>
                    <a:lnTo>
                      <a:pt x="482" y="234"/>
                    </a:lnTo>
                    <a:lnTo>
                      <a:pt x="482" y="239"/>
                    </a:lnTo>
                    <a:lnTo>
                      <a:pt x="470" y="251"/>
                    </a:lnTo>
                    <a:close/>
                    <a:moveTo>
                      <a:pt x="366" y="218"/>
                    </a:moveTo>
                    <a:lnTo>
                      <a:pt x="366" y="218"/>
                    </a:lnTo>
                    <a:lnTo>
                      <a:pt x="371" y="222"/>
                    </a:lnTo>
                    <a:lnTo>
                      <a:pt x="380" y="222"/>
                    </a:lnTo>
                    <a:lnTo>
                      <a:pt x="385" y="229"/>
                    </a:lnTo>
                    <a:lnTo>
                      <a:pt x="366" y="232"/>
                    </a:lnTo>
                    <a:lnTo>
                      <a:pt x="354" y="234"/>
                    </a:lnTo>
                    <a:lnTo>
                      <a:pt x="347" y="234"/>
                    </a:lnTo>
                    <a:lnTo>
                      <a:pt x="352" y="225"/>
                    </a:lnTo>
                    <a:lnTo>
                      <a:pt x="361" y="225"/>
                    </a:lnTo>
                    <a:lnTo>
                      <a:pt x="366" y="218"/>
                    </a:lnTo>
                    <a:close/>
                    <a:moveTo>
                      <a:pt x="447" y="218"/>
                    </a:moveTo>
                    <a:lnTo>
                      <a:pt x="447" y="218"/>
                    </a:lnTo>
                    <a:lnTo>
                      <a:pt x="444" y="229"/>
                    </a:lnTo>
                    <a:lnTo>
                      <a:pt x="418" y="232"/>
                    </a:lnTo>
                    <a:lnTo>
                      <a:pt x="397" y="229"/>
                    </a:lnTo>
                    <a:lnTo>
                      <a:pt x="397" y="225"/>
                    </a:lnTo>
                    <a:lnTo>
                      <a:pt x="411" y="222"/>
                    </a:lnTo>
                    <a:lnTo>
                      <a:pt x="421" y="227"/>
                    </a:lnTo>
                    <a:lnTo>
                      <a:pt x="432" y="225"/>
                    </a:lnTo>
                    <a:lnTo>
                      <a:pt x="447" y="218"/>
                    </a:lnTo>
                    <a:close/>
                    <a:moveTo>
                      <a:pt x="215" y="199"/>
                    </a:moveTo>
                    <a:lnTo>
                      <a:pt x="215" y="199"/>
                    </a:lnTo>
                    <a:lnTo>
                      <a:pt x="246" y="199"/>
                    </a:lnTo>
                    <a:lnTo>
                      <a:pt x="250" y="191"/>
                    </a:lnTo>
                    <a:lnTo>
                      <a:pt x="279" y="201"/>
                    </a:lnTo>
                    <a:lnTo>
                      <a:pt x="286" y="210"/>
                    </a:lnTo>
                    <a:lnTo>
                      <a:pt x="309" y="213"/>
                    </a:lnTo>
                    <a:lnTo>
                      <a:pt x="331" y="222"/>
                    </a:lnTo>
                    <a:lnTo>
                      <a:pt x="312" y="229"/>
                    </a:lnTo>
                    <a:lnTo>
                      <a:pt x="293" y="222"/>
                    </a:lnTo>
                    <a:lnTo>
                      <a:pt x="279" y="225"/>
                    </a:lnTo>
                    <a:lnTo>
                      <a:pt x="262" y="222"/>
                    </a:lnTo>
                    <a:lnTo>
                      <a:pt x="248" y="220"/>
                    </a:lnTo>
                    <a:lnTo>
                      <a:pt x="227" y="213"/>
                    </a:lnTo>
                    <a:lnTo>
                      <a:pt x="217" y="210"/>
                    </a:lnTo>
                    <a:lnTo>
                      <a:pt x="210" y="213"/>
                    </a:lnTo>
                    <a:lnTo>
                      <a:pt x="179" y="208"/>
                    </a:lnTo>
                    <a:lnTo>
                      <a:pt x="177" y="201"/>
                    </a:lnTo>
                    <a:lnTo>
                      <a:pt x="163" y="199"/>
                    </a:lnTo>
                    <a:lnTo>
                      <a:pt x="172" y="184"/>
                    </a:lnTo>
                    <a:lnTo>
                      <a:pt x="194" y="184"/>
                    </a:lnTo>
                    <a:lnTo>
                      <a:pt x="205" y="189"/>
                    </a:lnTo>
                    <a:lnTo>
                      <a:pt x="212" y="191"/>
                    </a:lnTo>
                    <a:lnTo>
                      <a:pt x="215" y="199"/>
                    </a:lnTo>
                    <a:close/>
                    <a:moveTo>
                      <a:pt x="638" y="187"/>
                    </a:moveTo>
                    <a:lnTo>
                      <a:pt x="638" y="187"/>
                    </a:lnTo>
                    <a:lnTo>
                      <a:pt x="629" y="199"/>
                    </a:lnTo>
                    <a:lnTo>
                      <a:pt x="629" y="187"/>
                    </a:lnTo>
                    <a:lnTo>
                      <a:pt x="631" y="182"/>
                    </a:lnTo>
                    <a:lnTo>
                      <a:pt x="634" y="175"/>
                    </a:lnTo>
                    <a:lnTo>
                      <a:pt x="638" y="182"/>
                    </a:lnTo>
                    <a:lnTo>
                      <a:pt x="638" y="187"/>
                    </a:lnTo>
                    <a:close/>
                    <a:moveTo>
                      <a:pt x="518" y="144"/>
                    </a:moveTo>
                    <a:lnTo>
                      <a:pt x="518" y="144"/>
                    </a:lnTo>
                    <a:lnTo>
                      <a:pt x="511" y="149"/>
                    </a:lnTo>
                    <a:lnTo>
                      <a:pt x="499" y="147"/>
                    </a:lnTo>
                    <a:lnTo>
                      <a:pt x="496" y="139"/>
                    </a:lnTo>
                    <a:lnTo>
                      <a:pt x="513" y="139"/>
                    </a:lnTo>
                    <a:lnTo>
                      <a:pt x="518" y="144"/>
                    </a:lnTo>
                    <a:close/>
                    <a:moveTo>
                      <a:pt x="570" y="139"/>
                    </a:moveTo>
                    <a:lnTo>
                      <a:pt x="570" y="139"/>
                    </a:lnTo>
                    <a:lnTo>
                      <a:pt x="574" y="151"/>
                    </a:lnTo>
                    <a:lnTo>
                      <a:pt x="560" y="144"/>
                    </a:lnTo>
                    <a:lnTo>
                      <a:pt x="548" y="142"/>
                    </a:lnTo>
                    <a:lnTo>
                      <a:pt x="539" y="144"/>
                    </a:lnTo>
                    <a:lnTo>
                      <a:pt x="527" y="142"/>
                    </a:lnTo>
                    <a:lnTo>
                      <a:pt x="529" y="135"/>
                    </a:lnTo>
                    <a:lnTo>
                      <a:pt x="551" y="132"/>
                    </a:lnTo>
                    <a:lnTo>
                      <a:pt x="570" y="139"/>
                    </a:lnTo>
                    <a:close/>
                    <a:moveTo>
                      <a:pt x="629" y="106"/>
                    </a:moveTo>
                    <a:lnTo>
                      <a:pt x="629" y="106"/>
                    </a:lnTo>
                    <a:lnTo>
                      <a:pt x="634" y="132"/>
                    </a:lnTo>
                    <a:lnTo>
                      <a:pt x="650" y="142"/>
                    </a:lnTo>
                    <a:lnTo>
                      <a:pt x="662" y="125"/>
                    </a:lnTo>
                    <a:lnTo>
                      <a:pt x="681" y="116"/>
                    </a:lnTo>
                    <a:lnTo>
                      <a:pt x="695" y="116"/>
                    </a:lnTo>
                    <a:lnTo>
                      <a:pt x="712" y="120"/>
                    </a:lnTo>
                    <a:lnTo>
                      <a:pt x="721" y="128"/>
                    </a:lnTo>
                    <a:lnTo>
                      <a:pt x="740" y="130"/>
                    </a:lnTo>
                    <a:lnTo>
                      <a:pt x="740" y="182"/>
                    </a:lnTo>
                    <a:lnTo>
                      <a:pt x="740" y="234"/>
                    </a:lnTo>
                    <a:lnTo>
                      <a:pt x="726" y="222"/>
                    </a:lnTo>
                    <a:lnTo>
                      <a:pt x="709" y="218"/>
                    </a:lnTo>
                    <a:lnTo>
                      <a:pt x="704" y="225"/>
                    </a:lnTo>
                    <a:lnTo>
                      <a:pt x="686" y="225"/>
                    </a:lnTo>
                    <a:lnTo>
                      <a:pt x="690" y="210"/>
                    </a:lnTo>
                    <a:lnTo>
                      <a:pt x="702" y="206"/>
                    </a:lnTo>
                    <a:lnTo>
                      <a:pt x="697" y="189"/>
                    </a:lnTo>
                    <a:lnTo>
                      <a:pt x="690" y="175"/>
                    </a:lnTo>
                    <a:lnTo>
                      <a:pt x="660" y="161"/>
                    </a:lnTo>
                    <a:lnTo>
                      <a:pt x="645" y="161"/>
                    </a:lnTo>
                    <a:lnTo>
                      <a:pt x="619" y="144"/>
                    </a:lnTo>
                    <a:lnTo>
                      <a:pt x="615" y="154"/>
                    </a:lnTo>
                    <a:lnTo>
                      <a:pt x="610" y="154"/>
                    </a:lnTo>
                    <a:lnTo>
                      <a:pt x="605" y="149"/>
                    </a:lnTo>
                    <a:lnTo>
                      <a:pt x="605" y="142"/>
                    </a:lnTo>
                    <a:lnTo>
                      <a:pt x="593" y="135"/>
                    </a:lnTo>
                    <a:lnTo>
                      <a:pt x="610" y="128"/>
                    </a:lnTo>
                    <a:lnTo>
                      <a:pt x="622" y="128"/>
                    </a:lnTo>
                    <a:lnTo>
                      <a:pt x="622" y="123"/>
                    </a:lnTo>
                    <a:lnTo>
                      <a:pt x="598" y="123"/>
                    </a:lnTo>
                    <a:lnTo>
                      <a:pt x="591" y="113"/>
                    </a:lnTo>
                    <a:lnTo>
                      <a:pt x="577" y="111"/>
                    </a:lnTo>
                    <a:lnTo>
                      <a:pt x="570" y="104"/>
                    </a:lnTo>
                    <a:lnTo>
                      <a:pt x="591" y="99"/>
                    </a:lnTo>
                    <a:lnTo>
                      <a:pt x="600" y="94"/>
                    </a:lnTo>
                    <a:lnTo>
                      <a:pt x="626" y="102"/>
                    </a:lnTo>
                    <a:lnTo>
                      <a:pt x="629" y="106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70" y="80"/>
                    </a:lnTo>
                    <a:lnTo>
                      <a:pt x="458" y="85"/>
                    </a:lnTo>
                    <a:lnTo>
                      <a:pt x="442" y="80"/>
                    </a:lnTo>
                    <a:lnTo>
                      <a:pt x="416" y="83"/>
                    </a:lnTo>
                    <a:lnTo>
                      <a:pt x="402" y="85"/>
                    </a:lnTo>
                    <a:lnTo>
                      <a:pt x="399" y="97"/>
                    </a:lnTo>
                    <a:lnTo>
                      <a:pt x="414" y="111"/>
                    </a:lnTo>
                    <a:lnTo>
                      <a:pt x="423" y="104"/>
                    </a:lnTo>
                    <a:lnTo>
                      <a:pt x="454" y="99"/>
                    </a:lnTo>
                    <a:lnTo>
                      <a:pt x="451" y="106"/>
                    </a:lnTo>
                    <a:lnTo>
                      <a:pt x="444" y="104"/>
                    </a:lnTo>
                    <a:lnTo>
                      <a:pt x="437" y="113"/>
                    </a:lnTo>
                    <a:lnTo>
                      <a:pt x="423" y="118"/>
                    </a:lnTo>
                    <a:lnTo>
                      <a:pt x="440" y="139"/>
                    </a:lnTo>
                    <a:lnTo>
                      <a:pt x="435" y="144"/>
                    </a:lnTo>
                    <a:lnTo>
                      <a:pt x="449" y="163"/>
                    </a:lnTo>
                    <a:lnTo>
                      <a:pt x="449" y="175"/>
                    </a:lnTo>
                    <a:lnTo>
                      <a:pt x="442" y="180"/>
                    </a:lnTo>
                    <a:lnTo>
                      <a:pt x="435" y="173"/>
                    </a:lnTo>
                    <a:lnTo>
                      <a:pt x="442" y="161"/>
                    </a:lnTo>
                    <a:lnTo>
                      <a:pt x="428" y="165"/>
                    </a:lnTo>
                    <a:lnTo>
                      <a:pt x="423" y="163"/>
                    </a:lnTo>
                    <a:lnTo>
                      <a:pt x="425" y="156"/>
                    </a:lnTo>
                    <a:lnTo>
                      <a:pt x="414" y="147"/>
                    </a:lnTo>
                    <a:lnTo>
                      <a:pt x="416" y="130"/>
                    </a:lnTo>
                    <a:lnTo>
                      <a:pt x="404" y="135"/>
                    </a:lnTo>
                    <a:lnTo>
                      <a:pt x="406" y="154"/>
                    </a:lnTo>
                    <a:lnTo>
                      <a:pt x="406" y="177"/>
                    </a:lnTo>
                    <a:lnTo>
                      <a:pt x="397" y="180"/>
                    </a:lnTo>
                    <a:lnTo>
                      <a:pt x="388" y="175"/>
                    </a:lnTo>
                    <a:lnTo>
                      <a:pt x="395" y="161"/>
                    </a:lnTo>
                    <a:lnTo>
                      <a:pt x="390" y="144"/>
                    </a:lnTo>
                    <a:lnTo>
                      <a:pt x="385" y="144"/>
                    </a:lnTo>
                    <a:lnTo>
                      <a:pt x="380" y="132"/>
                    </a:lnTo>
                    <a:lnTo>
                      <a:pt x="388" y="123"/>
                    </a:lnTo>
                    <a:lnTo>
                      <a:pt x="388" y="109"/>
                    </a:lnTo>
                    <a:lnTo>
                      <a:pt x="397" y="85"/>
                    </a:lnTo>
                    <a:lnTo>
                      <a:pt x="399" y="80"/>
                    </a:lnTo>
                    <a:lnTo>
                      <a:pt x="414" y="66"/>
                    </a:lnTo>
                    <a:lnTo>
                      <a:pt x="425" y="73"/>
                    </a:lnTo>
                    <a:lnTo>
                      <a:pt x="447" y="75"/>
                    </a:lnTo>
                    <a:lnTo>
                      <a:pt x="466" y="73"/>
                    </a:lnTo>
                    <a:lnTo>
                      <a:pt x="482" y="61"/>
                    </a:lnTo>
                    <a:lnTo>
                      <a:pt x="484" y="66"/>
                    </a:lnTo>
                    <a:close/>
                    <a:moveTo>
                      <a:pt x="539" y="71"/>
                    </a:moveTo>
                    <a:lnTo>
                      <a:pt x="539" y="71"/>
                    </a:lnTo>
                    <a:lnTo>
                      <a:pt x="539" y="85"/>
                    </a:lnTo>
                    <a:lnTo>
                      <a:pt x="529" y="83"/>
                    </a:lnTo>
                    <a:lnTo>
                      <a:pt x="527" y="92"/>
                    </a:lnTo>
                    <a:lnTo>
                      <a:pt x="534" y="102"/>
                    </a:lnTo>
                    <a:lnTo>
                      <a:pt x="529" y="102"/>
                    </a:lnTo>
                    <a:lnTo>
                      <a:pt x="525" y="92"/>
                    </a:lnTo>
                    <a:lnTo>
                      <a:pt x="520" y="73"/>
                    </a:lnTo>
                    <a:lnTo>
                      <a:pt x="522" y="59"/>
                    </a:lnTo>
                    <a:lnTo>
                      <a:pt x="527" y="54"/>
                    </a:lnTo>
                    <a:lnTo>
                      <a:pt x="529" y="61"/>
                    </a:lnTo>
                    <a:lnTo>
                      <a:pt x="539" y="64"/>
                    </a:lnTo>
                    <a:lnTo>
                      <a:pt x="539" y="71"/>
                    </a:lnTo>
                    <a:close/>
                    <a:moveTo>
                      <a:pt x="364" y="59"/>
                    </a:moveTo>
                    <a:lnTo>
                      <a:pt x="364" y="59"/>
                    </a:lnTo>
                    <a:lnTo>
                      <a:pt x="383" y="73"/>
                    </a:lnTo>
                    <a:lnTo>
                      <a:pt x="364" y="75"/>
                    </a:lnTo>
                    <a:lnTo>
                      <a:pt x="359" y="87"/>
                    </a:lnTo>
                    <a:lnTo>
                      <a:pt x="359" y="102"/>
                    </a:lnTo>
                    <a:lnTo>
                      <a:pt x="343" y="111"/>
                    </a:lnTo>
                    <a:lnTo>
                      <a:pt x="343" y="128"/>
                    </a:lnTo>
                    <a:lnTo>
                      <a:pt x="335" y="154"/>
                    </a:lnTo>
                    <a:lnTo>
                      <a:pt x="333" y="147"/>
                    </a:lnTo>
                    <a:lnTo>
                      <a:pt x="317" y="154"/>
                    </a:lnTo>
                    <a:lnTo>
                      <a:pt x="309" y="144"/>
                    </a:lnTo>
                    <a:lnTo>
                      <a:pt x="298" y="144"/>
                    </a:lnTo>
                    <a:lnTo>
                      <a:pt x="291" y="139"/>
                    </a:lnTo>
                    <a:lnTo>
                      <a:pt x="272" y="144"/>
                    </a:lnTo>
                    <a:lnTo>
                      <a:pt x="265" y="137"/>
                    </a:lnTo>
                    <a:lnTo>
                      <a:pt x="253" y="137"/>
                    </a:lnTo>
                    <a:lnTo>
                      <a:pt x="241" y="135"/>
                    </a:lnTo>
                    <a:lnTo>
                      <a:pt x="239" y="113"/>
                    </a:lnTo>
                    <a:lnTo>
                      <a:pt x="229" y="109"/>
                    </a:lnTo>
                    <a:lnTo>
                      <a:pt x="222" y="94"/>
                    </a:lnTo>
                    <a:lnTo>
                      <a:pt x="220" y="80"/>
                    </a:lnTo>
                    <a:lnTo>
                      <a:pt x="222" y="66"/>
                    </a:lnTo>
                    <a:lnTo>
                      <a:pt x="231" y="57"/>
                    </a:lnTo>
                    <a:lnTo>
                      <a:pt x="234" y="66"/>
                    </a:lnTo>
                    <a:lnTo>
                      <a:pt x="246" y="75"/>
                    </a:lnTo>
                    <a:lnTo>
                      <a:pt x="255" y="73"/>
                    </a:lnTo>
                    <a:lnTo>
                      <a:pt x="267" y="73"/>
                    </a:lnTo>
                    <a:lnTo>
                      <a:pt x="276" y="66"/>
                    </a:lnTo>
                    <a:lnTo>
                      <a:pt x="283" y="64"/>
                    </a:lnTo>
                    <a:lnTo>
                      <a:pt x="300" y="68"/>
                    </a:lnTo>
                    <a:lnTo>
                      <a:pt x="312" y="66"/>
                    </a:lnTo>
                    <a:lnTo>
                      <a:pt x="321" y="42"/>
                    </a:lnTo>
                    <a:lnTo>
                      <a:pt x="326" y="38"/>
                    </a:lnTo>
                    <a:lnTo>
                      <a:pt x="333" y="19"/>
                    </a:lnTo>
                    <a:lnTo>
                      <a:pt x="352" y="19"/>
                    </a:lnTo>
                    <a:lnTo>
                      <a:pt x="364" y="21"/>
                    </a:lnTo>
                    <a:lnTo>
                      <a:pt x="357" y="35"/>
                    </a:lnTo>
                    <a:lnTo>
                      <a:pt x="369" y="52"/>
                    </a:lnTo>
                    <a:lnTo>
                      <a:pt x="364" y="59"/>
                    </a:lnTo>
                    <a:close/>
                    <a:moveTo>
                      <a:pt x="170" y="182"/>
                    </a:moveTo>
                    <a:lnTo>
                      <a:pt x="170" y="182"/>
                    </a:lnTo>
                    <a:lnTo>
                      <a:pt x="151" y="184"/>
                    </a:lnTo>
                    <a:lnTo>
                      <a:pt x="139" y="168"/>
                    </a:lnTo>
                    <a:lnTo>
                      <a:pt x="118" y="156"/>
                    </a:lnTo>
                    <a:lnTo>
                      <a:pt x="111" y="147"/>
                    </a:lnTo>
                    <a:lnTo>
                      <a:pt x="99" y="132"/>
                    </a:lnTo>
                    <a:lnTo>
                      <a:pt x="89" y="120"/>
                    </a:lnTo>
                    <a:lnTo>
                      <a:pt x="78" y="99"/>
                    </a:lnTo>
                    <a:lnTo>
                      <a:pt x="63" y="85"/>
                    </a:lnTo>
                    <a:lnTo>
                      <a:pt x="59" y="71"/>
                    </a:lnTo>
                    <a:lnTo>
                      <a:pt x="52" y="59"/>
                    </a:lnTo>
                    <a:lnTo>
                      <a:pt x="37" y="49"/>
                    </a:lnTo>
                    <a:lnTo>
                      <a:pt x="30" y="35"/>
                    </a:lnTo>
                    <a:lnTo>
                      <a:pt x="16" y="26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" y="4"/>
                    </a:lnTo>
                    <a:lnTo>
                      <a:pt x="49" y="19"/>
                    </a:lnTo>
                    <a:lnTo>
                      <a:pt x="61" y="31"/>
                    </a:lnTo>
                    <a:lnTo>
                      <a:pt x="71" y="38"/>
                    </a:lnTo>
                    <a:lnTo>
                      <a:pt x="87" y="54"/>
                    </a:lnTo>
                    <a:lnTo>
                      <a:pt x="101" y="54"/>
                    </a:lnTo>
                    <a:lnTo>
                      <a:pt x="116" y="66"/>
                    </a:lnTo>
                    <a:lnTo>
                      <a:pt x="125" y="80"/>
                    </a:lnTo>
                    <a:lnTo>
                      <a:pt x="137" y="87"/>
                    </a:lnTo>
                    <a:lnTo>
                      <a:pt x="132" y="99"/>
                    </a:lnTo>
                    <a:lnTo>
                      <a:pt x="142" y="106"/>
                    </a:lnTo>
                    <a:lnTo>
                      <a:pt x="146" y="106"/>
                    </a:lnTo>
                    <a:lnTo>
                      <a:pt x="149" y="118"/>
                    </a:lnTo>
                    <a:lnTo>
                      <a:pt x="156" y="125"/>
                    </a:lnTo>
                    <a:lnTo>
                      <a:pt x="168" y="128"/>
                    </a:lnTo>
                    <a:lnTo>
                      <a:pt x="175" y="137"/>
                    </a:lnTo>
                    <a:lnTo>
                      <a:pt x="170" y="158"/>
                    </a:lnTo>
                    <a:lnTo>
                      <a:pt x="170" y="18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2" name="Freeform 148">
                <a:extLst>
                  <a:ext uri="{FF2B5EF4-FFF2-40B4-BE49-F238E27FC236}">
                    <a16:creationId xmlns:a16="http://schemas.microsoft.com/office/drawing/2014/main" id="{1D9E9787-FE4C-46A7-B8B8-AD7930172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00568" y="2613293"/>
                <a:ext cx="116563" cy="169380"/>
              </a:xfrm>
              <a:custGeom>
                <a:avLst/>
                <a:gdLst>
                  <a:gd name="T0" fmla="*/ 43 w 64"/>
                  <a:gd name="T1" fmla="*/ 14 h 93"/>
                  <a:gd name="T2" fmla="*/ 43 w 64"/>
                  <a:gd name="T3" fmla="*/ 14 h 93"/>
                  <a:gd name="T4" fmla="*/ 40 w 64"/>
                  <a:gd name="T5" fmla="*/ 29 h 93"/>
                  <a:gd name="T6" fmla="*/ 50 w 64"/>
                  <a:gd name="T7" fmla="*/ 29 h 93"/>
                  <a:gd name="T8" fmla="*/ 62 w 64"/>
                  <a:gd name="T9" fmla="*/ 36 h 93"/>
                  <a:gd name="T10" fmla="*/ 64 w 64"/>
                  <a:gd name="T11" fmla="*/ 55 h 93"/>
                  <a:gd name="T12" fmla="*/ 52 w 64"/>
                  <a:gd name="T13" fmla="*/ 78 h 93"/>
                  <a:gd name="T14" fmla="*/ 24 w 64"/>
                  <a:gd name="T15" fmla="*/ 93 h 93"/>
                  <a:gd name="T16" fmla="*/ 0 w 64"/>
                  <a:gd name="T17" fmla="*/ 90 h 93"/>
                  <a:gd name="T18" fmla="*/ 14 w 64"/>
                  <a:gd name="T19" fmla="*/ 62 h 93"/>
                  <a:gd name="T20" fmla="*/ 5 w 64"/>
                  <a:gd name="T21" fmla="*/ 36 h 93"/>
                  <a:gd name="T22" fmla="*/ 29 w 64"/>
                  <a:gd name="T23" fmla="*/ 12 h 93"/>
                  <a:gd name="T24" fmla="*/ 40 w 64"/>
                  <a:gd name="T25" fmla="*/ 0 h 93"/>
                  <a:gd name="T26" fmla="*/ 43 w 64"/>
                  <a:gd name="T2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93">
                    <a:moveTo>
                      <a:pt x="43" y="14"/>
                    </a:moveTo>
                    <a:lnTo>
                      <a:pt x="43" y="14"/>
                    </a:lnTo>
                    <a:lnTo>
                      <a:pt x="40" y="29"/>
                    </a:lnTo>
                    <a:lnTo>
                      <a:pt x="50" y="29"/>
                    </a:lnTo>
                    <a:lnTo>
                      <a:pt x="62" y="36"/>
                    </a:lnTo>
                    <a:lnTo>
                      <a:pt x="64" y="55"/>
                    </a:lnTo>
                    <a:lnTo>
                      <a:pt x="52" y="78"/>
                    </a:lnTo>
                    <a:lnTo>
                      <a:pt x="24" y="93"/>
                    </a:lnTo>
                    <a:lnTo>
                      <a:pt x="0" y="90"/>
                    </a:lnTo>
                    <a:lnTo>
                      <a:pt x="14" y="62"/>
                    </a:lnTo>
                    <a:lnTo>
                      <a:pt x="5" y="36"/>
                    </a:lnTo>
                    <a:lnTo>
                      <a:pt x="29" y="12"/>
                    </a:lnTo>
                    <a:lnTo>
                      <a:pt x="40" y="0"/>
                    </a:lnTo>
                    <a:lnTo>
                      <a:pt x="43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4" name="Freeform 156">
                <a:extLst>
                  <a:ext uri="{FF2B5EF4-FFF2-40B4-BE49-F238E27FC236}">
                    <a16:creationId xmlns:a16="http://schemas.microsoft.com/office/drawing/2014/main" id="{00FEF1E2-82CD-4BA1-A7D8-1C7477CC4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523938"/>
                <a:ext cx="47354" cy="123848"/>
              </a:xfrm>
              <a:custGeom>
                <a:avLst/>
                <a:gdLst>
                  <a:gd name="T0" fmla="*/ 26 w 26"/>
                  <a:gd name="T1" fmla="*/ 0 h 68"/>
                  <a:gd name="T2" fmla="*/ 26 w 26"/>
                  <a:gd name="T3" fmla="*/ 0 h 68"/>
                  <a:gd name="T4" fmla="*/ 26 w 26"/>
                  <a:gd name="T5" fmla="*/ 7 h 68"/>
                  <a:gd name="T6" fmla="*/ 24 w 26"/>
                  <a:gd name="T7" fmla="*/ 9 h 68"/>
                  <a:gd name="T8" fmla="*/ 24 w 26"/>
                  <a:gd name="T9" fmla="*/ 9 h 68"/>
                  <a:gd name="T10" fmla="*/ 21 w 26"/>
                  <a:gd name="T11" fmla="*/ 16 h 68"/>
                  <a:gd name="T12" fmla="*/ 14 w 26"/>
                  <a:gd name="T13" fmla="*/ 14 h 68"/>
                  <a:gd name="T14" fmla="*/ 12 w 26"/>
                  <a:gd name="T15" fmla="*/ 26 h 68"/>
                  <a:gd name="T16" fmla="*/ 16 w 26"/>
                  <a:gd name="T17" fmla="*/ 28 h 68"/>
                  <a:gd name="T18" fmla="*/ 12 w 26"/>
                  <a:gd name="T19" fmla="*/ 30 h 68"/>
                  <a:gd name="T20" fmla="*/ 12 w 26"/>
                  <a:gd name="T21" fmla="*/ 35 h 68"/>
                  <a:gd name="T22" fmla="*/ 19 w 26"/>
                  <a:gd name="T23" fmla="*/ 33 h 68"/>
                  <a:gd name="T24" fmla="*/ 19 w 26"/>
                  <a:gd name="T25" fmla="*/ 40 h 68"/>
                  <a:gd name="T26" fmla="*/ 12 w 26"/>
                  <a:gd name="T27" fmla="*/ 68 h 68"/>
                  <a:gd name="T28" fmla="*/ 0 w 26"/>
                  <a:gd name="T29" fmla="*/ 38 h 68"/>
                  <a:gd name="T30" fmla="*/ 5 w 26"/>
                  <a:gd name="T31" fmla="*/ 30 h 68"/>
                  <a:gd name="T32" fmla="*/ 5 w 26"/>
                  <a:gd name="T33" fmla="*/ 30 h 68"/>
                  <a:gd name="T34" fmla="*/ 9 w 26"/>
                  <a:gd name="T35" fmla="*/ 21 h 68"/>
                  <a:gd name="T36" fmla="*/ 12 w 26"/>
                  <a:gd name="T37" fmla="*/ 7 h 68"/>
                  <a:gd name="T38" fmla="*/ 14 w 26"/>
                  <a:gd name="T39" fmla="*/ 2 h 68"/>
                  <a:gd name="T40" fmla="*/ 14 w 26"/>
                  <a:gd name="T41" fmla="*/ 2 h 68"/>
                  <a:gd name="T42" fmla="*/ 19 w 26"/>
                  <a:gd name="T43" fmla="*/ 2 h 68"/>
                  <a:gd name="T44" fmla="*/ 21 w 26"/>
                  <a:gd name="T45" fmla="*/ 0 h 68"/>
                  <a:gd name="T46" fmla="*/ 26 w 26"/>
                  <a:gd name="T4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68">
                    <a:moveTo>
                      <a:pt x="26" y="0"/>
                    </a:moveTo>
                    <a:lnTo>
                      <a:pt x="26" y="0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6"/>
                    </a:lnTo>
                    <a:lnTo>
                      <a:pt x="14" y="14"/>
                    </a:lnTo>
                    <a:lnTo>
                      <a:pt x="12" y="26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2" y="35"/>
                    </a:lnTo>
                    <a:lnTo>
                      <a:pt x="19" y="33"/>
                    </a:lnTo>
                    <a:lnTo>
                      <a:pt x="19" y="40"/>
                    </a:lnTo>
                    <a:lnTo>
                      <a:pt x="12" y="68"/>
                    </a:lnTo>
                    <a:lnTo>
                      <a:pt x="0" y="3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9" y="21"/>
                    </a:lnTo>
                    <a:lnTo>
                      <a:pt x="12" y="7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5" name="Freeform 158">
                <a:extLst>
                  <a:ext uri="{FF2B5EF4-FFF2-40B4-BE49-F238E27FC236}">
                    <a16:creationId xmlns:a16="http://schemas.microsoft.com/office/drawing/2014/main" id="{D761B3D0-4E0A-4A59-806A-505CD7DCAE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5178" y="2988478"/>
                <a:ext cx="344224" cy="413433"/>
              </a:xfrm>
              <a:custGeom>
                <a:avLst/>
                <a:gdLst>
                  <a:gd name="T0" fmla="*/ 142 w 189"/>
                  <a:gd name="T1" fmla="*/ 194 h 227"/>
                  <a:gd name="T2" fmla="*/ 137 w 189"/>
                  <a:gd name="T3" fmla="*/ 218 h 227"/>
                  <a:gd name="T4" fmla="*/ 121 w 189"/>
                  <a:gd name="T5" fmla="*/ 220 h 227"/>
                  <a:gd name="T6" fmla="*/ 92 w 189"/>
                  <a:gd name="T7" fmla="*/ 206 h 227"/>
                  <a:gd name="T8" fmla="*/ 114 w 189"/>
                  <a:gd name="T9" fmla="*/ 199 h 227"/>
                  <a:gd name="T10" fmla="*/ 142 w 189"/>
                  <a:gd name="T11" fmla="*/ 194 h 227"/>
                  <a:gd name="T12" fmla="*/ 40 w 189"/>
                  <a:gd name="T13" fmla="*/ 133 h 227"/>
                  <a:gd name="T14" fmla="*/ 48 w 189"/>
                  <a:gd name="T15" fmla="*/ 175 h 227"/>
                  <a:gd name="T16" fmla="*/ 33 w 189"/>
                  <a:gd name="T17" fmla="*/ 180 h 227"/>
                  <a:gd name="T18" fmla="*/ 26 w 189"/>
                  <a:gd name="T19" fmla="*/ 149 h 227"/>
                  <a:gd name="T20" fmla="*/ 31 w 189"/>
                  <a:gd name="T21" fmla="*/ 137 h 227"/>
                  <a:gd name="T22" fmla="*/ 90 w 189"/>
                  <a:gd name="T23" fmla="*/ 7 h 227"/>
                  <a:gd name="T24" fmla="*/ 114 w 189"/>
                  <a:gd name="T25" fmla="*/ 14 h 227"/>
                  <a:gd name="T26" fmla="*/ 116 w 189"/>
                  <a:gd name="T27" fmla="*/ 36 h 227"/>
                  <a:gd name="T28" fmla="*/ 90 w 189"/>
                  <a:gd name="T29" fmla="*/ 40 h 227"/>
                  <a:gd name="T30" fmla="*/ 88 w 189"/>
                  <a:gd name="T31" fmla="*/ 57 h 227"/>
                  <a:gd name="T32" fmla="*/ 109 w 189"/>
                  <a:gd name="T33" fmla="*/ 81 h 227"/>
                  <a:gd name="T34" fmla="*/ 135 w 189"/>
                  <a:gd name="T35" fmla="*/ 116 h 227"/>
                  <a:gd name="T36" fmla="*/ 152 w 189"/>
                  <a:gd name="T37" fmla="*/ 121 h 227"/>
                  <a:gd name="T38" fmla="*/ 161 w 189"/>
                  <a:gd name="T39" fmla="*/ 133 h 227"/>
                  <a:gd name="T40" fmla="*/ 187 w 189"/>
                  <a:gd name="T41" fmla="*/ 149 h 227"/>
                  <a:gd name="T42" fmla="*/ 187 w 189"/>
                  <a:gd name="T43" fmla="*/ 161 h 227"/>
                  <a:gd name="T44" fmla="*/ 163 w 189"/>
                  <a:gd name="T45" fmla="*/ 147 h 227"/>
                  <a:gd name="T46" fmla="*/ 168 w 189"/>
                  <a:gd name="T47" fmla="*/ 171 h 227"/>
                  <a:gd name="T48" fmla="*/ 159 w 189"/>
                  <a:gd name="T49" fmla="*/ 182 h 227"/>
                  <a:gd name="T50" fmla="*/ 145 w 189"/>
                  <a:gd name="T51" fmla="*/ 201 h 227"/>
                  <a:gd name="T52" fmla="*/ 147 w 189"/>
                  <a:gd name="T53" fmla="*/ 182 h 227"/>
                  <a:gd name="T54" fmla="*/ 145 w 189"/>
                  <a:gd name="T55" fmla="*/ 166 h 227"/>
                  <a:gd name="T56" fmla="*/ 133 w 189"/>
                  <a:gd name="T57" fmla="*/ 154 h 227"/>
                  <a:gd name="T58" fmla="*/ 116 w 189"/>
                  <a:gd name="T59" fmla="*/ 140 h 227"/>
                  <a:gd name="T60" fmla="*/ 100 w 189"/>
                  <a:gd name="T61" fmla="*/ 130 h 227"/>
                  <a:gd name="T62" fmla="*/ 71 w 189"/>
                  <a:gd name="T63" fmla="*/ 107 h 227"/>
                  <a:gd name="T64" fmla="*/ 55 w 189"/>
                  <a:gd name="T65" fmla="*/ 74 h 227"/>
                  <a:gd name="T66" fmla="*/ 36 w 189"/>
                  <a:gd name="T67" fmla="*/ 62 h 227"/>
                  <a:gd name="T68" fmla="*/ 19 w 189"/>
                  <a:gd name="T69" fmla="*/ 76 h 227"/>
                  <a:gd name="T70" fmla="*/ 12 w 189"/>
                  <a:gd name="T71" fmla="*/ 69 h 227"/>
                  <a:gd name="T72" fmla="*/ 0 w 189"/>
                  <a:gd name="T73" fmla="*/ 47 h 227"/>
                  <a:gd name="T74" fmla="*/ 0 w 189"/>
                  <a:gd name="T75" fmla="*/ 33 h 227"/>
                  <a:gd name="T76" fmla="*/ 7 w 189"/>
                  <a:gd name="T77" fmla="*/ 31 h 227"/>
                  <a:gd name="T78" fmla="*/ 24 w 189"/>
                  <a:gd name="T79" fmla="*/ 21 h 227"/>
                  <a:gd name="T80" fmla="*/ 36 w 189"/>
                  <a:gd name="T81" fmla="*/ 26 h 227"/>
                  <a:gd name="T82" fmla="*/ 52 w 189"/>
                  <a:gd name="T83" fmla="*/ 19 h 227"/>
                  <a:gd name="T84" fmla="*/ 59 w 189"/>
                  <a:gd name="T85" fmla="*/ 5 h 227"/>
                  <a:gd name="T86" fmla="*/ 71 w 189"/>
                  <a:gd name="T87" fmla="*/ 5 h 227"/>
                  <a:gd name="T88" fmla="*/ 90 w 189"/>
                  <a:gd name="T89" fmla="*/ 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9" h="227">
                    <a:moveTo>
                      <a:pt x="142" y="194"/>
                    </a:moveTo>
                    <a:lnTo>
                      <a:pt x="142" y="194"/>
                    </a:lnTo>
                    <a:lnTo>
                      <a:pt x="135" y="211"/>
                    </a:lnTo>
                    <a:lnTo>
                      <a:pt x="137" y="218"/>
                    </a:lnTo>
                    <a:lnTo>
                      <a:pt x="135" y="227"/>
                    </a:lnTo>
                    <a:lnTo>
                      <a:pt x="121" y="220"/>
                    </a:lnTo>
                    <a:lnTo>
                      <a:pt x="114" y="218"/>
                    </a:lnTo>
                    <a:lnTo>
                      <a:pt x="92" y="206"/>
                    </a:lnTo>
                    <a:lnTo>
                      <a:pt x="92" y="197"/>
                    </a:lnTo>
                    <a:lnTo>
                      <a:pt x="114" y="199"/>
                    </a:lnTo>
                    <a:lnTo>
                      <a:pt x="130" y="197"/>
                    </a:lnTo>
                    <a:lnTo>
                      <a:pt x="142" y="194"/>
                    </a:lnTo>
                    <a:close/>
                    <a:moveTo>
                      <a:pt x="40" y="133"/>
                    </a:moveTo>
                    <a:lnTo>
                      <a:pt x="40" y="133"/>
                    </a:lnTo>
                    <a:lnTo>
                      <a:pt x="50" y="147"/>
                    </a:lnTo>
                    <a:lnTo>
                      <a:pt x="48" y="175"/>
                    </a:lnTo>
                    <a:lnTo>
                      <a:pt x="40" y="173"/>
                    </a:lnTo>
                    <a:lnTo>
                      <a:pt x="33" y="180"/>
                    </a:lnTo>
                    <a:lnTo>
                      <a:pt x="26" y="175"/>
                    </a:lnTo>
                    <a:lnTo>
                      <a:pt x="26" y="149"/>
                    </a:lnTo>
                    <a:lnTo>
                      <a:pt x="22" y="137"/>
                    </a:lnTo>
                    <a:lnTo>
                      <a:pt x="31" y="137"/>
                    </a:lnTo>
                    <a:lnTo>
                      <a:pt x="40" y="133"/>
                    </a:lnTo>
                    <a:close/>
                    <a:moveTo>
                      <a:pt x="90" y="7"/>
                    </a:moveTo>
                    <a:lnTo>
                      <a:pt x="90" y="7"/>
                    </a:lnTo>
                    <a:lnTo>
                      <a:pt x="114" y="14"/>
                    </a:lnTo>
                    <a:lnTo>
                      <a:pt x="111" y="26"/>
                    </a:lnTo>
                    <a:lnTo>
                      <a:pt x="116" y="36"/>
                    </a:lnTo>
                    <a:lnTo>
                      <a:pt x="102" y="31"/>
                    </a:lnTo>
                    <a:lnTo>
                      <a:pt x="90" y="40"/>
                    </a:lnTo>
                    <a:lnTo>
                      <a:pt x="90" y="52"/>
                    </a:lnTo>
                    <a:lnTo>
                      <a:pt x="88" y="57"/>
                    </a:lnTo>
                    <a:lnTo>
                      <a:pt x="95" y="69"/>
                    </a:lnTo>
                    <a:lnTo>
                      <a:pt x="109" y="81"/>
                    </a:lnTo>
                    <a:lnTo>
                      <a:pt x="116" y="100"/>
                    </a:lnTo>
                    <a:lnTo>
                      <a:pt x="135" y="116"/>
                    </a:lnTo>
                    <a:lnTo>
                      <a:pt x="147" y="116"/>
                    </a:lnTo>
                    <a:lnTo>
                      <a:pt x="152" y="121"/>
                    </a:lnTo>
                    <a:lnTo>
                      <a:pt x="147" y="126"/>
                    </a:lnTo>
                    <a:lnTo>
                      <a:pt x="161" y="133"/>
                    </a:lnTo>
                    <a:lnTo>
                      <a:pt x="173" y="140"/>
                    </a:lnTo>
                    <a:lnTo>
                      <a:pt x="187" y="149"/>
                    </a:lnTo>
                    <a:lnTo>
                      <a:pt x="189" y="154"/>
                    </a:lnTo>
                    <a:lnTo>
                      <a:pt x="187" y="161"/>
                    </a:lnTo>
                    <a:lnTo>
                      <a:pt x="178" y="152"/>
                    </a:lnTo>
                    <a:lnTo>
                      <a:pt x="163" y="147"/>
                    </a:lnTo>
                    <a:lnTo>
                      <a:pt x="156" y="161"/>
                    </a:lnTo>
                    <a:lnTo>
                      <a:pt x="168" y="171"/>
                    </a:lnTo>
                    <a:lnTo>
                      <a:pt x="166" y="180"/>
                    </a:lnTo>
                    <a:lnTo>
                      <a:pt x="159" y="182"/>
                    </a:lnTo>
                    <a:lnTo>
                      <a:pt x="152" y="199"/>
                    </a:lnTo>
                    <a:lnTo>
                      <a:pt x="145" y="201"/>
                    </a:lnTo>
                    <a:lnTo>
                      <a:pt x="145" y="194"/>
                    </a:lnTo>
                    <a:lnTo>
                      <a:pt x="147" y="182"/>
                    </a:lnTo>
                    <a:lnTo>
                      <a:pt x="152" y="178"/>
                    </a:lnTo>
                    <a:lnTo>
                      <a:pt x="145" y="166"/>
                    </a:lnTo>
                    <a:lnTo>
                      <a:pt x="140" y="156"/>
                    </a:lnTo>
                    <a:lnTo>
                      <a:pt x="133" y="154"/>
                    </a:lnTo>
                    <a:lnTo>
                      <a:pt x="128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100" y="130"/>
                    </a:lnTo>
                    <a:lnTo>
                      <a:pt x="88" y="121"/>
                    </a:lnTo>
                    <a:lnTo>
                      <a:pt x="71" y="107"/>
                    </a:lnTo>
                    <a:lnTo>
                      <a:pt x="62" y="95"/>
                    </a:lnTo>
                    <a:lnTo>
                      <a:pt x="55" y="74"/>
                    </a:lnTo>
                    <a:lnTo>
                      <a:pt x="48" y="71"/>
                    </a:lnTo>
                    <a:lnTo>
                      <a:pt x="36" y="62"/>
                    </a:lnTo>
                    <a:lnTo>
                      <a:pt x="26" y="66"/>
                    </a:lnTo>
                    <a:lnTo>
                      <a:pt x="19" y="76"/>
                    </a:lnTo>
                    <a:lnTo>
                      <a:pt x="10" y="78"/>
                    </a:lnTo>
                    <a:lnTo>
                      <a:pt x="12" y="69"/>
                    </a:lnTo>
                    <a:lnTo>
                      <a:pt x="5" y="66"/>
                    </a:lnTo>
                    <a:lnTo>
                      <a:pt x="0" y="47"/>
                    </a:lnTo>
                    <a:lnTo>
                      <a:pt x="5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7" y="31"/>
                    </a:lnTo>
                    <a:lnTo>
                      <a:pt x="17" y="31"/>
                    </a:lnTo>
                    <a:lnTo>
                      <a:pt x="24" y="21"/>
                    </a:lnTo>
                    <a:lnTo>
                      <a:pt x="29" y="26"/>
                    </a:lnTo>
                    <a:lnTo>
                      <a:pt x="36" y="26"/>
                    </a:lnTo>
                    <a:lnTo>
                      <a:pt x="40" y="14"/>
                    </a:lnTo>
                    <a:lnTo>
                      <a:pt x="52" y="19"/>
                    </a:lnTo>
                    <a:lnTo>
                      <a:pt x="57" y="14"/>
                    </a:lnTo>
                    <a:lnTo>
                      <a:pt x="59" y="5"/>
                    </a:lnTo>
                    <a:lnTo>
                      <a:pt x="69" y="10"/>
                    </a:lnTo>
                    <a:lnTo>
                      <a:pt x="71" y="5"/>
                    </a:lnTo>
                    <a:lnTo>
                      <a:pt x="88" y="0"/>
                    </a:lnTo>
                    <a:lnTo>
                      <a:pt x="90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7" name="Freeform 164">
                <a:extLst>
                  <a:ext uri="{FF2B5EF4-FFF2-40B4-BE49-F238E27FC236}">
                    <a16:creationId xmlns:a16="http://schemas.microsoft.com/office/drawing/2014/main" id="{2D1025C0-5093-4951-BC47-4185F16B3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699" y="2647897"/>
                <a:ext cx="91064" cy="387936"/>
              </a:xfrm>
              <a:custGeom>
                <a:avLst/>
                <a:gdLst>
                  <a:gd name="T0" fmla="*/ 50 w 50"/>
                  <a:gd name="T1" fmla="*/ 142 h 213"/>
                  <a:gd name="T2" fmla="*/ 34 w 50"/>
                  <a:gd name="T3" fmla="*/ 97 h 213"/>
                  <a:gd name="T4" fmla="*/ 26 w 50"/>
                  <a:gd name="T5" fmla="*/ 71 h 213"/>
                  <a:gd name="T6" fmla="*/ 26 w 50"/>
                  <a:gd name="T7" fmla="*/ 45 h 213"/>
                  <a:gd name="T8" fmla="*/ 22 w 50"/>
                  <a:gd name="T9" fmla="*/ 19 h 213"/>
                  <a:gd name="T10" fmla="*/ 17 w 50"/>
                  <a:gd name="T11" fmla="*/ 0 h 213"/>
                  <a:gd name="T12" fmla="*/ 10 w 50"/>
                  <a:gd name="T13" fmla="*/ 5 h 213"/>
                  <a:gd name="T14" fmla="*/ 17 w 50"/>
                  <a:gd name="T15" fmla="*/ 19 h 213"/>
                  <a:gd name="T16" fmla="*/ 0 w 50"/>
                  <a:gd name="T17" fmla="*/ 31 h 213"/>
                  <a:gd name="T18" fmla="*/ 0 w 50"/>
                  <a:gd name="T19" fmla="*/ 66 h 213"/>
                  <a:gd name="T20" fmla="*/ 10 w 50"/>
                  <a:gd name="T21" fmla="*/ 92 h 213"/>
                  <a:gd name="T22" fmla="*/ 10 w 50"/>
                  <a:gd name="T23" fmla="*/ 126 h 213"/>
                  <a:gd name="T24" fmla="*/ 5 w 50"/>
                  <a:gd name="T25" fmla="*/ 145 h 213"/>
                  <a:gd name="T26" fmla="*/ 8 w 50"/>
                  <a:gd name="T27" fmla="*/ 171 h 213"/>
                  <a:gd name="T28" fmla="*/ 5 w 50"/>
                  <a:gd name="T29" fmla="*/ 194 h 213"/>
                  <a:gd name="T30" fmla="*/ 8 w 50"/>
                  <a:gd name="T31" fmla="*/ 213 h 213"/>
                  <a:gd name="T32" fmla="*/ 19 w 50"/>
                  <a:gd name="T33" fmla="*/ 194 h 213"/>
                  <a:gd name="T34" fmla="*/ 31 w 50"/>
                  <a:gd name="T35" fmla="*/ 208 h 213"/>
                  <a:gd name="T36" fmla="*/ 31 w 50"/>
                  <a:gd name="T37" fmla="*/ 194 h 213"/>
                  <a:gd name="T38" fmla="*/ 15 w 50"/>
                  <a:gd name="T39" fmla="*/ 168 h 213"/>
                  <a:gd name="T40" fmla="*/ 24 w 50"/>
                  <a:gd name="T41" fmla="*/ 133 h 213"/>
                  <a:gd name="T42" fmla="*/ 50 w 50"/>
                  <a:gd name="T43" fmla="*/ 142 h 213"/>
                  <a:gd name="T44" fmla="*/ 50 w 50"/>
                  <a:gd name="T45" fmla="*/ 142 h 213"/>
                  <a:gd name="T46" fmla="*/ 50 w 50"/>
                  <a:gd name="T47" fmla="*/ 14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" h="213">
                    <a:moveTo>
                      <a:pt x="50" y="142"/>
                    </a:moveTo>
                    <a:lnTo>
                      <a:pt x="34" y="97"/>
                    </a:lnTo>
                    <a:lnTo>
                      <a:pt x="26" y="71"/>
                    </a:lnTo>
                    <a:lnTo>
                      <a:pt x="26" y="45"/>
                    </a:lnTo>
                    <a:lnTo>
                      <a:pt x="22" y="19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7" y="19"/>
                    </a:lnTo>
                    <a:lnTo>
                      <a:pt x="0" y="31"/>
                    </a:lnTo>
                    <a:lnTo>
                      <a:pt x="0" y="66"/>
                    </a:lnTo>
                    <a:lnTo>
                      <a:pt x="10" y="92"/>
                    </a:lnTo>
                    <a:lnTo>
                      <a:pt x="10" y="126"/>
                    </a:lnTo>
                    <a:lnTo>
                      <a:pt x="5" y="145"/>
                    </a:lnTo>
                    <a:lnTo>
                      <a:pt x="8" y="171"/>
                    </a:lnTo>
                    <a:lnTo>
                      <a:pt x="5" y="194"/>
                    </a:lnTo>
                    <a:lnTo>
                      <a:pt x="8" y="213"/>
                    </a:lnTo>
                    <a:lnTo>
                      <a:pt x="19" y="194"/>
                    </a:lnTo>
                    <a:lnTo>
                      <a:pt x="31" y="208"/>
                    </a:lnTo>
                    <a:lnTo>
                      <a:pt x="31" y="194"/>
                    </a:lnTo>
                    <a:lnTo>
                      <a:pt x="15" y="168"/>
                    </a:lnTo>
                    <a:lnTo>
                      <a:pt x="24" y="133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4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8" name="Freeform 165">
                <a:extLst>
                  <a:ext uri="{FF2B5EF4-FFF2-40B4-BE49-F238E27FC236}">
                    <a16:creationId xmlns:a16="http://schemas.microsoft.com/office/drawing/2014/main" id="{5B04C663-7879-4A32-AD1C-28B9082FB5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10083" y="3054045"/>
                <a:ext cx="477178" cy="542745"/>
              </a:xfrm>
              <a:custGeom>
                <a:avLst/>
                <a:gdLst>
                  <a:gd name="T0" fmla="*/ 85 w 262"/>
                  <a:gd name="T1" fmla="*/ 239 h 298"/>
                  <a:gd name="T2" fmla="*/ 78 w 262"/>
                  <a:gd name="T3" fmla="*/ 258 h 298"/>
                  <a:gd name="T4" fmla="*/ 64 w 262"/>
                  <a:gd name="T5" fmla="*/ 255 h 298"/>
                  <a:gd name="T6" fmla="*/ 49 w 262"/>
                  <a:gd name="T7" fmla="*/ 262 h 298"/>
                  <a:gd name="T8" fmla="*/ 56 w 262"/>
                  <a:gd name="T9" fmla="*/ 241 h 298"/>
                  <a:gd name="T10" fmla="*/ 73 w 262"/>
                  <a:gd name="T11" fmla="*/ 234 h 298"/>
                  <a:gd name="T12" fmla="*/ 85 w 262"/>
                  <a:gd name="T13" fmla="*/ 239 h 298"/>
                  <a:gd name="T14" fmla="*/ 189 w 262"/>
                  <a:gd name="T15" fmla="*/ 180 h 298"/>
                  <a:gd name="T16" fmla="*/ 182 w 262"/>
                  <a:gd name="T17" fmla="*/ 196 h 298"/>
                  <a:gd name="T18" fmla="*/ 175 w 262"/>
                  <a:gd name="T19" fmla="*/ 220 h 298"/>
                  <a:gd name="T20" fmla="*/ 127 w 262"/>
                  <a:gd name="T21" fmla="*/ 232 h 298"/>
                  <a:gd name="T22" fmla="*/ 94 w 262"/>
                  <a:gd name="T23" fmla="*/ 243 h 298"/>
                  <a:gd name="T24" fmla="*/ 64 w 262"/>
                  <a:gd name="T25" fmla="*/ 234 h 298"/>
                  <a:gd name="T26" fmla="*/ 26 w 262"/>
                  <a:gd name="T27" fmla="*/ 243 h 298"/>
                  <a:gd name="T28" fmla="*/ 30 w 262"/>
                  <a:gd name="T29" fmla="*/ 291 h 298"/>
                  <a:gd name="T30" fmla="*/ 14 w 262"/>
                  <a:gd name="T31" fmla="*/ 291 h 298"/>
                  <a:gd name="T32" fmla="*/ 7 w 262"/>
                  <a:gd name="T33" fmla="*/ 269 h 298"/>
                  <a:gd name="T34" fmla="*/ 16 w 262"/>
                  <a:gd name="T35" fmla="*/ 251 h 298"/>
                  <a:gd name="T36" fmla="*/ 40 w 262"/>
                  <a:gd name="T37" fmla="*/ 227 h 298"/>
                  <a:gd name="T38" fmla="*/ 85 w 262"/>
                  <a:gd name="T39" fmla="*/ 208 h 298"/>
                  <a:gd name="T40" fmla="*/ 118 w 262"/>
                  <a:gd name="T41" fmla="*/ 177 h 298"/>
                  <a:gd name="T42" fmla="*/ 153 w 262"/>
                  <a:gd name="T43" fmla="*/ 165 h 298"/>
                  <a:gd name="T44" fmla="*/ 172 w 262"/>
                  <a:gd name="T45" fmla="*/ 132 h 298"/>
                  <a:gd name="T46" fmla="*/ 177 w 262"/>
                  <a:gd name="T47" fmla="*/ 97 h 298"/>
                  <a:gd name="T48" fmla="*/ 203 w 262"/>
                  <a:gd name="T49" fmla="*/ 123 h 298"/>
                  <a:gd name="T50" fmla="*/ 189 w 262"/>
                  <a:gd name="T51" fmla="*/ 158 h 298"/>
                  <a:gd name="T52" fmla="*/ 189 w 262"/>
                  <a:gd name="T53" fmla="*/ 180 h 298"/>
                  <a:gd name="T54" fmla="*/ 236 w 262"/>
                  <a:gd name="T55" fmla="*/ 30 h 298"/>
                  <a:gd name="T56" fmla="*/ 248 w 262"/>
                  <a:gd name="T57" fmla="*/ 35 h 298"/>
                  <a:gd name="T58" fmla="*/ 262 w 262"/>
                  <a:gd name="T59" fmla="*/ 52 h 298"/>
                  <a:gd name="T60" fmla="*/ 224 w 262"/>
                  <a:gd name="T61" fmla="*/ 78 h 298"/>
                  <a:gd name="T62" fmla="*/ 189 w 262"/>
                  <a:gd name="T63" fmla="*/ 87 h 298"/>
                  <a:gd name="T64" fmla="*/ 170 w 262"/>
                  <a:gd name="T65" fmla="*/ 66 h 298"/>
                  <a:gd name="T66" fmla="*/ 196 w 262"/>
                  <a:gd name="T67" fmla="*/ 49 h 298"/>
                  <a:gd name="T68" fmla="*/ 203 w 262"/>
                  <a:gd name="T69" fmla="*/ 0 h 298"/>
                  <a:gd name="T70" fmla="*/ 236 w 262"/>
                  <a:gd name="T71" fmla="*/ 30 h 298"/>
                  <a:gd name="T72" fmla="*/ 236 w 262"/>
                  <a:gd name="T73" fmla="*/ 3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2" h="298">
                    <a:moveTo>
                      <a:pt x="85" y="239"/>
                    </a:moveTo>
                    <a:lnTo>
                      <a:pt x="85" y="239"/>
                    </a:lnTo>
                    <a:lnTo>
                      <a:pt x="87" y="246"/>
                    </a:lnTo>
                    <a:lnTo>
                      <a:pt x="78" y="258"/>
                    </a:lnTo>
                    <a:lnTo>
                      <a:pt x="71" y="251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49" y="262"/>
                    </a:lnTo>
                    <a:lnTo>
                      <a:pt x="49" y="253"/>
                    </a:lnTo>
                    <a:lnTo>
                      <a:pt x="56" y="241"/>
                    </a:lnTo>
                    <a:lnTo>
                      <a:pt x="66" y="243"/>
                    </a:lnTo>
                    <a:lnTo>
                      <a:pt x="73" y="234"/>
                    </a:lnTo>
                    <a:lnTo>
                      <a:pt x="85" y="239"/>
                    </a:lnTo>
                    <a:lnTo>
                      <a:pt x="85" y="239"/>
                    </a:lnTo>
                    <a:lnTo>
                      <a:pt x="85" y="239"/>
                    </a:lnTo>
                    <a:close/>
                    <a:moveTo>
                      <a:pt x="189" y="180"/>
                    </a:moveTo>
                    <a:lnTo>
                      <a:pt x="189" y="180"/>
                    </a:lnTo>
                    <a:lnTo>
                      <a:pt x="182" y="196"/>
                    </a:lnTo>
                    <a:lnTo>
                      <a:pt x="184" y="206"/>
                    </a:lnTo>
                    <a:lnTo>
                      <a:pt x="175" y="220"/>
                    </a:lnTo>
                    <a:lnTo>
                      <a:pt x="156" y="229"/>
                    </a:lnTo>
                    <a:lnTo>
                      <a:pt x="127" y="232"/>
                    </a:lnTo>
                    <a:lnTo>
                      <a:pt x="104" y="253"/>
                    </a:lnTo>
                    <a:lnTo>
                      <a:pt x="94" y="243"/>
                    </a:lnTo>
                    <a:lnTo>
                      <a:pt x="92" y="232"/>
                    </a:lnTo>
                    <a:lnTo>
                      <a:pt x="64" y="234"/>
                    </a:lnTo>
                    <a:lnTo>
                      <a:pt x="45" y="243"/>
                    </a:lnTo>
                    <a:lnTo>
                      <a:pt x="26" y="243"/>
                    </a:lnTo>
                    <a:lnTo>
                      <a:pt x="42" y="260"/>
                    </a:lnTo>
                    <a:lnTo>
                      <a:pt x="30" y="291"/>
                    </a:lnTo>
                    <a:lnTo>
                      <a:pt x="21" y="298"/>
                    </a:lnTo>
                    <a:lnTo>
                      <a:pt x="14" y="291"/>
                    </a:lnTo>
                    <a:lnTo>
                      <a:pt x="16" y="274"/>
                    </a:lnTo>
                    <a:lnTo>
                      <a:pt x="7" y="269"/>
                    </a:lnTo>
                    <a:lnTo>
                      <a:pt x="0" y="255"/>
                    </a:lnTo>
                    <a:lnTo>
                      <a:pt x="16" y="251"/>
                    </a:lnTo>
                    <a:lnTo>
                      <a:pt x="26" y="239"/>
                    </a:lnTo>
                    <a:lnTo>
                      <a:pt x="40" y="227"/>
                    </a:lnTo>
                    <a:lnTo>
                      <a:pt x="52" y="215"/>
                    </a:lnTo>
                    <a:lnTo>
                      <a:pt x="85" y="208"/>
                    </a:lnTo>
                    <a:lnTo>
                      <a:pt x="101" y="213"/>
                    </a:lnTo>
                    <a:lnTo>
                      <a:pt x="118" y="177"/>
                    </a:lnTo>
                    <a:lnTo>
                      <a:pt x="130" y="187"/>
                    </a:lnTo>
                    <a:lnTo>
                      <a:pt x="153" y="165"/>
                    </a:lnTo>
                    <a:lnTo>
                      <a:pt x="163" y="158"/>
                    </a:lnTo>
                    <a:lnTo>
                      <a:pt x="172" y="132"/>
                    </a:lnTo>
                    <a:lnTo>
                      <a:pt x="170" y="111"/>
                    </a:lnTo>
                    <a:lnTo>
                      <a:pt x="177" y="97"/>
                    </a:lnTo>
                    <a:lnTo>
                      <a:pt x="196" y="92"/>
                    </a:lnTo>
                    <a:lnTo>
                      <a:pt x="203" y="123"/>
                    </a:lnTo>
                    <a:lnTo>
                      <a:pt x="203" y="139"/>
                    </a:lnTo>
                    <a:lnTo>
                      <a:pt x="189" y="158"/>
                    </a:lnTo>
                    <a:lnTo>
                      <a:pt x="189" y="180"/>
                    </a:lnTo>
                    <a:lnTo>
                      <a:pt x="189" y="180"/>
                    </a:lnTo>
                    <a:lnTo>
                      <a:pt x="189" y="180"/>
                    </a:lnTo>
                    <a:close/>
                    <a:moveTo>
                      <a:pt x="236" y="30"/>
                    </a:moveTo>
                    <a:lnTo>
                      <a:pt x="236" y="30"/>
                    </a:lnTo>
                    <a:lnTo>
                      <a:pt x="248" y="35"/>
                    </a:lnTo>
                    <a:lnTo>
                      <a:pt x="258" y="26"/>
                    </a:lnTo>
                    <a:lnTo>
                      <a:pt x="262" y="52"/>
                    </a:lnTo>
                    <a:lnTo>
                      <a:pt x="239" y="56"/>
                    </a:lnTo>
                    <a:lnTo>
                      <a:pt x="224" y="78"/>
                    </a:lnTo>
                    <a:lnTo>
                      <a:pt x="198" y="64"/>
                    </a:lnTo>
                    <a:lnTo>
                      <a:pt x="189" y="87"/>
                    </a:lnTo>
                    <a:lnTo>
                      <a:pt x="172" y="87"/>
                    </a:lnTo>
                    <a:lnTo>
                      <a:pt x="170" y="66"/>
                    </a:lnTo>
                    <a:lnTo>
                      <a:pt x="177" y="49"/>
                    </a:lnTo>
                    <a:lnTo>
                      <a:pt x="196" y="49"/>
                    </a:lnTo>
                    <a:lnTo>
                      <a:pt x="198" y="16"/>
                    </a:lnTo>
                    <a:lnTo>
                      <a:pt x="203" y="0"/>
                    </a:lnTo>
                    <a:lnTo>
                      <a:pt x="224" y="23"/>
                    </a:lnTo>
                    <a:lnTo>
                      <a:pt x="236" y="30"/>
                    </a:lnTo>
                    <a:lnTo>
                      <a:pt x="236" y="30"/>
                    </a:lnTo>
                    <a:lnTo>
                      <a:pt x="236" y="3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9" name="Freeform 172">
                <a:extLst>
                  <a:ext uri="{FF2B5EF4-FFF2-40B4-BE49-F238E27FC236}">
                    <a16:creationId xmlns:a16="http://schemas.microsoft.com/office/drawing/2014/main" id="{1C9563F8-9049-427E-9497-1DECDF9E7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359" y="4123144"/>
                <a:ext cx="154810" cy="123848"/>
              </a:xfrm>
              <a:custGeom>
                <a:avLst/>
                <a:gdLst>
                  <a:gd name="T0" fmla="*/ 83 w 85"/>
                  <a:gd name="T1" fmla="*/ 7 h 68"/>
                  <a:gd name="T2" fmla="*/ 83 w 85"/>
                  <a:gd name="T3" fmla="*/ 7 h 68"/>
                  <a:gd name="T4" fmla="*/ 85 w 85"/>
                  <a:gd name="T5" fmla="*/ 16 h 68"/>
                  <a:gd name="T6" fmla="*/ 83 w 85"/>
                  <a:gd name="T7" fmla="*/ 38 h 68"/>
                  <a:gd name="T8" fmla="*/ 57 w 85"/>
                  <a:gd name="T9" fmla="*/ 49 h 68"/>
                  <a:gd name="T10" fmla="*/ 64 w 85"/>
                  <a:gd name="T11" fmla="*/ 59 h 68"/>
                  <a:gd name="T12" fmla="*/ 47 w 85"/>
                  <a:gd name="T13" fmla="*/ 61 h 68"/>
                  <a:gd name="T14" fmla="*/ 33 w 85"/>
                  <a:gd name="T15" fmla="*/ 68 h 68"/>
                  <a:gd name="T16" fmla="*/ 19 w 85"/>
                  <a:gd name="T17" fmla="*/ 66 h 68"/>
                  <a:gd name="T18" fmla="*/ 14 w 85"/>
                  <a:gd name="T19" fmla="*/ 56 h 68"/>
                  <a:gd name="T20" fmla="*/ 5 w 85"/>
                  <a:gd name="T21" fmla="*/ 40 h 68"/>
                  <a:gd name="T22" fmla="*/ 0 w 85"/>
                  <a:gd name="T23" fmla="*/ 19 h 68"/>
                  <a:gd name="T24" fmla="*/ 12 w 85"/>
                  <a:gd name="T25" fmla="*/ 4 h 68"/>
                  <a:gd name="T26" fmla="*/ 33 w 85"/>
                  <a:gd name="T27" fmla="*/ 2 h 68"/>
                  <a:gd name="T28" fmla="*/ 47 w 85"/>
                  <a:gd name="T29" fmla="*/ 4 h 68"/>
                  <a:gd name="T30" fmla="*/ 62 w 85"/>
                  <a:gd name="T31" fmla="*/ 11 h 68"/>
                  <a:gd name="T32" fmla="*/ 69 w 85"/>
                  <a:gd name="T33" fmla="*/ 0 h 68"/>
                  <a:gd name="T34" fmla="*/ 83 w 85"/>
                  <a:gd name="T3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68">
                    <a:moveTo>
                      <a:pt x="83" y="7"/>
                    </a:moveTo>
                    <a:lnTo>
                      <a:pt x="83" y="7"/>
                    </a:lnTo>
                    <a:lnTo>
                      <a:pt x="85" y="16"/>
                    </a:lnTo>
                    <a:lnTo>
                      <a:pt x="83" y="38"/>
                    </a:lnTo>
                    <a:lnTo>
                      <a:pt x="57" y="49"/>
                    </a:lnTo>
                    <a:lnTo>
                      <a:pt x="64" y="59"/>
                    </a:lnTo>
                    <a:lnTo>
                      <a:pt x="47" y="61"/>
                    </a:lnTo>
                    <a:lnTo>
                      <a:pt x="33" y="68"/>
                    </a:lnTo>
                    <a:lnTo>
                      <a:pt x="19" y="66"/>
                    </a:lnTo>
                    <a:lnTo>
                      <a:pt x="14" y="56"/>
                    </a:lnTo>
                    <a:lnTo>
                      <a:pt x="5" y="40"/>
                    </a:lnTo>
                    <a:lnTo>
                      <a:pt x="0" y="19"/>
                    </a:lnTo>
                    <a:lnTo>
                      <a:pt x="12" y="4"/>
                    </a:lnTo>
                    <a:lnTo>
                      <a:pt x="33" y="2"/>
                    </a:lnTo>
                    <a:lnTo>
                      <a:pt x="47" y="4"/>
                    </a:lnTo>
                    <a:lnTo>
                      <a:pt x="62" y="11"/>
                    </a:lnTo>
                    <a:lnTo>
                      <a:pt x="69" y="0"/>
                    </a:lnTo>
                    <a:lnTo>
                      <a:pt x="83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0" name="Freeform 174">
                <a:extLst>
                  <a:ext uri="{FF2B5EF4-FFF2-40B4-BE49-F238E27FC236}">
                    <a16:creationId xmlns:a16="http://schemas.microsoft.com/office/drawing/2014/main" id="{DDABED8A-61F0-4DD0-A926-3BA9B30EA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468" y="3317611"/>
                <a:ext cx="98350" cy="151167"/>
              </a:xfrm>
              <a:custGeom>
                <a:avLst/>
                <a:gdLst>
                  <a:gd name="T0" fmla="*/ 35 w 54"/>
                  <a:gd name="T1" fmla="*/ 0 h 83"/>
                  <a:gd name="T2" fmla="*/ 35 w 54"/>
                  <a:gd name="T3" fmla="*/ 0 h 83"/>
                  <a:gd name="T4" fmla="*/ 49 w 54"/>
                  <a:gd name="T5" fmla="*/ 24 h 83"/>
                  <a:gd name="T6" fmla="*/ 54 w 54"/>
                  <a:gd name="T7" fmla="*/ 38 h 83"/>
                  <a:gd name="T8" fmla="*/ 54 w 54"/>
                  <a:gd name="T9" fmla="*/ 59 h 83"/>
                  <a:gd name="T10" fmla="*/ 47 w 54"/>
                  <a:gd name="T11" fmla="*/ 71 h 83"/>
                  <a:gd name="T12" fmla="*/ 33 w 54"/>
                  <a:gd name="T13" fmla="*/ 73 h 83"/>
                  <a:gd name="T14" fmla="*/ 19 w 54"/>
                  <a:gd name="T15" fmla="*/ 83 h 83"/>
                  <a:gd name="T16" fmla="*/ 4 w 54"/>
                  <a:gd name="T17" fmla="*/ 83 h 83"/>
                  <a:gd name="T18" fmla="*/ 2 w 54"/>
                  <a:gd name="T19" fmla="*/ 73 h 83"/>
                  <a:gd name="T20" fmla="*/ 7 w 54"/>
                  <a:gd name="T21" fmla="*/ 59 h 83"/>
                  <a:gd name="T22" fmla="*/ 0 w 54"/>
                  <a:gd name="T23" fmla="*/ 38 h 83"/>
                  <a:gd name="T24" fmla="*/ 9 w 54"/>
                  <a:gd name="T25" fmla="*/ 36 h 83"/>
                  <a:gd name="T26" fmla="*/ 0 w 54"/>
                  <a:gd name="T27" fmla="*/ 17 h 83"/>
                  <a:gd name="T28" fmla="*/ 0 w 54"/>
                  <a:gd name="T29" fmla="*/ 17 h 83"/>
                  <a:gd name="T30" fmla="*/ 9 w 54"/>
                  <a:gd name="T31" fmla="*/ 17 h 83"/>
                  <a:gd name="T32" fmla="*/ 14 w 54"/>
                  <a:gd name="T33" fmla="*/ 7 h 83"/>
                  <a:gd name="T34" fmla="*/ 26 w 54"/>
                  <a:gd name="T35" fmla="*/ 7 h 83"/>
                  <a:gd name="T36" fmla="*/ 33 w 54"/>
                  <a:gd name="T37" fmla="*/ 5 h 83"/>
                  <a:gd name="T38" fmla="*/ 35 w 54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83">
                    <a:moveTo>
                      <a:pt x="35" y="0"/>
                    </a:moveTo>
                    <a:lnTo>
                      <a:pt x="35" y="0"/>
                    </a:lnTo>
                    <a:lnTo>
                      <a:pt x="49" y="24"/>
                    </a:lnTo>
                    <a:lnTo>
                      <a:pt x="54" y="38"/>
                    </a:lnTo>
                    <a:lnTo>
                      <a:pt x="54" y="59"/>
                    </a:lnTo>
                    <a:lnTo>
                      <a:pt x="47" y="71"/>
                    </a:lnTo>
                    <a:lnTo>
                      <a:pt x="33" y="73"/>
                    </a:lnTo>
                    <a:lnTo>
                      <a:pt x="19" y="83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7" y="59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4" y="7"/>
                    </a:lnTo>
                    <a:lnTo>
                      <a:pt x="26" y="7"/>
                    </a:lnTo>
                    <a:lnTo>
                      <a:pt x="33" y="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1" name="Freeform 176">
                <a:extLst>
                  <a:ext uri="{FF2B5EF4-FFF2-40B4-BE49-F238E27FC236}">
                    <a16:creationId xmlns:a16="http://schemas.microsoft.com/office/drawing/2014/main" id="{678DAF50-BC5C-43B7-B761-4A6D29FF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3600" y="3148752"/>
                <a:ext cx="47354" cy="54639"/>
              </a:xfrm>
              <a:custGeom>
                <a:avLst/>
                <a:gdLst>
                  <a:gd name="T0" fmla="*/ 22 w 26"/>
                  <a:gd name="T1" fmla="*/ 9 h 30"/>
                  <a:gd name="T2" fmla="*/ 22 w 26"/>
                  <a:gd name="T3" fmla="*/ 9 h 30"/>
                  <a:gd name="T4" fmla="*/ 24 w 26"/>
                  <a:gd name="T5" fmla="*/ 12 h 30"/>
                  <a:gd name="T6" fmla="*/ 26 w 26"/>
                  <a:gd name="T7" fmla="*/ 12 h 30"/>
                  <a:gd name="T8" fmla="*/ 26 w 26"/>
                  <a:gd name="T9" fmla="*/ 16 h 30"/>
                  <a:gd name="T10" fmla="*/ 24 w 26"/>
                  <a:gd name="T11" fmla="*/ 21 h 30"/>
                  <a:gd name="T12" fmla="*/ 24 w 26"/>
                  <a:gd name="T13" fmla="*/ 21 h 30"/>
                  <a:gd name="T14" fmla="*/ 22 w 26"/>
                  <a:gd name="T15" fmla="*/ 21 h 30"/>
                  <a:gd name="T16" fmla="*/ 12 w 26"/>
                  <a:gd name="T17" fmla="*/ 26 h 30"/>
                  <a:gd name="T18" fmla="*/ 10 w 26"/>
                  <a:gd name="T19" fmla="*/ 30 h 30"/>
                  <a:gd name="T20" fmla="*/ 8 w 26"/>
                  <a:gd name="T21" fmla="*/ 30 h 30"/>
                  <a:gd name="T22" fmla="*/ 8 w 26"/>
                  <a:gd name="T23" fmla="*/ 21 h 30"/>
                  <a:gd name="T24" fmla="*/ 3 w 26"/>
                  <a:gd name="T25" fmla="*/ 21 h 30"/>
                  <a:gd name="T26" fmla="*/ 0 w 26"/>
                  <a:gd name="T27" fmla="*/ 14 h 30"/>
                  <a:gd name="T28" fmla="*/ 3 w 26"/>
                  <a:gd name="T29" fmla="*/ 9 h 30"/>
                  <a:gd name="T30" fmla="*/ 8 w 26"/>
                  <a:gd name="T31" fmla="*/ 7 h 30"/>
                  <a:gd name="T32" fmla="*/ 10 w 26"/>
                  <a:gd name="T33" fmla="*/ 0 h 30"/>
                  <a:gd name="T34" fmla="*/ 12 w 26"/>
                  <a:gd name="T35" fmla="*/ 0 h 30"/>
                  <a:gd name="T36" fmla="*/ 15 w 26"/>
                  <a:gd name="T37" fmla="*/ 2 h 30"/>
                  <a:gd name="T38" fmla="*/ 17 w 26"/>
                  <a:gd name="T39" fmla="*/ 4 h 30"/>
                  <a:gd name="T40" fmla="*/ 19 w 26"/>
                  <a:gd name="T41" fmla="*/ 7 h 30"/>
                  <a:gd name="T42" fmla="*/ 22 w 26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30">
                    <a:moveTo>
                      <a:pt x="22" y="9"/>
                    </a:moveTo>
                    <a:lnTo>
                      <a:pt x="22" y="9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2" y="21"/>
                    </a:lnTo>
                    <a:lnTo>
                      <a:pt x="12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1"/>
                    </a:lnTo>
                    <a:lnTo>
                      <a:pt x="3" y="21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2" name="Freeform 178">
                <a:extLst>
                  <a:ext uri="{FF2B5EF4-FFF2-40B4-BE49-F238E27FC236}">
                    <a16:creationId xmlns:a16="http://schemas.microsoft.com/office/drawing/2014/main" id="{E1A38D9F-8847-41C1-8C2A-9AF136AA7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33" y="3631395"/>
                <a:ext cx="54639" cy="50996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28 h 28"/>
                  <a:gd name="T4" fmla="*/ 19 w 30"/>
                  <a:gd name="T5" fmla="*/ 28 h 28"/>
                  <a:gd name="T6" fmla="*/ 14 w 30"/>
                  <a:gd name="T7" fmla="*/ 21 h 28"/>
                  <a:gd name="T8" fmla="*/ 0 w 30"/>
                  <a:gd name="T9" fmla="*/ 19 h 28"/>
                  <a:gd name="T10" fmla="*/ 11 w 30"/>
                  <a:gd name="T11" fmla="*/ 0 h 28"/>
                  <a:gd name="T12" fmla="*/ 23 w 30"/>
                  <a:gd name="T13" fmla="*/ 2 h 28"/>
                  <a:gd name="T14" fmla="*/ 26 w 30"/>
                  <a:gd name="T15" fmla="*/ 9 h 28"/>
                  <a:gd name="T16" fmla="*/ 26 w 30"/>
                  <a:gd name="T17" fmla="*/ 14 h 28"/>
                  <a:gd name="T18" fmla="*/ 30 w 3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lnTo>
                      <a:pt x="30" y="28"/>
                    </a:lnTo>
                    <a:lnTo>
                      <a:pt x="19" y="28"/>
                    </a:lnTo>
                    <a:lnTo>
                      <a:pt x="14" y="21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93" name="Freeform 184">
                <a:extLst>
                  <a:ext uri="{FF2B5EF4-FFF2-40B4-BE49-F238E27FC236}">
                    <a16:creationId xmlns:a16="http://schemas.microsoft.com/office/drawing/2014/main" id="{08C37479-F874-4BFD-AE93-B57BD71A7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42458" y="4303450"/>
                <a:ext cx="114742" cy="125670"/>
              </a:xfrm>
              <a:custGeom>
                <a:avLst/>
                <a:gdLst>
                  <a:gd name="T0" fmla="*/ 37 w 63"/>
                  <a:gd name="T1" fmla="*/ 19 h 69"/>
                  <a:gd name="T2" fmla="*/ 37 w 63"/>
                  <a:gd name="T3" fmla="*/ 19 h 69"/>
                  <a:gd name="T4" fmla="*/ 42 w 63"/>
                  <a:gd name="T5" fmla="*/ 19 h 69"/>
                  <a:gd name="T6" fmla="*/ 45 w 63"/>
                  <a:gd name="T7" fmla="*/ 14 h 69"/>
                  <a:gd name="T8" fmla="*/ 49 w 63"/>
                  <a:gd name="T9" fmla="*/ 14 h 69"/>
                  <a:gd name="T10" fmla="*/ 47 w 63"/>
                  <a:gd name="T11" fmla="*/ 19 h 69"/>
                  <a:gd name="T12" fmla="*/ 49 w 63"/>
                  <a:gd name="T13" fmla="*/ 26 h 69"/>
                  <a:gd name="T14" fmla="*/ 47 w 63"/>
                  <a:gd name="T15" fmla="*/ 33 h 69"/>
                  <a:gd name="T16" fmla="*/ 52 w 63"/>
                  <a:gd name="T17" fmla="*/ 38 h 69"/>
                  <a:gd name="T18" fmla="*/ 56 w 63"/>
                  <a:gd name="T19" fmla="*/ 38 h 69"/>
                  <a:gd name="T20" fmla="*/ 63 w 63"/>
                  <a:gd name="T21" fmla="*/ 45 h 69"/>
                  <a:gd name="T22" fmla="*/ 63 w 63"/>
                  <a:gd name="T23" fmla="*/ 52 h 69"/>
                  <a:gd name="T24" fmla="*/ 61 w 63"/>
                  <a:gd name="T25" fmla="*/ 54 h 69"/>
                  <a:gd name="T26" fmla="*/ 61 w 63"/>
                  <a:gd name="T27" fmla="*/ 66 h 69"/>
                  <a:gd name="T28" fmla="*/ 56 w 63"/>
                  <a:gd name="T29" fmla="*/ 69 h 69"/>
                  <a:gd name="T30" fmla="*/ 40 w 63"/>
                  <a:gd name="T31" fmla="*/ 62 h 69"/>
                  <a:gd name="T32" fmla="*/ 26 w 63"/>
                  <a:gd name="T33" fmla="*/ 47 h 69"/>
                  <a:gd name="T34" fmla="*/ 11 w 63"/>
                  <a:gd name="T35" fmla="*/ 38 h 69"/>
                  <a:gd name="T36" fmla="*/ 0 w 63"/>
                  <a:gd name="T37" fmla="*/ 28 h 69"/>
                  <a:gd name="T38" fmla="*/ 4 w 63"/>
                  <a:gd name="T39" fmla="*/ 24 h 69"/>
                  <a:gd name="T40" fmla="*/ 4 w 63"/>
                  <a:gd name="T41" fmla="*/ 19 h 69"/>
                  <a:gd name="T42" fmla="*/ 11 w 63"/>
                  <a:gd name="T43" fmla="*/ 10 h 69"/>
                  <a:gd name="T44" fmla="*/ 21 w 63"/>
                  <a:gd name="T45" fmla="*/ 2 h 69"/>
                  <a:gd name="T46" fmla="*/ 23 w 63"/>
                  <a:gd name="T47" fmla="*/ 2 h 69"/>
                  <a:gd name="T48" fmla="*/ 28 w 63"/>
                  <a:gd name="T49" fmla="*/ 0 h 69"/>
                  <a:gd name="T50" fmla="*/ 35 w 63"/>
                  <a:gd name="T51" fmla="*/ 10 h 69"/>
                  <a:gd name="T52" fmla="*/ 33 w 63"/>
                  <a:gd name="T53" fmla="*/ 17 h 69"/>
                  <a:gd name="T54" fmla="*/ 37 w 63"/>
                  <a:gd name="T55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69">
                    <a:moveTo>
                      <a:pt x="37" y="19"/>
                    </a:moveTo>
                    <a:lnTo>
                      <a:pt x="37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7" y="19"/>
                    </a:lnTo>
                    <a:lnTo>
                      <a:pt x="49" y="26"/>
                    </a:lnTo>
                    <a:lnTo>
                      <a:pt x="47" y="33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3" y="45"/>
                    </a:lnTo>
                    <a:lnTo>
                      <a:pt x="63" y="52"/>
                    </a:lnTo>
                    <a:lnTo>
                      <a:pt x="61" y="54"/>
                    </a:lnTo>
                    <a:lnTo>
                      <a:pt x="61" y="66"/>
                    </a:lnTo>
                    <a:lnTo>
                      <a:pt x="56" y="69"/>
                    </a:lnTo>
                    <a:lnTo>
                      <a:pt x="40" y="62"/>
                    </a:lnTo>
                    <a:lnTo>
                      <a:pt x="26" y="47"/>
                    </a:lnTo>
                    <a:lnTo>
                      <a:pt x="11" y="3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19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5" y="10"/>
                    </a:lnTo>
                    <a:lnTo>
                      <a:pt x="33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4" name="Freeform 186">
                <a:extLst>
                  <a:ext uri="{FF2B5EF4-FFF2-40B4-BE49-F238E27FC236}">
                    <a16:creationId xmlns:a16="http://schemas.microsoft.com/office/drawing/2014/main" id="{95B56D32-4F97-4B55-8BF0-08AD71581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2326" y="3527581"/>
                <a:ext cx="466250" cy="444395"/>
              </a:xfrm>
              <a:custGeom>
                <a:avLst/>
                <a:gdLst>
                  <a:gd name="T0" fmla="*/ 36 w 256"/>
                  <a:gd name="T1" fmla="*/ 0 h 244"/>
                  <a:gd name="T2" fmla="*/ 36 w 256"/>
                  <a:gd name="T3" fmla="*/ 0 h 244"/>
                  <a:gd name="T4" fmla="*/ 55 w 256"/>
                  <a:gd name="T5" fmla="*/ 5 h 244"/>
                  <a:gd name="T6" fmla="*/ 62 w 256"/>
                  <a:gd name="T7" fmla="*/ 2 h 244"/>
                  <a:gd name="T8" fmla="*/ 74 w 256"/>
                  <a:gd name="T9" fmla="*/ 7 h 244"/>
                  <a:gd name="T10" fmla="*/ 97 w 256"/>
                  <a:gd name="T11" fmla="*/ 17 h 244"/>
                  <a:gd name="T12" fmla="*/ 105 w 256"/>
                  <a:gd name="T13" fmla="*/ 33 h 244"/>
                  <a:gd name="T14" fmla="*/ 119 w 256"/>
                  <a:gd name="T15" fmla="*/ 36 h 244"/>
                  <a:gd name="T16" fmla="*/ 142 w 256"/>
                  <a:gd name="T17" fmla="*/ 43 h 244"/>
                  <a:gd name="T18" fmla="*/ 159 w 256"/>
                  <a:gd name="T19" fmla="*/ 52 h 244"/>
                  <a:gd name="T20" fmla="*/ 166 w 256"/>
                  <a:gd name="T21" fmla="*/ 47 h 244"/>
                  <a:gd name="T22" fmla="*/ 173 w 256"/>
                  <a:gd name="T23" fmla="*/ 40 h 244"/>
                  <a:gd name="T24" fmla="*/ 171 w 256"/>
                  <a:gd name="T25" fmla="*/ 26 h 244"/>
                  <a:gd name="T26" fmla="*/ 175 w 256"/>
                  <a:gd name="T27" fmla="*/ 17 h 244"/>
                  <a:gd name="T28" fmla="*/ 187 w 256"/>
                  <a:gd name="T29" fmla="*/ 7 h 244"/>
                  <a:gd name="T30" fmla="*/ 199 w 256"/>
                  <a:gd name="T31" fmla="*/ 5 h 244"/>
                  <a:gd name="T32" fmla="*/ 220 w 256"/>
                  <a:gd name="T33" fmla="*/ 7 h 244"/>
                  <a:gd name="T34" fmla="*/ 225 w 256"/>
                  <a:gd name="T35" fmla="*/ 17 h 244"/>
                  <a:gd name="T36" fmla="*/ 232 w 256"/>
                  <a:gd name="T37" fmla="*/ 17 h 244"/>
                  <a:gd name="T38" fmla="*/ 237 w 256"/>
                  <a:gd name="T39" fmla="*/ 21 h 244"/>
                  <a:gd name="T40" fmla="*/ 254 w 256"/>
                  <a:gd name="T41" fmla="*/ 21 h 244"/>
                  <a:gd name="T42" fmla="*/ 256 w 256"/>
                  <a:gd name="T43" fmla="*/ 28 h 244"/>
                  <a:gd name="T44" fmla="*/ 251 w 256"/>
                  <a:gd name="T45" fmla="*/ 38 h 244"/>
                  <a:gd name="T46" fmla="*/ 254 w 256"/>
                  <a:gd name="T47" fmla="*/ 45 h 244"/>
                  <a:gd name="T48" fmla="*/ 251 w 256"/>
                  <a:gd name="T49" fmla="*/ 57 h 244"/>
                  <a:gd name="T50" fmla="*/ 254 w 256"/>
                  <a:gd name="T51" fmla="*/ 71 h 244"/>
                  <a:gd name="T52" fmla="*/ 254 w 256"/>
                  <a:gd name="T53" fmla="*/ 137 h 244"/>
                  <a:gd name="T54" fmla="*/ 254 w 256"/>
                  <a:gd name="T55" fmla="*/ 201 h 244"/>
                  <a:gd name="T56" fmla="*/ 254 w 256"/>
                  <a:gd name="T57" fmla="*/ 234 h 244"/>
                  <a:gd name="T58" fmla="*/ 237 w 256"/>
                  <a:gd name="T59" fmla="*/ 234 h 244"/>
                  <a:gd name="T60" fmla="*/ 237 w 256"/>
                  <a:gd name="T61" fmla="*/ 244 h 244"/>
                  <a:gd name="T62" fmla="*/ 171 w 256"/>
                  <a:gd name="T63" fmla="*/ 211 h 244"/>
                  <a:gd name="T64" fmla="*/ 107 w 256"/>
                  <a:gd name="T65" fmla="*/ 178 h 244"/>
                  <a:gd name="T66" fmla="*/ 90 w 256"/>
                  <a:gd name="T67" fmla="*/ 187 h 244"/>
                  <a:gd name="T68" fmla="*/ 78 w 256"/>
                  <a:gd name="T69" fmla="*/ 192 h 244"/>
                  <a:gd name="T70" fmla="*/ 69 w 256"/>
                  <a:gd name="T71" fmla="*/ 185 h 244"/>
                  <a:gd name="T72" fmla="*/ 43 w 256"/>
                  <a:gd name="T73" fmla="*/ 175 h 244"/>
                  <a:gd name="T74" fmla="*/ 36 w 256"/>
                  <a:gd name="T75" fmla="*/ 166 h 244"/>
                  <a:gd name="T76" fmla="*/ 24 w 256"/>
                  <a:gd name="T77" fmla="*/ 156 h 244"/>
                  <a:gd name="T78" fmla="*/ 17 w 256"/>
                  <a:gd name="T79" fmla="*/ 159 h 244"/>
                  <a:gd name="T80" fmla="*/ 10 w 256"/>
                  <a:gd name="T81" fmla="*/ 149 h 244"/>
                  <a:gd name="T82" fmla="*/ 10 w 256"/>
                  <a:gd name="T83" fmla="*/ 142 h 244"/>
                  <a:gd name="T84" fmla="*/ 0 w 256"/>
                  <a:gd name="T85" fmla="*/ 128 h 244"/>
                  <a:gd name="T86" fmla="*/ 8 w 256"/>
                  <a:gd name="T87" fmla="*/ 123 h 244"/>
                  <a:gd name="T88" fmla="*/ 5 w 256"/>
                  <a:gd name="T89" fmla="*/ 109 h 244"/>
                  <a:gd name="T90" fmla="*/ 8 w 256"/>
                  <a:gd name="T91" fmla="*/ 99 h 244"/>
                  <a:gd name="T92" fmla="*/ 8 w 256"/>
                  <a:gd name="T93" fmla="*/ 92 h 244"/>
                  <a:gd name="T94" fmla="*/ 10 w 256"/>
                  <a:gd name="T95" fmla="*/ 78 h 244"/>
                  <a:gd name="T96" fmla="*/ 10 w 256"/>
                  <a:gd name="T97" fmla="*/ 69 h 244"/>
                  <a:gd name="T98" fmla="*/ 3 w 256"/>
                  <a:gd name="T99" fmla="*/ 52 h 244"/>
                  <a:gd name="T100" fmla="*/ 10 w 256"/>
                  <a:gd name="T101" fmla="*/ 47 h 244"/>
                  <a:gd name="T102" fmla="*/ 12 w 256"/>
                  <a:gd name="T103" fmla="*/ 40 h 244"/>
                  <a:gd name="T104" fmla="*/ 10 w 256"/>
                  <a:gd name="T105" fmla="*/ 33 h 244"/>
                  <a:gd name="T106" fmla="*/ 22 w 256"/>
                  <a:gd name="T107" fmla="*/ 24 h 244"/>
                  <a:gd name="T108" fmla="*/ 26 w 256"/>
                  <a:gd name="T109" fmla="*/ 19 h 244"/>
                  <a:gd name="T110" fmla="*/ 36 w 256"/>
                  <a:gd name="T111" fmla="*/ 14 h 244"/>
                  <a:gd name="T112" fmla="*/ 36 w 256"/>
                  <a:gd name="T1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6" h="244">
                    <a:moveTo>
                      <a:pt x="36" y="0"/>
                    </a:moveTo>
                    <a:lnTo>
                      <a:pt x="36" y="0"/>
                    </a:lnTo>
                    <a:lnTo>
                      <a:pt x="55" y="5"/>
                    </a:lnTo>
                    <a:lnTo>
                      <a:pt x="62" y="2"/>
                    </a:lnTo>
                    <a:lnTo>
                      <a:pt x="74" y="7"/>
                    </a:lnTo>
                    <a:lnTo>
                      <a:pt x="97" y="17"/>
                    </a:lnTo>
                    <a:lnTo>
                      <a:pt x="105" y="33"/>
                    </a:lnTo>
                    <a:lnTo>
                      <a:pt x="119" y="36"/>
                    </a:lnTo>
                    <a:lnTo>
                      <a:pt x="142" y="43"/>
                    </a:lnTo>
                    <a:lnTo>
                      <a:pt x="159" y="52"/>
                    </a:lnTo>
                    <a:lnTo>
                      <a:pt x="166" y="47"/>
                    </a:lnTo>
                    <a:lnTo>
                      <a:pt x="173" y="40"/>
                    </a:lnTo>
                    <a:lnTo>
                      <a:pt x="171" y="26"/>
                    </a:lnTo>
                    <a:lnTo>
                      <a:pt x="175" y="17"/>
                    </a:lnTo>
                    <a:lnTo>
                      <a:pt x="187" y="7"/>
                    </a:lnTo>
                    <a:lnTo>
                      <a:pt x="199" y="5"/>
                    </a:lnTo>
                    <a:lnTo>
                      <a:pt x="220" y="7"/>
                    </a:lnTo>
                    <a:lnTo>
                      <a:pt x="225" y="17"/>
                    </a:lnTo>
                    <a:lnTo>
                      <a:pt x="232" y="17"/>
                    </a:lnTo>
                    <a:lnTo>
                      <a:pt x="237" y="21"/>
                    </a:lnTo>
                    <a:lnTo>
                      <a:pt x="254" y="21"/>
                    </a:lnTo>
                    <a:lnTo>
                      <a:pt x="256" y="28"/>
                    </a:lnTo>
                    <a:lnTo>
                      <a:pt x="251" y="38"/>
                    </a:lnTo>
                    <a:lnTo>
                      <a:pt x="254" y="45"/>
                    </a:lnTo>
                    <a:lnTo>
                      <a:pt x="251" y="57"/>
                    </a:lnTo>
                    <a:lnTo>
                      <a:pt x="254" y="71"/>
                    </a:lnTo>
                    <a:lnTo>
                      <a:pt x="254" y="137"/>
                    </a:lnTo>
                    <a:lnTo>
                      <a:pt x="254" y="201"/>
                    </a:lnTo>
                    <a:lnTo>
                      <a:pt x="254" y="234"/>
                    </a:lnTo>
                    <a:lnTo>
                      <a:pt x="237" y="234"/>
                    </a:lnTo>
                    <a:lnTo>
                      <a:pt x="237" y="244"/>
                    </a:lnTo>
                    <a:lnTo>
                      <a:pt x="171" y="211"/>
                    </a:lnTo>
                    <a:lnTo>
                      <a:pt x="107" y="178"/>
                    </a:lnTo>
                    <a:lnTo>
                      <a:pt x="90" y="187"/>
                    </a:lnTo>
                    <a:lnTo>
                      <a:pt x="78" y="192"/>
                    </a:lnTo>
                    <a:lnTo>
                      <a:pt x="69" y="185"/>
                    </a:lnTo>
                    <a:lnTo>
                      <a:pt x="43" y="175"/>
                    </a:lnTo>
                    <a:lnTo>
                      <a:pt x="36" y="166"/>
                    </a:lnTo>
                    <a:lnTo>
                      <a:pt x="24" y="156"/>
                    </a:lnTo>
                    <a:lnTo>
                      <a:pt x="17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8" y="123"/>
                    </a:lnTo>
                    <a:lnTo>
                      <a:pt x="5" y="109"/>
                    </a:lnTo>
                    <a:lnTo>
                      <a:pt x="8" y="99"/>
                    </a:lnTo>
                    <a:lnTo>
                      <a:pt x="8" y="92"/>
                    </a:lnTo>
                    <a:lnTo>
                      <a:pt x="10" y="78"/>
                    </a:lnTo>
                    <a:lnTo>
                      <a:pt x="10" y="69"/>
                    </a:lnTo>
                    <a:lnTo>
                      <a:pt x="3" y="52"/>
                    </a:lnTo>
                    <a:lnTo>
                      <a:pt x="10" y="47"/>
                    </a:lnTo>
                    <a:lnTo>
                      <a:pt x="12" y="40"/>
                    </a:lnTo>
                    <a:lnTo>
                      <a:pt x="10" y="33"/>
                    </a:lnTo>
                    <a:lnTo>
                      <a:pt x="22" y="24"/>
                    </a:lnTo>
                    <a:lnTo>
                      <a:pt x="26" y="19"/>
                    </a:lnTo>
                    <a:lnTo>
                      <a:pt x="36" y="1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5" name="Freeform 188">
                <a:extLst>
                  <a:ext uri="{FF2B5EF4-FFF2-40B4-BE49-F238E27FC236}">
                    <a16:creationId xmlns:a16="http://schemas.microsoft.com/office/drawing/2014/main" id="{63F18A5C-5AB1-4740-998C-46343C4DD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767" y="4265204"/>
                <a:ext cx="60103" cy="116563"/>
              </a:xfrm>
              <a:custGeom>
                <a:avLst/>
                <a:gdLst>
                  <a:gd name="T0" fmla="*/ 23 w 33"/>
                  <a:gd name="T1" fmla="*/ 59 h 64"/>
                  <a:gd name="T2" fmla="*/ 23 w 33"/>
                  <a:gd name="T3" fmla="*/ 59 h 64"/>
                  <a:gd name="T4" fmla="*/ 9 w 33"/>
                  <a:gd name="T5" fmla="*/ 64 h 64"/>
                  <a:gd name="T6" fmla="*/ 2 w 33"/>
                  <a:gd name="T7" fmla="*/ 49 h 64"/>
                  <a:gd name="T8" fmla="*/ 0 w 33"/>
                  <a:gd name="T9" fmla="*/ 26 h 64"/>
                  <a:gd name="T10" fmla="*/ 7 w 33"/>
                  <a:gd name="T11" fmla="*/ 0 h 64"/>
                  <a:gd name="T12" fmla="*/ 18 w 33"/>
                  <a:gd name="T13" fmla="*/ 9 h 64"/>
                  <a:gd name="T14" fmla="*/ 26 w 33"/>
                  <a:gd name="T15" fmla="*/ 21 h 64"/>
                  <a:gd name="T16" fmla="*/ 33 w 33"/>
                  <a:gd name="T17" fmla="*/ 38 h 64"/>
                  <a:gd name="T18" fmla="*/ 30 w 33"/>
                  <a:gd name="T19" fmla="*/ 54 h 64"/>
                  <a:gd name="T20" fmla="*/ 23 w 33"/>
                  <a:gd name="T21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64">
                    <a:moveTo>
                      <a:pt x="23" y="59"/>
                    </a:moveTo>
                    <a:lnTo>
                      <a:pt x="23" y="59"/>
                    </a:lnTo>
                    <a:lnTo>
                      <a:pt x="9" y="64"/>
                    </a:lnTo>
                    <a:lnTo>
                      <a:pt x="2" y="49"/>
                    </a:lnTo>
                    <a:lnTo>
                      <a:pt x="0" y="26"/>
                    </a:lnTo>
                    <a:lnTo>
                      <a:pt x="7" y="0"/>
                    </a:lnTo>
                    <a:lnTo>
                      <a:pt x="18" y="9"/>
                    </a:lnTo>
                    <a:lnTo>
                      <a:pt x="26" y="21"/>
                    </a:lnTo>
                    <a:lnTo>
                      <a:pt x="33" y="38"/>
                    </a:lnTo>
                    <a:lnTo>
                      <a:pt x="30" y="54"/>
                    </a:lnTo>
                    <a:lnTo>
                      <a:pt x="23" y="5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6" name="Freeform 193">
                <a:extLst>
                  <a:ext uri="{FF2B5EF4-FFF2-40B4-BE49-F238E27FC236}">
                    <a16:creationId xmlns:a16="http://schemas.microsoft.com/office/drawing/2014/main" id="{9DB28DD2-D827-4BCE-B232-2835D9AE3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9782" y="2855525"/>
                <a:ext cx="18213" cy="29140"/>
              </a:xfrm>
              <a:custGeom>
                <a:avLst/>
                <a:gdLst>
                  <a:gd name="T0" fmla="*/ 10 w 10"/>
                  <a:gd name="T1" fmla="*/ 16 h 16"/>
                  <a:gd name="T2" fmla="*/ 10 w 10"/>
                  <a:gd name="T3" fmla="*/ 16 h 16"/>
                  <a:gd name="T4" fmla="*/ 5 w 10"/>
                  <a:gd name="T5" fmla="*/ 16 h 16"/>
                  <a:gd name="T6" fmla="*/ 0 w 10"/>
                  <a:gd name="T7" fmla="*/ 14 h 16"/>
                  <a:gd name="T8" fmla="*/ 3 w 10"/>
                  <a:gd name="T9" fmla="*/ 0 h 16"/>
                  <a:gd name="T10" fmla="*/ 7 w 10"/>
                  <a:gd name="T11" fmla="*/ 0 h 16"/>
                  <a:gd name="T12" fmla="*/ 10 w 10"/>
                  <a:gd name="T13" fmla="*/ 4 h 16"/>
                  <a:gd name="T14" fmla="*/ 10 w 10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6">
                    <a:moveTo>
                      <a:pt x="10" y="16"/>
                    </a:moveTo>
                    <a:lnTo>
                      <a:pt x="10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4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7" name="Freeform 195">
                <a:extLst>
                  <a:ext uri="{FF2B5EF4-FFF2-40B4-BE49-F238E27FC236}">
                    <a16:creationId xmlns:a16="http://schemas.microsoft.com/office/drawing/2014/main" id="{B5F4A374-2D85-42D5-9DE4-2DE18FDF8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2637" y="2462127"/>
                <a:ext cx="211270" cy="125670"/>
              </a:xfrm>
              <a:custGeom>
                <a:avLst/>
                <a:gdLst>
                  <a:gd name="T0" fmla="*/ 109 w 116"/>
                  <a:gd name="T1" fmla="*/ 22 h 69"/>
                  <a:gd name="T2" fmla="*/ 109 w 116"/>
                  <a:gd name="T3" fmla="*/ 22 h 69"/>
                  <a:gd name="T4" fmla="*/ 109 w 116"/>
                  <a:gd name="T5" fmla="*/ 36 h 69"/>
                  <a:gd name="T6" fmla="*/ 116 w 116"/>
                  <a:gd name="T7" fmla="*/ 52 h 69"/>
                  <a:gd name="T8" fmla="*/ 97 w 116"/>
                  <a:gd name="T9" fmla="*/ 64 h 69"/>
                  <a:gd name="T10" fmla="*/ 88 w 116"/>
                  <a:gd name="T11" fmla="*/ 69 h 69"/>
                  <a:gd name="T12" fmla="*/ 71 w 116"/>
                  <a:gd name="T13" fmla="*/ 55 h 69"/>
                  <a:gd name="T14" fmla="*/ 64 w 116"/>
                  <a:gd name="T15" fmla="*/ 52 h 69"/>
                  <a:gd name="T16" fmla="*/ 62 w 116"/>
                  <a:gd name="T17" fmla="*/ 48 h 69"/>
                  <a:gd name="T18" fmla="*/ 45 w 116"/>
                  <a:gd name="T19" fmla="*/ 50 h 69"/>
                  <a:gd name="T20" fmla="*/ 19 w 116"/>
                  <a:gd name="T21" fmla="*/ 48 h 69"/>
                  <a:gd name="T22" fmla="*/ 0 w 116"/>
                  <a:gd name="T23" fmla="*/ 57 h 69"/>
                  <a:gd name="T24" fmla="*/ 0 w 116"/>
                  <a:gd name="T25" fmla="*/ 36 h 69"/>
                  <a:gd name="T26" fmla="*/ 7 w 116"/>
                  <a:gd name="T27" fmla="*/ 17 h 69"/>
                  <a:gd name="T28" fmla="*/ 24 w 116"/>
                  <a:gd name="T29" fmla="*/ 5 h 69"/>
                  <a:gd name="T30" fmla="*/ 36 w 116"/>
                  <a:gd name="T31" fmla="*/ 29 h 69"/>
                  <a:gd name="T32" fmla="*/ 50 w 116"/>
                  <a:gd name="T33" fmla="*/ 26 h 69"/>
                  <a:gd name="T34" fmla="*/ 52 w 116"/>
                  <a:gd name="T35" fmla="*/ 5 h 69"/>
                  <a:gd name="T36" fmla="*/ 66 w 116"/>
                  <a:gd name="T37" fmla="*/ 0 h 69"/>
                  <a:gd name="T38" fmla="*/ 73 w 116"/>
                  <a:gd name="T39" fmla="*/ 3 h 69"/>
                  <a:gd name="T40" fmla="*/ 88 w 116"/>
                  <a:gd name="T41" fmla="*/ 15 h 69"/>
                  <a:gd name="T42" fmla="*/ 99 w 116"/>
                  <a:gd name="T43" fmla="*/ 15 h 69"/>
                  <a:gd name="T44" fmla="*/ 109 w 116"/>
                  <a:gd name="T45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69">
                    <a:moveTo>
                      <a:pt x="109" y="22"/>
                    </a:moveTo>
                    <a:lnTo>
                      <a:pt x="109" y="22"/>
                    </a:lnTo>
                    <a:lnTo>
                      <a:pt x="109" y="36"/>
                    </a:lnTo>
                    <a:lnTo>
                      <a:pt x="116" y="52"/>
                    </a:lnTo>
                    <a:lnTo>
                      <a:pt x="97" y="64"/>
                    </a:lnTo>
                    <a:lnTo>
                      <a:pt x="88" y="69"/>
                    </a:lnTo>
                    <a:lnTo>
                      <a:pt x="71" y="55"/>
                    </a:lnTo>
                    <a:lnTo>
                      <a:pt x="64" y="52"/>
                    </a:lnTo>
                    <a:lnTo>
                      <a:pt x="62" y="48"/>
                    </a:lnTo>
                    <a:lnTo>
                      <a:pt x="45" y="50"/>
                    </a:lnTo>
                    <a:lnTo>
                      <a:pt x="19" y="48"/>
                    </a:lnTo>
                    <a:lnTo>
                      <a:pt x="0" y="57"/>
                    </a:lnTo>
                    <a:lnTo>
                      <a:pt x="0" y="36"/>
                    </a:lnTo>
                    <a:lnTo>
                      <a:pt x="7" y="17"/>
                    </a:lnTo>
                    <a:lnTo>
                      <a:pt x="24" y="5"/>
                    </a:lnTo>
                    <a:lnTo>
                      <a:pt x="36" y="29"/>
                    </a:lnTo>
                    <a:lnTo>
                      <a:pt x="50" y="2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73" y="3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9" y="2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8" name="Freeform 200">
                <a:extLst>
                  <a:ext uri="{FF2B5EF4-FFF2-40B4-BE49-F238E27FC236}">
                    <a16:creationId xmlns:a16="http://schemas.microsoft.com/office/drawing/2014/main" id="{E8BAFBC0-2DFF-4400-91FE-84B319FC2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69" y="4908881"/>
                <a:ext cx="214912" cy="417076"/>
              </a:xfrm>
              <a:custGeom>
                <a:avLst/>
                <a:gdLst>
                  <a:gd name="T0" fmla="*/ 111 w 118"/>
                  <a:gd name="T1" fmla="*/ 23 h 229"/>
                  <a:gd name="T2" fmla="*/ 111 w 118"/>
                  <a:gd name="T3" fmla="*/ 23 h 229"/>
                  <a:gd name="T4" fmla="*/ 114 w 118"/>
                  <a:gd name="T5" fmla="*/ 45 h 229"/>
                  <a:gd name="T6" fmla="*/ 118 w 118"/>
                  <a:gd name="T7" fmla="*/ 52 h 229"/>
                  <a:gd name="T8" fmla="*/ 116 w 118"/>
                  <a:gd name="T9" fmla="*/ 59 h 229"/>
                  <a:gd name="T10" fmla="*/ 114 w 118"/>
                  <a:gd name="T11" fmla="*/ 66 h 229"/>
                  <a:gd name="T12" fmla="*/ 109 w 118"/>
                  <a:gd name="T13" fmla="*/ 54 h 229"/>
                  <a:gd name="T14" fmla="*/ 104 w 118"/>
                  <a:gd name="T15" fmla="*/ 59 h 229"/>
                  <a:gd name="T16" fmla="*/ 109 w 118"/>
                  <a:gd name="T17" fmla="*/ 73 h 229"/>
                  <a:gd name="T18" fmla="*/ 107 w 118"/>
                  <a:gd name="T19" fmla="*/ 80 h 229"/>
                  <a:gd name="T20" fmla="*/ 102 w 118"/>
                  <a:gd name="T21" fmla="*/ 83 h 229"/>
                  <a:gd name="T22" fmla="*/ 102 w 118"/>
                  <a:gd name="T23" fmla="*/ 97 h 229"/>
                  <a:gd name="T24" fmla="*/ 95 w 118"/>
                  <a:gd name="T25" fmla="*/ 118 h 229"/>
                  <a:gd name="T26" fmla="*/ 88 w 118"/>
                  <a:gd name="T27" fmla="*/ 142 h 229"/>
                  <a:gd name="T28" fmla="*/ 78 w 118"/>
                  <a:gd name="T29" fmla="*/ 173 h 229"/>
                  <a:gd name="T30" fmla="*/ 71 w 118"/>
                  <a:gd name="T31" fmla="*/ 199 h 229"/>
                  <a:gd name="T32" fmla="*/ 64 w 118"/>
                  <a:gd name="T33" fmla="*/ 218 h 229"/>
                  <a:gd name="T34" fmla="*/ 50 w 118"/>
                  <a:gd name="T35" fmla="*/ 222 h 229"/>
                  <a:gd name="T36" fmla="*/ 36 w 118"/>
                  <a:gd name="T37" fmla="*/ 229 h 229"/>
                  <a:gd name="T38" fmla="*/ 26 w 118"/>
                  <a:gd name="T39" fmla="*/ 225 h 229"/>
                  <a:gd name="T40" fmla="*/ 14 w 118"/>
                  <a:gd name="T41" fmla="*/ 220 h 229"/>
                  <a:gd name="T42" fmla="*/ 10 w 118"/>
                  <a:gd name="T43" fmla="*/ 208 h 229"/>
                  <a:gd name="T44" fmla="*/ 10 w 118"/>
                  <a:gd name="T45" fmla="*/ 194 h 229"/>
                  <a:gd name="T46" fmla="*/ 3 w 118"/>
                  <a:gd name="T47" fmla="*/ 180 h 229"/>
                  <a:gd name="T48" fmla="*/ 0 w 118"/>
                  <a:gd name="T49" fmla="*/ 168 h 229"/>
                  <a:gd name="T50" fmla="*/ 5 w 118"/>
                  <a:gd name="T51" fmla="*/ 156 h 229"/>
                  <a:gd name="T52" fmla="*/ 12 w 118"/>
                  <a:gd name="T53" fmla="*/ 151 h 229"/>
                  <a:gd name="T54" fmla="*/ 12 w 118"/>
                  <a:gd name="T55" fmla="*/ 147 h 229"/>
                  <a:gd name="T56" fmla="*/ 19 w 118"/>
                  <a:gd name="T57" fmla="*/ 132 h 229"/>
                  <a:gd name="T58" fmla="*/ 21 w 118"/>
                  <a:gd name="T59" fmla="*/ 123 h 229"/>
                  <a:gd name="T60" fmla="*/ 17 w 118"/>
                  <a:gd name="T61" fmla="*/ 113 h 229"/>
                  <a:gd name="T62" fmla="*/ 14 w 118"/>
                  <a:gd name="T63" fmla="*/ 104 h 229"/>
                  <a:gd name="T64" fmla="*/ 12 w 118"/>
                  <a:gd name="T65" fmla="*/ 87 h 229"/>
                  <a:gd name="T66" fmla="*/ 19 w 118"/>
                  <a:gd name="T67" fmla="*/ 80 h 229"/>
                  <a:gd name="T68" fmla="*/ 21 w 118"/>
                  <a:gd name="T69" fmla="*/ 68 h 229"/>
                  <a:gd name="T70" fmla="*/ 29 w 118"/>
                  <a:gd name="T71" fmla="*/ 68 h 229"/>
                  <a:gd name="T72" fmla="*/ 38 w 118"/>
                  <a:gd name="T73" fmla="*/ 64 h 229"/>
                  <a:gd name="T74" fmla="*/ 43 w 118"/>
                  <a:gd name="T75" fmla="*/ 61 h 229"/>
                  <a:gd name="T76" fmla="*/ 50 w 118"/>
                  <a:gd name="T77" fmla="*/ 61 h 229"/>
                  <a:gd name="T78" fmla="*/ 62 w 118"/>
                  <a:gd name="T79" fmla="*/ 52 h 229"/>
                  <a:gd name="T80" fmla="*/ 74 w 118"/>
                  <a:gd name="T81" fmla="*/ 42 h 229"/>
                  <a:gd name="T82" fmla="*/ 78 w 118"/>
                  <a:gd name="T83" fmla="*/ 33 h 229"/>
                  <a:gd name="T84" fmla="*/ 76 w 118"/>
                  <a:gd name="T85" fmla="*/ 26 h 229"/>
                  <a:gd name="T86" fmla="*/ 83 w 118"/>
                  <a:gd name="T87" fmla="*/ 28 h 229"/>
                  <a:gd name="T88" fmla="*/ 92 w 118"/>
                  <a:gd name="T89" fmla="*/ 16 h 229"/>
                  <a:gd name="T90" fmla="*/ 92 w 118"/>
                  <a:gd name="T91" fmla="*/ 7 h 229"/>
                  <a:gd name="T92" fmla="*/ 97 w 118"/>
                  <a:gd name="T93" fmla="*/ 0 h 229"/>
                  <a:gd name="T94" fmla="*/ 104 w 118"/>
                  <a:gd name="T95" fmla="*/ 7 h 229"/>
                  <a:gd name="T96" fmla="*/ 107 w 118"/>
                  <a:gd name="T97" fmla="*/ 14 h 229"/>
                  <a:gd name="T98" fmla="*/ 111 w 118"/>
                  <a:gd name="T99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8" h="229">
                    <a:moveTo>
                      <a:pt x="111" y="23"/>
                    </a:moveTo>
                    <a:lnTo>
                      <a:pt x="111" y="23"/>
                    </a:lnTo>
                    <a:lnTo>
                      <a:pt x="114" y="45"/>
                    </a:lnTo>
                    <a:lnTo>
                      <a:pt x="118" y="52"/>
                    </a:lnTo>
                    <a:lnTo>
                      <a:pt x="116" y="59"/>
                    </a:lnTo>
                    <a:lnTo>
                      <a:pt x="114" y="66"/>
                    </a:lnTo>
                    <a:lnTo>
                      <a:pt x="109" y="54"/>
                    </a:lnTo>
                    <a:lnTo>
                      <a:pt x="104" y="59"/>
                    </a:lnTo>
                    <a:lnTo>
                      <a:pt x="109" y="73"/>
                    </a:lnTo>
                    <a:lnTo>
                      <a:pt x="107" y="80"/>
                    </a:lnTo>
                    <a:lnTo>
                      <a:pt x="102" y="83"/>
                    </a:lnTo>
                    <a:lnTo>
                      <a:pt x="102" y="97"/>
                    </a:lnTo>
                    <a:lnTo>
                      <a:pt x="95" y="118"/>
                    </a:lnTo>
                    <a:lnTo>
                      <a:pt x="88" y="142"/>
                    </a:lnTo>
                    <a:lnTo>
                      <a:pt x="78" y="173"/>
                    </a:lnTo>
                    <a:lnTo>
                      <a:pt x="71" y="199"/>
                    </a:lnTo>
                    <a:lnTo>
                      <a:pt x="64" y="218"/>
                    </a:lnTo>
                    <a:lnTo>
                      <a:pt x="50" y="222"/>
                    </a:lnTo>
                    <a:lnTo>
                      <a:pt x="36" y="229"/>
                    </a:lnTo>
                    <a:lnTo>
                      <a:pt x="26" y="225"/>
                    </a:lnTo>
                    <a:lnTo>
                      <a:pt x="14" y="220"/>
                    </a:lnTo>
                    <a:lnTo>
                      <a:pt x="10" y="208"/>
                    </a:lnTo>
                    <a:lnTo>
                      <a:pt x="10" y="194"/>
                    </a:lnTo>
                    <a:lnTo>
                      <a:pt x="3" y="180"/>
                    </a:lnTo>
                    <a:lnTo>
                      <a:pt x="0" y="168"/>
                    </a:lnTo>
                    <a:lnTo>
                      <a:pt x="5" y="156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9" y="132"/>
                    </a:lnTo>
                    <a:lnTo>
                      <a:pt x="21" y="123"/>
                    </a:lnTo>
                    <a:lnTo>
                      <a:pt x="17" y="113"/>
                    </a:lnTo>
                    <a:lnTo>
                      <a:pt x="14" y="104"/>
                    </a:lnTo>
                    <a:lnTo>
                      <a:pt x="12" y="87"/>
                    </a:lnTo>
                    <a:lnTo>
                      <a:pt x="19" y="80"/>
                    </a:lnTo>
                    <a:lnTo>
                      <a:pt x="21" y="68"/>
                    </a:lnTo>
                    <a:lnTo>
                      <a:pt x="29" y="68"/>
                    </a:lnTo>
                    <a:lnTo>
                      <a:pt x="38" y="64"/>
                    </a:lnTo>
                    <a:lnTo>
                      <a:pt x="43" y="61"/>
                    </a:lnTo>
                    <a:lnTo>
                      <a:pt x="50" y="61"/>
                    </a:lnTo>
                    <a:lnTo>
                      <a:pt x="62" y="52"/>
                    </a:lnTo>
                    <a:lnTo>
                      <a:pt x="74" y="42"/>
                    </a:lnTo>
                    <a:lnTo>
                      <a:pt x="78" y="33"/>
                    </a:lnTo>
                    <a:lnTo>
                      <a:pt x="76" y="26"/>
                    </a:lnTo>
                    <a:lnTo>
                      <a:pt x="83" y="28"/>
                    </a:lnTo>
                    <a:lnTo>
                      <a:pt x="92" y="16"/>
                    </a:lnTo>
                    <a:lnTo>
                      <a:pt x="92" y="7"/>
                    </a:lnTo>
                    <a:lnTo>
                      <a:pt x="97" y="0"/>
                    </a:lnTo>
                    <a:lnTo>
                      <a:pt x="104" y="7"/>
                    </a:lnTo>
                    <a:lnTo>
                      <a:pt x="107" y="14"/>
                    </a:lnTo>
                    <a:lnTo>
                      <a:pt x="111" y="2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0" name="Freeform 203">
                <a:extLst>
                  <a:ext uri="{FF2B5EF4-FFF2-40B4-BE49-F238E27FC236}">
                    <a16:creationId xmlns:a16="http://schemas.microsoft.com/office/drawing/2014/main" id="{CC063B39-B802-45ED-8EC6-B9A037638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9030" y="3186999"/>
                <a:ext cx="72852" cy="56460"/>
              </a:xfrm>
              <a:custGeom>
                <a:avLst/>
                <a:gdLst>
                  <a:gd name="T0" fmla="*/ 37 w 40"/>
                  <a:gd name="T1" fmla="*/ 7 h 31"/>
                  <a:gd name="T2" fmla="*/ 37 w 40"/>
                  <a:gd name="T3" fmla="*/ 7 h 31"/>
                  <a:gd name="T4" fmla="*/ 40 w 40"/>
                  <a:gd name="T5" fmla="*/ 21 h 31"/>
                  <a:gd name="T6" fmla="*/ 35 w 40"/>
                  <a:gd name="T7" fmla="*/ 21 h 31"/>
                  <a:gd name="T8" fmla="*/ 33 w 40"/>
                  <a:gd name="T9" fmla="*/ 24 h 31"/>
                  <a:gd name="T10" fmla="*/ 26 w 40"/>
                  <a:gd name="T11" fmla="*/ 24 h 31"/>
                  <a:gd name="T12" fmla="*/ 18 w 40"/>
                  <a:gd name="T13" fmla="*/ 28 h 31"/>
                  <a:gd name="T14" fmla="*/ 9 w 40"/>
                  <a:gd name="T15" fmla="*/ 31 h 31"/>
                  <a:gd name="T16" fmla="*/ 2 w 40"/>
                  <a:gd name="T17" fmla="*/ 26 h 31"/>
                  <a:gd name="T18" fmla="*/ 0 w 40"/>
                  <a:gd name="T19" fmla="*/ 17 h 31"/>
                  <a:gd name="T20" fmla="*/ 2 w 40"/>
                  <a:gd name="T21" fmla="*/ 9 h 31"/>
                  <a:gd name="T22" fmla="*/ 2 w 40"/>
                  <a:gd name="T23" fmla="*/ 9 h 31"/>
                  <a:gd name="T24" fmla="*/ 4 w 40"/>
                  <a:gd name="T25" fmla="*/ 5 h 31"/>
                  <a:gd name="T26" fmla="*/ 14 w 40"/>
                  <a:gd name="T27" fmla="*/ 2 h 31"/>
                  <a:gd name="T28" fmla="*/ 16 w 40"/>
                  <a:gd name="T29" fmla="*/ 0 h 31"/>
                  <a:gd name="T30" fmla="*/ 23 w 40"/>
                  <a:gd name="T31" fmla="*/ 0 h 31"/>
                  <a:gd name="T32" fmla="*/ 30 w 40"/>
                  <a:gd name="T33" fmla="*/ 0 h 31"/>
                  <a:gd name="T34" fmla="*/ 37 w 40"/>
                  <a:gd name="T35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1">
                    <a:moveTo>
                      <a:pt x="37" y="7"/>
                    </a:moveTo>
                    <a:lnTo>
                      <a:pt x="37" y="7"/>
                    </a:lnTo>
                    <a:lnTo>
                      <a:pt x="40" y="21"/>
                    </a:lnTo>
                    <a:lnTo>
                      <a:pt x="35" y="21"/>
                    </a:lnTo>
                    <a:lnTo>
                      <a:pt x="33" y="24"/>
                    </a:lnTo>
                    <a:lnTo>
                      <a:pt x="26" y="24"/>
                    </a:lnTo>
                    <a:lnTo>
                      <a:pt x="18" y="28"/>
                    </a:lnTo>
                    <a:lnTo>
                      <a:pt x="9" y="31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1" name="Freeform 208">
                <a:extLst>
                  <a:ext uri="{FF2B5EF4-FFF2-40B4-BE49-F238E27FC236}">
                    <a16:creationId xmlns:a16="http://schemas.microsoft.com/office/drawing/2014/main" id="{A6F87E5F-AE0C-4DD9-8207-89E2D2FFD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488" y="3687854"/>
                <a:ext cx="262266" cy="571886"/>
              </a:xfrm>
              <a:custGeom>
                <a:avLst/>
                <a:gdLst>
                  <a:gd name="T0" fmla="*/ 104 w 144"/>
                  <a:gd name="T1" fmla="*/ 16 h 314"/>
                  <a:gd name="T2" fmla="*/ 104 w 144"/>
                  <a:gd name="T3" fmla="*/ 45 h 314"/>
                  <a:gd name="T4" fmla="*/ 87 w 144"/>
                  <a:gd name="T5" fmla="*/ 80 h 314"/>
                  <a:gd name="T6" fmla="*/ 109 w 144"/>
                  <a:gd name="T7" fmla="*/ 94 h 314"/>
                  <a:gd name="T8" fmla="*/ 113 w 144"/>
                  <a:gd name="T9" fmla="*/ 111 h 314"/>
                  <a:gd name="T10" fmla="*/ 132 w 144"/>
                  <a:gd name="T11" fmla="*/ 120 h 314"/>
                  <a:gd name="T12" fmla="*/ 144 w 144"/>
                  <a:gd name="T13" fmla="*/ 123 h 314"/>
                  <a:gd name="T14" fmla="*/ 128 w 144"/>
                  <a:gd name="T15" fmla="*/ 142 h 314"/>
                  <a:gd name="T16" fmla="*/ 109 w 144"/>
                  <a:gd name="T17" fmla="*/ 151 h 314"/>
                  <a:gd name="T18" fmla="*/ 90 w 144"/>
                  <a:gd name="T19" fmla="*/ 170 h 314"/>
                  <a:gd name="T20" fmla="*/ 92 w 144"/>
                  <a:gd name="T21" fmla="*/ 189 h 314"/>
                  <a:gd name="T22" fmla="*/ 109 w 144"/>
                  <a:gd name="T23" fmla="*/ 213 h 314"/>
                  <a:gd name="T24" fmla="*/ 97 w 144"/>
                  <a:gd name="T25" fmla="*/ 229 h 314"/>
                  <a:gd name="T26" fmla="*/ 111 w 144"/>
                  <a:gd name="T27" fmla="*/ 250 h 314"/>
                  <a:gd name="T28" fmla="*/ 113 w 144"/>
                  <a:gd name="T29" fmla="*/ 267 h 314"/>
                  <a:gd name="T30" fmla="*/ 111 w 144"/>
                  <a:gd name="T31" fmla="*/ 298 h 314"/>
                  <a:gd name="T32" fmla="*/ 99 w 144"/>
                  <a:gd name="T33" fmla="*/ 303 h 314"/>
                  <a:gd name="T34" fmla="*/ 99 w 144"/>
                  <a:gd name="T35" fmla="*/ 281 h 314"/>
                  <a:gd name="T36" fmla="*/ 95 w 144"/>
                  <a:gd name="T37" fmla="*/ 255 h 314"/>
                  <a:gd name="T38" fmla="*/ 87 w 144"/>
                  <a:gd name="T39" fmla="*/ 213 h 314"/>
                  <a:gd name="T40" fmla="*/ 69 w 144"/>
                  <a:gd name="T41" fmla="*/ 208 h 314"/>
                  <a:gd name="T42" fmla="*/ 43 w 144"/>
                  <a:gd name="T43" fmla="*/ 220 h 314"/>
                  <a:gd name="T44" fmla="*/ 38 w 144"/>
                  <a:gd name="T45" fmla="*/ 194 h 314"/>
                  <a:gd name="T46" fmla="*/ 21 w 144"/>
                  <a:gd name="T47" fmla="*/ 158 h 314"/>
                  <a:gd name="T48" fmla="*/ 12 w 144"/>
                  <a:gd name="T49" fmla="*/ 151 h 314"/>
                  <a:gd name="T50" fmla="*/ 0 w 144"/>
                  <a:gd name="T51" fmla="*/ 123 h 314"/>
                  <a:gd name="T52" fmla="*/ 7 w 144"/>
                  <a:gd name="T53" fmla="*/ 113 h 314"/>
                  <a:gd name="T54" fmla="*/ 12 w 144"/>
                  <a:gd name="T55" fmla="*/ 101 h 314"/>
                  <a:gd name="T56" fmla="*/ 16 w 144"/>
                  <a:gd name="T57" fmla="*/ 78 h 314"/>
                  <a:gd name="T58" fmla="*/ 38 w 144"/>
                  <a:gd name="T59" fmla="*/ 66 h 314"/>
                  <a:gd name="T60" fmla="*/ 47 w 144"/>
                  <a:gd name="T61" fmla="*/ 42 h 314"/>
                  <a:gd name="T62" fmla="*/ 66 w 144"/>
                  <a:gd name="T63" fmla="*/ 19 h 314"/>
                  <a:gd name="T64" fmla="*/ 78 w 144"/>
                  <a:gd name="T65" fmla="*/ 11 h 314"/>
                  <a:gd name="T66" fmla="*/ 83 w 144"/>
                  <a:gd name="T67" fmla="*/ 2 h 314"/>
                  <a:gd name="T68" fmla="*/ 97 w 144"/>
                  <a:gd name="T69" fmla="*/ 1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314">
                    <a:moveTo>
                      <a:pt x="104" y="16"/>
                    </a:moveTo>
                    <a:lnTo>
                      <a:pt x="104" y="16"/>
                    </a:lnTo>
                    <a:lnTo>
                      <a:pt x="104" y="30"/>
                    </a:lnTo>
                    <a:lnTo>
                      <a:pt x="104" y="45"/>
                    </a:lnTo>
                    <a:lnTo>
                      <a:pt x="90" y="59"/>
                    </a:lnTo>
                    <a:lnTo>
                      <a:pt x="87" y="80"/>
                    </a:lnTo>
                    <a:lnTo>
                      <a:pt x="104" y="78"/>
                    </a:lnTo>
                    <a:lnTo>
                      <a:pt x="109" y="94"/>
                    </a:lnTo>
                    <a:lnTo>
                      <a:pt x="118" y="97"/>
                    </a:lnTo>
                    <a:lnTo>
                      <a:pt x="113" y="111"/>
                    </a:lnTo>
                    <a:lnTo>
                      <a:pt x="125" y="118"/>
                    </a:lnTo>
                    <a:lnTo>
                      <a:pt x="132" y="120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30" y="134"/>
                    </a:lnTo>
                    <a:lnTo>
                      <a:pt x="128" y="142"/>
                    </a:lnTo>
                    <a:lnTo>
                      <a:pt x="118" y="144"/>
                    </a:lnTo>
                    <a:lnTo>
                      <a:pt x="109" y="151"/>
                    </a:lnTo>
                    <a:lnTo>
                      <a:pt x="97" y="153"/>
                    </a:lnTo>
                    <a:lnTo>
                      <a:pt x="90" y="170"/>
                    </a:lnTo>
                    <a:lnTo>
                      <a:pt x="83" y="175"/>
                    </a:lnTo>
                    <a:lnTo>
                      <a:pt x="92" y="189"/>
                    </a:lnTo>
                    <a:lnTo>
                      <a:pt x="102" y="201"/>
                    </a:lnTo>
                    <a:lnTo>
                      <a:pt x="109" y="213"/>
                    </a:lnTo>
                    <a:lnTo>
                      <a:pt x="102" y="227"/>
                    </a:lnTo>
                    <a:lnTo>
                      <a:pt x="97" y="229"/>
                    </a:lnTo>
                    <a:lnTo>
                      <a:pt x="99" y="239"/>
                    </a:lnTo>
                    <a:lnTo>
                      <a:pt x="111" y="250"/>
                    </a:lnTo>
                    <a:lnTo>
                      <a:pt x="113" y="260"/>
                    </a:lnTo>
                    <a:lnTo>
                      <a:pt x="113" y="267"/>
                    </a:lnTo>
                    <a:lnTo>
                      <a:pt x="118" y="284"/>
                    </a:lnTo>
                    <a:lnTo>
                      <a:pt x="111" y="298"/>
                    </a:lnTo>
                    <a:lnTo>
                      <a:pt x="102" y="314"/>
                    </a:lnTo>
                    <a:lnTo>
                      <a:pt x="99" y="303"/>
                    </a:lnTo>
                    <a:lnTo>
                      <a:pt x="106" y="291"/>
                    </a:lnTo>
                    <a:lnTo>
                      <a:pt x="99" y="281"/>
                    </a:lnTo>
                    <a:lnTo>
                      <a:pt x="102" y="262"/>
                    </a:lnTo>
                    <a:lnTo>
                      <a:pt x="95" y="255"/>
                    </a:lnTo>
                    <a:lnTo>
                      <a:pt x="90" y="234"/>
                    </a:lnTo>
                    <a:lnTo>
                      <a:pt x="87" y="213"/>
                    </a:lnTo>
                    <a:lnTo>
                      <a:pt x="80" y="201"/>
                    </a:lnTo>
                    <a:lnTo>
                      <a:pt x="69" y="208"/>
                    </a:lnTo>
                    <a:lnTo>
                      <a:pt x="50" y="220"/>
                    </a:lnTo>
                    <a:lnTo>
                      <a:pt x="43" y="220"/>
                    </a:lnTo>
                    <a:lnTo>
                      <a:pt x="33" y="215"/>
                    </a:lnTo>
                    <a:lnTo>
                      <a:pt x="38" y="194"/>
                    </a:lnTo>
                    <a:lnTo>
                      <a:pt x="33" y="177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12" y="151"/>
                    </a:lnTo>
                    <a:lnTo>
                      <a:pt x="2" y="137"/>
                    </a:lnTo>
                    <a:lnTo>
                      <a:pt x="0" y="123"/>
                    </a:lnTo>
                    <a:lnTo>
                      <a:pt x="7" y="125"/>
                    </a:lnTo>
                    <a:lnTo>
                      <a:pt x="7" y="113"/>
                    </a:lnTo>
                    <a:lnTo>
                      <a:pt x="14" y="108"/>
                    </a:lnTo>
                    <a:lnTo>
                      <a:pt x="12" y="101"/>
                    </a:lnTo>
                    <a:lnTo>
                      <a:pt x="16" y="94"/>
                    </a:lnTo>
                    <a:lnTo>
                      <a:pt x="16" y="78"/>
                    </a:lnTo>
                    <a:lnTo>
                      <a:pt x="31" y="80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47" y="42"/>
                    </a:lnTo>
                    <a:lnTo>
                      <a:pt x="47" y="33"/>
                    </a:lnTo>
                    <a:lnTo>
                      <a:pt x="66" y="19"/>
                    </a:lnTo>
                    <a:lnTo>
                      <a:pt x="80" y="23"/>
                    </a:lnTo>
                    <a:lnTo>
                      <a:pt x="78" y="11"/>
                    </a:lnTo>
                    <a:lnTo>
                      <a:pt x="83" y="9"/>
                    </a:lnTo>
                    <a:lnTo>
                      <a:pt x="83" y="2"/>
                    </a:lnTo>
                    <a:lnTo>
                      <a:pt x="92" y="0"/>
                    </a:lnTo>
                    <a:lnTo>
                      <a:pt x="97" y="11"/>
                    </a:lnTo>
                    <a:lnTo>
                      <a:pt x="104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2" name="Freeform 216">
                <a:extLst>
                  <a:ext uri="{FF2B5EF4-FFF2-40B4-BE49-F238E27FC236}">
                    <a16:creationId xmlns:a16="http://schemas.microsoft.com/office/drawing/2014/main" id="{3F595BAF-3F50-4F06-829A-0689BE7EB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1839" y="3722458"/>
                <a:ext cx="362438" cy="400684"/>
              </a:xfrm>
              <a:custGeom>
                <a:avLst/>
                <a:gdLst>
                  <a:gd name="T0" fmla="*/ 138 w 199"/>
                  <a:gd name="T1" fmla="*/ 0 h 220"/>
                  <a:gd name="T2" fmla="*/ 138 w 199"/>
                  <a:gd name="T3" fmla="*/ 0 h 220"/>
                  <a:gd name="T4" fmla="*/ 199 w 199"/>
                  <a:gd name="T5" fmla="*/ 42 h 220"/>
                  <a:gd name="T6" fmla="*/ 173 w 199"/>
                  <a:gd name="T7" fmla="*/ 42 h 220"/>
                  <a:gd name="T8" fmla="*/ 180 w 199"/>
                  <a:gd name="T9" fmla="*/ 118 h 220"/>
                  <a:gd name="T10" fmla="*/ 190 w 199"/>
                  <a:gd name="T11" fmla="*/ 191 h 220"/>
                  <a:gd name="T12" fmla="*/ 192 w 199"/>
                  <a:gd name="T13" fmla="*/ 194 h 220"/>
                  <a:gd name="T14" fmla="*/ 190 w 199"/>
                  <a:gd name="T15" fmla="*/ 205 h 220"/>
                  <a:gd name="T16" fmla="*/ 123 w 199"/>
                  <a:gd name="T17" fmla="*/ 205 h 220"/>
                  <a:gd name="T18" fmla="*/ 121 w 199"/>
                  <a:gd name="T19" fmla="*/ 208 h 220"/>
                  <a:gd name="T20" fmla="*/ 114 w 199"/>
                  <a:gd name="T21" fmla="*/ 208 h 220"/>
                  <a:gd name="T22" fmla="*/ 104 w 199"/>
                  <a:gd name="T23" fmla="*/ 210 h 220"/>
                  <a:gd name="T24" fmla="*/ 95 w 199"/>
                  <a:gd name="T25" fmla="*/ 205 h 220"/>
                  <a:gd name="T26" fmla="*/ 88 w 199"/>
                  <a:gd name="T27" fmla="*/ 208 h 220"/>
                  <a:gd name="T28" fmla="*/ 85 w 199"/>
                  <a:gd name="T29" fmla="*/ 217 h 220"/>
                  <a:gd name="T30" fmla="*/ 81 w 199"/>
                  <a:gd name="T31" fmla="*/ 220 h 220"/>
                  <a:gd name="T32" fmla="*/ 69 w 199"/>
                  <a:gd name="T33" fmla="*/ 208 h 220"/>
                  <a:gd name="T34" fmla="*/ 59 w 199"/>
                  <a:gd name="T35" fmla="*/ 196 h 220"/>
                  <a:gd name="T36" fmla="*/ 50 w 199"/>
                  <a:gd name="T37" fmla="*/ 191 h 220"/>
                  <a:gd name="T38" fmla="*/ 43 w 199"/>
                  <a:gd name="T39" fmla="*/ 187 h 220"/>
                  <a:gd name="T40" fmla="*/ 31 w 199"/>
                  <a:gd name="T41" fmla="*/ 187 h 220"/>
                  <a:gd name="T42" fmla="*/ 24 w 199"/>
                  <a:gd name="T43" fmla="*/ 191 h 220"/>
                  <a:gd name="T44" fmla="*/ 17 w 199"/>
                  <a:gd name="T45" fmla="*/ 189 h 220"/>
                  <a:gd name="T46" fmla="*/ 12 w 199"/>
                  <a:gd name="T47" fmla="*/ 194 h 220"/>
                  <a:gd name="T48" fmla="*/ 10 w 199"/>
                  <a:gd name="T49" fmla="*/ 187 h 220"/>
                  <a:gd name="T50" fmla="*/ 15 w 199"/>
                  <a:gd name="T51" fmla="*/ 177 h 220"/>
                  <a:gd name="T52" fmla="*/ 17 w 199"/>
                  <a:gd name="T53" fmla="*/ 160 h 220"/>
                  <a:gd name="T54" fmla="*/ 15 w 199"/>
                  <a:gd name="T55" fmla="*/ 144 h 220"/>
                  <a:gd name="T56" fmla="*/ 12 w 199"/>
                  <a:gd name="T57" fmla="*/ 137 h 220"/>
                  <a:gd name="T58" fmla="*/ 15 w 199"/>
                  <a:gd name="T59" fmla="*/ 127 h 220"/>
                  <a:gd name="T60" fmla="*/ 10 w 199"/>
                  <a:gd name="T61" fmla="*/ 120 h 220"/>
                  <a:gd name="T62" fmla="*/ 0 w 199"/>
                  <a:gd name="T63" fmla="*/ 113 h 220"/>
                  <a:gd name="T64" fmla="*/ 5 w 199"/>
                  <a:gd name="T65" fmla="*/ 106 h 220"/>
                  <a:gd name="T66" fmla="*/ 69 w 199"/>
                  <a:gd name="T67" fmla="*/ 106 h 220"/>
                  <a:gd name="T68" fmla="*/ 64 w 199"/>
                  <a:gd name="T69" fmla="*/ 80 h 220"/>
                  <a:gd name="T70" fmla="*/ 69 w 199"/>
                  <a:gd name="T71" fmla="*/ 73 h 220"/>
                  <a:gd name="T72" fmla="*/ 83 w 199"/>
                  <a:gd name="T73" fmla="*/ 71 h 220"/>
                  <a:gd name="T74" fmla="*/ 83 w 199"/>
                  <a:gd name="T75" fmla="*/ 26 h 220"/>
                  <a:gd name="T76" fmla="*/ 138 w 199"/>
                  <a:gd name="T77" fmla="*/ 26 h 220"/>
                  <a:gd name="T78" fmla="*/ 138 w 199"/>
                  <a:gd name="T79" fmla="*/ 0 h 220"/>
                  <a:gd name="T80" fmla="*/ 138 w 199"/>
                  <a:gd name="T81" fmla="*/ 0 h 220"/>
                  <a:gd name="T82" fmla="*/ 138 w 199"/>
                  <a:gd name="T8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9" h="220">
                    <a:moveTo>
                      <a:pt x="138" y="0"/>
                    </a:moveTo>
                    <a:lnTo>
                      <a:pt x="138" y="0"/>
                    </a:lnTo>
                    <a:lnTo>
                      <a:pt x="199" y="42"/>
                    </a:lnTo>
                    <a:lnTo>
                      <a:pt x="173" y="42"/>
                    </a:lnTo>
                    <a:lnTo>
                      <a:pt x="180" y="118"/>
                    </a:lnTo>
                    <a:lnTo>
                      <a:pt x="190" y="191"/>
                    </a:lnTo>
                    <a:lnTo>
                      <a:pt x="192" y="194"/>
                    </a:lnTo>
                    <a:lnTo>
                      <a:pt x="190" y="205"/>
                    </a:lnTo>
                    <a:lnTo>
                      <a:pt x="123" y="205"/>
                    </a:lnTo>
                    <a:lnTo>
                      <a:pt x="121" y="208"/>
                    </a:lnTo>
                    <a:lnTo>
                      <a:pt x="114" y="208"/>
                    </a:lnTo>
                    <a:lnTo>
                      <a:pt x="104" y="210"/>
                    </a:lnTo>
                    <a:lnTo>
                      <a:pt x="95" y="205"/>
                    </a:lnTo>
                    <a:lnTo>
                      <a:pt x="88" y="208"/>
                    </a:lnTo>
                    <a:lnTo>
                      <a:pt x="85" y="217"/>
                    </a:lnTo>
                    <a:lnTo>
                      <a:pt x="81" y="220"/>
                    </a:lnTo>
                    <a:lnTo>
                      <a:pt x="69" y="208"/>
                    </a:lnTo>
                    <a:lnTo>
                      <a:pt x="59" y="196"/>
                    </a:lnTo>
                    <a:lnTo>
                      <a:pt x="50" y="191"/>
                    </a:lnTo>
                    <a:lnTo>
                      <a:pt x="43" y="187"/>
                    </a:lnTo>
                    <a:lnTo>
                      <a:pt x="31" y="187"/>
                    </a:lnTo>
                    <a:lnTo>
                      <a:pt x="24" y="191"/>
                    </a:lnTo>
                    <a:lnTo>
                      <a:pt x="17" y="189"/>
                    </a:lnTo>
                    <a:lnTo>
                      <a:pt x="12" y="194"/>
                    </a:lnTo>
                    <a:lnTo>
                      <a:pt x="10" y="187"/>
                    </a:lnTo>
                    <a:lnTo>
                      <a:pt x="15" y="177"/>
                    </a:lnTo>
                    <a:lnTo>
                      <a:pt x="17" y="160"/>
                    </a:lnTo>
                    <a:lnTo>
                      <a:pt x="15" y="144"/>
                    </a:lnTo>
                    <a:lnTo>
                      <a:pt x="12" y="137"/>
                    </a:lnTo>
                    <a:lnTo>
                      <a:pt x="15" y="127"/>
                    </a:lnTo>
                    <a:lnTo>
                      <a:pt x="10" y="120"/>
                    </a:lnTo>
                    <a:lnTo>
                      <a:pt x="0" y="113"/>
                    </a:lnTo>
                    <a:lnTo>
                      <a:pt x="5" y="106"/>
                    </a:lnTo>
                    <a:lnTo>
                      <a:pt x="69" y="106"/>
                    </a:lnTo>
                    <a:lnTo>
                      <a:pt x="64" y="80"/>
                    </a:lnTo>
                    <a:lnTo>
                      <a:pt x="69" y="73"/>
                    </a:lnTo>
                    <a:lnTo>
                      <a:pt x="83" y="71"/>
                    </a:lnTo>
                    <a:lnTo>
                      <a:pt x="83" y="26"/>
                    </a:lnTo>
                    <a:lnTo>
                      <a:pt x="138" y="26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3" name="Freeform 219">
                <a:extLst>
                  <a:ext uri="{FF2B5EF4-FFF2-40B4-BE49-F238E27FC236}">
                    <a16:creationId xmlns:a16="http://schemas.microsoft.com/office/drawing/2014/main" id="{ED6E5B2D-FA60-413F-8F28-32A68AB9AD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48614" y="4350804"/>
                <a:ext cx="564600" cy="180308"/>
              </a:xfrm>
              <a:custGeom>
                <a:avLst/>
                <a:gdLst>
                  <a:gd name="T0" fmla="*/ 14 w 310"/>
                  <a:gd name="T1" fmla="*/ 12 h 99"/>
                  <a:gd name="T2" fmla="*/ 28 w 310"/>
                  <a:gd name="T3" fmla="*/ 19 h 99"/>
                  <a:gd name="T4" fmla="*/ 35 w 310"/>
                  <a:gd name="T5" fmla="*/ 14 h 99"/>
                  <a:gd name="T6" fmla="*/ 52 w 310"/>
                  <a:gd name="T7" fmla="*/ 33 h 99"/>
                  <a:gd name="T8" fmla="*/ 52 w 310"/>
                  <a:gd name="T9" fmla="*/ 52 h 99"/>
                  <a:gd name="T10" fmla="*/ 54 w 310"/>
                  <a:gd name="T11" fmla="*/ 66 h 99"/>
                  <a:gd name="T12" fmla="*/ 66 w 310"/>
                  <a:gd name="T13" fmla="*/ 85 h 99"/>
                  <a:gd name="T14" fmla="*/ 54 w 310"/>
                  <a:gd name="T15" fmla="*/ 92 h 99"/>
                  <a:gd name="T16" fmla="*/ 19 w 310"/>
                  <a:gd name="T17" fmla="*/ 69 h 99"/>
                  <a:gd name="T18" fmla="*/ 9 w 310"/>
                  <a:gd name="T19" fmla="*/ 50 h 99"/>
                  <a:gd name="T20" fmla="*/ 0 w 310"/>
                  <a:gd name="T21" fmla="*/ 26 h 99"/>
                  <a:gd name="T22" fmla="*/ 0 w 310"/>
                  <a:gd name="T23" fmla="*/ 7 h 99"/>
                  <a:gd name="T24" fmla="*/ 14 w 310"/>
                  <a:gd name="T25" fmla="*/ 12 h 99"/>
                  <a:gd name="T26" fmla="*/ 300 w 310"/>
                  <a:gd name="T27" fmla="*/ 40 h 99"/>
                  <a:gd name="T28" fmla="*/ 274 w 310"/>
                  <a:gd name="T29" fmla="*/ 43 h 99"/>
                  <a:gd name="T30" fmla="*/ 248 w 310"/>
                  <a:gd name="T31" fmla="*/ 62 h 99"/>
                  <a:gd name="T32" fmla="*/ 234 w 310"/>
                  <a:gd name="T33" fmla="*/ 90 h 99"/>
                  <a:gd name="T34" fmla="*/ 205 w 310"/>
                  <a:gd name="T35" fmla="*/ 88 h 99"/>
                  <a:gd name="T36" fmla="*/ 189 w 310"/>
                  <a:gd name="T37" fmla="*/ 97 h 99"/>
                  <a:gd name="T38" fmla="*/ 168 w 310"/>
                  <a:gd name="T39" fmla="*/ 99 h 99"/>
                  <a:gd name="T40" fmla="*/ 153 w 310"/>
                  <a:gd name="T41" fmla="*/ 81 h 99"/>
                  <a:gd name="T42" fmla="*/ 177 w 310"/>
                  <a:gd name="T43" fmla="*/ 83 h 99"/>
                  <a:gd name="T44" fmla="*/ 189 w 310"/>
                  <a:gd name="T45" fmla="*/ 66 h 99"/>
                  <a:gd name="T46" fmla="*/ 220 w 310"/>
                  <a:gd name="T47" fmla="*/ 50 h 99"/>
                  <a:gd name="T48" fmla="*/ 234 w 310"/>
                  <a:gd name="T49" fmla="*/ 47 h 99"/>
                  <a:gd name="T50" fmla="*/ 246 w 310"/>
                  <a:gd name="T51" fmla="*/ 43 h 99"/>
                  <a:gd name="T52" fmla="*/ 248 w 310"/>
                  <a:gd name="T53" fmla="*/ 24 h 99"/>
                  <a:gd name="T54" fmla="*/ 269 w 310"/>
                  <a:gd name="T55" fmla="*/ 0 h 99"/>
                  <a:gd name="T56" fmla="*/ 283 w 310"/>
                  <a:gd name="T57" fmla="*/ 10 h 99"/>
                  <a:gd name="T58" fmla="*/ 295 w 310"/>
                  <a:gd name="T59" fmla="*/ 19 h 99"/>
                  <a:gd name="T60" fmla="*/ 307 w 310"/>
                  <a:gd name="T61" fmla="*/ 31 h 99"/>
                  <a:gd name="T62" fmla="*/ 300 w 310"/>
                  <a:gd name="T63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0" h="99">
                    <a:moveTo>
                      <a:pt x="14" y="12"/>
                    </a:moveTo>
                    <a:lnTo>
                      <a:pt x="14" y="12"/>
                    </a:lnTo>
                    <a:lnTo>
                      <a:pt x="16" y="21"/>
                    </a:lnTo>
                    <a:lnTo>
                      <a:pt x="28" y="1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5" y="24"/>
                    </a:lnTo>
                    <a:lnTo>
                      <a:pt x="52" y="33"/>
                    </a:lnTo>
                    <a:lnTo>
                      <a:pt x="54" y="45"/>
                    </a:lnTo>
                    <a:lnTo>
                      <a:pt x="52" y="52"/>
                    </a:lnTo>
                    <a:lnTo>
                      <a:pt x="52" y="57"/>
                    </a:lnTo>
                    <a:lnTo>
                      <a:pt x="54" y="66"/>
                    </a:lnTo>
                    <a:lnTo>
                      <a:pt x="59" y="71"/>
                    </a:lnTo>
                    <a:lnTo>
                      <a:pt x="66" y="85"/>
                    </a:lnTo>
                    <a:lnTo>
                      <a:pt x="66" y="92"/>
                    </a:lnTo>
                    <a:lnTo>
                      <a:pt x="54" y="92"/>
                    </a:lnTo>
                    <a:lnTo>
                      <a:pt x="40" y="81"/>
                    </a:lnTo>
                    <a:lnTo>
                      <a:pt x="19" y="69"/>
                    </a:lnTo>
                    <a:lnTo>
                      <a:pt x="19" y="59"/>
                    </a:lnTo>
                    <a:lnTo>
                      <a:pt x="9" y="50"/>
                    </a:lnTo>
                    <a:lnTo>
                      <a:pt x="7" y="36"/>
                    </a:lnTo>
                    <a:lnTo>
                      <a:pt x="0" y="26"/>
                    </a:lnTo>
                    <a:lnTo>
                      <a:pt x="2" y="14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14" y="12"/>
                    </a:lnTo>
                    <a:close/>
                    <a:moveTo>
                      <a:pt x="300" y="40"/>
                    </a:moveTo>
                    <a:lnTo>
                      <a:pt x="300" y="40"/>
                    </a:lnTo>
                    <a:lnTo>
                      <a:pt x="288" y="45"/>
                    </a:lnTo>
                    <a:lnTo>
                      <a:pt x="274" y="43"/>
                    </a:lnTo>
                    <a:lnTo>
                      <a:pt x="255" y="43"/>
                    </a:lnTo>
                    <a:lnTo>
                      <a:pt x="248" y="62"/>
                    </a:lnTo>
                    <a:lnTo>
                      <a:pt x="243" y="66"/>
                    </a:lnTo>
                    <a:lnTo>
                      <a:pt x="234" y="90"/>
                    </a:lnTo>
                    <a:lnTo>
                      <a:pt x="222" y="92"/>
                    </a:lnTo>
                    <a:lnTo>
                      <a:pt x="205" y="88"/>
                    </a:lnTo>
                    <a:lnTo>
                      <a:pt x="198" y="90"/>
                    </a:lnTo>
                    <a:lnTo>
                      <a:pt x="189" y="97"/>
                    </a:lnTo>
                    <a:lnTo>
                      <a:pt x="177" y="97"/>
                    </a:lnTo>
                    <a:lnTo>
                      <a:pt x="168" y="99"/>
                    </a:lnTo>
                    <a:lnTo>
                      <a:pt x="156" y="90"/>
                    </a:lnTo>
                    <a:lnTo>
                      <a:pt x="153" y="81"/>
                    </a:lnTo>
                    <a:lnTo>
                      <a:pt x="165" y="85"/>
                    </a:lnTo>
                    <a:lnTo>
                      <a:pt x="177" y="83"/>
                    </a:lnTo>
                    <a:lnTo>
                      <a:pt x="182" y="69"/>
                    </a:lnTo>
                    <a:lnTo>
                      <a:pt x="189" y="66"/>
                    </a:lnTo>
                    <a:lnTo>
                      <a:pt x="208" y="62"/>
                    </a:lnTo>
                    <a:lnTo>
                      <a:pt x="220" y="50"/>
                    </a:lnTo>
                    <a:lnTo>
                      <a:pt x="229" y="38"/>
                    </a:lnTo>
                    <a:lnTo>
                      <a:pt x="234" y="47"/>
                    </a:lnTo>
                    <a:lnTo>
                      <a:pt x="239" y="43"/>
                    </a:lnTo>
                    <a:lnTo>
                      <a:pt x="246" y="43"/>
                    </a:lnTo>
                    <a:lnTo>
                      <a:pt x="246" y="33"/>
                    </a:lnTo>
                    <a:lnTo>
                      <a:pt x="248" y="24"/>
                    </a:lnTo>
                    <a:lnTo>
                      <a:pt x="260" y="14"/>
                    </a:lnTo>
                    <a:lnTo>
                      <a:pt x="269" y="0"/>
                    </a:lnTo>
                    <a:lnTo>
                      <a:pt x="274" y="0"/>
                    </a:lnTo>
                    <a:lnTo>
                      <a:pt x="283" y="10"/>
                    </a:lnTo>
                    <a:lnTo>
                      <a:pt x="283" y="14"/>
                    </a:lnTo>
                    <a:lnTo>
                      <a:pt x="295" y="19"/>
                    </a:lnTo>
                    <a:lnTo>
                      <a:pt x="310" y="24"/>
                    </a:lnTo>
                    <a:lnTo>
                      <a:pt x="307" y="31"/>
                    </a:lnTo>
                    <a:lnTo>
                      <a:pt x="295" y="33"/>
                    </a:lnTo>
                    <a:lnTo>
                      <a:pt x="300" y="4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4" name="Freeform 224">
                <a:extLst>
                  <a:ext uri="{FF2B5EF4-FFF2-40B4-BE49-F238E27FC236}">
                    <a16:creationId xmlns:a16="http://schemas.microsoft.com/office/drawing/2014/main" id="{D37E03F2-F776-4FB9-8091-744820BC5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70" y="5157635"/>
                <a:ext cx="85601" cy="72852"/>
              </a:xfrm>
              <a:custGeom>
                <a:avLst/>
                <a:gdLst>
                  <a:gd name="T0" fmla="*/ 47 w 47"/>
                  <a:gd name="T1" fmla="*/ 35 h 40"/>
                  <a:gd name="T2" fmla="*/ 47 w 47"/>
                  <a:gd name="T3" fmla="*/ 35 h 40"/>
                  <a:gd name="T4" fmla="*/ 42 w 47"/>
                  <a:gd name="T5" fmla="*/ 40 h 40"/>
                  <a:gd name="T6" fmla="*/ 33 w 47"/>
                  <a:gd name="T7" fmla="*/ 35 h 40"/>
                  <a:gd name="T8" fmla="*/ 21 w 47"/>
                  <a:gd name="T9" fmla="*/ 26 h 40"/>
                  <a:gd name="T10" fmla="*/ 11 w 47"/>
                  <a:gd name="T11" fmla="*/ 16 h 40"/>
                  <a:gd name="T12" fmla="*/ 2 w 47"/>
                  <a:gd name="T13" fmla="*/ 4 h 40"/>
                  <a:gd name="T14" fmla="*/ 0 w 47"/>
                  <a:gd name="T15" fmla="*/ 0 h 40"/>
                  <a:gd name="T16" fmla="*/ 4 w 47"/>
                  <a:gd name="T17" fmla="*/ 0 h 40"/>
                  <a:gd name="T18" fmla="*/ 14 w 47"/>
                  <a:gd name="T19" fmla="*/ 4 h 40"/>
                  <a:gd name="T20" fmla="*/ 21 w 47"/>
                  <a:gd name="T21" fmla="*/ 12 h 40"/>
                  <a:gd name="T22" fmla="*/ 26 w 47"/>
                  <a:gd name="T23" fmla="*/ 16 h 40"/>
                  <a:gd name="T24" fmla="*/ 40 w 47"/>
                  <a:gd name="T25" fmla="*/ 26 h 40"/>
                  <a:gd name="T26" fmla="*/ 47 w 47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47" y="35"/>
                    </a:moveTo>
                    <a:lnTo>
                      <a:pt x="47" y="35"/>
                    </a:lnTo>
                    <a:lnTo>
                      <a:pt x="42" y="40"/>
                    </a:lnTo>
                    <a:lnTo>
                      <a:pt x="33" y="35"/>
                    </a:lnTo>
                    <a:lnTo>
                      <a:pt x="21" y="26"/>
                    </a:lnTo>
                    <a:lnTo>
                      <a:pt x="11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4" y="4"/>
                    </a:lnTo>
                    <a:lnTo>
                      <a:pt x="21" y="12"/>
                    </a:lnTo>
                    <a:lnTo>
                      <a:pt x="26" y="16"/>
                    </a:lnTo>
                    <a:lnTo>
                      <a:pt x="40" y="26"/>
                    </a:lnTo>
                    <a:lnTo>
                      <a:pt x="47" y="3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6" name="Freeform 234">
                <a:extLst>
                  <a:ext uri="{FF2B5EF4-FFF2-40B4-BE49-F238E27FC236}">
                    <a16:creationId xmlns:a16="http://schemas.microsoft.com/office/drawing/2014/main" id="{C09E1B2F-0C8F-4855-8B41-4E2D6795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56173" y="1548746"/>
                <a:ext cx="775870" cy="914288"/>
              </a:xfrm>
              <a:custGeom>
                <a:avLst/>
                <a:gdLst>
                  <a:gd name="T0" fmla="*/ 374 w 426"/>
                  <a:gd name="T1" fmla="*/ 0 h 502"/>
                  <a:gd name="T2" fmla="*/ 374 w 426"/>
                  <a:gd name="T3" fmla="*/ 0 h 502"/>
                  <a:gd name="T4" fmla="*/ 426 w 426"/>
                  <a:gd name="T5" fmla="*/ 35 h 502"/>
                  <a:gd name="T6" fmla="*/ 404 w 426"/>
                  <a:gd name="T7" fmla="*/ 47 h 502"/>
                  <a:gd name="T8" fmla="*/ 421 w 426"/>
                  <a:gd name="T9" fmla="*/ 78 h 502"/>
                  <a:gd name="T10" fmla="*/ 395 w 426"/>
                  <a:gd name="T11" fmla="*/ 97 h 502"/>
                  <a:gd name="T12" fmla="*/ 381 w 426"/>
                  <a:gd name="T13" fmla="*/ 99 h 502"/>
                  <a:gd name="T14" fmla="*/ 388 w 426"/>
                  <a:gd name="T15" fmla="*/ 68 h 502"/>
                  <a:gd name="T16" fmla="*/ 366 w 426"/>
                  <a:gd name="T17" fmla="*/ 50 h 502"/>
                  <a:gd name="T18" fmla="*/ 343 w 426"/>
                  <a:gd name="T19" fmla="*/ 64 h 502"/>
                  <a:gd name="T20" fmla="*/ 333 w 426"/>
                  <a:gd name="T21" fmla="*/ 99 h 502"/>
                  <a:gd name="T22" fmla="*/ 319 w 426"/>
                  <a:gd name="T23" fmla="*/ 118 h 502"/>
                  <a:gd name="T24" fmla="*/ 303 w 426"/>
                  <a:gd name="T25" fmla="*/ 106 h 502"/>
                  <a:gd name="T26" fmla="*/ 279 w 426"/>
                  <a:gd name="T27" fmla="*/ 109 h 502"/>
                  <a:gd name="T28" fmla="*/ 262 w 426"/>
                  <a:gd name="T29" fmla="*/ 85 h 502"/>
                  <a:gd name="T30" fmla="*/ 253 w 426"/>
                  <a:gd name="T31" fmla="*/ 99 h 502"/>
                  <a:gd name="T32" fmla="*/ 243 w 426"/>
                  <a:gd name="T33" fmla="*/ 99 h 502"/>
                  <a:gd name="T34" fmla="*/ 241 w 426"/>
                  <a:gd name="T35" fmla="*/ 128 h 502"/>
                  <a:gd name="T36" fmla="*/ 210 w 426"/>
                  <a:gd name="T37" fmla="*/ 121 h 502"/>
                  <a:gd name="T38" fmla="*/ 206 w 426"/>
                  <a:gd name="T39" fmla="*/ 147 h 502"/>
                  <a:gd name="T40" fmla="*/ 189 w 426"/>
                  <a:gd name="T41" fmla="*/ 144 h 502"/>
                  <a:gd name="T42" fmla="*/ 180 w 426"/>
                  <a:gd name="T43" fmla="*/ 175 h 502"/>
                  <a:gd name="T44" fmla="*/ 163 w 426"/>
                  <a:gd name="T45" fmla="*/ 222 h 502"/>
                  <a:gd name="T46" fmla="*/ 137 w 426"/>
                  <a:gd name="T47" fmla="*/ 274 h 502"/>
                  <a:gd name="T48" fmla="*/ 144 w 426"/>
                  <a:gd name="T49" fmla="*/ 289 h 502"/>
                  <a:gd name="T50" fmla="*/ 137 w 426"/>
                  <a:gd name="T51" fmla="*/ 303 h 502"/>
                  <a:gd name="T52" fmla="*/ 123 w 426"/>
                  <a:gd name="T53" fmla="*/ 303 h 502"/>
                  <a:gd name="T54" fmla="*/ 111 w 426"/>
                  <a:gd name="T55" fmla="*/ 336 h 502"/>
                  <a:gd name="T56" fmla="*/ 113 w 426"/>
                  <a:gd name="T57" fmla="*/ 383 h 502"/>
                  <a:gd name="T58" fmla="*/ 123 w 426"/>
                  <a:gd name="T59" fmla="*/ 400 h 502"/>
                  <a:gd name="T60" fmla="*/ 118 w 426"/>
                  <a:gd name="T61" fmla="*/ 438 h 502"/>
                  <a:gd name="T62" fmla="*/ 104 w 426"/>
                  <a:gd name="T63" fmla="*/ 461 h 502"/>
                  <a:gd name="T64" fmla="*/ 97 w 426"/>
                  <a:gd name="T65" fmla="*/ 478 h 502"/>
                  <a:gd name="T66" fmla="*/ 85 w 426"/>
                  <a:gd name="T67" fmla="*/ 459 h 502"/>
                  <a:gd name="T68" fmla="*/ 54 w 426"/>
                  <a:gd name="T69" fmla="*/ 495 h 502"/>
                  <a:gd name="T70" fmla="*/ 33 w 426"/>
                  <a:gd name="T71" fmla="*/ 502 h 502"/>
                  <a:gd name="T72" fmla="*/ 9 w 426"/>
                  <a:gd name="T73" fmla="*/ 487 h 502"/>
                  <a:gd name="T74" fmla="*/ 5 w 426"/>
                  <a:gd name="T75" fmla="*/ 452 h 502"/>
                  <a:gd name="T76" fmla="*/ 0 w 426"/>
                  <a:gd name="T77" fmla="*/ 379 h 502"/>
                  <a:gd name="T78" fmla="*/ 14 w 426"/>
                  <a:gd name="T79" fmla="*/ 355 h 502"/>
                  <a:gd name="T80" fmla="*/ 57 w 426"/>
                  <a:gd name="T81" fmla="*/ 324 h 502"/>
                  <a:gd name="T82" fmla="*/ 90 w 426"/>
                  <a:gd name="T83" fmla="*/ 286 h 502"/>
                  <a:gd name="T84" fmla="*/ 118 w 426"/>
                  <a:gd name="T85" fmla="*/ 234 h 502"/>
                  <a:gd name="T86" fmla="*/ 158 w 426"/>
                  <a:gd name="T87" fmla="*/ 154 h 502"/>
                  <a:gd name="T88" fmla="*/ 184 w 426"/>
                  <a:gd name="T89" fmla="*/ 121 h 502"/>
                  <a:gd name="T90" fmla="*/ 229 w 426"/>
                  <a:gd name="T91" fmla="*/ 66 h 502"/>
                  <a:gd name="T92" fmla="*/ 265 w 426"/>
                  <a:gd name="T93" fmla="*/ 45 h 502"/>
                  <a:gd name="T94" fmla="*/ 291 w 426"/>
                  <a:gd name="T95" fmla="*/ 47 h 502"/>
                  <a:gd name="T96" fmla="*/ 314 w 426"/>
                  <a:gd name="T97" fmla="*/ 7 h 502"/>
                  <a:gd name="T98" fmla="*/ 345 w 426"/>
                  <a:gd name="T99" fmla="*/ 9 h 502"/>
                  <a:gd name="T100" fmla="*/ 374 w 426"/>
                  <a:gd name="T101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6" h="502">
                    <a:moveTo>
                      <a:pt x="374" y="0"/>
                    </a:moveTo>
                    <a:lnTo>
                      <a:pt x="374" y="0"/>
                    </a:lnTo>
                    <a:lnTo>
                      <a:pt x="426" y="35"/>
                    </a:lnTo>
                    <a:lnTo>
                      <a:pt x="404" y="47"/>
                    </a:lnTo>
                    <a:lnTo>
                      <a:pt x="421" y="78"/>
                    </a:lnTo>
                    <a:lnTo>
                      <a:pt x="395" y="97"/>
                    </a:lnTo>
                    <a:lnTo>
                      <a:pt x="381" y="99"/>
                    </a:lnTo>
                    <a:lnTo>
                      <a:pt x="388" y="68"/>
                    </a:lnTo>
                    <a:lnTo>
                      <a:pt x="366" y="50"/>
                    </a:lnTo>
                    <a:lnTo>
                      <a:pt x="343" y="64"/>
                    </a:lnTo>
                    <a:lnTo>
                      <a:pt x="333" y="99"/>
                    </a:lnTo>
                    <a:lnTo>
                      <a:pt x="319" y="118"/>
                    </a:lnTo>
                    <a:lnTo>
                      <a:pt x="303" y="106"/>
                    </a:lnTo>
                    <a:lnTo>
                      <a:pt x="279" y="109"/>
                    </a:lnTo>
                    <a:lnTo>
                      <a:pt x="262" y="85"/>
                    </a:lnTo>
                    <a:lnTo>
                      <a:pt x="253" y="99"/>
                    </a:lnTo>
                    <a:lnTo>
                      <a:pt x="243" y="99"/>
                    </a:lnTo>
                    <a:lnTo>
                      <a:pt x="241" y="128"/>
                    </a:lnTo>
                    <a:lnTo>
                      <a:pt x="210" y="121"/>
                    </a:lnTo>
                    <a:lnTo>
                      <a:pt x="206" y="147"/>
                    </a:lnTo>
                    <a:lnTo>
                      <a:pt x="189" y="144"/>
                    </a:lnTo>
                    <a:lnTo>
                      <a:pt x="180" y="175"/>
                    </a:lnTo>
                    <a:lnTo>
                      <a:pt x="163" y="222"/>
                    </a:lnTo>
                    <a:lnTo>
                      <a:pt x="137" y="274"/>
                    </a:lnTo>
                    <a:lnTo>
                      <a:pt x="144" y="289"/>
                    </a:lnTo>
                    <a:lnTo>
                      <a:pt x="137" y="303"/>
                    </a:lnTo>
                    <a:lnTo>
                      <a:pt x="123" y="303"/>
                    </a:lnTo>
                    <a:lnTo>
                      <a:pt x="111" y="336"/>
                    </a:lnTo>
                    <a:lnTo>
                      <a:pt x="113" y="383"/>
                    </a:lnTo>
                    <a:lnTo>
                      <a:pt x="123" y="400"/>
                    </a:lnTo>
                    <a:lnTo>
                      <a:pt x="118" y="438"/>
                    </a:lnTo>
                    <a:lnTo>
                      <a:pt x="104" y="461"/>
                    </a:lnTo>
                    <a:lnTo>
                      <a:pt x="97" y="478"/>
                    </a:lnTo>
                    <a:lnTo>
                      <a:pt x="85" y="459"/>
                    </a:lnTo>
                    <a:lnTo>
                      <a:pt x="54" y="495"/>
                    </a:lnTo>
                    <a:lnTo>
                      <a:pt x="33" y="502"/>
                    </a:lnTo>
                    <a:lnTo>
                      <a:pt x="9" y="487"/>
                    </a:lnTo>
                    <a:lnTo>
                      <a:pt x="5" y="452"/>
                    </a:lnTo>
                    <a:lnTo>
                      <a:pt x="0" y="379"/>
                    </a:lnTo>
                    <a:lnTo>
                      <a:pt x="14" y="355"/>
                    </a:lnTo>
                    <a:lnTo>
                      <a:pt x="57" y="324"/>
                    </a:lnTo>
                    <a:lnTo>
                      <a:pt x="90" y="286"/>
                    </a:lnTo>
                    <a:lnTo>
                      <a:pt x="118" y="234"/>
                    </a:lnTo>
                    <a:lnTo>
                      <a:pt x="158" y="154"/>
                    </a:lnTo>
                    <a:lnTo>
                      <a:pt x="184" y="121"/>
                    </a:lnTo>
                    <a:lnTo>
                      <a:pt x="229" y="66"/>
                    </a:lnTo>
                    <a:lnTo>
                      <a:pt x="265" y="45"/>
                    </a:lnTo>
                    <a:lnTo>
                      <a:pt x="291" y="47"/>
                    </a:lnTo>
                    <a:lnTo>
                      <a:pt x="314" y="7"/>
                    </a:lnTo>
                    <a:lnTo>
                      <a:pt x="345" y="9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7" name="Freeform 238">
                <a:extLst>
                  <a:ext uri="{FF2B5EF4-FFF2-40B4-BE49-F238E27FC236}">
                    <a16:creationId xmlns:a16="http://schemas.microsoft.com/office/drawing/2014/main" id="{DB49D413-1267-4A65-8169-EC02227026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4679" y="5631172"/>
                <a:ext cx="351510" cy="469893"/>
              </a:xfrm>
              <a:custGeom>
                <a:avLst/>
                <a:gdLst>
                  <a:gd name="T0" fmla="*/ 106 w 193"/>
                  <a:gd name="T1" fmla="*/ 133 h 258"/>
                  <a:gd name="T2" fmla="*/ 120 w 193"/>
                  <a:gd name="T3" fmla="*/ 133 h 258"/>
                  <a:gd name="T4" fmla="*/ 125 w 193"/>
                  <a:gd name="T5" fmla="*/ 149 h 258"/>
                  <a:gd name="T6" fmla="*/ 108 w 193"/>
                  <a:gd name="T7" fmla="*/ 175 h 258"/>
                  <a:gd name="T8" fmla="*/ 106 w 193"/>
                  <a:gd name="T9" fmla="*/ 194 h 258"/>
                  <a:gd name="T10" fmla="*/ 80 w 193"/>
                  <a:gd name="T11" fmla="*/ 204 h 258"/>
                  <a:gd name="T12" fmla="*/ 66 w 193"/>
                  <a:gd name="T13" fmla="*/ 242 h 258"/>
                  <a:gd name="T14" fmla="*/ 44 w 193"/>
                  <a:gd name="T15" fmla="*/ 258 h 258"/>
                  <a:gd name="T16" fmla="*/ 21 w 193"/>
                  <a:gd name="T17" fmla="*/ 251 h 258"/>
                  <a:gd name="T18" fmla="*/ 0 w 193"/>
                  <a:gd name="T19" fmla="*/ 239 h 258"/>
                  <a:gd name="T20" fmla="*/ 28 w 193"/>
                  <a:gd name="T21" fmla="*/ 201 h 258"/>
                  <a:gd name="T22" fmla="*/ 52 w 193"/>
                  <a:gd name="T23" fmla="*/ 189 h 258"/>
                  <a:gd name="T24" fmla="*/ 75 w 193"/>
                  <a:gd name="T25" fmla="*/ 166 h 258"/>
                  <a:gd name="T26" fmla="*/ 89 w 193"/>
                  <a:gd name="T27" fmla="*/ 144 h 258"/>
                  <a:gd name="T28" fmla="*/ 101 w 193"/>
                  <a:gd name="T29" fmla="*/ 123 h 258"/>
                  <a:gd name="T30" fmla="*/ 132 w 193"/>
                  <a:gd name="T31" fmla="*/ 33 h 258"/>
                  <a:gd name="T32" fmla="*/ 144 w 193"/>
                  <a:gd name="T33" fmla="*/ 55 h 258"/>
                  <a:gd name="T34" fmla="*/ 151 w 193"/>
                  <a:gd name="T35" fmla="*/ 45 h 258"/>
                  <a:gd name="T36" fmla="*/ 167 w 193"/>
                  <a:gd name="T37" fmla="*/ 69 h 258"/>
                  <a:gd name="T38" fmla="*/ 186 w 193"/>
                  <a:gd name="T39" fmla="*/ 62 h 258"/>
                  <a:gd name="T40" fmla="*/ 191 w 193"/>
                  <a:gd name="T41" fmla="*/ 83 h 258"/>
                  <a:gd name="T42" fmla="*/ 172 w 193"/>
                  <a:gd name="T43" fmla="*/ 95 h 258"/>
                  <a:gd name="T44" fmla="*/ 170 w 193"/>
                  <a:gd name="T45" fmla="*/ 109 h 258"/>
                  <a:gd name="T46" fmla="*/ 163 w 193"/>
                  <a:gd name="T47" fmla="*/ 126 h 258"/>
                  <a:gd name="T48" fmla="*/ 141 w 193"/>
                  <a:gd name="T49" fmla="*/ 147 h 258"/>
                  <a:gd name="T50" fmla="*/ 132 w 193"/>
                  <a:gd name="T51" fmla="*/ 140 h 258"/>
                  <a:gd name="T52" fmla="*/ 137 w 193"/>
                  <a:gd name="T53" fmla="*/ 109 h 258"/>
                  <a:gd name="T54" fmla="*/ 120 w 193"/>
                  <a:gd name="T55" fmla="*/ 95 h 258"/>
                  <a:gd name="T56" fmla="*/ 134 w 193"/>
                  <a:gd name="T57" fmla="*/ 71 h 258"/>
                  <a:gd name="T58" fmla="*/ 125 w 193"/>
                  <a:gd name="T59" fmla="*/ 45 h 258"/>
                  <a:gd name="T60" fmla="*/ 120 w 193"/>
                  <a:gd name="T61" fmla="*/ 33 h 258"/>
                  <a:gd name="T62" fmla="*/ 99 w 193"/>
                  <a:gd name="T63" fmla="*/ 0 h 258"/>
                  <a:gd name="T64" fmla="*/ 113 w 193"/>
                  <a:gd name="T65" fmla="*/ 12 h 258"/>
                  <a:gd name="T66" fmla="*/ 132 w 193"/>
                  <a:gd name="T67" fmla="*/ 3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3" h="258">
                    <a:moveTo>
                      <a:pt x="106" y="133"/>
                    </a:moveTo>
                    <a:lnTo>
                      <a:pt x="106" y="133"/>
                    </a:lnTo>
                    <a:lnTo>
                      <a:pt x="108" y="140"/>
                    </a:lnTo>
                    <a:lnTo>
                      <a:pt x="120" y="133"/>
                    </a:lnTo>
                    <a:lnTo>
                      <a:pt x="125" y="140"/>
                    </a:lnTo>
                    <a:lnTo>
                      <a:pt x="125" y="149"/>
                    </a:lnTo>
                    <a:lnTo>
                      <a:pt x="120" y="159"/>
                    </a:lnTo>
                    <a:lnTo>
                      <a:pt x="108" y="175"/>
                    </a:lnTo>
                    <a:lnTo>
                      <a:pt x="101" y="185"/>
                    </a:lnTo>
                    <a:lnTo>
                      <a:pt x="106" y="194"/>
                    </a:lnTo>
                    <a:lnTo>
                      <a:pt x="94" y="194"/>
                    </a:lnTo>
                    <a:lnTo>
                      <a:pt x="80" y="204"/>
                    </a:lnTo>
                    <a:lnTo>
                      <a:pt x="75" y="218"/>
                    </a:lnTo>
                    <a:lnTo>
                      <a:pt x="66" y="242"/>
                    </a:lnTo>
                    <a:lnTo>
                      <a:pt x="54" y="253"/>
                    </a:lnTo>
                    <a:lnTo>
                      <a:pt x="44" y="258"/>
                    </a:lnTo>
                    <a:lnTo>
                      <a:pt x="30" y="258"/>
                    </a:lnTo>
                    <a:lnTo>
                      <a:pt x="21" y="251"/>
                    </a:lnTo>
                    <a:lnTo>
                      <a:pt x="2" y="249"/>
                    </a:lnTo>
                    <a:lnTo>
                      <a:pt x="0" y="239"/>
                    </a:lnTo>
                    <a:lnTo>
                      <a:pt x="9" y="223"/>
                    </a:lnTo>
                    <a:lnTo>
                      <a:pt x="28" y="201"/>
                    </a:lnTo>
                    <a:lnTo>
                      <a:pt x="40" y="197"/>
                    </a:lnTo>
                    <a:lnTo>
                      <a:pt x="52" y="189"/>
                    </a:lnTo>
                    <a:lnTo>
                      <a:pt x="66" y="175"/>
                    </a:lnTo>
                    <a:lnTo>
                      <a:pt x="75" y="166"/>
                    </a:lnTo>
                    <a:lnTo>
                      <a:pt x="82" y="149"/>
                    </a:lnTo>
                    <a:lnTo>
                      <a:pt x="89" y="144"/>
                    </a:lnTo>
                    <a:lnTo>
                      <a:pt x="92" y="133"/>
                    </a:lnTo>
                    <a:lnTo>
                      <a:pt x="101" y="123"/>
                    </a:lnTo>
                    <a:lnTo>
                      <a:pt x="106" y="133"/>
                    </a:lnTo>
                    <a:close/>
                    <a:moveTo>
                      <a:pt x="132" y="33"/>
                    </a:moveTo>
                    <a:lnTo>
                      <a:pt x="132" y="33"/>
                    </a:lnTo>
                    <a:lnTo>
                      <a:pt x="144" y="55"/>
                    </a:lnTo>
                    <a:lnTo>
                      <a:pt x="144" y="40"/>
                    </a:lnTo>
                    <a:lnTo>
                      <a:pt x="151" y="45"/>
                    </a:lnTo>
                    <a:lnTo>
                      <a:pt x="153" y="62"/>
                    </a:lnTo>
                    <a:lnTo>
                      <a:pt x="167" y="69"/>
                    </a:lnTo>
                    <a:lnTo>
                      <a:pt x="177" y="71"/>
                    </a:lnTo>
                    <a:lnTo>
                      <a:pt x="186" y="62"/>
                    </a:lnTo>
                    <a:lnTo>
                      <a:pt x="193" y="64"/>
                    </a:lnTo>
                    <a:lnTo>
                      <a:pt x="191" y="83"/>
                    </a:lnTo>
                    <a:lnTo>
                      <a:pt x="186" y="95"/>
                    </a:lnTo>
                    <a:lnTo>
                      <a:pt x="172" y="95"/>
                    </a:lnTo>
                    <a:lnTo>
                      <a:pt x="170" y="99"/>
                    </a:lnTo>
                    <a:lnTo>
                      <a:pt x="170" y="109"/>
                    </a:lnTo>
                    <a:lnTo>
                      <a:pt x="167" y="114"/>
                    </a:lnTo>
                    <a:lnTo>
                      <a:pt x="163" y="126"/>
                    </a:lnTo>
                    <a:lnTo>
                      <a:pt x="153" y="140"/>
                    </a:lnTo>
                    <a:lnTo>
                      <a:pt x="141" y="147"/>
                    </a:lnTo>
                    <a:lnTo>
                      <a:pt x="139" y="142"/>
                    </a:lnTo>
                    <a:lnTo>
                      <a:pt x="132" y="140"/>
                    </a:lnTo>
                    <a:lnTo>
                      <a:pt x="141" y="121"/>
                    </a:lnTo>
                    <a:lnTo>
                      <a:pt x="137" y="109"/>
                    </a:lnTo>
                    <a:lnTo>
                      <a:pt x="118" y="102"/>
                    </a:lnTo>
                    <a:lnTo>
                      <a:pt x="120" y="95"/>
                    </a:lnTo>
                    <a:lnTo>
                      <a:pt x="130" y="88"/>
                    </a:lnTo>
                    <a:lnTo>
                      <a:pt x="134" y="71"/>
                    </a:lnTo>
                    <a:lnTo>
                      <a:pt x="132" y="57"/>
                    </a:lnTo>
                    <a:lnTo>
                      <a:pt x="125" y="45"/>
                    </a:lnTo>
                    <a:lnTo>
                      <a:pt x="127" y="40"/>
                    </a:lnTo>
                    <a:lnTo>
                      <a:pt x="120" y="33"/>
                    </a:lnTo>
                    <a:lnTo>
                      <a:pt x="106" y="14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3" y="12"/>
                    </a:lnTo>
                    <a:lnTo>
                      <a:pt x="127" y="17"/>
                    </a:lnTo>
                    <a:lnTo>
                      <a:pt x="132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8" name="Freeform 242">
                <a:extLst>
                  <a:ext uri="{FF2B5EF4-FFF2-40B4-BE49-F238E27FC236}">
                    <a16:creationId xmlns:a16="http://schemas.microsoft.com/office/drawing/2014/main" id="{6A942432-83DF-45DF-9BC7-5BD91278F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51" y="3381877"/>
                <a:ext cx="500855" cy="455323"/>
              </a:xfrm>
              <a:custGeom>
                <a:avLst/>
                <a:gdLst>
                  <a:gd name="T0" fmla="*/ 275 w 275"/>
                  <a:gd name="T1" fmla="*/ 33 h 250"/>
                  <a:gd name="T2" fmla="*/ 242 w 275"/>
                  <a:gd name="T3" fmla="*/ 52 h 250"/>
                  <a:gd name="T4" fmla="*/ 209 w 275"/>
                  <a:gd name="T5" fmla="*/ 56 h 250"/>
                  <a:gd name="T6" fmla="*/ 220 w 275"/>
                  <a:gd name="T7" fmla="*/ 85 h 250"/>
                  <a:gd name="T8" fmla="*/ 220 w 275"/>
                  <a:gd name="T9" fmla="*/ 106 h 250"/>
                  <a:gd name="T10" fmla="*/ 204 w 275"/>
                  <a:gd name="T11" fmla="*/ 139 h 250"/>
                  <a:gd name="T12" fmla="*/ 178 w 275"/>
                  <a:gd name="T13" fmla="*/ 177 h 250"/>
                  <a:gd name="T14" fmla="*/ 140 w 275"/>
                  <a:gd name="T15" fmla="*/ 194 h 250"/>
                  <a:gd name="T16" fmla="*/ 154 w 275"/>
                  <a:gd name="T17" fmla="*/ 215 h 250"/>
                  <a:gd name="T18" fmla="*/ 166 w 275"/>
                  <a:gd name="T19" fmla="*/ 241 h 250"/>
                  <a:gd name="T20" fmla="*/ 119 w 275"/>
                  <a:gd name="T21" fmla="*/ 250 h 250"/>
                  <a:gd name="T22" fmla="*/ 102 w 275"/>
                  <a:gd name="T23" fmla="*/ 234 h 250"/>
                  <a:gd name="T24" fmla="*/ 60 w 275"/>
                  <a:gd name="T25" fmla="*/ 224 h 250"/>
                  <a:gd name="T26" fmla="*/ 10 w 275"/>
                  <a:gd name="T27" fmla="*/ 227 h 250"/>
                  <a:gd name="T28" fmla="*/ 41 w 275"/>
                  <a:gd name="T29" fmla="*/ 198 h 250"/>
                  <a:gd name="T30" fmla="*/ 31 w 275"/>
                  <a:gd name="T31" fmla="*/ 187 h 250"/>
                  <a:gd name="T32" fmla="*/ 15 w 275"/>
                  <a:gd name="T33" fmla="*/ 163 h 250"/>
                  <a:gd name="T34" fmla="*/ 0 w 275"/>
                  <a:gd name="T35" fmla="*/ 142 h 250"/>
                  <a:gd name="T36" fmla="*/ 45 w 275"/>
                  <a:gd name="T37" fmla="*/ 149 h 250"/>
                  <a:gd name="T38" fmla="*/ 57 w 275"/>
                  <a:gd name="T39" fmla="*/ 146 h 250"/>
                  <a:gd name="T40" fmla="*/ 90 w 275"/>
                  <a:gd name="T41" fmla="*/ 142 h 250"/>
                  <a:gd name="T42" fmla="*/ 100 w 275"/>
                  <a:gd name="T43" fmla="*/ 113 h 250"/>
                  <a:gd name="T44" fmla="*/ 114 w 275"/>
                  <a:gd name="T45" fmla="*/ 108 h 250"/>
                  <a:gd name="T46" fmla="*/ 130 w 275"/>
                  <a:gd name="T47" fmla="*/ 108 h 250"/>
                  <a:gd name="T48" fmla="*/ 135 w 275"/>
                  <a:gd name="T49" fmla="*/ 92 h 250"/>
                  <a:gd name="T50" fmla="*/ 154 w 275"/>
                  <a:gd name="T51" fmla="*/ 75 h 250"/>
                  <a:gd name="T52" fmla="*/ 164 w 275"/>
                  <a:gd name="T53" fmla="*/ 63 h 250"/>
                  <a:gd name="T54" fmla="*/ 166 w 275"/>
                  <a:gd name="T55" fmla="*/ 47 h 250"/>
                  <a:gd name="T56" fmla="*/ 173 w 275"/>
                  <a:gd name="T57" fmla="*/ 30 h 250"/>
                  <a:gd name="T58" fmla="*/ 178 w 275"/>
                  <a:gd name="T59" fmla="*/ 14 h 250"/>
                  <a:gd name="T60" fmla="*/ 213 w 275"/>
                  <a:gd name="T61" fmla="*/ 7 h 250"/>
                  <a:gd name="T62" fmla="*/ 232 w 275"/>
                  <a:gd name="T63" fmla="*/ 0 h 250"/>
                  <a:gd name="T64" fmla="*/ 249 w 275"/>
                  <a:gd name="T65" fmla="*/ 2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5" h="250">
                    <a:moveTo>
                      <a:pt x="275" y="33"/>
                    </a:moveTo>
                    <a:lnTo>
                      <a:pt x="275" y="33"/>
                    </a:lnTo>
                    <a:lnTo>
                      <a:pt x="261" y="49"/>
                    </a:lnTo>
                    <a:lnTo>
                      <a:pt x="242" y="52"/>
                    </a:lnTo>
                    <a:lnTo>
                      <a:pt x="216" y="47"/>
                    </a:lnTo>
                    <a:lnTo>
                      <a:pt x="209" y="56"/>
                    </a:lnTo>
                    <a:lnTo>
                      <a:pt x="216" y="73"/>
                    </a:lnTo>
                    <a:lnTo>
                      <a:pt x="220" y="85"/>
                    </a:lnTo>
                    <a:lnTo>
                      <a:pt x="235" y="97"/>
                    </a:lnTo>
                    <a:lnTo>
                      <a:pt x="220" y="106"/>
                    </a:lnTo>
                    <a:lnTo>
                      <a:pt x="220" y="120"/>
                    </a:lnTo>
                    <a:lnTo>
                      <a:pt x="204" y="139"/>
                    </a:lnTo>
                    <a:lnTo>
                      <a:pt x="194" y="158"/>
                    </a:lnTo>
                    <a:lnTo>
                      <a:pt x="178" y="177"/>
                    </a:lnTo>
                    <a:lnTo>
                      <a:pt x="159" y="175"/>
                    </a:lnTo>
                    <a:lnTo>
                      <a:pt x="140" y="194"/>
                    </a:lnTo>
                    <a:lnTo>
                      <a:pt x="152" y="203"/>
                    </a:lnTo>
                    <a:lnTo>
                      <a:pt x="154" y="215"/>
                    </a:lnTo>
                    <a:lnTo>
                      <a:pt x="161" y="224"/>
                    </a:lnTo>
                    <a:lnTo>
                      <a:pt x="166" y="241"/>
                    </a:lnTo>
                    <a:lnTo>
                      <a:pt x="130" y="241"/>
                    </a:lnTo>
                    <a:lnTo>
                      <a:pt x="119" y="250"/>
                    </a:lnTo>
                    <a:lnTo>
                      <a:pt x="107" y="248"/>
                    </a:lnTo>
                    <a:lnTo>
                      <a:pt x="102" y="234"/>
                    </a:lnTo>
                    <a:lnTo>
                      <a:pt x="90" y="222"/>
                    </a:lnTo>
                    <a:lnTo>
                      <a:pt x="60" y="224"/>
                    </a:lnTo>
                    <a:lnTo>
                      <a:pt x="34" y="224"/>
                    </a:lnTo>
                    <a:lnTo>
                      <a:pt x="10" y="227"/>
                    </a:lnTo>
                    <a:lnTo>
                      <a:pt x="17" y="205"/>
                    </a:lnTo>
                    <a:lnTo>
                      <a:pt x="41" y="198"/>
                    </a:lnTo>
                    <a:lnTo>
                      <a:pt x="38" y="189"/>
                    </a:lnTo>
                    <a:lnTo>
                      <a:pt x="31" y="187"/>
                    </a:lnTo>
                    <a:lnTo>
                      <a:pt x="31" y="170"/>
                    </a:lnTo>
                    <a:lnTo>
                      <a:pt x="15" y="163"/>
                    </a:lnTo>
                    <a:lnTo>
                      <a:pt x="7" y="151"/>
                    </a:lnTo>
                    <a:lnTo>
                      <a:pt x="0" y="142"/>
                    </a:lnTo>
                    <a:lnTo>
                      <a:pt x="29" y="151"/>
                    </a:lnTo>
                    <a:lnTo>
                      <a:pt x="45" y="149"/>
                    </a:lnTo>
                    <a:lnTo>
                      <a:pt x="55" y="151"/>
                    </a:lnTo>
                    <a:lnTo>
                      <a:pt x="57" y="146"/>
                    </a:lnTo>
                    <a:lnTo>
                      <a:pt x="69" y="149"/>
                    </a:lnTo>
                    <a:lnTo>
                      <a:pt x="90" y="142"/>
                    </a:lnTo>
                    <a:lnTo>
                      <a:pt x="90" y="125"/>
                    </a:lnTo>
                    <a:lnTo>
                      <a:pt x="100" y="113"/>
                    </a:lnTo>
                    <a:lnTo>
                      <a:pt x="112" y="113"/>
                    </a:lnTo>
                    <a:lnTo>
                      <a:pt x="114" y="108"/>
                    </a:lnTo>
                    <a:lnTo>
                      <a:pt x="126" y="106"/>
                    </a:lnTo>
                    <a:lnTo>
                      <a:pt x="130" y="108"/>
                    </a:lnTo>
                    <a:lnTo>
                      <a:pt x="138" y="101"/>
                    </a:lnTo>
                    <a:lnTo>
                      <a:pt x="135" y="92"/>
                    </a:lnTo>
                    <a:lnTo>
                      <a:pt x="145" y="78"/>
                    </a:lnTo>
                    <a:lnTo>
                      <a:pt x="154" y="75"/>
                    </a:lnTo>
                    <a:lnTo>
                      <a:pt x="147" y="61"/>
                    </a:lnTo>
                    <a:lnTo>
                      <a:pt x="164" y="63"/>
                    </a:lnTo>
                    <a:lnTo>
                      <a:pt x="166" y="56"/>
                    </a:lnTo>
                    <a:lnTo>
                      <a:pt x="166" y="47"/>
                    </a:lnTo>
                    <a:lnTo>
                      <a:pt x="175" y="40"/>
                    </a:lnTo>
                    <a:lnTo>
                      <a:pt x="173" y="30"/>
                    </a:lnTo>
                    <a:lnTo>
                      <a:pt x="168" y="21"/>
                    </a:lnTo>
                    <a:lnTo>
                      <a:pt x="178" y="14"/>
                    </a:lnTo>
                    <a:lnTo>
                      <a:pt x="197" y="9"/>
                    </a:lnTo>
                    <a:lnTo>
                      <a:pt x="213" y="7"/>
                    </a:lnTo>
                    <a:lnTo>
                      <a:pt x="223" y="2"/>
                    </a:lnTo>
                    <a:lnTo>
                      <a:pt x="232" y="0"/>
                    </a:lnTo>
                    <a:lnTo>
                      <a:pt x="244" y="9"/>
                    </a:lnTo>
                    <a:lnTo>
                      <a:pt x="249" y="26"/>
                    </a:lnTo>
                    <a:lnTo>
                      <a:pt x="275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411" name="Freeform 248">
                <a:extLst>
                  <a:ext uri="{FF2B5EF4-FFF2-40B4-BE49-F238E27FC236}">
                    <a16:creationId xmlns:a16="http://schemas.microsoft.com/office/drawing/2014/main" id="{4D5A9498-8E3B-4BCF-8586-4CDD8A431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1290" y="4001116"/>
                <a:ext cx="276836" cy="393399"/>
              </a:xfrm>
              <a:custGeom>
                <a:avLst/>
                <a:gdLst>
                  <a:gd name="T0" fmla="*/ 147 w 152"/>
                  <a:gd name="T1" fmla="*/ 168 h 216"/>
                  <a:gd name="T2" fmla="*/ 152 w 152"/>
                  <a:gd name="T3" fmla="*/ 190 h 216"/>
                  <a:gd name="T4" fmla="*/ 140 w 152"/>
                  <a:gd name="T5" fmla="*/ 187 h 216"/>
                  <a:gd name="T6" fmla="*/ 138 w 152"/>
                  <a:gd name="T7" fmla="*/ 206 h 216"/>
                  <a:gd name="T8" fmla="*/ 114 w 152"/>
                  <a:gd name="T9" fmla="*/ 204 h 216"/>
                  <a:gd name="T10" fmla="*/ 114 w 152"/>
                  <a:gd name="T11" fmla="*/ 185 h 216"/>
                  <a:gd name="T12" fmla="*/ 97 w 152"/>
                  <a:gd name="T13" fmla="*/ 185 h 216"/>
                  <a:gd name="T14" fmla="*/ 78 w 152"/>
                  <a:gd name="T15" fmla="*/ 194 h 216"/>
                  <a:gd name="T16" fmla="*/ 83 w 152"/>
                  <a:gd name="T17" fmla="*/ 176 h 216"/>
                  <a:gd name="T18" fmla="*/ 102 w 152"/>
                  <a:gd name="T19" fmla="*/ 164 h 216"/>
                  <a:gd name="T20" fmla="*/ 119 w 152"/>
                  <a:gd name="T21" fmla="*/ 166 h 216"/>
                  <a:gd name="T22" fmla="*/ 133 w 152"/>
                  <a:gd name="T23" fmla="*/ 159 h 216"/>
                  <a:gd name="T24" fmla="*/ 145 w 152"/>
                  <a:gd name="T25" fmla="*/ 154 h 216"/>
                  <a:gd name="T26" fmla="*/ 147 w 152"/>
                  <a:gd name="T27" fmla="*/ 168 h 216"/>
                  <a:gd name="T28" fmla="*/ 109 w 152"/>
                  <a:gd name="T29" fmla="*/ 138 h 216"/>
                  <a:gd name="T30" fmla="*/ 97 w 152"/>
                  <a:gd name="T31" fmla="*/ 154 h 216"/>
                  <a:gd name="T32" fmla="*/ 83 w 152"/>
                  <a:gd name="T33" fmla="*/ 147 h 216"/>
                  <a:gd name="T34" fmla="*/ 90 w 152"/>
                  <a:gd name="T35" fmla="*/ 138 h 216"/>
                  <a:gd name="T36" fmla="*/ 102 w 152"/>
                  <a:gd name="T37" fmla="*/ 128 h 216"/>
                  <a:gd name="T38" fmla="*/ 112 w 152"/>
                  <a:gd name="T39" fmla="*/ 123 h 216"/>
                  <a:gd name="T40" fmla="*/ 22 w 152"/>
                  <a:gd name="T41" fmla="*/ 154 h 216"/>
                  <a:gd name="T42" fmla="*/ 0 w 152"/>
                  <a:gd name="T43" fmla="*/ 171 h 216"/>
                  <a:gd name="T44" fmla="*/ 19 w 152"/>
                  <a:gd name="T45" fmla="*/ 147 h 216"/>
                  <a:gd name="T46" fmla="*/ 36 w 152"/>
                  <a:gd name="T47" fmla="*/ 121 h 216"/>
                  <a:gd name="T48" fmla="*/ 29 w 152"/>
                  <a:gd name="T49" fmla="*/ 142 h 216"/>
                  <a:gd name="T50" fmla="*/ 76 w 152"/>
                  <a:gd name="T51" fmla="*/ 112 h 216"/>
                  <a:gd name="T52" fmla="*/ 86 w 152"/>
                  <a:gd name="T53" fmla="*/ 116 h 216"/>
                  <a:gd name="T54" fmla="*/ 95 w 152"/>
                  <a:gd name="T55" fmla="*/ 123 h 216"/>
                  <a:gd name="T56" fmla="*/ 78 w 152"/>
                  <a:gd name="T57" fmla="*/ 135 h 216"/>
                  <a:gd name="T58" fmla="*/ 78 w 152"/>
                  <a:gd name="T59" fmla="*/ 119 h 216"/>
                  <a:gd name="T60" fmla="*/ 133 w 152"/>
                  <a:gd name="T61" fmla="*/ 107 h 216"/>
                  <a:gd name="T62" fmla="*/ 138 w 152"/>
                  <a:gd name="T63" fmla="*/ 126 h 216"/>
                  <a:gd name="T64" fmla="*/ 126 w 152"/>
                  <a:gd name="T65" fmla="*/ 128 h 216"/>
                  <a:gd name="T66" fmla="*/ 123 w 152"/>
                  <a:gd name="T67" fmla="*/ 140 h 216"/>
                  <a:gd name="T68" fmla="*/ 116 w 152"/>
                  <a:gd name="T69" fmla="*/ 128 h 216"/>
                  <a:gd name="T70" fmla="*/ 123 w 152"/>
                  <a:gd name="T71" fmla="*/ 119 h 216"/>
                  <a:gd name="T72" fmla="*/ 114 w 152"/>
                  <a:gd name="T73" fmla="*/ 100 h 216"/>
                  <a:gd name="T74" fmla="*/ 133 w 152"/>
                  <a:gd name="T75" fmla="*/ 107 h 216"/>
                  <a:gd name="T76" fmla="*/ 69 w 152"/>
                  <a:gd name="T77" fmla="*/ 93 h 216"/>
                  <a:gd name="T78" fmla="*/ 60 w 152"/>
                  <a:gd name="T79" fmla="*/ 97 h 216"/>
                  <a:gd name="T80" fmla="*/ 64 w 152"/>
                  <a:gd name="T81" fmla="*/ 86 h 216"/>
                  <a:gd name="T82" fmla="*/ 67 w 152"/>
                  <a:gd name="T83" fmla="*/ 0 h 216"/>
                  <a:gd name="T84" fmla="*/ 76 w 152"/>
                  <a:gd name="T85" fmla="*/ 5 h 216"/>
                  <a:gd name="T86" fmla="*/ 83 w 152"/>
                  <a:gd name="T87" fmla="*/ 5 h 216"/>
                  <a:gd name="T88" fmla="*/ 86 w 152"/>
                  <a:gd name="T89" fmla="*/ 24 h 216"/>
                  <a:gd name="T90" fmla="*/ 71 w 152"/>
                  <a:gd name="T91" fmla="*/ 45 h 216"/>
                  <a:gd name="T92" fmla="*/ 74 w 152"/>
                  <a:gd name="T93" fmla="*/ 71 h 216"/>
                  <a:gd name="T94" fmla="*/ 88 w 152"/>
                  <a:gd name="T95" fmla="*/ 71 h 216"/>
                  <a:gd name="T96" fmla="*/ 107 w 152"/>
                  <a:gd name="T97" fmla="*/ 90 h 216"/>
                  <a:gd name="T98" fmla="*/ 112 w 152"/>
                  <a:gd name="T99" fmla="*/ 102 h 216"/>
                  <a:gd name="T100" fmla="*/ 93 w 152"/>
                  <a:gd name="T101" fmla="*/ 86 h 216"/>
                  <a:gd name="T102" fmla="*/ 78 w 152"/>
                  <a:gd name="T103" fmla="*/ 81 h 216"/>
                  <a:gd name="T104" fmla="*/ 55 w 152"/>
                  <a:gd name="T105" fmla="*/ 78 h 216"/>
                  <a:gd name="T106" fmla="*/ 62 w 152"/>
                  <a:gd name="T107" fmla="*/ 67 h 216"/>
                  <a:gd name="T108" fmla="*/ 55 w 152"/>
                  <a:gd name="T109" fmla="*/ 69 h 216"/>
                  <a:gd name="T110" fmla="*/ 43 w 152"/>
                  <a:gd name="T111" fmla="*/ 52 h 216"/>
                  <a:gd name="T112" fmla="*/ 50 w 152"/>
                  <a:gd name="T113" fmla="*/ 43 h 216"/>
                  <a:gd name="T114" fmla="*/ 57 w 152"/>
                  <a:gd name="T11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216">
                    <a:moveTo>
                      <a:pt x="147" y="168"/>
                    </a:moveTo>
                    <a:lnTo>
                      <a:pt x="147" y="168"/>
                    </a:lnTo>
                    <a:lnTo>
                      <a:pt x="149" y="180"/>
                    </a:lnTo>
                    <a:lnTo>
                      <a:pt x="152" y="190"/>
                    </a:lnTo>
                    <a:lnTo>
                      <a:pt x="145" y="204"/>
                    </a:lnTo>
                    <a:lnTo>
                      <a:pt x="140" y="187"/>
                    </a:lnTo>
                    <a:lnTo>
                      <a:pt x="130" y="194"/>
                    </a:lnTo>
                    <a:lnTo>
                      <a:pt x="138" y="206"/>
                    </a:lnTo>
                    <a:lnTo>
                      <a:pt x="133" y="216"/>
                    </a:lnTo>
                    <a:lnTo>
                      <a:pt x="114" y="204"/>
                    </a:lnTo>
                    <a:lnTo>
                      <a:pt x="109" y="194"/>
                    </a:lnTo>
                    <a:lnTo>
                      <a:pt x="114" y="185"/>
                    </a:lnTo>
                    <a:lnTo>
                      <a:pt x="104" y="178"/>
                    </a:lnTo>
                    <a:lnTo>
                      <a:pt x="97" y="185"/>
                    </a:lnTo>
                    <a:lnTo>
                      <a:pt x="90" y="185"/>
                    </a:lnTo>
                    <a:lnTo>
                      <a:pt x="78" y="194"/>
                    </a:lnTo>
                    <a:lnTo>
                      <a:pt x="76" y="190"/>
                    </a:lnTo>
                    <a:lnTo>
                      <a:pt x="83" y="176"/>
                    </a:lnTo>
                    <a:lnTo>
                      <a:pt x="93" y="171"/>
                    </a:lnTo>
                    <a:lnTo>
                      <a:pt x="102" y="164"/>
                    </a:lnTo>
                    <a:lnTo>
                      <a:pt x="107" y="171"/>
                    </a:lnTo>
                    <a:lnTo>
                      <a:pt x="119" y="166"/>
                    </a:lnTo>
                    <a:lnTo>
                      <a:pt x="123" y="159"/>
                    </a:lnTo>
                    <a:lnTo>
                      <a:pt x="133" y="159"/>
                    </a:lnTo>
                    <a:lnTo>
                      <a:pt x="133" y="147"/>
                    </a:lnTo>
                    <a:lnTo>
                      <a:pt x="145" y="154"/>
                    </a:lnTo>
                    <a:lnTo>
                      <a:pt x="147" y="161"/>
                    </a:lnTo>
                    <a:lnTo>
                      <a:pt x="147" y="168"/>
                    </a:lnTo>
                    <a:close/>
                    <a:moveTo>
                      <a:pt x="109" y="138"/>
                    </a:moveTo>
                    <a:lnTo>
                      <a:pt x="109" y="138"/>
                    </a:lnTo>
                    <a:lnTo>
                      <a:pt x="104" y="142"/>
                    </a:lnTo>
                    <a:lnTo>
                      <a:pt x="97" y="154"/>
                    </a:lnTo>
                    <a:lnTo>
                      <a:pt x="93" y="159"/>
                    </a:lnTo>
                    <a:lnTo>
                      <a:pt x="83" y="147"/>
                    </a:lnTo>
                    <a:lnTo>
                      <a:pt x="86" y="142"/>
                    </a:lnTo>
                    <a:lnTo>
                      <a:pt x="90" y="138"/>
                    </a:lnTo>
                    <a:lnTo>
                      <a:pt x="93" y="128"/>
                    </a:lnTo>
                    <a:lnTo>
                      <a:pt x="102" y="128"/>
                    </a:lnTo>
                    <a:lnTo>
                      <a:pt x="100" y="138"/>
                    </a:lnTo>
                    <a:lnTo>
                      <a:pt x="112" y="123"/>
                    </a:lnTo>
                    <a:lnTo>
                      <a:pt x="109" y="138"/>
                    </a:lnTo>
                    <a:close/>
                    <a:moveTo>
                      <a:pt x="22" y="154"/>
                    </a:moveTo>
                    <a:lnTo>
                      <a:pt x="22" y="154"/>
                    </a:lnTo>
                    <a:lnTo>
                      <a:pt x="0" y="171"/>
                    </a:lnTo>
                    <a:lnTo>
                      <a:pt x="7" y="157"/>
                    </a:lnTo>
                    <a:lnTo>
                      <a:pt x="19" y="147"/>
                    </a:lnTo>
                    <a:lnTo>
                      <a:pt x="29" y="138"/>
                    </a:lnTo>
                    <a:lnTo>
                      <a:pt x="36" y="121"/>
                    </a:lnTo>
                    <a:lnTo>
                      <a:pt x="41" y="133"/>
                    </a:lnTo>
                    <a:lnTo>
                      <a:pt x="29" y="142"/>
                    </a:lnTo>
                    <a:lnTo>
                      <a:pt x="22" y="154"/>
                    </a:lnTo>
                    <a:close/>
                    <a:moveTo>
                      <a:pt x="76" y="112"/>
                    </a:moveTo>
                    <a:lnTo>
                      <a:pt x="76" y="112"/>
                    </a:lnTo>
                    <a:lnTo>
                      <a:pt x="86" y="116"/>
                    </a:lnTo>
                    <a:lnTo>
                      <a:pt x="95" y="116"/>
                    </a:lnTo>
                    <a:lnTo>
                      <a:pt x="95" y="123"/>
                    </a:lnTo>
                    <a:lnTo>
                      <a:pt x="88" y="131"/>
                    </a:lnTo>
                    <a:lnTo>
                      <a:pt x="78" y="135"/>
                    </a:lnTo>
                    <a:lnTo>
                      <a:pt x="78" y="128"/>
                    </a:lnTo>
                    <a:lnTo>
                      <a:pt x="78" y="119"/>
                    </a:lnTo>
                    <a:lnTo>
                      <a:pt x="76" y="112"/>
                    </a:lnTo>
                    <a:close/>
                    <a:moveTo>
                      <a:pt x="133" y="107"/>
                    </a:moveTo>
                    <a:lnTo>
                      <a:pt x="133" y="107"/>
                    </a:lnTo>
                    <a:lnTo>
                      <a:pt x="138" y="126"/>
                    </a:lnTo>
                    <a:lnTo>
                      <a:pt x="126" y="121"/>
                    </a:lnTo>
                    <a:lnTo>
                      <a:pt x="126" y="128"/>
                    </a:lnTo>
                    <a:lnTo>
                      <a:pt x="130" y="138"/>
                    </a:lnTo>
                    <a:lnTo>
                      <a:pt x="123" y="140"/>
                    </a:lnTo>
                    <a:lnTo>
                      <a:pt x="121" y="128"/>
                    </a:lnTo>
                    <a:lnTo>
                      <a:pt x="116" y="128"/>
                    </a:lnTo>
                    <a:lnTo>
                      <a:pt x="114" y="119"/>
                    </a:lnTo>
                    <a:lnTo>
                      <a:pt x="123" y="119"/>
                    </a:lnTo>
                    <a:lnTo>
                      <a:pt x="123" y="114"/>
                    </a:lnTo>
                    <a:lnTo>
                      <a:pt x="114" y="100"/>
                    </a:lnTo>
                    <a:lnTo>
                      <a:pt x="128" y="102"/>
                    </a:lnTo>
                    <a:lnTo>
                      <a:pt x="133" y="107"/>
                    </a:lnTo>
                    <a:close/>
                    <a:moveTo>
                      <a:pt x="69" y="93"/>
                    </a:moveTo>
                    <a:lnTo>
                      <a:pt x="69" y="93"/>
                    </a:lnTo>
                    <a:lnTo>
                      <a:pt x="64" y="107"/>
                    </a:lnTo>
                    <a:lnTo>
                      <a:pt x="60" y="97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69" y="93"/>
                    </a:lnTo>
                    <a:close/>
                    <a:moveTo>
                      <a:pt x="67" y="0"/>
                    </a:moveTo>
                    <a:lnTo>
                      <a:pt x="67" y="0"/>
                    </a:lnTo>
                    <a:lnTo>
                      <a:pt x="76" y="5"/>
                    </a:lnTo>
                    <a:lnTo>
                      <a:pt x="81" y="0"/>
                    </a:lnTo>
                    <a:lnTo>
                      <a:pt x="83" y="5"/>
                    </a:lnTo>
                    <a:lnTo>
                      <a:pt x="81" y="12"/>
                    </a:lnTo>
                    <a:lnTo>
                      <a:pt x="86" y="24"/>
                    </a:lnTo>
                    <a:lnTo>
                      <a:pt x="81" y="38"/>
                    </a:lnTo>
                    <a:lnTo>
                      <a:pt x="71" y="45"/>
                    </a:lnTo>
                    <a:lnTo>
                      <a:pt x="69" y="60"/>
                    </a:lnTo>
                    <a:lnTo>
                      <a:pt x="74" y="71"/>
                    </a:lnTo>
                    <a:lnTo>
                      <a:pt x="81" y="74"/>
                    </a:lnTo>
                    <a:lnTo>
                      <a:pt x="88" y="71"/>
                    </a:lnTo>
                    <a:lnTo>
                      <a:pt x="109" y="81"/>
                    </a:lnTo>
                    <a:lnTo>
                      <a:pt x="107" y="90"/>
                    </a:lnTo>
                    <a:lnTo>
                      <a:pt x="112" y="93"/>
                    </a:lnTo>
                    <a:lnTo>
                      <a:pt x="112" y="102"/>
                    </a:lnTo>
                    <a:lnTo>
                      <a:pt x="97" y="93"/>
                    </a:lnTo>
                    <a:lnTo>
                      <a:pt x="93" y="86"/>
                    </a:lnTo>
                    <a:lnTo>
                      <a:pt x="88" y="90"/>
                    </a:lnTo>
                    <a:lnTo>
                      <a:pt x="78" y="81"/>
                    </a:lnTo>
                    <a:lnTo>
                      <a:pt x="62" y="83"/>
                    </a:lnTo>
                    <a:lnTo>
                      <a:pt x="55" y="78"/>
                    </a:lnTo>
                    <a:lnTo>
                      <a:pt x="57" y="71"/>
                    </a:lnTo>
                    <a:lnTo>
                      <a:pt x="62" y="67"/>
                    </a:lnTo>
                    <a:lnTo>
                      <a:pt x="57" y="64"/>
                    </a:lnTo>
                    <a:lnTo>
                      <a:pt x="55" y="69"/>
                    </a:lnTo>
                    <a:lnTo>
                      <a:pt x="48" y="62"/>
                    </a:lnTo>
                    <a:lnTo>
                      <a:pt x="43" y="52"/>
                    </a:lnTo>
                    <a:lnTo>
                      <a:pt x="43" y="38"/>
                    </a:lnTo>
                    <a:lnTo>
                      <a:pt x="50" y="43"/>
                    </a:lnTo>
                    <a:lnTo>
                      <a:pt x="52" y="17"/>
                    </a:lnTo>
                    <a:lnTo>
                      <a:pt x="57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2" name="Freeform 250">
                <a:extLst>
                  <a:ext uri="{FF2B5EF4-FFF2-40B4-BE49-F238E27FC236}">
                    <a16:creationId xmlns:a16="http://schemas.microsoft.com/office/drawing/2014/main" id="{18AF8064-36A5-4062-8838-59005FB21B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4308" y="4627642"/>
                <a:ext cx="444395" cy="244053"/>
              </a:xfrm>
              <a:custGeom>
                <a:avLst/>
                <a:gdLst>
                  <a:gd name="T0" fmla="*/ 241 w 244"/>
                  <a:gd name="T1" fmla="*/ 71 h 134"/>
                  <a:gd name="T2" fmla="*/ 229 w 244"/>
                  <a:gd name="T3" fmla="*/ 66 h 134"/>
                  <a:gd name="T4" fmla="*/ 218 w 244"/>
                  <a:gd name="T5" fmla="*/ 42 h 134"/>
                  <a:gd name="T6" fmla="*/ 222 w 244"/>
                  <a:gd name="T7" fmla="*/ 47 h 134"/>
                  <a:gd name="T8" fmla="*/ 234 w 244"/>
                  <a:gd name="T9" fmla="*/ 59 h 134"/>
                  <a:gd name="T10" fmla="*/ 241 w 244"/>
                  <a:gd name="T11" fmla="*/ 71 h 134"/>
                  <a:gd name="T12" fmla="*/ 177 w 244"/>
                  <a:gd name="T13" fmla="*/ 49 h 134"/>
                  <a:gd name="T14" fmla="*/ 168 w 244"/>
                  <a:gd name="T15" fmla="*/ 54 h 134"/>
                  <a:gd name="T16" fmla="*/ 149 w 244"/>
                  <a:gd name="T17" fmla="*/ 61 h 134"/>
                  <a:gd name="T18" fmla="*/ 128 w 244"/>
                  <a:gd name="T19" fmla="*/ 56 h 134"/>
                  <a:gd name="T20" fmla="*/ 118 w 244"/>
                  <a:gd name="T21" fmla="*/ 47 h 134"/>
                  <a:gd name="T22" fmla="*/ 142 w 244"/>
                  <a:gd name="T23" fmla="*/ 49 h 134"/>
                  <a:gd name="T24" fmla="*/ 147 w 244"/>
                  <a:gd name="T25" fmla="*/ 40 h 134"/>
                  <a:gd name="T26" fmla="*/ 158 w 244"/>
                  <a:gd name="T27" fmla="*/ 47 h 134"/>
                  <a:gd name="T28" fmla="*/ 173 w 244"/>
                  <a:gd name="T29" fmla="*/ 37 h 134"/>
                  <a:gd name="T30" fmla="*/ 180 w 244"/>
                  <a:gd name="T31" fmla="*/ 26 h 134"/>
                  <a:gd name="T32" fmla="*/ 182 w 244"/>
                  <a:gd name="T33" fmla="*/ 37 h 134"/>
                  <a:gd name="T34" fmla="*/ 99 w 244"/>
                  <a:gd name="T35" fmla="*/ 80 h 134"/>
                  <a:gd name="T36" fmla="*/ 113 w 244"/>
                  <a:gd name="T37" fmla="*/ 90 h 134"/>
                  <a:gd name="T38" fmla="*/ 135 w 244"/>
                  <a:gd name="T39" fmla="*/ 106 h 134"/>
                  <a:gd name="T40" fmla="*/ 147 w 244"/>
                  <a:gd name="T41" fmla="*/ 118 h 134"/>
                  <a:gd name="T42" fmla="*/ 158 w 244"/>
                  <a:gd name="T43" fmla="*/ 127 h 134"/>
                  <a:gd name="T44" fmla="*/ 147 w 244"/>
                  <a:gd name="T45" fmla="*/ 134 h 134"/>
                  <a:gd name="T46" fmla="*/ 128 w 244"/>
                  <a:gd name="T47" fmla="*/ 127 h 134"/>
                  <a:gd name="T48" fmla="*/ 99 w 244"/>
                  <a:gd name="T49" fmla="*/ 113 h 134"/>
                  <a:gd name="T50" fmla="*/ 80 w 244"/>
                  <a:gd name="T51" fmla="*/ 90 h 134"/>
                  <a:gd name="T52" fmla="*/ 47 w 244"/>
                  <a:gd name="T53" fmla="*/ 87 h 134"/>
                  <a:gd name="T54" fmla="*/ 38 w 244"/>
                  <a:gd name="T55" fmla="*/ 106 h 134"/>
                  <a:gd name="T56" fmla="*/ 17 w 244"/>
                  <a:gd name="T57" fmla="*/ 108 h 134"/>
                  <a:gd name="T58" fmla="*/ 0 w 244"/>
                  <a:gd name="T59" fmla="*/ 54 h 134"/>
                  <a:gd name="T60" fmla="*/ 28 w 244"/>
                  <a:gd name="T61" fmla="*/ 11 h 134"/>
                  <a:gd name="T62" fmla="*/ 69 w 244"/>
                  <a:gd name="T63" fmla="*/ 30 h 134"/>
                  <a:gd name="T64" fmla="*/ 80 w 244"/>
                  <a:gd name="T65" fmla="*/ 49 h 134"/>
                  <a:gd name="T66" fmla="*/ 111 w 244"/>
                  <a:gd name="T67" fmla="*/ 66 h 134"/>
                  <a:gd name="T68" fmla="*/ 99 w 244"/>
                  <a:gd name="T69" fmla="*/ 80 h 134"/>
                  <a:gd name="T70" fmla="*/ 196 w 244"/>
                  <a:gd name="T71" fmla="*/ 33 h 134"/>
                  <a:gd name="T72" fmla="*/ 187 w 244"/>
                  <a:gd name="T73" fmla="*/ 28 h 134"/>
                  <a:gd name="T74" fmla="*/ 177 w 244"/>
                  <a:gd name="T75" fmla="*/ 16 h 134"/>
                  <a:gd name="T76" fmla="*/ 156 w 244"/>
                  <a:gd name="T77" fmla="*/ 4 h 134"/>
                  <a:gd name="T78" fmla="*/ 168 w 244"/>
                  <a:gd name="T79" fmla="*/ 4 h 134"/>
                  <a:gd name="T80" fmla="*/ 182 w 244"/>
                  <a:gd name="T81" fmla="*/ 11 h 134"/>
                  <a:gd name="T82" fmla="*/ 194 w 244"/>
                  <a:gd name="T83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4" h="134">
                    <a:moveTo>
                      <a:pt x="241" y="71"/>
                    </a:moveTo>
                    <a:lnTo>
                      <a:pt x="241" y="71"/>
                    </a:lnTo>
                    <a:lnTo>
                      <a:pt x="236" y="73"/>
                    </a:lnTo>
                    <a:lnTo>
                      <a:pt x="229" y="66"/>
                    </a:lnTo>
                    <a:lnTo>
                      <a:pt x="222" y="54"/>
                    </a:lnTo>
                    <a:lnTo>
                      <a:pt x="218" y="42"/>
                    </a:lnTo>
                    <a:lnTo>
                      <a:pt x="220" y="40"/>
                    </a:lnTo>
                    <a:lnTo>
                      <a:pt x="222" y="47"/>
                    </a:lnTo>
                    <a:lnTo>
                      <a:pt x="227" y="49"/>
                    </a:lnTo>
                    <a:lnTo>
                      <a:pt x="234" y="59"/>
                    </a:lnTo>
                    <a:lnTo>
                      <a:pt x="244" y="66"/>
                    </a:lnTo>
                    <a:lnTo>
                      <a:pt x="241" y="71"/>
                    </a:lnTo>
                    <a:close/>
                    <a:moveTo>
                      <a:pt x="177" y="49"/>
                    </a:moveTo>
                    <a:lnTo>
                      <a:pt x="177" y="49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58" y="59"/>
                    </a:lnTo>
                    <a:lnTo>
                      <a:pt x="149" y="61"/>
                    </a:lnTo>
                    <a:lnTo>
                      <a:pt x="139" y="61"/>
                    </a:lnTo>
                    <a:lnTo>
                      <a:pt x="128" y="56"/>
                    </a:lnTo>
                    <a:lnTo>
                      <a:pt x="118" y="54"/>
                    </a:lnTo>
                    <a:lnTo>
                      <a:pt x="118" y="47"/>
                    </a:lnTo>
                    <a:lnTo>
                      <a:pt x="135" y="49"/>
                    </a:lnTo>
                    <a:lnTo>
                      <a:pt x="142" y="49"/>
                    </a:lnTo>
                    <a:lnTo>
                      <a:pt x="144" y="40"/>
                    </a:lnTo>
                    <a:lnTo>
                      <a:pt x="147" y="40"/>
                    </a:lnTo>
                    <a:lnTo>
                      <a:pt x="149" y="49"/>
                    </a:lnTo>
                    <a:lnTo>
                      <a:pt x="158" y="47"/>
                    </a:lnTo>
                    <a:lnTo>
                      <a:pt x="163" y="42"/>
                    </a:lnTo>
                    <a:lnTo>
                      <a:pt x="173" y="37"/>
                    </a:lnTo>
                    <a:lnTo>
                      <a:pt x="170" y="28"/>
                    </a:lnTo>
                    <a:lnTo>
                      <a:pt x="180" y="26"/>
                    </a:lnTo>
                    <a:lnTo>
                      <a:pt x="182" y="28"/>
                    </a:lnTo>
                    <a:lnTo>
                      <a:pt x="182" y="37"/>
                    </a:lnTo>
                    <a:lnTo>
                      <a:pt x="177" y="49"/>
                    </a:lnTo>
                    <a:close/>
                    <a:moveTo>
                      <a:pt x="99" y="80"/>
                    </a:moveTo>
                    <a:lnTo>
                      <a:pt x="99" y="80"/>
                    </a:lnTo>
                    <a:lnTo>
                      <a:pt x="113" y="90"/>
                    </a:lnTo>
                    <a:lnTo>
                      <a:pt x="125" y="106"/>
                    </a:lnTo>
                    <a:lnTo>
                      <a:pt x="135" y="106"/>
                    </a:lnTo>
                    <a:lnTo>
                      <a:pt x="135" y="113"/>
                    </a:lnTo>
                    <a:lnTo>
                      <a:pt x="147" y="118"/>
                    </a:lnTo>
                    <a:lnTo>
                      <a:pt x="139" y="120"/>
                    </a:lnTo>
                    <a:lnTo>
                      <a:pt x="158" y="127"/>
                    </a:lnTo>
                    <a:lnTo>
                      <a:pt x="156" y="132"/>
                    </a:lnTo>
                    <a:lnTo>
                      <a:pt x="147" y="134"/>
                    </a:lnTo>
                    <a:lnTo>
                      <a:pt x="142" y="130"/>
                    </a:lnTo>
                    <a:lnTo>
                      <a:pt x="128" y="127"/>
                    </a:lnTo>
                    <a:lnTo>
                      <a:pt x="111" y="125"/>
                    </a:lnTo>
                    <a:lnTo>
                      <a:pt x="99" y="113"/>
                    </a:lnTo>
                    <a:lnTo>
                      <a:pt x="90" y="106"/>
                    </a:lnTo>
                    <a:lnTo>
                      <a:pt x="80" y="90"/>
                    </a:lnTo>
                    <a:lnTo>
                      <a:pt x="59" y="82"/>
                    </a:lnTo>
                    <a:lnTo>
                      <a:pt x="47" y="87"/>
                    </a:lnTo>
                    <a:lnTo>
                      <a:pt x="35" y="94"/>
                    </a:lnTo>
                    <a:lnTo>
                      <a:pt x="38" y="106"/>
                    </a:lnTo>
                    <a:lnTo>
                      <a:pt x="26" y="111"/>
                    </a:lnTo>
                    <a:lnTo>
                      <a:pt x="17" y="108"/>
                    </a:lnTo>
                    <a:lnTo>
                      <a:pt x="0" y="106"/>
                    </a:lnTo>
                    <a:lnTo>
                      <a:pt x="0" y="54"/>
                    </a:lnTo>
                    <a:lnTo>
                      <a:pt x="0" y="2"/>
                    </a:lnTo>
                    <a:lnTo>
                      <a:pt x="28" y="11"/>
                    </a:lnTo>
                    <a:lnTo>
                      <a:pt x="57" y="23"/>
                    </a:lnTo>
                    <a:lnTo>
                      <a:pt x="69" y="30"/>
                    </a:lnTo>
                    <a:lnTo>
                      <a:pt x="78" y="37"/>
                    </a:lnTo>
                    <a:lnTo>
                      <a:pt x="80" y="49"/>
                    </a:lnTo>
                    <a:lnTo>
                      <a:pt x="106" y="59"/>
                    </a:lnTo>
                    <a:lnTo>
                      <a:pt x="111" y="66"/>
                    </a:lnTo>
                    <a:lnTo>
                      <a:pt x="97" y="68"/>
                    </a:lnTo>
                    <a:lnTo>
                      <a:pt x="99" y="80"/>
                    </a:lnTo>
                    <a:close/>
                    <a:moveTo>
                      <a:pt x="196" y="33"/>
                    </a:moveTo>
                    <a:lnTo>
                      <a:pt x="196" y="33"/>
                    </a:lnTo>
                    <a:lnTo>
                      <a:pt x="192" y="37"/>
                    </a:lnTo>
                    <a:lnTo>
                      <a:pt x="187" y="28"/>
                    </a:lnTo>
                    <a:lnTo>
                      <a:pt x="184" y="21"/>
                    </a:lnTo>
                    <a:lnTo>
                      <a:pt x="177" y="16"/>
                    </a:lnTo>
                    <a:lnTo>
                      <a:pt x="168" y="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8" y="4"/>
                    </a:lnTo>
                    <a:lnTo>
                      <a:pt x="175" y="7"/>
                    </a:lnTo>
                    <a:lnTo>
                      <a:pt x="182" y="11"/>
                    </a:lnTo>
                    <a:lnTo>
                      <a:pt x="187" y="19"/>
                    </a:lnTo>
                    <a:lnTo>
                      <a:pt x="194" y="23"/>
                    </a:lnTo>
                    <a:lnTo>
                      <a:pt x="196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4" name="Freeform 256">
                <a:extLst>
                  <a:ext uri="{FF2B5EF4-FFF2-40B4-BE49-F238E27FC236}">
                    <a16:creationId xmlns:a16="http://schemas.microsoft.com/office/drawing/2014/main" id="{1AC68EBA-7682-44B4-A20A-713382D3E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916" y="3155775"/>
                <a:ext cx="193057" cy="202164"/>
              </a:xfrm>
              <a:custGeom>
                <a:avLst/>
                <a:gdLst>
                  <a:gd name="T0" fmla="*/ 104 w 106"/>
                  <a:gd name="T1" fmla="*/ 12 h 111"/>
                  <a:gd name="T2" fmla="*/ 104 w 106"/>
                  <a:gd name="T3" fmla="*/ 12 h 111"/>
                  <a:gd name="T4" fmla="*/ 106 w 106"/>
                  <a:gd name="T5" fmla="*/ 16 h 111"/>
                  <a:gd name="T6" fmla="*/ 99 w 106"/>
                  <a:gd name="T7" fmla="*/ 14 h 111"/>
                  <a:gd name="T8" fmla="*/ 92 w 106"/>
                  <a:gd name="T9" fmla="*/ 21 h 111"/>
                  <a:gd name="T10" fmla="*/ 87 w 106"/>
                  <a:gd name="T11" fmla="*/ 28 h 111"/>
                  <a:gd name="T12" fmla="*/ 87 w 106"/>
                  <a:gd name="T13" fmla="*/ 45 h 111"/>
                  <a:gd name="T14" fmla="*/ 80 w 106"/>
                  <a:gd name="T15" fmla="*/ 50 h 111"/>
                  <a:gd name="T16" fmla="*/ 76 w 106"/>
                  <a:gd name="T17" fmla="*/ 52 h 111"/>
                  <a:gd name="T18" fmla="*/ 71 w 106"/>
                  <a:gd name="T19" fmla="*/ 59 h 111"/>
                  <a:gd name="T20" fmla="*/ 59 w 106"/>
                  <a:gd name="T21" fmla="*/ 61 h 111"/>
                  <a:gd name="T22" fmla="*/ 52 w 106"/>
                  <a:gd name="T23" fmla="*/ 66 h 111"/>
                  <a:gd name="T24" fmla="*/ 52 w 106"/>
                  <a:gd name="T25" fmla="*/ 78 h 111"/>
                  <a:gd name="T26" fmla="*/ 50 w 106"/>
                  <a:gd name="T27" fmla="*/ 78 h 111"/>
                  <a:gd name="T28" fmla="*/ 57 w 106"/>
                  <a:gd name="T29" fmla="*/ 83 h 111"/>
                  <a:gd name="T30" fmla="*/ 66 w 106"/>
                  <a:gd name="T31" fmla="*/ 92 h 111"/>
                  <a:gd name="T32" fmla="*/ 64 w 106"/>
                  <a:gd name="T33" fmla="*/ 97 h 111"/>
                  <a:gd name="T34" fmla="*/ 57 w 106"/>
                  <a:gd name="T35" fmla="*/ 97 h 111"/>
                  <a:gd name="T36" fmla="*/ 47 w 106"/>
                  <a:gd name="T37" fmla="*/ 97 h 111"/>
                  <a:gd name="T38" fmla="*/ 40 w 106"/>
                  <a:gd name="T39" fmla="*/ 109 h 111"/>
                  <a:gd name="T40" fmla="*/ 31 w 106"/>
                  <a:gd name="T41" fmla="*/ 106 h 111"/>
                  <a:gd name="T42" fmla="*/ 31 w 106"/>
                  <a:gd name="T43" fmla="*/ 109 h 111"/>
                  <a:gd name="T44" fmla="*/ 24 w 106"/>
                  <a:gd name="T45" fmla="*/ 104 h 111"/>
                  <a:gd name="T46" fmla="*/ 21 w 106"/>
                  <a:gd name="T47" fmla="*/ 109 h 111"/>
                  <a:gd name="T48" fmla="*/ 16 w 106"/>
                  <a:gd name="T49" fmla="*/ 111 h 111"/>
                  <a:gd name="T50" fmla="*/ 16 w 106"/>
                  <a:gd name="T51" fmla="*/ 106 h 111"/>
                  <a:gd name="T52" fmla="*/ 12 w 106"/>
                  <a:gd name="T53" fmla="*/ 104 h 111"/>
                  <a:gd name="T54" fmla="*/ 7 w 106"/>
                  <a:gd name="T55" fmla="*/ 102 h 111"/>
                  <a:gd name="T56" fmla="*/ 12 w 106"/>
                  <a:gd name="T57" fmla="*/ 92 h 111"/>
                  <a:gd name="T58" fmla="*/ 16 w 106"/>
                  <a:gd name="T59" fmla="*/ 90 h 111"/>
                  <a:gd name="T60" fmla="*/ 14 w 106"/>
                  <a:gd name="T61" fmla="*/ 85 h 111"/>
                  <a:gd name="T62" fmla="*/ 19 w 106"/>
                  <a:gd name="T63" fmla="*/ 76 h 111"/>
                  <a:gd name="T64" fmla="*/ 16 w 106"/>
                  <a:gd name="T65" fmla="*/ 71 h 111"/>
                  <a:gd name="T66" fmla="*/ 7 w 106"/>
                  <a:gd name="T67" fmla="*/ 68 h 111"/>
                  <a:gd name="T68" fmla="*/ 0 w 106"/>
                  <a:gd name="T69" fmla="*/ 64 h 111"/>
                  <a:gd name="T70" fmla="*/ 14 w 106"/>
                  <a:gd name="T71" fmla="*/ 52 h 111"/>
                  <a:gd name="T72" fmla="*/ 31 w 106"/>
                  <a:gd name="T73" fmla="*/ 40 h 111"/>
                  <a:gd name="T74" fmla="*/ 43 w 106"/>
                  <a:gd name="T75" fmla="*/ 23 h 111"/>
                  <a:gd name="T76" fmla="*/ 50 w 106"/>
                  <a:gd name="T77" fmla="*/ 31 h 111"/>
                  <a:gd name="T78" fmla="*/ 64 w 106"/>
                  <a:gd name="T79" fmla="*/ 31 h 111"/>
                  <a:gd name="T80" fmla="*/ 61 w 106"/>
                  <a:gd name="T81" fmla="*/ 21 h 111"/>
                  <a:gd name="T82" fmla="*/ 87 w 106"/>
                  <a:gd name="T83" fmla="*/ 12 h 111"/>
                  <a:gd name="T84" fmla="*/ 92 w 106"/>
                  <a:gd name="T85" fmla="*/ 0 h 111"/>
                  <a:gd name="T86" fmla="*/ 104 w 106"/>
                  <a:gd name="T87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" h="111">
                    <a:moveTo>
                      <a:pt x="104" y="12"/>
                    </a:moveTo>
                    <a:lnTo>
                      <a:pt x="104" y="12"/>
                    </a:lnTo>
                    <a:lnTo>
                      <a:pt x="106" y="16"/>
                    </a:lnTo>
                    <a:lnTo>
                      <a:pt x="99" y="14"/>
                    </a:lnTo>
                    <a:lnTo>
                      <a:pt x="92" y="21"/>
                    </a:lnTo>
                    <a:lnTo>
                      <a:pt x="87" y="28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6" y="52"/>
                    </a:lnTo>
                    <a:lnTo>
                      <a:pt x="71" y="59"/>
                    </a:lnTo>
                    <a:lnTo>
                      <a:pt x="59" y="61"/>
                    </a:lnTo>
                    <a:lnTo>
                      <a:pt x="52" y="66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7" y="83"/>
                    </a:lnTo>
                    <a:lnTo>
                      <a:pt x="66" y="92"/>
                    </a:lnTo>
                    <a:lnTo>
                      <a:pt x="64" y="97"/>
                    </a:lnTo>
                    <a:lnTo>
                      <a:pt x="57" y="97"/>
                    </a:lnTo>
                    <a:lnTo>
                      <a:pt x="47" y="97"/>
                    </a:lnTo>
                    <a:lnTo>
                      <a:pt x="40" y="109"/>
                    </a:lnTo>
                    <a:lnTo>
                      <a:pt x="31" y="106"/>
                    </a:lnTo>
                    <a:lnTo>
                      <a:pt x="31" y="109"/>
                    </a:lnTo>
                    <a:lnTo>
                      <a:pt x="24" y="104"/>
                    </a:lnTo>
                    <a:lnTo>
                      <a:pt x="21" y="109"/>
                    </a:lnTo>
                    <a:lnTo>
                      <a:pt x="16" y="111"/>
                    </a:lnTo>
                    <a:lnTo>
                      <a:pt x="16" y="106"/>
                    </a:lnTo>
                    <a:lnTo>
                      <a:pt x="12" y="104"/>
                    </a:lnTo>
                    <a:lnTo>
                      <a:pt x="7" y="102"/>
                    </a:lnTo>
                    <a:lnTo>
                      <a:pt x="12" y="92"/>
                    </a:lnTo>
                    <a:lnTo>
                      <a:pt x="16" y="90"/>
                    </a:lnTo>
                    <a:lnTo>
                      <a:pt x="14" y="85"/>
                    </a:lnTo>
                    <a:lnTo>
                      <a:pt x="19" y="76"/>
                    </a:lnTo>
                    <a:lnTo>
                      <a:pt x="16" y="71"/>
                    </a:lnTo>
                    <a:lnTo>
                      <a:pt x="7" y="68"/>
                    </a:lnTo>
                    <a:lnTo>
                      <a:pt x="0" y="64"/>
                    </a:lnTo>
                    <a:lnTo>
                      <a:pt x="14" y="52"/>
                    </a:lnTo>
                    <a:lnTo>
                      <a:pt x="31" y="40"/>
                    </a:lnTo>
                    <a:lnTo>
                      <a:pt x="43" y="23"/>
                    </a:lnTo>
                    <a:lnTo>
                      <a:pt x="50" y="31"/>
                    </a:lnTo>
                    <a:lnTo>
                      <a:pt x="64" y="31"/>
                    </a:lnTo>
                    <a:lnTo>
                      <a:pt x="61" y="21"/>
                    </a:lnTo>
                    <a:lnTo>
                      <a:pt x="87" y="12"/>
                    </a:lnTo>
                    <a:lnTo>
                      <a:pt x="92" y="0"/>
                    </a:lnTo>
                    <a:lnTo>
                      <a:pt x="10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5" name="Freeform 258">
                <a:extLst>
                  <a:ext uri="{FF2B5EF4-FFF2-40B4-BE49-F238E27FC236}">
                    <a16:creationId xmlns:a16="http://schemas.microsoft.com/office/drawing/2014/main" id="{7C6F6EC6-CC63-44BD-83CD-4AC004E8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7820" y="3186999"/>
                <a:ext cx="94707" cy="207628"/>
              </a:xfrm>
              <a:custGeom>
                <a:avLst/>
                <a:gdLst>
                  <a:gd name="T0" fmla="*/ 22 w 52"/>
                  <a:gd name="T1" fmla="*/ 0 h 114"/>
                  <a:gd name="T2" fmla="*/ 22 w 52"/>
                  <a:gd name="T3" fmla="*/ 0 h 114"/>
                  <a:gd name="T4" fmla="*/ 26 w 52"/>
                  <a:gd name="T5" fmla="*/ 9 h 114"/>
                  <a:gd name="T6" fmla="*/ 36 w 52"/>
                  <a:gd name="T7" fmla="*/ 9 h 114"/>
                  <a:gd name="T8" fmla="*/ 38 w 52"/>
                  <a:gd name="T9" fmla="*/ 7 h 114"/>
                  <a:gd name="T10" fmla="*/ 48 w 52"/>
                  <a:gd name="T11" fmla="*/ 7 h 114"/>
                  <a:gd name="T12" fmla="*/ 52 w 52"/>
                  <a:gd name="T13" fmla="*/ 19 h 114"/>
                  <a:gd name="T14" fmla="*/ 43 w 52"/>
                  <a:gd name="T15" fmla="*/ 24 h 114"/>
                  <a:gd name="T16" fmla="*/ 43 w 52"/>
                  <a:gd name="T17" fmla="*/ 43 h 114"/>
                  <a:gd name="T18" fmla="*/ 41 w 52"/>
                  <a:gd name="T19" fmla="*/ 45 h 114"/>
                  <a:gd name="T20" fmla="*/ 41 w 52"/>
                  <a:gd name="T21" fmla="*/ 54 h 114"/>
                  <a:gd name="T22" fmla="*/ 33 w 52"/>
                  <a:gd name="T23" fmla="*/ 57 h 114"/>
                  <a:gd name="T24" fmla="*/ 41 w 52"/>
                  <a:gd name="T25" fmla="*/ 69 h 114"/>
                  <a:gd name="T26" fmla="*/ 36 w 52"/>
                  <a:gd name="T27" fmla="*/ 83 h 114"/>
                  <a:gd name="T28" fmla="*/ 41 w 52"/>
                  <a:gd name="T29" fmla="*/ 88 h 114"/>
                  <a:gd name="T30" fmla="*/ 38 w 52"/>
                  <a:gd name="T31" fmla="*/ 95 h 114"/>
                  <a:gd name="T32" fmla="*/ 33 w 52"/>
                  <a:gd name="T33" fmla="*/ 102 h 114"/>
                  <a:gd name="T34" fmla="*/ 33 w 52"/>
                  <a:gd name="T35" fmla="*/ 109 h 114"/>
                  <a:gd name="T36" fmla="*/ 29 w 52"/>
                  <a:gd name="T37" fmla="*/ 114 h 114"/>
                  <a:gd name="T38" fmla="*/ 19 w 52"/>
                  <a:gd name="T39" fmla="*/ 111 h 114"/>
                  <a:gd name="T40" fmla="*/ 10 w 52"/>
                  <a:gd name="T41" fmla="*/ 111 h 114"/>
                  <a:gd name="T42" fmla="*/ 15 w 52"/>
                  <a:gd name="T43" fmla="*/ 97 h 114"/>
                  <a:gd name="T44" fmla="*/ 12 w 52"/>
                  <a:gd name="T45" fmla="*/ 85 h 114"/>
                  <a:gd name="T46" fmla="*/ 5 w 52"/>
                  <a:gd name="T47" fmla="*/ 83 h 114"/>
                  <a:gd name="T48" fmla="*/ 0 w 52"/>
                  <a:gd name="T49" fmla="*/ 76 h 114"/>
                  <a:gd name="T50" fmla="*/ 3 w 52"/>
                  <a:gd name="T51" fmla="*/ 62 h 114"/>
                  <a:gd name="T52" fmla="*/ 10 w 52"/>
                  <a:gd name="T53" fmla="*/ 54 h 114"/>
                  <a:gd name="T54" fmla="*/ 10 w 52"/>
                  <a:gd name="T55" fmla="*/ 45 h 114"/>
                  <a:gd name="T56" fmla="*/ 12 w 52"/>
                  <a:gd name="T57" fmla="*/ 33 h 114"/>
                  <a:gd name="T58" fmla="*/ 12 w 52"/>
                  <a:gd name="T59" fmla="*/ 24 h 114"/>
                  <a:gd name="T60" fmla="*/ 10 w 52"/>
                  <a:gd name="T61" fmla="*/ 17 h 114"/>
                  <a:gd name="T62" fmla="*/ 10 w 52"/>
                  <a:gd name="T63" fmla="*/ 7 h 114"/>
                  <a:gd name="T64" fmla="*/ 15 w 52"/>
                  <a:gd name="T65" fmla="*/ 2 h 114"/>
                  <a:gd name="T66" fmla="*/ 22 w 52"/>
                  <a:gd name="T6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14">
                    <a:moveTo>
                      <a:pt x="22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8" y="7"/>
                    </a:lnTo>
                    <a:lnTo>
                      <a:pt x="52" y="19"/>
                    </a:lnTo>
                    <a:lnTo>
                      <a:pt x="43" y="24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1" y="54"/>
                    </a:lnTo>
                    <a:lnTo>
                      <a:pt x="33" y="57"/>
                    </a:lnTo>
                    <a:lnTo>
                      <a:pt x="41" y="69"/>
                    </a:lnTo>
                    <a:lnTo>
                      <a:pt x="36" y="83"/>
                    </a:lnTo>
                    <a:lnTo>
                      <a:pt x="41" y="88"/>
                    </a:lnTo>
                    <a:lnTo>
                      <a:pt x="38" y="95"/>
                    </a:lnTo>
                    <a:lnTo>
                      <a:pt x="33" y="102"/>
                    </a:lnTo>
                    <a:lnTo>
                      <a:pt x="33" y="109"/>
                    </a:lnTo>
                    <a:lnTo>
                      <a:pt x="29" y="114"/>
                    </a:lnTo>
                    <a:lnTo>
                      <a:pt x="19" y="111"/>
                    </a:lnTo>
                    <a:lnTo>
                      <a:pt x="10" y="111"/>
                    </a:lnTo>
                    <a:lnTo>
                      <a:pt x="15" y="97"/>
                    </a:lnTo>
                    <a:lnTo>
                      <a:pt x="12" y="85"/>
                    </a:lnTo>
                    <a:lnTo>
                      <a:pt x="5" y="83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2" y="33"/>
                    </a:lnTo>
                    <a:lnTo>
                      <a:pt x="12" y="24"/>
                    </a:lnTo>
                    <a:lnTo>
                      <a:pt x="10" y="17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6" name="Freeform 264">
                <a:extLst>
                  <a:ext uri="{FF2B5EF4-FFF2-40B4-BE49-F238E27FC236}">
                    <a16:creationId xmlns:a16="http://schemas.microsoft.com/office/drawing/2014/main" id="{0502C3A8-C86B-4C38-9976-6320DF2F0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81" y="3764349"/>
                <a:ext cx="25498" cy="47355"/>
              </a:xfrm>
              <a:custGeom>
                <a:avLst/>
                <a:gdLst>
                  <a:gd name="T0" fmla="*/ 10 w 14"/>
                  <a:gd name="T1" fmla="*/ 24 h 26"/>
                  <a:gd name="T2" fmla="*/ 10 w 14"/>
                  <a:gd name="T3" fmla="*/ 24 h 26"/>
                  <a:gd name="T4" fmla="*/ 5 w 14"/>
                  <a:gd name="T5" fmla="*/ 26 h 26"/>
                  <a:gd name="T6" fmla="*/ 0 w 14"/>
                  <a:gd name="T7" fmla="*/ 21 h 26"/>
                  <a:gd name="T8" fmla="*/ 0 w 14"/>
                  <a:gd name="T9" fmla="*/ 10 h 26"/>
                  <a:gd name="T10" fmla="*/ 3 w 14"/>
                  <a:gd name="T11" fmla="*/ 0 h 26"/>
                  <a:gd name="T12" fmla="*/ 7 w 14"/>
                  <a:gd name="T13" fmla="*/ 0 h 26"/>
                  <a:gd name="T14" fmla="*/ 14 w 14"/>
                  <a:gd name="T15" fmla="*/ 5 h 26"/>
                  <a:gd name="T16" fmla="*/ 14 w 14"/>
                  <a:gd name="T17" fmla="*/ 14 h 26"/>
                  <a:gd name="T18" fmla="*/ 10 w 14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26">
                    <a:moveTo>
                      <a:pt x="10" y="24"/>
                    </a:moveTo>
                    <a:lnTo>
                      <a:pt x="10" y="24"/>
                    </a:lnTo>
                    <a:lnTo>
                      <a:pt x="5" y="26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5"/>
                    </a:lnTo>
                    <a:lnTo>
                      <a:pt x="14" y="1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7" name="Freeform 271">
                <a:extLst>
                  <a:ext uri="{FF2B5EF4-FFF2-40B4-BE49-F238E27FC236}">
                    <a16:creationId xmlns:a16="http://schemas.microsoft.com/office/drawing/2014/main" id="{674F8C73-E1BD-4FC6-B6D6-809F203B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1626" y="3714041"/>
                <a:ext cx="254981" cy="214912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814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574 w 10000"/>
                  <a:gd name="connsiteY12" fmla="*/ 8683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9857" y="424"/>
                    </a:moveTo>
                    <a:lnTo>
                      <a:pt x="9857" y="424"/>
                    </a:lnTo>
                    <a:lnTo>
                      <a:pt x="9857" y="2627"/>
                    </a:lnTo>
                    <a:lnTo>
                      <a:pt x="5929" y="2627"/>
                    </a:lnTo>
                    <a:cubicBezTo>
                      <a:pt x="5976" y="3898"/>
                      <a:pt x="6024" y="5170"/>
                      <a:pt x="6071" y="6441"/>
                    </a:cubicBezTo>
                    <a:lnTo>
                      <a:pt x="5071" y="6610"/>
                    </a:lnTo>
                    <a:lnTo>
                      <a:pt x="4786" y="7203"/>
                    </a:lnTo>
                    <a:cubicBezTo>
                      <a:pt x="4834" y="7938"/>
                      <a:pt x="4881" y="8672"/>
                      <a:pt x="4929" y="9407"/>
                    </a:cubicBezTo>
                    <a:lnTo>
                      <a:pt x="357" y="9407"/>
                    </a:lnTo>
                    <a:lnTo>
                      <a:pt x="0" y="10000"/>
                    </a:lnTo>
                    <a:cubicBezTo>
                      <a:pt x="71" y="9746"/>
                      <a:pt x="143" y="9491"/>
                      <a:pt x="214" y="9237"/>
                    </a:cubicBezTo>
                    <a:cubicBezTo>
                      <a:pt x="230" y="9015"/>
                      <a:pt x="245" y="8794"/>
                      <a:pt x="261" y="8572"/>
                    </a:cubicBezTo>
                    <a:lnTo>
                      <a:pt x="2574" y="8683"/>
                    </a:lnTo>
                    <a:cubicBezTo>
                      <a:pt x="2646" y="8320"/>
                      <a:pt x="2857" y="8512"/>
                      <a:pt x="2929" y="8149"/>
                    </a:cubicBezTo>
                    <a:lnTo>
                      <a:pt x="3429" y="7966"/>
                    </a:lnTo>
                    <a:lnTo>
                      <a:pt x="3714" y="6017"/>
                    </a:lnTo>
                    <a:lnTo>
                      <a:pt x="5429" y="4407"/>
                    </a:lnTo>
                    <a:lnTo>
                      <a:pt x="5929" y="2373"/>
                    </a:lnTo>
                    <a:lnTo>
                      <a:pt x="6286" y="2373"/>
                    </a:lnTo>
                    <a:lnTo>
                      <a:pt x="6786" y="1186"/>
                    </a:lnTo>
                    <a:lnTo>
                      <a:pt x="7643" y="1017"/>
                    </a:lnTo>
                    <a:lnTo>
                      <a:pt x="8143" y="1186"/>
                    </a:lnTo>
                    <a:lnTo>
                      <a:pt x="8643" y="1186"/>
                    </a:lnTo>
                    <a:lnTo>
                      <a:pt x="9000" y="763"/>
                    </a:lnTo>
                    <a:lnTo>
                      <a:pt x="9857" y="763"/>
                    </a:lnTo>
                    <a:cubicBezTo>
                      <a:pt x="9786" y="509"/>
                      <a:pt x="9714" y="254"/>
                      <a:pt x="9643" y="0"/>
                    </a:cubicBezTo>
                    <a:lnTo>
                      <a:pt x="10000" y="0"/>
                    </a:lnTo>
                    <a:lnTo>
                      <a:pt x="10000" y="0"/>
                    </a:lnTo>
                    <a:cubicBezTo>
                      <a:pt x="9952" y="141"/>
                      <a:pt x="9905" y="283"/>
                      <a:pt x="9857" y="424"/>
                    </a:cubicBez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418" name="Freeform 276">
                <a:extLst>
                  <a:ext uri="{FF2B5EF4-FFF2-40B4-BE49-F238E27FC236}">
                    <a16:creationId xmlns:a16="http://schemas.microsoft.com/office/drawing/2014/main" id="{260C1FFA-86AB-46F0-8764-0C1919A6F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24588" y="4063040"/>
                <a:ext cx="182129" cy="129313"/>
              </a:xfrm>
              <a:custGeom>
                <a:avLst/>
                <a:gdLst>
                  <a:gd name="T0" fmla="*/ 50 w 100"/>
                  <a:gd name="T1" fmla="*/ 0 h 71"/>
                  <a:gd name="T2" fmla="*/ 50 w 100"/>
                  <a:gd name="T3" fmla="*/ 0 h 71"/>
                  <a:gd name="T4" fmla="*/ 57 w 100"/>
                  <a:gd name="T5" fmla="*/ 4 h 71"/>
                  <a:gd name="T6" fmla="*/ 69 w 100"/>
                  <a:gd name="T7" fmla="*/ 9 h 71"/>
                  <a:gd name="T8" fmla="*/ 76 w 100"/>
                  <a:gd name="T9" fmla="*/ 21 h 71"/>
                  <a:gd name="T10" fmla="*/ 88 w 100"/>
                  <a:gd name="T11" fmla="*/ 33 h 71"/>
                  <a:gd name="T12" fmla="*/ 90 w 100"/>
                  <a:gd name="T13" fmla="*/ 42 h 71"/>
                  <a:gd name="T14" fmla="*/ 92 w 100"/>
                  <a:gd name="T15" fmla="*/ 52 h 71"/>
                  <a:gd name="T16" fmla="*/ 97 w 100"/>
                  <a:gd name="T17" fmla="*/ 59 h 71"/>
                  <a:gd name="T18" fmla="*/ 100 w 100"/>
                  <a:gd name="T19" fmla="*/ 63 h 71"/>
                  <a:gd name="T20" fmla="*/ 100 w 100"/>
                  <a:gd name="T21" fmla="*/ 68 h 71"/>
                  <a:gd name="T22" fmla="*/ 97 w 100"/>
                  <a:gd name="T23" fmla="*/ 71 h 71"/>
                  <a:gd name="T24" fmla="*/ 88 w 100"/>
                  <a:gd name="T25" fmla="*/ 68 h 71"/>
                  <a:gd name="T26" fmla="*/ 85 w 100"/>
                  <a:gd name="T27" fmla="*/ 71 h 71"/>
                  <a:gd name="T28" fmla="*/ 83 w 100"/>
                  <a:gd name="T29" fmla="*/ 71 h 71"/>
                  <a:gd name="T30" fmla="*/ 71 w 100"/>
                  <a:gd name="T31" fmla="*/ 66 h 71"/>
                  <a:gd name="T32" fmla="*/ 64 w 100"/>
                  <a:gd name="T33" fmla="*/ 66 h 71"/>
                  <a:gd name="T34" fmla="*/ 33 w 100"/>
                  <a:gd name="T35" fmla="*/ 66 h 71"/>
                  <a:gd name="T36" fmla="*/ 29 w 100"/>
                  <a:gd name="T37" fmla="*/ 68 h 71"/>
                  <a:gd name="T38" fmla="*/ 24 w 100"/>
                  <a:gd name="T39" fmla="*/ 66 h 71"/>
                  <a:gd name="T40" fmla="*/ 14 w 100"/>
                  <a:gd name="T41" fmla="*/ 71 h 71"/>
                  <a:gd name="T42" fmla="*/ 12 w 100"/>
                  <a:gd name="T43" fmla="*/ 56 h 71"/>
                  <a:gd name="T44" fmla="*/ 26 w 100"/>
                  <a:gd name="T45" fmla="*/ 59 h 71"/>
                  <a:gd name="T46" fmla="*/ 31 w 100"/>
                  <a:gd name="T47" fmla="*/ 56 h 71"/>
                  <a:gd name="T48" fmla="*/ 33 w 100"/>
                  <a:gd name="T49" fmla="*/ 56 h 71"/>
                  <a:gd name="T50" fmla="*/ 40 w 100"/>
                  <a:gd name="T51" fmla="*/ 52 h 71"/>
                  <a:gd name="T52" fmla="*/ 48 w 100"/>
                  <a:gd name="T53" fmla="*/ 54 h 71"/>
                  <a:gd name="T54" fmla="*/ 55 w 100"/>
                  <a:gd name="T55" fmla="*/ 56 h 71"/>
                  <a:gd name="T56" fmla="*/ 62 w 100"/>
                  <a:gd name="T57" fmla="*/ 52 h 71"/>
                  <a:gd name="T58" fmla="*/ 57 w 100"/>
                  <a:gd name="T59" fmla="*/ 47 h 71"/>
                  <a:gd name="T60" fmla="*/ 52 w 100"/>
                  <a:gd name="T61" fmla="*/ 49 h 71"/>
                  <a:gd name="T62" fmla="*/ 48 w 100"/>
                  <a:gd name="T63" fmla="*/ 49 h 71"/>
                  <a:gd name="T64" fmla="*/ 40 w 100"/>
                  <a:gd name="T65" fmla="*/ 44 h 71"/>
                  <a:gd name="T66" fmla="*/ 36 w 100"/>
                  <a:gd name="T67" fmla="*/ 44 h 71"/>
                  <a:gd name="T68" fmla="*/ 31 w 100"/>
                  <a:gd name="T69" fmla="*/ 49 h 71"/>
                  <a:gd name="T70" fmla="*/ 14 w 100"/>
                  <a:gd name="T71" fmla="*/ 49 h 71"/>
                  <a:gd name="T72" fmla="*/ 7 w 100"/>
                  <a:gd name="T73" fmla="*/ 37 h 71"/>
                  <a:gd name="T74" fmla="*/ 0 w 100"/>
                  <a:gd name="T75" fmla="*/ 30 h 71"/>
                  <a:gd name="T76" fmla="*/ 7 w 100"/>
                  <a:gd name="T77" fmla="*/ 28 h 71"/>
                  <a:gd name="T78" fmla="*/ 14 w 100"/>
                  <a:gd name="T79" fmla="*/ 16 h 71"/>
                  <a:gd name="T80" fmla="*/ 19 w 100"/>
                  <a:gd name="T81" fmla="*/ 7 h 71"/>
                  <a:gd name="T82" fmla="*/ 24 w 100"/>
                  <a:gd name="T83" fmla="*/ 2 h 71"/>
                  <a:gd name="T84" fmla="*/ 31 w 100"/>
                  <a:gd name="T85" fmla="*/ 2 h 71"/>
                  <a:gd name="T86" fmla="*/ 40 w 100"/>
                  <a:gd name="T87" fmla="*/ 0 h 71"/>
                  <a:gd name="T88" fmla="*/ 50 w 100"/>
                  <a:gd name="T8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71">
                    <a:moveTo>
                      <a:pt x="50" y="0"/>
                    </a:moveTo>
                    <a:lnTo>
                      <a:pt x="50" y="0"/>
                    </a:lnTo>
                    <a:lnTo>
                      <a:pt x="57" y="4"/>
                    </a:lnTo>
                    <a:lnTo>
                      <a:pt x="69" y="9"/>
                    </a:lnTo>
                    <a:lnTo>
                      <a:pt x="76" y="21"/>
                    </a:lnTo>
                    <a:lnTo>
                      <a:pt x="88" y="33"/>
                    </a:lnTo>
                    <a:lnTo>
                      <a:pt x="90" y="42"/>
                    </a:lnTo>
                    <a:lnTo>
                      <a:pt x="92" y="52"/>
                    </a:lnTo>
                    <a:lnTo>
                      <a:pt x="97" y="59"/>
                    </a:lnTo>
                    <a:lnTo>
                      <a:pt x="100" y="63"/>
                    </a:lnTo>
                    <a:lnTo>
                      <a:pt x="100" y="68"/>
                    </a:lnTo>
                    <a:lnTo>
                      <a:pt x="97" y="71"/>
                    </a:lnTo>
                    <a:lnTo>
                      <a:pt x="88" y="68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71" y="66"/>
                    </a:lnTo>
                    <a:lnTo>
                      <a:pt x="64" y="66"/>
                    </a:lnTo>
                    <a:lnTo>
                      <a:pt x="33" y="66"/>
                    </a:lnTo>
                    <a:lnTo>
                      <a:pt x="29" y="68"/>
                    </a:lnTo>
                    <a:lnTo>
                      <a:pt x="24" y="66"/>
                    </a:lnTo>
                    <a:lnTo>
                      <a:pt x="14" y="71"/>
                    </a:lnTo>
                    <a:lnTo>
                      <a:pt x="12" y="56"/>
                    </a:lnTo>
                    <a:lnTo>
                      <a:pt x="26" y="59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40" y="52"/>
                    </a:lnTo>
                    <a:lnTo>
                      <a:pt x="48" y="54"/>
                    </a:lnTo>
                    <a:lnTo>
                      <a:pt x="55" y="56"/>
                    </a:lnTo>
                    <a:lnTo>
                      <a:pt x="62" y="52"/>
                    </a:lnTo>
                    <a:lnTo>
                      <a:pt x="57" y="47"/>
                    </a:lnTo>
                    <a:lnTo>
                      <a:pt x="52" y="49"/>
                    </a:lnTo>
                    <a:lnTo>
                      <a:pt x="48" y="49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1" y="49"/>
                    </a:lnTo>
                    <a:lnTo>
                      <a:pt x="14" y="49"/>
                    </a:lnTo>
                    <a:lnTo>
                      <a:pt x="7" y="37"/>
                    </a:lnTo>
                    <a:lnTo>
                      <a:pt x="0" y="30"/>
                    </a:lnTo>
                    <a:lnTo>
                      <a:pt x="7" y="28"/>
                    </a:lnTo>
                    <a:lnTo>
                      <a:pt x="14" y="16"/>
                    </a:lnTo>
                    <a:lnTo>
                      <a:pt x="19" y="7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ED4CE153-8DF7-4FAE-AE37-6376DBC9363F}"/>
                  </a:ext>
                </a:extLst>
              </p:cNvPr>
              <p:cNvGrpSpPr/>
              <p:nvPr/>
            </p:nvGrpSpPr>
            <p:grpSpPr>
              <a:xfrm>
                <a:off x="-697721" y="241971"/>
                <a:ext cx="5299954" cy="2988739"/>
                <a:chOff x="6245882" y="-155406"/>
                <a:chExt cx="6612868" cy="3729114"/>
              </a:xfrm>
              <a:solidFill>
                <a:srgbClr val="F5F5F5"/>
              </a:solidFill>
            </p:grpSpPr>
            <p:sp>
              <p:nvSpPr>
                <p:cNvPr id="1440" name="Freeform 464">
                  <a:extLst>
                    <a:ext uri="{FF2B5EF4-FFF2-40B4-BE49-F238E27FC236}">
                      <a16:creationId xmlns:a16="http://schemas.microsoft.com/office/drawing/2014/main" id="{F72D35FC-C9BE-4846-B50C-4DE4D6D0D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2085" y="567238"/>
                  <a:ext cx="6006665" cy="3006470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1" name="Freeform 278">
                  <a:extLst>
                    <a:ext uri="{FF2B5EF4-FFF2-40B4-BE49-F238E27FC236}">
                      <a16:creationId xmlns:a16="http://schemas.microsoft.com/office/drawing/2014/main" id="{E3923DF9-5DE0-4DE4-92BE-32E8467E0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02160" y="812664"/>
                  <a:ext cx="299965" cy="227246"/>
                </a:xfrm>
                <a:custGeom>
                  <a:avLst/>
                  <a:gdLst>
                    <a:gd name="T0" fmla="*/ 59 w 132"/>
                    <a:gd name="T1" fmla="*/ 83 h 100"/>
                    <a:gd name="T2" fmla="*/ 120 w 132"/>
                    <a:gd name="T3" fmla="*/ 86 h 100"/>
                    <a:gd name="T4" fmla="*/ 132 w 132"/>
                    <a:gd name="T5" fmla="*/ 38 h 100"/>
                    <a:gd name="T6" fmla="*/ 73 w 132"/>
                    <a:gd name="T7" fmla="*/ 5 h 100"/>
                    <a:gd name="T8" fmla="*/ 30 w 132"/>
                    <a:gd name="T9" fmla="*/ 0 h 100"/>
                    <a:gd name="T10" fmla="*/ 9 w 132"/>
                    <a:gd name="T11" fmla="*/ 15 h 100"/>
                    <a:gd name="T12" fmla="*/ 0 w 132"/>
                    <a:gd name="T13" fmla="*/ 57 h 100"/>
                    <a:gd name="T14" fmla="*/ 33 w 132"/>
                    <a:gd name="T15" fmla="*/ 100 h 100"/>
                    <a:gd name="T16" fmla="*/ 59 w 132"/>
                    <a:gd name="T17" fmla="*/ 83 h 100"/>
                    <a:gd name="T18" fmla="*/ 59 w 132"/>
                    <a:gd name="T19" fmla="*/ 83 h 100"/>
                    <a:gd name="T20" fmla="*/ 59 w 132"/>
                    <a:gd name="T21" fmla="*/ 83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00">
                      <a:moveTo>
                        <a:pt x="59" y="83"/>
                      </a:moveTo>
                      <a:lnTo>
                        <a:pt x="120" y="86"/>
                      </a:lnTo>
                      <a:lnTo>
                        <a:pt x="132" y="38"/>
                      </a:lnTo>
                      <a:lnTo>
                        <a:pt x="73" y="5"/>
                      </a:lnTo>
                      <a:lnTo>
                        <a:pt x="30" y="0"/>
                      </a:lnTo>
                      <a:lnTo>
                        <a:pt x="9" y="15"/>
                      </a:lnTo>
                      <a:lnTo>
                        <a:pt x="0" y="57"/>
                      </a:lnTo>
                      <a:lnTo>
                        <a:pt x="33" y="100"/>
                      </a:lnTo>
                      <a:lnTo>
                        <a:pt x="59" y="83"/>
                      </a:lnTo>
                      <a:lnTo>
                        <a:pt x="59" y="83"/>
                      </a:lnTo>
                      <a:lnTo>
                        <a:pt x="59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2" name="Freeform 279">
                  <a:extLst>
                    <a:ext uri="{FF2B5EF4-FFF2-40B4-BE49-F238E27FC236}">
                      <a16:creationId xmlns:a16="http://schemas.microsoft.com/office/drawing/2014/main" id="{C5882734-013A-464C-9D36-065D90BA9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08965" y="1142170"/>
                  <a:ext cx="140893" cy="79537"/>
                </a:xfrm>
                <a:custGeom>
                  <a:avLst/>
                  <a:gdLst>
                    <a:gd name="T0" fmla="*/ 17 w 62"/>
                    <a:gd name="T1" fmla="*/ 5 h 35"/>
                    <a:gd name="T2" fmla="*/ 0 w 62"/>
                    <a:gd name="T3" fmla="*/ 26 h 35"/>
                    <a:gd name="T4" fmla="*/ 2 w 62"/>
                    <a:gd name="T5" fmla="*/ 31 h 35"/>
                    <a:gd name="T6" fmla="*/ 36 w 62"/>
                    <a:gd name="T7" fmla="*/ 35 h 35"/>
                    <a:gd name="T8" fmla="*/ 62 w 62"/>
                    <a:gd name="T9" fmla="*/ 35 h 35"/>
                    <a:gd name="T10" fmla="*/ 59 w 62"/>
                    <a:gd name="T11" fmla="*/ 21 h 35"/>
                    <a:gd name="T12" fmla="*/ 36 w 62"/>
                    <a:gd name="T13" fmla="*/ 0 h 35"/>
                    <a:gd name="T14" fmla="*/ 17 w 62"/>
                    <a:gd name="T15" fmla="*/ 5 h 35"/>
                    <a:gd name="T16" fmla="*/ 17 w 62"/>
                    <a:gd name="T17" fmla="*/ 5 h 35"/>
                    <a:gd name="T18" fmla="*/ 17 w 62"/>
                    <a:gd name="T1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35">
                      <a:moveTo>
                        <a:pt x="17" y="5"/>
                      </a:move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36" y="35"/>
                      </a:lnTo>
                      <a:lnTo>
                        <a:pt x="62" y="35"/>
                      </a:lnTo>
                      <a:lnTo>
                        <a:pt x="59" y="21"/>
                      </a:lnTo>
                      <a:lnTo>
                        <a:pt x="36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3" name="Freeform 280">
                  <a:extLst>
                    <a:ext uri="{FF2B5EF4-FFF2-40B4-BE49-F238E27FC236}">
                      <a16:creationId xmlns:a16="http://schemas.microsoft.com/office/drawing/2014/main" id="{51C15C60-64FE-446B-A800-9880EC4BD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0502" y="264999"/>
                  <a:ext cx="220430" cy="259061"/>
                </a:xfrm>
                <a:custGeom>
                  <a:avLst/>
                  <a:gdLst>
                    <a:gd name="T0" fmla="*/ 92 w 97"/>
                    <a:gd name="T1" fmla="*/ 85 h 114"/>
                    <a:gd name="T2" fmla="*/ 97 w 97"/>
                    <a:gd name="T3" fmla="*/ 52 h 114"/>
                    <a:gd name="T4" fmla="*/ 57 w 97"/>
                    <a:gd name="T5" fmla="*/ 5 h 114"/>
                    <a:gd name="T6" fmla="*/ 42 w 97"/>
                    <a:gd name="T7" fmla="*/ 0 h 114"/>
                    <a:gd name="T8" fmla="*/ 31 w 97"/>
                    <a:gd name="T9" fmla="*/ 7 h 114"/>
                    <a:gd name="T10" fmla="*/ 0 w 97"/>
                    <a:gd name="T11" fmla="*/ 114 h 114"/>
                    <a:gd name="T12" fmla="*/ 92 w 97"/>
                    <a:gd name="T13" fmla="*/ 85 h 114"/>
                    <a:gd name="T14" fmla="*/ 92 w 97"/>
                    <a:gd name="T15" fmla="*/ 85 h 114"/>
                    <a:gd name="T16" fmla="*/ 92 w 97"/>
                    <a:gd name="T17" fmla="*/ 8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14">
                      <a:moveTo>
                        <a:pt x="92" y="85"/>
                      </a:moveTo>
                      <a:lnTo>
                        <a:pt x="97" y="52"/>
                      </a:lnTo>
                      <a:lnTo>
                        <a:pt x="57" y="5"/>
                      </a:lnTo>
                      <a:lnTo>
                        <a:pt x="42" y="0"/>
                      </a:lnTo>
                      <a:lnTo>
                        <a:pt x="31" y="7"/>
                      </a:lnTo>
                      <a:lnTo>
                        <a:pt x="0" y="114"/>
                      </a:lnTo>
                      <a:lnTo>
                        <a:pt x="92" y="85"/>
                      </a:lnTo>
                      <a:lnTo>
                        <a:pt x="92" y="85"/>
                      </a:lnTo>
                      <a:lnTo>
                        <a:pt x="92" y="8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4" name="Freeform 281">
                  <a:extLst>
                    <a:ext uri="{FF2B5EF4-FFF2-40B4-BE49-F238E27FC236}">
                      <a16:creationId xmlns:a16="http://schemas.microsoft.com/office/drawing/2014/main" id="{317879C6-B2A2-418A-A29A-0C8A2D37E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3940" y="910379"/>
                  <a:ext cx="172707" cy="118168"/>
                </a:xfrm>
                <a:custGeom>
                  <a:avLst/>
                  <a:gdLst>
                    <a:gd name="T0" fmla="*/ 57 w 76"/>
                    <a:gd name="T1" fmla="*/ 52 h 52"/>
                    <a:gd name="T2" fmla="*/ 76 w 76"/>
                    <a:gd name="T3" fmla="*/ 26 h 52"/>
                    <a:gd name="T4" fmla="*/ 36 w 76"/>
                    <a:gd name="T5" fmla="*/ 9 h 52"/>
                    <a:gd name="T6" fmla="*/ 5 w 76"/>
                    <a:gd name="T7" fmla="*/ 0 h 52"/>
                    <a:gd name="T8" fmla="*/ 0 w 76"/>
                    <a:gd name="T9" fmla="*/ 21 h 52"/>
                    <a:gd name="T10" fmla="*/ 31 w 76"/>
                    <a:gd name="T11" fmla="*/ 45 h 52"/>
                    <a:gd name="T12" fmla="*/ 57 w 76"/>
                    <a:gd name="T13" fmla="*/ 52 h 52"/>
                    <a:gd name="T14" fmla="*/ 57 w 76"/>
                    <a:gd name="T15" fmla="*/ 52 h 52"/>
                    <a:gd name="T16" fmla="*/ 57 w 76"/>
                    <a:gd name="T1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" h="52">
                      <a:moveTo>
                        <a:pt x="57" y="52"/>
                      </a:moveTo>
                      <a:lnTo>
                        <a:pt x="76" y="26"/>
                      </a:lnTo>
                      <a:lnTo>
                        <a:pt x="36" y="9"/>
                      </a:lnTo>
                      <a:lnTo>
                        <a:pt x="5" y="0"/>
                      </a:lnTo>
                      <a:lnTo>
                        <a:pt x="0" y="21"/>
                      </a:lnTo>
                      <a:lnTo>
                        <a:pt x="31" y="45"/>
                      </a:lnTo>
                      <a:lnTo>
                        <a:pt x="57" y="52"/>
                      </a:lnTo>
                      <a:lnTo>
                        <a:pt x="57" y="52"/>
                      </a:lnTo>
                      <a:lnTo>
                        <a:pt x="57" y="5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6" name="Freeform 283">
                  <a:extLst>
                    <a:ext uri="{FF2B5EF4-FFF2-40B4-BE49-F238E27FC236}">
                      <a16:creationId xmlns:a16="http://schemas.microsoft.com/office/drawing/2014/main" id="{EAA56BAD-44D1-4619-80AB-A0FAD7543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8264" y="-155406"/>
                  <a:ext cx="334053" cy="534030"/>
                </a:xfrm>
                <a:custGeom>
                  <a:avLst/>
                  <a:gdLst>
                    <a:gd name="T0" fmla="*/ 33 w 147"/>
                    <a:gd name="T1" fmla="*/ 178 h 235"/>
                    <a:gd name="T2" fmla="*/ 62 w 147"/>
                    <a:gd name="T3" fmla="*/ 209 h 235"/>
                    <a:gd name="T4" fmla="*/ 107 w 147"/>
                    <a:gd name="T5" fmla="*/ 235 h 235"/>
                    <a:gd name="T6" fmla="*/ 142 w 147"/>
                    <a:gd name="T7" fmla="*/ 223 h 235"/>
                    <a:gd name="T8" fmla="*/ 147 w 147"/>
                    <a:gd name="T9" fmla="*/ 145 h 235"/>
                    <a:gd name="T10" fmla="*/ 109 w 147"/>
                    <a:gd name="T11" fmla="*/ 52 h 235"/>
                    <a:gd name="T12" fmla="*/ 76 w 147"/>
                    <a:gd name="T13" fmla="*/ 0 h 235"/>
                    <a:gd name="T14" fmla="*/ 43 w 147"/>
                    <a:gd name="T15" fmla="*/ 24 h 235"/>
                    <a:gd name="T16" fmla="*/ 0 w 147"/>
                    <a:gd name="T17" fmla="*/ 93 h 235"/>
                    <a:gd name="T18" fmla="*/ 22 w 147"/>
                    <a:gd name="T19" fmla="*/ 112 h 235"/>
                    <a:gd name="T20" fmla="*/ 33 w 147"/>
                    <a:gd name="T21" fmla="*/ 178 h 235"/>
                    <a:gd name="T22" fmla="*/ 33 w 147"/>
                    <a:gd name="T23" fmla="*/ 178 h 235"/>
                    <a:gd name="T24" fmla="*/ 33 w 147"/>
                    <a:gd name="T25" fmla="*/ 178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235">
                      <a:moveTo>
                        <a:pt x="33" y="178"/>
                      </a:moveTo>
                      <a:lnTo>
                        <a:pt x="62" y="209"/>
                      </a:lnTo>
                      <a:lnTo>
                        <a:pt x="107" y="235"/>
                      </a:lnTo>
                      <a:lnTo>
                        <a:pt x="142" y="223"/>
                      </a:lnTo>
                      <a:lnTo>
                        <a:pt x="147" y="145"/>
                      </a:lnTo>
                      <a:lnTo>
                        <a:pt x="109" y="52"/>
                      </a:lnTo>
                      <a:lnTo>
                        <a:pt x="76" y="0"/>
                      </a:lnTo>
                      <a:lnTo>
                        <a:pt x="43" y="24"/>
                      </a:lnTo>
                      <a:lnTo>
                        <a:pt x="0" y="93"/>
                      </a:lnTo>
                      <a:lnTo>
                        <a:pt x="22" y="112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7" name="Freeform 285">
                  <a:extLst>
                    <a:ext uri="{FF2B5EF4-FFF2-40B4-BE49-F238E27FC236}">
                      <a16:creationId xmlns:a16="http://schemas.microsoft.com/office/drawing/2014/main" id="{10B60AD9-4091-4DBE-B226-3B27562824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7071" y="689951"/>
                  <a:ext cx="638563" cy="838540"/>
                </a:xfrm>
                <a:custGeom>
                  <a:avLst/>
                  <a:gdLst>
                    <a:gd name="T0" fmla="*/ 17 w 281"/>
                    <a:gd name="T1" fmla="*/ 289 h 369"/>
                    <a:gd name="T2" fmla="*/ 0 w 281"/>
                    <a:gd name="T3" fmla="*/ 298 h 369"/>
                    <a:gd name="T4" fmla="*/ 2 w 281"/>
                    <a:gd name="T5" fmla="*/ 327 h 369"/>
                    <a:gd name="T6" fmla="*/ 31 w 281"/>
                    <a:gd name="T7" fmla="*/ 338 h 369"/>
                    <a:gd name="T8" fmla="*/ 35 w 281"/>
                    <a:gd name="T9" fmla="*/ 362 h 369"/>
                    <a:gd name="T10" fmla="*/ 88 w 281"/>
                    <a:gd name="T11" fmla="*/ 369 h 369"/>
                    <a:gd name="T12" fmla="*/ 97 w 281"/>
                    <a:gd name="T13" fmla="*/ 364 h 369"/>
                    <a:gd name="T14" fmla="*/ 66 w 281"/>
                    <a:gd name="T15" fmla="*/ 322 h 369"/>
                    <a:gd name="T16" fmla="*/ 64 w 281"/>
                    <a:gd name="T17" fmla="*/ 279 h 369"/>
                    <a:gd name="T18" fmla="*/ 90 w 281"/>
                    <a:gd name="T19" fmla="*/ 227 h 369"/>
                    <a:gd name="T20" fmla="*/ 114 w 281"/>
                    <a:gd name="T21" fmla="*/ 170 h 369"/>
                    <a:gd name="T22" fmla="*/ 163 w 281"/>
                    <a:gd name="T23" fmla="*/ 114 h 369"/>
                    <a:gd name="T24" fmla="*/ 213 w 281"/>
                    <a:gd name="T25" fmla="*/ 83 h 369"/>
                    <a:gd name="T26" fmla="*/ 270 w 281"/>
                    <a:gd name="T27" fmla="*/ 50 h 369"/>
                    <a:gd name="T28" fmla="*/ 281 w 281"/>
                    <a:gd name="T29" fmla="*/ 28 h 369"/>
                    <a:gd name="T30" fmla="*/ 270 w 281"/>
                    <a:gd name="T31" fmla="*/ 0 h 369"/>
                    <a:gd name="T32" fmla="*/ 239 w 281"/>
                    <a:gd name="T33" fmla="*/ 9 h 369"/>
                    <a:gd name="T34" fmla="*/ 211 w 281"/>
                    <a:gd name="T35" fmla="*/ 35 h 369"/>
                    <a:gd name="T36" fmla="*/ 158 w 281"/>
                    <a:gd name="T37" fmla="*/ 47 h 369"/>
                    <a:gd name="T38" fmla="*/ 104 w 281"/>
                    <a:gd name="T39" fmla="*/ 90 h 369"/>
                    <a:gd name="T40" fmla="*/ 66 w 281"/>
                    <a:gd name="T41" fmla="*/ 125 h 369"/>
                    <a:gd name="T42" fmla="*/ 71 w 281"/>
                    <a:gd name="T43" fmla="*/ 151 h 369"/>
                    <a:gd name="T44" fmla="*/ 33 w 281"/>
                    <a:gd name="T45" fmla="*/ 204 h 369"/>
                    <a:gd name="T46" fmla="*/ 47 w 281"/>
                    <a:gd name="T47" fmla="*/ 211 h 369"/>
                    <a:gd name="T48" fmla="*/ 17 w 281"/>
                    <a:gd name="T49" fmla="*/ 258 h 369"/>
                    <a:gd name="T50" fmla="*/ 17 w 281"/>
                    <a:gd name="T51" fmla="*/ 289 h 369"/>
                    <a:gd name="T52" fmla="*/ 17 w 281"/>
                    <a:gd name="T53" fmla="*/ 289 h 369"/>
                    <a:gd name="T54" fmla="*/ 17 w 281"/>
                    <a:gd name="T55" fmla="*/ 28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1" h="369">
                      <a:moveTo>
                        <a:pt x="17" y="289"/>
                      </a:moveTo>
                      <a:lnTo>
                        <a:pt x="0" y="298"/>
                      </a:lnTo>
                      <a:lnTo>
                        <a:pt x="2" y="327"/>
                      </a:lnTo>
                      <a:lnTo>
                        <a:pt x="31" y="338"/>
                      </a:lnTo>
                      <a:lnTo>
                        <a:pt x="35" y="362"/>
                      </a:lnTo>
                      <a:lnTo>
                        <a:pt x="88" y="369"/>
                      </a:lnTo>
                      <a:lnTo>
                        <a:pt x="97" y="364"/>
                      </a:lnTo>
                      <a:lnTo>
                        <a:pt x="66" y="322"/>
                      </a:lnTo>
                      <a:lnTo>
                        <a:pt x="64" y="279"/>
                      </a:lnTo>
                      <a:lnTo>
                        <a:pt x="90" y="227"/>
                      </a:lnTo>
                      <a:lnTo>
                        <a:pt x="114" y="170"/>
                      </a:lnTo>
                      <a:lnTo>
                        <a:pt x="163" y="114"/>
                      </a:lnTo>
                      <a:lnTo>
                        <a:pt x="213" y="83"/>
                      </a:lnTo>
                      <a:lnTo>
                        <a:pt x="270" y="50"/>
                      </a:lnTo>
                      <a:lnTo>
                        <a:pt x="281" y="28"/>
                      </a:lnTo>
                      <a:lnTo>
                        <a:pt x="270" y="0"/>
                      </a:lnTo>
                      <a:lnTo>
                        <a:pt x="239" y="9"/>
                      </a:lnTo>
                      <a:lnTo>
                        <a:pt x="211" y="35"/>
                      </a:lnTo>
                      <a:lnTo>
                        <a:pt x="158" y="47"/>
                      </a:lnTo>
                      <a:lnTo>
                        <a:pt x="104" y="90"/>
                      </a:lnTo>
                      <a:lnTo>
                        <a:pt x="66" y="125"/>
                      </a:lnTo>
                      <a:lnTo>
                        <a:pt x="71" y="151"/>
                      </a:lnTo>
                      <a:lnTo>
                        <a:pt x="33" y="204"/>
                      </a:lnTo>
                      <a:lnTo>
                        <a:pt x="47" y="211"/>
                      </a:lnTo>
                      <a:lnTo>
                        <a:pt x="17" y="258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8" name="Freeform 286">
                  <a:extLst>
                    <a:ext uri="{FF2B5EF4-FFF2-40B4-BE49-F238E27FC236}">
                      <a16:creationId xmlns:a16="http://schemas.microsoft.com/office/drawing/2014/main" id="{0B901BC4-37CB-404A-B4C7-33A0EE43F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6190" y="-73597"/>
                  <a:ext cx="240881" cy="197705"/>
                </a:xfrm>
                <a:custGeom>
                  <a:avLst/>
                  <a:gdLst>
                    <a:gd name="T0" fmla="*/ 26 w 106"/>
                    <a:gd name="T1" fmla="*/ 66 h 87"/>
                    <a:gd name="T2" fmla="*/ 42 w 106"/>
                    <a:gd name="T3" fmla="*/ 87 h 87"/>
                    <a:gd name="T4" fmla="*/ 61 w 106"/>
                    <a:gd name="T5" fmla="*/ 73 h 87"/>
                    <a:gd name="T6" fmla="*/ 63 w 106"/>
                    <a:gd name="T7" fmla="*/ 57 h 87"/>
                    <a:gd name="T8" fmla="*/ 78 w 106"/>
                    <a:gd name="T9" fmla="*/ 50 h 87"/>
                    <a:gd name="T10" fmla="*/ 99 w 106"/>
                    <a:gd name="T11" fmla="*/ 35 h 87"/>
                    <a:gd name="T12" fmla="*/ 106 w 106"/>
                    <a:gd name="T13" fmla="*/ 21 h 87"/>
                    <a:gd name="T14" fmla="*/ 82 w 106"/>
                    <a:gd name="T15" fmla="*/ 0 h 87"/>
                    <a:gd name="T16" fmla="*/ 66 w 106"/>
                    <a:gd name="T17" fmla="*/ 16 h 87"/>
                    <a:gd name="T18" fmla="*/ 59 w 106"/>
                    <a:gd name="T19" fmla="*/ 40 h 87"/>
                    <a:gd name="T20" fmla="*/ 54 w 106"/>
                    <a:gd name="T21" fmla="*/ 14 h 87"/>
                    <a:gd name="T22" fmla="*/ 30 w 106"/>
                    <a:gd name="T23" fmla="*/ 14 h 87"/>
                    <a:gd name="T24" fmla="*/ 0 w 106"/>
                    <a:gd name="T25" fmla="*/ 31 h 87"/>
                    <a:gd name="T26" fmla="*/ 35 w 106"/>
                    <a:gd name="T27" fmla="*/ 35 h 87"/>
                    <a:gd name="T28" fmla="*/ 26 w 106"/>
                    <a:gd name="T29" fmla="*/ 66 h 87"/>
                    <a:gd name="T30" fmla="*/ 26 w 106"/>
                    <a:gd name="T31" fmla="*/ 66 h 87"/>
                    <a:gd name="T32" fmla="*/ 26 w 106"/>
                    <a:gd name="T33" fmla="*/ 6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87">
                      <a:moveTo>
                        <a:pt x="26" y="66"/>
                      </a:moveTo>
                      <a:lnTo>
                        <a:pt x="42" y="87"/>
                      </a:lnTo>
                      <a:lnTo>
                        <a:pt x="61" y="73"/>
                      </a:lnTo>
                      <a:lnTo>
                        <a:pt x="63" y="57"/>
                      </a:lnTo>
                      <a:lnTo>
                        <a:pt x="78" y="50"/>
                      </a:lnTo>
                      <a:lnTo>
                        <a:pt x="99" y="35"/>
                      </a:lnTo>
                      <a:lnTo>
                        <a:pt x="106" y="21"/>
                      </a:lnTo>
                      <a:lnTo>
                        <a:pt x="82" y="0"/>
                      </a:lnTo>
                      <a:lnTo>
                        <a:pt x="66" y="16"/>
                      </a:lnTo>
                      <a:lnTo>
                        <a:pt x="59" y="40"/>
                      </a:lnTo>
                      <a:lnTo>
                        <a:pt x="54" y="14"/>
                      </a:lnTo>
                      <a:lnTo>
                        <a:pt x="30" y="14"/>
                      </a:lnTo>
                      <a:lnTo>
                        <a:pt x="0" y="31"/>
                      </a:lnTo>
                      <a:lnTo>
                        <a:pt x="35" y="35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9" name="Freeform 287">
                  <a:extLst>
                    <a:ext uri="{FF2B5EF4-FFF2-40B4-BE49-F238E27FC236}">
                      <a16:creationId xmlns:a16="http://schemas.microsoft.com/office/drawing/2014/main" id="{856B4E99-104B-48C1-AAA6-71C4EAB0B3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45882" y="-14513"/>
                  <a:ext cx="624928" cy="731733"/>
                </a:xfrm>
                <a:custGeom>
                  <a:avLst/>
                  <a:gdLst>
                    <a:gd name="T0" fmla="*/ 232 w 275"/>
                    <a:gd name="T1" fmla="*/ 244 h 322"/>
                    <a:gd name="T2" fmla="*/ 232 w 275"/>
                    <a:gd name="T3" fmla="*/ 244 h 322"/>
                    <a:gd name="T4" fmla="*/ 197 w 275"/>
                    <a:gd name="T5" fmla="*/ 272 h 322"/>
                    <a:gd name="T6" fmla="*/ 168 w 275"/>
                    <a:gd name="T7" fmla="*/ 256 h 322"/>
                    <a:gd name="T8" fmla="*/ 178 w 275"/>
                    <a:gd name="T9" fmla="*/ 237 h 322"/>
                    <a:gd name="T10" fmla="*/ 168 w 275"/>
                    <a:gd name="T11" fmla="*/ 211 h 322"/>
                    <a:gd name="T12" fmla="*/ 201 w 275"/>
                    <a:gd name="T13" fmla="*/ 196 h 322"/>
                    <a:gd name="T14" fmla="*/ 209 w 275"/>
                    <a:gd name="T15" fmla="*/ 225 h 322"/>
                    <a:gd name="T16" fmla="*/ 232 w 275"/>
                    <a:gd name="T17" fmla="*/ 244 h 322"/>
                    <a:gd name="T18" fmla="*/ 126 w 275"/>
                    <a:gd name="T19" fmla="*/ 90 h 322"/>
                    <a:gd name="T20" fmla="*/ 126 w 275"/>
                    <a:gd name="T21" fmla="*/ 90 h 322"/>
                    <a:gd name="T22" fmla="*/ 180 w 275"/>
                    <a:gd name="T23" fmla="*/ 154 h 322"/>
                    <a:gd name="T24" fmla="*/ 140 w 275"/>
                    <a:gd name="T25" fmla="*/ 187 h 322"/>
                    <a:gd name="T26" fmla="*/ 130 w 275"/>
                    <a:gd name="T27" fmla="*/ 244 h 322"/>
                    <a:gd name="T28" fmla="*/ 116 w 275"/>
                    <a:gd name="T29" fmla="*/ 258 h 322"/>
                    <a:gd name="T30" fmla="*/ 109 w 275"/>
                    <a:gd name="T31" fmla="*/ 319 h 322"/>
                    <a:gd name="T32" fmla="*/ 88 w 275"/>
                    <a:gd name="T33" fmla="*/ 322 h 322"/>
                    <a:gd name="T34" fmla="*/ 55 w 275"/>
                    <a:gd name="T35" fmla="*/ 277 h 322"/>
                    <a:gd name="T36" fmla="*/ 69 w 275"/>
                    <a:gd name="T37" fmla="*/ 251 h 322"/>
                    <a:gd name="T38" fmla="*/ 45 w 275"/>
                    <a:gd name="T39" fmla="*/ 230 h 322"/>
                    <a:gd name="T40" fmla="*/ 12 w 275"/>
                    <a:gd name="T41" fmla="*/ 161 h 322"/>
                    <a:gd name="T42" fmla="*/ 0 w 275"/>
                    <a:gd name="T43" fmla="*/ 95 h 322"/>
                    <a:gd name="T44" fmla="*/ 45 w 275"/>
                    <a:gd name="T45" fmla="*/ 61 h 322"/>
                    <a:gd name="T46" fmla="*/ 52 w 275"/>
                    <a:gd name="T47" fmla="*/ 95 h 322"/>
                    <a:gd name="T48" fmla="*/ 76 w 275"/>
                    <a:gd name="T49" fmla="*/ 92 h 322"/>
                    <a:gd name="T50" fmla="*/ 83 w 275"/>
                    <a:gd name="T51" fmla="*/ 61 h 322"/>
                    <a:gd name="T52" fmla="*/ 107 w 275"/>
                    <a:gd name="T53" fmla="*/ 57 h 322"/>
                    <a:gd name="T54" fmla="*/ 126 w 275"/>
                    <a:gd name="T55" fmla="*/ 90 h 322"/>
                    <a:gd name="T56" fmla="*/ 244 w 275"/>
                    <a:gd name="T57" fmla="*/ 24 h 322"/>
                    <a:gd name="T58" fmla="*/ 244 w 275"/>
                    <a:gd name="T59" fmla="*/ 24 h 322"/>
                    <a:gd name="T60" fmla="*/ 275 w 275"/>
                    <a:gd name="T61" fmla="*/ 57 h 322"/>
                    <a:gd name="T62" fmla="*/ 251 w 275"/>
                    <a:gd name="T63" fmla="*/ 106 h 322"/>
                    <a:gd name="T64" fmla="*/ 204 w 275"/>
                    <a:gd name="T65" fmla="*/ 116 h 322"/>
                    <a:gd name="T66" fmla="*/ 156 w 275"/>
                    <a:gd name="T67" fmla="*/ 102 h 322"/>
                    <a:gd name="T68" fmla="*/ 154 w 275"/>
                    <a:gd name="T69" fmla="*/ 76 h 322"/>
                    <a:gd name="T70" fmla="*/ 130 w 275"/>
                    <a:gd name="T71" fmla="*/ 73 h 322"/>
                    <a:gd name="T72" fmla="*/ 112 w 275"/>
                    <a:gd name="T73" fmla="*/ 31 h 322"/>
                    <a:gd name="T74" fmla="*/ 164 w 275"/>
                    <a:gd name="T75" fmla="*/ 5 h 322"/>
                    <a:gd name="T76" fmla="*/ 187 w 275"/>
                    <a:gd name="T77" fmla="*/ 28 h 322"/>
                    <a:gd name="T78" fmla="*/ 201 w 275"/>
                    <a:gd name="T79" fmla="*/ 0 h 322"/>
                    <a:gd name="T80" fmla="*/ 244 w 275"/>
                    <a:gd name="T81" fmla="*/ 24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322">
                      <a:moveTo>
                        <a:pt x="232" y="244"/>
                      </a:moveTo>
                      <a:lnTo>
                        <a:pt x="232" y="244"/>
                      </a:lnTo>
                      <a:lnTo>
                        <a:pt x="197" y="272"/>
                      </a:lnTo>
                      <a:lnTo>
                        <a:pt x="168" y="256"/>
                      </a:lnTo>
                      <a:lnTo>
                        <a:pt x="178" y="237"/>
                      </a:lnTo>
                      <a:lnTo>
                        <a:pt x="168" y="211"/>
                      </a:lnTo>
                      <a:lnTo>
                        <a:pt x="201" y="196"/>
                      </a:lnTo>
                      <a:lnTo>
                        <a:pt x="209" y="225"/>
                      </a:lnTo>
                      <a:lnTo>
                        <a:pt x="232" y="244"/>
                      </a:lnTo>
                      <a:close/>
                      <a:moveTo>
                        <a:pt x="126" y="90"/>
                      </a:moveTo>
                      <a:lnTo>
                        <a:pt x="126" y="90"/>
                      </a:lnTo>
                      <a:lnTo>
                        <a:pt x="180" y="154"/>
                      </a:lnTo>
                      <a:lnTo>
                        <a:pt x="140" y="187"/>
                      </a:lnTo>
                      <a:lnTo>
                        <a:pt x="130" y="244"/>
                      </a:lnTo>
                      <a:lnTo>
                        <a:pt x="116" y="258"/>
                      </a:lnTo>
                      <a:lnTo>
                        <a:pt x="109" y="319"/>
                      </a:lnTo>
                      <a:lnTo>
                        <a:pt x="88" y="322"/>
                      </a:lnTo>
                      <a:lnTo>
                        <a:pt x="55" y="277"/>
                      </a:lnTo>
                      <a:lnTo>
                        <a:pt x="69" y="251"/>
                      </a:lnTo>
                      <a:lnTo>
                        <a:pt x="45" y="230"/>
                      </a:lnTo>
                      <a:lnTo>
                        <a:pt x="12" y="161"/>
                      </a:lnTo>
                      <a:lnTo>
                        <a:pt x="0" y="95"/>
                      </a:lnTo>
                      <a:lnTo>
                        <a:pt x="45" y="61"/>
                      </a:lnTo>
                      <a:lnTo>
                        <a:pt x="52" y="95"/>
                      </a:lnTo>
                      <a:lnTo>
                        <a:pt x="76" y="92"/>
                      </a:lnTo>
                      <a:lnTo>
                        <a:pt x="83" y="61"/>
                      </a:lnTo>
                      <a:lnTo>
                        <a:pt x="107" y="57"/>
                      </a:lnTo>
                      <a:lnTo>
                        <a:pt x="126" y="90"/>
                      </a:lnTo>
                      <a:close/>
                      <a:moveTo>
                        <a:pt x="244" y="24"/>
                      </a:moveTo>
                      <a:lnTo>
                        <a:pt x="244" y="24"/>
                      </a:lnTo>
                      <a:lnTo>
                        <a:pt x="275" y="57"/>
                      </a:lnTo>
                      <a:lnTo>
                        <a:pt x="251" y="106"/>
                      </a:lnTo>
                      <a:lnTo>
                        <a:pt x="204" y="116"/>
                      </a:lnTo>
                      <a:lnTo>
                        <a:pt x="156" y="102"/>
                      </a:lnTo>
                      <a:lnTo>
                        <a:pt x="154" y="76"/>
                      </a:lnTo>
                      <a:lnTo>
                        <a:pt x="130" y="73"/>
                      </a:lnTo>
                      <a:lnTo>
                        <a:pt x="112" y="31"/>
                      </a:lnTo>
                      <a:lnTo>
                        <a:pt x="164" y="5"/>
                      </a:lnTo>
                      <a:lnTo>
                        <a:pt x="187" y="28"/>
                      </a:lnTo>
                      <a:lnTo>
                        <a:pt x="201" y="0"/>
                      </a:lnTo>
                      <a:lnTo>
                        <a:pt x="244" y="2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</p:grpSp>
          <p:sp>
            <p:nvSpPr>
              <p:cNvPr id="1420" name="Freeform 289">
                <a:extLst>
                  <a:ext uri="{FF2B5EF4-FFF2-40B4-BE49-F238E27FC236}">
                    <a16:creationId xmlns:a16="http://schemas.microsoft.com/office/drawing/2014/main" id="{9CE41675-9D7A-4147-902A-35CFC54C5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1452" y="4747846"/>
                <a:ext cx="171202" cy="123848"/>
              </a:xfrm>
              <a:custGeom>
                <a:avLst/>
                <a:gdLst>
                  <a:gd name="T0" fmla="*/ 90 w 94"/>
                  <a:gd name="T1" fmla="*/ 64 h 68"/>
                  <a:gd name="T2" fmla="*/ 90 w 94"/>
                  <a:gd name="T3" fmla="*/ 64 h 68"/>
                  <a:gd name="T4" fmla="*/ 94 w 94"/>
                  <a:gd name="T5" fmla="*/ 68 h 68"/>
                  <a:gd name="T6" fmla="*/ 82 w 94"/>
                  <a:gd name="T7" fmla="*/ 68 h 68"/>
                  <a:gd name="T8" fmla="*/ 78 w 94"/>
                  <a:gd name="T9" fmla="*/ 59 h 68"/>
                  <a:gd name="T10" fmla="*/ 87 w 94"/>
                  <a:gd name="T11" fmla="*/ 64 h 68"/>
                  <a:gd name="T12" fmla="*/ 90 w 94"/>
                  <a:gd name="T13" fmla="*/ 64 h 68"/>
                  <a:gd name="T14" fmla="*/ 71 w 94"/>
                  <a:gd name="T15" fmla="*/ 54 h 68"/>
                  <a:gd name="T16" fmla="*/ 71 w 94"/>
                  <a:gd name="T17" fmla="*/ 54 h 68"/>
                  <a:gd name="T18" fmla="*/ 64 w 94"/>
                  <a:gd name="T19" fmla="*/ 54 h 68"/>
                  <a:gd name="T20" fmla="*/ 54 w 94"/>
                  <a:gd name="T21" fmla="*/ 52 h 68"/>
                  <a:gd name="T22" fmla="*/ 49 w 94"/>
                  <a:gd name="T23" fmla="*/ 50 h 68"/>
                  <a:gd name="T24" fmla="*/ 52 w 94"/>
                  <a:gd name="T25" fmla="*/ 42 h 68"/>
                  <a:gd name="T26" fmla="*/ 61 w 94"/>
                  <a:gd name="T27" fmla="*/ 47 h 68"/>
                  <a:gd name="T28" fmla="*/ 68 w 94"/>
                  <a:gd name="T29" fmla="*/ 50 h 68"/>
                  <a:gd name="T30" fmla="*/ 71 w 94"/>
                  <a:gd name="T31" fmla="*/ 54 h 68"/>
                  <a:gd name="T32" fmla="*/ 82 w 94"/>
                  <a:gd name="T33" fmla="*/ 50 h 68"/>
                  <a:gd name="T34" fmla="*/ 82 w 94"/>
                  <a:gd name="T35" fmla="*/ 50 h 68"/>
                  <a:gd name="T36" fmla="*/ 80 w 94"/>
                  <a:gd name="T37" fmla="*/ 52 h 68"/>
                  <a:gd name="T38" fmla="*/ 68 w 94"/>
                  <a:gd name="T39" fmla="*/ 38 h 68"/>
                  <a:gd name="T40" fmla="*/ 66 w 94"/>
                  <a:gd name="T41" fmla="*/ 28 h 68"/>
                  <a:gd name="T42" fmla="*/ 71 w 94"/>
                  <a:gd name="T43" fmla="*/ 28 h 68"/>
                  <a:gd name="T44" fmla="*/ 78 w 94"/>
                  <a:gd name="T45" fmla="*/ 40 h 68"/>
                  <a:gd name="T46" fmla="*/ 82 w 94"/>
                  <a:gd name="T47" fmla="*/ 50 h 68"/>
                  <a:gd name="T48" fmla="*/ 54 w 94"/>
                  <a:gd name="T49" fmla="*/ 28 h 68"/>
                  <a:gd name="T50" fmla="*/ 54 w 94"/>
                  <a:gd name="T51" fmla="*/ 28 h 68"/>
                  <a:gd name="T52" fmla="*/ 54 w 94"/>
                  <a:gd name="T53" fmla="*/ 33 h 68"/>
                  <a:gd name="T54" fmla="*/ 42 w 94"/>
                  <a:gd name="T55" fmla="*/ 26 h 68"/>
                  <a:gd name="T56" fmla="*/ 33 w 94"/>
                  <a:gd name="T57" fmla="*/ 19 h 68"/>
                  <a:gd name="T58" fmla="*/ 28 w 94"/>
                  <a:gd name="T59" fmla="*/ 14 h 68"/>
                  <a:gd name="T60" fmla="*/ 30 w 94"/>
                  <a:gd name="T61" fmla="*/ 12 h 68"/>
                  <a:gd name="T62" fmla="*/ 38 w 94"/>
                  <a:gd name="T63" fmla="*/ 16 h 68"/>
                  <a:gd name="T64" fmla="*/ 49 w 94"/>
                  <a:gd name="T65" fmla="*/ 24 h 68"/>
                  <a:gd name="T66" fmla="*/ 54 w 94"/>
                  <a:gd name="T67" fmla="*/ 28 h 68"/>
                  <a:gd name="T68" fmla="*/ 16 w 94"/>
                  <a:gd name="T69" fmla="*/ 12 h 68"/>
                  <a:gd name="T70" fmla="*/ 16 w 94"/>
                  <a:gd name="T71" fmla="*/ 12 h 68"/>
                  <a:gd name="T72" fmla="*/ 14 w 94"/>
                  <a:gd name="T73" fmla="*/ 14 h 68"/>
                  <a:gd name="T74" fmla="*/ 7 w 94"/>
                  <a:gd name="T75" fmla="*/ 9 h 68"/>
                  <a:gd name="T76" fmla="*/ 0 w 94"/>
                  <a:gd name="T77" fmla="*/ 2 h 68"/>
                  <a:gd name="T78" fmla="*/ 0 w 94"/>
                  <a:gd name="T79" fmla="*/ 0 h 68"/>
                  <a:gd name="T80" fmla="*/ 9 w 94"/>
                  <a:gd name="T81" fmla="*/ 7 h 68"/>
                  <a:gd name="T82" fmla="*/ 16 w 94"/>
                  <a:gd name="T83" fmla="*/ 1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68">
                    <a:moveTo>
                      <a:pt x="90" y="64"/>
                    </a:moveTo>
                    <a:lnTo>
                      <a:pt x="90" y="64"/>
                    </a:lnTo>
                    <a:lnTo>
                      <a:pt x="94" y="68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87" y="64"/>
                    </a:lnTo>
                    <a:lnTo>
                      <a:pt x="90" y="64"/>
                    </a:lnTo>
                    <a:close/>
                    <a:moveTo>
                      <a:pt x="71" y="54"/>
                    </a:moveTo>
                    <a:lnTo>
                      <a:pt x="71" y="54"/>
                    </a:lnTo>
                    <a:lnTo>
                      <a:pt x="64" y="54"/>
                    </a:lnTo>
                    <a:lnTo>
                      <a:pt x="54" y="52"/>
                    </a:lnTo>
                    <a:lnTo>
                      <a:pt x="49" y="50"/>
                    </a:lnTo>
                    <a:lnTo>
                      <a:pt x="52" y="42"/>
                    </a:lnTo>
                    <a:lnTo>
                      <a:pt x="61" y="47"/>
                    </a:lnTo>
                    <a:lnTo>
                      <a:pt x="68" y="50"/>
                    </a:lnTo>
                    <a:lnTo>
                      <a:pt x="71" y="54"/>
                    </a:lnTo>
                    <a:close/>
                    <a:moveTo>
                      <a:pt x="82" y="50"/>
                    </a:moveTo>
                    <a:lnTo>
                      <a:pt x="82" y="50"/>
                    </a:lnTo>
                    <a:lnTo>
                      <a:pt x="80" y="52"/>
                    </a:lnTo>
                    <a:lnTo>
                      <a:pt x="68" y="38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8" y="40"/>
                    </a:lnTo>
                    <a:lnTo>
                      <a:pt x="82" y="50"/>
                    </a:lnTo>
                    <a:close/>
                    <a:moveTo>
                      <a:pt x="54" y="28"/>
                    </a:moveTo>
                    <a:lnTo>
                      <a:pt x="54" y="28"/>
                    </a:lnTo>
                    <a:lnTo>
                      <a:pt x="54" y="33"/>
                    </a:lnTo>
                    <a:lnTo>
                      <a:pt x="42" y="26"/>
                    </a:lnTo>
                    <a:lnTo>
                      <a:pt x="33" y="19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9" y="24"/>
                    </a:lnTo>
                    <a:lnTo>
                      <a:pt x="54" y="28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14" y="14"/>
                    </a:lnTo>
                    <a:lnTo>
                      <a:pt x="7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2" name="Freeform 298">
                <a:extLst>
                  <a:ext uri="{FF2B5EF4-FFF2-40B4-BE49-F238E27FC236}">
                    <a16:creationId xmlns:a16="http://schemas.microsoft.com/office/drawing/2014/main" id="{F4268F90-8507-47A1-80F5-9045E092B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83" y="4199637"/>
                <a:ext cx="300514" cy="406148"/>
              </a:xfrm>
              <a:custGeom>
                <a:avLst/>
                <a:gdLst>
                  <a:gd name="T0" fmla="*/ 12 w 165"/>
                  <a:gd name="T1" fmla="*/ 218 h 223"/>
                  <a:gd name="T2" fmla="*/ 12 w 165"/>
                  <a:gd name="T3" fmla="*/ 218 h 223"/>
                  <a:gd name="T4" fmla="*/ 9 w 165"/>
                  <a:gd name="T5" fmla="*/ 223 h 223"/>
                  <a:gd name="T6" fmla="*/ 0 w 165"/>
                  <a:gd name="T7" fmla="*/ 209 h 223"/>
                  <a:gd name="T8" fmla="*/ 0 w 165"/>
                  <a:gd name="T9" fmla="*/ 149 h 223"/>
                  <a:gd name="T10" fmla="*/ 14 w 165"/>
                  <a:gd name="T11" fmla="*/ 133 h 223"/>
                  <a:gd name="T12" fmla="*/ 19 w 165"/>
                  <a:gd name="T13" fmla="*/ 126 h 223"/>
                  <a:gd name="T14" fmla="*/ 28 w 165"/>
                  <a:gd name="T15" fmla="*/ 126 h 223"/>
                  <a:gd name="T16" fmla="*/ 42 w 165"/>
                  <a:gd name="T17" fmla="*/ 116 h 223"/>
                  <a:gd name="T18" fmla="*/ 64 w 165"/>
                  <a:gd name="T19" fmla="*/ 114 h 223"/>
                  <a:gd name="T20" fmla="*/ 111 w 165"/>
                  <a:gd name="T21" fmla="*/ 67 h 223"/>
                  <a:gd name="T22" fmla="*/ 120 w 165"/>
                  <a:gd name="T23" fmla="*/ 52 h 223"/>
                  <a:gd name="T24" fmla="*/ 130 w 165"/>
                  <a:gd name="T25" fmla="*/ 43 h 223"/>
                  <a:gd name="T26" fmla="*/ 130 w 165"/>
                  <a:gd name="T27" fmla="*/ 33 h 223"/>
                  <a:gd name="T28" fmla="*/ 130 w 165"/>
                  <a:gd name="T29" fmla="*/ 17 h 223"/>
                  <a:gd name="T30" fmla="*/ 130 w 165"/>
                  <a:gd name="T31" fmla="*/ 10 h 223"/>
                  <a:gd name="T32" fmla="*/ 130 w 165"/>
                  <a:gd name="T33" fmla="*/ 10 h 223"/>
                  <a:gd name="T34" fmla="*/ 135 w 165"/>
                  <a:gd name="T35" fmla="*/ 10 h 223"/>
                  <a:gd name="T36" fmla="*/ 142 w 165"/>
                  <a:gd name="T37" fmla="*/ 7 h 223"/>
                  <a:gd name="T38" fmla="*/ 149 w 165"/>
                  <a:gd name="T39" fmla="*/ 5 h 223"/>
                  <a:gd name="T40" fmla="*/ 158 w 165"/>
                  <a:gd name="T41" fmla="*/ 0 h 223"/>
                  <a:gd name="T42" fmla="*/ 165 w 165"/>
                  <a:gd name="T43" fmla="*/ 0 h 223"/>
                  <a:gd name="T44" fmla="*/ 165 w 165"/>
                  <a:gd name="T45" fmla="*/ 5 h 223"/>
                  <a:gd name="T46" fmla="*/ 163 w 165"/>
                  <a:gd name="T47" fmla="*/ 14 h 223"/>
                  <a:gd name="T48" fmla="*/ 163 w 165"/>
                  <a:gd name="T49" fmla="*/ 24 h 223"/>
                  <a:gd name="T50" fmla="*/ 161 w 165"/>
                  <a:gd name="T51" fmla="*/ 29 h 223"/>
                  <a:gd name="T52" fmla="*/ 156 w 165"/>
                  <a:gd name="T53" fmla="*/ 45 h 223"/>
                  <a:gd name="T54" fmla="*/ 146 w 165"/>
                  <a:gd name="T55" fmla="*/ 64 h 223"/>
                  <a:gd name="T56" fmla="*/ 137 w 165"/>
                  <a:gd name="T57" fmla="*/ 85 h 223"/>
                  <a:gd name="T58" fmla="*/ 123 w 165"/>
                  <a:gd name="T59" fmla="*/ 109 h 223"/>
                  <a:gd name="T60" fmla="*/ 109 w 165"/>
                  <a:gd name="T61" fmla="*/ 128 h 223"/>
                  <a:gd name="T62" fmla="*/ 90 w 165"/>
                  <a:gd name="T63" fmla="*/ 149 h 223"/>
                  <a:gd name="T64" fmla="*/ 73 w 165"/>
                  <a:gd name="T65" fmla="*/ 164 h 223"/>
                  <a:gd name="T66" fmla="*/ 49 w 165"/>
                  <a:gd name="T67" fmla="*/ 178 h 223"/>
                  <a:gd name="T68" fmla="*/ 35 w 165"/>
                  <a:gd name="T69" fmla="*/ 192 h 223"/>
                  <a:gd name="T70" fmla="*/ 16 w 165"/>
                  <a:gd name="T71" fmla="*/ 211 h 223"/>
                  <a:gd name="T72" fmla="*/ 12 w 165"/>
                  <a:gd name="T73" fmla="*/ 21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23">
                    <a:moveTo>
                      <a:pt x="12" y="218"/>
                    </a:moveTo>
                    <a:lnTo>
                      <a:pt x="12" y="218"/>
                    </a:lnTo>
                    <a:lnTo>
                      <a:pt x="9" y="223"/>
                    </a:lnTo>
                    <a:lnTo>
                      <a:pt x="0" y="209"/>
                    </a:lnTo>
                    <a:lnTo>
                      <a:pt x="0" y="149"/>
                    </a:lnTo>
                    <a:lnTo>
                      <a:pt x="14" y="13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2" y="116"/>
                    </a:lnTo>
                    <a:lnTo>
                      <a:pt x="64" y="114"/>
                    </a:lnTo>
                    <a:lnTo>
                      <a:pt x="111" y="67"/>
                    </a:lnTo>
                    <a:lnTo>
                      <a:pt x="120" y="52"/>
                    </a:lnTo>
                    <a:lnTo>
                      <a:pt x="130" y="43"/>
                    </a:lnTo>
                    <a:lnTo>
                      <a:pt x="130" y="33"/>
                    </a:lnTo>
                    <a:lnTo>
                      <a:pt x="130" y="17"/>
                    </a:lnTo>
                    <a:lnTo>
                      <a:pt x="130" y="10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2" y="7"/>
                    </a:lnTo>
                    <a:lnTo>
                      <a:pt x="149" y="5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5"/>
                    </a:lnTo>
                    <a:lnTo>
                      <a:pt x="163" y="14"/>
                    </a:lnTo>
                    <a:lnTo>
                      <a:pt x="163" y="24"/>
                    </a:lnTo>
                    <a:lnTo>
                      <a:pt x="161" y="29"/>
                    </a:lnTo>
                    <a:lnTo>
                      <a:pt x="156" y="45"/>
                    </a:lnTo>
                    <a:lnTo>
                      <a:pt x="146" y="64"/>
                    </a:lnTo>
                    <a:lnTo>
                      <a:pt x="137" y="85"/>
                    </a:lnTo>
                    <a:lnTo>
                      <a:pt x="123" y="109"/>
                    </a:lnTo>
                    <a:lnTo>
                      <a:pt x="109" y="128"/>
                    </a:lnTo>
                    <a:lnTo>
                      <a:pt x="90" y="149"/>
                    </a:lnTo>
                    <a:lnTo>
                      <a:pt x="73" y="164"/>
                    </a:lnTo>
                    <a:lnTo>
                      <a:pt x="49" y="178"/>
                    </a:lnTo>
                    <a:lnTo>
                      <a:pt x="35" y="192"/>
                    </a:lnTo>
                    <a:lnTo>
                      <a:pt x="16" y="211"/>
                    </a:lnTo>
                    <a:lnTo>
                      <a:pt x="12" y="218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4" name="Freeform 303">
                <a:extLst>
                  <a:ext uri="{FF2B5EF4-FFF2-40B4-BE49-F238E27FC236}">
                    <a16:creationId xmlns:a16="http://schemas.microsoft.com/office/drawing/2014/main" id="{AE52D9DA-6A63-4FD8-AEDA-AA122E8DF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8307" y="2881021"/>
                <a:ext cx="169381" cy="78316"/>
              </a:xfrm>
              <a:custGeom>
                <a:avLst/>
                <a:gdLst>
                  <a:gd name="T0" fmla="*/ 41 w 93"/>
                  <a:gd name="T1" fmla="*/ 0 h 43"/>
                  <a:gd name="T2" fmla="*/ 41 w 93"/>
                  <a:gd name="T3" fmla="*/ 0 h 43"/>
                  <a:gd name="T4" fmla="*/ 48 w 93"/>
                  <a:gd name="T5" fmla="*/ 9 h 43"/>
                  <a:gd name="T6" fmla="*/ 57 w 93"/>
                  <a:gd name="T7" fmla="*/ 2 h 43"/>
                  <a:gd name="T8" fmla="*/ 64 w 93"/>
                  <a:gd name="T9" fmla="*/ 5 h 43"/>
                  <a:gd name="T10" fmla="*/ 76 w 93"/>
                  <a:gd name="T11" fmla="*/ 2 h 43"/>
                  <a:gd name="T12" fmla="*/ 93 w 93"/>
                  <a:gd name="T13" fmla="*/ 12 h 43"/>
                  <a:gd name="T14" fmla="*/ 88 w 93"/>
                  <a:gd name="T15" fmla="*/ 17 h 43"/>
                  <a:gd name="T16" fmla="*/ 86 w 93"/>
                  <a:gd name="T17" fmla="*/ 28 h 43"/>
                  <a:gd name="T18" fmla="*/ 81 w 93"/>
                  <a:gd name="T19" fmla="*/ 31 h 43"/>
                  <a:gd name="T20" fmla="*/ 64 w 93"/>
                  <a:gd name="T21" fmla="*/ 24 h 43"/>
                  <a:gd name="T22" fmla="*/ 60 w 93"/>
                  <a:gd name="T23" fmla="*/ 24 h 43"/>
                  <a:gd name="T24" fmla="*/ 55 w 93"/>
                  <a:gd name="T25" fmla="*/ 31 h 43"/>
                  <a:gd name="T26" fmla="*/ 48 w 93"/>
                  <a:gd name="T27" fmla="*/ 33 h 43"/>
                  <a:gd name="T28" fmla="*/ 45 w 93"/>
                  <a:gd name="T29" fmla="*/ 31 h 43"/>
                  <a:gd name="T30" fmla="*/ 38 w 93"/>
                  <a:gd name="T31" fmla="*/ 35 h 43"/>
                  <a:gd name="T32" fmla="*/ 31 w 93"/>
                  <a:gd name="T33" fmla="*/ 35 h 43"/>
                  <a:gd name="T34" fmla="*/ 29 w 93"/>
                  <a:gd name="T35" fmla="*/ 40 h 43"/>
                  <a:gd name="T36" fmla="*/ 17 w 93"/>
                  <a:gd name="T37" fmla="*/ 43 h 43"/>
                  <a:gd name="T38" fmla="*/ 10 w 93"/>
                  <a:gd name="T39" fmla="*/ 40 h 43"/>
                  <a:gd name="T40" fmla="*/ 0 w 93"/>
                  <a:gd name="T41" fmla="*/ 35 h 43"/>
                  <a:gd name="T42" fmla="*/ 0 w 93"/>
                  <a:gd name="T43" fmla="*/ 26 h 43"/>
                  <a:gd name="T44" fmla="*/ 0 w 93"/>
                  <a:gd name="T45" fmla="*/ 24 h 43"/>
                  <a:gd name="T46" fmla="*/ 3 w 93"/>
                  <a:gd name="T47" fmla="*/ 19 h 43"/>
                  <a:gd name="T48" fmla="*/ 10 w 93"/>
                  <a:gd name="T49" fmla="*/ 19 h 43"/>
                  <a:gd name="T50" fmla="*/ 17 w 93"/>
                  <a:gd name="T51" fmla="*/ 17 h 43"/>
                  <a:gd name="T52" fmla="*/ 17 w 93"/>
                  <a:gd name="T53" fmla="*/ 14 h 43"/>
                  <a:gd name="T54" fmla="*/ 19 w 93"/>
                  <a:gd name="T55" fmla="*/ 12 h 43"/>
                  <a:gd name="T56" fmla="*/ 22 w 93"/>
                  <a:gd name="T57" fmla="*/ 7 h 43"/>
                  <a:gd name="T58" fmla="*/ 24 w 93"/>
                  <a:gd name="T59" fmla="*/ 7 h 43"/>
                  <a:gd name="T60" fmla="*/ 26 w 93"/>
                  <a:gd name="T61" fmla="*/ 2 h 43"/>
                  <a:gd name="T62" fmla="*/ 31 w 93"/>
                  <a:gd name="T63" fmla="*/ 0 h 43"/>
                  <a:gd name="T64" fmla="*/ 34 w 93"/>
                  <a:gd name="T65" fmla="*/ 2 h 43"/>
                  <a:gd name="T66" fmla="*/ 41 w 93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43">
                    <a:moveTo>
                      <a:pt x="41" y="0"/>
                    </a:moveTo>
                    <a:lnTo>
                      <a:pt x="41" y="0"/>
                    </a:lnTo>
                    <a:lnTo>
                      <a:pt x="48" y="9"/>
                    </a:lnTo>
                    <a:lnTo>
                      <a:pt x="57" y="2"/>
                    </a:lnTo>
                    <a:lnTo>
                      <a:pt x="64" y="5"/>
                    </a:lnTo>
                    <a:lnTo>
                      <a:pt x="76" y="2"/>
                    </a:lnTo>
                    <a:lnTo>
                      <a:pt x="93" y="12"/>
                    </a:lnTo>
                    <a:lnTo>
                      <a:pt x="88" y="17"/>
                    </a:lnTo>
                    <a:lnTo>
                      <a:pt x="86" y="28"/>
                    </a:lnTo>
                    <a:lnTo>
                      <a:pt x="81" y="31"/>
                    </a:lnTo>
                    <a:lnTo>
                      <a:pt x="64" y="24"/>
                    </a:lnTo>
                    <a:lnTo>
                      <a:pt x="60" y="24"/>
                    </a:lnTo>
                    <a:lnTo>
                      <a:pt x="55" y="31"/>
                    </a:lnTo>
                    <a:lnTo>
                      <a:pt x="48" y="33"/>
                    </a:lnTo>
                    <a:lnTo>
                      <a:pt x="45" y="31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9" y="40"/>
                    </a:lnTo>
                    <a:lnTo>
                      <a:pt x="17" y="43"/>
                    </a:lnTo>
                    <a:lnTo>
                      <a:pt x="10" y="40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5" name="Freeform 305">
                <a:extLst>
                  <a:ext uri="{FF2B5EF4-FFF2-40B4-BE49-F238E27FC236}">
                    <a16:creationId xmlns:a16="http://schemas.microsoft.com/office/drawing/2014/main" id="{52684D93-DBFE-4138-B008-BF465FBCC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014" y="2997584"/>
                <a:ext cx="87422" cy="60103"/>
              </a:xfrm>
              <a:custGeom>
                <a:avLst/>
                <a:gdLst>
                  <a:gd name="T0" fmla="*/ 48 w 48"/>
                  <a:gd name="T1" fmla="*/ 9 h 33"/>
                  <a:gd name="T2" fmla="*/ 48 w 48"/>
                  <a:gd name="T3" fmla="*/ 9 h 33"/>
                  <a:gd name="T4" fmla="*/ 34 w 48"/>
                  <a:gd name="T5" fmla="*/ 14 h 33"/>
                  <a:gd name="T6" fmla="*/ 34 w 48"/>
                  <a:gd name="T7" fmla="*/ 24 h 33"/>
                  <a:gd name="T8" fmla="*/ 26 w 48"/>
                  <a:gd name="T9" fmla="*/ 26 h 33"/>
                  <a:gd name="T10" fmla="*/ 26 w 48"/>
                  <a:gd name="T11" fmla="*/ 33 h 33"/>
                  <a:gd name="T12" fmla="*/ 22 w 48"/>
                  <a:gd name="T13" fmla="*/ 33 h 33"/>
                  <a:gd name="T14" fmla="*/ 15 w 48"/>
                  <a:gd name="T15" fmla="*/ 28 h 33"/>
                  <a:gd name="T16" fmla="*/ 12 w 48"/>
                  <a:gd name="T17" fmla="*/ 33 h 33"/>
                  <a:gd name="T18" fmla="*/ 0 w 48"/>
                  <a:gd name="T19" fmla="*/ 33 h 33"/>
                  <a:gd name="T20" fmla="*/ 5 w 48"/>
                  <a:gd name="T21" fmla="*/ 31 h 33"/>
                  <a:gd name="T22" fmla="*/ 0 w 48"/>
                  <a:gd name="T23" fmla="*/ 21 h 33"/>
                  <a:gd name="T24" fmla="*/ 3 w 48"/>
                  <a:gd name="T25" fmla="*/ 9 h 33"/>
                  <a:gd name="T26" fmla="*/ 17 w 48"/>
                  <a:gd name="T27" fmla="*/ 9 h 33"/>
                  <a:gd name="T28" fmla="*/ 24 w 48"/>
                  <a:gd name="T29" fmla="*/ 5 h 33"/>
                  <a:gd name="T30" fmla="*/ 38 w 48"/>
                  <a:gd name="T31" fmla="*/ 5 h 33"/>
                  <a:gd name="T32" fmla="*/ 41 w 48"/>
                  <a:gd name="T33" fmla="*/ 0 h 33"/>
                  <a:gd name="T34" fmla="*/ 43 w 48"/>
                  <a:gd name="T35" fmla="*/ 0 h 33"/>
                  <a:gd name="T36" fmla="*/ 48 w 48"/>
                  <a:gd name="T37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48" y="9"/>
                    </a:moveTo>
                    <a:lnTo>
                      <a:pt x="48" y="9"/>
                    </a:lnTo>
                    <a:lnTo>
                      <a:pt x="34" y="14"/>
                    </a:lnTo>
                    <a:lnTo>
                      <a:pt x="34" y="24"/>
                    </a:lnTo>
                    <a:lnTo>
                      <a:pt x="26" y="26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5" y="31"/>
                    </a:lnTo>
                    <a:lnTo>
                      <a:pt x="0" y="21"/>
                    </a:lnTo>
                    <a:lnTo>
                      <a:pt x="3" y="9"/>
                    </a:lnTo>
                    <a:lnTo>
                      <a:pt x="17" y="9"/>
                    </a:lnTo>
                    <a:lnTo>
                      <a:pt x="24" y="5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6" name="Freeform 307">
                <a:extLst>
                  <a:ext uri="{FF2B5EF4-FFF2-40B4-BE49-F238E27FC236}">
                    <a16:creationId xmlns:a16="http://schemas.microsoft.com/office/drawing/2014/main" id="{544280A7-E62B-4F98-B6F8-888C2F4E8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9508" y="1717217"/>
                <a:ext cx="378828" cy="883327"/>
              </a:xfrm>
              <a:custGeom>
                <a:avLst/>
                <a:gdLst>
                  <a:gd name="T0" fmla="*/ 177 w 208"/>
                  <a:gd name="T1" fmla="*/ 21 h 485"/>
                  <a:gd name="T2" fmla="*/ 177 w 208"/>
                  <a:gd name="T3" fmla="*/ 21 h 485"/>
                  <a:gd name="T4" fmla="*/ 203 w 208"/>
                  <a:gd name="T5" fmla="*/ 52 h 485"/>
                  <a:gd name="T6" fmla="*/ 203 w 208"/>
                  <a:gd name="T7" fmla="*/ 116 h 485"/>
                  <a:gd name="T8" fmla="*/ 208 w 208"/>
                  <a:gd name="T9" fmla="*/ 130 h 485"/>
                  <a:gd name="T10" fmla="*/ 182 w 208"/>
                  <a:gd name="T11" fmla="*/ 142 h 485"/>
                  <a:gd name="T12" fmla="*/ 165 w 208"/>
                  <a:gd name="T13" fmla="*/ 170 h 485"/>
                  <a:gd name="T14" fmla="*/ 168 w 208"/>
                  <a:gd name="T15" fmla="*/ 192 h 485"/>
                  <a:gd name="T16" fmla="*/ 142 w 208"/>
                  <a:gd name="T17" fmla="*/ 222 h 485"/>
                  <a:gd name="T18" fmla="*/ 111 w 208"/>
                  <a:gd name="T19" fmla="*/ 253 h 485"/>
                  <a:gd name="T20" fmla="*/ 99 w 208"/>
                  <a:gd name="T21" fmla="*/ 300 h 485"/>
                  <a:gd name="T22" fmla="*/ 111 w 208"/>
                  <a:gd name="T23" fmla="*/ 324 h 485"/>
                  <a:gd name="T24" fmla="*/ 125 w 208"/>
                  <a:gd name="T25" fmla="*/ 343 h 485"/>
                  <a:gd name="T26" fmla="*/ 111 w 208"/>
                  <a:gd name="T27" fmla="*/ 379 h 485"/>
                  <a:gd name="T28" fmla="*/ 94 w 208"/>
                  <a:gd name="T29" fmla="*/ 386 h 485"/>
                  <a:gd name="T30" fmla="*/ 87 w 208"/>
                  <a:gd name="T31" fmla="*/ 435 h 485"/>
                  <a:gd name="T32" fmla="*/ 78 w 208"/>
                  <a:gd name="T33" fmla="*/ 464 h 485"/>
                  <a:gd name="T34" fmla="*/ 59 w 208"/>
                  <a:gd name="T35" fmla="*/ 461 h 485"/>
                  <a:gd name="T36" fmla="*/ 49 w 208"/>
                  <a:gd name="T37" fmla="*/ 483 h 485"/>
                  <a:gd name="T38" fmla="*/ 31 w 208"/>
                  <a:gd name="T39" fmla="*/ 485 h 485"/>
                  <a:gd name="T40" fmla="*/ 26 w 208"/>
                  <a:gd name="T41" fmla="*/ 457 h 485"/>
                  <a:gd name="T42" fmla="*/ 12 w 208"/>
                  <a:gd name="T43" fmla="*/ 424 h 485"/>
                  <a:gd name="T44" fmla="*/ 0 w 208"/>
                  <a:gd name="T45" fmla="*/ 381 h 485"/>
                  <a:gd name="T46" fmla="*/ 7 w 208"/>
                  <a:gd name="T47" fmla="*/ 362 h 485"/>
                  <a:gd name="T48" fmla="*/ 19 w 208"/>
                  <a:gd name="T49" fmla="*/ 341 h 485"/>
                  <a:gd name="T50" fmla="*/ 26 w 208"/>
                  <a:gd name="T51" fmla="*/ 303 h 485"/>
                  <a:gd name="T52" fmla="*/ 14 w 208"/>
                  <a:gd name="T53" fmla="*/ 286 h 485"/>
                  <a:gd name="T54" fmla="*/ 14 w 208"/>
                  <a:gd name="T55" fmla="*/ 239 h 485"/>
                  <a:gd name="T56" fmla="*/ 26 w 208"/>
                  <a:gd name="T57" fmla="*/ 206 h 485"/>
                  <a:gd name="T58" fmla="*/ 40 w 208"/>
                  <a:gd name="T59" fmla="*/ 206 h 485"/>
                  <a:gd name="T60" fmla="*/ 45 w 208"/>
                  <a:gd name="T61" fmla="*/ 192 h 485"/>
                  <a:gd name="T62" fmla="*/ 40 w 208"/>
                  <a:gd name="T63" fmla="*/ 177 h 485"/>
                  <a:gd name="T64" fmla="*/ 66 w 208"/>
                  <a:gd name="T65" fmla="*/ 125 h 485"/>
                  <a:gd name="T66" fmla="*/ 83 w 208"/>
                  <a:gd name="T67" fmla="*/ 78 h 485"/>
                  <a:gd name="T68" fmla="*/ 92 w 208"/>
                  <a:gd name="T69" fmla="*/ 47 h 485"/>
                  <a:gd name="T70" fmla="*/ 109 w 208"/>
                  <a:gd name="T71" fmla="*/ 50 h 485"/>
                  <a:gd name="T72" fmla="*/ 113 w 208"/>
                  <a:gd name="T73" fmla="*/ 24 h 485"/>
                  <a:gd name="T74" fmla="*/ 144 w 208"/>
                  <a:gd name="T75" fmla="*/ 31 h 485"/>
                  <a:gd name="T76" fmla="*/ 146 w 208"/>
                  <a:gd name="T77" fmla="*/ 2 h 485"/>
                  <a:gd name="T78" fmla="*/ 156 w 208"/>
                  <a:gd name="T79" fmla="*/ 0 h 485"/>
                  <a:gd name="T80" fmla="*/ 177 w 208"/>
                  <a:gd name="T81" fmla="*/ 2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485">
                    <a:moveTo>
                      <a:pt x="177" y="21"/>
                    </a:moveTo>
                    <a:lnTo>
                      <a:pt x="177" y="21"/>
                    </a:lnTo>
                    <a:lnTo>
                      <a:pt x="203" y="52"/>
                    </a:lnTo>
                    <a:lnTo>
                      <a:pt x="203" y="116"/>
                    </a:lnTo>
                    <a:lnTo>
                      <a:pt x="208" y="130"/>
                    </a:lnTo>
                    <a:lnTo>
                      <a:pt x="182" y="142"/>
                    </a:lnTo>
                    <a:lnTo>
                      <a:pt x="165" y="170"/>
                    </a:lnTo>
                    <a:lnTo>
                      <a:pt x="168" y="192"/>
                    </a:lnTo>
                    <a:lnTo>
                      <a:pt x="142" y="222"/>
                    </a:lnTo>
                    <a:lnTo>
                      <a:pt x="111" y="253"/>
                    </a:lnTo>
                    <a:lnTo>
                      <a:pt x="99" y="300"/>
                    </a:lnTo>
                    <a:lnTo>
                      <a:pt x="111" y="324"/>
                    </a:lnTo>
                    <a:lnTo>
                      <a:pt x="125" y="343"/>
                    </a:lnTo>
                    <a:lnTo>
                      <a:pt x="111" y="379"/>
                    </a:lnTo>
                    <a:lnTo>
                      <a:pt x="94" y="386"/>
                    </a:lnTo>
                    <a:lnTo>
                      <a:pt x="87" y="435"/>
                    </a:lnTo>
                    <a:lnTo>
                      <a:pt x="78" y="464"/>
                    </a:lnTo>
                    <a:lnTo>
                      <a:pt x="59" y="461"/>
                    </a:lnTo>
                    <a:lnTo>
                      <a:pt x="49" y="483"/>
                    </a:lnTo>
                    <a:lnTo>
                      <a:pt x="31" y="485"/>
                    </a:lnTo>
                    <a:lnTo>
                      <a:pt x="26" y="457"/>
                    </a:lnTo>
                    <a:lnTo>
                      <a:pt x="12" y="424"/>
                    </a:lnTo>
                    <a:lnTo>
                      <a:pt x="0" y="381"/>
                    </a:lnTo>
                    <a:lnTo>
                      <a:pt x="7" y="362"/>
                    </a:lnTo>
                    <a:lnTo>
                      <a:pt x="19" y="341"/>
                    </a:lnTo>
                    <a:lnTo>
                      <a:pt x="26" y="303"/>
                    </a:lnTo>
                    <a:lnTo>
                      <a:pt x="14" y="286"/>
                    </a:lnTo>
                    <a:lnTo>
                      <a:pt x="14" y="239"/>
                    </a:lnTo>
                    <a:lnTo>
                      <a:pt x="26" y="206"/>
                    </a:lnTo>
                    <a:lnTo>
                      <a:pt x="40" y="206"/>
                    </a:lnTo>
                    <a:lnTo>
                      <a:pt x="45" y="192"/>
                    </a:lnTo>
                    <a:lnTo>
                      <a:pt x="40" y="177"/>
                    </a:lnTo>
                    <a:lnTo>
                      <a:pt x="66" y="125"/>
                    </a:lnTo>
                    <a:lnTo>
                      <a:pt x="83" y="78"/>
                    </a:lnTo>
                    <a:lnTo>
                      <a:pt x="92" y="47"/>
                    </a:lnTo>
                    <a:lnTo>
                      <a:pt x="109" y="50"/>
                    </a:lnTo>
                    <a:lnTo>
                      <a:pt x="113" y="24"/>
                    </a:lnTo>
                    <a:lnTo>
                      <a:pt x="144" y="31"/>
                    </a:lnTo>
                    <a:lnTo>
                      <a:pt x="146" y="2"/>
                    </a:lnTo>
                    <a:lnTo>
                      <a:pt x="156" y="0"/>
                    </a:lnTo>
                    <a:lnTo>
                      <a:pt x="177" y="2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7" name="Freeform 441">
                <a:extLst>
                  <a:ext uri="{FF2B5EF4-FFF2-40B4-BE49-F238E27FC236}">
                    <a16:creationId xmlns:a16="http://schemas.microsoft.com/office/drawing/2014/main" id="{86F92AD8-C774-4F63-984A-A00FF595B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160" y="5334301"/>
                <a:ext cx="43798" cy="56721"/>
              </a:xfrm>
              <a:custGeom>
                <a:avLst/>
                <a:gdLst>
                  <a:gd name="connsiteX0" fmla="*/ 15908 w 54648"/>
                  <a:gd name="connsiteY0" fmla="*/ 0 h 70772"/>
                  <a:gd name="connsiteX1" fmla="*/ 27270 w 54648"/>
                  <a:gd name="connsiteY1" fmla="*/ 0 h 70772"/>
                  <a:gd name="connsiteX2" fmla="*/ 47722 w 54648"/>
                  <a:gd name="connsiteY2" fmla="*/ 4545 h 70772"/>
                  <a:gd name="connsiteX3" fmla="*/ 49107 w 54648"/>
                  <a:gd name="connsiteY3" fmla="*/ 11467 h 70772"/>
                  <a:gd name="connsiteX4" fmla="*/ 50103 w 54648"/>
                  <a:gd name="connsiteY4" fmla="*/ 11688 h 70772"/>
                  <a:gd name="connsiteX5" fmla="*/ 54648 w 54648"/>
                  <a:gd name="connsiteY5" fmla="*/ 34413 h 70772"/>
                  <a:gd name="connsiteX6" fmla="*/ 54648 w 54648"/>
                  <a:gd name="connsiteY6" fmla="*/ 50320 h 70772"/>
                  <a:gd name="connsiteX7" fmla="*/ 50103 w 54648"/>
                  <a:gd name="connsiteY7" fmla="*/ 66227 h 70772"/>
                  <a:gd name="connsiteX8" fmla="*/ 29651 w 54648"/>
                  <a:gd name="connsiteY8" fmla="*/ 70772 h 70772"/>
                  <a:gd name="connsiteX9" fmla="*/ 2381 w 54648"/>
                  <a:gd name="connsiteY9" fmla="*/ 50320 h 70772"/>
                  <a:gd name="connsiteX10" fmla="*/ 2381 w 54648"/>
                  <a:gd name="connsiteY10" fmla="*/ 44963 h 70772"/>
                  <a:gd name="connsiteX11" fmla="*/ 0 w 54648"/>
                  <a:gd name="connsiteY11" fmla="*/ 43177 h 70772"/>
                  <a:gd name="connsiteX12" fmla="*/ 0 w 54648"/>
                  <a:gd name="connsiteY12" fmla="*/ 31815 h 70772"/>
                  <a:gd name="connsiteX13" fmla="*/ 11363 w 54648"/>
                  <a:gd name="connsiteY13" fmla="*/ 15907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648" h="70772">
                    <a:moveTo>
                      <a:pt x="15908" y="0"/>
                    </a:moveTo>
                    <a:lnTo>
                      <a:pt x="27270" y="0"/>
                    </a:lnTo>
                    <a:lnTo>
                      <a:pt x="47722" y="4545"/>
                    </a:lnTo>
                    <a:lnTo>
                      <a:pt x="49107" y="11467"/>
                    </a:lnTo>
                    <a:lnTo>
                      <a:pt x="50103" y="11688"/>
                    </a:lnTo>
                    <a:lnTo>
                      <a:pt x="54648" y="34413"/>
                    </a:lnTo>
                    <a:lnTo>
                      <a:pt x="54648" y="50320"/>
                    </a:lnTo>
                    <a:lnTo>
                      <a:pt x="50103" y="66227"/>
                    </a:lnTo>
                    <a:lnTo>
                      <a:pt x="29651" y="70772"/>
                    </a:lnTo>
                    <a:lnTo>
                      <a:pt x="2381" y="50320"/>
                    </a:lnTo>
                    <a:lnTo>
                      <a:pt x="2381" y="44963"/>
                    </a:lnTo>
                    <a:lnTo>
                      <a:pt x="0" y="43177"/>
                    </a:lnTo>
                    <a:lnTo>
                      <a:pt x="0" y="31815"/>
                    </a:lnTo>
                    <a:lnTo>
                      <a:pt x="11363" y="1590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428" name="Freeform 313">
                <a:extLst>
                  <a:ext uri="{FF2B5EF4-FFF2-40B4-BE49-F238E27FC236}">
                    <a16:creationId xmlns:a16="http://schemas.microsoft.com/office/drawing/2014/main" id="{01A29E30-A516-455A-92C5-9D2C53A01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657" y="3851770"/>
                <a:ext cx="305977" cy="486286"/>
              </a:xfrm>
              <a:custGeom>
                <a:avLst/>
                <a:gdLst>
                  <a:gd name="T0" fmla="*/ 168 w 168"/>
                  <a:gd name="T1" fmla="*/ 66 h 267"/>
                  <a:gd name="T2" fmla="*/ 168 w 168"/>
                  <a:gd name="T3" fmla="*/ 66 h 267"/>
                  <a:gd name="T4" fmla="*/ 168 w 168"/>
                  <a:gd name="T5" fmla="*/ 132 h 267"/>
                  <a:gd name="T6" fmla="*/ 154 w 168"/>
                  <a:gd name="T7" fmla="*/ 130 h 267"/>
                  <a:gd name="T8" fmla="*/ 147 w 168"/>
                  <a:gd name="T9" fmla="*/ 144 h 267"/>
                  <a:gd name="T10" fmla="*/ 142 w 168"/>
                  <a:gd name="T11" fmla="*/ 153 h 267"/>
                  <a:gd name="T12" fmla="*/ 144 w 168"/>
                  <a:gd name="T13" fmla="*/ 158 h 267"/>
                  <a:gd name="T14" fmla="*/ 140 w 168"/>
                  <a:gd name="T15" fmla="*/ 163 h 267"/>
                  <a:gd name="T16" fmla="*/ 142 w 168"/>
                  <a:gd name="T17" fmla="*/ 170 h 267"/>
                  <a:gd name="T18" fmla="*/ 137 w 168"/>
                  <a:gd name="T19" fmla="*/ 177 h 267"/>
                  <a:gd name="T20" fmla="*/ 135 w 168"/>
                  <a:gd name="T21" fmla="*/ 182 h 267"/>
                  <a:gd name="T22" fmla="*/ 142 w 168"/>
                  <a:gd name="T23" fmla="*/ 182 h 267"/>
                  <a:gd name="T24" fmla="*/ 144 w 168"/>
                  <a:gd name="T25" fmla="*/ 189 h 267"/>
                  <a:gd name="T26" fmla="*/ 144 w 168"/>
                  <a:gd name="T27" fmla="*/ 196 h 267"/>
                  <a:gd name="T28" fmla="*/ 151 w 168"/>
                  <a:gd name="T29" fmla="*/ 203 h 267"/>
                  <a:gd name="T30" fmla="*/ 151 w 168"/>
                  <a:gd name="T31" fmla="*/ 205 h 267"/>
                  <a:gd name="T32" fmla="*/ 140 w 168"/>
                  <a:gd name="T33" fmla="*/ 210 h 267"/>
                  <a:gd name="T34" fmla="*/ 132 w 168"/>
                  <a:gd name="T35" fmla="*/ 215 h 267"/>
                  <a:gd name="T36" fmla="*/ 121 w 168"/>
                  <a:gd name="T37" fmla="*/ 234 h 267"/>
                  <a:gd name="T38" fmla="*/ 106 w 168"/>
                  <a:gd name="T39" fmla="*/ 241 h 267"/>
                  <a:gd name="T40" fmla="*/ 90 w 168"/>
                  <a:gd name="T41" fmla="*/ 239 h 267"/>
                  <a:gd name="T42" fmla="*/ 85 w 168"/>
                  <a:gd name="T43" fmla="*/ 241 h 267"/>
                  <a:gd name="T44" fmla="*/ 88 w 168"/>
                  <a:gd name="T45" fmla="*/ 248 h 267"/>
                  <a:gd name="T46" fmla="*/ 78 w 168"/>
                  <a:gd name="T47" fmla="*/ 253 h 267"/>
                  <a:gd name="T48" fmla="*/ 73 w 168"/>
                  <a:gd name="T49" fmla="*/ 260 h 267"/>
                  <a:gd name="T50" fmla="*/ 52 w 168"/>
                  <a:gd name="T51" fmla="*/ 265 h 267"/>
                  <a:gd name="T52" fmla="*/ 47 w 168"/>
                  <a:gd name="T53" fmla="*/ 262 h 267"/>
                  <a:gd name="T54" fmla="*/ 45 w 168"/>
                  <a:gd name="T55" fmla="*/ 262 h 267"/>
                  <a:gd name="T56" fmla="*/ 43 w 168"/>
                  <a:gd name="T57" fmla="*/ 265 h 267"/>
                  <a:gd name="T58" fmla="*/ 28 w 168"/>
                  <a:gd name="T59" fmla="*/ 267 h 267"/>
                  <a:gd name="T60" fmla="*/ 31 w 168"/>
                  <a:gd name="T61" fmla="*/ 262 h 267"/>
                  <a:gd name="T62" fmla="*/ 26 w 168"/>
                  <a:gd name="T63" fmla="*/ 250 h 267"/>
                  <a:gd name="T64" fmla="*/ 24 w 168"/>
                  <a:gd name="T65" fmla="*/ 243 h 267"/>
                  <a:gd name="T66" fmla="*/ 17 w 168"/>
                  <a:gd name="T67" fmla="*/ 241 h 267"/>
                  <a:gd name="T68" fmla="*/ 7 w 168"/>
                  <a:gd name="T69" fmla="*/ 231 h 267"/>
                  <a:gd name="T70" fmla="*/ 9 w 168"/>
                  <a:gd name="T71" fmla="*/ 224 h 267"/>
                  <a:gd name="T72" fmla="*/ 19 w 168"/>
                  <a:gd name="T73" fmla="*/ 227 h 267"/>
                  <a:gd name="T74" fmla="*/ 21 w 168"/>
                  <a:gd name="T75" fmla="*/ 224 h 267"/>
                  <a:gd name="T76" fmla="*/ 31 w 168"/>
                  <a:gd name="T77" fmla="*/ 224 h 267"/>
                  <a:gd name="T78" fmla="*/ 21 w 168"/>
                  <a:gd name="T79" fmla="*/ 210 h 267"/>
                  <a:gd name="T80" fmla="*/ 24 w 168"/>
                  <a:gd name="T81" fmla="*/ 198 h 267"/>
                  <a:gd name="T82" fmla="*/ 21 w 168"/>
                  <a:gd name="T83" fmla="*/ 189 h 267"/>
                  <a:gd name="T84" fmla="*/ 17 w 168"/>
                  <a:gd name="T85" fmla="*/ 177 h 267"/>
                  <a:gd name="T86" fmla="*/ 17 w 168"/>
                  <a:gd name="T87" fmla="*/ 170 h 267"/>
                  <a:gd name="T88" fmla="*/ 7 w 168"/>
                  <a:gd name="T89" fmla="*/ 170 h 267"/>
                  <a:gd name="T90" fmla="*/ 7 w 168"/>
                  <a:gd name="T91" fmla="*/ 158 h 267"/>
                  <a:gd name="T92" fmla="*/ 0 w 168"/>
                  <a:gd name="T93" fmla="*/ 153 h 267"/>
                  <a:gd name="T94" fmla="*/ 7 w 168"/>
                  <a:gd name="T95" fmla="*/ 130 h 267"/>
                  <a:gd name="T96" fmla="*/ 28 w 168"/>
                  <a:gd name="T97" fmla="*/ 116 h 267"/>
                  <a:gd name="T98" fmla="*/ 28 w 168"/>
                  <a:gd name="T99" fmla="*/ 94 h 267"/>
                  <a:gd name="T100" fmla="*/ 36 w 168"/>
                  <a:gd name="T101" fmla="*/ 59 h 267"/>
                  <a:gd name="T102" fmla="*/ 38 w 168"/>
                  <a:gd name="T103" fmla="*/ 52 h 267"/>
                  <a:gd name="T104" fmla="*/ 31 w 168"/>
                  <a:gd name="T105" fmla="*/ 44 h 267"/>
                  <a:gd name="T106" fmla="*/ 31 w 168"/>
                  <a:gd name="T107" fmla="*/ 40 h 267"/>
                  <a:gd name="T108" fmla="*/ 26 w 168"/>
                  <a:gd name="T109" fmla="*/ 35 h 267"/>
                  <a:gd name="T110" fmla="*/ 21 w 168"/>
                  <a:gd name="T111" fmla="*/ 9 h 267"/>
                  <a:gd name="T112" fmla="*/ 38 w 168"/>
                  <a:gd name="T113" fmla="*/ 0 h 267"/>
                  <a:gd name="T114" fmla="*/ 102 w 168"/>
                  <a:gd name="T115" fmla="*/ 33 h 267"/>
                  <a:gd name="T116" fmla="*/ 168 w 168"/>
                  <a:gd name="T117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267">
                    <a:moveTo>
                      <a:pt x="168" y="66"/>
                    </a:moveTo>
                    <a:lnTo>
                      <a:pt x="168" y="66"/>
                    </a:lnTo>
                    <a:lnTo>
                      <a:pt x="168" y="132"/>
                    </a:lnTo>
                    <a:lnTo>
                      <a:pt x="154" y="130"/>
                    </a:lnTo>
                    <a:lnTo>
                      <a:pt x="147" y="144"/>
                    </a:lnTo>
                    <a:lnTo>
                      <a:pt x="142" y="153"/>
                    </a:lnTo>
                    <a:lnTo>
                      <a:pt x="144" y="158"/>
                    </a:lnTo>
                    <a:lnTo>
                      <a:pt x="140" y="163"/>
                    </a:lnTo>
                    <a:lnTo>
                      <a:pt x="142" y="170"/>
                    </a:lnTo>
                    <a:lnTo>
                      <a:pt x="137" y="177"/>
                    </a:lnTo>
                    <a:lnTo>
                      <a:pt x="135" y="182"/>
                    </a:lnTo>
                    <a:lnTo>
                      <a:pt x="142" y="182"/>
                    </a:lnTo>
                    <a:lnTo>
                      <a:pt x="144" y="189"/>
                    </a:lnTo>
                    <a:lnTo>
                      <a:pt x="144" y="196"/>
                    </a:lnTo>
                    <a:lnTo>
                      <a:pt x="151" y="203"/>
                    </a:lnTo>
                    <a:lnTo>
                      <a:pt x="151" y="205"/>
                    </a:lnTo>
                    <a:lnTo>
                      <a:pt x="140" y="210"/>
                    </a:lnTo>
                    <a:lnTo>
                      <a:pt x="132" y="215"/>
                    </a:lnTo>
                    <a:lnTo>
                      <a:pt x="121" y="234"/>
                    </a:lnTo>
                    <a:lnTo>
                      <a:pt x="106" y="241"/>
                    </a:lnTo>
                    <a:lnTo>
                      <a:pt x="90" y="239"/>
                    </a:lnTo>
                    <a:lnTo>
                      <a:pt x="85" y="241"/>
                    </a:lnTo>
                    <a:lnTo>
                      <a:pt x="88" y="248"/>
                    </a:lnTo>
                    <a:lnTo>
                      <a:pt x="78" y="253"/>
                    </a:lnTo>
                    <a:lnTo>
                      <a:pt x="73" y="260"/>
                    </a:lnTo>
                    <a:lnTo>
                      <a:pt x="52" y="265"/>
                    </a:lnTo>
                    <a:lnTo>
                      <a:pt x="47" y="262"/>
                    </a:lnTo>
                    <a:lnTo>
                      <a:pt x="45" y="262"/>
                    </a:lnTo>
                    <a:lnTo>
                      <a:pt x="43" y="265"/>
                    </a:lnTo>
                    <a:lnTo>
                      <a:pt x="28" y="267"/>
                    </a:lnTo>
                    <a:lnTo>
                      <a:pt x="31" y="262"/>
                    </a:lnTo>
                    <a:lnTo>
                      <a:pt x="26" y="250"/>
                    </a:lnTo>
                    <a:lnTo>
                      <a:pt x="24" y="243"/>
                    </a:lnTo>
                    <a:lnTo>
                      <a:pt x="17" y="241"/>
                    </a:lnTo>
                    <a:lnTo>
                      <a:pt x="7" y="231"/>
                    </a:lnTo>
                    <a:lnTo>
                      <a:pt x="9" y="224"/>
                    </a:lnTo>
                    <a:lnTo>
                      <a:pt x="19" y="227"/>
                    </a:lnTo>
                    <a:lnTo>
                      <a:pt x="21" y="224"/>
                    </a:lnTo>
                    <a:lnTo>
                      <a:pt x="31" y="224"/>
                    </a:lnTo>
                    <a:lnTo>
                      <a:pt x="21" y="210"/>
                    </a:lnTo>
                    <a:lnTo>
                      <a:pt x="24" y="198"/>
                    </a:lnTo>
                    <a:lnTo>
                      <a:pt x="21" y="189"/>
                    </a:lnTo>
                    <a:lnTo>
                      <a:pt x="17" y="177"/>
                    </a:lnTo>
                    <a:lnTo>
                      <a:pt x="17" y="170"/>
                    </a:lnTo>
                    <a:lnTo>
                      <a:pt x="7" y="170"/>
                    </a:lnTo>
                    <a:lnTo>
                      <a:pt x="7" y="158"/>
                    </a:lnTo>
                    <a:lnTo>
                      <a:pt x="0" y="153"/>
                    </a:lnTo>
                    <a:lnTo>
                      <a:pt x="7" y="130"/>
                    </a:lnTo>
                    <a:lnTo>
                      <a:pt x="28" y="116"/>
                    </a:lnTo>
                    <a:lnTo>
                      <a:pt x="28" y="94"/>
                    </a:lnTo>
                    <a:lnTo>
                      <a:pt x="36" y="59"/>
                    </a:lnTo>
                    <a:lnTo>
                      <a:pt x="38" y="52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26" y="35"/>
                    </a:lnTo>
                    <a:lnTo>
                      <a:pt x="21" y="9"/>
                    </a:lnTo>
                    <a:lnTo>
                      <a:pt x="38" y="0"/>
                    </a:lnTo>
                    <a:lnTo>
                      <a:pt x="102" y="33"/>
                    </a:ln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9" name="Freeform 323">
                <a:extLst>
                  <a:ext uri="{FF2B5EF4-FFF2-40B4-BE49-F238E27FC236}">
                    <a16:creationId xmlns:a16="http://schemas.microsoft.com/office/drawing/2014/main" id="{342AFF8D-4A21-455A-89B9-9946C9EA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73" y="4798841"/>
                <a:ext cx="69210" cy="30963"/>
              </a:xfrm>
              <a:custGeom>
                <a:avLst/>
                <a:gdLst>
                  <a:gd name="T0" fmla="*/ 14 w 38"/>
                  <a:gd name="T1" fmla="*/ 12 h 17"/>
                  <a:gd name="T2" fmla="*/ 14 w 38"/>
                  <a:gd name="T3" fmla="*/ 12 h 17"/>
                  <a:gd name="T4" fmla="*/ 2 w 38"/>
                  <a:gd name="T5" fmla="*/ 17 h 17"/>
                  <a:gd name="T6" fmla="*/ 2 w 38"/>
                  <a:gd name="T7" fmla="*/ 12 h 17"/>
                  <a:gd name="T8" fmla="*/ 0 w 38"/>
                  <a:gd name="T9" fmla="*/ 10 h 17"/>
                  <a:gd name="T10" fmla="*/ 2 w 38"/>
                  <a:gd name="T11" fmla="*/ 5 h 17"/>
                  <a:gd name="T12" fmla="*/ 16 w 38"/>
                  <a:gd name="T13" fmla="*/ 3 h 17"/>
                  <a:gd name="T14" fmla="*/ 26 w 38"/>
                  <a:gd name="T15" fmla="*/ 0 h 17"/>
                  <a:gd name="T16" fmla="*/ 33 w 38"/>
                  <a:gd name="T17" fmla="*/ 0 h 17"/>
                  <a:gd name="T18" fmla="*/ 38 w 38"/>
                  <a:gd name="T19" fmla="*/ 0 h 17"/>
                  <a:gd name="T20" fmla="*/ 33 w 38"/>
                  <a:gd name="T21" fmla="*/ 5 h 17"/>
                  <a:gd name="T22" fmla="*/ 14 w 38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7">
                    <a:moveTo>
                      <a:pt x="14" y="12"/>
                    </a:moveTo>
                    <a:lnTo>
                      <a:pt x="14" y="12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33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0" name="Freeform 325">
                <a:extLst>
                  <a:ext uri="{FF2B5EF4-FFF2-40B4-BE49-F238E27FC236}">
                    <a16:creationId xmlns:a16="http://schemas.microsoft.com/office/drawing/2014/main" id="{DB443D8C-7619-4536-9D9D-EB0209BF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3321" y="3372771"/>
                <a:ext cx="116563" cy="249517"/>
              </a:xfrm>
              <a:custGeom>
                <a:avLst/>
                <a:gdLst>
                  <a:gd name="T0" fmla="*/ 43 w 64"/>
                  <a:gd name="T1" fmla="*/ 2 h 137"/>
                  <a:gd name="T2" fmla="*/ 43 w 64"/>
                  <a:gd name="T3" fmla="*/ 2 h 137"/>
                  <a:gd name="T4" fmla="*/ 43 w 64"/>
                  <a:gd name="T5" fmla="*/ 14 h 137"/>
                  <a:gd name="T6" fmla="*/ 57 w 64"/>
                  <a:gd name="T7" fmla="*/ 7 h 137"/>
                  <a:gd name="T8" fmla="*/ 57 w 64"/>
                  <a:gd name="T9" fmla="*/ 9 h 137"/>
                  <a:gd name="T10" fmla="*/ 50 w 64"/>
                  <a:gd name="T11" fmla="*/ 21 h 137"/>
                  <a:gd name="T12" fmla="*/ 50 w 64"/>
                  <a:gd name="T13" fmla="*/ 28 h 137"/>
                  <a:gd name="T14" fmla="*/ 54 w 64"/>
                  <a:gd name="T15" fmla="*/ 33 h 137"/>
                  <a:gd name="T16" fmla="*/ 52 w 64"/>
                  <a:gd name="T17" fmla="*/ 52 h 137"/>
                  <a:gd name="T18" fmla="*/ 43 w 64"/>
                  <a:gd name="T19" fmla="*/ 61 h 137"/>
                  <a:gd name="T20" fmla="*/ 45 w 64"/>
                  <a:gd name="T21" fmla="*/ 71 h 137"/>
                  <a:gd name="T22" fmla="*/ 54 w 64"/>
                  <a:gd name="T23" fmla="*/ 71 h 137"/>
                  <a:gd name="T24" fmla="*/ 57 w 64"/>
                  <a:gd name="T25" fmla="*/ 80 h 137"/>
                  <a:gd name="T26" fmla="*/ 64 w 64"/>
                  <a:gd name="T27" fmla="*/ 85 h 137"/>
                  <a:gd name="T28" fmla="*/ 62 w 64"/>
                  <a:gd name="T29" fmla="*/ 99 h 137"/>
                  <a:gd name="T30" fmla="*/ 54 w 64"/>
                  <a:gd name="T31" fmla="*/ 104 h 137"/>
                  <a:gd name="T32" fmla="*/ 50 w 64"/>
                  <a:gd name="T33" fmla="*/ 109 h 137"/>
                  <a:gd name="T34" fmla="*/ 38 w 64"/>
                  <a:gd name="T35" fmla="*/ 118 h 137"/>
                  <a:gd name="T36" fmla="*/ 40 w 64"/>
                  <a:gd name="T37" fmla="*/ 125 h 137"/>
                  <a:gd name="T38" fmla="*/ 38 w 64"/>
                  <a:gd name="T39" fmla="*/ 132 h 137"/>
                  <a:gd name="T40" fmla="*/ 31 w 64"/>
                  <a:gd name="T41" fmla="*/ 137 h 137"/>
                  <a:gd name="T42" fmla="*/ 24 w 64"/>
                  <a:gd name="T43" fmla="*/ 104 h 137"/>
                  <a:gd name="T44" fmla="*/ 14 w 64"/>
                  <a:gd name="T45" fmla="*/ 97 h 137"/>
                  <a:gd name="T46" fmla="*/ 14 w 64"/>
                  <a:gd name="T47" fmla="*/ 92 h 137"/>
                  <a:gd name="T48" fmla="*/ 2 w 64"/>
                  <a:gd name="T49" fmla="*/ 80 h 137"/>
                  <a:gd name="T50" fmla="*/ 0 w 64"/>
                  <a:gd name="T51" fmla="*/ 66 h 137"/>
                  <a:gd name="T52" fmla="*/ 10 w 64"/>
                  <a:gd name="T53" fmla="*/ 54 h 137"/>
                  <a:gd name="T54" fmla="*/ 14 w 64"/>
                  <a:gd name="T55" fmla="*/ 38 h 137"/>
                  <a:gd name="T56" fmla="*/ 10 w 64"/>
                  <a:gd name="T57" fmla="*/ 19 h 137"/>
                  <a:gd name="T58" fmla="*/ 14 w 64"/>
                  <a:gd name="T59" fmla="*/ 9 h 137"/>
                  <a:gd name="T60" fmla="*/ 33 w 64"/>
                  <a:gd name="T61" fmla="*/ 0 h 137"/>
                  <a:gd name="T62" fmla="*/ 43 w 64"/>
                  <a:gd name="T63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137">
                    <a:moveTo>
                      <a:pt x="43" y="2"/>
                    </a:moveTo>
                    <a:lnTo>
                      <a:pt x="43" y="2"/>
                    </a:lnTo>
                    <a:lnTo>
                      <a:pt x="43" y="14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50" y="21"/>
                    </a:lnTo>
                    <a:lnTo>
                      <a:pt x="50" y="28"/>
                    </a:lnTo>
                    <a:lnTo>
                      <a:pt x="54" y="33"/>
                    </a:lnTo>
                    <a:lnTo>
                      <a:pt x="52" y="52"/>
                    </a:lnTo>
                    <a:lnTo>
                      <a:pt x="43" y="61"/>
                    </a:lnTo>
                    <a:lnTo>
                      <a:pt x="45" y="71"/>
                    </a:lnTo>
                    <a:lnTo>
                      <a:pt x="54" y="71"/>
                    </a:lnTo>
                    <a:lnTo>
                      <a:pt x="57" y="80"/>
                    </a:lnTo>
                    <a:lnTo>
                      <a:pt x="64" y="85"/>
                    </a:lnTo>
                    <a:lnTo>
                      <a:pt x="62" y="99"/>
                    </a:lnTo>
                    <a:lnTo>
                      <a:pt x="54" y="104"/>
                    </a:lnTo>
                    <a:lnTo>
                      <a:pt x="50" y="109"/>
                    </a:lnTo>
                    <a:lnTo>
                      <a:pt x="38" y="118"/>
                    </a:lnTo>
                    <a:lnTo>
                      <a:pt x="40" y="125"/>
                    </a:lnTo>
                    <a:lnTo>
                      <a:pt x="38" y="132"/>
                    </a:lnTo>
                    <a:lnTo>
                      <a:pt x="31" y="137"/>
                    </a:lnTo>
                    <a:lnTo>
                      <a:pt x="24" y="104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2" y="80"/>
                    </a:lnTo>
                    <a:lnTo>
                      <a:pt x="0" y="66"/>
                    </a:lnTo>
                    <a:lnTo>
                      <a:pt x="10" y="54"/>
                    </a:lnTo>
                    <a:lnTo>
                      <a:pt x="14" y="38"/>
                    </a:lnTo>
                    <a:lnTo>
                      <a:pt x="10" y="19"/>
                    </a:lnTo>
                    <a:lnTo>
                      <a:pt x="14" y="9"/>
                    </a:lnTo>
                    <a:lnTo>
                      <a:pt x="33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1" name="Freeform 327">
                <a:extLst>
                  <a:ext uri="{FF2B5EF4-FFF2-40B4-BE49-F238E27FC236}">
                    <a16:creationId xmlns:a16="http://schemas.microsoft.com/office/drawing/2014/main" id="{94A743E4-EF03-4426-9C29-494D178795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6934" y="3190642"/>
                <a:ext cx="551852" cy="238590"/>
              </a:xfrm>
              <a:custGeom>
                <a:avLst/>
                <a:gdLst>
                  <a:gd name="T0" fmla="*/ 175 w 303"/>
                  <a:gd name="T1" fmla="*/ 19 h 131"/>
                  <a:gd name="T2" fmla="*/ 218 w 303"/>
                  <a:gd name="T3" fmla="*/ 24 h 131"/>
                  <a:gd name="T4" fmla="*/ 251 w 303"/>
                  <a:gd name="T5" fmla="*/ 15 h 131"/>
                  <a:gd name="T6" fmla="*/ 284 w 303"/>
                  <a:gd name="T7" fmla="*/ 24 h 131"/>
                  <a:gd name="T8" fmla="*/ 284 w 303"/>
                  <a:gd name="T9" fmla="*/ 41 h 131"/>
                  <a:gd name="T10" fmla="*/ 303 w 303"/>
                  <a:gd name="T11" fmla="*/ 52 h 131"/>
                  <a:gd name="T12" fmla="*/ 296 w 303"/>
                  <a:gd name="T13" fmla="*/ 83 h 131"/>
                  <a:gd name="T14" fmla="*/ 301 w 303"/>
                  <a:gd name="T15" fmla="*/ 105 h 131"/>
                  <a:gd name="T16" fmla="*/ 289 w 303"/>
                  <a:gd name="T17" fmla="*/ 102 h 131"/>
                  <a:gd name="T18" fmla="*/ 263 w 303"/>
                  <a:gd name="T19" fmla="*/ 105 h 131"/>
                  <a:gd name="T20" fmla="*/ 237 w 303"/>
                  <a:gd name="T21" fmla="*/ 107 h 131"/>
                  <a:gd name="T22" fmla="*/ 204 w 303"/>
                  <a:gd name="T23" fmla="*/ 114 h 131"/>
                  <a:gd name="T24" fmla="*/ 178 w 303"/>
                  <a:gd name="T25" fmla="*/ 116 h 131"/>
                  <a:gd name="T26" fmla="*/ 171 w 303"/>
                  <a:gd name="T27" fmla="*/ 123 h 131"/>
                  <a:gd name="T28" fmla="*/ 164 w 303"/>
                  <a:gd name="T29" fmla="*/ 131 h 131"/>
                  <a:gd name="T30" fmla="*/ 164 w 303"/>
                  <a:gd name="T31" fmla="*/ 114 h 131"/>
                  <a:gd name="T32" fmla="*/ 140 w 303"/>
                  <a:gd name="T33" fmla="*/ 112 h 131"/>
                  <a:gd name="T34" fmla="*/ 105 w 303"/>
                  <a:gd name="T35" fmla="*/ 126 h 131"/>
                  <a:gd name="T36" fmla="*/ 74 w 303"/>
                  <a:gd name="T37" fmla="*/ 114 h 131"/>
                  <a:gd name="T38" fmla="*/ 60 w 303"/>
                  <a:gd name="T39" fmla="*/ 126 h 131"/>
                  <a:gd name="T40" fmla="*/ 26 w 303"/>
                  <a:gd name="T41" fmla="*/ 114 h 131"/>
                  <a:gd name="T42" fmla="*/ 5 w 303"/>
                  <a:gd name="T43" fmla="*/ 83 h 131"/>
                  <a:gd name="T44" fmla="*/ 0 w 303"/>
                  <a:gd name="T45" fmla="*/ 57 h 131"/>
                  <a:gd name="T46" fmla="*/ 45 w 303"/>
                  <a:gd name="T47" fmla="*/ 36 h 131"/>
                  <a:gd name="T48" fmla="*/ 83 w 303"/>
                  <a:gd name="T49" fmla="*/ 24 h 131"/>
                  <a:gd name="T50" fmla="*/ 121 w 303"/>
                  <a:gd name="T51" fmla="*/ 5 h 131"/>
                  <a:gd name="T52" fmla="*/ 175 w 303"/>
                  <a:gd name="T53" fmla="*/ 19 h 131"/>
                  <a:gd name="T54" fmla="*/ 17 w 303"/>
                  <a:gd name="T55" fmla="*/ 31 h 131"/>
                  <a:gd name="T56" fmla="*/ 0 w 303"/>
                  <a:gd name="T57" fmla="*/ 34 h 131"/>
                  <a:gd name="T58" fmla="*/ 3 w 303"/>
                  <a:gd name="T59" fmla="*/ 26 h 131"/>
                  <a:gd name="T60" fmla="*/ 0 w 303"/>
                  <a:gd name="T61" fmla="*/ 7 h 131"/>
                  <a:gd name="T62" fmla="*/ 31 w 303"/>
                  <a:gd name="T63" fmla="*/ 5 h 131"/>
                  <a:gd name="T64" fmla="*/ 48 w 303"/>
                  <a:gd name="T65" fmla="*/ 19 h 131"/>
                  <a:gd name="T66" fmla="*/ 24 w 303"/>
                  <a:gd name="T67" fmla="*/ 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3" h="131">
                    <a:moveTo>
                      <a:pt x="175" y="19"/>
                    </a:moveTo>
                    <a:lnTo>
                      <a:pt x="175" y="19"/>
                    </a:lnTo>
                    <a:lnTo>
                      <a:pt x="199" y="26"/>
                    </a:lnTo>
                    <a:lnTo>
                      <a:pt x="218" y="24"/>
                    </a:lnTo>
                    <a:lnTo>
                      <a:pt x="232" y="24"/>
                    </a:lnTo>
                    <a:lnTo>
                      <a:pt x="251" y="15"/>
                    </a:lnTo>
                    <a:lnTo>
                      <a:pt x="268" y="12"/>
                    </a:lnTo>
                    <a:lnTo>
                      <a:pt x="284" y="24"/>
                    </a:lnTo>
                    <a:lnTo>
                      <a:pt x="287" y="31"/>
                    </a:lnTo>
                    <a:lnTo>
                      <a:pt x="284" y="41"/>
                    </a:lnTo>
                    <a:lnTo>
                      <a:pt x="296" y="45"/>
                    </a:lnTo>
                    <a:lnTo>
                      <a:pt x="303" y="52"/>
                    </a:lnTo>
                    <a:lnTo>
                      <a:pt x="291" y="60"/>
                    </a:lnTo>
                    <a:lnTo>
                      <a:pt x="296" y="83"/>
                    </a:lnTo>
                    <a:lnTo>
                      <a:pt x="294" y="88"/>
                    </a:lnTo>
                    <a:lnTo>
                      <a:pt x="301" y="105"/>
                    </a:lnTo>
                    <a:lnTo>
                      <a:pt x="296" y="107"/>
                    </a:lnTo>
                    <a:lnTo>
                      <a:pt x="289" y="102"/>
                    </a:lnTo>
                    <a:lnTo>
                      <a:pt x="270" y="100"/>
                    </a:lnTo>
                    <a:lnTo>
                      <a:pt x="263" y="105"/>
                    </a:lnTo>
                    <a:lnTo>
                      <a:pt x="244" y="107"/>
                    </a:lnTo>
                    <a:lnTo>
                      <a:pt x="237" y="107"/>
                    </a:lnTo>
                    <a:lnTo>
                      <a:pt x="218" y="114"/>
                    </a:lnTo>
                    <a:lnTo>
                      <a:pt x="204" y="114"/>
                    </a:lnTo>
                    <a:lnTo>
                      <a:pt x="197" y="109"/>
                    </a:lnTo>
                    <a:lnTo>
                      <a:pt x="178" y="116"/>
                    </a:lnTo>
                    <a:lnTo>
                      <a:pt x="173" y="112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4" y="131"/>
                    </a:lnTo>
                    <a:lnTo>
                      <a:pt x="157" y="123"/>
                    </a:lnTo>
                    <a:lnTo>
                      <a:pt x="164" y="114"/>
                    </a:lnTo>
                    <a:lnTo>
                      <a:pt x="154" y="116"/>
                    </a:lnTo>
                    <a:lnTo>
                      <a:pt x="140" y="112"/>
                    </a:lnTo>
                    <a:lnTo>
                      <a:pt x="128" y="123"/>
                    </a:lnTo>
                    <a:lnTo>
                      <a:pt x="105" y="126"/>
                    </a:lnTo>
                    <a:lnTo>
                      <a:pt x="90" y="114"/>
                    </a:lnTo>
                    <a:lnTo>
                      <a:pt x="74" y="114"/>
                    </a:lnTo>
                    <a:lnTo>
                      <a:pt x="69" y="123"/>
                    </a:lnTo>
                    <a:lnTo>
                      <a:pt x="60" y="126"/>
                    </a:lnTo>
                    <a:lnTo>
                      <a:pt x="43" y="114"/>
                    </a:lnTo>
                    <a:lnTo>
                      <a:pt x="26" y="114"/>
                    </a:lnTo>
                    <a:lnTo>
                      <a:pt x="15" y="95"/>
                    </a:lnTo>
                    <a:lnTo>
                      <a:pt x="5" y="83"/>
                    </a:lnTo>
                    <a:lnTo>
                      <a:pt x="12" y="67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45" y="36"/>
                    </a:lnTo>
                    <a:lnTo>
                      <a:pt x="50" y="22"/>
                    </a:lnTo>
                    <a:lnTo>
                      <a:pt x="83" y="24"/>
                    </a:lnTo>
                    <a:lnTo>
                      <a:pt x="102" y="10"/>
                    </a:lnTo>
                    <a:lnTo>
                      <a:pt x="121" y="5"/>
                    </a:lnTo>
                    <a:lnTo>
                      <a:pt x="147" y="3"/>
                    </a:lnTo>
                    <a:lnTo>
                      <a:pt x="175" y="19"/>
                    </a:lnTo>
                    <a:close/>
                    <a:moveTo>
                      <a:pt x="17" y="31"/>
                    </a:moveTo>
                    <a:lnTo>
                      <a:pt x="17" y="31"/>
                    </a:lnTo>
                    <a:lnTo>
                      <a:pt x="5" y="43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24" y="24"/>
                    </a:lnTo>
                    <a:lnTo>
                      <a:pt x="17" y="3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2" name="Freeform 329">
                <a:extLst>
                  <a:ext uri="{FF2B5EF4-FFF2-40B4-BE49-F238E27FC236}">
                    <a16:creationId xmlns:a16="http://schemas.microsoft.com/office/drawing/2014/main" id="{247DB623-EB8E-4CA6-95C1-A1BB74426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712" y="3786203"/>
                <a:ext cx="50996" cy="107456"/>
              </a:xfrm>
              <a:custGeom>
                <a:avLst/>
                <a:gdLst>
                  <a:gd name="T0" fmla="*/ 16 w 28"/>
                  <a:gd name="T1" fmla="*/ 45 h 59"/>
                  <a:gd name="T2" fmla="*/ 16 w 28"/>
                  <a:gd name="T3" fmla="*/ 45 h 59"/>
                  <a:gd name="T4" fmla="*/ 9 w 28"/>
                  <a:gd name="T5" fmla="*/ 59 h 59"/>
                  <a:gd name="T6" fmla="*/ 0 w 28"/>
                  <a:gd name="T7" fmla="*/ 45 h 59"/>
                  <a:gd name="T8" fmla="*/ 0 w 28"/>
                  <a:gd name="T9" fmla="*/ 31 h 59"/>
                  <a:gd name="T10" fmla="*/ 9 w 28"/>
                  <a:gd name="T11" fmla="*/ 14 h 59"/>
                  <a:gd name="T12" fmla="*/ 21 w 28"/>
                  <a:gd name="T13" fmla="*/ 0 h 59"/>
                  <a:gd name="T14" fmla="*/ 28 w 28"/>
                  <a:gd name="T15" fmla="*/ 7 h 59"/>
                  <a:gd name="T16" fmla="*/ 26 w 28"/>
                  <a:gd name="T17" fmla="*/ 17 h 59"/>
                  <a:gd name="T18" fmla="*/ 16 w 28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59">
                    <a:moveTo>
                      <a:pt x="16" y="45"/>
                    </a:moveTo>
                    <a:lnTo>
                      <a:pt x="16" y="45"/>
                    </a:lnTo>
                    <a:lnTo>
                      <a:pt x="9" y="5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28" y="7"/>
                    </a:lnTo>
                    <a:lnTo>
                      <a:pt x="26" y="17"/>
                    </a:ln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3" name="Freeform 335">
                <a:extLst>
                  <a:ext uri="{FF2B5EF4-FFF2-40B4-BE49-F238E27FC236}">
                    <a16:creationId xmlns:a16="http://schemas.microsoft.com/office/drawing/2014/main" id="{BC4A2314-E168-4FE7-836F-0317640C2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1675" y="2751711"/>
                <a:ext cx="529996" cy="353331"/>
              </a:xfrm>
              <a:custGeom>
                <a:avLst/>
                <a:gdLst>
                  <a:gd name="T0" fmla="*/ 189 w 291"/>
                  <a:gd name="T1" fmla="*/ 0 h 194"/>
                  <a:gd name="T2" fmla="*/ 194 w 291"/>
                  <a:gd name="T3" fmla="*/ 19 h 194"/>
                  <a:gd name="T4" fmla="*/ 208 w 291"/>
                  <a:gd name="T5" fmla="*/ 28 h 194"/>
                  <a:gd name="T6" fmla="*/ 215 w 291"/>
                  <a:gd name="T7" fmla="*/ 45 h 194"/>
                  <a:gd name="T8" fmla="*/ 248 w 291"/>
                  <a:gd name="T9" fmla="*/ 50 h 194"/>
                  <a:gd name="T10" fmla="*/ 267 w 291"/>
                  <a:gd name="T11" fmla="*/ 61 h 194"/>
                  <a:gd name="T12" fmla="*/ 291 w 291"/>
                  <a:gd name="T13" fmla="*/ 76 h 194"/>
                  <a:gd name="T14" fmla="*/ 288 w 291"/>
                  <a:gd name="T15" fmla="*/ 102 h 194"/>
                  <a:gd name="T16" fmla="*/ 269 w 291"/>
                  <a:gd name="T17" fmla="*/ 111 h 194"/>
                  <a:gd name="T18" fmla="*/ 262 w 291"/>
                  <a:gd name="T19" fmla="*/ 130 h 194"/>
                  <a:gd name="T20" fmla="*/ 236 w 291"/>
                  <a:gd name="T21" fmla="*/ 140 h 194"/>
                  <a:gd name="T22" fmla="*/ 208 w 291"/>
                  <a:gd name="T23" fmla="*/ 149 h 194"/>
                  <a:gd name="T24" fmla="*/ 217 w 291"/>
                  <a:gd name="T25" fmla="*/ 170 h 194"/>
                  <a:gd name="T26" fmla="*/ 231 w 291"/>
                  <a:gd name="T27" fmla="*/ 175 h 194"/>
                  <a:gd name="T28" fmla="*/ 191 w 291"/>
                  <a:gd name="T29" fmla="*/ 194 h 194"/>
                  <a:gd name="T30" fmla="*/ 184 w 291"/>
                  <a:gd name="T31" fmla="*/ 177 h 194"/>
                  <a:gd name="T32" fmla="*/ 170 w 291"/>
                  <a:gd name="T33" fmla="*/ 166 h 194"/>
                  <a:gd name="T34" fmla="*/ 182 w 291"/>
                  <a:gd name="T35" fmla="*/ 154 h 194"/>
                  <a:gd name="T36" fmla="*/ 156 w 291"/>
                  <a:gd name="T37" fmla="*/ 140 h 194"/>
                  <a:gd name="T38" fmla="*/ 132 w 291"/>
                  <a:gd name="T39" fmla="*/ 154 h 194"/>
                  <a:gd name="T40" fmla="*/ 113 w 291"/>
                  <a:gd name="T41" fmla="*/ 168 h 194"/>
                  <a:gd name="T42" fmla="*/ 99 w 291"/>
                  <a:gd name="T43" fmla="*/ 168 h 194"/>
                  <a:gd name="T44" fmla="*/ 106 w 291"/>
                  <a:gd name="T45" fmla="*/ 156 h 194"/>
                  <a:gd name="T46" fmla="*/ 108 w 291"/>
                  <a:gd name="T47" fmla="*/ 144 h 194"/>
                  <a:gd name="T48" fmla="*/ 113 w 291"/>
                  <a:gd name="T49" fmla="*/ 147 h 194"/>
                  <a:gd name="T50" fmla="*/ 127 w 291"/>
                  <a:gd name="T51" fmla="*/ 144 h 194"/>
                  <a:gd name="T52" fmla="*/ 127 w 291"/>
                  <a:gd name="T53" fmla="*/ 140 h 194"/>
                  <a:gd name="T54" fmla="*/ 118 w 291"/>
                  <a:gd name="T55" fmla="*/ 123 h 194"/>
                  <a:gd name="T56" fmla="*/ 113 w 291"/>
                  <a:gd name="T57" fmla="*/ 111 h 194"/>
                  <a:gd name="T58" fmla="*/ 99 w 291"/>
                  <a:gd name="T59" fmla="*/ 104 h 194"/>
                  <a:gd name="T60" fmla="*/ 75 w 291"/>
                  <a:gd name="T61" fmla="*/ 99 h 194"/>
                  <a:gd name="T62" fmla="*/ 66 w 291"/>
                  <a:gd name="T63" fmla="*/ 104 h 194"/>
                  <a:gd name="T64" fmla="*/ 49 w 291"/>
                  <a:gd name="T65" fmla="*/ 111 h 194"/>
                  <a:gd name="T66" fmla="*/ 37 w 291"/>
                  <a:gd name="T67" fmla="*/ 109 h 194"/>
                  <a:gd name="T68" fmla="*/ 16 w 291"/>
                  <a:gd name="T69" fmla="*/ 106 h 194"/>
                  <a:gd name="T70" fmla="*/ 9 w 291"/>
                  <a:gd name="T71" fmla="*/ 104 h 194"/>
                  <a:gd name="T72" fmla="*/ 2 w 291"/>
                  <a:gd name="T73" fmla="*/ 88 h 194"/>
                  <a:gd name="T74" fmla="*/ 11 w 291"/>
                  <a:gd name="T75" fmla="*/ 83 h 194"/>
                  <a:gd name="T76" fmla="*/ 21 w 291"/>
                  <a:gd name="T77" fmla="*/ 52 h 194"/>
                  <a:gd name="T78" fmla="*/ 30 w 291"/>
                  <a:gd name="T79" fmla="*/ 43 h 194"/>
                  <a:gd name="T80" fmla="*/ 30 w 291"/>
                  <a:gd name="T81" fmla="*/ 19 h 194"/>
                  <a:gd name="T82" fmla="*/ 52 w 291"/>
                  <a:gd name="T83" fmla="*/ 9 h 194"/>
                  <a:gd name="T84" fmla="*/ 87 w 291"/>
                  <a:gd name="T85" fmla="*/ 19 h 194"/>
                  <a:gd name="T86" fmla="*/ 104 w 291"/>
                  <a:gd name="T87" fmla="*/ 24 h 194"/>
                  <a:gd name="T88" fmla="*/ 115 w 291"/>
                  <a:gd name="T89" fmla="*/ 24 h 194"/>
                  <a:gd name="T90" fmla="*/ 137 w 291"/>
                  <a:gd name="T91" fmla="*/ 26 h 194"/>
                  <a:gd name="T92" fmla="*/ 142 w 291"/>
                  <a:gd name="T93" fmla="*/ 7 h 194"/>
                  <a:gd name="T94" fmla="*/ 163 w 291"/>
                  <a:gd name="T95" fmla="*/ 7 h 194"/>
                  <a:gd name="T96" fmla="*/ 172 w 291"/>
                  <a:gd name="T97" fmla="*/ 0 h 194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244 w 10000"/>
                  <a:gd name="connsiteY17" fmla="*/ 5722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424 w 10000"/>
                  <a:gd name="connsiteY17" fmla="*/ 5830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0000" h="10000">
                    <a:moveTo>
                      <a:pt x="6495" y="0"/>
                    </a:moveTo>
                    <a:lnTo>
                      <a:pt x="6495" y="0"/>
                    </a:lnTo>
                    <a:lnTo>
                      <a:pt x="6804" y="722"/>
                    </a:lnTo>
                    <a:lnTo>
                      <a:pt x="6667" y="979"/>
                    </a:lnTo>
                    <a:cubicBezTo>
                      <a:pt x="6690" y="1099"/>
                      <a:pt x="6712" y="1220"/>
                      <a:pt x="6735" y="1340"/>
                    </a:cubicBezTo>
                    <a:lnTo>
                      <a:pt x="7148" y="1443"/>
                    </a:lnTo>
                    <a:lnTo>
                      <a:pt x="7388" y="2062"/>
                    </a:lnTo>
                    <a:lnTo>
                      <a:pt x="7388" y="2320"/>
                    </a:lnTo>
                    <a:lnTo>
                      <a:pt x="8041" y="2784"/>
                    </a:lnTo>
                    <a:lnTo>
                      <a:pt x="8522" y="2577"/>
                    </a:lnTo>
                    <a:lnTo>
                      <a:pt x="8832" y="3144"/>
                    </a:lnTo>
                    <a:lnTo>
                      <a:pt x="9175" y="3144"/>
                    </a:lnTo>
                    <a:lnTo>
                      <a:pt x="10000" y="3557"/>
                    </a:lnTo>
                    <a:lnTo>
                      <a:pt x="10000" y="3918"/>
                    </a:lnTo>
                    <a:lnTo>
                      <a:pt x="9725" y="4536"/>
                    </a:lnTo>
                    <a:cubicBezTo>
                      <a:pt x="9782" y="4777"/>
                      <a:pt x="9840" y="5017"/>
                      <a:pt x="9897" y="5258"/>
                    </a:cubicBezTo>
                    <a:cubicBezTo>
                      <a:pt x="9874" y="5413"/>
                      <a:pt x="9851" y="5567"/>
                      <a:pt x="9828" y="5722"/>
                    </a:cubicBezTo>
                    <a:lnTo>
                      <a:pt x="9424" y="5830"/>
                    </a:lnTo>
                    <a:cubicBezTo>
                      <a:pt x="9380" y="6058"/>
                      <a:pt x="9155" y="6178"/>
                      <a:pt x="9111" y="6406"/>
                    </a:cubicBezTo>
                    <a:lnTo>
                      <a:pt x="9003" y="6701"/>
                    </a:lnTo>
                    <a:lnTo>
                      <a:pt x="8522" y="6804"/>
                    </a:lnTo>
                    <a:lnTo>
                      <a:pt x="8110" y="7216"/>
                    </a:lnTo>
                    <a:lnTo>
                      <a:pt x="7629" y="7216"/>
                    </a:lnTo>
                    <a:lnTo>
                      <a:pt x="7148" y="7680"/>
                    </a:lnTo>
                    <a:lnTo>
                      <a:pt x="7148" y="8402"/>
                    </a:lnTo>
                    <a:lnTo>
                      <a:pt x="7457" y="8763"/>
                    </a:lnTo>
                    <a:lnTo>
                      <a:pt x="8041" y="8660"/>
                    </a:lnTo>
                    <a:cubicBezTo>
                      <a:pt x="8007" y="8780"/>
                      <a:pt x="7972" y="8901"/>
                      <a:pt x="7938" y="9021"/>
                    </a:cubicBezTo>
                    <a:lnTo>
                      <a:pt x="7285" y="9278"/>
                    </a:lnTo>
                    <a:lnTo>
                      <a:pt x="6564" y="10000"/>
                    </a:lnTo>
                    <a:lnTo>
                      <a:pt x="6254" y="9639"/>
                    </a:lnTo>
                    <a:cubicBezTo>
                      <a:pt x="6277" y="9467"/>
                      <a:pt x="6300" y="9296"/>
                      <a:pt x="6323" y="9124"/>
                    </a:cubicBezTo>
                    <a:lnTo>
                      <a:pt x="5773" y="8763"/>
                    </a:lnTo>
                    <a:cubicBezTo>
                      <a:pt x="5796" y="8694"/>
                      <a:pt x="5819" y="8626"/>
                      <a:pt x="5842" y="8557"/>
                    </a:cubicBezTo>
                    <a:lnTo>
                      <a:pt x="6323" y="8196"/>
                    </a:lnTo>
                    <a:lnTo>
                      <a:pt x="6254" y="7938"/>
                    </a:lnTo>
                    <a:lnTo>
                      <a:pt x="5361" y="7577"/>
                    </a:lnTo>
                    <a:lnTo>
                      <a:pt x="5361" y="7216"/>
                    </a:lnTo>
                    <a:lnTo>
                      <a:pt x="4777" y="7320"/>
                    </a:lnTo>
                    <a:cubicBezTo>
                      <a:pt x="4697" y="7526"/>
                      <a:pt x="4616" y="7732"/>
                      <a:pt x="4536" y="7938"/>
                    </a:cubicBezTo>
                    <a:lnTo>
                      <a:pt x="4124" y="8918"/>
                    </a:lnTo>
                    <a:lnTo>
                      <a:pt x="3883" y="8660"/>
                    </a:lnTo>
                    <a:lnTo>
                      <a:pt x="3643" y="8763"/>
                    </a:lnTo>
                    <a:lnTo>
                      <a:pt x="3402" y="8660"/>
                    </a:lnTo>
                    <a:cubicBezTo>
                      <a:pt x="3425" y="8626"/>
                      <a:pt x="3448" y="8591"/>
                      <a:pt x="3471" y="8557"/>
                    </a:cubicBezTo>
                    <a:cubicBezTo>
                      <a:pt x="3528" y="8385"/>
                      <a:pt x="3586" y="8213"/>
                      <a:pt x="3643" y="8041"/>
                    </a:cubicBezTo>
                    <a:lnTo>
                      <a:pt x="3814" y="7680"/>
                    </a:lnTo>
                    <a:cubicBezTo>
                      <a:pt x="3780" y="7594"/>
                      <a:pt x="3745" y="7509"/>
                      <a:pt x="3711" y="7423"/>
                    </a:cubicBezTo>
                    <a:lnTo>
                      <a:pt x="3883" y="7423"/>
                    </a:lnTo>
                    <a:lnTo>
                      <a:pt x="3883" y="7577"/>
                    </a:lnTo>
                    <a:lnTo>
                      <a:pt x="4227" y="7577"/>
                    </a:lnTo>
                    <a:cubicBezTo>
                      <a:pt x="4273" y="7526"/>
                      <a:pt x="4318" y="7474"/>
                      <a:pt x="4364" y="7423"/>
                    </a:cubicBezTo>
                    <a:cubicBezTo>
                      <a:pt x="4341" y="7389"/>
                      <a:pt x="4319" y="7354"/>
                      <a:pt x="4296" y="7320"/>
                    </a:cubicBezTo>
                    <a:lnTo>
                      <a:pt x="4364" y="7216"/>
                    </a:lnTo>
                    <a:lnTo>
                      <a:pt x="4124" y="6804"/>
                    </a:lnTo>
                    <a:cubicBezTo>
                      <a:pt x="4101" y="6649"/>
                      <a:pt x="4078" y="6495"/>
                      <a:pt x="4055" y="6340"/>
                    </a:cubicBezTo>
                    <a:lnTo>
                      <a:pt x="3883" y="6237"/>
                    </a:lnTo>
                    <a:lnTo>
                      <a:pt x="3883" y="5722"/>
                    </a:lnTo>
                    <a:lnTo>
                      <a:pt x="3643" y="5464"/>
                    </a:lnTo>
                    <a:lnTo>
                      <a:pt x="3402" y="5361"/>
                    </a:lnTo>
                    <a:lnTo>
                      <a:pt x="2990" y="5000"/>
                    </a:lnTo>
                    <a:lnTo>
                      <a:pt x="2577" y="5103"/>
                    </a:lnTo>
                    <a:cubicBezTo>
                      <a:pt x="2554" y="5189"/>
                      <a:pt x="2532" y="5275"/>
                      <a:pt x="2509" y="5361"/>
                    </a:cubicBezTo>
                    <a:lnTo>
                      <a:pt x="2268" y="5361"/>
                    </a:lnTo>
                    <a:lnTo>
                      <a:pt x="2096" y="5619"/>
                    </a:lnTo>
                    <a:lnTo>
                      <a:pt x="1684" y="5722"/>
                    </a:lnTo>
                    <a:lnTo>
                      <a:pt x="1546" y="5876"/>
                    </a:lnTo>
                    <a:lnTo>
                      <a:pt x="1271" y="5619"/>
                    </a:lnTo>
                    <a:lnTo>
                      <a:pt x="893" y="5619"/>
                    </a:lnTo>
                    <a:lnTo>
                      <a:pt x="550" y="5464"/>
                    </a:lnTo>
                    <a:lnTo>
                      <a:pt x="309" y="5722"/>
                    </a:lnTo>
                    <a:lnTo>
                      <a:pt x="309" y="5361"/>
                    </a:lnTo>
                    <a:lnTo>
                      <a:pt x="0" y="5000"/>
                    </a:lnTo>
                    <a:cubicBezTo>
                      <a:pt x="23" y="4845"/>
                      <a:pt x="46" y="4691"/>
                      <a:pt x="69" y="4536"/>
                    </a:cubicBezTo>
                    <a:lnTo>
                      <a:pt x="241" y="4278"/>
                    </a:lnTo>
                    <a:lnTo>
                      <a:pt x="378" y="4278"/>
                    </a:lnTo>
                    <a:cubicBezTo>
                      <a:pt x="332" y="4072"/>
                      <a:pt x="287" y="3866"/>
                      <a:pt x="241" y="3660"/>
                    </a:cubicBezTo>
                    <a:lnTo>
                      <a:pt x="722" y="2680"/>
                    </a:lnTo>
                    <a:lnTo>
                      <a:pt x="962" y="2423"/>
                    </a:lnTo>
                    <a:lnTo>
                      <a:pt x="1031" y="2216"/>
                    </a:lnTo>
                    <a:cubicBezTo>
                      <a:pt x="951" y="1804"/>
                      <a:pt x="870" y="1391"/>
                      <a:pt x="790" y="979"/>
                    </a:cubicBezTo>
                    <a:lnTo>
                      <a:pt x="1031" y="979"/>
                    </a:lnTo>
                    <a:lnTo>
                      <a:pt x="1375" y="619"/>
                    </a:lnTo>
                    <a:lnTo>
                      <a:pt x="1787" y="464"/>
                    </a:lnTo>
                    <a:lnTo>
                      <a:pt x="2337" y="619"/>
                    </a:lnTo>
                    <a:lnTo>
                      <a:pt x="2990" y="979"/>
                    </a:lnTo>
                    <a:lnTo>
                      <a:pt x="3402" y="979"/>
                    </a:lnTo>
                    <a:lnTo>
                      <a:pt x="3574" y="1237"/>
                    </a:lnTo>
                    <a:lnTo>
                      <a:pt x="3814" y="979"/>
                    </a:lnTo>
                    <a:lnTo>
                      <a:pt x="3952" y="1237"/>
                    </a:lnTo>
                    <a:lnTo>
                      <a:pt x="4467" y="1237"/>
                    </a:lnTo>
                    <a:lnTo>
                      <a:pt x="4708" y="1340"/>
                    </a:lnTo>
                    <a:lnTo>
                      <a:pt x="4708" y="619"/>
                    </a:lnTo>
                    <a:lnTo>
                      <a:pt x="4880" y="361"/>
                    </a:lnTo>
                    <a:lnTo>
                      <a:pt x="5361" y="258"/>
                    </a:lnTo>
                    <a:lnTo>
                      <a:pt x="5601" y="361"/>
                    </a:lnTo>
                    <a:cubicBezTo>
                      <a:pt x="5624" y="241"/>
                      <a:pt x="5647" y="120"/>
                      <a:pt x="5670" y="0"/>
                    </a:cubicBezTo>
                    <a:lnTo>
                      <a:pt x="5911" y="0"/>
                    </a:lnTo>
                    <a:lnTo>
                      <a:pt x="649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7" name="Freeform 346">
                <a:extLst>
                  <a:ext uri="{FF2B5EF4-FFF2-40B4-BE49-F238E27FC236}">
                    <a16:creationId xmlns:a16="http://schemas.microsoft.com/office/drawing/2014/main" id="{63AEA3AA-1845-45C4-8933-C3D69FC2AB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322" y="4988255"/>
                <a:ext cx="38248" cy="61924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8" name="Freeform 347">
                <a:extLst>
                  <a:ext uri="{FF2B5EF4-FFF2-40B4-BE49-F238E27FC236}">
                    <a16:creationId xmlns:a16="http://schemas.microsoft.com/office/drawing/2014/main" id="{B326BA64-6016-4CA5-A70B-1A87FC777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321" y="4988252"/>
                <a:ext cx="38248" cy="61924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9" name="Freeform 434">
                <a:extLst>
                  <a:ext uri="{FF2B5EF4-FFF2-40B4-BE49-F238E27FC236}">
                    <a16:creationId xmlns:a16="http://schemas.microsoft.com/office/drawing/2014/main" id="{000FD137-7900-475F-955D-517384DA8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1097" y="5432642"/>
                <a:ext cx="72672" cy="73200"/>
              </a:xfrm>
              <a:custGeom>
                <a:avLst/>
                <a:gdLst>
                  <a:gd name="connsiteX0" fmla="*/ 60915 w 90674"/>
                  <a:gd name="connsiteY0" fmla="*/ 0 h 91333"/>
                  <a:gd name="connsiteX1" fmla="*/ 76822 w 90674"/>
                  <a:gd name="connsiteY1" fmla="*/ 11363 h 91333"/>
                  <a:gd name="connsiteX2" fmla="*/ 85912 w 90674"/>
                  <a:gd name="connsiteY2" fmla="*/ 22725 h 91333"/>
                  <a:gd name="connsiteX3" fmla="*/ 84892 w 90674"/>
                  <a:gd name="connsiteY3" fmla="*/ 25021 h 91333"/>
                  <a:gd name="connsiteX4" fmla="*/ 90674 w 90674"/>
                  <a:gd name="connsiteY4" fmla="*/ 32249 h 91333"/>
                  <a:gd name="connsiteX5" fmla="*/ 81584 w 90674"/>
                  <a:gd name="connsiteY5" fmla="*/ 52701 h 91333"/>
                  <a:gd name="connsiteX6" fmla="*/ 74767 w 90674"/>
                  <a:gd name="connsiteY6" fmla="*/ 68609 h 91333"/>
                  <a:gd name="connsiteX7" fmla="*/ 54314 w 90674"/>
                  <a:gd name="connsiteY7" fmla="*/ 75426 h 91333"/>
                  <a:gd name="connsiteX8" fmla="*/ 49769 w 90674"/>
                  <a:gd name="connsiteY8" fmla="*/ 84516 h 91333"/>
                  <a:gd name="connsiteX9" fmla="*/ 38407 w 90674"/>
                  <a:gd name="connsiteY9" fmla="*/ 91333 h 91333"/>
                  <a:gd name="connsiteX10" fmla="*/ 36041 w 90674"/>
                  <a:gd name="connsiteY10" fmla="*/ 88798 h 91333"/>
                  <a:gd name="connsiteX11" fmla="*/ 31815 w 90674"/>
                  <a:gd name="connsiteY11" fmla="*/ 91333 h 91333"/>
                  <a:gd name="connsiteX12" fmla="*/ 0 w 90674"/>
                  <a:gd name="connsiteY12" fmla="*/ 57246 h 91333"/>
                  <a:gd name="connsiteX13" fmla="*/ 5007 w 90674"/>
                  <a:gd name="connsiteY13" fmla="*/ 51126 h 91333"/>
                  <a:gd name="connsiteX14" fmla="*/ 1830 w 90674"/>
                  <a:gd name="connsiteY14" fmla="*/ 47722 h 91333"/>
                  <a:gd name="connsiteX15" fmla="*/ 22283 w 90674"/>
                  <a:gd name="connsiteY15" fmla="*/ 22725 h 91333"/>
                  <a:gd name="connsiteX16" fmla="*/ 45007 w 90674"/>
                  <a:gd name="connsiteY16" fmla="*/ 6817 h 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74" h="91333">
                    <a:moveTo>
                      <a:pt x="60915" y="0"/>
                    </a:moveTo>
                    <a:lnTo>
                      <a:pt x="76822" y="11363"/>
                    </a:lnTo>
                    <a:lnTo>
                      <a:pt x="85912" y="22725"/>
                    </a:lnTo>
                    <a:lnTo>
                      <a:pt x="84892" y="25021"/>
                    </a:lnTo>
                    <a:lnTo>
                      <a:pt x="90674" y="32249"/>
                    </a:lnTo>
                    <a:lnTo>
                      <a:pt x="81584" y="52701"/>
                    </a:lnTo>
                    <a:lnTo>
                      <a:pt x="74767" y="68609"/>
                    </a:lnTo>
                    <a:lnTo>
                      <a:pt x="54314" y="75426"/>
                    </a:lnTo>
                    <a:lnTo>
                      <a:pt x="49769" y="84516"/>
                    </a:lnTo>
                    <a:lnTo>
                      <a:pt x="38407" y="91333"/>
                    </a:lnTo>
                    <a:lnTo>
                      <a:pt x="36041" y="88798"/>
                    </a:lnTo>
                    <a:lnTo>
                      <a:pt x="31815" y="91333"/>
                    </a:lnTo>
                    <a:lnTo>
                      <a:pt x="0" y="57246"/>
                    </a:lnTo>
                    <a:lnTo>
                      <a:pt x="5007" y="51126"/>
                    </a:lnTo>
                    <a:lnTo>
                      <a:pt x="1830" y="47722"/>
                    </a:lnTo>
                    <a:lnTo>
                      <a:pt x="22283" y="22725"/>
                    </a:lnTo>
                    <a:lnTo>
                      <a:pt x="45007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450" name="Group 1449">
              <a:extLst>
                <a:ext uri="{FF2B5EF4-FFF2-40B4-BE49-F238E27FC236}">
                  <a16:creationId xmlns:a16="http://schemas.microsoft.com/office/drawing/2014/main" id="{460DA300-BB13-414F-BF7D-72DD2B8811E4}"/>
                </a:ext>
              </a:extLst>
            </p:cNvPr>
            <p:cNvGrpSpPr/>
            <p:nvPr/>
          </p:nvGrpSpPr>
          <p:grpSpPr>
            <a:xfrm>
              <a:off x="2945351" y="5574034"/>
              <a:ext cx="101192" cy="101192"/>
              <a:chOff x="5418923" y="1853260"/>
              <a:chExt cx="45719" cy="45719"/>
            </a:xfrm>
          </p:grpSpPr>
          <p:sp>
            <p:nvSpPr>
              <p:cNvPr id="1451" name="Teardrop 1450">
                <a:extLst>
                  <a:ext uri="{FF2B5EF4-FFF2-40B4-BE49-F238E27FC236}">
                    <a16:creationId xmlns:a16="http://schemas.microsoft.com/office/drawing/2014/main" id="{8724E0D5-1684-4096-96C0-D7332F83410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2" name="Oval 1451">
                <a:extLst>
                  <a:ext uri="{FF2B5EF4-FFF2-40B4-BE49-F238E27FC236}">
                    <a16:creationId xmlns:a16="http://schemas.microsoft.com/office/drawing/2014/main" id="{46A19406-9205-4E07-8C88-5D3E07014C9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3" name="Group 1452">
              <a:extLst>
                <a:ext uri="{FF2B5EF4-FFF2-40B4-BE49-F238E27FC236}">
                  <a16:creationId xmlns:a16="http://schemas.microsoft.com/office/drawing/2014/main" id="{C91D6774-4C07-4541-BEE2-FCC1F200D06E}"/>
                </a:ext>
              </a:extLst>
            </p:cNvPr>
            <p:cNvGrpSpPr/>
            <p:nvPr/>
          </p:nvGrpSpPr>
          <p:grpSpPr>
            <a:xfrm>
              <a:off x="1582859" y="4360980"/>
              <a:ext cx="101192" cy="101192"/>
              <a:chOff x="5418923" y="1853260"/>
              <a:chExt cx="45719" cy="45719"/>
            </a:xfrm>
          </p:grpSpPr>
          <p:sp>
            <p:nvSpPr>
              <p:cNvPr id="1454" name="Teardrop 1453">
                <a:extLst>
                  <a:ext uri="{FF2B5EF4-FFF2-40B4-BE49-F238E27FC236}">
                    <a16:creationId xmlns:a16="http://schemas.microsoft.com/office/drawing/2014/main" id="{EBFCE4FA-73DE-4ACA-80E9-44DB45C1F21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5" name="Oval 1454">
                <a:extLst>
                  <a:ext uri="{FF2B5EF4-FFF2-40B4-BE49-F238E27FC236}">
                    <a16:creationId xmlns:a16="http://schemas.microsoft.com/office/drawing/2014/main" id="{50E696E3-B5FA-47C5-B8C7-03D95F22A0E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6" name="Group 1455">
              <a:extLst>
                <a:ext uri="{FF2B5EF4-FFF2-40B4-BE49-F238E27FC236}">
                  <a16:creationId xmlns:a16="http://schemas.microsoft.com/office/drawing/2014/main" id="{FDAA84BC-62B6-4C49-8857-757A5D5428E9}"/>
                </a:ext>
              </a:extLst>
            </p:cNvPr>
            <p:cNvGrpSpPr/>
            <p:nvPr/>
          </p:nvGrpSpPr>
          <p:grpSpPr>
            <a:xfrm>
              <a:off x="2067192" y="3315028"/>
              <a:ext cx="101192" cy="101192"/>
              <a:chOff x="5418923" y="1853260"/>
              <a:chExt cx="45719" cy="45719"/>
            </a:xfrm>
          </p:grpSpPr>
          <p:sp>
            <p:nvSpPr>
              <p:cNvPr id="1457" name="Teardrop 1456">
                <a:extLst>
                  <a:ext uri="{FF2B5EF4-FFF2-40B4-BE49-F238E27FC236}">
                    <a16:creationId xmlns:a16="http://schemas.microsoft.com/office/drawing/2014/main" id="{9192D6CD-9F36-4DFE-BD6A-1707F79C370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8" name="Oval 1457">
                <a:extLst>
                  <a:ext uri="{FF2B5EF4-FFF2-40B4-BE49-F238E27FC236}">
                    <a16:creationId xmlns:a16="http://schemas.microsoft.com/office/drawing/2014/main" id="{C50F03B1-AFC9-4E6C-BA30-FB209E3CE07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9" name="Group 1458">
              <a:extLst>
                <a:ext uri="{FF2B5EF4-FFF2-40B4-BE49-F238E27FC236}">
                  <a16:creationId xmlns:a16="http://schemas.microsoft.com/office/drawing/2014/main" id="{17A25576-2982-4322-8F86-3F5A8F2DF8D0}"/>
                </a:ext>
              </a:extLst>
            </p:cNvPr>
            <p:cNvGrpSpPr/>
            <p:nvPr/>
          </p:nvGrpSpPr>
          <p:grpSpPr>
            <a:xfrm>
              <a:off x="1318625" y="1728916"/>
              <a:ext cx="101192" cy="101192"/>
              <a:chOff x="5418923" y="1853260"/>
              <a:chExt cx="45719" cy="45719"/>
            </a:xfrm>
          </p:grpSpPr>
          <p:sp>
            <p:nvSpPr>
              <p:cNvPr id="1460" name="Teardrop 1459">
                <a:extLst>
                  <a:ext uri="{FF2B5EF4-FFF2-40B4-BE49-F238E27FC236}">
                    <a16:creationId xmlns:a16="http://schemas.microsoft.com/office/drawing/2014/main" id="{4A51585A-E6A5-46E3-9BDE-3602E53E95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1" name="Oval 1460">
                <a:extLst>
                  <a:ext uri="{FF2B5EF4-FFF2-40B4-BE49-F238E27FC236}">
                    <a16:creationId xmlns:a16="http://schemas.microsoft.com/office/drawing/2014/main" id="{0176BB99-A80F-49E9-8009-29E98133E68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2" name="Group 1461">
              <a:extLst>
                <a:ext uri="{FF2B5EF4-FFF2-40B4-BE49-F238E27FC236}">
                  <a16:creationId xmlns:a16="http://schemas.microsoft.com/office/drawing/2014/main" id="{BC078E7D-AF8B-47AD-BD69-F94590B45D59}"/>
                </a:ext>
              </a:extLst>
            </p:cNvPr>
            <p:cNvGrpSpPr/>
            <p:nvPr/>
          </p:nvGrpSpPr>
          <p:grpSpPr>
            <a:xfrm>
              <a:off x="504355" y="1599477"/>
              <a:ext cx="101192" cy="101192"/>
              <a:chOff x="5418923" y="1853260"/>
              <a:chExt cx="45719" cy="45719"/>
            </a:xfrm>
          </p:grpSpPr>
          <p:sp>
            <p:nvSpPr>
              <p:cNvPr id="1463" name="Teardrop 1462">
                <a:extLst>
                  <a:ext uri="{FF2B5EF4-FFF2-40B4-BE49-F238E27FC236}">
                    <a16:creationId xmlns:a16="http://schemas.microsoft.com/office/drawing/2014/main" id="{FA1E8E9E-4049-4165-ABAA-370A0DCA723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4" name="Oval 1463">
                <a:extLst>
                  <a:ext uri="{FF2B5EF4-FFF2-40B4-BE49-F238E27FC236}">
                    <a16:creationId xmlns:a16="http://schemas.microsoft.com/office/drawing/2014/main" id="{1AF729BB-5257-48DA-AC30-C27B205EB32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5" name="Group 1464">
              <a:extLst>
                <a:ext uri="{FF2B5EF4-FFF2-40B4-BE49-F238E27FC236}">
                  <a16:creationId xmlns:a16="http://schemas.microsoft.com/office/drawing/2014/main" id="{3C48811E-D311-4695-83AC-AC9AB17A5443}"/>
                </a:ext>
              </a:extLst>
            </p:cNvPr>
            <p:cNvGrpSpPr/>
            <p:nvPr/>
          </p:nvGrpSpPr>
          <p:grpSpPr>
            <a:xfrm>
              <a:off x="1365411" y="3649272"/>
              <a:ext cx="101192" cy="101192"/>
              <a:chOff x="5418923" y="1853260"/>
              <a:chExt cx="45719" cy="45719"/>
            </a:xfrm>
          </p:grpSpPr>
          <p:sp>
            <p:nvSpPr>
              <p:cNvPr id="1466" name="Teardrop 1465">
                <a:extLst>
                  <a:ext uri="{FF2B5EF4-FFF2-40B4-BE49-F238E27FC236}">
                    <a16:creationId xmlns:a16="http://schemas.microsoft.com/office/drawing/2014/main" id="{675277ED-57DD-4A9B-BB2F-D5210A89E74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7" name="Oval 1466">
                <a:extLst>
                  <a:ext uri="{FF2B5EF4-FFF2-40B4-BE49-F238E27FC236}">
                    <a16:creationId xmlns:a16="http://schemas.microsoft.com/office/drawing/2014/main" id="{62F481B6-91CD-4C05-B5D1-E1AA995BA65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8" name="Group 1467">
              <a:extLst>
                <a:ext uri="{FF2B5EF4-FFF2-40B4-BE49-F238E27FC236}">
                  <a16:creationId xmlns:a16="http://schemas.microsoft.com/office/drawing/2014/main" id="{A9D1927B-264E-4955-8BA9-362BFBE41673}"/>
                </a:ext>
              </a:extLst>
            </p:cNvPr>
            <p:cNvGrpSpPr/>
            <p:nvPr/>
          </p:nvGrpSpPr>
          <p:grpSpPr>
            <a:xfrm>
              <a:off x="1387295" y="3997195"/>
              <a:ext cx="101192" cy="101192"/>
              <a:chOff x="5418923" y="1853260"/>
              <a:chExt cx="45719" cy="45719"/>
            </a:xfrm>
          </p:grpSpPr>
          <p:sp>
            <p:nvSpPr>
              <p:cNvPr id="1469" name="Teardrop 1468">
                <a:extLst>
                  <a:ext uri="{FF2B5EF4-FFF2-40B4-BE49-F238E27FC236}">
                    <a16:creationId xmlns:a16="http://schemas.microsoft.com/office/drawing/2014/main" id="{F58E4306-8393-4EA3-8ABF-4E37E0330BB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0" name="Oval 1469">
                <a:extLst>
                  <a:ext uri="{FF2B5EF4-FFF2-40B4-BE49-F238E27FC236}">
                    <a16:creationId xmlns:a16="http://schemas.microsoft.com/office/drawing/2014/main" id="{AE8C8F73-9710-4124-8C87-A26972F31B8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9" name="Group 1488">
              <a:extLst>
                <a:ext uri="{FF2B5EF4-FFF2-40B4-BE49-F238E27FC236}">
                  <a16:creationId xmlns:a16="http://schemas.microsoft.com/office/drawing/2014/main" id="{7051C8E2-F997-4AF1-A6EB-DF8907986130}"/>
                </a:ext>
              </a:extLst>
            </p:cNvPr>
            <p:cNvGrpSpPr/>
            <p:nvPr/>
          </p:nvGrpSpPr>
          <p:grpSpPr>
            <a:xfrm>
              <a:off x="2026695" y="2946983"/>
              <a:ext cx="101192" cy="101192"/>
              <a:chOff x="5418923" y="1853260"/>
              <a:chExt cx="45719" cy="45719"/>
            </a:xfrm>
          </p:grpSpPr>
          <p:sp>
            <p:nvSpPr>
              <p:cNvPr id="1490" name="Teardrop 1489">
                <a:extLst>
                  <a:ext uri="{FF2B5EF4-FFF2-40B4-BE49-F238E27FC236}">
                    <a16:creationId xmlns:a16="http://schemas.microsoft.com/office/drawing/2014/main" id="{C4D7F097-CC30-4DDA-B5BF-CEAC74B4558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1" name="Oval 1490">
                <a:extLst>
                  <a:ext uri="{FF2B5EF4-FFF2-40B4-BE49-F238E27FC236}">
                    <a16:creationId xmlns:a16="http://schemas.microsoft.com/office/drawing/2014/main" id="{76E0A7B1-5006-4E0D-831E-C3ED2FFDDEF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1" name="Group 1470">
              <a:extLst>
                <a:ext uri="{FF2B5EF4-FFF2-40B4-BE49-F238E27FC236}">
                  <a16:creationId xmlns:a16="http://schemas.microsoft.com/office/drawing/2014/main" id="{E40501F5-3B21-4394-9045-7DFFA15DA429}"/>
                </a:ext>
              </a:extLst>
            </p:cNvPr>
            <p:cNvGrpSpPr/>
            <p:nvPr/>
          </p:nvGrpSpPr>
          <p:grpSpPr>
            <a:xfrm>
              <a:off x="1463393" y="4054418"/>
              <a:ext cx="101192" cy="101192"/>
              <a:chOff x="5418923" y="1853260"/>
              <a:chExt cx="45719" cy="45719"/>
            </a:xfrm>
          </p:grpSpPr>
          <p:sp>
            <p:nvSpPr>
              <p:cNvPr id="1472" name="Teardrop 1471">
                <a:extLst>
                  <a:ext uri="{FF2B5EF4-FFF2-40B4-BE49-F238E27FC236}">
                    <a16:creationId xmlns:a16="http://schemas.microsoft.com/office/drawing/2014/main" id="{C24494F7-37CF-472F-BECD-6C5E535C0BE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3" name="Oval 1472">
                <a:extLst>
                  <a:ext uri="{FF2B5EF4-FFF2-40B4-BE49-F238E27FC236}">
                    <a16:creationId xmlns:a16="http://schemas.microsoft.com/office/drawing/2014/main" id="{9EA64D0E-6A7A-49EB-A04B-6965C0457DD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4" name="Group 1473">
              <a:extLst>
                <a:ext uri="{FF2B5EF4-FFF2-40B4-BE49-F238E27FC236}">
                  <a16:creationId xmlns:a16="http://schemas.microsoft.com/office/drawing/2014/main" id="{FF384733-C0A4-47B4-91A5-DA91DF0B27E9}"/>
                </a:ext>
              </a:extLst>
            </p:cNvPr>
            <p:cNvGrpSpPr/>
            <p:nvPr/>
          </p:nvGrpSpPr>
          <p:grpSpPr>
            <a:xfrm>
              <a:off x="2058467" y="2983482"/>
              <a:ext cx="101192" cy="101192"/>
              <a:chOff x="5418923" y="1853260"/>
              <a:chExt cx="45719" cy="45719"/>
            </a:xfrm>
          </p:grpSpPr>
          <p:sp>
            <p:nvSpPr>
              <p:cNvPr id="1475" name="Teardrop 1474">
                <a:extLst>
                  <a:ext uri="{FF2B5EF4-FFF2-40B4-BE49-F238E27FC236}">
                    <a16:creationId xmlns:a16="http://schemas.microsoft.com/office/drawing/2014/main" id="{C933EA31-3548-48FD-89C5-CD3E0BC887E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6" name="Oval 1475">
                <a:extLst>
                  <a:ext uri="{FF2B5EF4-FFF2-40B4-BE49-F238E27FC236}">
                    <a16:creationId xmlns:a16="http://schemas.microsoft.com/office/drawing/2014/main" id="{D66C1A8A-2430-402D-9908-33481314209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7" name="Group 1476">
              <a:extLst>
                <a:ext uri="{FF2B5EF4-FFF2-40B4-BE49-F238E27FC236}">
                  <a16:creationId xmlns:a16="http://schemas.microsoft.com/office/drawing/2014/main" id="{919A4CE7-A27E-4B4D-9A16-1C099E9C416C}"/>
                </a:ext>
              </a:extLst>
            </p:cNvPr>
            <p:cNvGrpSpPr/>
            <p:nvPr/>
          </p:nvGrpSpPr>
          <p:grpSpPr>
            <a:xfrm>
              <a:off x="1841851" y="2969137"/>
              <a:ext cx="101192" cy="101192"/>
              <a:chOff x="5418923" y="1853260"/>
              <a:chExt cx="45719" cy="45719"/>
            </a:xfrm>
          </p:grpSpPr>
          <p:sp>
            <p:nvSpPr>
              <p:cNvPr id="1478" name="Teardrop 1477">
                <a:extLst>
                  <a:ext uri="{FF2B5EF4-FFF2-40B4-BE49-F238E27FC236}">
                    <a16:creationId xmlns:a16="http://schemas.microsoft.com/office/drawing/2014/main" id="{363BA818-5081-4450-96B9-4A62EBE8609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9" name="Oval 1478">
                <a:extLst>
                  <a:ext uri="{FF2B5EF4-FFF2-40B4-BE49-F238E27FC236}">
                    <a16:creationId xmlns:a16="http://schemas.microsoft.com/office/drawing/2014/main" id="{BF2DB7CC-E511-46FB-93A5-B7F4406DA83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47C12C1A-583F-414F-B937-1192FEBC8520}"/>
                </a:ext>
              </a:extLst>
            </p:cNvPr>
            <p:cNvGrpSpPr/>
            <p:nvPr/>
          </p:nvGrpSpPr>
          <p:grpSpPr>
            <a:xfrm>
              <a:off x="1523998" y="2986803"/>
              <a:ext cx="101192" cy="101192"/>
              <a:chOff x="5418923" y="1853260"/>
              <a:chExt cx="45719" cy="45719"/>
            </a:xfrm>
          </p:grpSpPr>
          <p:sp>
            <p:nvSpPr>
              <p:cNvPr id="1481" name="Teardrop 1480">
                <a:extLst>
                  <a:ext uri="{FF2B5EF4-FFF2-40B4-BE49-F238E27FC236}">
                    <a16:creationId xmlns:a16="http://schemas.microsoft.com/office/drawing/2014/main" id="{949E888C-95DF-4F90-9640-1F7F89E813A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2" name="Oval 1481">
                <a:extLst>
                  <a:ext uri="{FF2B5EF4-FFF2-40B4-BE49-F238E27FC236}">
                    <a16:creationId xmlns:a16="http://schemas.microsoft.com/office/drawing/2014/main" id="{31A02B21-6F42-46F1-9D0C-8134DE5C84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3" name="Group 1482">
              <a:extLst>
                <a:ext uri="{FF2B5EF4-FFF2-40B4-BE49-F238E27FC236}">
                  <a16:creationId xmlns:a16="http://schemas.microsoft.com/office/drawing/2014/main" id="{AB3CE456-55FD-4B66-85EB-4951C2F97305}"/>
                </a:ext>
              </a:extLst>
            </p:cNvPr>
            <p:cNvGrpSpPr/>
            <p:nvPr/>
          </p:nvGrpSpPr>
          <p:grpSpPr>
            <a:xfrm>
              <a:off x="1436136" y="2940909"/>
              <a:ext cx="101192" cy="101192"/>
              <a:chOff x="5418923" y="1853260"/>
              <a:chExt cx="45719" cy="45719"/>
            </a:xfrm>
          </p:grpSpPr>
          <p:sp>
            <p:nvSpPr>
              <p:cNvPr id="1484" name="Teardrop 1483">
                <a:extLst>
                  <a:ext uri="{FF2B5EF4-FFF2-40B4-BE49-F238E27FC236}">
                    <a16:creationId xmlns:a16="http://schemas.microsoft.com/office/drawing/2014/main" id="{001C318D-B0E2-419A-90AF-9427FD93193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5" name="Oval 1484">
                <a:extLst>
                  <a:ext uri="{FF2B5EF4-FFF2-40B4-BE49-F238E27FC236}">
                    <a16:creationId xmlns:a16="http://schemas.microsoft.com/office/drawing/2014/main" id="{380431C9-5F07-4D09-9714-4FEE1D346FC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6" name="Group 1485">
              <a:extLst>
                <a:ext uri="{FF2B5EF4-FFF2-40B4-BE49-F238E27FC236}">
                  <a16:creationId xmlns:a16="http://schemas.microsoft.com/office/drawing/2014/main" id="{E5303D7C-36FD-4E03-ABEF-66F1D52A2A8B}"/>
                </a:ext>
              </a:extLst>
            </p:cNvPr>
            <p:cNvGrpSpPr/>
            <p:nvPr/>
          </p:nvGrpSpPr>
          <p:grpSpPr>
            <a:xfrm>
              <a:off x="1528183" y="3431075"/>
              <a:ext cx="101192" cy="101192"/>
              <a:chOff x="5418923" y="1853260"/>
              <a:chExt cx="45719" cy="45719"/>
            </a:xfrm>
          </p:grpSpPr>
          <p:sp>
            <p:nvSpPr>
              <p:cNvPr id="1487" name="Teardrop 1486">
                <a:extLst>
                  <a:ext uri="{FF2B5EF4-FFF2-40B4-BE49-F238E27FC236}">
                    <a16:creationId xmlns:a16="http://schemas.microsoft.com/office/drawing/2014/main" id="{B0DDD37F-5CEC-4F3D-9F53-01E8CD4EA94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8" name="Oval 1487">
                <a:extLst>
                  <a:ext uri="{FF2B5EF4-FFF2-40B4-BE49-F238E27FC236}">
                    <a16:creationId xmlns:a16="http://schemas.microsoft.com/office/drawing/2014/main" id="{830A5300-FF47-4C4F-94DE-6D67F4E423A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2" name="Group 1491">
              <a:extLst>
                <a:ext uri="{FF2B5EF4-FFF2-40B4-BE49-F238E27FC236}">
                  <a16:creationId xmlns:a16="http://schemas.microsoft.com/office/drawing/2014/main" id="{72562575-04AE-4B7B-95BD-6A866E0CB930}"/>
                </a:ext>
              </a:extLst>
            </p:cNvPr>
            <p:cNvGrpSpPr/>
            <p:nvPr/>
          </p:nvGrpSpPr>
          <p:grpSpPr>
            <a:xfrm>
              <a:off x="1683270" y="2771927"/>
              <a:ext cx="101192" cy="101192"/>
              <a:chOff x="5418923" y="1853260"/>
              <a:chExt cx="45719" cy="45719"/>
            </a:xfrm>
          </p:grpSpPr>
          <p:sp>
            <p:nvSpPr>
              <p:cNvPr id="1493" name="Teardrop 1492">
                <a:extLst>
                  <a:ext uri="{FF2B5EF4-FFF2-40B4-BE49-F238E27FC236}">
                    <a16:creationId xmlns:a16="http://schemas.microsoft.com/office/drawing/2014/main" id="{9F3035C7-9A1D-4D6F-BA62-A2517C0429F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4" name="Oval 1493">
                <a:extLst>
                  <a:ext uri="{FF2B5EF4-FFF2-40B4-BE49-F238E27FC236}">
                    <a16:creationId xmlns:a16="http://schemas.microsoft.com/office/drawing/2014/main" id="{F7C11900-A245-4567-BD75-85958AFBF01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5" name="Group 1494">
              <a:extLst>
                <a:ext uri="{FF2B5EF4-FFF2-40B4-BE49-F238E27FC236}">
                  <a16:creationId xmlns:a16="http://schemas.microsoft.com/office/drawing/2014/main" id="{F7AB0022-958F-457C-B1A7-756C7FC8D5B0}"/>
                </a:ext>
              </a:extLst>
            </p:cNvPr>
            <p:cNvGrpSpPr/>
            <p:nvPr/>
          </p:nvGrpSpPr>
          <p:grpSpPr>
            <a:xfrm>
              <a:off x="2730714" y="2811575"/>
              <a:ext cx="101192" cy="101192"/>
              <a:chOff x="5418923" y="1853260"/>
              <a:chExt cx="45719" cy="45719"/>
            </a:xfrm>
          </p:grpSpPr>
          <p:sp>
            <p:nvSpPr>
              <p:cNvPr id="1496" name="Teardrop 1495">
                <a:extLst>
                  <a:ext uri="{FF2B5EF4-FFF2-40B4-BE49-F238E27FC236}">
                    <a16:creationId xmlns:a16="http://schemas.microsoft.com/office/drawing/2014/main" id="{2D638DCA-94BB-4A2F-B06E-D67B0A1C5BD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7" name="Oval 1496">
                <a:extLst>
                  <a:ext uri="{FF2B5EF4-FFF2-40B4-BE49-F238E27FC236}">
                    <a16:creationId xmlns:a16="http://schemas.microsoft.com/office/drawing/2014/main" id="{333A1544-44E9-4980-B8E8-EFC4035ACC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8" name="Group 1497">
              <a:extLst>
                <a:ext uri="{FF2B5EF4-FFF2-40B4-BE49-F238E27FC236}">
                  <a16:creationId xmlns:a16="http://schemas.microsoft.com/office/drawing/2014/main" id="{5C3DE2B8-2711-4D55-BDDE-8C3753DF52E7}"/>
                </a:ext>
              </a:extLst>
            </p:cNvPr>
            <p:cNvGrpSpPr/>
            <p:nvPr/>
          </p:nvGrpSpPr>
          <p:grpSpPr>
            <a:xfrm>
              <a:off x="2625133" y="2856591"/>
              <a:ext cx="101192" cy="101192"/>
              <a:chOff x="5418923" y="1853260"/>
              <a:chExt cx="45719" cy="45719"/>
            </a:xfrm>
          </p:grpSpPr>
          <p:sp>
            <p:nvSpPr>
              <p:cNvPr id="1499" name="Teardrop 1498">
                <a:extLst>
                  <a:ext uri="{FF2B5EF4-FFF2-40B4-BE49-F238E27FC236}">
                    <a16:creationId xmlns:a16="http://schemas.microsoft.com/office/drawing/2014/main" id="{545EB86D-4801-4832-8CB2-DB58E82FD50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0" name="Oval 1499">
                <a:extLst>
                  <a:ext uri="{FF2B5EF4-FFF2-40B4-BE49-F238E27FC236}">
                    <a16:creationId xmlns:a16="http://schemas.microsoft.com/office/drawing/2014/main" id="{FA33AFAB-CA88-4046-9D44-DECBFC12C38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1" name="Group 1500">
              <a:extLst>
                <a:ext uri="{FF2B5EF4-FFF2-40B4-BE49-F238E27FC236}">
                  <a16:creationId xmlns:a16="http://schemas.microsoft.com/office/drawing/2014/main" id="{13E8EFDD-9880-4E46-B91D-F64564A4F40A}"/>
                </a:ext>
              </a:extLst>
            </p:cNvPr>
            <p:cNvGrpSpPr/>
            <p:nvPr/>
          </p:nvGrpSpPr>
          <p:grpSpPr>
            <a:xfrm>
              <a:off x="2311287" y="2759157"/>
              <a:ext cx="101192" cy="101192"/>
              <a:chOff x="5418923" y="1853260"/>
              <a:chExt cx="45719" cy="45719"/>
            </a:xfrm>
          </p:grpSpPr>
          <p:sp>
            <p:nvSpPr>
              <p:cNvPr id="1502" name="Teardrop 1501">
                <a:extLst>
                  <a:ext uri="{FF2B5EF4-FFF2-40B4-BE49-F238E27FC236}">
                    <a16:creationId xmlns:a16="http://schemas.microsoft.com/office/drawing/2014/main" id="{F7E38F2F-1925-40DD-B717-D0650703AF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3" name="Oval 1502">
                <a:extLst>
                  <a:ext uri="{FF2B5EF4-FFF2-40B4-BE49-F238E27FC236}">
                    <a16:creationId xmlns:a16="http://schemas.microsoft.com/office/drawing/2014/main" id="{6DF7E75D-54D6-447A-B286-D89869967CB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4" name="Group 1503">
              <a:extLst>
                <a:ext uri="{FF2B5EF4-FFF2-40B4-BE49-F238E27FC236}">
                  <a16:creationId xmlns:a16="http://schemas.microsoft.com/office/drawing/2014/main" id="{0345183F-D856-4770-949A-6652E9C69E86}"/>
                </a:ext>
              </a:extLst>
            </p:cNvPr>
            <p:cNvGrpSpPr/>
            <p:nvPr/>
          </p:nvGrpSpPr>
          <p:grpSpPr>
            <a:xfrm>
              <a:off x="2114969" y="2525189"/>
              <a:ext cx="101192" cy="101192"/>
              <a:chOff x="5418923" y="1853260"/>
              <a:chExt cx="45719" cy="45719"/>
            </a:xfrm>
          </p:grpSpPr>
          <p:sp>
            <p:nvSpPr>
              <p:cNvPr id="1505" name="Teardrop 1504">
                <a:extLst>
                  <a:ext uri="{FF2B5EF4-FFF2-40B4-BE49-F238E27FC236}">
                    <a16:creationId xmlns:a16="http://schemas.microsoft.com/office/drawing/2014/main" id="{EE17FE5A-1D01-4EDD-869B-74A812BEC79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6" name="Oval 1505">
                <a:extLst>
                  <a:ext uri="{FF2B5EF4-FFF2-40B4-BE49-F238E27FC236}">
                    <a16:creationId xmlns:a16="http://schemas.microsoft.com/office/drawing/2014/main" id="{AF253E97-E5AE-47A1-B9BA-84259FB400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7" name="Group 1506">
              <a:extLst>
                <a:ext uri="{FF2B5EF4-FFF2-40B4-BE49-F238E27FC236}">
                  <a16:creationId xmlns:a16="http://schemas.microsoft.com/office/drawing/2014/main" id="{6BB6D255-00A5-4D61-8E6E-F2AB2806AB9D}"/>
                </a:ext>
              </a:extLst>
            </p:cNvPr>
            <p:cNvGrpSpPr/>
            <p:nvPr/>
          </p:nvGrpSpPr>
          <p:grpSpPr>
            <a:xfrm>
              <a:off x="1831242" y="2653099"/>
              <a:ext cx="101192" cy="101192"/>
              <a:chOff x="5418923" y="1853260"/>
              <a:chExt cx="45719" cy="45719"/>
            </a:xfrm>
          </p:grpSpPr>
          <p:sp>
            <p:nvSpPr>
              <p:cNvPr id="1508" name="Teardrop 1507">
                <a:extLst>
                  <a:ext uri="{FF2B5EF4-FFF2-40B4-BE49-F238E27FC236}">
                    <a16:creationId xmlns:a16="http://schemas.microsoft.com/office/drawing/2014/main" id="{3F5A7303-8E1B-467B-9F23-02D3049B135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9" name="Oval 1508">
                <a:extLst>
                  <a:ext uri="{FF2B5EF4-FFF2-40B4-BE49-F238E27FC236}">
                    <a16:creationId xmlns:a16="http://schemas.microsoft.com/office/drawing/2014/main" id="{1D7DB6A5-665F-4CA7-90E0-12C4FD6BAAE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0" name="Group 1509">
              <a:extLst>
                <a:ext uri="{FF2B5EF4-FFF2-40B4-BE49-F238E27FC236}">
                  <a16:creationId xmlns:a16="http://schemas.microsoft.com/office/drawing/2014/main" id="{CDEFB28E-F474-4848-811D-FFD053D014EE}"/>
                </a:ext>
              </a:extLst>
            </p:cNvPr>
            <p:cNvGrpSpPr/>
            <p:nvPr/>
          </p:nvGrpSpPr>
          <p:grpSpPr>
            <a:xfrm>
              <a:off x="2018675" y="2810763"/>
              <a:ext cx="101192" cy="101192"/>
              <a:chOff x="5418923" y="1853260"/>
              <a:chExt cx="45719" cy="45719"/>
            </a:xfrm>
          </p:grpSpPr>
          <p:sp>
            <p:nvSpPr>
              <p:cNvPr id="1511" name="Teardrop 1510">
                <a:extLst>
                  <a:ext uri="{FF2B5EF4-FFF2-40B4-BE49-F238E27FC236}">
                    <a16:creationId xmlns:a16="http://schemas.microsoft.com/office/drawing/2014/main" id="{903EEC3D-E55B-4FB8-875F-78E8910A70E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12" name="Oval 1511">
                <a:extLst>
                  <a:ext uri="{FF2B5EF4-FFF2-40B4-BE49-F238E27FC236}">
                    <a16:creationId xmlns:a16="http://schemas.microsoft.com/office/drawing/2014/main" id="{264804A7-7A06-4B7F-B4E7-9D05BB69F1C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3" name="Group 1512">
              <a:extLst>
                <a:ext uri="{FF2B5EF4-FFF2-40B4-BE49-F238E27FC236}">
                  <a16:creationId xmlns:a16="http://schemas.microsoft.com/office/drawing/2014/main" id="{98FB29BC-7D4C-4EE0-AD53-C42B05159CC8}"/>
                </a:ext>
              </a:extLst>
            </p:cNvPr>
            <p:cNvGrpSpPr/>
            <p:nvPr/>
          </p:nvGrpSpPr>
          <p:grpSpPr>
            <a:xfrm>
              <a:off x="1891179" y="3258641"/>
              <a:ext cx="101192" cy="101192"/>
              <a:chOff x="5418923" y="1853260"/>
              <a:chExt cx="45719" cy="45719"/>
            </a:xfrm>
          </p:grpSpPr>
          <p:sp>
            <p:nvSpPr>
              <p:cNvPr id="1514" name="Teardrop 1513">
                <a:extLst>
                  <a:ext uri="{FF2B5EF4-FFF2-40B4-BE49-F238E27FC236}">
                    <a16:creationId xmlns:a16="http://schemas.microsoft.com/office/drawing/2014/main" id="{261EA2ED-52A1-49CD-A5E8-08DEFD758C9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15" name="Oval 1514">
                <a:extLst>
                  <a:ext uri="{FF2B5EF4-FFF2-40B4-BE49-F238E27FC236}">
                    <a16:creationId xmlns:a16="http://schemas.microsoft.com/office/drawing/2014/main" id="{3A16B497-3FAA-4102-ABB5-55D5470144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9" name="Group 1518">
              <a:extLst>
                <a:ext uri="{FF2B5EF4-FFF2-40B4-BE49-F238E27FC236}">
                  <a16:creationId xmlns:a16="http://schemas.microsoft.com/office/drawing/2014/main" id="{600C0737-F6FF-4850-BA48-77A0FF980AC4}"/>
                </a:ext>
              </a:extLst>
            </p:cNvPr>
            <p:cNvGrpSpPr/>
            <p:nvPr/>
          </p:nvGrpSpPr>
          <p:grpSpPr>
            <a:xfrm>
              <a:off x="1841190" y="3269884"/>
              <a:ext cx="101192" cy="101192"/>
              <a:chOff x="5418923" y="1853260"/>
              <a:chExt cx="45719" cy="45719"/>
            </a:xfrm>
          </p:grpSpPr>
          <p:sp>
            <p:nvSpPr>
              <p:cNvPr id="1520" name="Teardrop 1519">
                <a:extLst>
                  <a:ext uri="{FF2B5EF4-FFF2-40B4-BE49-F238E27FC236}">
                    <a16:creationId xmlns:a16="http://schemas.microsoft.com/office/drawing/2014/main" id="{FFC334A2-3E4C-4546-8968-327F4B50CBA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21" name="Oval 1520">
                <a:extLst>
                  <a:ext uri="{FF2B5EF4-FFF2-40B4-BE49-F238E27FC236}">
                    <a16:creationId xmlns:a16="http://schemas.microsoft.com/office/drawing/2014/main" id="{82E4EAEB-4B13-48F9-8187-76E956710F6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22" name="Group 1521">
              <a:extLst>
                <a:ext uri="{FF2B5EF4-FFF2-40B4-BE49-F238E27FC236}">
                  <a16:creationId xmlns:a16="http://schemas.microsoft.com/office/drawing/2014/main" id="{356B64D4-3827-4065-B9BD-D6C8B5748070}"/>
                </a:ext>
              </a:extLst>
            </p:cNvPr>
            <p:cNvGrpSpPr/>
            <p:nvPr/>
          </p:nvGrpSpPr>
          <p:grpSpPr>
            <a:xfrm>
              <a:off x="1847999" y="3328362"/>
              <a:ext cx="101192" cy="101192"/>
              <a:chOff x="5418923" y="1853260"/>
              <a:chExt cx="45719" cy="45719"/>
            </a:xfrm>
          </p:grpSpPr>
          <p:sp>
            <p:nvSpPr>
              <p:cNvPr id="1523" name="Teardrop 1522">
                <a:extLst>
                  <a:ext uri="{FF2B5EF4-FFF2-40B4-BE49-F238E27FC236}">
                    <a16:creationId xmlns:a16="http://schemas.microsoft.com/office/drawing/2014/main" id="{5A4CA0EF-9AC6-4685-B6DE-A4887EF1AE5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6558E1C3-81FA-41F1-AE39-95BA1CCE110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FD8E78B-C867-42E5-AF5A-D8C9C91CD318}"/>
              </a:ext>
            </a:extLst>
          </p:cNvPr>
          <p:cNvSpPr/>
          <p:nvPr/>
        </p:nvSpPr>
        <p:spPr>
          <a:xfrm>
            <a:off x="-164272" y="-767235"/>
            <a:ext cx="12402591" cy="2462911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52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no </a:t>
            </a:r>
            <a:r>
              <a:rPr lang="en-GB" dirty="0" err="1"/>
              <a:t>extremo</a:t>
            </a:r>
            <a:r>
              <a:rPr lang="en-GB" dirty="0"/>
              <a:t> </a:t>
            </a:r>
            <a:r>
              <a:rPr lang="en-GB" dirty="0" err="1"/>
              <a:t>oriente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nas</a:t>
            </a:r>
            <a:r>
              <a:rPr lang="en-GB" dirty="0"/>
              <a:t> </a:t>
            </a:r>
            <a:r>
              <a:rPr lang="en-GB" dirty="0" err="1"/>
              <a:t>Américas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45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369283-C59E-4AD2-867D-15AAA5E787DC}"/>
              </a:ext>
            </a:extLst>
          </p:cNvPr>
          <p:cNvGrpSpPr/>
          <p:nvPr/>
        </p:nvGrpSpPr>
        <p:grpSpPr>
          <a:xfrm>
            <a:off x="7618142" y="-620874"/>
            <a:ext cx="4039622" cy="6709917"/>
            <a:chOff x="7618142" y="-620874"/>
            <a:chExt cx="4039622" cy="67099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DD5744-7215-499B-87BA-3E058C243557}"/>
                </a:ext>
              </a:extLst>
            </p:cNvPr>
            <p:cNvGrpSpPr/>
            <p:nvPr/>
          </p:nvGrpSpPr>
          <p:grpSpPr>
            <a:xfrm>
              <a:off x="7618142" y="-620874"/>
              <a:ext cx="4039622" cy="6709917"/>
              <a:chOff x="636893" y="-624856"/>
              <a:chExt cx="4039622" cy="6709917"/>
            </a:xfrm>
          </p:grpSpPr>
          <p:sp>
            <p:nvSpPr>
              <p:cNvPr id="82" name="Freeform 370">
                <a:extLst>
                  <a:ext uri="{FF2B5EF4-FFF2-40B4-BE49-F238E27FC236}">
                    <a16:creationId xmlns:a16="http://schemas.microsoft.com/office/drawing/2014/main" id="{4F5784B3-7B4E-49A3-893A-941AC7874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648" y="4695134"/>
                <a:ext cx="259533" cy="262266"/>
              </a:xfrm>
              <a:custGeom>
                <a:avLst/>
                <a:gdLst>
                  <a:gd name="connsiteX0" fmla="*/ 68263 w 226218"/>
                  <a:gd name="connsiteY0" fmla="*/ 0 h 228600"/>
                  <a:gd name="connsiteX1" fmla="*/ 75406 w 226218"/>
                  <a:gd name="connsiteY1" fmla="*/ 0 h 228600"/>
                  <a:gd name="connsiteX2" fmla="*/ 93663 w 226218"/>
                  <a:gd name="connsiteY2" fmla="*/ 0 h 228600"/>
                  <a:gd name="connsiteX3" fmla="*/ 100806 w 226218"/>
                  <a:gd name="connsiteY3" fmla="*/ 0 h 228600"/>
                  <a:gd name="connsiteX4" fmla="*/ 124618 w 226218"/>
                  <a:gd name="connsiteY4" fmla="*/ 14288 h 228600"/>
                  <a:gd name="connsiteX5" fmla="*/ 124618 w 226218"/>
                  <a:gd name="connsiteY5" fmla="*/ 22225 h 228600"/>
                  <a:gd name="connsiteX6" fmla="*/ 130968 w 226218"/>
                  <a:gd name="connsiteY6" fmla="*/ 36513 h 228600"/>
                  <a:gd name="connsiteX7" fmla="*/ 130968 w 226218"/>
                  <a:gd name="connsiteY7" fmla="*/ 74613 h 228600"/>
                  <a:gd name="connsiteX8" fmla="*/ 152896 w 226218"/>
                  <a:gd name="connsiteY8" fmla="*/ 81062 h 228600"/>
                  <a:gd name="connsiteX9" fmla="*/ 161925 w 226218"/>
                  <a:gd name="connsiteY9" fmla="*/ 74613 h 228600"/>
                  <a:gd name="connsiteX10" fmla="*/ 166127 w 226218"/>
                  <a:gd name="connsiteY10" fmla="*/ 76714 h 228600"/>
                  <a:gd name="connsiteX11" fmla="*/ 169068 w 226218"/>
                  <a:gd name="connsiteY11" fmla="*/ 74613 h 228600"/>
                  <a:gd name="connsiteX12" fmla="*/ 184943 w 226218"/>
                  <a:gd name="connsiteY12" fmla="*/ 82550 h 228600"/>
                  <a:gd name="connsiteX13" fmla="*/ 191293 w 226218"/>
                  <a:gd name="connsiteY13" fmla="*/ 88900 h 228600"/>
                  <a:gd name="connsiteX14" fmla="*/ 191293 w 226218"/>
                  <a:gd name="connsiteY14" fmla="*/ 115888 h 228600"/>
                  <a:gd name="connsiteX15" fmla="*/ 195969 w 226218"/>
                  <a:gd name="connsiteY15" fmla="*/ 126798 h 228600"/>
                  <a:gd name="connsiteX16" fmla="*/ 206375 w 226218"/>
                  <a:gd name="connsiteY16" fmla="*/ 123825 h 228600"/>
                  <a:gd name="connsiteX17" fmla="*/ 210185 w 226218"/>
                  <a:gd name="connsiteY17" fmla="*/ 124778 h 228600"/>
                  <a:gd name="connsiteX18" fmla="*/ 213518 w 226218"/>
                  <a:gd name="connsiteY18" fmla="*/ 123825 h 228600"/>
                  <a:gd name="connsiteX19" fmla="*/ 226218 w 226218"/>
                  <a:gd name="connsiteY19" fmla="*/ 127000 h 228600"/>
                  <a:gd name="connsiteX20" fmla="*/ 226218 w 226218"/>
                  <a:gd name="connsiteY20" fmla="*/ 146050 h 228600"/>
                  <a:gd name="connsiteX21" fmla="*/ 221456 w 226218"/>
                  <a:gd name="connsiteY21" fmla="*/ 160338 h 228600"/>
                  <a:gd name="connsiteX22" fmla="*/ 213518 w 226218"/>
                  <a:gd name="connsiteY22" fmla="*/ 176213 h 228600"/>
                  <a:gd name="connsiteX23" fmla="*/ 210343 w 226218"/>
                  <a:gd name="connsiteY23" fmla="*/ 201613 h 228600"/>
                  <a:gd name="connsiteX24" fmla="*/ 188118 w 226218"/>
                  <a:gd name="connsiteY24" fmla="*/ 225425 h 228600"/>
                  <a:gd name="connsiteX25" fmla="*/ 169068 w 226218"/>
                  <a:gd name="connsiteY25" fmla="*/ 228600 h 228600"/>
                  <a:gd name="connsiteX26" fmla="*/ 164690 w 226218"/>
                  <a:gd name="connsiteY26" fmla="*/ 228139 h 228600"/>
                  <a:gd name="connsiteX27" fmla="*/ 161925 w 226218"/>
                  <a:gd name="connsiteY27" fmla="*/ 228600 h 228600"/>
                  <a:gd name="connsiteX28" fmla="*/ 131763 w 226218"/>
                  <a:gd name="connsiteY28" fmla="*/ 225425 h 228600"/>
                  <a:gd name="connsiteX29" fmla="*/ 106363 w 226218"/>
                  <a:gd name="connsiteY29" fmla="*/ 217488 h 228600"/>
                  <a:gd name="connsiteX30" fmla="*/ 131763 w 226218"/>
                  <a:gd name="connsiteY30" fmla="*/ 171450 h 228600"/>
                  <a:gd name="connsiteX31" fmla="*/ 128588 w 226218"/>
                  <a:gd name="connsiteY31" fmla="*/ 160338 h 228600"/>
                  <a:gd name="connsiteX32" fmla="*/ 101600 w 226218"/>
                  <a:gd name="connsiteY32" fmla="*/ 149225 h 228600"/>
                  <a:gd name="connsiteX33" fmla="*/ 68263 w 226218"/>
                  <a:gd name="connsiteY33" fmla="*/ 130175 h 228600"/>
                  <a:gd name="connsiteX34" fmla="*/ 49213 w 226218"/>
                  <a:gd name="connsiteY34" fmla="*/ 123825 h 228600"/>
                  <a:gd name="connsiteX35" fmla="*/ 0 w 226218"/>
                  <a:gd name="connsiteY35" fmla="*/ 82550 h 228600"/>
                  <a:gd name="connsiteX36" fmla="*/ 11113 w 226218"/>
                  <a:gd name="connsiteY36" fmla="*/ 47625 h 228600"/>
                  <a:gd name="connsiteX37" fmla="*/ 11113 w 226218"/>
                  <a:gd name="connsiteY37" fmla="*/ 33338 h 228600"/>
                  <a:gd name="connsiteX38" fmla="*/ 23813 w 226218"/>
                  <a:gd name="connsiteY38" fmla="*/ 6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18" h="228600">
                    <a:moveTo>
                      <a:pt x="68263" y="0"/>
                    </a:moveTo>
                    <a:lnTo>
                      <a:pt x="75406" y="0"/>
                    </a:lnTo>
                    <a:lnTo>
                      <a:pt x="93663" y="0"/>
                    </a:lnTo>
                    <a:lnTo>
                      <a:pt x="100806" y="0"/>
                    </a:lnTo>
                    <a:lnTo>
                      <a:pt x="124618" y="14288"/>
                    </a:lnTo>
                    <a:lnTo>
                      <a:pt x="124618" y="22225"/>
                    </a:lnTo>
                    <a:lnTo>
                      <a:pt x="130968" y="36513"/>
                    </a:lnTo>
                    <a:lnTo>
                      <a:pt x="130968" y="74613"/>
                    </a:lnTo>
                    <a:lnTo>
                      <a:pt x="152896" y="81062"/>
                    </a:lnTo>
                    <a:lnTo>
                      <a:pt x="161925" y="74613"/>
                    </a:lnTo>
                    <a:lnTo>
                      <a:pt x="166127" y="76714"/>
                    </a:lnTo>
                    <a:lnTo>
                      <a:pt x="169068" y="74613"/>
                    </a:lnTo>
                    <a:lnTo>
                      <a:pt x="184943" y="82550"/>
                    </a:lnTo>
                    <a:lnTo>
                      <a:pt x="191293" y="88900"/>
                    </a:lnTo>
                    <a:lnTo>
                      <a:pt x="191293" y="115888"/>
                    </a:lnTo>
                    <a:lnTo>
                      <a:pt x="195969" y="126798"/>
                    </a:lnTo>
                    <a:lnTo>
                      <a:pt x="206375" y="123825"/>
                    </a:lnTo>
                    <a:lnTo>
                      <a:pt x="210185" y="124778"/>
                    </a:lnTo>
                    <a:lnTo>
                      <a:pt x="213518" y="123825"/>
                    </a:lnTo>
                    <a:lnTo>
                      <a:pt x="226218" y="127000"/>
                    </a:lnTo>
                    <a:lnTo>
                      <a:pt x="226218" y="146050"/>
                    </a:lnTo>
                    <a:lnTo>
                      <a:pt x="221456" y="160338"/>
                    </a:lnTo>
                    <a:lnTo>
                      <a:pt x="213518" y="176213"/>
                    </a:lnTo>
                    <a:lnTo>
                      <a:pt x="210343" y="201613"/>
                    </a:lnTo>
                    <a:lnTo>
                      <a:pt x="188118" y="225425"/>
                    </a:lnTo>
                    <a:lnTo>
                      <a:pt x="169068" y="228600"/>
                    </a:lnTo>
                    <a:lnTo>
                      <a:pt x="164690" y="228139"/>
                    </a:lnTo>
                    <a:lnTo>
                      <a:pt x="161925" y="228600"/>
                    </a:lnTo>
                    <a:lnTo>
                      <a:pt x="131763" y="225425"/>
                    </a:lnTo>
                    <a:lnTo>
                      <a:pt x="106363" y="217488"/>
                    </a:lnTo>
                    <a:lnTo>
                      <a:pt x="131763" y="171450"/>
                    </a:lnTo>
                    <a:lnTo>
                      <a:pt x="128588" y="160338"/>
                    </a:lnTo>
                    <a:lnTo>
                      <a:pt x="101600" y="149225"/>
                    </a:lnTo>
                    <a:lnTo>
                      <a:pt x="68263" y="130175"/>
                    </a:lnTo>
                    <a:lnTo>
                      <a:pt x="49213" y="123825"/>
                    </a:lnTo>
                    <a:lnTo>
                      <a:pt x="0" y="82550"/>
                    </a:lnTo>
                    <a:lnTo>
                      <a:pt x="11113" y="47625"/>
                    </a:lnTo>
                    <a:lnTo>
                      <a:pt x="11113" y="33338"/>
                    </a:lnTo>
                    <a:lnTo>
                      <a:pt x="23813" y="635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85" name="Freeform 14">
                <a:extLst>
                  <a:ext uri="{FF2B5EF4-FFF2-40B4-BE49-F238E27FC236}">
                    <a16:creationId xmlns:a16="http://schemas.microsoft.com/office/drawing/2014/main" id="{66D20094-24C6-4640-99C6-CD9E64AB61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6388" y="4771630"/>
                <a:ext cx="580993" cy="1293116"/>
              </a:xfrm>
              <a:custGeom>
                <a:avLst/>
                <a:gdLst>
                  <a:gd name="T0" fmla="*/ 127 w 319"/>
                  <a:gd name="T1" fmla="*/ 710 h 710"/>
                  <a:gd name="T2" fmla="*/ 104 w 319"/>
                  <a:gd name="T3" fmla="*/ 701 h 710"/>
                  <a:gd name="T4" fmla="*/ 78 w 319"/>
                  <a:gd name="T5" fmla="*/ 701 h 710"/>
                  <a:gd name="T6" fmla="*/ 82 w 319"/>
                  <a:gd name="T7" fmla="*/ 651 h 710"/>
                  <a:gd name="T8" fmla="*/ 113 w 319"/>
                  <a:gd name="T9" fmla="*/ 689 h 710"/>
                  <a:gd name="T10" fmla="*/ 127 w 319"/>
                  <a:gd name="T11" fmla="*/ 710 h 710"/>
                  <a:gd name="T12" fmla="*/ 137 w 319"/>
                  <a:gd name="T13" fmla="*/ 5 h 710"/>
                  <a:gd name="T14" fmla="*/ 151 w 319"/>
                  <a:gd name="T15" fmla="*/ 5 h 710"/>
                  <a:gd name="T16" fmla="*/ 172 w 319"/>
                  <a:gd name="T17" fmla="*/ 7 h 710"/>
                  <a:gd name="T18" fmla="*/ 217 w 319"/>
                  <a:gd name="T19" fmla="*/ 40 h 710"/>
                  <a:gd name="T20" fmla="*/ 253 w 319"/>
                  <a:gd name="T21" fmla="*/ 59 h 710"/>
                  <a:gd name="T22" fmla="*/ 239 w 319"/>
                  <a:gd name="T23" fmla="*/ 95 h 710"/>
                  <a:gd name="T24" fmla="*/ 274 w 319"/>
                  <a:gd name="T25" fmla="*/ 102 h 710"/>
                  <a:gd name="T26" fmla="*/ 300 w 319"/>
                  <a:gd name="T27" fmla="*/ 85 h 710"/>
                  <a:gd name="T28" fmla="*/ 312 w 319"/>
                  <a:gd name="T29" fmla="*/ 66 h 710"/>
                  <a:gd name="T30" fmla="*/ 319 w 319"/>
                  <a:gd name="T31" fmla="*/ 90 h 710"/>
                  <a:gd name="T32" fmla="*/ 295 w 319"/>
                  <a:gd name="T33" fmla="*/ 109 h 710"/>
                  <a:gd name="T34" fmla="*/ 255 w 319"/>
                  <a:gd name="T35" fmla="*/ 149 h 710"/>
                  <a:gd name="T36" fmla="*/ 248 w 319"/>
                  <a:gd name="T37" fmla="*/ 185 h 710"/>
                  <a:gd name="T38" fmla="*/ 243 w 319"/>
                  <a:gd name="T39" fmla="*/ 208 h 710"/>
                  <a:gd name="T40" fmla="*/ 241 w 319"/>
                  <a:gd name="T41" fmla="*/ 232 h 710"/>
                  <a:gd name="T42" fmla="*/ 260 w 319"/>
                  <a:gd name="T43" fmla="*/ 260 h 710"/>
                  <a:gd name="T44" fmla="*/ 269 w 319"/>
                  <a:gd name="T45" fmla="*/ 279 h 710"/>
                  <a:gd name="T46" fmla="*/ 229 w 319"/>
                  <a:gd name="T47" fmla="*/ 317 h 710"/>
                  <a:gd name="T48" fmla="*/ 179 w 319"/>
                  <a:gd name="T49" fmla="*/ 320 h 710"/>
                  <a:gd name="T50" fmla="*/ 179 w 319"/>
                  <a:gd name="T51" fmla="*/ 346 h 710"/>
                  <a:gd name="T52" fmla="*/ 172 w 319"/>
                  <a:gd name="T53" fmla="*/ 365 h 710"/>
                  <a:gd name="T54" fmla="*/ 139 w 319"/>
                  <a:gd name="T55" fmla="*/ 360 h 710"/>
                  <a:gd name="T56" fmla="*/ 137 w 319"/>
                  <a:gd name="T57" fmla="*/ 388 h 710"/>
                  <a:gd name="T58" fmla="*/ 156 w 319"/>
                  <a:gd name="T59" fmla="*/ 386 h 710"/>
                  <a:gd name="T60" fmla="*/ 146 w 319"/>
                  <a:gd name="T61" fmla="*/ 405 h 710"/>
                  <a:gd name="T62" fmla="*/ 130 w 319"/>
                  <a:gd name="T63" fmla="*/ 440 h 710"/>
                  <a:gd name="T64" fmla="*/ 111 w 319"/>
                  <a:gd name="T65" fmla="*/ 452 h 710"/>
                  <a:gd name="T66" fmla="*/ 94 w 319"/>
                  <a:gd name="T67" fmla="*/ 483 h 710"/>
                  <a:gd name="T68" fmla="*/ 125 w 319"/>
                  <a:gd name="T69" fmla="*/ 504 h 710"/>
                  <a:gd name="T70" fmla="*/ 101 w 319"/>
                  <a:gd name="T71" fmla="*/ 540 h 710"/>
                  <a:gd name="T72" fmla="*/ 75 w 319"/>
                  <a:gd name="T73" fmla="*/ 578 h 710"/>
                  <a:gd name="T74" fmla="*/ 73 w 319"/>
                  <a:gd name="T75" fmla="*/ 618 h 710"/>
                  <a:gd name="T76" fmla="*/ 78 w 319"/>
                  <a:gd name="T77" fmla="*/ 630 h 710"/>
                  <a:gd name="T78" fmla="*/ 23 w 319"/>
                  <a:gd name="T79" fmla="*/ 623 h 710"/>
                  <a:gd name="T80" fmla="*/ 16 w 319"/>
                  <a:gd name="T81" fmla="*/ 589 h 710"/>
                  <a:gd name="T82" fmla="*/ 2 w 319"/>
                  <a:gd name="T83" fmla="*/ 580 h 710"/>
                  <a:gd name="T84" fmla="*/ 12 w 319"/>
                  <a:gd name="T85" fmla="*/ 545 h 710"/>
                  <a:gd name="T86" fmla="*/ 16 w 319"/>
                  <a:gd name="T87" fmla="*/ 516 h 710"/>
                  <a:gd name="T88" fmla="*/ 30 w 319"/>
                  <a:gd name="T89" fmla="*/ 464 h 710"/>
                  <a:gd name="T90" fmla="*/ 35 w 319"/>
                  <a:gd name="T91" fmla="*/ 447 h 710"/>
                  <a:gd name="T92" fmla="*/ 26 w 319"/>
                  <a:gd name="T93" fmla="*/ 436 h 710"/>
                  <a:gd name="T94" fmla="*/ 23 w 319"/>
                  <a:gd name="T95" fmla="*/ 417 h 710"/>
                  <a:gd name="T96" fmla="*/ 26 w 319"/>
                  <a:gd name="T97" fmla="*/ 388 h 710"/>
                  <a:gd name="T98" fmla="*/ 28 w 319"/>
                  <a:gd name="T99" fmla="*/ 339 h 710"/>
                  <a:gd name="T100" fmla="*/ 42 w 319"/>
                  <a:gd name="T101" fmla="*/ 315 h 710"/>
                  <a:gd name="T102" fmla="*/ 38 w 319"/>
                  <a:gd name="T103" fmla="*/ 275 h 710"/>
                  <a:gd name="T104" fmla="*/ 49 w 319"/>
                  <a:gd name="T105" fmla="*/ 246 h 710"/>
                  <a:gd name="T106" fmla="*/ 59 w 319"/>
                  <a:gd name="T107" fmla="*/ 208 h 710"/>
                  <a:gd name="T108" fmla="*/ 47 w 319"/>
                  <a:gd name="T109" fmla="*/ 173 h 710"/>
                  <a:gd name="T110" fmla="*/ 54 w 319"/>
                  <a:gd name="T111" fmla="*/ 135 h 710"/>
                  <a:gd name="T112" fmla="*/ 71 w 319"/>
                  <a:gd name="T113" fmla="*/ 102 h 710"/>
                  <a:gd name="T114" fmla="*/ 78 w 319"/>
                  <a:gd name="T115" fmla="*/ 83 h 710"/>
                  <a:gd name="T116" fmla="*/ 80 w 319"/>
                  <a:gd name="T117" fmla="*/ 47 h 710"/>
                  <a:gd name="T118" fmla="*/ 104 w 319"/>
                  <a:gd name="T119" fmla="*/ 21 h 710"/>
                  <a:gd name="T120" fmla="*/ 116 w 319"/>
                  <a:gd name="T121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9" h="710">
                    <a:moveTo>
                      <a:pt x="127" y="710"/>
                    </a:moveTo>
                    <a:lnTo>
                      <a:pt x="127" y="710"/>
                    </a:lnTo>
                    <a:lnTo>
                      <a:pt x="113" y="710"/>
                    </a:lnTo>
                    <a:lnTo>
                      <a:pt x="104" y="701"/>
                    </a:lnTo>
                    <a:lnTo>
                      <a:pt x="94" y="701"/>
                    </a:lnTo>
                    <a:lnTo>
                      <a:pt x="78" y="701"/>
                    </a:lnTo>
                    <a:lnTo>
                      <a:pt x="78" y="639"/>
                    </a:lnTo>
                    <a:lnTo>
                      <a:pt x="82" y="651"/>
                    </a:lnTo>
                    <a:lnTo>
                      <a:pt x="92" y="672"/>
                    </a:lnTo>
                    <a:lnTo>
                      <a:pt x="113" y="689"/>
                    </a:lnTo>
                    <a:lnTo>
                      <a:pt x="134" y="694"/>
                    </a:lnTo>
                    <a:lnTo>
                      <a:pt x="127" y="710"/>
                    </a:lnTo>
                    <a:close/>
                    <a:moveTo>
                      <a:pt x="137" y="5"/>
                    </a:moveTo>
                    <a:lnTo>
                      <a:pt x="137" y="5"/>
                    </a:lnTo>
                    <a:lnTo>
                      <a:pt x="146" y="17"/>
                    </a:lnTo>
                    <a:lnTo>
                      <a:pt x="151" y="5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203" y="36"/>
                    </a:lnTo>
                    <a:lnTo>
                      <a:pt x="217" y="40"/>
                    </a:lnTo>
                    <a:lnTo>
                      <a:pt x="236" y="52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39" y="95"/>
                    </a:lnTo>
                    <a:lnTo>
                      <a:pt x="255" y="100"/>
                    </a:lnTo>
                    <a:lnTo>
                      <a:pt x="274" y="102"/>
                    </a:lnTo>
                    <a:lnTo>
                      <a:pt x="286" y="100"/>
                    </a:lnTo>
                    <a:lnTo>
                      <a:pt x="300" y="85"/>
                    </a:lnTo>
                    <a:lnTo>
                      <a:pt x="305" y="69"/>
                    </a:lnTo>
                    <a:lnTo>
                      <a:pt x="312" y="66"/>
                    </a:lnTo>
                    <a:lnTo>
                      <a:pt x="319" y="76"/>
                    </a:lnTo>
                    <a:lnTo>
                      <a:pt x="319" y="90"/>
                    </a:lnTo>
                    <a:lnTo>
                      <a:pt x="307" y="102"/>
                    </a:lnTo>
                    <a:lnTo>
                      <a:pt x="295" y="109"/>
                    </a:lnTo>
                    <a:lnTo>
                      <a:pt x="276" y="126"/>
                    </a:lnTo>
                    <a:lnTo>
                      <a:pt x="255" y="149"/>
                    </a:lnTo>
                    <a:lnTo>
                      <a:pt x="253" y="166"/>
                    </a:lnTo>
                    <a:lnTo>
                      <a:pt x="248" y="185"/>
                    </a:lnTo>
                    <a:lnTo>
                      <a:pt x="248" y="204"/>
                    </a:lnTo>
                    <a:lnTo>
                      <a:pt x="243" y="208"/>
                    </a:lnTo>
                    <a:lnTo>
                      <a:pt x="243" y="220"/>
                    </a:lnTo>
                    <a:lnTo>
                      <a:pt x="241" y="232"/>
                    </a:lnTo>
                    <a:lnTo>
                      <a:pt x="262" y="249"/>
                    </a:lnTo>
                    <a:lnTo>
                      <a:pt x="260" y="260"/>
                    </a:lnTo>
                    <a:lnTo>
                      <a:pt x="269" y="270"/>
                    </a:lnTo>
                    <a:lnTo>
                      <a:pt x="269" y="279"/>
                    </a:lnTo>
                    <a:lnTo>
                      <a:pt x="253" y="305"/>
                    </a:lnTo>
                    <a:lnTo>
                      <a:pt x="229" y="317"/>
                    </a:lnTo>
                    <a:lnTo>
                      <a:pt x="196" y="322"/>
                    </a:lnTo>
                    <a:lnTo>
                      <a:pt x="179" y="320"/>
                    </a:lnTo>
                    <a:lnTo>
                      <a:pt x="182" y="331"/>
                    </a:lnTo>
                    <a:lnTo>
                      <a:pt x="179" y="346"/>
                    </a:lnTo>
                    <a:lnTo>
                      <a:pt x="182" y="358"/>
                    </a:lnTo>
                    <a:lnTo>
                      <a:pt x="172" y="365"/>
                    </a:lnTo>
                    <a:lnTo>
                      <a:pt x="156" y="367"/>
                    </a:lnTo>
                    <a:lnTo>
                      <a:pt x="139" y="360"/>
                    </a:lnTo>
                    <a:lnTo>
                      <a:pt x="134" y="365"/>
                    </a:lnTo>
                    <a:lnTo>
                      <a:pt x="137" y="388"/>
                    </a:lnTo>
                    <a:lnTo>
                      <a:pt x="149" y="393"/>
                    </a:lnTo>
                    <a:lnTo>
                      <a:pt x="156" y="386"/>
                    </a:lnTo>
                    <a:lnTo>
                      <a:pt x="161" y="398"/>
                    </a:lnTo>
                    <a:lnTo>
                      <a:pt x="146" y="405"/>
                    </a:lnTo>
                    <a:lnTo>
                      <a:pt x="132" y="419"/>
                    </a:lnTo>
                    <a:lnTo>
                      <a:pt x="130" y="440"/>
                    </a:lnTo>
                    <a:lnTo>
                      <a:pt x="127" y="452"/>
                    </a:lnTo>
                    <a:lnTo>
                      <a:pt x="111" y="452"/>
                    </a:lnTo>
                    <a:lnTo>
                      <a:pt x="99" y="464"/>
                    </a:lnTo>
                    <a:lnTo>
                      <a:pt x="94" y="483"/>
                    </a:lnTo>
                    <a:lnTo>
                      <a:pt x="111" y="500"/>
                    </a:lnTo>
                    <a:lnTo>
                      <a:pt x="125" y="504"/>
                    </a:lnTo>
                    <a:lnTo>
                      <a:pt x="120" y="526"/>
                    </a:lnTo>
                    <a:lnTo>
                      <a:pt x="101" y="540"/>
                    </a:lnTo>
                    <a:lnTo>
                      <a:pt x="90" y="568"/>
                    </a:lnTo>
                    <a:lnTo>
                      <a:pt x="75" y="578"/>
                    </a:lnTo>
                    <a:lnTo>
                      <a:pt x="68" y="589"/>
                    </a:lnTo>
                    <a:lnTo>
                      <a:pt x="73" y="618"/>
                    </a:lnTo>
                    <a:lnTo>
                      <a:pt x="85" y="632"/>
                    </a:lnTo>
                    <a:lnTo>
                      <a:pt x="78" y="630"/>
                    </a:lnTo>
                    <a:lnTo>
                      <a:pt x="64" y="627"/>
                    </a:lnTo>
                    <a:lnTo>
                      <a:pt x="23" y="623"/>
                    </a:lnTo>
                    <a:lnTo>
                      <a:pt x="16" y="608"/>
                    </a:lnTo>
                    <a:lnTo>
                      <a:pt x="16" y="589"/>
                    </a:lnTo>
                    <a:lnTo>
                      <a:pt x="7" y="589"/>
                    </a:lnTo>
                    <a:lnTo>
                      <a:pt x="2" y="580"/>
                    </a:lnTo>
                    <a:lnTo>
                      <a:pt x="0" y="554"/>
                    </a:lnTo>
                    <a:lnTo>
                      <a:pt x="12" y="545"/>
                    </a:lnTo>
                    <a:lnTo>
                      <a:pt x="16" y="528"/>
                    </a:lnTo>
                    <a:lnTo>
                      <a:pt x="16" y="516"/>
                    </a:lnTo>
                    <a:lnTo>
                      <a:pt x="23" y="497"/>
                    </a:lnTo>
                    <a:lnTo>
                      <a:pt x="30" y="464"/>
                    </a:lnTo>
                    <a:lnTo>
                      <a:pt x="28" y="452"/>
                    </a:lnTo>
                    <a:lnTo>
                      <a:pt x="35" y="447"/>
                    </a:lnTo>
                    <a:lnTo>
                      <a:pt x="33" y="438"/>
                    </a:lnTo>
                    <a:lnTo>
                      <a:pt x="26" y="436"/>
                    </a:lnTo>
                    <a:lnTo>
                      <a:pt x="30" y="424"/>
                    </a:lnTo>
                    <a:lnTo>
                      <a:pt x="23" y="417"/>
                    </a:lnTo>
                    <a:lnTo>
                      <a:pt x="21" y="391"/>
                    </a:lnTo>
                    <a:lnTo>
                      <a:pt x="26" y="388"/>
                    </a:lnTo>
                    <a:lnTo>
                      <a:pt x="23" y="360"/>
                    </a:lnTo>
                    <a:lnTo>
                      <a:pt x="28" y="339"/>
                    </a:lnTo>
                    <a:lnTo>
                      <a:pt x="33" y="320"/>
                    </a:lnTo>
                    <a:lnTo>
                      <a:pt x="42" y="315"/>
                    </a:lnTo>
                    <a:lnTo>
                      <a:pt x="38" y="294"/>
                    </a:lnTo>
                    <a:lnTo>
                      <a:pt x="38" y="275"/>
                    </a:lnTo>
                    <a:lnTo>
                      <a:pt x="49" y="263"/>
                    </a:lnTo>
                    <a:lnTo>
                      <a:pt x="49" y="246"/>
                    </a:lnTo>
                    <a:lnTo>
                      <a:pt x="59" y="227"/>
                    </a:lnTo>
                    <a:lnTo>
                      <a:pt x="59" y="208"/>
                    </a:lnTo>
                    <a:lnTo>
                      <a:pt x="54" y="206"/>
                    </a:lnTo>
                    <a:lnTo>
                      <a:pt x="47" y="173"/>
                    </a:lnTo>
                    <a:lnTo>
                      <a:pt x="56" y="152"/>
                    </a:lnTo>
                    <a:lnTo>
                      <a:pt x="54" y="135"/>
                    </a:lnTo>
                    <a:lnTo>
                      <a:pt x="61" y="118"/>
                    </a:lnTo>
                    <a:lnTo>
                      <a:pt x="71" y="102"/>
                    </a:lnTo>
                    <a:lnTo>
                      <a:pt x="82" y="90"/>
                    </a:lnTo>
                    <a:lnTo>
                      <a:pt x="78" y="83"/>
                    </a:lnTo>
                    <a:lnTo>
                      <a:pt x="80" y="78"/>
                    </a:lnTo>
                    <a:lnTo>
                      <a:pt x="80" y="47"/>
                    </a:lnTo>
                    <a:lnTo>
                      <a:pt x="99" y="40"/>
                    </a:lnTo>
                    <a:lnTo>
                      <a:pt x="104" y="21"/>
                    </a:lnTo>
                    <a:lnTo>
                      <a:pt x="101" y="17"/>
                    </a:lnTo>
                    <a:lnTo>
                      <a:pt x="116" y="0"/>
                    </a:lnTo>
                    <a:lnTo>
                      <a:pt x="137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" name="Freeform 36">
                <a:extLst>
                  <a:ext uri="{FF2B5EF4-FFF2-40B4-BE49-F238E27FC236}">
                    <a16:creationId xmlns:a16="http://schemas.microsoft.com/office/drawing/2014/main" id="{1418D92A-6490-4A64-AD32-F74232C8F8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2471" y="3298205"/>
                <a:ext cx="56460" cy="101993"/>
              </a:xfrm>
              <a:custGeom>
                <a:avLst/>
                <a:gdLst>
                  <a:gd name="T0" fmla="*/ 23 w 31"/>
                  <a:gd name="T1" fmla="*/ 56 h 56"/>
                  <a:gd name="T2" fmla="*/ 23 w 31"/>
                  <a:gd name="T3" fmla="*/ 56 h 56"/>
                  <a:gd name="T4" fmla="*/ 19 w 31"/>
                  <a:gd name="T5" fmla="*/ 56 h 56"/>
                  <a:gd name="T6" fmla="*/ 14 w 31"/>
                  <a:gd name="T7" fmla="*/ 47 h 56"/>
                  <a:gd name="T8" fmla="*/ 9 w 31"/>
                  <a:gd name="T9" fmla="*/ 42 h 56"/>
                  <a:gd name="T10" fmla="*/ 12 w 31"/>
                  <a:gd name="T11" fmla="*/ 30 h 56"/>
                  <a:gd name="T12" fmla="*/ 16 w 31"/>
                  <a:gd name="T13" fmla="*/ 33 h 56"/>
                  <a:gd name="T14" fmla="*/ 23 w 31"/>
                  <a:gd name="T15" fmla="*/ 47 h 56"/>
                  <a:gd name="T16" fmla="*/ 23 w 31"/>
                  <a:gd name="T17" fmla="*/ 56 h 56"/>
                  <a:gd name="T18" fmla="*/ 19 w 31"/>
                  <a:gd name="T19" fmla="*/ 7 h 56"/>
                  <a:gd name="T20" fmla="*/ 19 w 31"/>
                  <a:gd name="T21" fmla="*/ 7 h 56"/>
                  <a:gd name="T22" fmla="*/ 0 w 31"/>
                  <a:gd name="T23" fmla="*/ 9 h 56"/>
                  <a:gd name="T24" fmla="*/ 0 w 31"/>
                  <a:gd name="T25" fmla="*/ 2 h 56"/>
                  <a:gd name="T26" fmla="*/ 7 w 31"/>
                  <a:gd name="T27" fmla="*/ 2 h 56"/>
                  <a:gd name="T28" fmla="*/ 16 w 31"/>
                  <a:gd name="T29" fmla="*/ 2 h 56"/>
                  <a:gd name="T30" fmla="*/ 19 w 31"/>
                  <a:gd name="T31" fmla="*/ 7 h 56"/>
                  <a:gd name="T32" fmla="*/ 31 w 31"/>
                  <a:gd name="T33" fmla="*/ 7 h 56"/>
                  <a:gd name="T34" fmla="*/ 31 w 31"/>
                  <a:gd name="T35" fmla="*/ 7 h 56"/>
                  <a:gd name="T36" fmla="*/ 28 w 31"/>
                  <a:gd name="T37" fmla="*/ 19 h 56"/>
                  <a:gd name="T38" fmla="*/ 26 w 31"/>
                  <a:gd name="T39" fmla="*/ 16 h 56"/>
                  <a:gd name="T40" fmla="*/ 26 w 31"/>
                  <a:gd name="T41" fmla="*/ 7 h 56"/>
                  <a:gd name="T42" fmla="*/ 19 w 31"/>
                  <a:gd name="T43" fmla="*/ 0 h 56"/>
                  <a:gd name="T44" fmla="*/ 19 w 31"/>
                  <a:gd name="T45" fmla="*/ 0 h 56"/>
                  <a:gd name="T46" fmla="*/ 31 w 31"/>
                  <a:gd name="T47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56">
                    <a:moveTo>
                      <a:pt x="23" y="56"/>
                    </a:moveTo>
                    <a:lnTo>
                      <a:pt x="23" y="56"/>
                    </a:lnTo>
                    <a:lnTo>
                      <a:pt x="19" y="56"/>
                    </a:lnTo>
                    <a:lnTo>
                      <a:pt x="14" y="47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6" y="33"/>
                    </a:lnTo>
                    <a:lnTo>
                      <a:pt x="23" y="47"/>
                    </a:lnTo>
                    <a:lnTo>
                      <a:pt x="23" y="56"/>
                    </a:lnTo>
                    <a:close/>
                    <a:moveTo>
                      <a:pt x="19" y="7"/>
                    </a:moveTo>
                    <a:lnTo>
                      <a:pt x="19" y="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16" y="2"/>
                    </a:lnTo>
                    <a:lnTo>
                      <a:pt x="19" y="7"/>
                    </a:lnTo>
                    <a:close/>
                    <a:moveTo>
                      <a:pt x="31" y="7"/>
                    </a:moveTo>
                    <a:lnTo>
                      <a:pt x="31" y="7"/>
                    </a:lnTo>
                    <a:lnTo>
                      <a:pt x="28" y="19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AE42E95A-34D7-4921-AD61-86926B1A2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136" y="3564113"/>
                <a:ext cx="34606" cy="81960"/>
              </a:xfrm>
              <a:custGeom>
                <a:avLst/>
                <a:gdLst>
                  <a:gd name="T0" fmla="*/ 17 w 19"/>
                  <a:gd name="T1" fmla="*/ 7 h 45"/>
                  <a:gd name="T2" fmla="*/ 17 w 19"/>
                  <a:gd name="T3" fmla="*/ 7 h 45"/>
                  <a:gd name="T4" fmla="*/ 14 w 19"/>
                  <a:gd name="T5" fmla="*/ 17 h 45"/>
                  <a:gd name="T6" fmla="*/ 17 w 19"/>
                  <a:gd name="T7" fmla="*/ 17 h 45"/>
                  <a:gd name="T8" fmla="*/ 14 w 19"/>
                  <a:gd name="T9" fmla="*/ 24 h 45"/>
                  <a:gd name="T10" fmla="*/ 17 w 19"/>
                  <a:gd name="T11" fmla="*/ 26 h 45"/>
                  <a:gd name="T12" fmla="*/ 14 w 19"/>
                  <a:gd name="T13" fmla="*/ 34 h 45"/>
                  <a:gd name="T14" fmla="*/ 10 w 19"/>
                  <a:gd name="T15" fmla="*/ 38 h 45"/>
                  <a:gd name="T16" fmla="*/ 7 w 19"/>
                  <a:gd name="T17" fmla="*/ 41 h 45"/>
                  <a:gd name="T18" fmla="*/ 5 w 19"/>
                  <a:gd name="T19" fmla="*/ 45 h 45"/>
                  <a:gd name="T20" fmla="*/ 0 w 19"/>
                  <a:gd name="T21" fmla="*/ 45 h 45"/>
                  <a:gd name="T22" fmla="*/ 0 w 19"/>
                  <a:gd name="T23" fmla="*/ 26 h 45"/>
                  <a:gd name="T24" fmla="*/ 0 w 19"/>
                  <a:gd name="T25" fmla="*/ 12 h 45"/>
                  <a:gd name="T26" fmla="*/ 0 w 19"/>
                  <a:gd name="T27" fmla="*/ 10 h 45"/>
                  <a:gd name="T28" fmla="*/ 3 w 19"/>
                  <a:gd name="T29" fmla="*/ 10 h 45"/>
                  <a:gd name="T30" fmla="*/ 5 w 19"/>
                  <a:gd name="T31" fmla="*/ 12 h 45"/>
                  <a:gd name="T32" fmla="*/ 12 w 19"/>
                  <a:gd name="T33" fmla="*/ 0 h 45"/>
                  <a:gd name="T34" fmla="*/ 14 w 19"/>
                  <a:gd name="T35" fmla="*/ 0 h 45"/>
                  <a:gd name="T36" fmla="*/ 14 w 19"/>
                  <a:gd name="T37" fmla="*/ 3 h 45"/>
                  <a:gd name="T38" fmla="*/ 19 w 19"/>
                  <a:gd name="T39" fmla="*/ 3 h 45"/>
                  <a:gd name="T40" fmla="*/ 17 w 19"/>
                  <a:gd name="T4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45">
                    <a:moveTo>
                      <a:pt x="17" y="7"/>
                    </a:moveTo>
                    <a:lnTo>
                      <a:pt x="17" y="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4" y="24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0" y="38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2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" name="Freeform 372">
                <a:extLst>
                  <a:ext uri="{FF2B5EF4-FFF2-40B4-BE49-F238E27FC236}">
                    <a16:creationId xmlns:a16="http://schemas.microsoft.com/office/drawing/2014/main" id="{E6316754-EA78-4DC5-8F1E-DE6733B1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485" y="4402818"/>
                <a:ext cx="356973" cy="406147"/>
              </a:xfrm>
              <a:custGeom>
                <a:avLst/>
                <a:gdLst>
                  <a:gd name="connsiteX0" fmla="*/ 109538 w 311150"/>
                  <a:gd name="connsiteY0" fmla="*/ 0 h 354012"/>
                  <a:gd name="connsiteX1" fmla="*/ 108320 w 311150"/>
                  <a:gd name="connsiteY1" fmla="*/ 4873 h 354012"/>
                  <a:gd name="connsiteX2" fmla="*/ 109538 w 311150"/>
                  <a:gd name="connsiteY2" fmla="*/ 4762 h 354012"/>
                  <a:gd name="connsiteX3" fmla="*/ 105527 w 311150"/>
                  <a:gd name="connsiteY3" fmla="*/ 20805 h 354012"/>
                  <a:gd name="connsiteX4" fmla="*/ 109538 w 311150"/>
                  <a:gd name="connsiteY4" fmla="*/ 30163 h 354012"/>
                  <a:gd name="connsiteX5" fmla="*/ 109538 w 311150"/>
                  <a:gd name="connsiteY5" fmla="*/ 34925 h 354012"/>
                  <a:gd name="connsiteX6" fmla="*/ 109538 w 311150"/>
                  <a:gd name="connsiteY6" fmla="*/ 44450 h 354012"/>
                  <a:gd name="connsiteX7" fmla="*/ 134938 w 311150"/>
                  <a:gd name="connsiteY7" fmla="*/ 68263 h 354012"/>
                  <a:gd name="connsiteX8" fmla="*/ 165100 w 311150"/>
                  <a:gd name="connsiteY8" fmla="*/ 74613 h 354012"/>
                  <a:gd name="connsiteX9" fmla="*/ 173038 w 311150"/>
                  <a:gd name="connsiteY9" fmla="*/ 82550 h 354012"/>
                  <a:gd name="connsiteX10" fmla="*/ 192088 w 311150"/>
                  <a:gd name="connsiteY10" fmla="*/ 90488 h 354012"/>
                  <a:gd name="connsiteX11" fmla="*/ 203200 w 311150"/>
                  <a:gd name="connsiteY11" fmla="*/ 96838 h 354012"/>
                  <a:gd name="connsiteX12" fmla="*/ 217488 w 311150"/>
                  <a:gd name="connsiteY12" fmla="*/ 93663 h 354012"/>
                  <a:gd name="connsiteX13" fmla="*/ 233363 w 311150"/>
                  <a:gd name="connsiteY13" fmla="*/ 104775 h 354012"/>
                  <a:gd name="connsiteX14" fmla="*/ 236538 w 311150"/>
                  <a:gd name="connsiteY14" fmla="*/ 120650 h 354012"/>
                  <a:gd name="connsiteX15" fmla="*/ 241300 w 311150"/>
                  <a:gd name="connsiteY15" fmla="*/ 127000 h 354012"/>
                  <a:gd name="connsiteX16" fmla="*/ 241300 w 311150"/>
                  <a:gd name="connsiteY16" fmla="*/ 131762 h 354012"/>
                  <a:gd name="connsiteX17" fmla="*/ 241300 w 311150"/>
                  <a:gd name="connsiteY17" fmla="*/ 138113 h 354012"/>
                  <a:gd name="connsiteX18" fmla="*/ 241300 w 311150"/>
                  <a:gd name="connsiteY18" fmla="*/ 142875 h 354012"/>
                  <a:gd name="connsiteX19" fmla="*/ 234616 w 311150"/>
                  <a:gd name="connsiteY19" fmla="*/ 142875 h 354012"/>
                  <a:gd name="connsiteX20" fmla="*/ 241300 w 311150"/>
                  <a:gd name="connsiteY20" fmla="*/ 168275 h 354012"/>
                  <a:gd name="connsiteX21" fmla="*/ 288925 w 311150"/>
                  <a:gd name="connsiteY21" fmla="*/ 168275 h 354012"/>
                  <a:gd name="connsiteX22" fmla="*/ 288925 w 311150"/>
                  <a:gd name="connsiteY22" fmla="*/ 173037 h 354012"/>
                  <a:gd name="connsiteX23" fmla="*/ 288925 w 311150"/>
                  <a:gd name="connsiteY23" fmla="*/ 187325 h 354012"/>
                  <a:gd name="connsiteX24" fmla="*/ 288925 w 311150"/>
                  <a:gd name="connsiteY24" fmla="*/ 192087 h 354012"/>
                  <a:gd name="connsiteX25" fmla="*/ 288925 w 311150"/>
                  <a:gd name="connsiteY25" fmla="*/ 195263 h 354012"/>
                  <a:gd name="connsiteX26" fmla="*/ 304800 w 311150"/>
                  <a:gd name="connsiteY26" fmla="*/ 203200 h 354012"/>
                  <a:gd name="connsiteX27" fmla="*/ 311150 w 311150"/>
                  <a:gd name="connsiteY27" fmla="*/ 222250 h 354012"/>
                  <a:gd name="connsiteX28" fmla="*/ 310590 w 311150"/>
                  <a:gd name="connsiteY28" fmla="*/ 225332 h 354012"/>
                  <a:gd name="connsiteX29" fmla="*/ 311150 w 311150"/>
                  <a:gd name="connsiteY29" fmla="*/ 227012 h 354012"/>
                  <a:gd name="connsiteX30" fmla="*/ 307975 w 311150"/>
                  <a:gd name="connsiteY30" fmla="*/ 244475 h 354012"/>
                  <a:gd name="connsiteX31" fmla="*/ 300038 w 311150"/>
                  <a:gd name="connsiteY31" fmla="*/ 260350 h 354012"/>
                  <a:gd name="connsiteX32" fmla="*/ 300038 w 311150"/>
                  <a:gd name="connsiteY32" fmla="*/ 269875 h 354012"/>
                  <a:gd name="connsiteX33" fmla="*/ 300038 w 311150"/>
                  <a:gd name="connsiteY33" fmla="*/ 274637 h 354012"/>
                  <a:gd name="connsiteX34" fmla="*/ 293688 w 311150"/>
                  <a:gd name="connsiteY34" fmla="*/ 279400 h 354012"/>
                  <a:gd name="connsiteX35" fmla="*/ 293688 w 311150"/>
                  <a:gd name="connsiteY35" fmla="*/ 274638 h 354012"/>
                  <a:gd name="connsiteX36" fmla="*/ 293688 w 311150"/>
                  <a:gd name="connsiteY36" fmla="*/ 271462 h 354012"/>
                  <a:gd name="connsiteX37" fmla="*/ 269875 w 311150"/>
                  <a:gd name="connsiteY37" fmla="*/ 257175 h 354012"/>
                  <a:gd name="connsiteX38" fmla="*/ 244475 w 311150"/>
                  <a:gd name="connsiteY38" fmla="*/ 257175 h 354012"/>
                  <a:gd name="connsiteX39" fmla="*/ 200025 w 311150"/>
                  <a:gd name="connsiteY39" fmla="*/ 263525 h 354012"/>
                  <a:gd name="connsiteX40" fmla="*/ 187325 w 311150"/>
                  <a:gd name="connsiteY40" fmla="*/ 290512 h 354012"/>
                  <a:gd name="connsiteX41" fmla="*/ 187325 w 311150"/>
                  <a:gd name="connsiteY41" fmla="*/ 296863 h 354012"/>
                  <a:gd name="connsiteX42" fmla="*/ 187325 w 311150"/>
                  <a:gd name="connsiteY42" fmla="*/ 301625 h 354012"/>
                  <a:gd name="connsiteX43" fmla="*/ 176213 w 311150"/>
                  <a:gd name="connsiteY43" fmla="*/ 334962 h 354012"/>
                  <a:gd name="connsiteX44" fmla="*/ 173038 w 311150"/>
                  <a:gd name="connsiteY44" fmla="*/ 331787 h 354012"/>
                  <a:gd name="connsiteX45" fmla="*/ 142875 w 311150"/>
                  <a:gd name="connsiteY45" fmla="*/ 327025 h 354012"/>
                  <a:gd name="connsiteX46" fmla="*/ 134938 w 311150"/>
                  <a:gd name="connsiteY46" fmla="*/ 350837 h 354012"/>
                  <a:gd name="connsiteX47" fmla="*/ 115888 w 311150"/>
                  <a:gd name="connsiteY47" fmla="*/ 331787 h 354012"/>
                  <a:gd name="connsiteX48" fmla="*/ 87313 w 311150"/>
                  <a:gd name="connsiteY48" fmla="*/ 323850 h 354012"/>
                  <a:gd name="connsiteX49" fmla="*/ 63500 w 311150"/>
                  <a:gd name="connsiteY49" fmla="*/ 350837 h 354012"/>
                  <a:gd name="connsiteX50" fmla="*/ 46038 w 311150"/>
                  <a:gd name="connsiteY50" fmla="*/ 354012 h 354012"/>
                  <a:gd name="connsiteX51" fmla="*/ 33338 w 311150"/>
                  <a:gd name="connsiteY51" fmla="*/ 315912 h 354012"/>
                  <a:gd name="connsiteX52" fmla="*/ 19050 w 311150"/>
                  <a:gd name="connsiteY52" fmla="*/ 285750 h 354012"/>
                  <a:gd name="connsiteX53" fmla="*/ 20133 w 311150"/>
                  <a:gd name="connsiteY53" fmla="*/ 283274 h 354012"/>
                  <a:gd name="connsiteX54" fmla="*/ 19050 w 311150"/>
                  <a:gd name="connsiteY54" fmla="*/ 280988 h 354012"/>
                  <a:gd name="connsiteX55" fmla="*/ 28761 w 311150"/>
                  <a:gd name="connsiteY55" fmla="*/ 258792 h 354012"/>
                  <a:gd name="connsiteX56" fmla="*/ 15875 w 311150"/>
                  <a:gd name="connsiteY56" fmla="*/ 244475 h 354012"/>
                  <a:gd name="connsiteX57" fmla="*/ 11113 w 311150"/>
                  <a:gd name="connsiteY57" fmla="*/ 227012 h 354012"/>
                  <a:gd name="connsiteX58" fmla="*/ 0 w 311150"/>
                  <a:gd name="connsiteY58" fmla="*/ 211137 h 354012"/>
                  <a:gd name="connsiteX59" fmla="*/ 1431 w 311150"/>
                  <a:gd name="connsiteY59" fmla="*/ 208419 h 354012"/>
                  <a:gd name="connsiteX60" fmla="*/ 0 w 311150"/>
                  <a:gd name="connsiteY60" fmla="*/ 206375 h 354012"/>
                  <a:gd name="connsiteX61" fmla="*/ 14654 w 311150"/>
                  <a:gd name="connsiteY61" fmla="*/ 178533 h 354012"/>
                  <a:gd name="connsiteX62" fmla="*/ 4763 w 311150"/>
                  <a:gd name="connsiteY62" fmla="*/ 158750 h 354012"/>
                  <a:gd name="connsiteX63" fmla="*/ 6032 w 311150"/>
                  <a:gd name="connsiteY63" fmla="*/ 156527 h 354012"/>
                  <a:gd name="connsiteX64" fmla="*/ 4763 w 311150"/>
                  <a:gd name="connsiteY64" fmla="*/ 153988 h 354012"/>
                  <a:gd name="connsiteX65" fmla="*/ 9992 w 311150"/>
                  <a:gd name="connsiteY65" fmla="*/ 144836 h 354012"/>
                  <a:gd name="connsiteX66" fmla="*/ 7938 w 311150"/>
                  <a:gd name="connsiteY66" fmla="*/ 139700 h 354012"/>
                  <a:gd name="connsiteX67" fmla="*/ 9045 w 311150"/>
                  <a:gd name="connsiteY67" fmla="*/ 137706 h 354012"/>
                  <a:gd name="connsiteX68" fmla="*/ 7938 w 311150"/>
                  <a:gd name="connsiteY68" fmla="*/ 134938 h 354012"/>
                  <a:gd name="connsiteX69" fmla="*/ 15875 w 311150"/>
                  <a:gd name="connsiteY69" fmla="*/ 120650 h 354012"/>
                  <a:gd name="connsiteX70" fmla="*/ 15875 w 311150"/>
                  <a:gd name="connsiteY70" fmla="*/ 101600 h 354012"/>
                  <a:gd name="connsiteX71" fmla="*/ 15875 w 311150"/>
                  <a:gd name="connsiteY71" fmla="*/ 96838 h 354012"/>
                  <a:gd name="connsiteX72" fmla="*/ 19050 w 311150"/>
                  <a:gd name="connsiteY72" fmla="*/ 82550 h 354012"/>
                  <a:gd name="connsiteX73" fmla="*/ 21336 w 311150"/>
                  <a:gd name="connsiteY73" fmla="*/ 74549 h 354012"/>
                  <a:gd name="connsiteX74" fmla="*/ 0 w 311150"/>
                  <a:gd name="connsiteY74" fmla="*/ 34925 h 354012"/>
                  <a:gd name="connsiteX75" fmla="*/ 2817 w 311150"/>
                  <a:gd name="connsiteY75" fmla="*/ 35394 h 354012"/>
                  <a:gd name="connsiteX76" fmla="*/ 0 w 311150"/>
                  <a:gd name="connsiteY76" fmla="*/ 30163 h 354012"/>
                  <a:gd name="connsiteX77" fmla="*/ 19050 w 311150"/>
                  <a:gd name="connsiteY77" fmla="*/ 33338 h 354012"/>
                  <a:gd name="connsiteX78" fmla="*/ 33338 w 311150"/>
                  <a:gd name="connsiteY78" fmla="*/ 30163 h 354012"/>
                  <a:gd name="connsiteX79" fmla="*/ 38100 w 311150"/>
                  <a:gd name="connsiteY79" fmla="*/ 25400 h 354012"/>
                  <a:gd name="connsiteX80" fmla="*/ 60325 w 311150"/>
                  <a:gd name="connsiteY80" fmla="*/ 14288 h 354012"/>
                  <a:gd name="connsiteX81" fmla="*/ 74613 w 311150"/>
                  <a:gd name="connsiteY81" fmla="*/ 3175 h 35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11150" h="354012">
                    <a:moveTo>
                      <a:pt x="109538" y="0"/>
                    </a:moveTo>
                    <a:lnTo>
                      <a:pt x="108320" y="4873"/>
                    </a:lnTo>
                    <a:lnTo>
                      <a:pt x="109538" y="4762"/>
                    </a:lnTo>
                    <a:lnTo>
                      <a:pt x="105527" y="20805"/>
                    </a:lnTo>
                    <a:lnTo>
                      <a:pt x="109538" y="30163"/>
                    </a:lnTo>
                    <a:lnTo>
                      <a:pt x="109538" y="34925"/>
                    </a:lnTo>
                    <a:lnTo>
                      <a:pt x="109538" y="44450"/>
                    </a:lnTo>
                    <a:lnTo>
                      <a:pt x="134938" y="68263"/>
                    </a:lnTo>
                    <a:lnTo>
                      <a:pt x="165100" y="74613"/>
                    </a:lnTo>
                    <a:lnTo>
                      <a:pt x="173038" y="82550"/>
                    </a:lnTo>
                    <a:lnTo>
                      <a:pt x="192088" y="90488"/>
                    </a:lnTo>
                    <a:lnTo>
                      <a:pt x="203200" y="96838"/>
                    </a:lnTo>
                    <a:lnTo>
                      <a:pt x="217488" y="93663"/>
                    </a:lnTo>
                    <a:lnTo>
                      <a:pt x="233363" y="104775"/>
                    </a:lnTo>
                    <a:lnTo>
                      <a:pt x="236538" y="120650"/>
                    </a:lnTo>
                    <a:lnTo>
                      <a:pt x="241300" y="127000"/>
                    </a:lnTo>
                    <a:lnTo>
                      <a:pt x="241300" y="131762"/>
                    </a:lnTo>
                    <a:lnTo>
                      <a:pt x="241300" y="138113"/>
                    </a:lnTo>
                    <a:lnTo>
                      <a:pt x="241300" y="142875"/>
                    </a:lnTo>
                    <a:lnTo>
                      <a:pt x="234616" y="142875"/>
                    </a:lnTo>
                    <a:lnTo>
                      <a:pt x="241300" y="168275"/>
                    </a:lnTo>
                    <a:lnTo>
                      <a:pt x="288925" y="168275"/>
                    </a:lnTo>
                    <a:lnTo>
                      <a:pt x="288925" y="173037"/>
                    </a:lnTo>
                    <a:lnTo>
                      <a:pt x="288925" y="187325"/>
                    </a:lnTo>
                    <a:lnTo>
                      <a:pt x="288925" y="192087"/>
                    </a:lnTo>
                    <a:lnTo>
                      <a:pt x="288925" y="195263"/>
                    </a:lnTo>
                    <a:lnTo>
                      <a:pt x="304800" y="203200"/>
                    </a:lnTo>
                    <a:lnTo>
                      <a:pt x="311150" y="222250"/>
                    </a:lnTo>
                    <a:lnTo>
                      <a:pt x="310590" y="225332"/>
                    </a:lnTo>
                    <a:lnTo>
                      <a:pt x="311150" y="227012"/>
                    </a:lnTo>
                    <a:lnTo>
                      <a:pt x="307975" y="244475"/>
                    </a:lnTo>
                    <a:lnTo>
                      <a:pt x="300038" y="260350"/>
                    </a:lnTo>
                    <a:lnTo>
                      <a:pt x="300038" y="269875"/>
                    </a:lnTo>
                    <a:lnTo>
                      <a:pt x="300038" y="274637"/>
                    </a:lnTo>
                    <a:lnTo>
                      <a:pt x="293688" y="279400"/>
                    </a:lnTo>
                    <a:lnTo>
                      <a:pt x="293688" y="274638"/>
                    </a:lnTo>
                    <a:lnTo>
                      <a:pt x="293688" y="271462"/>
                    </a:lnTo>
                    <a:lnTo>
                      <a:pt x="269875" y="257175"/>
                    </a:lnTo>
                    <a:lnTo>
                      <a:pt x="244475" y="257175"/>
                    </a:lnTo>
                    <a:lnTo>
                      <a:pt x="200025" y="263525"/>
                    </a:lnTo>
                    <a:lnTo>
                      <a:pt x="187325" y="290512"/>
                    </a:lnTo>
                    <a:lnTo>
                      <a:pt x="187325" y="296863"/>
                    </a:lnTo>
                    <a:lnTo>
                      <a:pt x="187325" y="301625"/>
                    </a:lnTo>
                    <a:lnTo>
                      <a:pt x="176213" y="334962"/>
                    </a:lnTo>
                    <a:lnTo>
                      <a:pt x="173038" y="331787"/>
                    </a:lnTo>
                    <a:lnTo>
                      <a:pt x="142875" y="327025"/>
                    </a:lnTo>
                    <a:lnTo>
                      <a:pt x="134938" y="350837"/>
                    </a:lnTo>
                    <a:lnTo>
                      <a:pt x="115888" y="331787"/>
                    </a:lnTo>
                    <a:lnTo>
                      <a:pt x="87313" y="323850"/>
                    </a:lnTo>
                    <a:lnTo>
                      <a:pt x="63500" y="350837"/>
                    </a:lnTo>
                    <a:lnTo>
                      <a:pt x="46038" y="354012"/>
                    </a:lnTo>
                    <a:lnTo>
                      <a:pt x="33338" y="315912"/>
                    </a:lnTo>
                    <a:lnTo>
                      <a:pt x="19050" y="285750"/>
                    </a:lnTo>
                    <a:lnTo>
                      <a:pt x="20133" y="283274"/>
                    </a:lnTo>
                    <a:lnTo>
                      <a:pt x="19050" y="280988"/>
                    </a:lnTo>
                    <a:lnTo>
                      <a:pt x="28761" y="258792"/>
                    </a:lnTo>
                    <a:lnTo>
                      <a:pt x="15875" y="244475"/>
                    </a:lnTo>
                    <a:lnTo>
                      <a:pt x="11113" y="227012"/>
                    </a:lnTo>
                    <a:lnTo>
                      <a:pt x="0" y="211137"/>
                    </a:lnTo>
                    <a:lnTo>
                      <a:pt x="1431" y="208419"/>
                    </a:lnTo>
                    <a:lnTo>
                      <a:pt x="0" y="206375"/>
                    </a:lnTo>
                    <a:lnTo>
                      <a:pt x="14654" y="178533"/>
                    </a:lnTo>
                    <a:lnTo>
                      <a:pt x="4763" y="158750"/>
                    </a:lnTo>
                    <a:lnTo>
                      <a:pt x="6032" y="156527"/>
                    </a:lnTo>
                    <a:lnTo>
                      <a:pt x="4763" y="153988"/>
                    </a:lnTo>
                    <a:lnTo>
                      <a:pt x="9992" y="144836"/>
                    </a:lnTo>
                    <a:lnTo>
                      <a:pt x="7938" y="139700"/>
                    </a:lnTo>
                    <a:lnTo>
                      <a:pt x="9045" y="137706"/>
                    </a:lnTo>
                    <a:lnTo>
                      <a:pt x="7938" y="134938"/>
                    </a:lnTo>
                    <a:lnTo>
                      <a:pt x="15875" y="120650"/>
                    </a:lnTo>
                    <a:lnTo>
                      <a:pt x="15875" y="101600"/>
                    </a:lnTo>
                    <a:lnTo>
                      <a:pt x="15875" y="96838"/>
                    </a:lnTo>
                    <a:lnTo>
                      <a:pt x="19050" y="82550"/>
                    </a:lnTo>
                    <a:lnTo>
                      <a:pt x="21336" y="74549"/>
                    </a:lnTo>
                    <a:lnTo>
                      <a:pt x="0" y="34925"/>
                    </a:lnTo>
                    <a:lnTo>
                      <a:pt x="2817" y="35394"/>
                    </a:lnTo>
                    <a:lnTo>
                      <a:pt x="0" y="30163"/>
                    </a:lnTo>
                    <a:lnTo>
                      <a:pt x="19050" y="33338"/>
                    </a:lnTo>
                    <a:lnTo>
                      <a:pt x="33338" y="30163"/>
                    </a:lnTo>
                    <a:lnTo>
                      <a:pt x="38100" y="25400"/>
                    </a:lnTo>
                    <a:lnTo>
                      <a:pt x="60325" y="14288"/>
                    </a:lnTo>
                    <a:lnTo>
                      <a:pt x="74613" y="317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94" name="Freeform 46">
                <a:extLst>
                  <a:ext uri="{FF2B5EF4-FFF2-40B4-BE49-F238E27FC236}">
                    <a16:creationId xmlns:a16="http://schemas.microsoft.com/office/drawing/2014/main" id="{B56C5FA4-755A-4A28-A5ED-F9B7AA2F9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174" y="3964797"/>
                <a:ext cx="1158341" cy="1203873"/>
              </a:xfrm>
              <a:custGeom>
                <a:avLst/>
                <a:gdLst>
                  <a:gd name="T0" fmla="*/ 227 w 636"/>
                  <a:gd name="T1" fmla="*/ 41 h 661"/>
                  <a:gd name="T2" fmla="*/ 251 w 636"/>
                  <a:gd name="T3" fmla="*/ 64 h 661"/>
                  <a:gd name="T4" fmla="*/ 270 w 636"/>
                  <a:gd name="T5" fmla="*/ 53 h 661"/>
                  <a:gd name="T6" fmla="*/ 294 w 636"/>
                  <a:gd name="T7" fmla="*/ 50 h 661"/>
                  <a:gd name="T8" fmla="*/ 305 w 636"/>
                  <a:gd name="T9" fmla="*/ 43 h 661"/>
                  <a:gd name="T10" fmla="*/ 331 w 636"/>
                  <a:gd name="T11" fmla="*/ 45 h 661"/>
                  <a:gd name="T12" fmla="*/ 353 w 636"/>
                  <a:gd name="T13" fmla="*/ 31 h 661"/>
                  <a:gd name="T14" fmla="*/ 381 w 636"/>
                  <a:gd name="T15" fmla="*/ 53 h 661"/>
                  <a:gd name="T16" fmla="*/ 383 w 636"/>
                  <a:gd name="T17" fmla="*/ 86 h 661"/>
                  <a:gd name="T18" fmla="*/ 445 w 636"/>
                  <a:gd name="T19" fmla="*/ 100 h 661"/>
                  <a:gd name="T20" fmla="*/ 495 w 636"/>
                  <a:gd name="T21" fmla="*/ 121 h 661"/>
                  <a:gd name="T22" fmla="*/ 596 w 636"/>
                  <a:gd name="T23" fmla="*/ 161 h 661"/>
                  <a:gd name="T24" fmla="*/ 634 w 636"/>
                  <a:gd name="T25" fmla="*/ 192 h 661"/>
                  <a:gd name="T26" fmla="*/ 599 w 636"/>
                  <a:gd name="T27" fmla="*/ 263 h 661"/>
                  <a:gd name="T28" fmla="*/ 568 w 636"/>
                  <a:gd name="T29" fmla="*/ 308 h 661"/>
                  <a:gd name="T30" fmla="*/ 558 w 636"/>
                  <a:gd name="T31" fmla="*/ 382 h 661"/>
                  <a:gd name="T32" fmla="*/ 523 w 636"/>
                  <a:gd name="T33" fmla="*/ 453 h 661"/>
                  <a:gd name="T34" fmla="*/ 464 w 636"/>
                  <a:gd name="T35" fmla="*/ 479 h 661"/>
                  <a:gd name="T36" fmla="*/ 409 w 636"/>
                  <a:gd name="T37" fmla="*/ 528 h 661"/>
                  <a:gd name="T38" fmla="*/ 395 w 636"/>
                  <a:gd name="T39" fmla="*/ 576 h 661"/>
                  <a:gd name="T40" fmla="*/ 346 w 636"/>
                  <a:gd name="T41" fmla="*/ 651 h 661"/>
                  <a:gd name="T42" fmla="*/ 327 w 636"/>
                  <a:gd name="T43" fmla="*/ 628 h 661"/>
                  <a:gd name="T44" fmla="*/ 275 w 636"/>
                  <a:gd name="T45" fmla="*/ 592 h 661"/>
                  <a:gd name="T46" fmla="*/ 317 w 636"/>
                  <a:gd name="T47" fmla="*/ 545 h 661"/>
                  <a:gd name="T48" fmla="*/ 315 w 636"/>
                  <a:gd name="T49" fmla="*/ 512 h 661"/>
                  <a:gd name="T50" fmla="*/ 312 w 636"/>
                  <a:gd name="T51" fmla="*/ 479 h 661"/>
                  <a:gd name="T52" fmla="*/ 298 w 636"/>
                  <a:gd name="T53" fmla="*/ 460 h 661"/>
                  <a:gd name="T54" fmla="*/ 260 w 636"/>
                  <a:gd name="T55" fmla="*/ 448 h 661"/>
                  <a:gd name="T56" fmla="*/ 260 w 636"/>
                  <a:gd name="T57" fmla="*/ 403 h 661"/>
                  <a:gd name="T58" fmla="*/ 256 w 636"/>
                  <a:gd name="T59" fmla="*/ 365 h 661"/>
                  <a:gd name="T60" fmla="*/ 218 w 636"/>
                  <a:gd name="T61" fmla="*/ 329 h 661"/>
                  <a:gd name="T62" fmla="*/ 218 w 636"/>
                  <a:gd name="T63" fmla="*/ 308 h 661"/>
                  <a:gd name="T64" fmla="*/ 182 w 636"/>
                  <a:gd name="T65" fmla="*/ 294 h 661"/>
                  <a:gd name="T66" fmla="*/ 140 w 636"/>
                  <a:gd name="T67" fmla="*/ 261 h 661"/>
                  <a:gd name="T68" fmla="*/ 111 w 636"/>
                  <a:gd name="T69" fmla="*/ 251 h 661"/>
                  <a:gd name="T70" fmla="*/ 74 w 636"/>
                  <a:gd name="T71" fmla="*/ 261 h 661"/>
                  <a:gd name="T72" fmla="*/ 45 w 636"/>
                  <a:gd name="T73" fmla="*/ 247 h 661"/>
                  <a:gd name="T74" fmla="*/ 17 w 636"/>
                  <a:gd name="T75" fmla="*/ 230 h 661"/>
                  <a:gd name="T76" fmla="*/ 5 w 636"/>
                  <a:gd name="T77" fmla="*/ 197 h 661"/>
                  <a:gd name="T78" fmla="*/ 19 w 636"/>
                  <a:gd name="T79" fmla="*/ 169 h 661"/>
                  <a:gd name="T80" fmla="*/ 66 w 636"/>
                  <a:gd name="T81" fmla="*/ 154 h 661"/>
                  <a:gd name="T82" fmla="*/ 64 w 636"/>
                  <a:gd name="T83" fmla="*/ 88 h 661"/>
                  <a:gd name="T84" fmla="*/ 78 w 636"/>
                  <a:gd name="T85" fmla="*/ 67 h 661"/>
                  <a:gd name="T86" fmla="*/ 104 w 636"/>
                  <a:gd name="T87" fmla="*/ 50 h 661"/>
                  <a:gd name="T88" fmla="*/ 126 w 636"/>
                  <a:gd name="T89" fmla="*/ 71 h 661"/>
                  <a:gd name="T90" fmla="*/ 159 w 636"/>
                  <a:gd name="T91" fmla="*/ 60 h 661"/>
                  <a:gd name="T92" fmla="*/ 159 w 636"/>
                  <a:gd name="T93" fmla="*/ 43 h 661"/>
                  <a:gd name="T94" fmla="*/ 152 w 636"/>
                  <a:gd name="T95" fmla="*/ 17 h 661"/>
                  <a:gd name="T96" fmla="*/ 194 w 636"/>
                  <a:gd name="T97" fmla="*/ 17 h 661"/>
                  <a:gd name="T98" fmla="*/ 223 w 636"/>
                  <a:gd name="T99" fmla="*/ 0 h 661"/>
                  <a:gd name="T100" fmla="*/ 234 w 636"/>
                  <a:gd name="T101" fmla="*/ 19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661">
                    <a:moveTo>
                      <a:pt x="234" y="19"/>
                    </a:moveTo>
                    <a:lnTo>
                      <a:pt x="234" y="19"/>
                    </a:lnTo>
                    <a:lnTo>
                      <a:pt x="230" y="24"/>
                    </a:lnTo>
                    <a:lnTo>
                      <a:pt x="227" y="41"/>
                    </a:lnTo>
                    <a:lnTo>
                      <a:pt x="232" y="48"/>
                    </a:lnTo>
                    <a:lnTo>
                      <a:pt x="232" y="55"/>
                    </a:lnTo>
                    <a:lnTo>
                      <a:pt x="244" y="62"/>
                    </a:lnTo>
                    <a:lnTo>
                      <a:pt x="251" y="64"/>
                    </a:lnTo>
                    <a:lnTo>
                      <a:pt x="253" y="60"/>
                    </a:lnTo>
                    <a:lnTo>
                      <a:pt x="258" y="60"/>
                    </a:lnTo>
                    <a:lnTo>
                      <a:pt x="265" y="57"/>
                    </a:lnTo>
                    <a:lnTo>
                      <a:pt x="270" y="53"/>
                    </a:lnTo>
                    <a:lnTo>
                      <a:pt x="279" y="55"/>
                    </a:lnTo>
                    <a:lnTo>
                      <a:pt x="284" y="53"/>
                    </a:lnTo>
                    <a:lnTo>
                      <a:pt x="291" y="55"/>
                    </a:lnTo>
                    <a:lnTo>
                      <a:pt x="294" y="50"/>
                    </a:lnTo>
                    <a:lnTo>
                      <a:pt x="291" y="48"/>
                    </a:lnTo>
                    <a:lnTo>
                      <a:pt x="294" y="43"/>
                    </a:lnTo>
                    <a:lnTo>
                      <a:pt x="298" y="45"/>
                    </a:lnTo>
                    <a:lnTo>
                      <a:pt x="305" y="43"/>
                    </a:lnTo>
                    <a:lnTo>
                      <a:pt x="315" y="45"/>
                    </a:lnTo>
                    <a:lnTo>
                      <a:pt x="324" y="50"/>
                    </a:lnTo>
                    <a:lnTo>
                      <a:pt x="327" y="45"/>
                    </a:lnTo>
                    <a:lnTo>
                      <a:pt x="331" y="45"/>
                    </a:lnTo>
                    <a:lnTo>
                      <a:pt x="334" y="50"/>
                    </a:lnTo>
                    <a:lnTo>
                      <a:pt x="341" y="50"/>
                    </a:lnTo>
                    <a:lnTo>
                      <a:pt x="348" y="43"/>
                    </a:lnTo>
                    <a:lnTo>
                      <a:pt x="353" y="31"/>
                    </a:lnTo>
                    <a:lnTo>
                      <a:pt x="362" y="17"/>
                    </a:lnTo>
                    <a:lnTo>
                      <a:pt x="367" y="17"/>
                    </a:lnTo>
                    <a:lnTo>
                      <a:pt x="372" y="24"/>
                    </a:lnTo>
                    <a:lnTo>
                      <a:pt x="381" y="53"/>
                    </a:lnTo>
                    <a:lnTo>
                      <a:pt x="390" y="55"/>
                    </a:lnTo>
                    <a:lnTo>
                      <a:pt x="390" y="67"/>
                    </a:lnTo>
                    <a:lnTo>
                      <a:pt x="379" y="81"/>
                    </a:lnTo>
                    <a:lnTo>
                      <a:pt x="383" y="86"/>
                    </a:lnTo>
                    <a:lnTo>
                      <a:pt x="412" y="88"/>
                    </a:lnTo>
                    <a:lnTo>
                      <a:pt x="412" y="105"/>
                    </a:lnTo>
                    <a:lnTo>
                      <a:pt x="424" y="93"/>
                    </a:lnTo>
                    <a:lnTo>
                      <a:pt x="445" y="100"/>
                    </a:lnTo>
                    <a:lnTo>
                      <a:pt x="471" y="109"/>
                    </a:lnTo>
                    <a:lnTo>
                      <a:pt x="480" y="119"/>
                    </a:lnTo>
                    <a:lnTo>
                      <a:pt x="476" y="128"/>
                    </a:lnTo>
                    <a:lnTo>
                      <a:pt x="495" y="121"/>
                    </a:lnTo>
                    <a:lnTo>
                      <a:pt x="528" y="131"/>
                    </a:lnTo>
                    <a:lnTo>
                      <a:pt x="551" y="131"/>
                    </a:lnTo>
                    <a:lnTo>
                      <a:pt x="575" y="143"/>
                    </a:lnTo>
                    <a:lnTo>
                      <a:pt x="596" y="161"/>
                    </a:lnTo>
                    <a:lnTo>
                      <a:pt x="608" y="166"/>
                    </a:lnTo>
                    <a:lnTo>
                      <a:pt x="622" y="166"/>
                    </a:lnTo>
                    <a:lnTo>
                      <a:pt x="627" y="173"/>
                    </a:lnTo>
                    <a:lnTo>
                      <a:pt x="634" y="192"/>
                    </a:lnTo>
                    <a:lnTo>
                      <a:pt x="636" y="202"/>
                    </a:lnTo>
                    <a:lnTo>
                      <a:pt x="629" y="230"/>
                    </a:lnTo>
                    <a:lnTo>
                      <a:pt x="622" y="240"/>
                    </a:lnTo>
                    <a:lnTo>
                      <a:pt x="599" y="263"/>
                    </a:lnTo>
                    <a:lnTo>
                      <a:pt x="589" y="282"/>
                    </a:lnTo>
                    <a:lnTo>
                      <a:pt x="577" y="296"/>
                    </a:lnTo>
                    <a:lnTo>
                      <a:pt x="573" y="296"/>
                    </a:lnTo>
                    <a:lnTo>
                      <a:pt x="568" y="308"/>
                    </a:lnTo>
                    <a:lnTo>
                      <a:pt x="568" y="339"/>
                    </a:lnTo>
                    <a:lnTo>
                      <a:pt x="566" y="365"/>
                    </a:lnTo>
                    <a:lnTo>
                      <a:pt x="563" y="377"/>
                    </a:lnTo>
                    <a:lnTo>
                      <a:pt x="558" y="382"/>
                    </a:lnTo>
                    <a:lnTo>
                      <a:pt x="554" y="405"/>
                    </a:lnTo>
                    <a:lnTo>
                      <a:pt x="540" y="429"/>
                    </a:lnTo>
                    <a:lnTo>
                      <a:pt x="535" y="445"/>
                    </a:lnTo>
                    <a:lnTo>
                      <a:pt x="523" y="453"/>
                    </a:lnTo>
                    <a:lnTo>
                      <a:pt x="518" y="464"/>
                    </a:lnTo>
                    <a:lnTo>
                      <a:pt x="502" y="464"/>
                    </a:lnTo>
                    <a:lnTo>
                      <a:pt x="476" y="472"/>
                    </a:lnTo>
                    <a:lnTo>
                      <a:pt x="464" y="479"/>
                    </a:lnTo>
                    <a:lnTo>
                      <a:pt x="445" y="483"/>
                    </a:lnTo>
                    <a:lnTo>
                      <a:pt x="426" y="498"/>
                    </a:lnTo>
                    <a:lnTo>
                      <a:pt x="414" y="516"/>
                    </a:lnTo>
                    <a:lnTo>
                      <a:pt x="409" y="528"/>
                    </a:lnTo>
                    <a:lnTo>
                      <a:pt x="414" y="538"/>
                    </a:lnTo>
                    <a:lnTo>
                      <a:pt x="409" y="557"/>
                    </a:lnTo>
                    <a:lnTo>
                      <a:pt x="407" y="566"/>
                    </a:lnTo>
                    <a:lnTo>
                      <a:pt x="395" y="576"/>
                    </a:lnTo>
                    <a:lnTo>
                      <a:pt x="379" y="609"/>
                    </a:lnTo>
                    <a:lnTo>
                      <a:pt x="362" y="623"/>
                    </a:lnTo>
                    <a:lnTo>
                      <a:pt x="353" y="632"/>
                    </a:lnTo>
                    <a:lnTo>
                      <a:pt x="346" y="651"/>
                    </a:lnTo>
                    <a:lnTo>
                      <a:pt x="334" y="661"/>
                    </a:lnTo>
                    <a:lnTo>
                      <a:pt x="329" y="651"/>
                    </a:lnTo>
                    <a:lnTo>
                      <a:pt x="336" y="642"/>
                    </a:lnTo>
                    <a:lnTo>
                      <a:pt x="327" y="628"/>
                    </a:lnTo>
                    <a:lnTo>
                      <a:pt x="315" y="618"/>
                    </a:lnTo>
                    <a:lnTo>
                      <a:pt x="298" y="606"/>
                    </a:lnTo>
                    <a:lnTo>
                      <a:pt x="294" y="606"/>
                    </a:lnTo>
                    <a:lnTo>
                      <a:pt x="275" y="592"/>
                    </a:lnTo>
                    <a:lnTo>
                      <a:pt x="265" y="595"/>
                    </a:lnTo>
                    <a:lnTo>
                      <a:pt x="286" y="569"/>
                    </a:lnTo>
                    <a:lnTo>
                      <a:pt x="305" y="552"/>
                    </a:lnTo>
                    <a:lnTo>
                      <a:pt x="317" y="545"/>
                    </a:lnTo>
                    <a:lnTo>
                      <a:pt x="329" y="533"/>
                    </a:lnTo>
                    <a:lnTo>
                      <a:pt x="329" y="519"/>
                    </a:lnTo>
                    <a:lnTo>
                      <a:pt x="322" y="509"/>
                    </a:lnTo>
                    <a:lnTo>
                      <a:pt x="315" y="512"/>
                    </a:lnTo>
                    <a:lnTo>
                      <a:pt x="317" y="502"/>
                    </a:lnTo>
                    <a:lnTo>
                      <a:pt x="320" y="493"/>
                    </a:lnTo>
                    <a:lnTo>
                      <a:pt x="320" y="481"/>
                    </a:lnTo>
                    <a:lnTo>
                      <a:pt x="312" y="479"/>
                    </a:lnTo>
                    <a:lnTo>
                      <a:pt x="308" y="481"/>
                    </a:lnTo>
                    <a:lnTo>
                      <a:pt x="301" y="481"/>
                    </a:lnTo>
                    <a:lnTo>
                      <a:pt x="298" y="474"/>
                    </a:lnTo>
                    <a:lnTo>
                      <a:pt x="298" y="460"/>
                    </a:lnTo>
                    <a:lnTo>
                      <a:pt x="296" y="453"/>
                    </a:lnTo>
                    <a:lnTo>
                      <a:pt x="284" y="448"/>
                    </a:lnTo>
                    <a:lnTo>
                      <a:pt x="277" y="453"/>
                    </a:lnTo>
                    <a:lnTo>
                      <a:pt x="260" y="448"/>
                    </a:lnTo>
                    <a:lnTo>
                      <a:pt x="263" y="424"/>
                    </a:lnTo>
                    <a:lnTo>
                      <a:pt x="256" y="415"/>
                    </a:lnTo>
                    <a:lnTo>
                      <a:pt x="263" y="412"/>
                    </a:lnTo>
                    <a:lnTo>
                      <a:pt x="260" y="403"/>
                    </a:lnTo>
                    <a:lnTo>
                      <a:pt x="265" y="393"/>
                    </a:lnTo>
                    <a:lnTo>
                      <a:pt x="267" y="382"/>
                    </a:lnTo>
                    <a:lnTo>
                      <a:pt x="263" y="372"/>
                    </a:lnTo>
                    <a:lnTo>
                      <a:pt x="256" y="365"/>
                    </a:lnTo>
                    <a:lnTo>
                      <a:pt x="253" y="360"/>
                    </a:lnTo>
                    <a:lnTo>
                      <a:pt x="256" y="351"/>
                    </a:lnTo>
                    <a:lnTo>
                      <a:pt x="225" y="351"/>
                    </a:lnTo>
                    <a:lnTo>
                      <a:pt x="218" y="329"/>
                    </a:lnTo>
                    <a:lnTo>
                      <a:pt x="223" y="329"/>
                    </a:lnTo>
                    <a:lnTo>
                      <a:pt x="223" y="322"/>
                    </a:lnTo>
                    <a:lnTo>
                      <a:pt x="220" y="318"/>
                    </a:lnTo>
                    <a:lnTo>
                      <a:pt x="218" y="308"/>
                    </a:lnTo>
                    <a:lnTo>
                      <a:pt x="211" y="303"/>
                    </a:lnTo>
                    <a:lnTo>
                      <a:pt x="199" y="303"/>
                    </a:lnTo>
                    <a:lnTo>
                      <a:pt x="192" y="299"/>
                    </a:lnTo>
                    <a:lnTo>
                      <a:pt x="182" y="294"/>
                    </a:lnTo>
                    <a:lnTo>
                      <a:pt x="175" y="289"/>
                    </a:lnTo>
                    <a:lnTo>
                      <a:pt x="156" y="285"/>
                    </a:lnTo>
                    <a:lnTo>
                      <a:pt x="140" y="270"/>
                    </a:lnTo>
                    <a:lnTo>
                      <a:pt x="140" y="261"/>
                    </a:lnTo>
                    <a:lnTo>
                      <a:pt x="137" y="254"/>
                    </a:lnTo>
                    <a:lnTo>
                      <a:pt x="140" y="242"/>
                    </a:lnTo>
                    <a:lnTo>
                      <a:pt x="118" y="244"/>
                    </a:lnTo>
                    <a:lnTo>
                      <a:pt x="111" y="251"/>
                    </a:lnTo>
                    <a:lnTo>
                      <a:pt x="97" y="258"/>
                    </a:lnTo>
                    <a:lnTo>
                      <a:pt x="92" y="263"/>
                    </a:lnTo>
                    <a:lnTo>
                      <a:pt x="85" y="263"/>
                    </a:lnTo>
                    <a:lnTo>
                      <a:pt x="74" y="261"/>
                    </a:lnTo>
                    <a:lnTo>
                      <a:pt x="64" y="263"/>
                    </a:lnTo>
                    <a:lnTo>
                      <a:pt x="57" y="263"/>
                    </a:lnTo>
                    <a:lnTo>
                      <a:pt x="57" y="237"/>
                    </a:lnTo>
                    <a:lnTo>
                      <a:pt x="45" y="247"/>
                    </a:lnTo>
                    <a:lnTo>
                      <a:pt x="29" y="247"/>
                    </a:lnTo>
                    <a:lnTo>
                      <a:pt x="24" y="237"/>
                    </a:lnTo>
                    <a:lnTo>
                      <a:pt x="12" y="237"/>
                    </a:lnTo>
                    <a:lnTo>
                      <a:pt x="17" y="230"/>
                    </a:lnTo>
                    <a:lnTo>
                      <a:pt x="7" y="221"/>
                    </a:lnTo>
                    <a:lnTo>
                      <a:pt x="0" y="206"/>
                    </a:lnTo>
                    <a:lnTo>
                      <a:pt x="5" y="202"/>
                    </a:lnTo>
                    <a:lnTo>
                      <a:pt x="5" y="197"/>
                    </a:lnTo>
                    <a:lnTo>
                      <a:pt x="14" y="192"/>
                    </a:lnTo>
                    <a:lnTo>
                      <a:pt x="12" y="183"/>
                    </a:lnTo>
                    <a:lnTo>
                      <a:pt x="17" y="176"/>
                    </a:lnTo>
                    <a:lnTo>
                      <a:pt x="19" y="169"/>
                    </a:lnTo>
                    <a:lnTo>
                      <a:pt x="36" y="157"/>
                    </a:lnTo>
                    <a:lnTo>
                      <a:pt x="50" y="154"/>
                    </a:lnTo>
                    <a:lnTo>
                      <a:pt x="52" y="152"/>
                    </a:lnTo>
                    <a:lnTo>
                      <a:pt x="66" y="154"/>
                    </a:lnTo>
                    <a:lnTo>
                      <a:pt x="74" y="109"/>
                    </a:lnTo>
                    <a:lnTo>
                      <a:pt x="74" y="102"/>
                    </a:lnTo>
                    <a:lnTo>
                      <a:pt x="71" y="93"/>
                    </a:lnTo>
                    <a:lnTo>
                      <a:pt x="64" y="88"/>
                    </a:lnTo>
                    <a:lnTo>
                      <a:pt x="64" y="74"/>
                    </a:lnTo>
                    <a:lnTo>
                      <a:pt x="74" y="71"/>
                    </a:lnTo>
                    <a:lnTo>
                      <a:pt x="78" y="74"/>
                    </a:lnTo>
                    <a:lnTo>
                      <a:pt x="78" y="67"/>
                    </a:lnTo>
                    <a:lnTo>
                      <a:pt x="69" y="67"/>
                    </a:lnTo>
                    <a:lnTo>
                      <a:pt x="69" y="55"/>
                    </a:lnTo>
                    <a:lnTo>
                      <a:pt x="100" y="57"/>
                    </a:lnTo>
                    <a:lnTo>
                      <a:pt x="104" y="50"/>
                    </a:lnTo>
                    <a:lnTo>
                      <a:pt x="109" y="55"/>
                    </a:lnTo>
                    <a:lnTo>
                      <a:pt x="111" y="67"/>
                    </a:lnTo>
                    <a:lnTo>
                      <a:pt x="116" y="64"/>
                    </a:lnTo>
                    <a:lnTo>
                      <a:pt x="126" y="71"/>
                    </a:lnTo>
                    <a:lnTo>
                      <a:pt x="137" y="71"/>
                    </a:lnTo>
                    <a:lnTo>
                      <a:pt x="140" y="67"/>
                    </a:lnTo>
                    <a:lnTo>
                      <a:pt x="152" y="62"/>
                    </a:lnTo>
                    <a:lnTo>
                      <a:pt x="159" y="60"/>
                    </a:lnTo>
                    <a:lnTo>
                      <a:pt x="161" y="53"/>
                    </a:lnTo>
                    <a:lnTo>
                      <a:pt x="173" y="48"/>
                    </a:lnTo>
                    <a:lnTo>
                      <a:pt x="171" y="45"/>
                    </a:lnTo>
                    <a:lnTo>
                      <a:pt x="159" y="43"/>
                    </a:lnTo>
                    <a:lnTo>
                      <a:pt x="156" y="34"/>
                    </a:lnTo>
                    <a:lnTo>
                      <a:pt x="156" y="24"/>
                    </a:lnTo>
                    <a:lnTo>
                      <a:pt x="149" y="19"/>
                    </a:lnTo>
                    <a:lnTo>
                      <a:pt x="152" y="17"/>
                    </a:lnTo>
                    <a:lnTo>
                      <a:pt x="163" y="19"/>
                    </a:lnTo>
                    <a:lnTo>
                      <a:pt x="178" y="24"/>
                    </a:lnTo>
                    <a:lnTo>
                      <a:pt x="182" y="19"/>
                    </a:lnTo>
                    <a:lnTo>
                      <a:pt x="194" y="17"/>
                    </a:lnTo>
                    <a:lnTo>
                      <a:pt x="211" y="10"/>
                    </a:lnTo>
                    <a:lnTo>
                      <a:pt x="218" y="5"/>
                    </a:lnTo>
                    <a:lnTo>
                      <a:pt x="215" y="0"/>
                    </a:lnTo>
                    <a:lnTo>
                      <a:pt x="223" y="0"/>
                    </a:lnTo>
                    <a:lnTo>
                      <a:pt x="227" y="3"/>
                    </a:lnTo>
                    <a:lnTo>
                      <a:pt x="225" y="10"/>
                    </a:lnTo>
                    <a:lnTo>
                      <a:pt x="230" y="12"/>
                    </a:lnTo>
                    <a:lnTo>
                      <a:pt x="234" y="19"/>
                    </a:lnTo>
                    <a:lnTo>
                      <a:pt x="234" y="19"/>
                    </a:lnTo>
                    <a:lnTo>
                      <a:pt x="234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Freeform 53">
                <a:extLst>
                  <a:ext uri="{FF2B5EF4-FFF2-40B4-BE49-F238E27FC236}">
                    <a16:creationId xmlns:a16="http://schemas.microsoft.com/office/drawing/2014/main" id="{2F541632-5D19-40C6-9CC4-8E10B55A3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075" y="-624856"/>
                <a:ext cx="2606267" cy="3400350"/>
              </a:xfrm>
              <a:custGeom>
                <a:avLst/>
                <a:gdLst>
                  <a:gd name="T0" fmla="*/ 1282 w 1431"/>
                  <a:gd name="T1" fmla="*/ 1697 h 1867"/>
                  <a:gd name="T2" fmla="*/ 243 w 1431"/>
                  <a:gd name="T3" fmla="*/ 1694 h 1867"/>
                  <a:gd name="T4" fmla="*/ 283 w 1431"/>
                  <a:gd name="T5" fmla="*/ 1711 h 1867"/>
                  <a:gd name="T6" fmla="*/ 1423 w 1431"/>
                  <a:gd name="T7" fmla="*/ 1756 h 1867"/>
                  <a:gd name="T8" fmla="*/ 1338 w 1431"/>
                  <a:gd name="T9" fmla="*/ 1697 h 1867"/>
                  <a:gd name="T10" fmla="*/ 149 w 1431"/>
                  <a:gd name="T11" fmla="*/ 1567 h 1867"/>
                  <a:gd name="T12" fmla="*/ 993 w 1431"/>
                  <a:gd name="T13" fmla="*/ 1337 h 1867"/>
                  <a:gd name="T14" fmla="*/ 936 w 1431"/>
                  <a:gd name="T15" fmla="*/ 1294 h 1867"/>
                  <a:gd name="T16" fmla="*/ 986 w 1431"/>
                  <a:gd name="T17" fmla="*/ 1264 h 1867"/>
                  <a:gd name="T18" fmla="*/ 1054 w 1431"/>
                  <a:gd name="T19" fmla="*/ 1131 h 1867"/>
                  <a:gd name="T20" fmla="*/ 723 w 1431"/>
                  <a:gd name="T21" fmla="*/ 1062 h 1867"/>
                  <a:gd name="T22" fmla="*/ 818 w 1431"/>
                  <a:gd name="T23" fmla="*/ 1074 h 1867"/>
                  <a:gd name="T24" fmla="*/ 965 w 1431"/>
                  <a:gd name="T25" fmla="*/ 1133 h 1867"/>
                  <a:gd name="T26" fmla="*/ 752 w 1431"/>
                  <a:gd name="T27" fmla="*/ 1387 h 1867"/>
                  <a:gd name="T28" fmla="*/ 953 w 1431"/>
                  <a:gd name="T29" fmla="*/ 1588 h 1867"/>
                  <a:gd name="T30" fmla="*/ 1024 w 1431"/>
                  <a:gd name="T31" fmla="*/ 1368 h 1867"/>
                  <a:gd name="T32" fmla="*/ 1211 w 1431"/>
                  <a:gd name="T33" fmla="*/ 1429 h 1867"/>
                  <a:gd name="T34" fmla="*/ 1381 w 1431"/>
                  <a:gd name="T35" fmla="*/ 1619 h 1867"/>
                  <a:gd name="T36" fmla="*/ 1173 w 1431"/>
                  <a:gd name="T37" fmla="*/ 1716 h 1867"/>
                  <a:gd name="T38" fmla="*/ 1244 w 1431"/>
                  <a:gd name="T39" fmla="*/ 1808 h 1867"/>
                  <a:gd name="T40" fmla="*/ 1140 w 1431"/>
                  <a:gd name="T41" fmla="*/ 1782 h 1867"/>
                  <a:gd name="T42" fmla="*/ 1005 w 1431"/>
                  <a:gd name="T43" fmla="*/ 1839 h 1867"/>
                  <a:gd name="T44" fmla="*/ 929 w 1431"/>
                  <a:gd name="T45" fmla="*/ 1775 h 1867"/>
                  <a:gd name="T46" fmla="*/ 853 w 1431"/>
                  <a:gd name="T47" fmla="*/ 1716 h 1867"/>
                  <a:gd name="T48" fmla="*/ 598 w 1431"/>
                  <a:gd name="T49" fmla="*/ 1699 h 1867"/>
                  <a:gd name="T50" fmla="*/ 191 w 1431"/>
                  <a:gd name="T51" fmla="*/ 1602 h 1867"/>
                  <a:gd name="T52" fmla="*/ 42 w 1431"/>
                  <a:gd name="T53" fmla="*/ 1406 h 1867"/>
                  <a:gd name="T54" fmla="*/ 193 w 1431"/>
                  <a:gd name="T55" fmla="*/ 1017 h 1867"/>
                  <a:gd name="T56" fmla="*/ 439 w 1431"/>
                  <a:gd name="T57" fmla="*/ 1079 h 1867"/>
                  <a:gd name="T58" fmla="*/ 641 w 1431"/>
                  <a:gd name="T59" fmla="*/ 1110 h 1867"/>
                  <a:gd name="T60" fmla="*/ 764 w 1431"/>
                  <a:gd name="T61" fmla="*/ 920 h 1867"/>
                  <a:gd name="T62" fmla="*/ 532 w 1431"/>
                  <a:gd name="T63" fmla="*/ 925 h 1867"/>
                  <a:gd name="T64" fmla="*/ 596 w 1431"/>
                  <a:gd name="T65" fmla="*/ 1055 h 1867"/>
                  <a:gd name="T66" fmla="*/ 432 w 1431"/>
                  <a:gd name="T67" fmla="*/ 977 h 1867"/>
                  <a:gd name="T68" fmla="*/ 591 w 1431"/>
                  <a:gd name="T69" fmla="*/ 830 h 1867"/>
                  <a:gd name="T70" fmla="*/ 991 w 1431"/>
                  <a:gd name="T71" fmla="*/ 864 h 1867"/>
                  <a:gd name="T72" fmla="*/ 976 w 1431"/>
                  <a:gd name="T73" fmla="*/ 904 h 1867"/>
                  <a:gd name="T74" fmla="*/ 1256 w 1431"/>
                  <a:gd name="T75" fmla="*/ 1141 h 1867"/>
                  <a:gd name="T76" fmla="*/ 1170 w 1431"/>
                  <a:gd name="T77" fmla="*/ 1264 h 1867"/>
                  <a:gd name="T78" fmla="*/ 1052 w 1431"/>
                  <a:gd name="T79" fmla="*/ 1204 h 1867"/>
                  <a:gd name="T80" fmla="*/ 967 w 1431"/>
                  <a:gd name="T81" fmla="*/ 1017 h 1867"/>
                  <a:gd name="T82" fmla="*/ 659 w 1431"/>
                  <a:gd name="T83" fmla="*/ 807 h 1867"/>
                  <a:gd name="T84" fmla="*/ 638 w 1431"/>
                  <a:gd name="T85" fmla="*/ 833 h 1867"/>
                  <a:gd name="T86" fmla="*/ 794 w 1431"/>
                  <a:gd name="T87" fmla="*/ 854 h 1867"/>
                  <a:gd name="T88" fmla="*/ 338 w 1431"/>
                  <a:gd name="T89" fmla="*/ 783 h 1867"/>
                  <a:gd name="T90" fmla="*/ 716 w 1431"/>
                  <a:gd name="T91" fmla="*/ 741 h 1867"/>
                  <a:gd name="T92" fmla="*/ 650 w 1431"/>
                  <a:gd name="T93" fmla="*/ 696 h 1867"/>
                  <a:gd name="T94" fmla="*/ 572 w 1431"/>
                  <a:gd name="T95" fmla="*/ 707 h 1867"/>
                  <a:gd name="T96" fmla="*/ 494 w 1431"/>
                  <a:gd name="T97" fmla="*/ 643 h 1867"/>
                  <a:gd name="T98" fmla="*/ 861 w 1431"/>
                  <a:gd name="T99" fmla="*/ 703 h 1867"/>
                  <a:gd name="T100" fmla="*/ 780 w 1431"/>
                  <a:gd name="T101" fmla="*/ 712 h 1867"/>
                  <a:gd name="T102" fmla="*/ 340 w 1431"/>
                  <a:gd name="T103" fmla="*/ 670 h 1867"/>
                  <a:gd name="T104" fmla="*/ 721 w 1431"/>
                  <a:gd name="T105" fmla="*/ 542 h 1867"/>
                  <a:gd name="T106" fmla="*/ 499 w 1431"/>
                  <a:gd name="T107" fmla="*/ 554 h 1867"/>
                  <a:gd name="T108" fmla="*/ 707 w 1431"/>
                  <a:gd name="T109" fmla="*/ 542 h 1867"/>
                  <a:gd name="T110" fmla="*/ 617 w 1431"/>
                  <a:gd name="T111" fmla="*/ 501 h 1867"/>
                  <a:gd name="T112" fmla="*/ 842 w 1431"/>
                  <a:gd name="T113" fmla="*/ 506 h 1867"/>
                  <a:gd name="T114" fmla="*/ 806 w 1431"/>
                  <a:gd name="T115" fmla="*/ 291 h 1867"/>
                  <a:gd name="T116" fmla="*/ 1187 w 1431"/>
                  <a:gd name="T117" fmla="*/ 210 h 1867"/>
                  <a:gd name="T118" fmla="*/ 991 w 1431"/>
                  <a:gd name="T119" fmla="*/ 589 h 1867"/>
                  <a:gd name="T120" fmla="*/ 884 w 1431"/>
                  <a:gd name="T121" fmla="*/ 516 h 1867"/>
                  <a:gd name="T122" fmla="*/ 804 w 1431"/>
                  <a:gd name="T123" fmla="*/ 203 h 1867"/>
                  <a:gd name="T124" fmla="*/ 1140 w 1431"/>
                  <a:gd name="T125" fmla="*/ 9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1" h="1867">
                    <a:moveTo>
                      <a:pt x="1253" y="1756"/>
                    </a:moveTo>
                    <a:lnTo>
                      <a:pt x="1253" y="1756"/>
                    </a:lnTo>
                    <a:lnTo>
                      <a:pt x="1263" y="1761"/>
                    </a:lnTo>
                    <a:lnTo>
                      <a:pt x="1279" y="1761"/>
                    </a:lnTo>
                    <a:lnTo>
                      <a:pt x="1272" y="1770"/>
                    </a:lnTo>
                    <a:lnTo>
                      <a:pt x="1265" y="1770"/>
                    </a:lnTo>
                    <a:lnTo>
                      <a:pt x="1244" y="1761"/>
                    </a:lnTo>
                    <a:lnTo>
                      <a:pt x="1241" y="1754"/>
                    </a:lnTo>
                    <a:lnTo>
                      <a:pt x="1246" y="1746"/>
                    </a:lnTo>
                    <a:lnTo>
                      <a:pt x="1253" y="1756"/>
                    </a:lnTo>
                    <a:lnTo>
                      <a:pt x="1253" y="1756"/>
                    </a:lnTo>
                    <a:lnTo>
                      <a:pt x="1253" y="1756"/>
                    </a:lnTo>
                    <a:close/>
                    <a:moveTo>
                      <a:pt x="1282" y="1697"/>
                    </a:moveTo>
                    <a:lnTo>
                      <a:pt x="1282" y="1697"/>
                    </a:lnTo>
                    <a:lnTo>
                      <a:pt x="1274" y="1697"/>
                    </a:lnTo>
                    <a:lnTo>
                      <a:pt x="1253" y="1690"/>
                    </a:lnTo>
                    <a:lnTo>
                      <a:pt x="1239" y="1678"/>
                    </a:lnTo>
                    <a:lnTo>
                      <a:pt x="1244" y="1675"/>
                    </a:lnTo>
                    <a:lnTo>
                      <a:pt x="1265" y="1680"/>
                    </a:lnTo>
                    <a:lnTo>
                      <a:pt x="1282" y="1692"/>
                    </a:lnTo>
                    <a:lnTo>
                      <a:pt x="1282" y="1697"/>
                    </a:lnTo>
                    <a:lnTo>
                      <a:pt x="1282" y="1697"/>
                    </a:lnTo>
                    <a:lnTo>
                      <a:pt x="1282" y="1697"/>
                    </a:lnTo>
                    <a:close/>
                    <a:moveTo>
                      <a:pt x="283" y="1711"/>
                    </a:moveTo>
                    <a:lnTo>
                      <a:pt x="283" y="1711"/>
                    </a:lnTo>
                    <a:lnTo>
                      <a:pt x="274" y="1713"/>
                    </a:lnTo>
                    <a:lnTo>
                      <a:pt x="248" y="1702"/>
                    </a:lnTo>
                    <a:lnTo>
                      <a:pt x="243" y="1694"/>
                    </a:lnTo>
                    <a:lnTo>
                      <a:pt x="229" y="1685"/>
                    </a:lnTo>
                    <a:lnTo>
                      <a:pt x="227" y="1678"/>
                    </a:lnTo>
                    <a:lnTo>
                      <a:pt x="210" y="1673"/>
                    </a:lnTo>
                    <a:lnTo>
                      <a:pt x="203" y="1659"/>
                    </a:lnTo>
                    <a:lnTo>
                      <a:pt x="205" y="1654"/>
                    </a:lnTo>
                    <a:lnTo>
                      <a:pt x="222" y="1659"/>
                    </a:lnTo>
                    <a:lnTo>
                      <a:pt x="231" y="1664"/>
                    </a:lnTo>
                    <a:lnTo>
                      <a:pt x="248" y="1666"/>
                    </a:lnTo>
                    <a:lnTo>
                      <a:pt x="253" y="1675"/>
                    </a:lnTo>
                    <a:lnTo>
                      <a:pt x="260" y="1687"/>
                    </a:lnTo>
                    <a:lnTo>
                      <a:pt x="276" y="1697"/>
                    </a:lnTo>
                    <a:lnTo>
                      <a:pt x="283" y="1711"/>
                    </a:lnTo>
                    <a:lnTo>
                      <a:pt x="283" y="1711"/>
                    </a:lnTo>
                    <a:lnTo>
                      <a:pt x="283" y="1711"/>
                    </a:lnTo>
                    <a:close/>
                    <a:moveTo>
                      <a:pt x="1374" y="1657"/>
                    </a:moveTo>
                    <a:lnTo>
                      <a:pt x="1374" y="1657"/>
                    </a:lnTo>
                    <a:lnTo>
                      <a:pt x="1364" y="1678"/>
                    </a:lnTo>
                    <a:lnTo>
                      <a:pt x="1374" y="1671"/>
                    </a:lnTo>
                    <a:lnTo>
                      <a:pt x="1386" y="1675"/>
                    </a:lnTo>
                    <a:lnTo>
                      <a:pt x="1379" y="1683"/>
                    </a:lnTo>
                    <a:lnTo>
                      <a:pt x="1395" y="1692"/>
                    </a:lnTo>
                    <a:lnTo>
                      <a:pt x="1400" y="1685"/>
                    </a:lnTo>
                    <a:lnTo>
                      <a:pt x="1416" y="1692"/>
                    </a:lnTo>
                    <a:lnTo>
                      <a:pt x="1412" y="1711"/>
                    </a:lnTo>
                    <a:lnTo>
                      <a:pt x="1423" y="1706"/>
                    </a:lnTo>
                    <a:lnTo>
                      <a:pt x="1426" y="1718"/>
                    </a:lnTo>
                    <a:lnTo>
                      <a:pt x="1431" y="1735"/>
                    </a:lnTo>
                    <a:lnTo>
                      <a:pt x="1423" y="1756"/>
                    </a:lnTo>
                    <a:lnTo>
                      <a:pt x="1416" y="1756"/>
                    </a:lnTo>
                    <a:lnTo>
                      <a:pt x="1407" y="1751"/>
                    </a:lnTo>
                    <a:lnTo>
                      <a:pt x="1409" y="1732"/>
                    </a:lnTo>
                    <a:lnTo>
                      <a:pt x="1405" y="1728"/>
                    </a:lnTo>
                    <a:lnTo>
                      <a:pt x="1386" y="1749"/>
                    </a:lnTo>
                    <a:lnTo>
                      <a:pt x="1376" y="1749"/>
                    </a:lnTo>
                    <a:lnTo>
                      <a:pt x="1388" y="1737"/>
                    </a:lnTo>
                    <a:lnTo>
                      <a:pt x="1371" y="1732"/>
                    </a:lnTo>
                    <a:lnTo>
                      <a:pt x="1355" y="1732"/>
                    </a:lnTo>
                    <a:lnTo>
                      <a:pt x="1324" y="1732"/>
                    </a:lnTo>
                    <a:lnTo>
                      <a:pt x="1322" y="1725"/>
                    </a:lnTo>
                    <a:lnTo>
                      <a:pt x="1331" y="1716"/>
                    </a:lnTo>
                    <a:lnTo>
                      <a:pt x="1324" y="1709"/>
                    </a:lnTo>
                    <a:lnTo>
                      <a:pt x="1338" y="1697"/>
                    </a:lnTo>
                    <a:lnTo>
                      <a:pt x="1355" y="1657"/>
                    </a:lnTo>
                    <a:lnTo>
                      <a:pt x="1364" y="1640"/>
                    </a:lnTo>
                    <a:lnTo>
                      <a:pt x="1379" y="1633"/>
                    </a:lnTo>
                    <a:lnTo>
                      <a:pt x="1386" y="1633"/>
                    </a:lnTo>
                    <a:lnTo>
                      <a:pt x="1383" y="1640"/>
                    </a:lnTo>
                    <a:lnTo>
                      <a:pt x="1374" y="1657"/>
                    </a:lnTo>
                    <a:lnTo>
                      <a:pt x="1374" y="1657"/>
                    </a:lnTo>
                    <a:lnTo>
                      <a:pt x="1374" y="1657"/>
                    </a:lnTo>
                    <a:close/>
                    <a:moveTo>
                      <a:pt x="134" y="1569"/>
                    </a:move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49" y="1567"/>
                    </a:lnTo>
                    <a:lnTo>
                      <a:pt x="146" y="1597"/>
                    </a:lnTo>
                    <a:lnTo>
                      <a:pt x="158" y="1616"/>
                    </a:lnTo>
                    <a:lnTo>
                      <a:pt x="153" y="1616"/>
                    </a:lnTo>
                    <a:lnTo>
                      <a:pt x="144" y="1604"/>
                    </a:lnTo>
                    <a:lnTo>
                      <a:pt x="137" y="1593"/>
                    </a:lnTo>
                    <a:lnTo>
                      <a:pt x="127" y="1586"/>
                    </a:lnTo>
                    <a:lnTo>
                      <a:pt x="125" y="1574"/>
                    </a:lnTo>
                    <a:lnTo>
                      <a:pt x="127" y="1564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close/>
                    <a:moveTo>
                      <a:pt x="1000" y="1320"/>
                    </a:moveTo>
                    <a:lnTo>
                      <a:pt x="1000" y="1320"/>
                    </a:lnTo>
                    <a:lnTo>
                      <a:pt x="993" y="1337"/>
                    </a:lnTo>
                    <a:lnTo>
                      <a:pt x="986" y="1335"/>
                    </a:lnTo>
                    <a:lnTo>
                      <a:pt x="981" y="1325"/>
                    </a:lnTo>
                    <a:lnTo>
                      <a:pt x="984" y="1323"/>
                    </a:lnTo>
                    <a:lnTo>
                      <a:pt x="988" y="1313"/>
                    </a:lnTo>
                    <a:lnTo>
                      <a:pt x="995" y="1313"/>
                    </a:lnTo>
                    <a:lnTo>
                      <a:pt x="1000" y="1320"/>
                    </a:lnTo>
                    <a:lnTo>
                      <a:pt x="1000" y="1320"/>
                    </a:lnTo>
                    <a:lnTo>
                      <a:pt x="1000" y="1320"/>
                    </a:lnTo>
                    <a:close/>
                    <a:moveTo>
                      <a:pt x="957" y="1299"/>
                    </a:moveTo>
                    <a:lnTo>
                      <a:pt x="957" y="1299"/>
                    </a:lnTo>
                    <a:lnTo>
                      <a:pt x="939" y="1320"/>
                    </a:lnTo>
                    <a:lnTo>
                      <a:pt x="927" y="1318"/>
                    </a:lnTo>
                    <a:lnTo>
                      <a:pt x="922" y="1311"/>
                    </a:lnTo>
                    <a:lnTo>
                      <a:pt x="936" y="1294"/>
                    </a:lnTo>
                    <a:lnTo>
                      <a:pt x="957" y="1294"/>
                    </a:lnTo>
                    <a:lnTo>
                      <a:pt x="957" y="1299"/>
                    </a:lnTo>
                    <a:lnTo>
                      <a:pt x="957" y="1299"/>
                    </a:lnTo>
                    <a:lnTo>
                      <a:pt x="957" y="1299"/>
                    </a:lnTo>
                    <a:close/>
                    <a:moveTo>
                      <a:pt x="905" y="1190"/>
                    </a:moveTo>
                    <a:lnTo>
                      <a:pt x="905" y="1190"/>
                    </a:lnTo>
                    <a:lnTo>
                      <a:pt x="908" y="1209"/>
                    </a:lnTo>
                    <a:lnTo>
                      <a:pt x="915" y="1202"/>
                    </a:lnTo>
                    <a:lnTo>
                      <a:pt x="924" y="1212"/>
                    </a:lnTo>
                    <a:lnTo>
                      <a:pt x="943" y="1226"/>
                    </a:lnTo>
                    <a:lnTo>
                      <a:pt x="962" y="1238"/>
                    </a:lnTo>
                    <a:lnTo>
                      <a:pt x="962" y="1254"/>
                    </a:lnTo>
                    <a:lnTo>
                      <a:pt x="974" y="1252"/>
                    </a:lnTo>
                    <a:lnTo>
                      <a:pt x="986" y="1264"/>
                    </a:lnTo>
                    <a:lnTo>
                      <a:pt x="972" y="1275"/>
                    </a:lnTo>
                    <a:lnTo>
                      <a:pt x="946" y="1266"/>
                    </a:lnTo>
                    <a:lnTo>
                      <a:pt x="936" y="1252"/>
                    </a:lnTo>
                    <a:lnTo>
                      <a:pt x="922" y="1271"/>
                    </a:lnTo>
                    <a:lnTo>
                      <a:pt x="898" y="1290"/>
                    </a:lnTo>
                    <a:lnTo>
                      <a:pt x="894" y="1268"/>
                    </a:lnTo>
                    <a:lnTo>
                      <a:pt x="870" y="1271"/>
                    </a:lnTo>
                    <a:lnTo>
                      <a:pt x="884" y="1254"/>
                    </a:lnTo>
                    <a:lnTo>
                      <a:pt x="887" y="1223"/>
                    </a:lnTo>
                    <a:lnTo>
                      <a:pt x="891" y="1188"/>
                    </a:lnTo>
                    <a:lnTo>
                      <a:pt x="905" y="1190"/>
                    </a:lnTo>
                    <a:lnTo>
                      <a:pt x="905" y="1190"/>
                    </a:lnTo>
                    <a:lnTo>
                      <a:pt x="905" y="1190"/>
                    </a:lnTo>
                    <a:close/>
                    <a:moveTo>
                      <a:pt x="1054" y="1131"/>
                    </a:moveTo>
                    <a:lnTo>
                      <a:pt x="1054" y="1131"/>
                    </a:lnTo>
                    <a:lnTo>
                      <a:pt x="1036" y="1133"/>
                    </a:lnTo>
                    <a:lnTo>
                      <a:pt x="1033" y="1112"/>
                    </a:lnTo>
                    <a:lnTo>
                      <a:pt x="1040" y="1088"/>
                    </a:lnTo>
                    <a:lnTo>
                      <a:pt x="1054" y="1084"/>
                    </a:lnTo>
                    <a:lnTo>
                      <a:pt x="1066" y="1096"/>
                    </a:lnTo>
                    <a:lnTo>
                      <a:pt x="1069" y="1112"/>
                    </a:lnTo>
                    <a:lnTo>
                      <a:pt x="1066" y="1119"/>
                    </a:lnTo>
                    <a:lnTo>
                      <a:pt x="1054" y="1131"/>
                    </a:lnTo>
                    <a:lnTo>
                      <a:pt x="1054" y="1131"/>
                    </a:lnTo>
                    <a:lnTo>
                      <a:pt x="1054" y="1131"/>
                    </a:lnTo>
                    <a:close/>
                    <a:moveTo>
                      <a:pt x="735" y="1048"/>
                    </a:moveTo>
                    <a:lnTo>
                      <a:pt x="735" y="1048"/>
                    </a:lnTo>
                    <a:lnTo>
                      <a:pt x="723" y="1062"/>
                    </a:lnTo>
                    <a:lnTo>
                      <a:pt x="702" y="1048"/>
                    </a:lnTo>
                    <a:lnTo>
                      <a:pt x="690" y="1053"/>
                    </a:lnTo>
                    <a:lnTo>
                      <a:pt x="667" y="1034"/>
                    </a:lnTo>
                    <a:lnTo>
                      <a:pt x="681" y="1020"/>
                    </a:lnTo>
                    <a:lnTo>
                      <a:pt x="693" y="999"/>
                    </a:lnTo>
                    <a:lnTo>
                      <a:pt x="709" y="1013"/>
                    </a:lnTo>
                    <a:lnTo>
                      <a:pt x="719" y="1022"/>
                    </a:lnTo>
                    <a:lnTo>
                      <a:pt x="726" y="1029"/>
                    </a:lnTo>
                    <a:lnTo>
                      <a:pt x="735" y="1048"/>
                    </a:lnTo>
                    <a:lnTo>
                      <a:pt x="735" y="1048"/>
                    </a:lnTo>
                    <a:lnTo>
                      <a:pt x="735" y="1048"/>
                    </a:lnTo>
                    <a:close/>
                    <a:moveTo>
                      <a:pt x="818" y="1029"/>
                    </a:moveTo>
                    <a:lnTo>
                      <a:pt x="818" y="1029"/>
                    </a:lnTo>
                    <a:lnTo>
                      <a:pt x="818" y="1074"/>
                    </a:lnTo>
                    <a:lnTo>
                      <a:pt x="839" y="1041"/>
                    </a:lnTo>
                    <a:lnTo>
                      <a:pt x="858" y="1070"/>
                    </a:lnTo>
                    <a:lnTo>
                      <a:pt x="853" y="1100"/>
                    </a:lnTo>
                    <a:lnTo>
                      <a:pt x="870" y="1129"/>
                    </a:lnTo>
                    <a:lnTo>
                      <a:pt x="887" y="1098"/>
                    </a:lnTo>
                    <a:lnTo>
                      <a:pt x="898" y="1062"/>
                    </a:lnTo>
                    <a:lnTo>
                      <a:pt x="898" y="1010"/>
                    </a:lnTo>
                    <a:lnTo>
                      <a:pt x="922" y="1015"/>
                    </a:lnTo>
                    <a:lnTo>
                      <a:pt x="946" y="1022"/>
                    </a:lnTo>
                    <a:lnTo>
                      <a:pt x="967" y="1044"/>
                    </a:lnTo>
                    <a:lnTo>
                      <a:pt x="967" y="1067"/>
                    </a:lnTo>
                    <a:lnTo>
                      <a:pt x="955" y="1091"/>
                    </a:lnTo>
                    <a:lnTo>
                      <a:pt x="967" y="1112"/>
                    </a:lnTo>
                    <a:lnTo>
                      <a:pt x="965" y="1133"/>
                    </a:lnTo>
                    <a:lnTo>
                      <a:pt x="934" y="1162"/>
                    </a:lnTo>
                    <a:lnTo>
                      <a:pt x="910" y="1169"/>
                    </a:lnTo>
                    <a:lnTo>
                      <a:pt x="894" y="1157"/>
                    </a:lnTo>
                    <a:lnTo>
                      <a:pt x="889" y="1176"/>
                    </a:lnTo>
                    <a:lnTo>
                      <a:pt x="875" y="1209"/>
                    </a:lnTo>
                    <a:lnTo>
                      <a:pt x="870" y="1226"/>
                    </a:lnTo>
                    <a:lnTo>
                      <a:pt x="851" y="1252"/>
                    </a:lnTo>
                    <a:lnTo>
                      <a:pt x="827" y="1254"/>
                    </a:lnTo>
                    <a:lnTo>
                      <a:pt x="813" y="1268"/>
                    </a:lnTo>
                    <a:lnTo>
                      <a:pt x="813" y="1292"/>
                    </a:lnTo>
                    <a:lnTo>
                      <a:pt x="794" y="1297"/>
                    </a:lnTo>
                    <a:lnTo>
                      <a:pt x="773" y="1325"/>
                    </a:lnTo>
                    <a:lnTo>
                      <a:pt x="756" y="1363"/>
                    </a:lnTo>
                    <a:lnTo>
                      <a:pt x="752" y="1387"/>
                    </a:lnTo>
                    <a:lnTo>
                      <a:pt x="749" y="1425"/>
                    </a:lnTo>
                    <a:lnTo>
                      <a:pt x="773" y="1429"/>
                    </a:lnTo>
                    <a:lnTo>
                      <a:pt x="780" y="1458"/>
                    </a:lnTo>
                    <a:lnTo>
                      <a:pt x="790" y="1481"/>
                    </a:lnTo>
                    <a:lnTo>
                      <a:pt x="811" y="1477"/>
                    </a:lnTo>
                    <a:lnTo>
                      <a:pt x="842" y="1488"/>
                    </a:lnTo>
                    <a:lnTo>
                      <a:pt x="858" y="1500"/>
                    </a:lnTo>
                    <a:lnTo>
                      <a:pt x="870" y="1512"/>
                    </a:lnTo>
                    <a:lnTo>
                      <a:pt x="889" y="1522"/>
                    </a:lnTo>
                    <a:lnTo>
                      <a:pt x="908" y="1533"/>
                    </a:lnTo>
                    <a:lnTo>
                      <a:pt x="934" y="1533"/>
                    </a:lnTo>
                    <a:lnTo>
                      <a:pt x="950" y="1538"/>
                    </a:lnTo>
                    <a:lnTo>
                      <a:pt x="948" y="1562"/>
                    </a:lnTo>
                    <a:lnTo>
                      <a:pt x="953" y="1588"/>
                    </a:lnTo>
                    <a:lnTo>
                      <a:pt x="965" y="1619"/>
                    </a:lnTo>
                    <a:lnTo>
                      <a:pt x="988" y="1642"/>
                    </a:lnTo>
                    <a:lnTo>
                      <a:pt x="1002" y="1635"/>
                    </a:lnTo>
                    <a:lnTo>
                      <a:pt x="1010" y="1607"/>
                    </a:lnTo>
                    <a:lnTo>
                      <a:pt x="1002" y="1564"/>
                    </a:lnTo>
                    <a:lnTo>
                      <a:pt x="991" y="1550"/>
                    </a:lnTo>
                    <a:lnTo>
                      <a:pt x="1017" y="1538"/>
                    </a:lnTo>
                    <a:lnTo>
                      <a:pt x="1036" y="1517"/>
                    </a:lnTo>
                    <a:lnTo>
                      <a:pt x="1045" y="1498"/>
                    </a:lnTo>
                    <a:lnTo>
                      <a:pt x="1043" y="1479"/>
                    </a:lnTo>
                    <a:lnTo>
                      <a:pt x="1031" y="1453"/>
                    </a:lnTo>
                    <a:lnTo>
                      <a:pt x="1012" y="1429"/>
                    </a:lnTo>
                    <a:lnTo>
                      <a:pt x="1031" y="1396"/>
                    </a:lnTo>
                    <a:lnTo>
                      <a:pt x="1024" y="1368"/>
                    </a:lnTo>
                    <a:lnTo>
                      <a:pt x="1019" y="1313"/>
                    </a:lnTo>
                    <a:lnTo>
                      <a:pt x="1031" y="1306"/>
                    </a:lnTo>
                    <a:lnTo>
                      <a:pt x="1057" y="1316"/>
                    </a:lnTo>
                    <a:lnTo>
                      <a:pt x="1073" y="1318"/>
                    </a:lnTo>
                    <a:lnTo>
                      <a:pt x="1088" y="1311"/>
                    </a:lnTo>
                    <a:lnTo>
                      <a:pt x="1102" y="1320"/>
                    </a:lnTo>
                    <a:lnTo>
                      <a:pt x="1123" y="1342"/>
                    </a:lnTo>
                    <a:lnTo>
                      <a:pt x="1128" y="1354"/>
                    </a:lnTo>
                    <a:lnTo>
                      <a:pt x="1156" y="1358"/>
                    </a:lnTo>
                    <a:lnTo>
                      <a:pt x="1156" y="1384"/>
                    </a:lnTo>
                    <a:lnTo>
                      <a:pt x="1161" y="1425"/>
                    </a:lnTo>
                    <a:lnTo>
                      <a:pt x="1177" y="1429"/>
                    </a:lnTo>
                    <a:lnTo>
                      <a:pt x="1187" y="1448"/>
                    </a:lnTo>
                    <a:lnTo>
                      <a:pt x="1211" y="1429"/>
                    </a:lnTo>
                    <a:lnTo>
                      <a:pt x="1227" y="1396"/>
                    </a:lnTo>
                    <a:lnTo>
                      <a:pt x="1237" y="1382"/>
                    </a:lnTo>
                    <a:lnTo>
                      <a:pt x="1251" y="1408"/>
                    </a:lnTo>
                    <a:lnTo>
                      <a:pt x="1272" y="1448"/>
                    </a:lnTo>
                    <a:lnTo>
                      <a:pt x="1289" y="1486"/>
                    </a:lnTo>
                    <a:lnTo>
                      <a:pt x="1282" y="1503"/>
                    </a:lnTo>
                    <a:lnTo>
                      <a:pt x="1305" y="1519"/>
                    </a:lnTo>
                    <a:lnTo>
                      <a:pt x="1319" y="1536"/>
                    </a:lnTo>
                    <a:lnTo>
                      <a:pt x="1343" y="1543"/>
                    </a:lnTo>
                    <a:lnTo>
                      <a:pt x="1355" y="1552"/>
                    </a:lnTo>
                    <a:lnTo>
                      <a:pt x="1362" y="1574"/>
                    </a:lnTo>
                    <a:lnTo>
                      <a:pt x="1374" y="1578"/>
                    </a:lnTo>
                    <a:lnTo>
                      <a:pt x="1381" y="1588"/>
                    </a:lnTo>
                    <a:lnTo>
                      <a:pt x="1381" y="1619"/>
                    </a:lnTo>
                    <a:lnTo>
                      <a:pt x="1369" y="1628"/>
                    </a:lnTo>
                    <a:lnTo>
                      <a:pt x="1357" y="1638"/>
                    </a:lnTo>
                    <a:lnTo>
                      <a:pt x="1331" y="1647"/>
                    </a:lnTo>
                    <a:lnTo>
                      <a:pt x="1312" y="1668"/>
                    </a:lnTo>
                    <a:lnTo>
                      <a:pt x="1284" y="1671"/>
                    </a:lnTo>
                    <a:lnTo>
                      <a:pt x="1248" y="1666"/>
                    </a:lnTo>
                    <a:lnTo>
                      <a:pt x="1225" y="1666"/>
                    </a:lnTo>
                    <a:lnTo>
                      <a:pt x="1208" y="1668"/>
                    </a:lnTo>
                    <a:lnTo>
                      <a:pt x="1194" y="1685"/>
                    </a:lnTo>
                    <a:lnTo>
                      <a:pt x="1175" y="1697"/>
                    </a:lnTo>
                    <a:lnTo>
                      <a:pt x="1151" y="1728"/>
                    </a:lnTo>
                    <a:lnTo>
                      <a:pt x="1130" y="1751"/>
                    </a:lnTo>
                    <a:lnTo>
                      <a:pt x="1147" y="1746"/>
                    </a:lnTo>
                    <a:lnTo>
                      <a:pt x="1173" y="1716"/>
                    </a:lnTo>
                    <a:lnTo>
                      <a:pt x="1206" y="1697"/>
                    </a:lnTo>
                    <a:lnTo>
                      <a:pt x="1229" y="1692"/>
                    </a:lnTo>
                    <a:lnTo>
                      <a:pt x="1244" y="1704"/>
                    </a:lnTo>
                    <a:lnTo>
                      <a:pt x="1229" y="1720"/>
                    </a:lnTo>
                    <a:lnTo>
                      <a:pt x="1234" y="1746"/>
                    </a:lnTo>
                    <a:lnTo>
                      <a:pt x="1239" y="1763"/>
                    </a:lnTo>
                    <a:lnTo>
                      <a:pt x="1260" y="1775"/>
                    </a:lnTo>
                    <a:lnTo>
                      <a:pt x="1286" y="1773"/>
                    </a:lnTo>
                    <a:lnTo>
                      <a:pt x="1303" y="1746"/>
                    </a:lnTo>
                    <a:lnTo>
                      <a:pt x="1305" y="1763"/>
                    </a:lnTo>
                    <a:lnTo>
                      <a:pt x="1315" y="1773"/>
                    </a:lnTo>
                    <a:lnTo>
                      <a:pt x="1293" y="1787"/>
                    </a:lnTo>
                    <a:lnTo>
                      <a:pt x="1260" y="1801"/>
                    </a:lnTo>
                    <a:lnTo>
                      <a:pt x="1244" y="1808"/>
                    </a:lnTo>
                    <a:lnTo>
                      <a:pt x="1225" y="1825"/>
                    </a:lnTo>
                    <a:lnTo>
                      <a:pt x="1213" y="1825"/>
                    </a:lnTo>
                    <a:lnTo>
                      <a:pt x="1211" y="1806"/>
                    </a:lnTo>
                    <a:lnTo>
                      <a:pt x="1239" y="1787"/>
                    </a:lnTo>
                    <a:lnTo>
                      <a:pt x="1213" y="1787"/>
                    </a:lnTo>
                    <a:lnTo>
                      <a:pt x="1196" y="1789"/>
                    </a:lnTo>
                    <a:lnTo>
                      <a:pt x="1185" y="1777"/>
                    </a:lnTo>
                    <a:lnTo>
                      <a:pt x="1185" y="1744"/>
                    </a:lnTo>
                    <a:lnTo>
                      <a:pt x="1180" y="1739"/>
                    </a:lnTo>
                    <a:lnTo>
                      <a:pt x="1168" y="1742"/>
                    </a:lnTo>
                    <a:lnTo>
                      <a:pt x="1163" y="1737"/>
                    </a:lnTo>
                    <a:lnTo>
                      <a:pt x="1149" y="1754"/>
                    </a:lnTo>
                    <a:lnTo>
                      <a:pt x="1144" y="1773"/>
                    </a:lnTo>
                    <a:lnTo>
                      <a:pt x="1140" y="1782"/>
                    </a:lnTo>
                    <a:lnTo>
                      <a:pt x="1133" y="1784"/>
                    </a:lnTo>
                    <a:lnTo>
                      <a:pt x="1128" y="1787"/>
                    </a:lnTo>
                    <a:lnTo>
                      <a:pt x="1125" y="1791"/>
                    </a:lnTo>
                    <a:lnTo>
                      <a:pt x="1095" y="1791"/>
                    </a:lnTo>
                    <a:lnTo>
                      <a:pt x="1071" y="1794"/>
                    </a:lnTo>
                    <a:lnTo>
                      <a:pt x="1064" y="1796"/>
                    </a:lnTo>
                    <a:lnTo>
                      <a:pt x="1047" y="1813"/>
                    </a:lnTo>
                    <a:lnTo>
                      <a:pt x="1045" y="1815"/>
                    </a:lnTo>
                    <a:lnTo>
                      <a:pt x="1040" y="1825"/>
                    </a:lnTo>
                    <a:lnTo>
                      <a:pt x="1024" y="1825"/>
                    </a:lnTo>
                    <a:lnTo>
                      <a:pt x="1010" y="1825"/>
                    </a:lnTo>
                    <a:lnTo>
                      <a:pt x="1002" y="1827"/>
                    </a:lnTo>
                    <a:lnTo>
                      <a:pt x="1002" y="1832"/>
                    </a:lnTo>
                    <a:lnTo>
                      <a:pt x="1005" y="1839"/>
                    </a:lnTo>
                    <a:lnTo>
                      <a:pt x="1005" y="1841"/>
                    </a:lnTo>
                    <a:lnTo>
                      <a:pt x="984" y="1851"/>
                    </a:lnTo>
                    <a:lnTo>
                      <a:pt x="967" y="1855"/>
                    </a:lnTo>
                    <a:lnTo>
                      <a:pt x="948" y="1867"/>
                    </a:lnTo>
                    <a:lnTo>
                      <a:pt x="943" y="1867"/>
                    </a:lnTo>
                    <a:lnTo>
                      <a:pt x="939" y="1862"/>
                    </a:lnTo>
                    <a:lnTo>
                      <a:pt x="936" y="1860"/>
                    </a:lnTo>
                    <a:lnTo>
                      <a:pt x="936" y="1858"/>
                    </a:lnTo>
                    <a:lnTo>
                      <a:pt x="941" y="1851"/>
                    </a:lnTo>
                    <a:lnTo>
                      <a:pt x="948" y="1839"/>
                    </a:lnTo>
                    <a:lnTo>
                      <a:pt x="953" y="1825"/>
                    </a:lnTo>
                    <a:lnTo>
                      <a:pt x="950" y="1806"/>
                    </a:lnTo>
                    <a:lnTo>
                      <a:pt x="946" y="1784"/>
                    </a:lnTo>
                    <a:lnTo>
                      <a:pt x="929" y="1775"/>
                    </a:lnTo>
                    <a:lnTo>
                      <a:pt x="931" y="1770"/>
                    </a:lnTo>
                    <a:lnTo>
                      <a:pt x="929" y="1768"/>
                    </a:lnTo>
                    <a:lnTo>
                      <a:pt x="924" y="1768"/>
                    </a:lnTo>
                    <a:lnTo>
                      <a:pt x="922" y="1763"/>
                    </a:lnTo>
                    <a:lnTo>
                      <a:pt x="922" y="1758"/>
                    </a:lnTo>
                    <a:lnTo>
                      <a:pt x="917" y="1761"/>
                    </a:lnTo>
                    <a:lnTo>
                      <a:pt x="913" y="1761"/>
                    </a:lnTo>
                    <a:lnTo>
                      <a:pt x="915" y="1758"/>
                    </a:lnTo>
                    <a:lnTo>
                      <a:pt x="910" y="1756"/>
                    </a:lnTo>
                    <a:lnTo>
                      <a:pt x="908" y="1749"/>
                    </a:lnTo>
                    <a:lnTo>
                      <a:pt x="896" y="1742"/>
                    </a:lnTo>
                    <a:lnTo>
                      <a:pt x="882" y="1732"/>
                    </a:lnTo>
                    <a:lnTo>
                      <a:pt x="868" y="1723"/>
                    </a:lnTo>
                    <a:lnTo>
                      <a:pt x="853" y="1716"/>
                    </a:lnTo>
                    <a:lnTo>
                      <a:pt x="837" y="1723"/>
                    </a:lnTo>
                    <a:lnTo>
                      <a:pt x="832" y="1723"/>
                    </a:lnTo>
                    <a:lnTo>
                      <a:pt x="813" y="1716"/>
                    </a:lnTo>
                    <a:lnTo>
                      <a:pt x="799" y="1720"/>
                    </a:lnTo>
                    <a:lnTo>
                      <a:pt x="782" y="1711"/>
                    </a:lnTo>
                    <a:lnTo>
                      <a:pt x="768" y="1709"/>
                    </a:lnTo>
                    <a:lnTo>
                      <a:pt x="756" y="1706"/>
                    </a:lnTo>
                    <a:lnTo>
                      <a:pt x="749" y="1702"/>
                    </a:lnTo>
                    <a:lnTo>
                      <a:pt x="747" y="1690"/>
                    </a:lnTo>
                    <a:lnTo>
                      <a:pt x="742" y="1690"/>
                    </a:lnTo>
                    <a:lnTo>
                      <a:pt x="742" y="1699"/>
                    </a:lnTo>
                    <a:lnTo>
                      <a:pt x="709" y="1699"/>
                    </a:lnTo>
                    <a:lnTo>
                      <a:pt x="652" y="1699"/>
                    </a:lnTo>
                    <a:lnTo>
                      <a:pt x="598" y="1699"/>
                    </a:lnTo>
                    <a:lnTo>
                      <a:pt x="551" y="1699"/>
                    </a:lnTo>
                    <a:lnTo>
                      <a:pt x="501" y="1699"/>
                    </a:lnTo>
                    <a:lnTo>
                      <a:pt x="454" y="1699"/>
                    </a:lnTo>
                    <a:lnTo>
                      <a:pt x="404" y="1699"/>
                    </a:lnTo>
                    <a:lnTo>
                      <a:pt x="387" y="1699"/>
                    </a:lnTo>
                    <a:lnTo>
                      <a:pt x="340" y="1699"/>
                    </a:lnTo>
                    <a:lnTo>
                      <a:pt x="293" y="1699"/>
                    </a:lnTo>
                    <a:lnTo>
                      <a:pt x="290" y="1699"/>
                    </a:lnTo>
                    <a:lnTo>
                      <a:pt x="260" y="1675"/>
                    </a:lnTo>
                    <a:lnTo>
                      <a:pt x="248" y="1664"/>
                    </a:lnTo>
                    <a:lnTo>
                      <a:pt x="220" y="1652"/>
                    </a:lnTo>
                    <a:lnTo>
                      <a:pt x="210" y="1631"/>
                    </a:lnTo>
                    <a:lnTo>
                      <a:pt x="212" y="1614"/>
                    </a:lnTo>
                    <a:lnTo>
                      <a:pt x="191" y="1602"/>
                    </a:lnTo>
                    <a:lnTo>
                      <a:pt x="189" y="1581"/>
                    </a:lnTo>
                    <a:lnTo>
                      <a:pt x="170" y="1562"/>
                    </a:lnTo>
                    <a:lnTo>
                      <a:pt x="170" y="1548"/>
                    </a:lnTo>
                    <a:lnTo>
                      <a:pt x="177" y="1533"/>
                    </a:lnTo>
                    <a:lnTo>
                      <a:pt x="177" y="1515"/>
                    </a:lnTo>
                    <a:lnTo>
                      <a:pt x="151" y="1498"/>
                    </a:lnTo>
                    <a:lnTo>
                      <a:pt x="134" y="1465"/>
                    </a:lnTo>
                    <a:lnTo>
                      <a:pt x="123" y="1441"/>
                    </a:lnTo>
                    <a:lnTo>
                      <a:pt x="108" y="1427"/>
                    </a:lnTo>
                    <a:lnTo>
                      <a:pt x="97" y="1415"/>
                    </a:lnTo>
                    <a:lnTo>
                      <a:pt x="89" y="1399"/>
                    </a:lnTo>
                    <a:lnTo>
                      <a:pt x="73" y="1408"/>
                    </a:lnTo>
                    <a:lnTo>
                      <a:pt x="59" y="1427"/>
                    </a:lnTo>
                    <a:lnTo>
                      <a:pt x="42" y="1406"/>
                    </a:lnTo>
                    <a:lnTo>
                      <a:pt x="33" y="1391"/>
                    </a:lnTo>
                    <a:lnTo>
                      <a:pt x="16" y="1382"/>
                    </a:lnTo>
                    <a:lnTo>
                      <a:pt x="0" y="1382"/>
                    </a:lnTo>
                    <a:lnTo>
                      <a:pt x="0" y="1178"/>
                    </a:lnTo>
                    <a:lnTo>
                      <a:pt x="0" y="1020"/>
                    </a:lnTo>
                    <a:lnTo>
                      <a:pt x="30" y="1032"/>
                    </a:lnTo>
                    <a:lnTo>
                      <a:pt x="56" y="1053"/>
                    </a:lnTo>
                    <a:lnTo>
                      <a:pt x="73" y="1058"/>
                    </a:lnTo>
                    <a:lnTo>
                      <a:pt x="87" y="1039"/>
                    </a:lnTo>
                    <a:lnTo>
                      <a:pt x="106" y="1022"/>
                    </a:lnTo>
                    <a:lnTo>
                      <a:pt x="130" y="1029"/>
                    </a:lnTo>
                    <a:lnTo>
                      <a:pt x="156" y="1008"/>
                    </a:lnTo>
                    <a:lnTo>
                      <a:pt x="182" y="996"/>
                    </a:lnTo>
                    <a:lnTo>
                      <a:pt x="193" y="1017"/>
                    </a:lnTo>
                    <a:lnTo>
                      <a:pt x="205" y="1006"/>
                    </a:lnTo>
                    <a:lnTo>
                      <a:pt x="208" y="982"/>
                    </a:lnTo>
                    <a:lnTo>
                      <a:pt x="220" y="989"/>
                    </a:lnTo>
                    <a:lnTo>
                      <a:pt x="248" y="1029"/>
                    </a:lnTo>
                    <a:lnTo>
                      <a:pt x="269" y="999"/>
                    </a:lnTo>
                    <a:lnTo>
                      <a:pt x="272" y="1034"/>
                    </a:lnTo>
                    <a:lnTo>
                      <a:pt x="290" y="1027"/>
                    </a:lnTo>
                    <a:lnTo>
                      <a:pt x="298" y="1013"/>
                    </a:lnTo>
                    <a:lnTo>
                      <a:pt x="316" y="1015"/>
                    </a:lnTo>
                    <a:lnTo>
                      <a:pt x="340" y="1034"/>
                    </a:lnTo>
                    <a:lnTo>
                      <a:pt x="378" y="1051"/>
                    </a:lnTo>
                    <a:lnTo>
                      <a:pt x="402" y="1060"/>
                    </a:lnTo>
                    <a:lnTo>
                      <a:pt x="418" y="1055"/>
                    </a:lnTo>
                    <a:lnTo>
                      <a:pt x="439" y="1079"/>
                    </a:lnTo>
                    <a:lnTo>
                      <a:pt x="416" y="1100"/>
                    </a:lnTo>
                    <a:lnTo>
                      <a:pt x="447" y="1110"/>
                    </a:lnTo>
                    <a:lnTo>
                      <a:pt x="489" y="1105"/>
                    </a:lnTo>
                    <a:lnTo>
                      <a:pt x="503" y="1098"/>
                    </a:lnTo>
                    <a:lnTo>
                      <a:pt x="520" y="1122"/>
                    </a:lnTo>
                    <a:lnTo>
                      <a:pt x="536" y="1100"/>
                    </a:lnTo>
                    <a:lnTo>
                      <a:pt x="522" y="1084"/>
                    </a:lnTo>
                    <a:lnTo>
                      <a:pt x="532" y="1067"/>
                    </a:lnTo>
                    <a:lnTo>
                      <a:pt x="551" y="1065"/>
                    </a:lnTo>
                    <a:lnTo>
                      <a:pt x="565" y="1060"/>
                    </a:lnTo>
                    <a:lnTo>
                      <a:pt x="577" y="1072"/>
                    </a:lnTo>
                    <a:lnTo>
                      <a:pt x="593" y="1096"/>
                    </a:lnTo>
                    <a:lnTo>
                      <a:pt x="612" y="1091"/>
                    </a:lnTo>
                    <a:lnTo>
                      <a:pt x="641" y="1110"/>
                    </a:lnTo>
                    <a:lnTo>
                      <a:pt x="664" y="1105"/>
                    </a:lnTo>
                    <a:lnTo>
                      <a:pt x="690" y="1105"/>
                    </a:lnTo>
                    <a:lnTo>
                      <a:pt x="688" y="1079"/>
                    </a:lnTo>
                    <a:lnTo>
                      <a:pt x="702" y="1070"/>
                    </a:lnTo>
                    <a:lnTo>
                      <a:pt x="726" y="1086"/>
                    </a:lnTo>
                    <a:lnTo>
                      <a:pt x="726" y="1126"/>
                    </a:lnTo>
                    <a:lnTo>
                      <a:pt x="738" y="1091"/>
                    </a:lnTo>
                    <a:lnTo>
                      <a:pt x="749" y="1093"/>
                    </a:lnTo>
                    <a:lnTo>
                      <a:pt x="756" y="1048"/>
                    </a:lnTo>
                    <a:lnTo>
                      <a:pt x="740" y="1022"/>
                    </a:lnTo>
                    <a:lnTo>
                      <a:pt x="721" y="1001"/>
                    </a:lnTo>
                    <a:lnTo>
                      <a:pt x="723" y="949"/>
                    </a:lnTo>
                    <a:lnTo>
                      <a:pt x="742" y="911"/>
                    </a:lnTo>
                    <a:lnTo>
                      <a:pt x="764" y="920"/>
                    </a:lnTo>
                    <a:lnTo>
                      <a:pt x="778" y="942"/>
                    </a:lnTo>
                    <a:lnTo>
                      <a:pt x="801" y="996"/>
                    </a:lnTo>
                    <a:lnTo>
                      <a:pt x="787" y="1020"/>
                    </a:lnTo>
                    <a:lnTo>
                      <a:pt x="818" y="1029"/>
                    </a:lnTo>
                    <a:lnTo>
                      <a:pt x="818" y="1029"/>
                    </a:lnTo>
                    <a:lnTo>
                      <a:pt x="818" y="1029"/>
                    </a:lnTo>
                    <a:close/>
                    <a:moveTo>
                      <a:pt x="435" y="847"/>
                    </a:moveTo>
                    <a:lnTo>
                      <a:pt x="435" y="847"/>
                    </a:lnTo>
                    <a:lnTo>
                      <a:pt x="425" y="873"/>
                    </a:lnTo>
                    <a:lnTo>
                      <a:pt x="463" y="857"/>
                    </a:lnTo>
                    <a:lnTo>
                      <a:pt x="484" y="883"/>
                    </a:lnTo>
                    <a:lnTo>
                      <a:pt x="503" y="857"/>
                    </a:lnTo>
                    <a:lnTo>
                      <a:pt x="518" y="873"/>
                    </a:lnTo>
                    <a:lnTo>
                      <a:pt x="532" y="925"/>
                    </a:lnTo>
                    <a:lnTo>
                      <a:pt x="539" y="904"/>
                    </a:lnTo>
                    <a:lnTo>
                      <a:pt x="527" y="849"/>
                    </a:lnTo>
                    <a:lnTo>
                      <a:pt x="541" y="840"/>
                    </a:lnTo>
                    <a:lnTo>
                      <a:pt x="558" y="849"/>
                    </a:lnTo>
                    <a:lnTo>
                      <a:pt x="577" y="871"/>
                    </a:lnTo>
                    <a:lnTo>
                      <a:pt x="586" y="923"/>
                    </a:lnTo>
                    <a:lnTo>
                      <a:pt x="591" y="958"/>
                    </a:lnTo>
                    <a:lnTo>
                      <a:pt x="619" y="982"/>
                    </a:lnTo>
                    <a:lnTo>
                      <a:pt x="648" y="1003"/>
                    </a:lnTo>
                    <a:lnTo>
                      <a:pt x="645" y="1025"/>
                    </a:lnTo>
                    <a:lnTo>
                      <a:pt x="619" y="1029"/>
                    </a:lnTo>
                    <a:lnTo>
                      <a:pt x="631" y="1046"/>
                    </a:lnTo>
                    <a:lnTo>
                      <a:pt x="624" y="1062"/>
                    </a:lnTo>
                    <a:lnTo>
                      <a:pt x="596" y="1055"/>
                    </a:lnTo>
                    <a:lnTo>
                      <a:pt x="567" y="1044"/>
                    </a:lnTo>
                    <a:lnTo>
                      <a:pt x="548" y="1046"/>
                    </a:lnTo>
                    <a:lnTo>
                      <a:pt x="518" y="1062"/>
                    </a:lnTo>
                    <a:lnTo>
                      <a:pt x="477" y="1067"/>
                    </a:lnTo>
                    <a:lnTo>
                      <a:pt x="449" y="1072"/>
                    </a:lnTo>
                    <a:lnTo>
                      <a:pt x="439" y="1051"/>
                    </a:lnTo>
                    <a:lnTo>
                      <a:pt x="418" y="1039"/>
                    </a:lnTo>
                    <a:lnTo>
                      <a:pt x="402" y="1044"/>
                    </a:lnTo>
                    <a:lnTo>
                      <a:pt x="383" y="1008"/>
                    </a:lnTo>
                    <a:lnTo>
                      <a:pt x="395" y="1003"/>
                    </a:lnTo>
                    <a:lnTo>
                      <a:pt x="418" y="994"/>
                    </a:lnTo>
                    <a:lnTo>
                      <a:pt x="442" y="996"/>
                    </a:lnTo>
                    <a:lnTo>
                      <a:pt x="463" y="989"/>
                    </a:lnTo>
                    <a:lnTo>
                      <a:pt x="432" y="977"/>
                    </a:lnTo>
                    <a:lnTo>
                      <a:pt x="397" y="982"/>
                    </a:lnTo>
                    <a:lnTo>
                      <a:pt x="373" y="980"/>
                    </a:lnTo>
                    <a:lnTo>
                      <a:pt x="366" y="963"/>
                    </a:lnTo>
                    <a:lnTo>
                      <a:pt x="402" y="942"/>
                    </a:lnTo>
                    <a:lnTo>
                      <a:pt x="378" y="944"/>
                    </a:lnTo>
                    <a:lnTo>
                      <a:pt x="350" y="930"/>
                    </a:lnTo>
                    <a:lnTo>
                      <a:pt x="364" y="892"/>
                    </a:lnTo>
                    <a:lnTo>
                      <a:pt x="373" y="871"/>
                    </a:lnTo>
                    <a:lnTo>
                      <a:pt x="418" y="835"/>
                    </a:lnTo>
                    <a:lnTo>
                      <a:pt x="435" y="847"/>
                    </a:lnTo>
                    <a:lnTo>
                      <a:pt x="435" y="847"/>
                    </a:lnTo>
                    <a:lnTo>
                      <a:pt x="435" y="847"/>
                    </a:lnTo>
                    <a:close/>
                    <a:moveTo>
                      <a:pt x="591" y="830"/>
                    </a:moveTo>
                    <a:lnTo>
                      <a:pt x="591" y="830"/>
                    </a:lnTo>
                    <a:lnTo>
                      <a:pt x="577" y="868"/>
                    </a:lnTo>
                    <a:lnTo>
                      <a:pt x="551" y="828"/>
                    </a:lnTo>
                    <a:lnTo>
                      <a:pt x="558" y="821"/>
                    </a:lnTo>
                    <a:lnTo>
                      <a:pt x="579" y="819"/>
                    </a:lnTo>
                    <a:lnTo>
                      <a:pt x="591" y="830"/>
                    </a:lnTo>
                    <a:lnTo>
                      <a:pt x="591" y="830"/>
                    </a:lnTo>
                    <a:lnTo>
                      <a:pt x="591" y="830"/>
                    </a:lnTo>
                    <a:close/>
                    <a:moveTo>
                      <a:pt x="1047" y="849"/>
                    </a:moveTo>
                    <a:lnTo>
                      <a:pt x="1047" y="849"/>
                    </a:lnTo>
                    <a:lnTo>
                      <a:pt x="1047" y="864"/>
                    </a:lnTo>
                    <a:lnTo>
                      <a:pt x="1031" y="861"/>
                    </a:lnTo>
                    <a:lnTo>
                      <a:pt x="1014" y="861"/>
                    </a:lnTo>
                    <a:lnTo>
                      <a:pt x="995" y="868"/>
                    </a:lnTo>
                    <a:lnTo>
                      <a:pt x="991" y="864"/>
                    </a:lnTo>
                    <a:lnTo>
                      <a:pt x="974" y="835"/>
                    </a:lnTo>
                    <a:lnTo>
                      <a:pt x="974" y="814"/>
                    </a:lnTo>
                    <a:lnTo>
                      <a:pt x="981" y="812"/>
                    </a:lnTo>
                    <a:lnTo>
                      <a:pt x="1019" y="816"/>
                    </a:lnTo>
                    <a:lnTo>
                      <a:pt x="1047" y="849"/>
                    </a:lnTo>
                    <a:lnTo>
                      <a:pt x="1047" y="849"/>
                    </a:lnTo>
                    <a:lnTo>
                      <a:pt x="1047" y="849"/>
                    </a:lnTo>
                    <a:close/>
                    <a:moveTo>
                      <a:pt x="882" y="845"/>
                    </a:moveTo>
                    <a:lnTo>
                      <a:pt x="882" y="845"/>
                    </a:lnTo>
                    <a:lnTo>
                      <a:pt x="894" y="880"/>
                    </a:lnTo>
                    <a:lnTo>
                      <a:pt x="908" y="835"/>
                    </a:lnTo>
                    <a:lnTo>
                      <a:pt x="950" y="812"/>
                    </a:lnTo>
                    <a:lnTo>
                      <a:pt x="979" y="871"/>
                    </a:lnTo>
                    <a:lnTo>
                      <a:pt x="976" y="904"/>
                    </a:lnTo>
                    <a:lnTo>
                      <a:pt x="1007" y="890"/>
                    </a:lnTo>
                    <a:lnTo>
                      <a:pt x="1024" y="868"/>
                    </a:lnTo>
                    <a:lnTo>
                      <a:pt x="1059" y="894"/>
                    </a:lnTo>
                    <a:lnTo>
                      <a:pt x="1080" y="918"/>
                    </a:lnTo>
                    <a:lnTo>
                      <a:pt x="1083" y="942"/>
                    </a:lnTo>
                    <a:lnTo>
                      <a:pt x="1114" y="930"/>
                    </a:lnTo>
                    <a:lnTo>
                      <a:pt x="1130" y="961"/>
                    </a:lnTo>
                    <a:lnTo>
                      <a:pt x="1170" y="980"/>
                    </a:lnTo>
                    <a:lnTo>
                      <a:pt x="1182" y="1001"/>
                    </a:lnTo>
                    <a:lnTo>
                      <a:pt x="1199" y="1044"/>
                    </a:lnTo>
                    <a:lnTo>
                      <a:pt x="1168" y="1065"/>
                    </a:lnTo>
                    <a:lnTo>
                      <a:pt x="1208" y="1093"/>
                    </a:lnTo>
                    <a:lnTo>
                      <a:pt x="1232" y="1103"/>
                    </a:lnTo>
                    <a:lnTo>
                      <a:pt x="1256" y="1141"/>
                    </a:lnTo>
                    <a:lnTo>
                      <a:pt x="1282" y="1143"/>
                    </a:lnTo>
                    <a:lnTo>
                      <a:pt x="1277" y="1171"/>
                    </a:lnTo>
                    <a:lnTo>
                      <a:pt x="1248" y="1216"/>
                    </a:lnTo>
                    <a:lnTo>
                      <a:pt x="1229" y="1200"/>
                    </a:lnTo>
                    <a:lnTo>
                      <a:pt x="1203" y="1162"/>
                    </a:lnTo>
                    <a:lnTo>
                      <a:pt x="1182" y="1169"/>
                    </a:lnTo>
                    <a:lnTo>
                      <a:pt x="1180" y="1190"/>
                    </a:lnTo>
                    <a:lnTo>
                      <a:pt x="1196" y="1212"/>
                    </a:lnTo>
                    <a:lnTo>
                      <a:pt x="1218" y="1230"/>
                    </a:lnTo>
                    <a:lnTo>
                      <a:pt x="1225" y="1240"/>
                    </a:lnTo>
                    <a:lnTo>
                      <a:pt x="1237" y="1275"/>
                    </a:lnTo>
                    <a:lnTo>
                      <a:pt x="1232" y="1302"/>
                    </a:lnTo>
                    <a:lnTo>
                      <a:pt x="1211" y="1292"/>
                    </a:lnTo>
                    <a:lnTo>
                      <a:pt x="1170" y="1264"/>
                    </a:lnTo>
                    <a:lnTo>
                      <a:pt x="1192" y="1294"/>
                    </a:lnTo>
                    <a:lnTo>
                      <a:pt x="1208" y="1316"/>
                    </a:lnTo>
                    <a:lnTo>
                      <a:pt x="1211" y="1328"/>
                    </a:lnTo>
                    <a:lnTo>
                      <a:pt x="1168" y="1313"/>
                    </a:lnTo>
                    <a:lnTo>
                      <a:pt x="1133" y="1294"/>
                    </a:lnTo>
                    <a:lnTo>
                      <a:pt x="1114" y="1275"/>
                    </a:lnTo>
                    <a:lnTo>
                      <a:pt x="1118" y="1266"/>
                    </a:lnTo>
                    <a:lnTo>
                      <a:pt x="1095" y="1247"/>
                    </a:lnTo>
                    <a:lnTo>
                      <a:pt x="1071" y="1230"/>
                    </a:lnTo>
                    <a:lnTo>
                      <a:pt x="1071" y="1240"/>
                    </a:lnTo>
                    <a:lnTo>
                      <a:pt x="1024" y="1247"/>
                    </a:lnTo>
                    <a:lnTo>
                      <a:pt x="1012" y="1233"/>
                    </a:lnTo>
                    <a:lnTo>
                      <a:pt x="1021" y="1204"/>
                    </a:lnTo>
                    <a:lnTo>
                      <a:pt x="1052" y="1204"/>
                    </a:lnTo>
                    <a:lnTo>
                      <a:pt x="1085" y="1200"/>
                    </a:lnTo>
                    <a:lnTo>
                      <a:pt x="1080" y="1186"/>
                    </a:lnTo>
                    <a:lnTo>
                      <a:pt x="1085" y="1167"/>
                    </a:lnTo>
                    <a:lnTo>
                      <a:pt x="1107" y="1126"/>
                    </a:lnTo>
                    <a:lnTo>
                      <a:pt x="1102" y="1107"/>
                    </a:lnTo>
                    <a:lnTo>
                      <a:pt x="1097" y="1093"/>
                    </a:lnTo>
                    <a:lnTo>
                      <a:pt x="1071" y="1072"/>
                    </a:lnTo>
                    <a:lnTo>
                      <a:pt x="1038" y="1058"/>
                    </a:lnTo>
                    <a:lnTo>
                      <a:pt x="1050" y="1046"/>
                    </a:lnTo>
                    <a:lnTo>
                      <a:pt x="1031" y="1017"/>
                    </a:lnTo>
                    <a:lnTo>
                      <a:pt x="1017" y="1015"/>
                    </a:lnTo>
                    <a:lnTo>
                      <a:pt x="1005" y="999"/>
                    </a:lnTo>
                    <a:lnTo>
                      <a:pt x="995" y="1013"/>
                    </a:lnTo>
                    <a:lnTo>
                      <a:pt x="967" y="1017"/>
                    </a:lnTo>
                    <a:lnTo>
                      <a:pt x="908" y="1008"/>
                    </a:lnTo>
                    <a:lnTo>
                      <a:pt x="875" y="994"/>
                    </a:lnTo>
                    <a:lnTo>
                      <a:pt x="846" y="987"/>
                    </a:lnTo>
                    <a:lnTo>
                      <a:pt x="834" y="970"/>
                    </a:lnTo>
                    <a:lnTo>
                      <a:pt x="851" y="946"/>
                    </a:lnTo>
                    <a:lnTo>
                      <a:pt x="827" y="946"/>
                    </a:lnTo>
                    <a:lnTo>
                      <a:pt x="823" y="894"/>
                    </a:lnTo>
                    <a:lnTo>
                      <a:pt x="834" y="847"/>
                    </a:lnTo>
                    <a:lnTo>
                      <a:pt x="851" y="823"/>
                    </a:lnTo>
                    <a:lnTo>
                      <a:pt x="894" y="809"/>
                    </a:lnTo>
                    <a:lnTo>
                      <a:pt x="882" y="845"/>
                    </a:lnTo>
                    <a:lnTo>
                      <a:pt x="882" y="845"/>
                    </a:lnTo>
                    <a:lnTo>
                      <a:pt x="882" y="845"/>
                    </a:lnTo>
                    <a:close/>
                    <a:moveTo>
                      <a:pt x="659" y="807"/>
                    </a:moveTo>
                    <a:lnTo>
                      <a:pt x="659" y="807"/>
                    </a:lnTo>
                    <a:lnTo>
                      <a:pt x="678" y="819"/>
                    </a:lnTo>
                    <a:lnTo>
                      <a:pt x="707" y="812"/>
                    </a:lnTo>
                    <a:lnTo>
                      <a:pt x="711" y="828"/>
                    </a:lnTo>
                    <a:lnTo>
                      <a:pt x="695" y="854"/>
                    </a:lnTo>
                    <a:lnTo>
                      <a:pt x="719" y="878"/>
                    </a:lnTo>
                    <a:lnTo>
                      <a:pt x="716" y="925"/>
                    </a:lnTo>
                    <a:lnTo>
                      <a:pt x="690" y="944"/>
                    </a:lnTo>
                    <a:lnTo>
                      <a:pt x="676" y="939"/>
                    </a:lnTo>
                    <a:lnTo>
                      <a:pt x="664" y="920"/>
                    </a:lnTo>
                    <a:lnTo>
                      <a:pt x="624" y="880"/>
                    </a:lnTo>
                    <a:lnTo>
                      <a:pt x="624" y="864"/>
                    </a:lnTo>
                    <a:lnTo>
                      <a:pt x="657" y="871"/>
                    </a:lnTo>
                    <a:lnTo>
                      <a:pt x="638" y="833"/>
                    </a:lnTo>
                    <a:lnTo>
                      <a:pt x="659" y="807"/>
                    </a:lnTo>
                    <a:lnTo>
                      <a:pt x="659" y="807"/>
                    </a:lnTo>
                    <a:lnTo>
                      <a:pt x="659" y="807"/>
                    </a:lnTo>
                    <a:close/>
                    <a:moveTo>
                      <a:pt x="773" y="866"/>
                    </a:moveTo>
                    <a:lnTo>
                      <a:pt x="773" y="866"/>
                    </a:lnTo>
                    <a:lnTo>
                      <a:pt x="756" y="906"/>
                    </a:lnTo>
                    <a:lnTo>
                      <a:pt x="738" y="904"/>
                    </a:lnTo>
                    <a:lnTo>
                      <a:pt x="728" y="857"/>
                    </a:lnTo>
                    <a:lnTo>
                      <a:pt x="728" y="830"/>
                    </a:lnTo>
                    <a:lnTo>
                      <a:pt x="738" y="804"/>
                    </a:lnTo>
                    <a:lnTo>
                      <a:pt x="752" y="788"/>
                    </a:lnTo>
                    <a:lnTo>
                      <a:pt x="787" y="790"/>
                    </a:lnTo>
                    <a:lnTo>
                      <a:pt x="818" y="807"/>
                    </a:lnTo>
                    <a:lnTo>
                      <a:pt x="794" y="854"/>
                    </a:lnTo>
                    <a:lnTo>
                      <a:pt x="773" y="866"/>
                    </a:lnTo>
                    <a:lnTo>
                      <a:pt x="773" y="866"/>
                    </a:lnTo>
                    <a:lnTo>
                      <a:pt x="773" y="866"/>
                    </a:lnTo>
                    <a:close/>
                    <a:moveTo>
                      <a:pt x="333" y="939"/>
                    </a:moveTo>
                    <a:lnTo>
                      <a:pt x="333" y="939"/>
                    </a:lnTo>
                    <a:lnTo>
                      <a:pt x="290" y="963"/>
                    </a:lnTo>
                    <a:lnTo>
                      <a:pt x="281" y="942"/>
                    </a:lnTo>
                    <a:lnTo>
                      <a:pt x="243" y="916"/>
                    </a:lnTo>
                    <a:lnTo>
                      <a:pt x="250" y="892"/>
                    </a:lnTo>
                    <a:lnTo>
                      <a:pt x="262" y="852"/>
                    </a:lnTo>
                    <a:lnTo>
                      <a:pt x="276" y="816"/>
                    </a:lnTo>
                    <a:lnTo>
                      <a:pt x="260" y="781"/>
                    </a:lnTo>
                    <a:lnTo>
                      <a:pt x="314" y="771"/>
                    </a:lnTo>
                    <a:lnTo>
                      <a:pt x="338" y="783"/>
                    </a:lnTo>
                    <a:lnTo>
                      <a:pt x="380" y="786"/>
                    </a:lnTo>
                    <a:lnTo>
                      <a:pt x="395" y="804"/>
                    </a:lnTo>
                    <a:lnTo>
                      <a:pt x="413" y="828"/>
                    </a:lnTo>
                    <a:lnTo>
                      <a:pt x="392" y="842"/>
                    </a:lnTo>
                    <a:lnTo>
                      <a:pt x="352" y="880"/>
                    </a:lnTo>
                    <a:lnTo>
                      <a:pt x="333" y="916"/>
                    </a:lnTo>
                    <a:lnTo>
                      <a:pt x="333" y="939"/>
                    </a:lnTo>
                    <a:lnTo>
                      <a:pt x="333" y="939"/>
                    </a:lnTo>
                    <a:lnTo>
                      <a:pt x="333" y="939"/>
                    </a:lnTo>
                    <a:close/>
                    <a:moveTo>
                      <a:pt x="768" y="738"/>
                    </a:moveTo>
                    <a:lnTo>
                      <a:pt x="768" y="738"/>
                    </a:lnTo>
                    <a:lnTo>
                      <a:pt x="759" y="762"/>
                    </a:lnTo>
                    <a:lnTo>
                      <a:pt x="735" y="757"/>
                    </a:lnTo>
                    <a:lnTo>
                      <a:pt x="716" y="741"/>
                    </a:lnTo>
                    <a:lnTo>
                      <a:pt x="723" y="714"/>
                    </a:lnTo>
                    <a:lnTo>
                      <a:pt x="747" y="696"/>
                    </a:lnTo>
                    <a:lnTo>
                      <a:pt x="761" y="719"/>
                    </a:lnTo>
                    <a:lnTo>
                      <a:pt x="768" y="738"/>
                    </a:lnTo>
                    <a:lnTo>
                      <a:pt x="768" y="738"/>
                    </a:lnTo>
                    <a:lnTo>
                      <a:pt x="768" y="738"/>
                    </a:lnTo>
                    <a:close/>
                    <a:moveTo>
                      <a:pt x="688" y="622"/>
                    </a:moveTo>
                    <a:lnTo>
                      <a:pt x="688" y="622"/>
                    </a:lnTo>
                    <a:lnTo>
                      <a:pt x="700" y="655"/>
                    </a:lnTo>
                    <a:lnTo>
                      <a:pt x="702" y="688"/>
                    </a:lnTo>
                    <a:lnTo>
                      <a:pt x="693" y="736"/>
                    </a:lnTo>
                    <a:lnTo>
                      <a:pt x="667" y="743"/>
                    </a:lnTo>
                    <a:lnTo>
                      <a:pt x="650" y="733"/>
                    </a:lnTo>
                    <a:lnTo>
                      <a:pt x="650" y="696"/>
                    </a:lnTo>
                    <a:lnTo>
                      <a:pt x="624" y="703"/>
                    </a:lnTo>
                    <a:lnTo>
                      <a:pt x="622" y="651"/>
                    </a:lnTo>
                    <a:lnTo>
                      <a:pt x="641" y="653"/>
                    </a:lnTo>
                    <a:lnTo>
                      <a:pt x="664" y="629"/>
                    </a:lnTo>
                    <a:lnTo>
                      <a:pt x="688" y="634"/>
                    </a:lnTo>
                    <a:lnTo>
                      <a:pt x="688" y="622"/>
                    </a:lnTo>
                    <a:lnTo>
                      <a:pt x="688" y="622"/>
                    </a:lnTo>
                    <a:lnTo>
                      <a:pt x="688" y="622"/>
                    </a:lnTo>
                    <a:close/>
                    <a:moveTo>
                      <a:pt x="529" y="660"/>
                    </a:moveTo>
                    <a:lnTo>
                      <a:pt x="529" y="660"/>
                    </a:lnTo>
                    <a:lnTo>
                      <a:pt x="536" y="681"/>
                    </a:lnTo>
                    <a:lnTo>
                      <a:pt x="551" y="672"/>
                    </a:lnTo>
                    <a:lnTo>
                      <a:pt x="570" y="674"/>
                    </a:lnTo>
                    <a:lnTo>
                      <a:pt x="572" y="707"/>
                    </a:lnTo>
                    <a:lnTo>
                      <a:pt x="562" y="736"/>
                    </a:lnTo>
                    <a:lnTo>
                      <a:pt x="506" y="745"/>
                    </a:lnTo>
                    <a:lnTo>
                      <a:pt x="466" y="771"/>
                    </a:lnTo>
                    <a:lnTo>
                      <a:pt x="442" y="774"/>
                    </a:lnTo>
                    <a:lnTo>
                      <a:pt x="439" y="755"/>
                    </a:lnTo>
                    <a:lnTo>
                      <a:pt x="473" y="726"/>
                    </a:lnTo>
                    <a:lnTo>
                      <a:pt x="399" y="733"/>
                    </a:lnTo>
                    <a:lnTo>
                      <a:pt x="378" y="724"/>
                    </a:lnTo>
                    <a:lnTo>
                      <a:pt x="399" y="660"/>
                    </a:lnTo>
                    <a:lnTo>
                      <a:pt x="416" y="639"/>
                    </a:lnTo>
                    <a:lnTo>
                      <a:pt x="461" y="662"/>
                    </a:lnTo>
                    <a:lnTo>
                      <a:pt x="489" y="703"/>
                    </a:lnTo>
                    <a:lnTo>
                      <a:pt x="518" y="707"/>
                    </a:lnTo>
                    <a:lnTo>
                      <a:pt x="494" y="643"/>
                    </a:lnTo>
                    <a:lnTo>
                      <a:pt x="508" y="617"/>
                    </a:lnTo>
                    <a:lnTo>
                      <a:pt x="525" y="627"/>
                    </a:lnTo>
                    <a:lnTo>
                      <a:pt x="529" y="660"/>
                    </a:lnTo>
                    <a:lnTo>
                      <a:pt x="529" y="660"/>
                    </a:lnTo>
                    <a:lnTo>
                      <a:pt x="529" y="660"/>
                    </a:lnTo>
                    <a:close/>
                    <a:moveTo>
                      <a:pt x="749" y="596"/>
                    </a:moveTo>
                    <a:lnTo>
                      <a:pt x="749" y="596"/>
                    </a:lnTo>
                    <a:lnTo>
                      <a:pt x="768" y="620"/>
                    </a:lnTo>
                    <a:lnTo>
                      <a:pt x="799" y="620"/>
                    </a:lnTo>
                    <a:lnTo>
                      <a:pt x="813" y="641"/>
                    </a:lnTo>
                    <a:lnTo>
                      <a:pt x="811" y="667"/>
                    </a:lnTo>
                    <a:lnTo>
                      <a:pt x="827" y="681"/>
                    </a:lnTo>
                    <a:lnTo>
                      <a:pt x="839" y="698"/>
                    </a:lnTo>
                    <a:lnTo>
                      <a:pt x="861" y="703"/>
                    </a:lnTo>
                    <a:lnTo>
                      <a:pt x="884" y="707"/>
                    </a:lnTo>
                    <a:lnTo>
                      <a:pt x="910" y="693"/>
                    </a:lnTo>
                    <a:lnTo>
                      <a:pt x="943" y="686"/>
                    </a:lnTo>
                    <a:lnTo>
                      <a:pt x="969" y="691"/>
                    </a:lnTo>
                    <a:lnTo>
                      <a:pt x="988" y="714"/>
                    </a:lnTo>
                    <a:lnTo>
                      <a:pt x="991" y="743"/>
                    </a:lnTo>
                    <a:lnTo>
                      <a:pt x="981" y="757"/>
                    </a:lnTo>
                    <a:lnTo>
                      <a:pt x="955" y="771"/>
                    </a:lnTo>
                    <a:lnTo>
                      <a:pt x="936" y="764"/>
                    </a:lnTo>
                    <a:lnTo>
                      <a:pt x="889" y="774"/>
                    </a:lnTo>
                    <a:lnTo>
                      <a:pt x="856" y="774"/>
                    </a:lnTo>
                    <a:lnTo>
                      <a:pt x="830" y="767"/>
                    </a:lnTo>
                    <a:lnTo>
                      <a:pt x="787" y="745"/>
                    </a:lnTo>
                    <a:lnTo>
                      <a:pt x="780" y="712"/>
                    </a:lnTo>
                    <a:lnTo>
                      <a:pt x="778" y="681"/>
                    </a:lnTo>
                    <a:lnTo>
                      <a:pt x="764" y="651"/>
                    </a:lnTo>
                    <a:lnTo>
                      <a:pt x="728" y="643"/>
                    </a:lnTo>
                    <a:lnTo>
                      <a:pt x="711" y="622"/>
                    </a:lnTo>
                    <a:lnTo>
                      <a:pt x="716" y="591"/>
                    </a:lnTo>
                    <a:lnTo>
                      <a:pt x="749" y="596"/>
                    </a:lnTo>
                    <a:lnTo>
                      <a:pt x="749" y="596"/>
                    </a:lnTo>
                    <a:lnTo>
                      <a:pt x="749" y="596"/>
                    </a:lnTo>
                    <a:close/>
                    <a:moveTo>
                      <a:pt x="402" y="556"/>
                    </a:moveTo>
                    <a:lnTo>
                      <a:pt x="402" y="556"/>
                    </a:lnTo>
                    <a:lnTo>
                      <a:pt x="399" y="613"/>
                    </a:lnTo>
                    <a:lnTo>
                      <a:pt x="387" y="636"/>
                    </a:lnTo>
                    <a:lnTo>
                      <a:pt x="371" y="639"/>
                    </a:lnTo>
                    <a:lnTo>
                      <a:pt x="340" y="670"/>
                    </a:lnTo>
                    <a:lnTo>
                      <a:pt x="316" y="679"/>
                    </a:lnTo>
                    <a:lnTo>
                      <a:pt x="293" y="665"/>
                    </a:lnTo>
                    <a:lnTo>
                      <a:pt x="293" y="665"/>
                    </a:lnTo>
                    <a:lnTo>
                      <a:pt x="321" y="613"/>
                    </a:lnTo>
                    <a:lnTo>
                      <a:pt x="354" y="565"/>
                    </a:lnTo>
                    <a:lnTo>
                      <a:pt x="380" y="568"/>
                    </a:lnTo>
                    <a:lnTo>
                      <a:pt x="402" y="556"/>
                    </a:lnTo>
                    <a:lnTo>
                      <a:pt x="402" y="556"/>
                    </a:lnTo>
                    <a:lnTo>
                      <a:pt x="402" y="556"/>
                    </a:lnTo>
                    <a:close/>
                    <a:moveTo>
                      <a:pt x="764" y="565"/>
                    </a:moveTo>
                    <a:lnTo>
                      <a:pt x="764" y="565"/>
                    </a:lnTo>
                    <a:lnTo>
                      <a:pt x="756" y="568"/>
                    </a:lnTo>
                    <a:lnTo>
                      <a:pt x="726" y="563"/>
                    </a:lnTo>
                    <a:lnTo>
                      <a:pt x="721" y="542"/>
                    </a:lnTo>
                    <a:lnTo>
                      <a:pt x="754" y="544"/>
                    </a:lnTo>
                    <a:lnTo>
                      <a:pt x="766" y="558"/>
                    </a:lnTo>
                    <a:lnTo>
                      <a:pt x="764" y="565"/>
                    </a:lnTo>
                    <a:lnTo>
                      <a:pt x="764" y="565"/>
                    </a:lnTo>
                    <a:lnTo>
                      <a:pt x="764" y="565"/>
                    </a:lnTo>
                    <a:close/>
                    <a:moveTo>
                      <a:pt x="499" y="554"/>
                    </a:moveTo>
                    <a:lnTo>
                      <a:pt x="499" y="554"/>
                    </a:lnTo>
                    <a:lnTo>
                      <a:pt x="470" y="575"/>
                    </a:lnTo>
                    <a:lnTo>
                      <a:pt x="444" y="549"/>
                    </a:lnTo>
                    <a:lnTo>
                      <a:pt x="458" y="525"/>
                    </a:lnTo>
                    <a:lnTo>
                      <a:pt x="482" y="518"/>
                    </a:lnTo>
                    <a:lnTo>
                      <a:pt x="503" y="530"/>
                    </a:lnTo>
                    <a:lnTo>
                      <a:pt x="499" y="554"/>
                    </a:lnTo>
                    <a:lnTo>
                      <a:pt x="499" y="554"/>
                    </a:lnTo>
                    <a:lnTo>
                      <a:pt x="499" y="554"/>
                    </a:lnTo>
                    <a:close/>
                    <a:moveTo>
                      <a:pt x="508" y="483"/>
                    </a:moveTo>
                    <a:lnTo>
                      <a:pt x="508" y="483"/>
                    </a:lnTo>
                    <a:lnTo>
                      <a:pt x="487" y="497"/>
                    </a:lnTo>
                    <a:lnTo>
                      <a:pt x="461" y="497"/>
                    </a:lnTo>
                    <a:lnTo>
                      <a:pt x="461" y="487"/>
                    </a:lnTo>
                    <a:lnTo>
                      <a:pt x="477" y="461"/>
                    </a:lnTo>
                    <a:lnTo>
                      <a:pt x="487" y="466"/>
                    </a:lnTo>
                    <a:lnTo>
                      <a:pt x="508" y="483"/>
                    </a:lnTo>
                    <a:lnTo>
                      <a:pt x="508" y="483"/>
                    </a:lnTo>
                    <a:lnTo>
                      <a:pt x="508" y="483"/>
                    </a:lnTo>
                    <a:close/>
                    <a:moveTo>
                      <a:pt x="730" y="525"/>
                    </a:moveTo>
                    <a:lnTo>
                      <a:pt x="730" y="525"/>
                    </a:lnTo>
                    <a:lnTo>
                      <a:pt x="707" y="542"/>
                    </a:lnTo>
                    <a:lnTo>
                      <a:pt x="693" y="523"/>
                    </a:lnTo>
                    <a:lnTo>
                      <a:pt x="688" y="492"/>
                    </a:lnTo>
                    <a:lnTo>
                      <a:pt x="685" y="459"/>
                    </a:lnTo>
                    <a:lnTo>
                      <a:pt x="707" y="464"/>
                    </a:lnTo>
                    <a:lnTo>
                      <a:pt x="716" y="468"/>
                    </a:lnTo>
                    <a:lnTo>
                      <a:pt x="735" y="497"/>
                    </a:lnTo>
                    <a:lnTo>
                      <a:pt x="730" y="525"/>
                    </a:lnTo>
                    <a:lnTo>
                      <a:pt x="730" y="525"/>
                    </a:lnTo>
                    <a:lnTo>
                      <a:pt x="730" y="525"/>
                    </a:lnTo>
                    <a:close/>
                    <a:moveTo>
                      <a:pt x="664" y="504"/>
                    </a:moveTo>
                    <a:lnTo>
                      <a:pt x="664" y="504"/>
                    </a:lnTo>
                    <a:lnTo>
                      <a:pt x="669" y="537"/>
                    </a:lnTo>
                    <a:lnTo>
                      <a:pt x="643" y="528"/>
                    </a:lnTo>
                    <a:lnTo>
                      <a:pt x="617" y="501"/>
                    </a:lnTo>
                    <a:lnTo>
                      <a:pt x="581" y="499"/>
                    </a:lnTo>
                    <a:lnTo>
                      <a:pt x="596" y="475"/>
                    </a:lnTo>
                    <a:lnTo>
                      <a:pt x="577" y="454"/>
                    </a:lnTo>
                    <a:lnTo>
                      <a:pt x="574" y="423"/>
                    </a:lnTo>
                    <a:lnTo>
                      <a:pt x="607" y="435"/>
                    </a:lnTo>
                    <a:lnTo>
                      <a:pt x="650" y="466"/>
                    </a:lnTo>
                    <a:lnTo>
                      <a:pt x="664" y="504"/>
                    </a:lnTo>
                    <a:lnTo>
                      <a:pt x="664" y="504"/>
                    </a:lnTo>
                    <a:lnTo>
                      <a:pt x="664" y="504"/>
                    </a:lnTo>
                    <a:close/>
                    <a:moveTo>
                      <a:pt x="875" y="393"/>
                    </a:moveTo>
                    <a:lnTo>
                      <a:pt x="875" y="393"/>
                    </a:lnTo>
                    <a:lnTo>
                      <a:pt x="894" y="421"/>
                    </a:lnTo>
                    <a:lnTo>
                      <a:pt x="872" y="445"/>
                    </a:lnTo>
                    <a:lnTo>
                      <a:pt x="842" y="506"/>
                    </a:lnTo>
                    <a:lnTo>
                      <a:pt x="813" y="513"/>
                    </a:lnTo>
                    <a:lnTo>
                      <a:pt x="778" y="501"/>
                    </a:lnTo>
                    <a:lnTo>
                      <a:pt x="761" y="471"/>
                    </a:lnTo>
                    <a:lnTo>
                      <a:pt x="761" y="440"/>
                    </a:lnTo>
                    <a:lnTo>
                      <a:pt x="775" y="416"/>
                    </a:lnTo>
                    <a:lnTo>
                      <a:pt x="745" y="416"/>
                    </a:lnTo>
                    <a:lnTo>
                      <a:pt x="728" y="388"/>
                    </a:lnTo>
                    <a:lnTo>
                      <a:pt x="716" y="345"/>
                    </a:lnTo>
                    <a:lnTo>
                      <a:pt x="728" y="303"/>
                    </a:lnTo>
                    <a:lnTo>
                      <a:pt x="740" y="272"/>
                    </a:lnTo>
                    <a:lnTo>
                      <a:pt x="756" y="265"/>
                    </a:lnTo>
                    <a:lnTo>
                      <a:pt x="749" y="241"/>
                    </a:lnTo>
                    <a:lnTo>
                      <a:pt x="787" y="236"/>
                    </a:lnTo>
                    <a:lnTo>
                      <a:pt x="806" y="291"/>
                    </a:lnTo>
                    <a:lnTo>
                      <a:pt x="834" y="312"/>
                    </a:lnTo>
                    <a:lnTo>
                      <a:pt x="861" y="331"/>
                    </a:lnTo>
                    <a:lnTo>
                      <a:pt x="875" y="393"/>
                    </a:lnTo>
                    <a:lnTo>
                      <a:pt x="875" y="393"/>
                    </a:lnTo>
                    <a:lnTo>
                      <a:pt x="875" y="393"/>
                    </a:lnTo>
                    <a:close/>
                    <a:moveTo>
                      <a:pt x="1175" y="16"/>
                    </a:moveTo>
                    <a:lnTo>
                      <a:pt x="1175" y="16"/>
                    </a:lnTo>
                    <a:lnTo>
                      <a:pt x="1218" y="26"/>
                    </a:lnTo>
                    <a:lnTo>
                      <a:pt x="1253" y="45"/>
                    </a:lnTo>
                    <a:lnTo>
                      <a:pt x="1282" y="78"/>
                    </a:lnTo>
                    <a:lnTo>
                      <a:pt x="1282" y="111"/>
                    </a:lnTo>
                    <a:lnTo>
                      <a:pt x="1241" y="163"/>
                    </a:lnTo>
                    <a:lnTo>
                      <a:pt x="1203" y="184"/>
                    </a:lnTo>
                    <a:lnTo>
                      <a:pt x="1187" y="210"/>
                    </a:lnTo>
                    <a:lnTo>
                      <a:pt x="1222" y="210"/>
                    </a:lnTo>
                    <a:lnTo>
                      <a:pt x="1185" y="274"/>
                    </a:lnTo>
                    <a:lnTo>
                      <a:pt x="1159" y="300"/>
                    </a:lnTo>
                    <a:lnTo>
                      <a:pt x="1130" y="378"/>
                    </a:lnTo>
                    <a:lnTo>
                      <a:pt x="1097" y="393"/>
                    </a:lnTo>
                    <a:lnTo>
                      <a:pt x="1088" y="412"/>
                    </a:lnTo>
                    <a:lnTo>
                      <a:pt x="1038" y="421"/>
                    </a:lnTo>
                    <a:lnTo>
                      <a:pt x="1059" y="433"/>
                    </a:lnTo>
                    <a:lnTo>
                      <a:pt x="1050" y="447"/>
                    </a:lnTo>
                    <a:lnTo>
                      <a:pt x="1062" y="487"/>
                    </a:lnTo>
                    <a:lnTo>
                      <a:pt x="1047" y="516"/>
                    </a:lnTo>
                    <a:lnTo>
                      <a:pt x="1021" y="537"/>
                    </a:lnTo>
                    <a:lnTo>
                      <a:pt x="1014" y="568"/>
                    </a:lnTo>
                    <a:lnTo>
                      <a:pt x="991" y="589"/>
                    </a:lnTo>
                    <a:lnTo>
                      <a:pt x="993" y="606"/>
                    </a:lnTo>
                    <a:lnTo>
                      <a:pt x="1021" y="603"/>
                    </a:lnTo>
                    <a:lnTo>
                      <a:pt x="1021" y="620"/>
                    </a:lnTo>
                    <a:lnTo>
                      <a:pt x="979" y="660"/>
                    </a:lnTo>
                    <a:lnTo>
                      <a:pt x="936" y="641"/>
                    </a:lnTo>
                    <a:lnTo>
                      <a:pt x="889" y="653"/>
                    </a:lnTo>
                    <a:lnTo>
                      <a:pt x="865" y="643"/>
                    </a:lnTo>
                    <a:lnTo>
                      <a:pt x="834" y="641"/>
                    </a:lnTo>
                    <a:lnTo>
                      <a:pt x="832" y="608"/>
                    </a:lnTo>
                    <a:lnTo>
                      <a:pt x="863" y="591"/>
                    </a:lnTo>
                    <a:lnTo>
                      <a:pt x="853" y="537"/>
                    </a:lnTo>
                    <a:lnTo>
                      <a:pt x="863" y="532"/>
                    </a:lnTo>
                    <a:lnTo>
                      <a:pt x="908" y="565"/>
                    </a:lnTo>
                    <a:lnTo>
                      <a:pt x="884" y="516"/>
                    </a:lnTo>
                    <a:lnTo>
                      <a:pt x="858" y="501"/>
                    </a:lnTo>
                    <a:lnTo>
                      <a:pt x="872" y="468"/>
                    </a:lnTo>
                    <a:lnTo>
                      <a:pt x="901" y="449"/>
                    </a:lnTo>
                    <a:lnTo>
                      <a:pt x="905" y="419"/>
                    </a:lnTo>
                    <a:lnTo>
                      <a:pt x="882" y="385"/>
                    </a:lnTo>
                    <a:lnTo>
                      <a:pt x="875" y="336"/>
                    </a:lnTo>
                    <a:lnTo>
                      <a:pt x="920" y="341"/>
                    </a:lnTo>
                    <a:lnTo>
                      <a:pt x="934" y="350"/>
                    </a:lnTo>
                    <a:lnTo>
                      <a:pt x="957" y="317"/>
                    </a:lnTo>
                    <a:lnTo>
                      <a:pt x="922" y="305"/>
                    </a:lnTo>
                    <a:lnTo>
                      <a:pt x="865" y="312"/>
                    </a:lnTo>
                    <a:lnTo>
                      <a:pt x="837" y="279"/>
                    </a:lnTo>
                    <a:lnTo>
                      <a:pt x="823" y="236"/>
                    </a:lnTo>
                    <a:lnTo>
                      <a:pt x="804" y="203"/>
                    </a:lnTo>
                    <a:lnTo>
                      <a:pt x="799" y="165"/>
                    </a:lnTo>
                    <a:lnTo>
                      <a:pt x="825" y="144"/>
                    </a:lnTo>
                    <a:lnTo>
                      <a:pt x="844" y="139"/>
                    </a:lnTo>
                    <a:lnTo>
                      <a:pt x="875" y="120"/>
                    </a:lnTo>
                    <a:lnTo>
                      <a:pt x="898" y="75"/>
                    </a:lnTo>
                    <a:lnTo>
                      <a:pt x="920" y="83"/>
                    </a:lnTo>
                    <a:lnTo>
                      <a:pt x="936" y="116"/>
                    </a:lnTo>
                    <a:lnTo>
                      <a:pt x="948" y="49"/>
                    </a:lnTo>
                    <a:lnTo>
                      <a:pt x="969" y="28"/>
                    </a:lnTo>
                    <a:lnTo>
                      <a:pt x="1000" y="14"/>
                    </a:lnTo>
                    <a:lnTo>
                      <a:pt x="1047" y="7"/>
                    </a:lnTo>
                    <a:lnTo>
                      <a:pt x="1057" y="23"/>
                    </a:lnTo>
                    <a:lnTo>
                      <a:pt x="1104" y="0"/>
                    </a:lnTo>
                    <a:lnTo>
                      <a:pt x="1140" y="9"/>
                    </a:lnTo>
                    <a:lnTo>
                      <a:pt x="1175" y="16"/>
                    </a:lnTo>
                    <a:lnTo>
                      <a:pt x="1175" y="16"/>
                    </a:lnTo>
                    <a:lnTo>
                      <a:pt x="1175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96" name="Freeform 56">
                <a:extLst>
                  <a:ext uri="{FF2B5EF4-FFF2-40B4-BE49-F238E27FC236}">
                    <a16:creationId xmlns:a16="http://schemas.microsoft.com/office/drawing/2014/main" id="{8C3E49ED-DAF3-47B7-B7AD-F028DE4B3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9507" y="4640776"/>
                <a:ext cx="254981" cy="1444285"/>
              </a:xfrm>
              <a:custGeom>
                <a:avLst/>
                <a:gdLst>
                  <a:gd name="T0" fmla="*/ 114 w 140"/>
                  <a:gd name="T1" fmla="*/ 710 h 793"/>
                  <a:gd name="T2" fmla="*/ 130 w 140"/>
                  <a:gd name="T3" fmla="*/ 772 h 793"/>
                  <a:gd name="T4" fmla="*/ 135 w 140"/>
                  <a:gd name="T5" fmla="*/ 784 h 793"/>
                  <a:gd name="T6" fmla="*/ 114 w 140"/>
                  <a:gd name="T7" fmla="*/ 791 h 793"/>
                  <a:gd name="T8" fmla="*/ 90 w 140"/>
                  <a:gd name="T9" fmla="*/ 781 h 793"/>
                  <a:gd name="T10" fmla="*/ 55 w 140"/>
                  <a:gd name="T11" fmla="*/ 762 h 793"/>
                  <a:gd name="T12" fmla="*/ 14 w 140"/>
                  <a:gd name="T13" fmla="*/ 717 h 793"/>
                  <a:gd name="T14" fmla="*/ 52 w 140"/>
                  <a:gd name="T15" fmla="*/ 741 h 793"/>
                  <a:gd name="T16" fmla="*/ 81 w 140"/>
                  <a:gd name="T17" fmla="*/ 739 h 793"/>
                  <a:gd name="T18" fmla="*/ 102 w 140"/>
                  <a:gd name="T19" fmla="*/ 708 h 793"/>
                  <a:gd name="T20" fmla="*/ 118 w 140"/>
                  <a:gd name="T21" fmla="*/ 66 h 793"/>
                  <a:gd name="T22" fmla="*/ 126 w 140"/>
                  <a:gd name="T23" fmla="*/ 90 h 793"/>
                  <a:gd name="T24" fmla="*/ 140 w 140"/>
                  <a:gd name="T25" fmla="*/ 92 h 793"/>
                  <a:gd name="T26" fmla="*/ 116 w 140"/>
                  <a:gd name="T27" fmla="*/ 118 h 793"/>
                  <a:gd name="T28" fmla="*/ 114 w 140"/>
                  <a:gd name="T29" fmla="*/ 154 h 793"/>
                  <a:gd name="T30" fmla="*/ 107 w 140"/>
                  <a:gd name="T31" fmla="*/ 173 h 793"/>
                  <a:gd name="T32" fmla="*/ 90 w 140"/>
                  <a:gd name="T33" fmla="*/ 206 h 793"/>
                  <a:gd name="T34" fmla="*/ 83 w 140"/>
                  <a:gd name="T35" fmla="*/ 244 h 793"/>
                  <a:gd name="T36" fmla="*/ 92 w 140"/>
                  <a:gd name="T37" fmla="*/ 282 h 793"/>
                  <a:gd name="T38" fmla="*/ 85 w 140"/>
                  <a:gd name="T39" fmla="*/ 317 h 793"/>
                  <a:gd name="T40" fmla="*/ 71 w 140"/>
                  <a:gd name="T41" fmla="*/ 346 h 793"/>
                  <a:gd name="T42" fmla="*/ 78 w 140"/>
                  <a:gd name="T43" fmla="*/ 386 h 793"/>
                  <a:gd name="T44" fmla="*/ 64 w 140"/>
                  <a:gd name="T45" fmla="*/ 410 h 793"/>
                  <a:gd name="T46" fmla="*/ 62 w 140"/>
                  <a:gd name="T47" fmla="*/ 459 h 793"/>
                  <a:gd name="T48" fmla="*/ 59 w 140"/>
                  <a:gd name="T49" fmla="*/ 488 h 793"/>
                  <a:gd name="T50" fmla="*/ 62 w 140"/>
                  <a:gd name="T51" fmla="*/ 507 h 793"/>
                  <a:gd name="T52" fmla="*/ 71 w 140"/>
                  <a:gd name="T53" fmla="*/ 518 h 793"/>
                  <a:gd name="T54" fmla="*/ 64 w 140"/>
                  <a:gd name="T55" fmla="*/ 537 h 793"/>
                  <a:gd name="T56" fmla="*/ 52 w 140"/>
                  <a:gd name="T57" fmla="*/ 587 h 793"/>
                  <a:gd name="T58" fmla="*/ 48 w 140"/>
                  <a:gd name="T59" fmla="*/ 616 h 793"/>
                  <a:gd name="T60" fmla="*/ 38 w 140"/>
                  <a:gd name="T61" fmla="*/ 653 h 793"/>
                  <a:gd name="T62" fmla="*/ 52 w 140"/>
                  <a:gd name="T63" fmla="*/ 660 h 793"/>
                  <a:gd name="T64" fmla="*/ 59 w 140"/>
                  <a:gd name="T65" fmla="*/ 696 h 793"/>
                  <a:gd name="T66" fmla="*/ 114 w 140"/>
                  <a:gd name="T67" fmla="*/ 701 h 793"/>
                  <a:gd name="T68" fmla="*/ 90 w 140"/>
                  <a:gd name="T69" fmla="*/ 708 h 793"/>
                  <a:gd name="T70" fmla="*/ 74 w 140"/>
                  <a:gd name="T71" fmla="*/ 743 h 793"/>
                  <a:gd name="T72" fmla="*/ 50 w 140"/>
                  <a:gd name="T73" fmla="*/ 736 h 793"/>
                  <a:gd name="T74" fmla="*/ 31 w 140"/>
                  <a:gd name="T75" fmla="*/ 717 h 793"/>
                  <a:gd name="T76" fmla="*/ 5 w 140"/>
                  <a:gd name="T77" fmla="*/ 684 h 793"/>
                  <a:gd name="T78" fmla="*/ 3 w 140"/>
                  <a:gd name="T79" fmla="*/ 653 h 793"/>
                  <a:gd name="T80" fmla="*/ 7 w 140"/>
                  <a:gd name="T81" fmla="*/ 587 h 793"/>
                  <a:gd name="T82" fmla="*/ 0 w 140"/>
                  <a:gd name="T83" fmla="*/ 561 h 793"/>
                  <a:gd name="T84" fmla="*/ 19 w 140"/>
                  <a:gd name="T85" fmla="*/ 504 h 793"/>
                  <a:gd name="T86" fmla="*/ 48 w 140"/>
                  <a:gd name="T87" fmla="*/ 466 h 793"/>
                  <a:gd name="T88" fmla="*/ 31 w 140"/>
                  <a:gd name="T89" fmla="*/ 488 h 793"/>
                  <a:gd name="T90" fmla="*/ 26 w 140"/>
                  <a:gd name="T91" fmla="*/ 452 h 793"/>
                  <a:gd name="T92" fmla="*/ 38 w 140"/>
                  <a:gd name="T93" fmla="*/ 400 h 793"/>
                  <a:gd name="T94" fmla="*/ 33 w 140"/>
                  <a:gd name="T95" fmla="*/ 358 h 793"/>
                  <a:gd name="T96" fmla="*/ 50 w 140"/>
                  <a:gd name="T97" fmla="*/ 324 h 793"/>
                  <a:gd name="T98" fmla="*/ 66 w 140"/>
                  <a:gd name="T99" fmla="*/ 263 h 793"/>
                  <a:gd name="T100" fmla="*/ 69 w 140"/>
                  <a:gd name="T101" fmla="*/ 220 h 793"/>
                  <a:gd name="T102" fmla="*/ 76 w 140"/>
                  <a:gd name="T103" fmla="*/ 175 h 793"/>
                  <a:gd name="T104" fmla="*/ 85 w 140"/>
                  <a:gd name="T105" fmla="*/ 104 h 793"/>
                  <a:gd name="T106" fmla="*/ 88 w 140"/>
                  <a:gd name="T107" fmla="*/ 36 h 793"/>
                  <a:gd name="T108" fmla="*/ 92 w 140"/>
                  <a:gd name="T109" fmla="*/ 10 h 793"/>
                  <a:gd name="T110" fmla="*/ 104 w 140"/>
                  <a:gd name="T111" fmla="*/ 10 h 793"/>
                  <a:gd name="T112" fmla="*/ 116 w 140"/>
                  <a:gd name="T113" fmla="*/ 31 h 793"/>
                  <a:gd name="T114" fmla="*/ 118 w 140"/>
                  <a:gd name="T115" fmla="*/ 66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793">
                    <a:moveTo>
                      <a:pt x="114" y="710"/>
                    </a:moveTo>
                    <a:lnTo>
                      <a:pt x="114" y="710"/>
                    </a:lnTo>
                    <a:lnTo>
                      <a:pt x="114" y="772"/>
                    </a:lnTo>
                    <a:lnTo>
                      <a:pt x="130" y="772"/>
                    </a:lnTo>
                    <a:lnTo>
                      <a:pt x="140" y="772"/>
                    </a:lnTo>
                    <a:lnTo>
                      <a:pt x="135" y="784"/>
                    </a:lnTo>
                    <a:lnTo>
                      <a:pt x="121" y="793"/>
                    </a:lnTo>
                    <a:lnTo>
                      <a:pt x="114" y="791"/>
                    </a:lnTo>
                    <a:lnTo>
                      <a:pt x="104" y="788"/>
                    </a:lnTo>
                    <a:lnTo>
                      <a:pt x="90" y="781"/>
                    </a:lnTo>
                    <a:lnTo>
                      <a:pt x="74" y="776"/>
                    </a:lnTo>
                    <a:lnTo>
                      <a:pt x="55" y="762"/>
                    </a:lnTo>
                    <a:lnTo>
                      <a:pt x="38" y="746"/>
                    </a:lnTo>
                    <a:lnTo>
                      <a:pt x="14" y="717"/>
                    </a:lnTo>
                    <a:lnTo>
                      <a:pt x="29" y="722"/>
                    </a:lnTo>
                    <a:lnTo>
                      <a:pt x="52" y="741"/>
                    </a:lnTo>
                    <a:lnTo>
                      <a:pt x="71" y="750"/>
                    </a:lnTo>
                    <a:lnTo>
                      <a:pt x="81" y="739"/>
                    </a:lnTo>
                    <a:lnTo>
                      <a:pt x="88" y="720"/>
                    </a:lnTo>
                    <a:lnTo>
                      <a:pt x="102" y="708"/>
                    </a:lnTo>
                    <a:lnTo>
                      <a:pt x="114" y="710"/>
                    </a:lnTo>
                    <a:close/>
                    <a:moveTo>
                      <a:pt x="118" y="66"/>
                    </a:moveTo>
                    <a:lnTo>
                      <a:pt x="118" y="66"/>
                    </a:lnTo>
                    <a:lnTo>
                      <a:pt x="126" y="90"/>
                    </a:lnTo>
                    <a:lnTo>
                      <a:pt x="137" y="88"/>
                    </a:lnTo>
                    <a:lnTo>
                      <a:pt x="140" y="92"/>
                    </a:lnTo>
                    <a:lnTo>
                      <a:pt x="135" y="111"/>
                    </a:lnTo>
                    <a:lnTo>
                      <a:pt x="116" y="118"/>
                    </a:lnTo>
                    <a:lnTo>
                      <a:pt x="116" y="149"/>
                    </a:lnTo>
                    <a:lnTo>
                      <a:pt x="114" y="154"/>
                    </a:lnTo>
                    <a:lnTo>
                      <a:pt x="118" y="161"/>
                    </a:lnTo>
                    <a:lnTo>
                      <a:pt x="107" y="173"/>
                    </a:lnTo>
                    <a:lnTo>
                      <a:pt x="95" y="189"/>
                    </a:lnTo>
                    <a:lnTo>
                      <a:pt x="90" y="206"/>
                    </a:lnTo>
                    <a:lnTo>
                      <a:pt x="92" y="225"/>
                    </a:lnTo>
                    <a:lnTo>
                      <a:pt x="83" y="244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2" y="298"/>
                    </a:lnTo>
                    <a:lnTo>
                      <a:pt x="85" y="317"/>
                    </a:lnTo>
                    <a:lnTo>
                      <a:pt x="85" y="334"/>
                    </a:lnTo>
                    <a:lnTo>
                      <a:pt x="71" y="346"/>
                    </a:lnTo>
                    <a:lnTo>
                      <a:pt x="71" y="365"/>
                    </a:lnTo>
                    <a:lnTo>
                      <a:pt x="78" y="386"/>
                    </a:lnTo>
                    <a:lnTo>
                      <a:pt x="66" y="393"/>
                    </a:lnTo>
                    <a:lnTo>
                      <a:pt x="64" y="410"/>
                    </a:lnTo>
                    <a:lnTo>
                      <a:pt x="59" y="433"/>
                    </a:lnTo>
                    <a:lnTo>
                      <a:pt x="62" y="459"/>
                    </a:lnTo>
                    <a:lnTo>
                      <a:pt x="57" y="464"/>
                    </a:lnTo>
                    <a:lnTo>
                      <a:pt x="59" y="488"/>
                    </a:lnTo>
                    <a:lnTo>
                      <a:pt x="66" y="497"/>
                    </a:lnTo>
                    <a:lnTo>
                      <a:pt x="62" y="507"/>
                    </a:lnTo>
                    <a:lnTo>
                      <a:pt x="69" y="511"/>
                    </a:lnTo>
                    <a:lnTo>
                      <a:pt x="71" y="518"/>
                    </a:lnTo>
                    <a:lnTo>
                      <a:pt x="64" y="523"/>
                    </a:lnTo>
                    <a:lnTo>
                      <a:pt x="64" y="537"/>
                    </a:lnTo>
                    <a:lnTo>
                      <a:pt x="59" y="568"/>
                    </a:lnTo>
                    <a:lnTo>
                      <a:pt x="52" y="587"/>
                    </a:lnTo>
                    <a:lnTo>
                      <a:pt x="52" y="599"/>
                    </a:lnTo>
                    <a:lnTo>
                      <a:pt x="48" y="616"/>
                    </a:lnTo>
                    <a:lnTo>
                      <a:pt x="36" y="627"/>
                    </a:lnTo>
                    <a:lnTo>
                      <a:pt x="38" y="653"/>
                    </a:lnTo>
                    <a:lnTo>
                      <a:pt x="43" y="663"/>
                    </a:lnTo>
                    <a:lnTo>
                      <a:pt x="52" y="660"/>
                    </a:lnTo>
                    <a:lnTo>
                      <a:pt x="52" y="679"/>
                    </a:lnTo>
                    <a:lnTo>
                      <a:pt x="59" y="696"/>
                    </a:lnTo>
                    <a:lnTo>
                      <a:pt x="100" y="698"/>
                    </a:lnTo>
                    <a:lnTo>
                      <a:pt x="114" y="701"/>
                    </a:lnTo>
                    <a:lnTo>
                      <a:pt x="100" y="701"/>
                    </a:lnTo>
                    <a:lnTo>
                      <a:pt x="90" y="708"/>
                    </a:lnTo>
                    <a:lnTo>
                      <a:pt x="76" y="717"/>
                    </a:lnTo>
                    <a:lnTo>
                      <a:pt x="74" y="743"/>
                    </a:lnTo>
                    <a:lnTo>
                      <a:pt x="66" y="743"/>
                    </a:lnTo>
                    <a:lnTo>
                      <a:pt x="50" y="736"/>
                    </a:lnTo>
                    <a:lnTo>
                      <a:pt x="31" y="717"/>
                    </a:lnTo>
                    <a:lnTo>
                      <a:pt x="31" y="717"/>
                    </a:lnTo>
                    <a:lnTo>
                      <a:pt x="12" y="701"/>
                    </a:lnTo>
                    <a:lnTo>
                      <a:pt x="5" y="684"/>
                    </a:lnTo>
                    <a:lnTo>
                      <a:pt x="10" y="670"/>
                    </a:lnTo>
                    <a:lnTo>
                      <a:pt x="3" y="653"/>
                    </a:lnTo>
                    <a:lnTo>
                      <a:pt x="0" y="611"/>
                    </a:lnTo>
                    <a:lnTo>
                      <a:pt x="7" y="587"/>
                    </a:lnTo>
                    <a:lnTo>
                      <a:pt x="24" y="568"/>
                    </a:lnTo>
                    <a:lnTo>
                      <a:pt x="0" y="561"/>
                    </a:lnTo>
                    <a:lnTo>
                      <a:pt x="14" y="542"/>
                    </a:lnTo>
                    <a:lnTo>
                      <a:pt x="19" y="504"/>
                    </a:lnTo>
                    <a:lnTo>
                      <a:pt x="38" y="511"/>
                    </a:lnTo>
                    <a:lnTo>
                      <a:pt x="48" y="466"/>
                    </a:lnTo>
                    <a:lnTo>
                      <a:pt x="36" y="459"/>
                    </a:lnTo>
                    <a:lnTo>
                      <a:pt x="31" y="488"/>
                    </a:lnTo>
                    <a:lnTo>
                      <a:pt x="21" y="485"/>
                    </a:lnTo>
                    <a:lnTo>
                      <a:pt x="26" y="452"/>
                    </a:lnTo>
                    <a:lnTo>
                      <a:pt x="31" y="414"/>
                    </a:lnTo>
                    <a:lnTo>
                      <a:pt x="38" y="400"/>
                    </a:lnTo>
                    <a:lnTo>
                      <a:pt x="33" y="379"/>
                    </a:lnTo>
                    <a:lnTo>
                      <a:pt x="33" y="358"/>
                    </a:lnTo>
                    <a:lnTo>
                      <a:pt x="38" y="355"/>
                    </a:lnTo>
                    <a:lnTo>
                      <a:pt x="50" y="324"/>
                    </a:lnTo>
                    <a:lnTo>
                      <a:pt x="59" y="294"/>
                    </a:lnTo>
                    <a:lnTo>
                      <a:pt x="66" y="263"/>
                    </a:lnTo>
                    <a:lnTo>
                      <a:pt x="64" y="237"/>
                    </a:lnTo>
                    <a:lnTo>
                      <a:pt x="69" y="220"/>
                    </a:lnTo>
                    <a:lnTo>
                      <a:pt x="66" y="197"/>
                    </a:lnTo>
                    <a:lnTo>
                      <a:pt x="76" y="175"/>
                    </a:lnTo>
                    <a:lnTo>
                      <a:pt x="78" y="140"/>
                    </a:lnTo>
                    <a:lnTo>
                      <a:pt x="85" y="104"/>
                    </a:lnTo>
                    <a:lnTo>
                      <a:pt x="90" y="64"/>
                    </a:lnTo>
                    <a:lnTo>
                      <a:pt x="88" y="36"/>
                    </a:lnTo>
                    <a:lnTo>
                      <a:pt x="85" y="12"/>
                    </a:lnTo>
                    <a:lnTo>
                      <a:pt x="92" y="10"/>
                    </a:lnTo>
                    <a:lnTo>
                      <a:pt x="97" y="0"/>
                    </a:lnTo>
                    <a:lnTo>
                      <a:pt x="104" y="10"/>
                    </a:lnTo>
                    <a:lnTo>
                      <a:pt x="107" y="24"/>
                    </a:lnTo>
                    <a:lnTo>
                      <a:pt x="116" y="31"/>
                    </a:lnTo>
                    <a:lnTo>
                      <a:pt x="111" y="47"/>
                    </a:lnTo>
                    <a:lnTo>
                      <a:pt x="118" y="6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98" name="Freeform 68">
                <a:extLst>
                  <a:ext uri="{FF2B5EF4-FFF2-40B4-BE49-F238E27FC236}">
                    <a16:creationId xmlns:a16="http://schemas.microsoft.com/office/drawing/2014/main" id="{A767F6C6-E089-4E9B-AE9D-CA170598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2471" y="3749885"/>
                <a:ext cx="356973" cy="491749"/>
              </a:xfrm>
              <a:custGeom>
                <a:avLst/>
                <a:gdLst>
                  <a:gd name="T0" fmla="*/ 113 w 196"/>
                  <a:gd name="T1" fmla="*/ 14 h 270"/>
                  <a:gd name="T2" fmla="*/ 102 w 196"/>
                  <a:gd name="T3" fmla="*/ 26 h 270"/>
                  <a:gd name="T4" fmla="*/ 94 w 196"/>
                  <a:gd name="T5" fmla="*/ 45 h 270"/>
                  <a:gd name="T6" fmla="*/ 99 w 196"/>
                  <a:gd name="T7" fmla="*/ 55 h 270"/>
                  <a:gd name="T8" fmla="*/ 106 w 196"/>
                  <a:gd name="T9" fmla="*/ 66 h 270"/>
                  <a:gd name="T10" fmla="*/ 104 w 196"/>
                  <a:gd name="T11" fmla="*/ 78 h 270"/>
                  <a:gd name="T12" fmla="*/ 109 w 196"/>
                  <a:gd name="T13" fmla="*/ 83 h 270"/>
                  <a:gd name="T14" fmla="*/ 135 w 196"/>
                  <a:gd name="T15" fmla="*/ 88 h 270"/>
                  <a:gd name="T16" fmla="*/ 154 w 196"/>
                  <a:gd name="T17" fmla="*/ 104 h 270"/>
                  <a:gd name="T18" fmla="*/ 172 w 196"/>
                  <a:gd name="T19" fmla="*/ 102 h 270"/>
                  <a:gd name="T20" fmla="*/ 187 w 196"/>
                  <a:gd name="T21" fmla="*/ 104 h 270"/>
                  <a:gd name="T22" fmla="*/ 182 w 196"/>
                  <a:gd name="T23" fmla="*/ 118 h 270"/>
                  <a:gd name="T24" fmla="*/ 182 w 196"/>
                  <a:gd name="T25" fmla="*/ 140 h 270"/>
                  <a:gd name="T26" fmla="*/ 189 w 196"/>
                  <a:gd name="T27" fmla="*/ 149 h 270"/>
                  <a:gd name="T28" fmla="*/ 187 w 196"/>
                  <a:gd name="T29" fmla="*/ 159 h 270"/>
                  <a:gd name="T30" fmla="*/ 196 w 196"/>
                  <a:gd name="T31" fmla="*/ 182 h 270"/>
                  <a:gd name="T32" fmla="*/ 189 w 196"/>
                  <a:gd name="T33" fmla="*/ 173 h 270"/>
                  <a:gd name="T34" fmla="*/ 180 w 196"/>
                  <a:gd name="T35" fmla="*/ 175 h 270"/>
                  <a:gd name="T36" fmla="*/ 149 w 196"/>
                  <a:gd name="T37" fmla="*/ 185 h 270"/>
                  <a:gd name="T38" fmla="*/ 156 w 196"/>
                  <a:gd name="T39" fmla="*/ 192 h 270"/>
                  <a:gd name="T40" fmla="*/ 144 w 196"/>
                  <a:gd name="T41" fmla="*/ 192 h 270"/>
                  <a:gd name="T42" fmla="*/ 151 w 196"/>
                  <a:gd name="T43" fmla="*/ 211 h 270"/>
                  <a:gd name="T44" fmla="*/ 154 w 196"/>
                  <a:gd name="T45" fmla="*/ 227 h 270"/>
                  <a:gd name="T46" fmla="*/ 139 w 196"/>
                  <a:gd name="T47" fmla="*/ 261 h 270"/>
                  <a:gd name="T48" fmla="*/ 144 w 196"/>
                  <a:gd name="T49" fmla="*/ 246 h 270"/>
                  <a:gd name="T50" fmla="*/ 123 w 196"/>
                  <a:gd name="T51" fmla="*/ 239 h 270"/>
                  <a:gd name="T52" fmla="*/ 106 w 196"/>
                  <a:gd name="T53" fmla="*/ 242 h 270"/>
                  <a:gd name="T54" fmla="*/ 85 w 196"/>
                  <a:gd name="T55" fmla="*/ 223 h 270"/>
                  <a:gd name="T56" fmla="*/ 73 w 196"/>
                  <a:gd name="T57" fmla="*/ 211 h 270"/>
                  <a:gd name="T58" fmla="*/ 59 w 196"/>
                  <a:gd name="T59" fmla="*/ 204 h 270"/>
                  <a:gd name="T60" fmla="*/ 42 w 196"/>
                  <a:gd name="T61" fmla="*/ 194 h 270"/>
                  <a:gd name="T62" fmla="*/ 23 w 196"/>
                  <a:gd name="T63" fmla="*/ 197 h 270"/>
                  <a:gd name="T64" fmla="*/ 16 w 196"/>
                  <a:gd name="T65" fmla="*/ 189 h 270"/>
                  <a:gd name="T66" fmla="*/ 0 w 196"/>
                  <a:gd name="T67" fmla="*/ 175 h 270"/>
                  <a:gd name="T68" fmla="*/ 5 w 196"/>
                  <a:gd name="T69" fmla="*/ 166 h 270"/>
                  <a:gd name="T70" fmla="*/ 16 w 196"/>
                  <a:gd name="T71" fmla="*/ 159 h 270"/>
                  <a:gd name="T72" fmla="*/ 31 w 196"/>
                  <a:gd name="T73" fmla="*/ 140 h 270"/>
                  <a:gd name="T74" fmla="*/ 26 w 196"/>
                  <a:gd name="T75" fmla="*/ 126 h 270"/>
                  <a:gd name="T76" fmla="*/ 26 w 196"/>
                  <a:gd name="T77" fmla="*/ 107 h 270"/>
                  <a:gd name="T78" fmla="*/ 16 w 196"/>
                  <a:gd name="T79" fmla="*/ 85 h 270"/>
                  <a:gd name="T80" fmla="*/ 23 w 196"/>
                  <a:gd name="T81" fmla="*/ 78 h 270"/>
                  <a:gd name="T82" fmla="*/ 23 w 196"/>
                  <a:gd name="T83" fmla="*/ 64 h 270"/>
                  <a:gd name="T84" fmla="*/ 33 w 196"/>
                  <a:gd name="T85" fmla="*/ 62 h 270"/>
                  <a:gd name="T86" fmla="*/ 52 w 196"/>
                  <a:gd name="T87" fmla="*/ 50 h 270"/>
                  <a:gd name="T88" fmla="*/ 57 w 196"/>
                  <a:gd name="T89" fmla="*/ 31 h 270"/>
                  <a:gd name="T90" fmla="*/ 75 w 196"/>
                  <a:gd name="T91" fmla="*/ 21 h 270"/>
                  <a:gd name="T92" fmla="*/ 90 w 196"/>
                  <a:gd name="T93" fmla="*/ 19 h 270"/>
                  <a:gd name="T94" fmla="*/ 109 w 196"/>
                  <a:gd name="T95" fmla="*/ 7 h 270"/>
                  <a:gd name="T96" fmla="*/ 123 w 196"/>
                  <a:gd name="T97" fmla="*/ 3 h 270"/>
                  <a:gd name="T98" fmla="*/ 123 w 196"/>
                  <a:gd name="T99" fmla="*/ 1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6" h="270">
                    <a:moveTo>
                      <a:pt x="113" y="14"/>
                    </a:moveTo>
                    <a:lnTo>
                      <a:pt x="113" y="14"/>
                    </a:lnTo>
                    <a:lnTo>
                      <a:pt x="109" y="21"/>
                    </a:lnTo>
                    <a:lnTo>
                      <a:pt x="102" y="26"/>
                    </a:lnTo>
                    <a:lnTo>
                      <a:pt x="97" y="33"/>
                    </a:lnTo>
                    <a:lnTo>
                      <a:pt x="94" y="45"/>
                    </a:lnTo>
                    <a:lnTo>
                      <a:pt x="92" y="55"/>
                    </a:lnTo>
                    <a:lnTo>
                      <a:pt x="99" y="55"/>
                    </a:lnTo>
                    <a:lnTo>
                      <a:pt x="102" y="62"/>
                    </a:lnTo>
                    <a:lnTo>
                      <a:pt x="106" y="66"/>
                    </a:lnTo>
                    <a:lnTo>
                      <a:pt x="106" y="74"/>
                    </a:lnTo>
                    <a:lnTo>
                      <a:pt x="104" y="78"/>
                    </a:lnTo>
                    <a:lnTo>
                      <a:pt x="106" y="81"/>
                    </a:lnTo>
                    <a:lnTo>
                      <a:pt x="109" y="83"/>
                    </a:lnTo>
                    <a:lnTo>
                      <a:pt x="113" y="90"/>
                    </a:lnTo>
                    <a:lnTo>
                      <a:pt x="135" y="88"/>
                    </a:lnTo>
                    <a:lnTo>
                      <a:pt x="144" y="90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72" y="102"/>
                    </a:lnTo>
                    <a:lnTo>
                      <a:pt x="182" y="100"/>
                    </a:lnTo>
                    <a:lnTo>
                      <a:pt x="187" y="104"/>
                    </a:lnTo>
                    <a:lnTo>
                      <a:pt x="184" y="114"/>
                    </a:lnTo>
                    <a:lnTo>
                      <a:pt x="182" y="118"/>
                    </a:lnTo>
                    <a:lnTo>
                      <a:pt x="180" y="128"/>
                    </a:lnTo>
                    <a:lnTo>
                      <a:pt x="182" y="140"/>
                    </a:lnTo>
                    <a:lnTo>
                      <a:pt x="189" y="145"/>
                    </a:lnTo>
                    <a:lnTo>
                      <a:pt x="189" y="149"/>
                    </a:lnTo>
                    <a:lnTo>
                      <a:pt x="180" y="156"/>
                    </a:lnTo>
                    <a:lnTo>
                      <a:pt x="187" y="159"/>
                    </a:lnTo>
                    <a:lnTo>
                      <a:pt x="191" y="166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89" y="173"/>
                    </a:lnTo>
                    <a:lnTo>
                      <a:pt x="184" y="168"/>
                    </a:lnTo>
                    <a:lnTo>
                      <a:pt x="180" y="175"/>
                    </a:lnTo>
                    <a:lnTo>
                      <a:pt x="149" y="173"/>
                    </a:lnTo>
                    <a:lnTo>
                      <a:pt x="149" y="185"/>
                    </a:lnTo>
                    <a:lnTo>
                      <a:pt x="158" y="185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44" y="192"/>
                    </a:lnTo>
                    <a:lnTo>
                      <a:pt x="144" y="204"/>
                    </a:lnTo>
                    <a:lnTo>
                      <a:pt x="151" y="211"/>
                    </a:lnTo>
                    <a:lnTo>
                      <a:pt x="154" y="220"/>
                    </a:lnTo>
                    <a:lnTo>
                      <a:pt x="154" y="227"/>
                    </a:lnTo>
                    <a:lnTo>
                      <a:pt x="146" y="270"/>
                    </a:lnTo>
                    <a:lnTo>
                      <a:pt x="139" y="261"/>
                    </a:lnTo>
                    <a:lnTo>
                      <a:pt x="132" y="261"/>
                    </a:lnTo>
                    <a:lnTo>
                      <a:pt x="144" y="246"/>
                    </a:lnTo>
                    <a:lnTo>
                      <a:pt x="132" y="237"/>
                    </a:lnTo>
                    <a:lnTo>
                      <a:pt x="123" y="239"/>
                    </a:lnTo>
                    <a:lnTo>
                      <a:pt x="116" y="237"/>
                    </a:lnTo>
                    <a:lnTo>
                      <a:pt x="106" y="242"/>
                    </a:lnTo>
                    <a:lnTo>
                      <a:pt x="94" y="239"/>
                    </a:lnTo>
                    <a:lnTo>
                      <a:pt x="85" y="223"/>
                    </a:lnTo>
                    <a:lnTo>
                      <a:pt x="78" y="218"/>
                    </a:lnTo>
                    <a:lnTo>
                      <a:pt x="73" y="211"/>
                    </a:lnTo>
                    <a:lnTo>
                      <a:pt x="61" y="201"/>
                    </a:lnTo>
                    <a:lnTo>
                      <a:pt x="59" y="204"/>
                    </a:lnTo>
                    <a:lnTo>
                      <a:pt x="49" y="199"/>
                    </a:lnTo>
                    <a:lnTo>
                      <a:pt x="42" y="194"/>
                    </a:lnTo>
                    <a:lnTo>
                      <a:pt x="38" y="199"/>
                    </a:lnTo>
                    <a:lnTo>
                      <a:pt x="23" y="197"/>
                    </a:lnTo>
                    <a:lnTo>
                      <a:pt x="21" y="187"/>
                    </a:lnTo>
                    <a:lnTo>
                      <a:pt x="16" y="189"/>
                    </a:lnTo>
                    <a:lnTo>
                      <a:pt x="2" y="180"/>
                    </a:lnTo>
                    <a:lnTo>
                      <a:pt x="0" y="175"/>
                    </a:lnTo>
                    <a:lnTo>
                      <a:pt x="5" y="173"/>
                    </a:lnTo>
                    <a:lnTo>
                      <a:pt x="5" y="166"/>
                    </a:lnTo>
                    <a:lnTo>
                      <a:pt x="9" y="159"/>
                    </a:lnTo>
                    <a:lnTo>
                      <a:pt x="16" y="159"/>
                    </a:lnTo>
                    <a:lnTo>
                      <a:pt x="23" y="149"/>
                    </a:lnTo>
                    <a:lnTo>
                      <a:pt x="31" y="140"/>
                    </a:lnTo>
                    <a:lnTo>
                      <a:pt x="23" y="135"/>
                    </a:lnTo>
                    <a:lnTo>
                      <a:pt x="26" y="126"/>
                    </a:lnTo>
                    <a:lnTo>
                      <a:pt x="23" y="111"/>
                    </a:lnTo>
                    <a:lnTo>
                      <a:pt x="26" y="107"/>
                    </a:lnTo>
                    <a:lnTo>
                      <a:pt x="23" y="95"/>
                    </a:lnTo>
                    <a:lnTo>
                      <a:pt x="16" y="85"/>
                    </a:lnTo>
                    <a:lnTo>
                      <a:pt x="19" y="78"/>
                    </a:lnTo>
                    <a:lnTo>
                      <a:pt x="23" y="78"/>
                    </a:lnTo>
                    <a:lnTo>
                      <a:pt x="28" y="74"/>
                    </a:lnTo>
                    <a:lnTo>
                      <a:pt x="23" y="64"/>
                    </a:lnTo>
                    <a:lnTo>
                      <a:pt x="26" y="62"/>
                    </a:lnTo>
                    <a:lnTo>
                      <a:pt x="33" y="62"/>
                    </a:lnTo>
                    <a:lnTo>
                      <a:pt x="45" y="52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7" y="31"/>
                    </a:lnTo>
                    <a:lnTo>
                      <a:pt x="66" y="21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90" y="19"/>
                    </a:lnTo>
                    <a:lnTo>
                      <a:pt x="102" y="12"/>
                    </a:lnTo>
                    <a:lnTo>
                      <a:pt x="109" y="7"/>
                    </a:lnTo>
                    <a:lnTo>
                      <a:pt x="116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3" y="12"/>
                    </a:lnTo>
                    <a:lnTo>
                      <a:pt x="113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95D32209-1185-4508-B085-BB6B20A2D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843" y="3788132"/>
                <a:ext cx="103814" cy="87422"/>
              </a:xfrm>
              <a:custGeom>
                <a:avLst/>
                <a:gdLst>
                  <a:gd name="T0" fmla="*/ 7 w 57"/>
                  <a:gd name="T1" fmla="*/ 0 h 48"/>
                  <a:gd name="T2" fmla="*/ 7 w 57"/>
                  <a:gd name="T3" fmla="*/ 0 h 48"/>
                  <a:gd name="T4" fmla="*/ 17 w 57"/>
                  <a:gd name="T5" fmla="*/ 5 h 48"/>
                  <a:gd name="T6" fmla="*/ 22 w 57"/>
                  <a:gd name="T7" fmla="*/ 3 h 48"/>
                  <a:gd name="T8" fmla="*/ 26 w 57"/>
                  <a:gd name="T9" fmla="*/ 3 h 48"/>
                  <a:gd name="T10" fmla="*/ 29 w 57"/>
                  <a:gd name="T11" fmla="*/ 8 h 48"/>
                  <a:gd name="T12" fmla="*/ 33 w 57"/>
                  <a:gd name="T13" fmla="*/ 8 h 48"/>
                  <a:gd name="T14" fmla="*/ 38 w 57"/>
                  <a:gd name="T15" fmla="*/ 5 h 48"/>
                  <a:gd name="T16" fmla="*/ 43 w 57"/>
                  <a:gd name="T17" fmla="*/ 12 h 48"/>
                  <a:gd name="T18" fmla="*/ 48 w 57"/>
                  <a:gd name="T19" fmla="*/ 19 h 48"/>
                  <a:gd name="T20" fmla="*/ 57 w 57"/>
                  <a:gd name="T21" fmla="*/ 26 h 48"/>
                  <a:gd name="T22" fmla="*/ 50 w 57"/>
                  <a:gd name="T23" fmla="*/ 29 h 48"/>
                  <a:gd name="T24" fmla="*/ 50 w 57"/>
                  <a:gd name="T25" fmla="*/ 34 h 48"/>
                  <a:gd name="T26" fmla="*/ 52 w 57"/>
                  <a:gd name="T27" fmla="*/ 36 h 48"/>
                  <a:gd name="T28" fmla="*/ 50 w 57"/>
                  <a:gd name="T29" fmla="*/ 38 h 48"/>
                  <a:gd name="T30" fmla="*/ 52 w 57"/>
                  <a:gd name="T31" fmla="*/ 43 h 48"/>
                  <a:gd name="T32" fmla="*/ 50 w 57"/>
                  <a:gd name="T33" fmla="*/ 45 h 48"/>
                  <a:gd name="T34" fmla="*/ 50 w 57"/>
                  <a:gd name="T35" fmla="*/ 48 h 48"/>
                  <a:gd name="T36" fmla="*/ 40 w 57"/>
                  <a:gd name="T37" fmla="*/ 45 h 48"/>
                  <a:gd name="T38" fmla="*/ 36 w 57"/>
                  <a:gd name="T39" fmla="*/ 41 h 48"/>
                  <a:gd name="T40" fmla="*/ 38 w 57"/>
                  <a:gd name="T41" fmla="*/ 38 h 48"/>
                  <a:gd name="T42" fmla="*/ 38 w 57"/>
                  <a:gd name="T43" fmla="*/ 36 h 48"/>
                  <a:gd name="T44" fmla="*/ 33 w 57"/>
                  <a:gd name="T45" fmla="*/ 31 h 48"/>
                  <a:gd name="T46" fmla="*/ 29 w 57"/>
                  <a:gd name="T47" fmla="*/ 29 h 48"/>
                  <a:gd name="T48" fmla="*/ 22 w 57"/>
                  <a:gd name="T49" fmla="*/ 26 h 48"/>
                  <a:gd name="T50" fmla="*/ 22 w 57"/>
                  <a:gd name="T51" fmla="*/ 22 h 48"/>
                  <a:gd name="T52" fmla="*/ 17 w 57"/>
                  <a:gd name="T53" fmla="*/ 19 h 48"/>
                  <a:gd name="T54" fmla="*/ 17 w 57"/>
                  <a:gd name="T55" fmla="*/ 24 h 48"/>
                  <a:gd name="T56" fmla="*/ 14 w 57"/>
                  <a:gd name="T57" fmla="*/ 26 h 48"/>
                  <a:gd name="T58" fmla="*/ 10 w 57"/>
                  <a:gd name="T59" fmla="*/ 22 h 48"/>
                  <a:gd name="T60" fmla="*/ 5 w 57"/>
                  <a:gd name="T61" fmla="*/ 22 h 48"/>
                  <a:gd name="T62" fmla="*/ 3 w 57"/>
                  <a:gd name="T63" fmla="*/ 17 h 48"/>
                  <a:gd name="T64" fmla="*/ 3 w 57"/>
                  <a:gd name="T65" fmla="*/ 12 h 48"/>
                  <a:gd name="T66" fmla="*/ 5 w 57"/>
                  <a:gd name="T67" fmla="*/ 8 h 48"/>
                  <a:gd name="T68" fmla="*/ 0 w 57"/>
                  <a:gd name="T69" fmla="*/ 5 h 48"/>
                  <a:gd name="T70" fmla="*/ 5 w 57"/>
                  <a:gd name="T71" fmla="*/ 3 h 48"/>
                  <a:gd name="T72" fmla="*/ 7 w 57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48">
                    <a:moveTo>
                      <a:pt x="7" y="0"/>
                    </a:moveTo>
                    <a:lnTo>
                      <a:pt x="7" y="0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6" y="3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8" y="5"/>
                    </a:lnTo>
                    <a:lnTo>
                      <a:pt x="43" y="12"/>
                    </a:lnTo>
                    <a:lnTo>
                      <a:pt x="48" y="19"/>
                    </a:lnTo>
                    <a:lnTo>
                      <a:pt x="57" y="26"/>
                    </a:lnTo>
                    <a:lnTo>
                      <a:pt x="50" y="29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0" y="38"/>
                    </a:lnTo>
                    <a:lnTo>
                      <a:pt x="52" y="43"/>
                    </a:lnTo>
                    <a:lnTo>
                      <a:pt x="50" y="45"/>
                    </a:lnTo>
                    <a:lnTo>
                      <a:pt x="50" y="48"/>
                    </a:lnTo>
                    <a:lnTo>
                      <a:pt x="40" y="45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3" y="31"/>
                    </a:lnTo>
                    <a:lnTo>
                      <a:pt x="29" y="29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17" y="19"/>
                    </a:lnTo>
                    <a:lnTo>
                      <a:pt x="17" y="24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" name="Freeform 72">
                <a:extLst>
                  <a:ext uri="{FF2B5EF4-FFF2-40B4-BE49-F238E27FC236}">
                    <a16:creationId xmlns:a16="http://schemas.microsoft.com/office/drawing/2014/main" id="{BCF61362-90E4-41E1-A9F6-060DCF0DE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0343" y="3418410"/>
                <a:ext cx="324190" cy="107457"/>
              </a:xfrm>
              <a:custGeom>
                <a:avLst/>
                <a:gdLst>
                  <a:gd name="T0" fmla="*/ 88 w 178"/>
                  <a:gd name="T1" fmla="*/ 7 h 59"/>
                  <a:gd name="T2" fmla="*/ 88 w 178"/>
                  <a:gd name="T3" fmla="*/ 7 h 59"/>
                  <a:gd name="T4" fmla="*/ 95 w 178"/>
                  <a:gd name="T5" fmla="*/ 14 h 59"/>
                  <a:gd name="T6" fmla="*/ 109 w 178"/>
                  <a:gd name="T7" fmla="*/ 12 h 59"/>
                  <a:gd name="T8" fmla="*/ 114 w 178"/>
                  <a:gd name="T9" fmla="*/ 16 h 59"/>
                  <a:gd name="T10" fmla="*/ 128 w 178"/>
                  <a:gd name="T11" fmla="*/ 28 h 59"/>
                  <a:gd name="T12" fmla="*/ 138 w 178"/>
                  <a:gd name="T13" fmla="*/ 35 h 59"/>
                  <a:gd name="T14" fmla="*/ 145 w 178"/>
                  <a:gd name="T15" fmla="*/ 33 h 59"/>
                  <a:gd name="T16" fmla="*/ 154 w 178"/>
                  <a:gd name="T17" fmla="*/ 38 h 59"/>
                  <a:gd name="T18" fmla="*/ 152 w 178"/>
                  <a:gd name="T19" fmla="*/ 42 h 59"/>
                  <a:gd name="T20" fmla="*/ 166 w 178"/>
                  <a:gd name="T21" fmla="*/ 45 h 59"/>
                  <a:gd name="T22" fmla="*/ 178 w 178"/>
                  <a:gd name="T23" fmla="*/ 52 h 59"/>
                  <a:gd name="T24" fmla="*/ 175 w 178"/>
                  <a:gd name="T25" fmla="*/ 54 h 59"/>
                  <a:gd name="T26" fmla="*/ 166 w 178"/>
                  <a:gd name="T27" fmla="*/ 57 h 59"/>
                  <a:gd name="T28" fmla="*/ 154 w 178"/>
                  <a:gd name="T29" fmla="*/ 57 h 59"/>
                  <a:gd name="T30" fmla="*/ 142 w 178"/>
                  <a:gd name="T31" fmla="*/ 57 h 59"/>
                  <a:gd name="T32" fmla="*/ 119 w 178"/>
                  <a:gd name="T33" fmla="*/ 59 h 59"/>
                  <a:gd name="T34" fmla="*/ 131 w 178"/>
                  <a:gd name="T35" fmla="*/ 50 h 59"/>
                  <a:gd name="T36" fmla="*/ 123 w 178"/>
                  <a:gd name="T37" fmla="*/ 45 h 59"/>
                  <a:gd name="T38" fmla="*/ 112 w 178"/>
                  <a:gd name="T39" fmla="*/ 42 h 59"/>
                  <a:gd name="T40" fmla="*/ 107 w 178"/>
                  <a:gd name="T41" fmla="*/ 38 h 59"/>
                  <a:gd name="T42" fmla="*/ 105 w 178"/>
                  <a:gd name="T43" fmla="*/ 28 h 59"/>
                  <a:gd name="T44" fmla="*/ 95 w 178"/>
                  <a:gd name="T45" fmla="*/ 28 h 59"/>
                  <a:gd name="T46" fmla="*/ 79 w 178"/>
                  <a:gd name="T47" fmla="*/ 24 h 59"/>
                  <a:gd name="T48" fmla="*/ 74 w 178"/>
                  <a:gd name="T49" fmla="*/ 21 h 59"/>
                  <a:gd name="T50" fmla="*/ 52 w 178"/>
                  <a:gd name="T51" fmla="*/ 19 h 59"/>
                  <a:gd name="T52" fmla="*/ 48 w 178"/>
                  <a:gd name="T53" fmla="*/ 14 h 59"/>
                  <a:gd name="T54" fmla="*/ 52 w 178"/>
                  <a:gd name="T55" fmla="*/ 9 h 59"/>
                  <a:gd name="T56" fmla="*/ 38 w 178"/>
                  <a:gd name="T57" fmla="*/ 9 h 59"/>
                  <a:gd name="T58" fmla="*/ 26 w 178"/>
                  <a:gd name="T59" fmla="*/ 19 h 59"/>
                  <a:gd name="T60" fmla="*/ 19 w 178"/>
                  <a:gd name="T61" fmla="*/ 19 h 59"/>
                  <a:gd name="T62" fmla="*/ 17 w 178"/>
                  <a:gd name="T63" fmla="*/ 24 h 59"/>
                  <a:gd name="T64" fmla="*/ 10 w 178"/>
                  <a:gd name="T65" fmla="*/ 24 h 59"/>
                  <a:gd name="T66" fmla="*/ 0 w 178"/>
                  <a:gd name="T67" fmla="*/ 24 h 59"/>
                  <a:gd name="T68" fmla="*/ 10 w 178"/>
                  <a:gd name="T69" fmla="*/ 19 h 59"/>
                  <a:gd name="T70" fmla="*/ 15 w 178"/>
                  <a:gd name="T71" fmla="*/ 12 h 59"/>
                  <a:gd name="T72" fmla="*/ 22 w 178"/>
                  <a:gd name="T73" fmla="*/ 7 h 59"/>
                  <a:gd name="T74" fmla="*/ 29 w 178"/>
                  <a:gd name="T75" fmla="*/ 5 h 59"/>
                  <a:gd name="T76" fmla="*/ 43 w 178"/>
                  <a:gd name="T77" fmla="*/ 2 h 59"/>
                  <a:gd name="T78" fmla="*/ 45 w 178"/>
                  <a:gd name="T79" fmla="*/ 0 h 59"/>
                  <a:gd name="T80" fmla="*/ 60 w 178"/>
                  <a:gd name="T81" fmla="*/ 2 h 59"/>
                  <a:gd name="T82" fmla="*/ 74 w 178"/>
                  <a:gd name="T83" fmla="*/ 2 h 59"/>
                  <a:gd name="T84" fmla="*/ 88 w 178"/>
                  <a:gd name="T8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59">
                    <a:moveTo>
                      <a:pt x="88" y="7"/>
                    </a:moveTo>
                    <a:lnTo>
                      <a:pt x="88" y="7"/>
                    </a:lnTo>
                    <a:lnTo>
                      <a:pt x="95" y="14"/>
                    </a:lnTo>
                    <a:lnTo>
                      <a:pt x="109" y="12"/>
                    </a:lnTo>
                    <a:lnTo>
                      <a:pt x="114" y="16"/>
                    </a:lnTo>
                    <a:lnTo>
                      <a:pt x="128" y="28"/>
                    </a:lnTo>
                    <a:lnTo>
                      <a:pt x="138" y="35"/>
                    </a:lnTo>
                    <a:lnTo>
                      <a:pt x="145" y="33"/>
                    </a:lnTo>
                    <a:lnTo>
                      <a:pt x="154" y="38"/>
                    </a:lnTo>
                    <a:lnTo>
                      <a:pt x="152" y="42"/>
                    </a:lnTo>
                    <a:lnTo>
                      <a:pt x="166" y="45"/>
                    </a:lnTo>
                    <a:lnTo>
                      <a:pt x="178" y="52"/>
                    </a:lnTo>
                    <a:lnTo>
                      <a:pt x="175" y="54"/>
                    </a:lnTo>
                    <a:lnTo>
                      <a:pt x="166" y="57"/>
                    </a:lnTo>
                    <a:lnTo>
                      <a:pt x="154" y="57"/>
                    </a:lnTo>
                    <a:lnTo>
                      <a:pt x="142" y="57"/>
                    </a:lnTo>
                    <a:lnTo>
                      <a:pt x="119" y="59"/>
                    </a:lnTo>
                    <a:lnTo>
                      <a:pt x="131" y="50"/>
                    </a:lnTo>
                    <a:lnTo>
                      <a:pt x="123" y="45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28"/>
                    </a:lnTo>
                    <a:lnTo>
                      <a:pt x="95" y="28"/>
                    </a:lnTo>
                    <a:lnTo>
                      <a:pt x="79" y="24"/>
                    </a:lnTo>
                    <a:lnTo>
                      <a:pt x="74" y="21"/>
                    </a:lnTo>
                    <a:lnTo>
                      <a:pt x="52" y="19"/>
                    </a:lnTo>
                    <a:lnTo>
                      <a:pt x="48" y="14"/>
                    </a:lnTo>
                    <a:lnTo>
                      <a:pt x="52" y="9"/>
                    </a:lnTo>
                    <a:lnTo>
                      <a:pt x="38" y="9"/>
                    </a:lnTo>
                    <a:lnTo>
                      <a:pt x="26" y="19"/>
                    </a:lnTo>
                    <a:lnTo>
                      <a:pt x="19" y="19"/>
                    </a:lnTo>
                    <a:lnTo>
                      <a:pt x="1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10" y="19"/>
                    </a:lnTo>
                    <a:lnTo>
                      <a:pt x="15" y="12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60" y="2"/>
                    </a:lnTo>
                    <a:lnTo>
                      <a:pt x="74" y="2"/>
                    </a:lnTo>
                    <a:lnTo>
                      <a:pt x="88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EB3290F2-5992-4900-80C4-8677AF726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76" y="3522224"/>
                <a:ext cx="107457" cy="72852"/>
              </a:xfrm>
              <a:custGeom>
                <a:avLst/>
                <a:gdLst>
                  <a:gd name="T0" fmla="*/ 19 w 59"/>
                  <a:gd name="T1" fmla="*/ 0 h 40"/>
                  <a:gd name="T2" fmla="*/ 19 w 59"/>
                  <a:gd name="T3" fmla="*/ 0 h 40"/>
                  <a:gd name="T4" fmla="*/ 29 w 59"/>
                  <a:gd name="T5" fmla="*/ 4 h 40"/>
                  <a:gd name="T6" fmla="*/ 33 w 59"/>
                  <a:gd name="T7" fmla="*/ 4 h 40"/>
                  <a:gd name="T8" fmla="*/ 36 w 59"/>
                  <a:gd name="T9" fmla="*/ 12 h 40"/>
                  <a:gd name="T10" fmla="*/ 45 w 59"/>
                  <a:gd name="T11" fmla="*/ 9 h 40"/>
                  <a:gd name="T12" fmla="*/ 45 w 59"/>
                  <a:gd name="T13" fmla="*/ 16 h 40"/>
                  <a:gd name="T14" fmla="*/ 50 w 59"/>
                  <a:gd name="T15" fmla="*/ 16 h 40"/>
                  <a:gd name="T16" fmla="*/ 59 w 59"/>
                  <a:gd name="T17" fmla="*/ 23 h 40"/>
                  <a:gd name="T18" fmla="*/ 52 w 59"/>
                  <a:gd name="T19" fmla="*/ 28 h 40"/>
                  <a:gd name="T20" fmla="*/ 45 w 59"/>
                  <a:gd name="T21" fmla="*/ 26 h 40"/>
                  <a:gd name="T22" fmla="*/ 38 w 59"/>
                  <a:gd name="T23" fmla="*/ 28 h 40"/>
                  <a:gd name="T24" fmla="*/ 33 w 59"/>
                  <a:gd name="T25" fmla="*/ 26 h 40"/>
                  <a:gd name="T26" fmla="*/ 31 w 59"/>
                  <a:gd name="T27" fmla="*/ 28 h 40"/>
                  <a:gd name="T28" fmla="*/ 24 w 59"/>
                  <a:gd name="T29" fmla="*/ 30 h 40"/>
                  <a:gd name="T30" fmla="*/ 22 w 59"/>
                  <a:gd name="T31" fmla="*/ 26 h 40"/>
                  <a:gd name="T32" fmla="*/ 17 w 59"/>
                  <a:gd name="T33" fmla="*/ 28 h 40"/>
                  <a:gd name="T34" fmla="*/ 10 w 59"/>
                  <a:gd name="T35" fmla="*/ 40 h 40"/>
                  <a:gd name="T36" fmla="*/ 5 w 59"/>
                  <a:gd name="T37" fmla="*/ 38 h 40"/>
                  <a:gd name="T38" fmla="*/ 5 w 59"/>
                  <a:gd name="T39" fmla="*/ 33 h 40"/>
                  <a:gd name="T40" fmla="*/ 5 w 59"/>
                  <a:gd name="T41" fmla="*/ 28 h 40"/>
                  <a:gd name="T42" fmla="*/ 0 w 59"/>
                  <a:gd name="T43" fmla="*/ 23 h 40"/>
                  <a:gd name="T44" fmla="*/ 5 w 59"/>
                  <a:gd name="T45" fmla="*/ 21 h 40"/>
                  <a:gd name="T46" fmla="*/ 5 w 59"/>
                  <a:gd name="T47" fmla="*/ 14 h 40"/>
                  <a:gd name="T48" fmla="*/ 5 w 59"/>
                  <a:gd name="T49" fmla="*/ 4 h 40"/>
                  <a:gd name="T50" fmla="*/ 5 w 59"/>
                  <a:gd name="T51" fmla="*/ 0 h 40"/>
                  <a:gd name="T52" fmla="*/ 19 w 59"/>
                  <a:gd name="T5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" h="40">
                    <a:moveTo>
                      <a:pt x="19" y="0"/>
                    </a:moveTo>
                    <a:lnTo>
                      <a:pt x="19" y="0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6" y="12"/>
                    </a:lnTo>
                    <a:lnTo>
                      <a:pt x="45" y="9"/>
                    </a:lnTo>
                    <a:lnTo>
                      <a:pt x="45" y="16"/>
                    </a:lnTo>
                    <a:lnTo>
                      <a:pt x="50" y="16"/>
                    </a:lnTo>
                    <a:lnTo>
                      <a:pt x="59" y="23"/>
                    </a:lnTo>
                    <a:lnTo>
                      <a:pt x="52" y="28"/>
                    </a:lnTo>
                    <a:lnTo>
                      <a:pt x="45" y="26"/>
                    </a:lnTo>
                    <a:lnTo>
                      <a:pt x="38" y="28"/>
                    </a:lnTo>
                    <a:lnTo>
                      <a:pt x="33" y="26"/>
                    </a:lnTo>
                    <a:lnTo>
                      <a:pt x="31" y="28"/>
                    </a:lnTo>
                    <a:lnTo>
                      <a:pt x="24" y="30"/>
                    </a:lnTo>
                    <a:lnTo>
                      <a:pt x="22" y="26"/>
                    </a:lnTo>
                    <a:lnTo>
                      <a:pt x="17" y="28"/>
                    </a:lnTo>
                    <a:lnTo>
                      <a:pt x="10" y="40"/>
                    </a:lnTo>
                    <a:lnTo>
                      <a:pt x="5" y="38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" name="Freeform 90">
                <a:extLst>
                  <a:ext uri="{FF2B5EF4-FFF2-40B4-BE49-F238E27FC236}">
                    <a16:creationId xmlns:a16="http://schemas.microsoft.com/office/drawing/2014/main" id="{810DABAE-B220-44EA-877C-F6C0E5C36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368" y="4077717"/>
                <a:ext cx="171202" cy="185771"/>
              </a:xfrm>
              <a:custGeom>
                <a:avLst/>
                <a:gdLst>
                  <a:gd name="T0" fmla="*/ 33 w 94"/>
                  <a:gd name="T1" fmla="*/ 0 h 102"/>
                  <a:gd name="T2" fmla="*/ 33 w 94"/>
                  <a:gd name="T3" fmla="*/ 0 h 102"/>
                  <a:gd name="T4" fmla="*/ 49 w 94"/>
                  <a:gd name="T5" fmla="*/ 9 h 102"/>
                  <a:gd name="T6" fmla="*/ 54 w 94"/>
                  <a:gd name="T7" fmla="*/ 7 h 102"/>
                  <a:gd name="T8" fmla="*/ 56 w 94"/>
                  <a:gd name="T9" fmla="*/ 17 h 102"/>
                  <a:gd name="T10" fmla="*/ 71 w 94"/>
                  <a:gd name="T11" fmla="*/ 19 h 102"/>
                  <a:gd name="T12" fmla="*/ 75 w 94"/>
                  <a:gd name="T13" fmla="*/ 14 h 102"/>
                  <a:gd name="T14" fmla="*/ 82 w 94"/>
                  <a:gd name="T15" fmla="*/ 21 h 102"/>
                  <a:gd name="T16" fmla="*/ 92 w 94"/>
                  <a:gd name="T17" fmla="*/ 24 h 102"/>
                  <a:gd name="T18" fmla="*/ 94 w 94"/>
                  <a:gd name="T19" fmla="*/ 36 h 102"/>
                  <a:gd name="T20" fmla="*/ 87 w 94"/>
                  <a:gd name="T21" fmla="*/ 47 h 102"/>
                  <a:gd name="T22" fmla="*/ 71 w 94"/>
                  <a:gd name="T23" fmla="*/ 64 h 102"/>
                  <a:gd name="T24" fmla="*/ 49 w 94"/>
                  <a:gd name="T25" fmla="*/ 71 h 102"/>
                  <a:gd name="T26" fmla="*/ 40 w 94"/>
                  <a:gd name="T27" fmla="*/ 85 h 102"/>
                  <a:gd name="T28" fmla="*/ 38 w 94"/>
                  <a:gd name="T29" fmla="*/ 95 h 102"/>
                  <a:gd name="T30" fmla="*/ 28 w 94"/>
                  <a:gd name="T31" fmla="*/ 102 h 102"/>
                  <a:gd name="T32" fmla="*/ 21 w 94"/>
                  <a:gd name="T33" fmla="*/ 95 h 102"/>
                  <a:gd name="T34" fmla="*/ 14 w 94"/>
                  <a:gd name="T35" fmla="*/ 92 h 102"/>
                  <a:gd name="T36" fmla="*/ 9 w 94"/>
                  <a:gd name="T37" fmla="*/ 92 h 102"/>
                  <a:gd name="T38" fmla="*/ 7 w 94"/>
                  <a:gd name="T39" fmla="*/ 88 h 102"/>
                  <a:gd name="T40" fmla="*/ 12 w 94"/>
                  <a:gd name="T41" fmla="*/ 83 h 102"/>
                  <a:gd name="T42" fmla="*/ 9 w 94"/>
                  <a:gd name="T43" fmla="*/ 78 h 102"/>
                  <a:gd name="T44" fmla="*/ 19 w 94"/>
                  <a:gd name="T45" fmla="*/ 64 h 102"/>
                  <a:gd name="T46" fmla="*/ 16 w 94"/>
                  <a:gd name="T47" fmla="*/ 57 h 102"/>
                  <a:gd name="T48" fmla="*/ 9 w 94"/>
                  <a:gd name="T49" fmla="*/ 66 h 102"/>
                  <a:gd name="T50" fmla="*/ 0 w 94"/>
                  <a:gd name="T51" fmla="*/ 57 h 102"/>
                  <a:gd name="T52" fmla="*/ 2 w 94"/>
                  <a:gd name="T53" fmla="*/ 54 h 102"/>
                  <a:gd name="T54" fmla="*/ 0 w 94"/>
                  <a:gd name="T55" fmla="*/ 40 h 102"/>
                  <a:gd name="T56" fmla="*/ 7 w 94"/>
                  <a:gd name="T57" fmla="*/ 36 h 102"/>
                  <a:gd name="T58" fmla="*/ 9 w 94"/>
                  <a:gd name="T59" fmla="*/ 26 h 102"/>
                  <a:gd name="T60" fmla="*/ 14 w 94"/>
                  <a:gd name="T61" fmla="*/ 17 h 102"/>
                  <a:gd name="T62" fmla="*/ 14 w 94"/>
                  <a:gd name="T63" fmla="*/ 9 h 102"/>
                  <a:gd name="T64" fmla="*/ 23 w 94"/>
                  <a:gd name="T65" fmla="*/ 7 h 102"/>
                  <a:gd name="T66" fmla="*/ 33 w 94"/>
                  <a:gd name="T6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102">
                    <a:moveTo>
                      <a:pt x="33" y="0"/>
                    </a:moveTo>
                    <a:lnTo>
                      <a:pt x="33" y="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6" y="17"/>
                    </a:lnTo>
                    <a:lnTo>
                      <a:pt x="71" y="19"/>
                    </a:lnTo>
                    <a:lnTo>
                      <a:pt x="75" y="14"/>
                    </a:lnTo>
                    <a:lnTo>
                      <a:pt x="82" y="21"/>
                    </a:lnTo>
                    <a:lnTo>
                      <a:pt x="92" y="24"/>
                    </a:lnTo>
                    <a:lnTo>
                      <a:pt x="94" y="36"/>
                    </a:lnTo>
                    <a:lnTo>
                      <a:pt x="87" y="47"/>
                    </a:lnTo>
                    <a:lnTo>
                      <a:pt x="71" y="64"/>
                    </a:lnTo>
                    <a:lnTo>
                      <a:pt x="49" y="71"/>
                    </a:lnTo>
                    <a:lnTo>
                      <a:pt x="40" y="85"/>
                    </a:lnTo>
                    <a:lnTo>
                      <a:pt x="38" y="95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4" y="92"/>
                    </a:lnTo>
                    <a:lnTo>
                      <a:pt x="9" y="92"/>
                    </a:lnTo>
                    <a:lnTo>
                      <a:pt x="7" y="88"/>
                    </a:lnTo>
                    <a:lnTo>
                      <a:pt x="12" y="83"/>
                    </a:lnTo>
                    <a:lnTo>
                      <a:pt x="9" y="78"/>
                    </a:lnTo>
                    <a:lnTo>
                      <a:pt x="19" y="64"/>
                    </a:lnTo>
                    <a:lnTo>
                      <a:pt x="16" y="57"/>
                    </a:lnTo>
                    <a:lnTo>
                      <a:pt x="9" y="66"/>
                    </a:lnTo>
                    <a:lnTo>
                      <a:pt x="0" y="57"/>
                    </a:lnTo>
                    <a:lnTo>
                      <a:pt x="2" y="54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9" y="26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23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" name="Freeform 107">
                <a:extLst>
                  <a:ext uri="{FF2B5EF4-FFF2-40B4-BE49-F238E27FC236}">
                    <a16:creationId xmlns:a16="http://schemas.microsoft.com/office/drawing/2014/main" id="{B82FB4DE-BAF2-42AC-B61D-4532432F9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002" y="5862582"/>
                <a:ext cx="100172" cy="56460"/>
              </a:xfrm>
              <a:custGeom>
                <a:avLst/>
                <a:gdLst>
                  <a:gd name="T0" fmla="*/ 43 w 55"/>
                  <a:gd name="T1" fmla="*/ 0 h 31"/>
                  <a:gd name="T2" fmla="*/ 43 w 55"/>
                  <a:gd name="T3" fmla="*/ 0 h 31"/>
                  <a:gd name="T4" fmla="*/ 55 w 55"/>
                  <a:gd name="T5" fmla="*/ 12 h 31"/>
                  <a:gd name="T6" fmla="*/ 50 w 55"/>
                  <a:gd name="T7" fmla="*/ 21 h 31"/>
                  <a:gd name="T8" fmla="*/ 29 w 55"/>
                  <a:gd name="T9" fmla="*/ 28 h 31"/>
                  <a:gd name="T10" fmla="*/ 22 w 55"/>
                  <a:gd name="T11" fmla="*/ 19 h 31"/>
                  <a:gd name="T12" fmla="*/ 7 w 55"/>
                  <a:gd name="T13" fmla="*/ 31 h 31"/>
                  <a:gd name="T14" fmla="*/ 0 w 55"/>
                  <a:gd name="T15" fmla="*/ 19 h 31"/>
                  <a:gd name="T16" fmla="*/ 19 w 55"/>
                  <a:gd name="T17" fmla="*/ 5 h 31"/>
                  <a:gd name="T18" fmla="*/ 33 w 55"/>
                  <a:gd name="T19" fmla="*/ 12 h 31"/>
                  <a:gd name="T20" fmla="*/ 43 w 55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31">
                    <a:moveTo>
                      <a:pt x="43" y="0"/>
                    </a:moveTo>
                    <a:lnTo>
                      <a:pt x="43" y="0"/>
                    </a:lnTo>
                    <a:lnTo>
                      <a:pt x="55" y="12"/>
                    </a:lnTo>
                    <a:lnTo>
                      <a:pt x="50" y="21"/>
                    </a:lnTo>
                    <a:lnTo>
                      <a:pt x="29" y="28"/>
                    </a:lnTo>
                    <a:lnTo>
                      <a:pt x="22" y="19"/>
                    </a:lnTo>
                    <a:lnTo>
                      <a:pt x="7" y="31"/>
                    </a:lnTo>
                    <a:lnTo>
                      <a:pt x="0" y="19"/>
                    </a:lnTo>
                    <a:lnTo>
                      <a:pt x="19" y="5"/>
                    </a:lnTo>
                    <a:lnTo>
                      <a:pt x="33" y="1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" name="Freeform 109">
                <a:extLst>
                  <a:ext uri="{FF2B5EF4-FFF2-40B4-BE49-F238E27FC236}">
                    <a16:creationId xmlns:a16="http://schemas.microsoft.com/office/drawing/2014/main" id="{62B8CC09-1CED-4A8D-9AA7-031003931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880" y="3948406"/>
                <a:ext cx="85601" cy="107457"/>
              </a:xfrm>
              <a:custGeom>
                <a:avLst/>
                <a:gdLst>
                  <a:gd name="T0" fmla="*/ 33 w 47"/>
                  <a:gd name="T1" fmla="*/ 52 h 59"/>
                  <a:gd name="T2" fmla="*/ 33 w 47"/>
                  <a:gd name="T3" fmla="*/ 52 h 59"/>
                  <a:gd name="T4" fmla="*/ 33 w 47"/>
                  <a:gd name="T5" fmla="*/ 52 h 59"/>
                  <a:gd name="T6" fmla="*/ 33 w 47"/>
                  <a:gd name="T7" fmla="*/ 52 h 59"/>
                  <a:gd name="T8" fmla="*/ 26 w 47"/>
                  <a:gd name="T9" fmla="*/ 59 h 59"/>
                  <a:gd name="T10" fmla="*/ 19 w 47"/>
                  <a:gd name="T11" fmla="*/ 59 h 59"/>
                  <a:gd name="T12" fmla="*/ 16 w 47"/>
                  <a:gd name="T13" fmla="*/ 54 h 59"/>
                  <a:gd name="T14" fmla="*/ 12 w 47"/>
                  <a:gd name="T15" fmla="*/ 54 h 59"/>
                  <a:gd name="T16" fmla="*/ 7 w 47"/>
                  <a:gd name="T17" fmla="*/ 59 h 59"/>
                  <a:gd name="T18" fmla="*/ 0 w 47"/>
                  <a:gd name="T19" fmla="*/ 57 h 59"/>
                  <a:gd name="T20" fmla="*/ 5 w 47"/>
                  <a:gd name="T21" fmla="*/ 50 h 59"/>
                  <a:gd name="T22" fmla="*/ 7 w 47"/>
                  <a:gd name="T23" fmla="*/ 40 h 59"/>
                  <a:gd name="T24" fmla="*/ 9 w 47"/>
                  <a:gd name="T25" fmla="*/ 36 h 59"/>
                  <a:gd name="T26" fmla="*/ 2 w 47"/>
                  <a:gd name="T27" fmla="*/ 26 h 59"/>
                  <a:gd name="T28" fmla="*/ 0 w 47"/>
                  <a:gd name="T29" fmla="*/ 14 h 59"/>
                  <a:gd name="T30" fmla="*/ 9 w 47"/>
                  <a:gd name="T31" fmla="*/ 0 h 59"/>
                  <a:gd name="T32" fmla="*/ 14 w 47"/>
                  <a:gd name="T33" fmla="*/ 2 h 59"/>
                  <a:gd name="T34" fmla="*/ 26 w 47"/>
                  <a:gd name="T35" fmla="*/ 5 h 59"/>
                  <a:gd name="T36" fmla="*/ 45 w 47"/>
                  <a:gd name="T37" fmla="*/ 19 h 59"/>
                  <a:gd name="T38" fmla="*/ 47 w 47"/>
                  <a:gd name="T39" fmla="*/ 26 h 59"/>
                  <a:gd name="T40" fmla="*/ 33 w 47"/>
                  <a:gd name="T4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33" y="52"/>
                    </a:move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26" y="59"/>
                    </a:lnTo>
                    <a:lnTo>
                      <a:pt x="19" y="59"/>
                    </a:lnTo>
                    <a:lnTo>
                      <a:pt x="16" y="54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7" y="40"/>
                    </a:lnTo>
                    <a:lnTo>
                      <a:pt x="9" y="36"/>
                    </a:lnTo>
                    <a:lnTo>
                      <a:pt x="2" y="26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14" y="2"/>
                    </a:lnTo>
                    <a:lnTo>
                      <a:pt x="26" y="5"/>
                    </a:lnTo>
                    <a:lnTo>
                      <a:pt x="45" y="19"/>
                    </a:lnTo>
                    <a:lnTo>
                      <a:pt x="47" y="26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0" name="Freeform 132">
                <a:extLst>
                  <a:ext uri="{FF2B5EF4-FFF2-40B4-BE49-F238E27FC236}">
                    <a16:creationId xmlns:a16="http://schemas.microsoft.com/office/drawing/2014/main" id="{09836104-890B-428C-BE27-F68667667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893" y="3585969"/>
                <a:ext cx="120205" cy="125670"/>
              </a:xfrm>
              <a:custGeom>
                <a:avLst/>
                <a:gdLst>
                  <a:gd name="T0" fmla="*/ 49 w 66"/>
                  <a:gd name="T1" fmla="*/ 14 h 69"/>
                  <a:gd name="T2" fmla="*/ 49 w 66"/>
                  <a:gd name="T3" fmla="*/ 14 h 69"/>
                  <a:gd name="T4" fmla="*/ 49 w 66"/>
                  <a:gd name="T5" fmla="*/ 33 h 69"/>
                  <a:gd name="T6" fmla="*/ 54 w 66"/>
                  <a:gd name="T7" fmla="*/ 33 h 69"/>
                  <a:gd name="T8" fmla="*/ 59 w 66"/>
                  <a:gd name="T9" fmla="*/ 36 h 69"/>
                  <a:gd name="T10" fmla="*/ 61 w 66"/>
                  <a:gd name="T11" fmla="*/ 33 h 69"/>
                  <a:gd name="T12" fmla="*/ 66 w 66"/>
                  <a:gd name="T13" fmla="*/ 36 h 69"/>
                  <a:gd name="T14" fmla="*/ 56 w 66"/>
                  <a:gd name="T15" fmla="*/ 43 h 69"/>
                  <a:gd name="T16" fmla="*/ 49 w 66"/>
                  <a:gd name="T17" fmla="*/ 48 h 69"/>
                  <a:gd name="T18" fmla="*/ 49 w 66"/>
                  <a:gd name="T19" fmla="*/ 50 h 69"/>
                  <a:gd name="T20" fmla="*/ 52 w 66"/>
                  <a:gd name="T21" fmla="*/ 52 h 69"/>
                  <a:gd name="T22" fmla="*/ 47 w 66"/>
                  <a:gd name="T23" fmla="*/ 57 h 69"/>
                  <a:gd name="T24" fmla="*/ 42 w 66"/>
                  <a:gd name="T25" fmla="*/ 59 h 69"/>
                  <a:gd name="T26" fmla="*/ 44 w 66"/>
                  <a:gd name="T27" fmla="*/ 59 h 69"/>
                  <a:gd name="T28" fmla="*/ 40 w 66"/>
                  <a:gd name="T29" fmla="*/ 62 h 69"/>
                  <a:gd name="T30" fmla="*/ 35 w 66"/>
                  <a:gd name="T31" fmla="*/ 66 h 69"/>
                  <a:gd name="T32" fmla="*/ 35 w 66"/>
                  <a:gd name="T33" fmla="*/ 69 h 69"/>
                  <a:gd name="T34" fmla="*/ 26 w 66"/>
                  <a:gd name="T35" fmla="*/ 66 h 69"/>
                  <a:gd name="T36" fmla="*/ 16 w 66"/>
                  <a:gd name="T37" fmla="*/ 64 h 69"/>
                  <a:gd name="T38" fmla="*/ 9 w 66"/>
                  <a:gd name="T39" fmla="*/ 62 h 69"/>
                  <a:gd name="T40" fmla="*/ 0 w 66"/>
                  <a:gd name="T41" fmla="*/ 55 h 69"/>
                  <a:gd name="T42" fmla="*/ 0 w 66"/>
                  <a:gd name="T43" fmla="*/ 50 h 69"/>
                  <a:gd name="T44" fmla="*/ 2 w 66"/>
                  <a:gd name="T45" fmla="*/ 48 h 69"/>
                  <a:gd name="T46" fmla="*/ 0 w 66"/>
                  <a:gd name="T47" fmla="*/ 43 h 69"/>
                  <a:gd name="T48" fmla="*/ 7 w 66"/>
                  <a:gd name="T49" fmla="*/ 31 h 69"/>
                  <a:gd name="T50" fmla="*/ 28 w 66"/>
                  <a:gd name="T51" fmla="*/ 31 h 69"/>
                  <a:gd name="T52" fmla="*/ 28 w 66"/>
                  <a:gd name="T53" fmla="*/ 24 h 69"/>
                  <a:gd name="T54" fmla="*/ 26 w 66"/>
                  <a:gd name="T55" fmla="*/ 24 h 69"/>
                  <a:gd name="T56" fmla="*/ 23 w 66"/>
                  <a:gd name="T57" fmla="*/ 19 h 69"/>
                  <a:gd name="T58" fmla="*/ 18 w 66"/>
                  <a:gd name="T59" fmla="*/ 17 h 69"/>
                  <a:gd name="T60" fmla="*/ 11 w 66"/>
                  <a:gd name="T61" fmla="*/ 10 h 69"/>
                  <a:gd name="T62" fmla="*/ 18 w 66"/>
                  <a:gd name="T63" fmla="*/ 10 h 69"/>
                  <a:gd name="T64" fmla="*/ 18 w 66"/>
                  <a:gd name="T65" fmla="*/ 0 h 69"/>
                  <a:gd name="T66" fmla="*/ 35 w 66"/>
                  <a:gd name="T67" fmla="*/ 0 h 69"/>
                  <a:gd name="T68" fmla="*/ 52 w 66"/>
                  <a:gd name="T69" fmla="*/ 0 h 69"/>
                  <a:gd name="T70" fmla="*/ 49 w 66"/>
                  <a:gd name="T71" fmla="*/ 1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69">
                    <a:moveTo>
                      <a:pt x="49" y="14"/>
                    </a:moveTo>
                    <a:lnTo>
                      <a:pt x="49" y="14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6"/>
                    </a:lnTo>
                    <a:lnTo>
                      <a:pt x="61" y="33"/>
                    </a:lnTo>
                    <a:lnTo>
                      <a:pt x="66" y="36"/>
                    </a:lnTo>
                    <a:lnTo>
                      <a:pt x="56" y="43"/>
                    </a:lnTo>
                    <a:lnTo>
                      <a:pt x="49" y="48"/>
                    </a:lnTo>
                    <a:lnTo>
                      <a:pt x="49" y="50"/>
                    </a:lnTo>
                    <a:lnTo>
                      <a:pt x="52" y="52"/>
                    </a:lnTo>
                    <a:lnTo>
                      <a:pt x="47" y="57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0" y="62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26" y="66"/>
                    </a:lnTo>
                    <a:lnTo>
                      <a:pt x="16" y="64"/>
                    </a:lnTo>
                    <a:lnTo>
                      <a:pt x="9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7" y="31"/>
                    </a:lnTo>
                    <a:lnTo>
                      <a:pt x="28" y="31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3" y="19"/>
                    </a:lnTo>
                    <a:lnTo>
                      <a:pt x="18" y="17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49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1" name="Freeform 134">
                <a:extLst>
                  <a:ext uri="{FF2B5EF4-FFF2-40B4-BE49-F238E27FC236}">
                    <a16:creationId xmlns:a16="http://schemas.microsoft.com/office/drawing/2014/main" id="{773408C7-E629-4CB0-9568-0B2A08ADE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718" y="3870090"/>
                <a:ext cx="145703" cy="211270"/>
              </a:xfrm>
              <a:custGeom>
                <a:avLst/>
                <a:gdLst>
                  <a:gd name="T0" fmla="*/ 68 w 80"/>
                  <a:gd name="T1" fmla="*/ 41 h 116"/>
                  <a:gd name="T2" fmla="*/ 68 w 80"/>
                  <a:gd name="T3" fmla="*/ 41 h 116"/>
                  <a:gd name="T4" fmla="*/ 66 w 80"/>
                  <a:gd name="T5" fmla="*/ 55 h 116"/>
                  <a:gd name="T6" fmla="*/ 56 w 80"/>
                  <a:gd name="T7" fmla="*/ 60 h 116"/>
                  <a:gd name="T8" fmla="*/ 59 w 80"/>
                  <a:gd name="T9" fmla="*/ 62 h 116"/>
                  <a:gd name="T10" fmla="*/ 54 w 80"/>
                  <a:gd name="T11" fmla="*/ 71 h 116"/>
                  <a:gd name="T12" fmla="*/ 61 w 80"/>
                  <a:gd name="T13" fmla="*/ 83 h 116"/>
                  <a:gd name="T14" fmla="*/ 66 w 80"/>
                  <a:gd name="T15" fmla="*/ 83 h 116"/>
                  <a:gd name="T16" fmla="*/ 68 w 80"/>
                  <a:gd name="T17" fmla="*/ 93 h 116"/>
                  <a:gd name="T18" fmla="*/ 80 w 80"/>
                  <a:gd name="T19" fmla="*/ 107 h 116"/>
                  <a:gd name="T20" fmla="*/ 75 w 80"/>
                  <a:gd name="T21" fmla="*/ 107 h 116"/>
                  <a:gd name="T22" fmla="*/ 66 w 80"/>
                  <a:gd name="T23" fmla="*/ 105 h 116"/>
                  <a:gd name="T24" fmla="*/ 61 w 80"/>
                  <a:gd name="T25" fmla="*/ 109 h 116"/>
                  <a:gd name="T26" fmla="*/ 54 w 80"/>
                  <a:gd name="T27" fmla="*/ 112 h 116"/>
                  <a:gd name="T28" fmla="*/ 49 w 80"/>
                  <a:gd name="T29" fmla="*/ 114 h 116"/>
                  <a:gd name="T30" fmla="*/ 47 w 80"/>
                  <a:gd name="T31" fmla="*/ 116 h 116"/>
                  <a:gd name="T32" fmla="*/ 37 w 80"/>
                  <a:gd name="T33" fmla="*/ 116 h 116"/>
                  <a:gd name="T34" fmla="*/ 28 w 80"/>
                  <a:gd name="T35" fmla="*/ 107 h 116"/>
                  <a:gd name="T36" fmla="*/ 26 w 80"/>
                  <a:gd name="T37" fmla="*/ 100 h 116"/>
                  <a:gd name="T38" fmla="*/ 23 w 80"/>
                  <a:gd name="T39" fmla="*/ 93 h 116"/>
                  <a:gd name="T40" fmla="*/ 26 w 80"/>
                  <a:gd name="T41" fmla="*/ 79 h 116"/>
                  <a:gd name="T42" fmla="*/ 30 w 80"/>
                  <a:gd name="T43" fmla="*/ 71 h 116"/>
                  <a:gd name="T44" fmla="*/ 26 w 80"/>
                  <a:gd name="T45" fmla="*/ 67 h 116"/>
                  <a:gd name="T46" fmla="*/ 21 w 80"/>
                  <a:gd name="T47" fmla="*/ 62 h 116"/>
                  <a:gd name="T48" fmla="*/ 23 w 80"/>
                  <a:gd name="T49" fmla="*/ 55 h 116"/>
                  <a:gd name="T50" fmla="*/ 19 w 80"/>
                  <a:gd name="T51" fmla="*/ 52 h 116"/>
                  <a:gd name="T52" fmla="*/ 11 w 80"/>
                  <a:gd name="T53" fmla="*/ 52 h 116"/>
                  <a:gd name="T54" fmla="*/ 0 w 80"/>
                  <a:gd name="T55" fmla="*/ 41 h 116"/>
                  <a:gd name="T56" fmla="*/ 4 w 80"/>
                  <a:gd name="T57" fmla="*/ 36 h 116"/>
                  <a:gd name="T58" fmla="*/ 4 w 80"/>
                  <a:gd name="T59" fmla="*/ 29 h 116"/>
                  <a:gd name="T60" fmla="*/ 14 w 80"/>
                  <a:gd name="T61" fmla="*/ 26 h 116"/>
                  <a:gd name="T62" fmla="*/ 16 w 80"/>
                  <a:gd name="T63" fmla="*/ 22 h 116"/>
                  <a:gd name="T64" fmla="*/ 11 w 80"/>
                  <a:gd name="T65" fmla="*/ 17 h 116"/>
                  <a:gd name="T66" fmla="*/ 14 w 80"/>
                  <a:gd name="T67" fmla="*/ 10 h 116"/>
                  <a:gd name="T68" fmla="*/ 26 w 80"/>
                  <a:gd name="T69" fmla="*/ 0 h 116"/>
                  <a:gd name="T70" fmla="*/ 37 w 80"/>
                  <a:gd name="T71" fmla="*/ 8 h 116"/>
                  <a:gd name="T72" fmla="*/ 47 w 80"/>
                  <a:gd name="T73" fmla="*/ 17 h 116"/>
                  <a:gd name="T74" fmla="*/ 47 w 80"/>
                  <a:gd name="T75" fmla="*/ 26 h 116"/>
                  <a:gd name="T76" fmla="*/ 54 w 80"/>
                  <a:gd name="T77" fmla="*/ 26 h 116"/>
                  <a:gd name="T78" fmla="*/ 61 w 80"/>
                  <a:gd name="T79" fmla="*/ 34 h 116"/>
                  <a:gd name="T80" fmla="*/ 68 w 80"/>
                  <a:gd name="T81" fmla="*/ 4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116">
                    <a:moveTo>
                      <a:pt x="68" y="41"/>
                    </a:moveTo>
                    <a:lnTo>
                      <a:pt x="68" y="41"/>
                    </a:lnTo>
                    <a:lnTo>
                      <a:pt x="66" y="55"/>
                    </a:lnTo>
                    <a:lnTo>
                      <a:pt x="56" y="60"/>
                    </a:lnTo>
                    <a:lnTo>
                      <a:pt x="59" y="62"/>
                    </a:lnTo>
                    <a:lnTo>
                      <a:pt x="54" y="71"/>
                    </a:lnTo>
                    <a:lnTo>
                      <a:pt x="61" y="83"/>
                    </a:lnTo>
                    <a:lnTo>
                      <a:pt x="66" y="83"/>
                    </a:lnTo>
                    <a:lnTo>
                      <a:pt x="68" y="93"/>
                    </a:lnTo>
                    <a:lnTo>
                      <a:pt x="80" y="107"/>
                    </a:lnTo>
                    <a:lnTo>
                      <a:pt x="75" y="107"/>
                    </a:lnTo>
                    <a:lnTo>
                      <a:pt x="66" y="105"/>
                    </a:lnTo>
                    <a:lnTo>
                      <a:pt x="61" y="109"/>
                    </a:lnTo>
                    <a:lnTo>
                      <a:pt x="54" y="112"/>
                    </a:lnTo>
                    <a:lnTo>
                      <a:pt x="49" y="114"/>
                    </a:lnTo>
                    <a:lnTo>
                      <a:pt x="47" y="116"/>
                    </a:lnTo>
                    <a:lnTo>
                      <a:pt x="37" y="116"/>
                    </a:lnTo>
                    <a:lnTo>
                      <a:pt x="28" y="107"/>
                    </a:lnTo>
                    <a:lnTo>
                      <a:pt x="26" y="100"/>
                    </a:lnTo>
                    <a:lnTo>
                      <a:pt x="23" y="93"/>
                    </a:lnTo>
                    <a:lnTo>
                      <a:pt x="26" y="79"/>
                    </a:lnTo>
                    <a:lnTo>
                      <a:pt x="30" y="71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23" y="55"/>
                    </a:lnTo>
                    <a:lnTo>
                      <a:pt x="19" y="52"/>
                    </a:lnTo>
                    <a:lnTo>
                      <a:pt x="11" y="52"/>
                    </a:lnTo>
                    <a:lnTo>
                      <a:pt x="0" y="41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26" y="0"/>
                    </a:lnTo>
                    <a:lnTo>
                      <a:pt x="37" y="8"/>
                    </a:lnTo>
                    <a:lnTo>
                      <a:pt x="47" y="17"/>
                    </a:lnTo>
                    <a:lnTo>
                      <a:pt x="47" y="26"/>
                    </a:lnTo>
                    <a:lnTo>
                      <a:pt x="54" y="26"/>
                    </a:lnTo>
                    <a:lnTo>
                      <a:pt x="61" y="34"/>
                    </a:lnTo>
                    <a:lnTo>
                      <a:pt x="68" y="4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2" name="Freeform 136">
                <a:extLst>
                  <a:ext uri="{FF2B5EF4-FFF2-40B4-BE49-F238E27FC236}">
                    <a16:creationId xmlns:a16="http://schemas.microsoft.com/office/drawing/2014/main" id="{C938569D-51AC-4DF0-A2CB-97516422A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495" y="3642429"/>
                <a:ext cx="180308" cy="91064"/>
              </a:xfrm>
              <a:custGeom>
                <a:avLst/>
                <a:gdLst>
                  <a:gd name="T0" fmla="*/ 59 w 99"/>
                  <a:gd name="T1" fmla="*/ 2 h 50"/>
                  <a:gd name="T2" fmla="*/ 59 w 99"/>
                  <a:gd name="T3" fmla="*/ 2 h 50"/>
                  <a:gd name="T4" fmla="*/ 64 w 99"/>
                  <a:gd name="T5" fmla="*/ 2 h 50"/>
                  <a:gd name="T6" fmla="*/ 66 w 99"/>
                  <a:gd name="T7" fmla="*/ 2 h 50"/>
                  <a:gd name="T8" fmla="*/ 71 w 99"/>
                  <a:gd name="T9" fmla="*/ 0 h 50"/>
                  <a:gd name="T10" fmla="*/ 78 w 99"/>
                  <a:gd name="T11" fmla="*/ 2 h 50"/>
                  <a:gd name="T12" fmla="*/ 80 w 99"/>
                  <a:gd name="T13" fmla="*/ 2 h 50"/>
                  <a:gd name="T14" fmla="*/ 85 w 99"/>
                  <a:gd name="T15" fmla="*/ 7 h 50"/>
                  <a:gd name="T16" fmla="*/ 90 w 99"/>
                  <a:gd name="T17" fmla="*/ 9 h 50"/>
                  <a:gd name="T18" fmla="*/ 97 w 99"/>
                  <a:gd name="T19" fmla="*/ 12 h 50"/>
                  <a:gd name="T20" fmla="*/ 99 w 99"/>
                  <a:gd name="T21" fmla="*/ 17 h 50"/>
                  <a:gd name="T22" fmla="*/ 94 w 99"/>
                  <a:gd name="T23" fmla="*/ 17 h 50"/>
                  <a:gd name="T24" fmla="*/ 92 w 99"/>
                  <a:gd name="T25" fmla="*/ 19 h 50"/>
                  <a:gd name="T26" fmla="*/ 85 w 99"/>
                  <a:gd name="T27" fmla="*/ 21 h 50"/>
                  <a:gd name="T28" fmla="*/ 83 w 99"/>
                  <a:gd name="T29" fmla="*/ 21 h 50"/>
                  <a:gd name="T30" fmla="*/ 78 w 99"/>
                  <a:gd name="T31" fmla="*/ 24 h 50"/>
                  <a:gd name="T32" fmla="*/ 76 w 99"/>
                  <a:gd name="T33" fmla="*/ 21 h 50"/>
                  <a:gd name="T34" fmla="*/ 73 w 99"/>
                  <a:gd name="T35" fmla="*/ 19 h 50"/>
                  <a:gd name="T36" fmla="*/ 71 w 99"/>
                  <a:gd name="T37" fmla="*/ 21 h 50"/>
                  <a:gd name="T38" fmla="*/ 68 w 99"/>
                  <a:gd name="T39" fmla="*/ 24 h 50"/>
                  <a:gd name="T40" fmla="*/ 68 w 99"/>
                  <a:gd name="T41" fmla="*/ 24 h 50"/>
                  <a:gd name="T42" fmla="*/ 68 w 99"/>
                  <a:gd name="T43" fmla="*/ 28 h 50"/>
                  <a:gd name="T44" fmla="*/ 61 w 99"/>
                  <a:gd name="T45" fmla="*/ 33 h 50"/>
                  <a:gd name="T46" fmla="*/ 59 w 99"/>
                  <a:gd name="T47" fmla="*/ 35 h 50"/>
                  <a:gd name="T48" fmla="*/ 57 w 99"/>
                  <a:gd name="T49" fmla="*/ 38 h 50"/>
                  <a:gd name="T50" fmla="*/ 52 w 99"/>
                  <a:gd name="T51" fmla="*/ 33 h 50"/>
                  <a:gd name="T52" fmla="*/ 50 w 99"/>
                  <a:gd name="T53" fmla="*/ 38 h 50"/>
                  <a:gd name="T54" fmla="*/ 45 w 99"/>
                  <a:gd name="T55" fmla="*/ 38 h 50"/>
                  <a:gd name="T56" fmla="*/ 42 w 99"/>
                  <a:gd name="T57" fmla="*/ 38 h 50"/>
                  <a:gd name="T58" fmla="*/ 42 w 99"/>
                  <a:gd name="T59" fmla="*/ 45 h 50"/>
                  <a:gd name="T60" fmla="*/ 40 w 99"/>
                  <a:gd name="T61" fmla="*/ 45 h 50"/>
                  <a:gd name="T62" fmla="*/ 38 w 99"/>
                  <a:gd name="T63" fmla="*/ 50 h 50"/>
                  <a:gd name="T64" fmla="*/ 33 w 99"/>
                  <a:gd name="T65" fmla="*/ 50 h 50"/>
                  <a:gd name="T66" fmla="*/ 31 w 99"/>
                  <a:gd name="T67" fmla="*/ 45 h 50"/>
                  <a:gd name="T68" fmla="*/ 24 w 99"/>
                  <a:gd name="T69" fmla="*/ 45 h 50"/>
                  <a:gd name="T70" fmla="*/ 26 w 99"/>
                  <a:gd name="T71" fmla="*/ 38 h 50"/>
                  <a:gd name="T72" fmla="*/ 24 w 99"/>
                  <a:gd name="T73" fmla="*/ 35 h 50"/>
                  <a:gd name="T74" fmla="*/ 19 w 99"/>
                  <a:gd name="T75" fmla="*/ 35 h 50"/>
                  <a:gd name="T76" fmla="*/ 12 w 99"/>
                  <a:gd name="T77" fmla="*/ 38 h 50"/>
                  <a:gd name="T78" fmla="*/ 12 w 99"/>
                  <a:gd name="T79" fmla="*/ 35 h 50"/>
                  <a:gd name="T80" fmla="*/ 7 w 99"/>
                  <a:gd name="T81" fmla="*/ 31 h 50"/>
                  <a:gd name="T82" fmla="*/ 5 w 99"/>
                  <a:gd name="T83" fmla="*/ 28 h 50"/>
                  <a:gd name="T84" fmla="*/ 0 w 99"/>
                  <a:gd name="T85" fmla="*/ 26 h 50"/>
                  <a:gd name="T86" fmla="*/ 2 w 99"/>
                  <a:gd name="T87" fmla="*/ 21 h 50"/>
                  <a:gd name="T88" fmla="*/ 2 w 99"/>
                  <a:gd name="T89" fmla="*/ 19 h 50"/>
                  <a:gd name="T90" fmla="*/ 2 w 99"/>
                  <a:gd name="T91" fmla="*/ 17 h 50"/>
                  <a:gd name="T92" fmla="*/ 9 w 99"/>
                  <a:gd name="T93" fmla="*/ 12 h 50"/>
                  <a:gd name="T94" fmla="*/ 16 w 99"/>
                  <a:gd name="T95" fmla="*/ 5 h 50"/>
                  <a:gd name="T96" fmla="*/ 19 w 99"/>
                  <a:gd name="T97" fmla="*/ 5 h 50"/>
                  <a:gd name="T98" fmla="*/ 24 w 99"/>
                  <a:gd name="T99" fmla="*/ 2 h 50"/>
                  <a:gd name="T100" fmla="*/ 28 w 99"/>
                  <a:gd name="T101" fmla="*/ 2 h 50"/>
                  <a:gd name="T102" fmla="*/ 28 w 99"/>
                  <a:gd name="T103" fmla="*/ 5 h 50"/>
                  <a:gd name="T104" fmla="*/ 31 w 99"/>
                  <a:gd name="T105" fmla="*/ 2 h 50"/>
                  <a:gd name="T106" fmla="*/ 40 w 99"/>
                  <a:gd name="T107" fmla="*/ 5 h 50"/>
                  <a:gd name="T108" fmla="*/ 47 w 99"/>
                  <a:gd name="T109" fmla="*/ 5 h 50"/>
                  <a:gd name="T110" fmla="*/ 52 w 99"/>
                  <a:gd name="T111" fmla="*/ 2 h 50"/>
                  <a:gd name="T112" fmla="*/ 54 w 99"/>
                  <a:gd name="T113" fmla="*/ 0 h 50"/>
                  <a:gd name="T114" fmla="*/ 59 w 99"/>
                  <a:gd name="T115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9" h="50">
                    <a:moveTo>
                      <a:pt x="59" y="2"/>
                    </a:moveTo>
                    <a:lnTo>
                      <a:pt x="59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5" y="7"/>
                    </a:lnTo>
                    <a:lnTo>
                      <a:pt x="90" y="9"/>
                    </a:lnTo>
                    <a:lnTo>
                      <a:pt x="97" y="12"/>
                    </a:lnTo>
                    <a:lnTo>
                      <a:pt x="99" y="17"/>
                    </a:lnTo>
                    <a:lnTo>
                      <a:pt x="94" y="17"/>
                    </a:lnTo>
                    <a:lnTo>
                      <a:pt x="92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78" y="24"/>
                    </a:lnTo>
                    <a:lnTo>
                      <a:pt x="76" y="21"/>
                    </a:lnTo>
                    <a:lnTo>
                      <a:pt x="73" y="19"/>
                    </a:lnTo>
                    <a:lnTo>
                      <a:pt x="71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7" y="38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5" y="38"/>
                    </a:lnTo>
                    <a:lnTo>
                      <a:pt x="42" y="38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50"/>
                    </a:lnTo>
                    <a:lnTo>
                      <a:pt x="33" y="50"/>
                    </a:lnTo>
                    <a:lnTo>
                      <a:pt x="31" y="45"/>
                    </a:lnTo>
                    <a:lnTo>
                      <a:pt x="24" y="45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2" y="38"/>
                    </a:lnTo>
                    <a:lnTo>
                      <a:pt x="12" y="35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5"/>
                    </a:lnTo>
                    <a:lnTo>
                      <a:pt x="52" y="2"/>
                    </a:lnTo>
                    <a:lnTo>
                      <a:pt x="54" y="0"/>
                    </a:lnTo>
                    <a:lnTo>
                      <a:pt x="59" y="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4" name="Freeform 140">
                <a:extLst>
                  <a:ext uri="{FF2B5EF4-FFF2-40B4-BE49-F238E27FC236}">
                    <a16:creationId xmlns:a16="http://schemas.microsoft.com/office/drawing/2014/main" id="{31F3492B-C1D6-4B57-8464-FF7BD94AD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425" y="3522224"/>
                <a:ext cx="81960" cy="60103"/>
              </a:xfrm>
              <a:custGeom>
                <a:avLst/>
                <a:gdLst>
                  <a:gd name="T0" fmla="*/ 40 w 45"/>
                  <a:gd name="T1" fmla="*/ 23 h 33"/>
                  <a:gd name="T2" fmla="*/ 40 w 45"/>
                  <a:gd name="T3" fmla="*/ 23 h 33"/>
                  <a:gd name="T4" fmla="*/ 45 w 45"/>
                  <a:gd name="T5" fmla="*/ 28 h 33"/>
                  <a:gd name="T6" fmla="*/ 43 w 45"/>
                  <a:gd name="T7" fmla="*/ 33 h 33"/>
                  <a:gd name="T8" fmla="*/ 33 w 45"/>
                  <a:gd name="T9" fmla="*/ 30 h 33"/>
                  <a:gd name="T10" fmla="*/ 26 w 45"/>
                  <a:gd name="T11" fmla="*/ 30 h 33"/>
                  <a:gd name="T12" fmla="*/ 17 w 45"/>
                  <a:gd name="T13" fmla="*/ 30 h 33"/>
                  <a:gd name="T14" fmla="*/ 7 w 45"/>
                  <a:gd name="T15" fmla="*/ 33 h 33"/>
                  <a:gd name="T16" fmla="*/ 0 w 45"/>
                  <a:gd name="T17" fmla="*/ 28 h 33"/>
                  <a:gd name="T18" fmla="*/ 0 w 45"/>
                  <a:gd name="T19" fmla="*/ 21 h 33"/>
                  <a:gd name="T20" fmla="*/ 17 w 45"/>
                  <a:gd name="T21" fmla="*/ 26 h 33"/>
                  <a:gd name="T22" fmla="*/ 29 w 45"/>
                  <a:gd name="T23" fmla="*/ 26 h 33"/>
                  <a:gd name="T24" fmla="*/ 33 w 45"/>
                  <a:gd name="T25" fmla="*/ 21 h 33"/>
                  <a:gd name="T26" fmla="*/ 26 w 45"/>
                  <a:gd name="T27" fmla="*/ 14 h 33"/>
                  <a:gd name="T28" fmla="*/ 26 w 45"/>
                  <a:gd name="T29" fmla="*/ 9 h 33"/>
                  <a:gd name="T30" fmla="*/ 17 w 45"/>
                  <a:gd name="T31" fmla="*/ 4 h 33"/>
                  <a:gd name="T32" fmla="*/ 19 w 45"/>
                  <a:gd name="T33" fmla="*/ 0 h 33"/>
                  <a:gd name="T34" fmla="*/ 31 w 45"/>
                  <a:gd name="T35" fmla="*/ 2 h 33"/>
                  <a:gd name="T36" fmla="*/ 43 w 45"/>
                  <a:gd name="T37" fmla="*/ 4 h 33"/>
                  <a:gd name="T38" fmla="*/ 45 w 45"/>
                  <a:gd name="T39" fmla="*/ 14 h 33"/>
                  <a:gd name="T40" fmla="*/ 43 w 45"/>
                  <a:gd name="T41" fmla="*/ 21 h 33"/>
                  <a:gd name="T42" fmla="*/ 40 w 45"/>
                  <a:gd name="T4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3">
                    <a:moveTo>
                      <a:pt x="40" y="23"/>
                    </a:moveTo>
                    <a:lnTo>
                      <a:pt x="40" y="23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33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7" y="33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17" y="26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31" y="2"/>
                    </a:lnTo>
                    <a:lnTo>
                      <a:pt x="43" y="4"/>
                    </a:lnTo>
                    <a:lnTo>
                      <a:pt x="45" y="14"/>
                    </a:lnTo>
                    <a:lnTo>
                      <a:pt x="43" y="21"/>
                    </a:ln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1" name="Freeform 160">
                <a:extLst>
                  <a:ext uri="{FF2B5EF4-FFF2-40B4-BE49-F238E27FC236}">
                    <a16:creationId xmlns:a16="http://schemas.microsoft.com/office/drawing/2014/main" id="{EB1C9FC0-572E-4BFD-B3FF-ADBB0A469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861" y="3564113"/>
                <a:ext cx="65567" cy="27320"/>
              </a:xfrm>
              <a:custGeom>
                <a:avLst/>
                <a:gdLst>
                  <a:gd name="T0" fmla="*/ 24 w 36"/>
                  <a:gd name="T1" fmla="*/ 12 h 15"/>
                  <a:gd name="T2" fmla="*/ 24 w 36"/>
                  <a:gd name="T3" fmla="*/ 12 h 15"/>
                  <a:gd name="T4" fmla="*/ 19 w 36"/>
                  <a:gd name="T5" fmla="*/ 15 h 15"/>
                  <a:gd name="T6" fmla="*/ 10 w 36"/>
                  <a:gd name="T7" fmla="*/ 12 h 15"/>
                  <a:gd name="T8" fmla="*/ 0 w 36"/>
                  <a:gd name="T9" fmla="*/ 5 h 15"/>
                  <a:gd name="T10" fmla="*/ 3 w 36"/>
                  <a:gd name="T11" fmla="*/ 3 h 15"/>
                  <a:gd name="T12" fmla="*/ 10 w 36"/>
                  <a:gd name="T13" fmla="*/ 0 h 15"/>
                  <a:gd name="T14" fmla="*/ 14 w 36"/>
                  <a:gd name="T15" fmla="*/ 0 h 15"/>
                  <a:gd name="T16" fmla="*/ 24 w 36"/>
                  <a:gd name="T17" fmla="*/ 3 h 15"/>
                  <a:gd name="T18" fmla="*/ 33 w 36"/>
                  <a:gd name="T19" fmla="*/ 7 h 15"/>
                  <a:gd name="T20" fmla="*/ 36 w 36"/>
                  <a:gd name="T21" fmla="*/ 12 h 15"/>
                  <a:gd name="T22" fmla="*/ 24 w 36"/>
                  <a:gd name="T2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">
                    <a:moveTo>
                      <a:pt x="24" y="12"/>
                    </a:moveTo>
                    <a:lnTo>
                      <a:pt x="24" y="12"/>
                    </a:lnTo>
                    <a:lnTo>
                      <a:pt x="19" y="15"/>
                    </a:lnTo>
                    <a:lnTo>
                      <a:pt x="10" y="12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3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4" name="Freeform 202">
                <a:extLst>
                  <a:ext uri="{FF2B5EF4-FFF2-40B4-BE49-F238E27FC236}">
                    <a16:creationId xmlns:a16="http://schemas.microsoft.com/office/drawing/2014/main" id="{37BAD618-2AFA-4284-B766-9D57F3EFC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914" y="3103327"/>
                <a:ext cx="892432" cy="582813"/>
              </a:xfrm>
              <a:custGeom>
                <a:avLst/>
                <a:gdLst>
                  <a:gd name="T0" fmla="*/ 97 w 490"/>
                  <a:gd name="T1" fmla="*/ 26 h 320"/>
                  <a:gd name="T2" fmla="*/ 142 w 490"/>
                  <a:gd name="T3" fmla="*/ 19 h 320"/>
                  <a:gd name="T4" fmla="*/ 185 w 490"/>
                  <a:gd name="T5" fmla="*/ 31 h 320"/>
                  <a:gd name="T6" fmla="*/ 204 w 490"/>
                  <a:gd name="T7" fmla="*/ 59 h 320"/>
                  <a:gd name="T8" fmla="*/ 237 w 490"/>
                  <a:gd name="T9" fmla="*/ 57 h 320"/>
                  <a:gd name="T10" fmla="*/ 270 w 490"/>
                  <a:gd name="T11" fmla="*/ 76 h 320"/>
                  <a:gd name="T12" fmla="*/ 289 w 490"/>
                  <a:gd name="T13" fmla="*/ 109 h 320"/>
                  <a:gd name="T14" fmla="*/ 317 w 490"/>
                  <a:gd name="T15" fmla="*/ 128 h 320"/>
                  <a:gd name="T16" fmla="*/ 315 w 490"/>
                  <a:gd name="T17" fmla="*/ 154 h 320"/>
                  <a:gd name="T18" fmla="*/ 315 w 490"/>
                  <a:gd name="T19" fmla="*/ 197 h 320"/>
                  <a:gd name="T20" fmla="*/ 334 w 490"/>
                  <a:gd name="T21" fmla="*/ 230 h 320"/>
                  <a:gd name="T22" fmla="*/ 360 w 490"/>
                  <a:gd name="T23" fmla="*/ 253 h 320"/>
                  <a:gd name="T24" fmla="*/ 393 w 490"/>
                  <a:gd name="T25" fmla="*/ 253 h 320"/>
                  <a:gd name="T26" fmla="*/ 426 w 490"/>
                  <a:gd name="T27" fmla="*/ 242 h 320"/>
                  <a:gd name="T28" fmla="*/ 436 w 490"/>
                  <a:gd name="T29" fmla="*/ 211 h 320"/>
                  <a:gd name="T30" fmla="*/ 478 w 490"/>
                  <a:gd name="T31" fmla="*/ 204 h 320"/>
                  <a:gd name="T32" fmla="*/ 490 w 490"/>
                  <a:gd name="T33" fmla="*/ 213 h 320"/>
                  <a:gd name="T34" fmla="*/ 481 w 490"/>
                  <a:gd name="T35" fmla="*/ 239 h 320"/>
                  <a:gd name="T36" fmla="*/ 471 w 490"/>
                  <a:gd name="T37" fmla="*/ 253 h 320"/>
                  <a:gd name="T38" fmla="*/ 457 w 490"/>
                  <a:gd name="T39" fmla="*/ 265 h 320"/>
                  <a:gd name="T40" fmla="*/ 452 w 490"/>
                  <a:gd name="T41" fmla="*/ 265 h 320"/>
                  <a:gd name="T42" fmla="*/ 421 w 490"/>
                  <a:gd name="T43" fmla="*/ 275 h 320"/>
                  <a:gd name="T44" fmla="*/ 426 w 490"/>
                  <a:gd name="T45" fmla="*/ 284 h 320"/>
                  <a:gd name="T46" fmla="*/ 431 w 490"/>
                  <a:gd name="T47" fmla="*/ 296 h 320"/>
                  <a:gd name="T48" fmla="*/ 405 w 490"/>
                  <a:gd name="T49" fmla="*/ 313 h 320"/>
                  <a:gd name="T50" fmla="*/ 384 w 490"/>
                  <a:gd name="T51" fmla="*/ 303 h 320"/>
                  <a:gd name="T52" fmla="*/ 355 w 490"/>
                  <a:gd name="T53" fmla="*/ 294 h 320"/>
                  <a:gd name="T54" fmla="*/ 322 w 490"/>
                  <a:gd name="T55" fmla="*/ 298 h 320"/>
                  <a:gd name="T56" fmla="*/ 282 w 490"/>
                  <a:gd name="T57" fmla="*/ 284 h 320"/>
                  <a:gd name="T58" fmla="*/ 246 w 490"/>
                  <a:gd name="T59" fmla="*/ 265 h 320"/>
                  <a:gd name="T60" fmla="*/ 213 w 490"/>
                  <a:gd name="T61" fmla="*/ 251 h 320"/>
                  <a:gd name="T62" fmla="*/ 185 w 490"/>
                  <a:gd name="T63" fmla="*/ 223 h 320"/>
                  <a:gd name="T64" fmla="*/ 192 w 490"/>
                  <a:gd name="T65" fmla="*/ 211 h 320"/>
                  <a:gd name="T66" fmla="*/ 185 w 490"/>
                  <a:gd name="T67" fmla="*/ 189 h 320"/>
                  <a:gd name="T68" fmla="*/ 149 w 490"/>
                  <a:gd name="T69" fmla="*/ 149 h 320"/>
                  <a:gd name="T70" fmla="*/ 123 w 490"/>
                  <a:gd name="T71" fmla="*/ 128 h 320"/>
                  <a:gd name="T72" fmla="*/ 109 w 490"/>
                  <a:gd name="T73" fmla="*/ 104 h 320"/>
                  <a:gd name="T74" fmla="*/ 86 w 490"/>
                  <a:gd name="T75" fmla="*/ 81 h 320"/>
                  <a:gd name="T76" fmla="*/ 69 w 490"/>
                  <a:gd name="T77" fmla="*/ 50 h 320"/>
                  <a:gd name="T78" fmla="*/ 52 w 490"/>
                  <a:gd name="T79" fmla="*/ 21 h 320"/>
                  <a:gd name="T80" fmla="*/ 34 w 490"/>
                  <a:gd name="T81" fmla="*/ 26 h 320"/>
                  <a:gd name="T82" fmla="*/ 45 w 490"/>
                  <a:gd name="T83" fmla="*/ 57 h 320"/>
                  <a:gd name="T84" fmla="*/ 62 w 490"/>
                  <a:gd name="T85" fmla="*/ 73 h 320"/>
                  <a:gd name="T86" fmla="*/ 69 w 490"/>
                  <a:gd name="T87" fmla="*/ 92 h 320"/>
                  <a:gd name="T88" fmla="*/ 88 w 490"/>
                  <a:gd name="T89" fmla="*/ 111 h 320"/>
                  <a:gd name="T90" fmla="*/ 105 w 490"/>
                  <a:gd name="T91" fmla="*/ 144 h 320"/>
                  <a:gd name="T92" fmla="*/ 119 w 490"/>
                  <a:gd name="T93" fmla="*/ 163 h 320"/>
                  <a:gd name="T94" fmla="*/ 116 w 490"/>
                  <a:gd name="T95" fmla="*/ 180 h 320"/>
                  <a:gd name="T96" fmla="*/ 100 w 490"/>
                  <a:gd name="T97" fmla="*/ 159 h 320"/>
                  <a:gd name="T98" fmla="*/ 81 w 490"/>
                  <a:gd name="T99" fmla="*/ 133 h 320"/>
                  <a:gd name="T100" fmla="*/ 60 w 490"/>
                  <a:gd name="T101" fmla="*/ 109 h 320"/>
                  <a:gd name="T102" fmla="*/ 43 w 490"/>
                  <a:gd name="T103" fmla="*/ 104 h 320"/>
                  <a:gd name="T104" fmla="*/ 41 w 490"/>
                  <a:gd name="T105" fmla="*/ 92 h 320"/>
                  <a:gd name="T106" fmla="*/ 34 w 490"/>
                  <a:gd name="T107" fmla="*/ 64 h 320"/>
                  <a:gd name="T108" fmla="*/ 15 w 490"/>
                  <a:gd name="T109" fmla="*/ 36 h 320"/>
                  <a:gd name="T110" fmla="*/ 17 w 490"/>
                  <a:gd name="T111" fmla="*/ 2 h 320"/>
                  <a:gd name="T112" fmla="*/ 62 w 490"/>
                  <a:gd name="T113" fmla="*/ 1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0" h="320">
                    <a:moveTo>
                      <a:pt x="62" y="12"/>
                    </a:moveTo>
                    <a:lnTo>
                      <a:pt x="62" y="12"/>
                    </a:lnTo>
                    <a:lnTo>
                      <a:pt x="97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42" y="19"/>
                    </a:lnTo>
                    <a:lnTo>
                      <a:pt x="171" y="19"/>
                    </a:lnTo>
                    <a:lnTo>
                      <a:pt x="178" y="26"/>
                    </a:lnTo>
                    <a:lnTo>
                      <a:pt x="185" y="31"/>
                    </a:lnTo>
                    <a:lnTo>
                      <a:pt x="197" y="40"/>
                    </a:lnTo>
                    <a:lnTo>
                      <a:pt x="201" y="50"/>
                    </a:lnTo>
                    <a:lnTo>
                      <a:pt x="204" y="59"/>
                    </a:lnTo>
                    <a:lnTo>
                      <a:pt x="213" y="64"/>
                    </a:lnTo>
                    <a:lnTo>
                      <a:pt x="225" y="71"/>
                    </a:lnTo>
                    <a:lnTo>
                      <a:pt x="237" y="57"/>
                    </a:lnTo>
                    <a:lnTo>
                      <a:pt x="251" y="55"/>
                    </a:lnTo>
                    <a:lnTo>
                      <a:pt x="261" y="64"/>
                    </a:lnTo>
                    <a:lnTo>
                      <a:pt x="270" y="76"/>
                    </a:lnTo>
                    <a:lnTo>
                      <a:pt x="275" y="88"/>
                    </a:lnTo>
                    <a:lnTo>
                      <a:pt x="284" y="97"/>
                    </a:lnTo>
                    <a:lnTo>
                      <a:pt x="289" y="109"/>
                    </a:lnTo>
                    <a:lnTo>
                      <a:pt x="291" y="118"/>
                    </a:lnTo>
                    <a:lnTo>
                      <a:pt x="306" y="123"/>
                    </a:lnTo>
                    <a:lnTo>
                      <a:pt x="317" y="128"/>
                    </a:lnTo>
                    <a:lnTo>
                      <a:pt x="324" y="126"/>
                    </a:lnTo>
                    <a:lnTo>
                      <a:pt x="317" y="142"/>
                    </a:lnTo>
                    <a:lnTo>
                      <a:pt x="315" y="154"/>
                    </a:lnTo>
                    <a:lnTo>
                      <a:pt x="313" y="178"/>
                    </a:lnTo>
                    <a:lnTo>
                      <a:pt x="310" y="187"/>
                    </a:lnTo>
                    <a:lnTo>
                      <a:pt x="315" y="197"/>
                    </a:lnTo>
                    <a:lnTo>
                      <a:pt x="320" y="206"/>
                    </a:lnTo>
                    <a:lnTo>
                      <a:pt x="322" y="218"/>
                    </a:lnTo>
                    <a:lnTo>
                      <a:pt x="334" y="230"/>
                    </a:lnTo>
                    <a:lnTo>
                      <a:pt x="336" y="239"/>
                    </a:lnTo>
                    <a:lnTo>
                      <a:pt x="343" y="249"/>
                    </a:lnTo>
                    <a:lnTo>
                      <a:pt x="360" y="253"/>
                    </a:lnTo>
                    <a:lnTo>
                      <a:pt x="367" y="260"/>
                    </a:lnTo>
                    <a:lnTo>
                      <a:pt x="381" y="256"/>
                    </a:lnTo>
                    <a:lnTo>
                      <a:pt x="393" y="253"/>
                    </a:lnTo>
                    <a:lnTo>
                      <a:pt x="405" y="251"/>
                    </a:lnTo>
                    <a:lnTo>
                      <a:pt x="417" y="249"/>
                    </a:lnTo>
                    <a:lnTo>
                      <a:pt x="426" y="242"/>
                    </a:lnTo>
                    <a:lnTo>
                      <a:pt x="431" y="230"/>
                    </a:lnTo>
                    <a:lnTo>
                      <a:pt x="431" y="215"/>
                    </a:lnTo>
                    <a:lnTo>
                      <a:pt x="436" y="211"/>
                    </a:lnTo>
                    <a:lnTo>
                      <a:pt x="445" y="206"/>
                    </a:lnTo>
                    <a:lnTo>
                      <a:pt x="462" y="204"/>
                    </a:lnTo>
                    <a:lnTo>
                      <a:pt x="478" y="204"/>
                    </a:lnTo>
                    <a:lnTo>
                      <a:pt x="488" y="201"/>
                    </a:lnTo>
                    <a:lnTo>
                      <a:pt x="490" y="206"/>
                    </a:lnTo>
                    <a:lnTo>
                      <a:pt x="490" y="213"/>
                    </a:lnTo>
                    <a:lnTo>
                      <a:pt x="481" y="225"/>
                    </a:lnTo>
                    <a:lnTo>
                      <a:pt x="478" y="234"/>
                    </a:lnTo>
                    <a:lnTo>
                      <a:pt x="481" y="239"/>
                    </a:lnTo>
                    <a:lnTo>
                      <a:pt x="478" y="246"/>
                    </a:lnTo>
                    <a:lnTo>
                      <a:pt x="474" y="258"/>
                    </a:lnTo>
                    <a:lnTo>
                      <a:pt x="471" y="253"/>
                    </a:lnTo>
                    <a:lnTo>
                      <a:pt x="466" y="253"/>
                    </a:lnTo>
                    <a:lnTo>
                      <a:pt x="464" y="253"/>
                    </a:lnTo>
                    <a:lnTo>
                      <a:pt x="457" y="265"/>
                    </a:lnTo>
                    <a:lnTo>
                      <a:pt x="455" y="263"/>
                    </a:lnTo>
                    <a:lnTo>
                      <a:pt x="452" y="263"/>
                    </a:lnTo>
                    <a:lnTo>
                      <a:pt x="452" y="265"/>
                    </a:lnTo>
                    <a:lnTo>
                      <a:pt x="438" y="265"/>
                    </a:lnTo>
                    <a:lnTo>
                      <a:pt x="421" y="265"/>
                    </a:lnTo>
                    <a:lnTo>
                      <a:pt x="421" y="275"/>
                    </a:lnTo>
                    <a:lnTo>
                      <a:pt x="417" y="275"/>
                    </a:lnTo>
                    <a:lnTo>
                      <a:pt x="421" y="282"/>
                    </a:lnTo>
                    <a:lnTo>
                      <a:pt x="426" y="284"/>
                    </a:lnTo>
                    <a:lnTo>
                      <a:pt x="429" y="289"/>
                    </a:lnTo>
                    <a:lnTo>
                      <a:pt x="431" y="289"/>
                    </a:lnTo>
                    <a:lnTo>
                      <a:pt x="431" y="296"/>
                    </a:lnTo>
                    <a:lnTo>
                      <a:pt x="410" y="296"/>
                    </a:lnTo>
                    <a:lnTo>
                      <a:pt x="403" y="308"/>
                    </a:lnTo>
                    <a:lnTo>
                      <a:pt x="405" y="313"/>
                    </a:lnTo>
                    <a:lnTo>
                      <a:pt x="403" y="315"/>
                    </a:lnTo>
                    <a:lnTo>
                      <a:pt x="403" y="320"/>
                    </a:lnTo>
                    <a:lnTo>
                      <a:pt x="384" y="303"/>
                    </a:lnTo>
                    <a:lnTo>
                      <a:pt x="377" y="298"/>
                    </a:lnTo>
                    <a:lnTo>
                      <a:pt x="362" y="294"/>
                    </a:lnTo>
                    <a:lnTo>
                      <a:pt x="355" y="294"/>
                    </a:lnTo>
                    <a:lnTo>
                      <a:pt x="341" y="301"/>
                    </a:lnTo>
                    <a:lnTo>
                      <a:pt x="334" y="303"/>
                    </a:lnTo>
                    <a:lnTo>
                      <a:pt x="322" y="298"/>
                    </a:lnTo>
                    <a:lnTo>
                      <a:pt x="308" y="294"/>
                    </a:lnTo>
                    <a:lnTo>
                      <a:pt x="294" y="287"/>
                    </a:lnTo>
                    <a:lnTo>
                      <a:pt x="282" y="284"/>
                    </a:lnTo>
                    <a:lnTo>
                      <a:pt x="263" y="277"/>
                    </a:lnTo>
                    <a:lnTo>
                      <a:pt x="251" y="268"/>
                    </a:lnTo>
                    <a:lnTo>
                      <a:pt x="246" y="265"/>
                    </a:lnTo>
                    <a:lnTo>
                      <a:pt x="237" y="263"/>
                    </a:lnTo>
                    <a:lnTo>
                      <a:pt x="220" y="258"/>
                    </a:lnTo>
                    <a:lnTo>
                      <a:pt x="213" y="251"/>
                    </a:lnTo>
                    <a:lnTo>
                      <a:pt x="197" y="239"/>
                    </a:lnTo>
                    <a:lnTo>
                      <a:pt x="187" y="230"/>
                    </a:lnTo>
                    <a:lnTo>
                      <a:pt x="185" y="223"/>
                    </a:lnTo>
                    <a:lnTo>
                      <a:pt x="190" y="220"/>
                    </a:lnTo>
                    <a:lnTo>
                      <a:pt x="187" y="215"/>
                    </a:lnTo>
                    <a:lnTo>
                      <a:pt x="192" y="211"/>
                    </a:lnTo>
                    <a:lnTo>
                      <a:pt x="192" y="204"/>
                    </a:lnTo>
                    <a:lnTo>
                      <a:pt x="187" y="197"/>
                    </a:lnTo>
                    <a:lnTo>
                      <a:pt x="185" y="189"/>
                    </a:lnTo>
                    <a:lnTo>
                      <a:pt x="178" y="180"/>
                    </a:lnTo>
                    <a:lnTo>
                      <a:pt x="166" y="163"/>
                    </a:lnTo>
                    <a:lnTo>
                      <a:pt x="149" y="149"/>
                    </a:lnTo>
                    <a:lnTo>
                      <a:pt x="140" y="140"/>
                    </a:lnTo>
                    <a:lnTo>
                      <a:pt x="128" y="133"/>
                    </a:lnTo>
                    <a:lnTo>
                      <a:pt x="123" y="128"/>
                    </a:lnTo>
                    <a:lnTo>
                      <a:pt x="126" y="116"/>
                    </a:lnTo>
                    <a:lnTo>
                      <a:pt x="119" y="111"/>
                    </a:lnTo>
                    <a:lnTo>
                      <a:pt x="109" y="104"/>
                    </a:lnTo>
                    <a:lnTo>
                      <a:pt x="105" y="90"/>
                    </a:lnTo>
                    <a:lnTo>
                      <a:pt x="95" y="90"/>
                    </a:lnTo>
                    <a:lnTo>
                      <a:pt x="86" y="81"/>
                    </a:lnTo>
                    <a:lnTo>
                      <a:pt x="79" y="71"/>
                    </a:lnTo>
                    <a:lnTo>
                      <a:pt x="79" y="64"/>
                    </a:lnTo>
                    <a:lnTo>
                      <a:pt x="69" y="50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52" y="21"/>
                    </a:lnTo>
                    <a:lnTo>
                      <a:pt x="48" y="24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38" y="33"/>
                    </a:lnTo>
                    <a:lnTo>
                      <a:pt x="38" y="47"/>
                    </a:lnTo>
                    <a:lnTo>
                      <a:pt x="45" y="57"/>
                    </a:lnTo>
                    <a:lnTo>
                      <a:pt x="57" y="69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9" y="92"/>
                    </a:lnTo>
                    <a:lnTo>
                      <a:pt x="76" y="97"/>
                    </a:lnTo>
                    <a:lnTo>
                      <a:pt x="79" y="104"/>
                    </a:lnTo>
                    <a:lnTo>
                      <a:pt x="88" y="111"/>
                    </a:lnTo>
                    <a:lnTo>
                      <a:pt x="95" y="128"/>
                    </a:lnTo>
                    <a:lnTo>
                      <a:pt x="100" y="137"/>
                    </a:lnTo>
                    <a:lnTo>
                      <a:pt x="105" y="144"/>
                    </a:lnTo>
                    <a:lnTo>
                      <a:pt x="105" y="154"/>
                    </a:lnTo>
                    <a:lnTo>
                      <a:pt x="112" y="154"/>
                    </a:lnTo>
                    <a:lnTo>
                      <a:pt x="119" y="163"/>
                    </a:lnTo>
                    <a:lnTo>
                      <a:pt x="123" y="171"/>
                    </a:lnTo>
                    <a:lnTo>
                      <a:pt x="123" y="173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68"/>
                    </a:lnTo>
                    <a:lnTo>
                      <a:pt x="100" y="159"/>
                    </a:lnTo>
                    <a:lnTo>
                      <a:pt x="88" y="152"/>
                    </a:lnTo>
                    <a:lnTo>
                      <a:pt x="81" y="147"/>
                    </a:lnTo>
                    <a:lnTo>
                      <a:pt x="81" y="133"/>
                    </a:lnTo>
                    <a:lnTo>
                      <a:pt x="79" y="123"/>
                    </a:lnTo>
                    <a:lnTo>
                      <a:pt x="69" y="118"/>
                    </a:lnTo>
                    <a:lnTo>
                      <a:pt x="60" y="109"/>
                    </a:lnTo>
                    <a:lnTo>
                      <a:pt x="57" y="114"/>
                    </a:lnTo>
                    <a:lnTo>
                      <a:pt x="52" y="109"/>
                    </a:lnTo>
                    <a:lnTo>
                      <a:pt x="43" y="104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41" y="92"/>
                    </a:lnTo>
                    <a:lnTo>
                      <a:pt x="48" y="85"/>
                    </a:lnTo>
                    <a:lnTo>
                      <a:pt x="48" y="78"/>
                    </a:lnTo>
                    <a:lnTo>
                      <a:pt x="34" y="64"/>
                    </a:lnTo>
                    <a:lnTo>
                      <a:pt x="26" y="59"/>
                    </a:lnTo>
                    <a:lnTo>
                      <a:pt x="19" y="47"/>
                    </a:lnTo>
                    <a:lnTo>
                      <a:pt x="15" y="36"/>
                    </a:lnTo>
                    <a:lnTo>
                      <a:pt x="5" y="21"/>
                    </a:lnTo>
                    <a:lnTo>
                      <a:pt x="0" y="5"/>
                    </a:lnTo>
                    <a:lnTo>
                      <a:pt x="17" y="2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0" name="Freeform 230">
                <a:extLst>
                  <a:ext uri="{FF2B5EF4-FFF2-40B4-BE49-F238E27FC236}">
                    <a16:creationId xmlns:a16="http://schemas.microsoft.com/office/drawing/2014/main" id="{6EA04C92-8CAC-489A-B3BA-90B866CB9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848" y="3673391"/>
                <a:ext cx="132955" cy="129313"/>
              </a:xfrm>
              <a:custGeom>
                <a:avLst/>
                <a:gdLst>
                  <a:gd name="T0" fmla="*/ 71 w 73"/>
                  <a:gd name="T1" fmla="*/ 7 h 71"/>
                  <a:gd name="T2" fmla="*/ 71 w 73"/>
                  <a:gd name="T3" fmla="*/ 7 h 71"/>
                  <a:gd name="T4" fmla="*/ 73 w 73"/>
                  <a:gd name="T5" fmla="*/ 11 h 71"/>
                  <a:gd name="T6" fmla="*/ 71 w 73"/>
                  <a:gd name="T7" fmla="*/ 18 h 71"/>
                  <a:gd name="T8" fmla="*/ 68 w 73"/>
                  <a:gd name="T9" fmla="*/ 23 h 71"/>
                  <a:gd name="T10" fmla="*/ 68 w 73"/>
                  <a:gd name="T11" fmla="*/ 30 h 71"/>
                  <a:gd name="T12" fmla="*/ 68 w 73"/>
                  <a:gd name="T13" fmla="*/ 35 h 71"/>
                  <a:gd name="T14" fmla="*/ 68 w 73"/>
                  <a:gd name="T15" fmla="*/ 42 h 71"/>
                  <a:gd name="T16" fmla="*/ 66 w 73"/>
                  <a:gd name="T17" fmla="*/ 45 h 71"/>
                  <a:gd name="T18" fmla="*/ 64 w 73"/>
                  <a:gd name="T19" fmla="*/ 52 h 71"/>
                  <a:gd name="T20" fmla="*/ 66 w 73"/>
                  <a:gd name="T21" fmla="*/ 56 h 71"/>
                  <a:gd name="T22" fmla="*/ 61 w 73"/>
                  <a:gd name="T23" fmla="*/ 61 h 71"/>
                  <a:gd name="T24" fmla="*/ 64 w 73"/>
                  <a:gd name="T25" fmla="*/ 66 h 71"/>
                  <a:gd name="T26" fmla="*/ 66 w 73"/>
                  <a:gd name="T27" fmla="*/ 68 h 71"/>
                  <a:gd name="T28" fmla="*/ 61 w 73"/>
                  <a:gd name="T29" fmla="*/ 71 h 71"/>
                  <a:gd name="T30" fmla="*/ 57 w 73"/>
                  <a:gd name="T31" fmla="*/ 68 h 71"/>
                  <a:gd name="T32" fmla="*/ 54 w 73"/>
                  <a:gd name="T33" fmla="*/ 66 h 71"/>
                  <a:gd name="T34" fmla="*/ 50 w 73"/>
                  <a:gd name="T35" fmla="*/ 66 h 71"/>
                  <a:gd name="T36" fmla="*/ 45 w 73"/>
                  <a:gd name="T37" fmla="*/ 68 h 71"/>
                  <a:gd name="T38" fmla="*/ 35 w 73"/>
                  <a:gd name="T39" fmla="*/ 63 h 71"/>
                  <a:gd name="T40" fmla="*/ 33 w 73"/>
                  <a:gd name="T41" fmla="*/ 66 h 71"/>
                  <a:gd name="T42" fmla="*/ 26 w 73"/>
                  <a:gd name="T43" fmla="*/ 59 h 71"/>
                  <a:gd name="T44" fmla="*/ 19 w 73"/>
                  <a:gd name="T45" fmla="*/ 52 h 71"/>
                  <a:gd name="T46" fmla="*/ 16 w 73"/>
                  <a:gd name="T47" fmla="*/ 47 h 71"/>
                  <a:gd name="T48" fmla="*/ 9 w 73"/>
                  <a:gd name="T49" fmla="*/ 42 h 71"/>
                  <a:gd name="T50" fmla="*/ 0 w 73"/>
                  <a:gd name="T51" fmla="*/ 35 h 71"/>
                  <a:gd name="T52" fmla="*/ 2 w 73"/>
                  <a:gd name="T53" fmla="*/ 33 h 71"/>
                  <a:gd name="T54" fmla="*/ 5 w 73"/>
                  <a:gd name="T55" fmla="*/ 35 h 71"/>
                  <a:gd name="T56" fmla="*/ 7 w 73"/>
                  <a:gd name="T57" fmla="*/ 33 h 71"/>
                  <a:gd name="T58" fmla="*/ 12 w 73"/>
                  <a:gd name="T59" fmla="*/ 33 h 71"/>
                  <a:gd name="T60" fmla="*/ 14 w 73"/>
                  <a:gd name="T61" fmla="*/ 30 h 71"/>
                  <a:gd name="T62" fmla="*/ 16 w 73"/>
                  <a:gd name="T63" fmla="*/ 30 h 71"/>
                  <a:gd name="T64" fmla="*/ 16 w 73"/>
                  <a:gd name="T65" fmla="*/ 21 h 71"/>
                  <a:gd name="T66" fmla="*/ 19 w 73"/>
                  <a:gd name="T67" fmla="*/ 21 h 71"/>
                  <a:gd name="T68" fmla="*/ 24 w 73"/>
                  <a:gd name="T69" fmla="*/ 21 h 71"/>
                  <a:gd name="T70" fmla="*/ 26 w 73"/>
                  <a:gd name="T71" fmla="*/ 16 h 71"/>
                  <a:gd name="T72" fmla="*/ 31 w 73"/>
                  <a:gd name="T73" fmla="*/ 21 h 71"/>
                  <a:gd name="T74" fmla="*/ 33 w 73"/>
                  <a:gd name="T75" fmla="*/ 18 h 71"/>
                  <a:gd name="T76" fmla="*/ 35 w 73"/>
                  <a:gd name="T77" fmla="*/ 16 h 71"/>
                  <a:gd name="T78" fmla="*/ 42 w 73"/>
                  <a:gd name="T79" fmla="*/ 11 h 71"/>
                  <a:gd name="T80" fmla="*/ 42 w 73"/>
                  <a:gd name="T81" fmla="*/ 9 h 71"/>
                  <a:gd name="T82" fmla="*/ 42 w 73"/>
                  <a:gd name="T83" fmla="*/ 9 h 71"/>
                  <a:gd name="T84" fmla="*/ 45 w 73"/>
                  <a:gd name="T85" fmla="*/ 4 h 71"/>
                  <a:gd name="T86" fmla="*/ 47 w 73"/>
                  <a:gd name="T87" fmla="*/ 4 h 71"/>
                  <a:gd name="T88" fmla="*/ 50 w 73"/>
                  <a:gd name="T89" fmla="*/ 7 h 71"/>
                  <a:gd name="T90" fmla="*/ 54 w 73"/>
                  <a:gd name="T91" fmla="*/ 7 h 71"/>
                  <a:gd name="T92" fmla="*/ 57 w 73"/>
                  <a:gd name="T93" fmla="*/ 4 h 71"/>
                  <a:gd name="T94" fmla="*/ 59 w 73"/>
                  <a:gd name="T95" fmla="*/ 4 h 71"/>
                  <a:gd name="T96" fmla="*/ 66 w 73"/>
                  <a:gd name="T97" fmla="*/ 2 h 71"/>
                  <a:gd name="T98" fmla="*/ 68 w 73"/>
                  <a:gd name="T99" fmla="*/ 0 h 71"/>
                  <a:gd name="T100" fmla="*/ 73 w 73"/>
                  <a:gd name="T101" fmla="*/ 0 h 71"/>
                  <a:gd name="T102" fmla="*/ 73 w 73"/>
                  <a:gd name="T103" fmla="*/ 2 h 71"/>
                  <a:gd name="T104" fmla="*/ 71 w 73"/>
                  <a:gd name="T105" fmla="*/ 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71">
                    <a:moveTo>
                      <a:pt x="71" y="7"/>
                    </a:moveTo>
                    <a:lnTo>
                      <a:pt x="71" y="7"/>
                    </a:lnTo>
                    <a:lnTo>
                      <a:pt x="73" y="11"/>
                    </a:lnTo>
                    <a:lnTo>
                      <a:pt x="71" y="18"/>
                    </a:lnTo>
                    <a:lnTo>
                      <a:pt x="68" y="23"/>
                    </a:lnTo>
                    <a:lnTo>
                      <a:pt x="68" y="30"/>
                    </a:lnTo>
                    <a:lnTo>
                      <a:pt x="68" y="35"/>
                    </a:lnTo>
                    <a:lnTo>
                      <a:pt x="68" y="42"/>
                    </a:lnTo>
                    <a:lnTo>
                      <a:pt x="66" y="45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1" y="61"/>
                    </a:lnTo>
                    <a:lnTo>
                      <a:pt x="64" y="66"/>
                    </a:lnTo>
                    <a:lnTo>
                      <a:pt x="66" y="68"/>
                    </a:lnTo>
                    <a:lnTo>
                      <a:pt x="61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0" y="66"/>
                    </a:lnTo>
                    <a:lnTo>
                      <a:pt x="45" y="68"/>
                    </a:lnTo>
                    <a:lnTo>
                      <a:pt x="35" y="63"/>
                    </a:lnTo>
                    <a:lnTo>
                      <a:pt x="33" y="66"/>
                    </a:lnTo>
                    <a:lnTo>
                      <a:pt x="26" y="59"/>
                    </a:lnTo>
                    <a:lnTo>
                      <a:pt x="19" y="52"/>
                    </a:lnTo>
                    <a:lnTo>
                      <a:pt x="16" y="47"/>
                    </a:lnTo>
                    <a:lnTo>
                      <a:pt x="9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5" y="35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4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6" y="2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1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4" name="Freeform 244">
                <a:extLst>
                  <a:ext uri="{FF2B5EF4-FFF2-40B4-BE49-F238E27FC236}">
                    <a16:creationId xmlns:a16="http://schemas.microsoft.com/office/drawing/2014/main" id="{B4422B6A-0736-423E-926D-7051E790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266" y="3835485"/>
                <a:ext cx="171202" cy="69210"/>
              </a:xfrm>
              <a:custGeom>
                <a:avLst/>
                <a:gdLst>
                  <a:gd name="T0" fmla="*/ 80 w 94"/>
                  <a:gd name="T1" fmla="*/ 5 h 38"/>
                  <a:gd name="T2" fmla="*/ 80 w 94"/>
                  <a:gd name="T3" fmla="*/ 5 h 38"/>
                  <a:gd name="T4" fmla="*/ 85 w 94"/>
                  <a:gd name="T5" fmla="*/ 10 h 38"/>
                  <a:gd name="T6" fmla="*/ 92 w 94"/>
                  <a:gd name="T7" fmla="*/ 15 h 38"/>
                  <a:gd name="T8" fmla="*/ 89 w 94"/>
                  <a:gd name="T9" fmla="*/ 17 h 38"/>
                  <a:gd name="T10" fmla="*/ 94 w 94"/>
                  <a:gd name="T11" fmla="*/ 27 h 38"/>
                  <a:gd name="T12" fmla="*/ 89 w 94"/>
                  <a:gd name="T13" fmla="*/ 31 h 38"/>
                  <a:gd name="T14" fmla="*/ 85 w 94"/>
                  <a:gd name="T15" fmla="*/ 31 h 38"/>
                  <a:gd name="T16" fmla="*/ 82 w 94"/>
                  <a:gd name="T17" fmla="*/ 38 h 38"/>
                  <a:gd name="T18" fmla="*/ 78 w 94"/>
                  <a:gd name="T19" fmla="*/ 34 h 38"/>
                  <a:gd name="T20" fmla="*/ 73 w 94"/>
                  <a:gd name="T21" fmla="*/ 24 h 38"/>
                  <a:gd name="T22" fmla="*/ 78 w 94"/>
                  <a:gd name="T23" fmla="*/ 19 h 38"/>
                  <a:gd name="T24" fmla="*/ 73 w 94"/>
                  <a:gd name="T25" fmla="*/ 19 h 38"/>
                  <a:gd name="T26" fmla="*/ 71 w 94"/>
                  <a:gd name="T27" fmla="*/ 15 h 38"/>
                  <a:gd name="T28" fmla="*/ 63 w 94"/>
                  <a:gd name="T29" fmla="*/ 10 h 38"/>
                  <a:gd name="T30" fmla="*/ 56 w 94"/>
                  <a:gd name="T31" fmla="*/ 10 h 38"/>
                  <a:gd name="T32" fmla="*/ 52 w 94"/>
                  <a:gd name="T33" fmla="*/ 17 h 38"/>
                  <a:gd name="T34" fmla="*/ 45 w 94"/>
                  <a:gd name="T35" fmla="*/ 19 h 38"/>
                  <a:gd name="T36" fmla="*/ 42 w 94"/>
                  <a:gd name="T37" fmla="*/ 22 h 38"/>
                  <a:gd name="T38" fmla="*/ 42 w 94"/>
                  <a:gd name="T39" fmla="*/ 24 h 38"/>
                  <a:gd name="T40" fmla="*/ 49 w 94"/>
                  <a:gd name="T41" fmla="*/ 34 h 38"/>
                  <a:gd name="T42" fmla="*/ 45 w 94"/>
                  <a:gd name="T43" fmla="*/ 36 h 38"/>
                  <a:gd name="T44" fmla="*/ 42 w 94"/>
                  <a:gd name="T45" fmla="*/ 38 h 38"/>
                  <a:gd name="T46" fmla="*/ 35 w 94"/>
                  <a:gd name="T47" fmla="*/ 38 h 38"/>
                  <a:gd name="T48" fmla="*/ 30 w 94"/>
                  <a:gd name="T49" fmla="*/ 29 h 38"/>
                  <a:gd name="T50" fmla="*/ 30 w 94"/>
                  <a:gd name="T51" fmla="*/ 31 h 38"/>
                  <a:gd name="T52" fmla="*/ 23 w 94"/>
                  <a:gd name="T53" fmla="*/ 31 h 38"/>
                  <a:gd name="T54" fmla="*/ 21 w 94"/>
                  <a:gd name="T55" fmla="*/ 24 h 38"/>
                  <a:gd name="T56" fmla="*/ 14 w 94"/>
                  <a:gd name="T57" fmla="*/ 22 h 38"/>
                  <a:gd name="T58" fmla="*/ 9 w 94"/>
                  <a:gd name="T59" fmla="*/ 22 h 38"/>
                  <a:gd name="T60" fmla="*/ 2 w 94"/>
                  <a:gd name="T61" fmla="*/ 22 h 38"/>
                  <a:gd name="T62" fmla="*/ 2 w 94"/>
                  <a:gd name="T63" fmla="*/ 24 h 38"/>
                  <a:gd name="T64" fmla="*/ 0 w 94"/>
                  <a:gd name="T65" fmla="*/ 22 h 38"/>
                  <a:gd name="T66" fmla="*/ 2 w 94"/>
                  <a:gd name="T67" fmla="*/ 19 h 38"/>
                  <a:gd name="T68" fmla="*/ 2 w 94"/>
                  <a:gd name="T69" fmla="*/ 17 h 38"/>
                  <a:gd name="T70" fmla="*/ 2 w 94"/>
                  <a:gd name="T71" fmla="*/ 12 h 38"/>
                  <a:gd name="T72" fmla="*/ 4 w 94"/>
                  <a:gd name="T73" fmla="*/ 10 h 38"/>
                  <a:gd name="T74" fmla="*/ 2 w 94"/>
                  <a:gd name="T75" fmla="*/ 8 h 38"/>
                  <a:gd name="T76" fmla="*/ 2 w 94"/>
                  <a:gd name="T77" fmla="*/ 3 h 38"/>
                  <a:gd name="T78" fmla="*/ 7 w 94"/>
                  <a:gd name="T79" fmla="*/ 0 h 38"/>
                  <a:gd name="T80" fmla="*/ 11 w 94"/>
                  <a:gd name="T81" fmla="*/ 5 h 38"/>
                  <a:gd name="T82" fmla="*/ 11 w 94"/>
                  <a:gd name="T83" fmla="*/ 10 h 38"/>
                  <a:gd name="T84" fmla="*/ 18 w 94"/>
                  <a:gd name="T85" fmla="*/ 10 h 38"/>
                  <a:gd name="T86" fmla="*/ 21 w 94"/>
                  <a:gd name="T87" fmla="*/ 10 h 38"/>
                  <a:gd name="T88" fmla="*/ 26 w 94"/>
                  <a:gd name="T89" fmla="*/ 12 h 38"/>
                  <a:gd name="T90" fmla="*/ 33 w 94"/>
                  <a:gd name="T91" fmla="*/ 12 h 38"/>
                  <a:gd name="T92" fmla="*/ 40 w 94"/>
                  <a:gd name="T93" fmla="*/ 8 h 38"/>
                  <a:gd name="T94" fmla="*/ 49 w 94"/>
                  <a:gd name="T95" fmla="*/ 5 h 38"/>
                  <a:gd name="T96" fmla="*/ 56 w 94"/>
                  <a:gd name="T97" fmla="*/ 0 h 38"/>
                  <a:gd name="T98" fmla="*/ 63 w 94"/>
                  <a:gd name="T99" fmla="*/ 0 h 38"/>
                  <a:gd name="T100" fmla="*/ 63 w 94"/>
                  <a:gd name="T101" fmla="*/ 3 h 38"/>
                  <a:gd name="T102" fmla="*/ 73 w 94"/>
                  <a:gd name="T103" fmla="*/ 3 h 38"/>
                  <a:gd name="T104" fmla="*/ 80 w 94"/>
                  <a:gd name="T10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38">
                    <a:moveTo>
                      <a:pt x="80" y="5"/>
                    </a:moveTo>
                    <a:lnTo>
                      <a:pt x="80" y="5"/>
                    </a:lnTo>
                    <a:lnTo>
                      <a:pt x="85" y="10"/>
                    </a:lnTo>
                    <a:lnTo>
                      <a:pt x="92" y="15"/>
                    </a:lnTo>
                    <a:lnTo>
                      <a:pt x="89" y="17"/>
                    </a:lnTo>
                    <a:lnTo>
                      <a:pt x="94" y="27"/>
                    </a:lnTo>
                    <a:lnTo>
                      <a:pt x="89" y="31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8" y="34"/>
                    </a:lnTo>
                    <a:lnTo>
                      <a:pt x="73" y="24"/>
                    </a:lnTo>
                    <a:lnTo>
                      <a:pt x="78" y="19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3" y="10"/>
                    </a:lnTo>
                    <a:lnTo>
                      <a:pt x="56" y="10"/>
                    </a:lnTo>
                    <a:lnTo>
                      <a:pt x="52" y="17"/>
                    </a:lnTo>
                    <a:lnTo>
                      <a:pt x="45" y="19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9" y="34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5" y="38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23" y="31"/>
                    </a:lnTo>
                    <a:lnTo>
                      <a:pt x="21" y="24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40" y="8"/>
                    </a:lnTo>
                    <a:lnTo>
                      <a:pt x="49" y="5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3"/>
                    </a:lnTo>
                    <a:lnTo>
                      <a:pt x="73" y="3"/>
                    </a:ln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5" name="Freeform 246">
                <a:extLst>
                  <a:ext uri="{FF2B5EF4-FFF2-40B4-BE49-F238E27FC236}">
                    <a16:creationId xmlns:a16="http://schemas.microsoft.com/office/drawing/2014/main" id="{D3C2DF51-8E9E-4FC8-86EF-8D82C0009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619" y="4121428"/>
                <a:ext cx="373365" cy="542745"/>
              </a:xfrm>
              <a:custGeom>
                <a:avLst/>
                <a:gdLst>
                  <a:gd name="T0" fmla="*/ 134 w 205"/>
                  <a:gd name="T1" fmla="*/ 35 h 298"/>
                  <a:gd name="T2" fmla="*/ 156 w 205"/>
                  <a:gd name="T3" fmla="*/ 33 h 298"/>
                  <a:gd name="T4" fmla="*/ 172 w 205"/>
                  <a:gd name="T5" fmla="*/ 33 h 298"/>
                  <a:gd name="T6" fmla="*/ 172 w 205"/>
                  <a:gd name="T7" fmla="*/ 59 h 298"/>
                  <a:gd name="T8" fmla="*/ 186 w 205"/>
                  <a:gd name="T9" fmla="*/ 66 h 298"/>
                  <a:gd name="T10" fmla="*/ 170 w 205"/>
                  <a:gd name="T11" fmla="*/ 68 h 298"/>
                  <a:gd name="T12" fmla="*/ 137 w 205"/>
                  <a:gd name="T13" fmla="*/ 83 h 298"/>
                  <a:gd name="T14" fmla="*/ 132 w 205"/>
                  <a:gd name="T15" fmla="*/ 97 h 298"/>
                  <a:gd name="T16" fmla="*/ 125 w 205"/>
                  <a:gd name="T17" fmla="*/ 109 h 298"/>
                  <a:gd name="T18" fmla="*/ 120 w 205"/>
                  <a:gd name="T19" fmla="*/ 120 h 298"/>
                  <a:gd name="T20" fmla="*/ 134 w 205"/>
                  <a:gd name="T21" fmla="*/ 144 h 298"/>
                  <a:gd name="T22" fmla="*/ 144 w 205"/>
                  <a:gd name="T23" fmla="*/ 151 h 298"/>
                  <a:gd name="T24" fmla="*/ 163 w 205"/>
                  <a:gd name="T25" fmla="*/ 161 h 298"/>
                  <a:gd name="T26" fmla="*/ 177 w 205"/>
                  <a:gd name="T27" fmla="*/ 175 h 298"/>
                  <a:gd name="T28" fmla="*/ 191 w 205"/>
                  <a:gd name="T29" fmla="*/ 175 h 298"/>
                  <a:gd name="T30" fmla="*/ 203 w 205"/>
                  <a:gd name="T31" fmla="*/ 208 h 298"/>
                  <a:gd name="T32" fmla="*/ 201 w 205"/>
                  <a:gd name="T33" fmla="*/ 232 h 298"/>
                  <a:gd name="T34" fmla="*/ 198 w 205"/>
                  <a:gd name="T35" fmla="*/ 246 h 298"/>
                  <a:gd name="T36" fmla="*/ 201 w 205"/>
                  <a:gd name="T37" fmla="*/ 267 h 298"/>
                  <a:gd name="T38" fmla="*/ 186 w 205"/>
                  <a:gd name="T39" fmla="*/ 293 h 298"/>
                  <a:gd name="T40" fmla="*/ 163 w 205"/>
                  <a:gd name="T41" fmla="*/ 288 h 298"/>
                  <a:gd name="T42" fmla="*/ 130 w 205"/>
                  <a:gd name="T43" fmla="*/ 265 h 298"/>
                  <a:gd name="T44" fmla="*/ 87 w 205"/>
                  <a:gd name="T45" fmla="*/ 236 h 298"/>
                  <a:gd name="T46" fmla="*/ 85 w 205"/>
                  <a:gd name="T47" fmla="*/ 217 h 298"/>
                  <a:gd name="T48" fmla="*/ 54 w 205"/>
                  <a:gd name="T49" fmla="*/ 165 h 298"/>
                  <a:gd name="T50" fmla="*/ 33 w 205"/>
                  <a:gd name="T51" fmla="*/ 125 h 298"/>
                  <a:gd name="T52" fmla="*/ 14 w 205"/>
                  <a:gd name="T53" fmla="*/ 104 h 298"/>
                  <a:gd name="T54" fmla="*/ 9 w 205"/>
                  <a:gd name="T55" fmla="*/ 90 h 298"/>
                  <a:gd name="T56" fmla="*/ 7 w 205"/>
                  <a:gd name="T57" fmla="*/ 64 h 298"/>
                  <a:gd name="T58" fmla="*/ 21 w 205"/>
                  <a:gd name="T59" fmla="*/ 59 h 298"/>
                  <a:gd name="T60" fmla="*/ 16 w 205"/>
                  <a:gd name="T61" fmla="*/ 68 h 298"/>
                  <a:gd name="T62" fmla="*/ 30 w 205"/>
                  <a:gd name="T63" fmla="*/ 68 h 298"/>
                  <a:gd name="T64" fmla="*/ 45 w 205"/>
                  <a:gd name="T65" fmla="*/ 71 h 298"/>
                  <a:gd name="T66" fmla="*/ 59 w 205"/>
                  <a:gd name="T67" fmla="*/ 45 h 298"/>
                  <a:gd name="T68" fmla="*/ 94 w 205"/>
                  <a:gd name="T69" fmla="*/ 23 h 298"/>
                  <a:gd name="T70" fmla="*/ 99 w 205"/>
                  <a:gd name="T71" fmla="*/ 0 h 298"/>
                  <a:gd name="T72" fmla="*/ 113 w 205"/>
                  <a:gd name="T73" fmla="*/ 7 h 298"/>
                  <a:gd name="T74" fmla="*/ 125 w 205"/>
                  <a:gd name="T75" fmla="*/ 1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5" h="298">
                    <a:moveTo>
                      <a:pt x="134" y="35"/>
                    </a:moveTo>
                    <a:lnTo>
                      <a:pt x="134" y="35"/>
                    </a:lnTo>
                    <a:lnTo>
                      <a:pt x="146" y="38"/>
                    </a:lnTo>
                    <a:lnTo>
                      <a:pt x="156" y="33"/>
                    </a:lnTo>
                    <a:lnTo>
                      <a:pt x="160" y="35"/>
                    </a:lnTo>
                    <a:lnTo>
                      <a:pt x="172" y="33"/>
                    </a:lnTo>
                    <a:lnTo>
                      <a:pt x="184" y="42"/>
                    </a:lnTo>
                    <a:lnTo>
                      <a:pt x="172" y="59"/>
                    </a:lnTo>
                    <a:lnTo>
                      <a:pt x="179" y="59"/>
                    </a:lnTo>
                    <a:lnTo>
                      <a:pt x="186" y="66"/>
                    </a:lnTo>
                    <a:lnTo>
                      <a:pt x="172" y="66"/>
                    </a:lnTo>
                    <a:lnTo>
                      <a:pt x="170" y="68"/>
                    </a:lnTo>
                    <a:lnTo>
                      <a:pt x="156" y="71"/>
                    </a:lnTo>
                    <a:lnTo>
                      <a:pt x="137" y="83"/>
                    </a:lnTo>
                    <a:lnTo>
                      <a:pt x="137" y="90"/>
                    </a:lnTo>
                    <a:lnTo>
                      <a:pt x="132" y="97"/>
                    </a:lnTo>
                    <a:lnTo>
                      <a:pt x="134" y="106"/>
                    </a:lnTo>
                    <a:lnTo>
                      <a:pt x="125" y="109"/>
                    </a:lnTo>
                    <a:lnTo>
                      <a:pt x="125" y="116"/>
                    </a:lnTo>
                    <a:lnTo>
                      <a:pt x="120" y="120"/>
                    </a:lnTo>
                    <a:lnTo>
                      <a:pt x="127" y="135"/>
                    </a:lnTo>
                    <a:lnTo>
                      <a:pt x="134" y="144"/>
                    </a:lnTo>
                    <a:lnTo>
                      <a:pt x="132" y="151"/>
                    </a:lnTo>
                    <a:lnTo>
                      <a:pt x="144" y="151"/>
                    </a:lnTo>
                    <a:lnTo>
                      <a:pt x="149" y="161"/>
                    </a:lnTo>
                    <a:lnTo>
                      <a:pt x="163" y="161"/>
                    </a:lnTo>
                    <a:lnTo>
                      <a:pt x="177" y="151"/>
                    </a:lnTo>
                    <a:lnTo>
                      <a:pt x="177" y="175"/>
                    </a:lnTo>
                    <a:lnTo>
                      <a:pt x="182" y="177"/>
                    </a:lnTo>
                    <a:lnTo>
                      <a:pt x="191" y="175"/>
                    </a:lnTo>
                    <a:lnTo>
                      <a:pt x="205" y="201"/>
                    </a:lnTo>
                    <a:lnTo>
                      <a:pt x="203" y="208"/>
                    </a:lnTo>
                    <a:lnTo>
                      <a:pt x="201" y="217"/>
                    </a:lnTo>
                    <a:lnTo>
                      <a:pt x="201" y="232"/>
                    </a:lnTo>
                    <a:lnTo>
                      <a:pt x="196" y="241"/>
                    </a:lnTo>
                    <a:lnTo>
                      <a:pt x="198" y="246"/>
                    </a:lnTo>
                    <a:lnTo>
                      <a:pt x="194" y="253"/>
                    </a:lnTo>
                    <a:lnTo>
                      <a:pt x="201" y="267"/>
                    </a:lnTo>
                    <a:lnTo>
                      <a:pt x="191" y="286"/>
                    </a:lnTo>
                    <a:lnTo>
                      <a:pt x="186" y="293"/>
                    </a:lnTo>
                    <a:lnTo>
                      <a:pt x="179" y="298"/>
                    </a:lnTo>
                    <a:lnTo>
                      <a:pt x="163" y="288"/>
                    </a:lnTo>
                    <a:lnTo>
                      <a:pt x="160" y="281"/>
                    </a:lnTo>
                    <a:lnTo>
                      <a:pt x="130" y="265"/>
                    </a:lnTo>
                    <a:lnTo>
                      <a:pt x="101" y="246"/>
                    </a:lnTo>
                    <a:lnTo>
                      <a:pt x="87" y="236"/>
                    </a:lnTo>
                    <a:lnTo>
                      <a:pt x="80" y="222"/>
                    </a:lnTo>
                    <a:lnTo>
                      <a:pt x="85" y="217"/>
                    </a:lnTo>
                    <a:lnTo>
                      <a:pt x="71" y="196"/>
                    </a:lnTo>
                    <a:lnTo>
                      <a:pt x="54" y="165"/>
                    </a:lnTo>
                    <a:lnTo>
                      <a:pt x="37" y="132"/>
                    </a:lnTo>
                    <a:lnTo>
                      <a:pt x="33" y="125"/>
                    </a:lnTo>
                    <a:lnTo>
                      <a:pt x="28" y="113"/>
                    </a:lnTo>
                    <a:lnTo>
                      <a:pt x="14" y="104"/>
                    </a:lnTo>
                    <a:lnTo>
                      <a:pt x="2" y="97"/>
                    </a:lnTo>
                    <a:lnTo>
                      <a:pt x="9" y="90"/>
                    </a:lnTo>
                    <a:lnTo>
                      <a:pt x="0" y="73"/>
                    </a:lnTo>
                    <a:lnTo>
                      <a:pt x="7" y="64"/>
                    </a:lnTo>
                    <a:lnTo>
                      <a:pt x="19" y="52"/>
                    </a:lnTo>
                    <a:lnTo>
                      <a:pt x="21" y="59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5" y="78"/>
                    </a:lnTo>
                    <a:lnTo>
                      <a:pt x="45" y="71"/>
                    </a:lnTo>
                    <a:lnTo>
                      <a:pt x="49" y="61"/>
                    </a:lnTo>
                    <a:lnTo>
                      <a:pt x="59" y="45"/>
                    </a:lnTo>
                    <a:lnTo>
                      <a:pt x="78" y="40"/>
                    </a:lnTo>
                    <a:lnTo>
                      <a:pt x="94" y="23"/>
                    </a:lnTo>
                    <a:lnTo>
                      <a:pt x="101" y="12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13" y="7"/>
                    </a:lnTo>
                    <a:lnTo>
                      <a:pt x="118" y="14"/>
                    </a:lnTo>
                    <a:lnTo>
                      <a:pt x="125" y="19"/>
                    </a:lnTo>
                    <a:lnTo>
                      <a:pt x="134" y="3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8" name="Freeform 254">
                <a:extLst>
                  <a:ext uri="{FF2B5EF4-FFF2-40B4-BE49-F238E27FC236}">
                    <a16:creationId xmlns:a16="http://schemas.microsoft.com/office/drawing/2014/main" id="{FA183423-F09E-42EC-95A3-44038D141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694" y="3564113"/>
                <a:ext cx="47354" cy="18213"/>
              </a:xfrm>
              <a:custGeom>
                <a:avLst/>
                <a:gdLst>
                  <a:gd name="T0" fmla="*/ 26 w 26"/>
                  <a:gd name="T1" fmla="*/ 5 h 10"/>
                  <a:gd name="T2" fmla="*/ 26 w 26"/>
                  <a:gd name="T3" fmla="*/ 5 h 10"/>
                  <a:gd name="T4" fmla="*/ 24 w 26"/>
                  <a:gd name="T5" fmla="*/ 10 h 10"/>
                  <a:gd name="T6" fmla="*/ 9 w 26"/>
                  <a:gd name="T7" fmla="*/ 10 h 10"/>
                  <a:gd name="T8" fmla="*/ 0 w 26"/>
                  <a:gd name="T9" fmla="*/ 10 h 10"/>
                  <a:gd name="T10" fmla="*/ 0 w 26"/>
                  <a:gd name="T11" fmla="*/ 3 h 10"/>
                  <a:gd name="T12" fmla="*/ 2 w 26"/>
                  <a:gd name="T13" fmla="*/ 0 h 10"/>
                  <a:gd name="T14" fmla="*/ 17 w 26"/>
                  <a:gd name="T15" fmla="*/ 0 h 10"/>
                  <a:gd name="T16" fmla="*/ 24 w 26"/>
                  <a:gd name="T17" fmla="*/ 3 h 10"/>
                  <a:gd name="T18" fmla="*/ 26 w 2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0">
                    <a:moveTo>
                      <a:pt x="26" y="5"/>
                    </a:moveTo>
                    <a:lnTo>
                      <a:pt x="26" y="5"/>
                    </a:lnTo>
                    <a:lnTo>
                      <a:pt x="24" y="1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" y="0"/>
                    </a:lnTo>
                    <a:lnTo>
                      <a:pt x="24" y="3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6" name="Freeform 293">
                <a:extLst>
                  <a:ext uri="{FF2B5EF4-FFF2-40B4-BE49-F238E27FC236}">
                    <a16:creationId xmlns:a16="http://schemas.microsoft.com/office/drawing/2014/main" id="{A3117754-0FE0-4963-9FE6-5D34671E4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639" y="3689781"/>
                <a:ext cx="69210" cy="38248"/>
              </a:xfrm>
              <a:custGeom>
                <a:avLst/>
                <a:gdLst>
                  <a:gd name="T0" fmla="*/ 24 w 38"/>
                  <a:gd name="T1" fmla="*/ 7 h 21"/>
                  <a:gd name="T2" fmla="*/ 24 w 38"/>
                  <a:gd name="T3" fmla="*/ 7 h 21"/>
                  <a:gd name="T4" fmla="*/ 26 w 38"/>
                  <a:gd name="T5" fmla="*/ 9 h 21"/>
                  <a:gd name="T6" fmla="*/ 33 w 38"/>
                  <a:gd name="T7" fmla="*/ 7 h 21"/>
                  <a:gd name="T8" fmla="*/ 36 w 38"/>
                  <a:gd name="T9" fmla="*/ 9 h 21"/>
                  <a:gd name="T10" fmla="*/ 38 w 38"/>
                  <a:gd name="T11" fmla="*/ 12 h 21"/>
                  <a:gd name="T12" fmla="*/ 36 w 38"/>
                  <a:gd name="T13" fmla="*/ 19 h 21"/>
                  <a:gd name="T14" fmla="*/ 36 w 38"/>
                  <a:gd name="T15" fmla="*/ 21 h 21"/>
                  <a:gd name="T16" fmla="*/ 26 w 38"/>
                  <a:gd name="T17" fmla="*/ 21 h 21"/>
                  <a:gd name="T18" fmla="*/ 19 w 38"/>
                  <a:gd name="T19" fmla="*/ 19 h 21"/>
                  <a:gd name="T20" fmla="*/ 14 w 38"/>
                  <a:gd name="T21" fmla="*/ 17 h 21"/>
                  <a:gd name="T22" fmla="*/ 5 w 38"/>
                  <a:gd name="T23" fmla="*/ 14 h 21"/>
                  <a:gd name="T24" fmla="*/ 0 w 38"/>
                  <a:gd name="T25" fmla="*/ 12 h 21"/>
                  <a:gd name="T26" fmla="*/ 0 w 38"/>
                  <a:gd name="T27" fmla="*/ 9 h 21"/>
                  <a:gd name="T28" fmla="*/ 5 w 38"/>
                  <a:gd name="T29" fmla="*/ 5 h 21"/>
                  <a:gd name="T30" fmla="*/ 9 w 38"/>
                  <a:gd name="T31" fmla="*/ 2 h 21"/>
                  <a:gd name="T32" fmla="*/ 7 w 38"/>
                  <a:gd name="T33" fmla="*/ 2 h 21"/>
                  <a:gd name="T34" fmla="*/ 12 w 38"/>
                  <a:gd name="T35" fmla="*/ 0 h 21"/>
                  <a:gd name="T36" fmla="*/ 17 w 38"/>
                  <a:gd name="T37" fmla="*/ 2 h 21"/>
                  <a:gd name="T38" fmla="*/ 19 w 38"/>
                  <a:gd name="T39" fmla="*/ 5 h 21"/>
                  <a:gd name="T40" fmla="*/ 24 w 38"/>
                  <a:gd name="T4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1">
                    <a:moveTo>
                      <a:pt x="24" y="7"/>
                    </a:moveTo>
                    <a:lnTo>
                      <a:pt x="24" y="7"/>
                    </a:lnTo>
                    <a:lnTo>
                      <a:pt x="26" y="9"/>
                    </a:lnTo>
                    <a:lnTo>
                      <a:pt x="33" y="7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14" y="17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8" name="Freeform 301">
                <a:extLst>
                  <a:ext uri="{FF2B5EF4-FFF2-40B4-BE49-F238E27FC236}">
                    <a16:creationId xmlns:a16="http://schemas.microsoft.com/office/drawing/2014/main" id="{41545E8F-BC4A-4802-AFAE-B92C8CA2A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068" y="3939300"/>
                <a:ext cx="120205" cy="125670"/>
              </a:xfrm>
              <a:custGeom>
                <a:avLst/>
                <a:gdLst>
                  <a:gd name="T0" fmla="*/ 50 w 66"/>
                  <a:gd name="T1" fmla="*/ 0 h 69"/>
                  <a:gd name="T2" fmla="*/ 50 w 66"/>
                  <a:gd name="T3" fmla="*/ 0 h 69"/>
                  <a:gd name="T4" fmla="*/ 66 w 66"/>
                  <a:gd name="T5" fmla="*/ 5 h 69"/>
                  <a:gd name="T6" fmla="*/ 57 w 66"/>
                  <a:gd name="T7" fmla="*/ 19 h 69"/>
                  <a:gd name="T8" fmla="*/ 59 w 66"/>
                  <a:gd name="T9" fmla="*/ 31 h 69"/>
                  <a:gd name="T10" fmla="*/ 66 w 66"/>
                  <a:gd name="T11" fmla="*/ 38 h 69"/>
                  <a:gd name="T12" fmla="*/ 64 w 66"/>
                  <a:gd name="T13" fmla="*/ 48 h 69"/>
                  <a:gd name="T14" fmla="*/ 62 w 66"/>
                  <a:gd name="T15" fmla="*/ 55 h 69"/>
                  <a:gd name="T16" fmla="*/ 57 w 66"/>
                  <a:gd name="T17" fmla="*/ 59 h 69"/>
                  <a:gd name="T18" fmla="*/ 47 w 66"/>
                  <a:gd name="T19" fmla="*/ 57 h 69"/>
                  <a:gd name="T20" fmla="*/ 40 w 66"/>
                  <a:gd name="T21" fmla="*/ 59 h 69"/>
                  <a:gd name="T22" fmla="*/ 33 w 66"/>
                  <a:gd name="T23" fmla="*/ 57 h 69"/>
                  <a:gd name="T24" fmla="*/ 31 w 66"/>
                  <a:gd name="T25" fmla="*/ 62 h 69"/>
                  <a:gd name="T26" fmla="*/ 36 w 66"/>
                  <a:gd name="T27" fmla="*/ 64 h 69"/>
                  <a:gd name="T28" fmla="*/ 33 w 66"/>
                  <a:gd name="T29" fmla="*/ 69 h 69"/>
                  <a:gd name="T30" fmla="*/ 26 w 66"/>
                  <a:gd name="T31" fmla="*/ 67 h 69"/>
                  <a:gd name="T32" fmla="*/ 14 w 66"/>
                  <a:gd name="T33" fmla="*/ 55 h 69"/>
                  <a:gd name="T34" fmla="*/ 12 w 66"/>
                  <a:gd name="T35" fmla="*/ 43 h 69"/>
                  <a:gd name="T36" fmla="*/ 7 w 66"/>
                  <a:gd name="T37" fmla="*/ 43 h 69"/>
                  <a:gd name="T38" fmla="*/ 0 w 66"/>
                  <a:gd name="T39" fmla="*/ 33 h 69"/>
                  <a:gd name="T40" fmla="*/ 2 w 66"/>
                  <a:gd name="T41" fmla="*/ 24 h 69"/>
                  <a:gd name="T42" fmla="*/ 2 w 66"/>
                  <a:gd name="T43" fmla="*/ 22 h 69"/>
                  <a:gd name="T44" fmla="*/ 12 w 66"/>
                  <a:gd name="T45" fmla="*/ 17 h 69"/>
                  <a:gd name="T46" fmla="*/ 14 w 66"/>
                  <a:gd name="T47" fmla="*/ 3 h 69"/>
                  <a:gd name="T48" fmla="*/ 33 w 66"/>
                  <a:gd name="T49" fmla="*/ 5 h 69"/>
                  <a:gd name="T50" fmla="*/ 36 w 66"/>
                  <a:gd name="T51" fmla="*/ 3 h 69"/>
                  <a:gd name="T52" fmla="*/ 50 w 66"/>
                  <a:gd name="T5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69">
                    <a:moveTo>
                      <a:pt x="50" y="0"/>
                    </a:moveTo>
                    <a:lnTo>
                      <a:pt x="50" y="0"/>
                    </a:lnTo>
                    <a:lnTo>
                      <a:pt x="66" y="5"/>
                    </a:lnTo>
                    <a:lnTo>
                      <a:pt x="57" y="19"/>
                    </a:lnTo>
                    <a:lnTo>
                      <a:pt x="59" y="31"/>
                    </a:lnTo>
                    <a:lnTo>
                      <a:pt x="66" y="38"/>
                    </a:lnTo>
                    <a:lnTo>
                      <a:pt x="64" y="48"/>
                    </a:lnTo>
                    <a:lnTo>
                      <a:pt x="62" y="55"/>
                    </a:lnTo>
                    <a:lnTo>
                      <a:pt x="57" y="59"/>
                    </a:lnTo>
                    <a:lnTo>
                      <a:pt x="47" y="57"/>
                    </a:lnTo>
                    <a:lnTo>
                      <a:pt x="40" y="59"/>
                    </a:lnTo>
                    <a:lnTo>
                      <a:pt x="33" y="57"/>
                    </a:lnTo>
                    <a:lnTo>
                      <a:pt x="31" y="62"/>
                    </a:lnTo>
                    <a:lnTo>
                      <a:pt x="36" y="64"/>
                    </a:lnTo>
                    <a:lnTo>
                      <a:pt x="33" y="69"/>
                    </a:lnTo>
                    <a:lnTo>
                      <a:pt x="26" y="67"/>
                    </a:lnTo>
                    <a:lnTo>
                      <a:pt x="14" y="55"/>
                    </a:lnTo>
                    <a:lnTo>
                      <a:pt x="12" y="43"/>
                    </a:lnTo>
                    <a:lnTo>
                      <a:pt x="7" y="4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2" y="17"/>
                    </a:lnTo>
                    <a:lnTo>
                      <a:pt x="14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9" name="Freeform 337">
                <a:extLst>
                  <a:ext uri="{FF2B5EF4-FFF2-40B4-BE49-F238E27FC236}">
                    <a16:creationId xmlns:a16="http://schemas.microsoft.com/office/drawing/2014/main" id="{5437945F-1DDE-4281-A5FF-4DEE559A5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961" y="5043001"/>
                <a:ext cx="151167" cy="169381"/>
              </a:xfrm>
              <a:custGeom>
                <a:avLst/>
                <a:gdLst>
                  <a:gd name="T0" fmla="*/ 22 w 83"/>
                  <a:gd name="T1" fmla="*/ 0 h 93"/>
                  <a:gd name="T2" fmla="*/ 22 w 83"/>
                  <a:gd name="T3" fmla="*/ 0 h 93"/>
                  <a:gd name="T4" fmla="*/ 41 w 83"/>
                  <a:gd name="T5" fmla="*/ 14 h 93"/>
                  <a:gd name="T6" fmla="*/ 45 w 83"/>
                  <a:gd name="T7" fmla="*/ 14 h 93"/>
                  <a:gd name="T8" fmla="*/ 62 w 83"/>
                  <a:gd name="T9" fmla="*/ 26 h 93"/>
                  <a:gd name="T10" fmla="*/ 74 w 83"/>
                  <a:gd name="T11" fmla="*/ 36 h 93"/>
                  <a:gd name="T12" fmla="*/ 83 w 83"/>
                  <a:gd name="T13" fmla="*/ 50 h 93"/>
                  <a:gd name="T14" fmla="*/ 76 w 83"/>
                  <a:gd name="T15" fmla="*/ 59 h 93"/>
                  <a:gd name="T16" fmla="*/ 81 w 83"/>
                  <a:gd name="T17" fmla="*/ 69 h 93"/>
                  <a:gd name="T18" fmla="*/ 74 w 83"/>
                  <a:gd name="T19" fmla="*/ 81 h 93"/>
                  <a:gd name="T20" fmla="*/ 57 w 83"/>
                  <a:gd name="T21" fmla="*/ 93 h 93"/>
                  <a:gd name="T22" fmla="*/ 43 w 83"/>
                  <a:gd name="T23" fmla="*/ 88 h 93"/>
                  <a:gd name="T24" fmla="*/ 36 w 83"/>
                  <a:gd name="T25" fmla="*/ 90 h 93"/>
                  <a:gd name="T26" fmla="*/ 19 w 83"/>
                  <a:gd name="T27" fmla="*/ 83 h 93"/>
                  <a:gd name="T28" fmla="*/ 10 w 83"/>
                  <a:gd name="T29" fmla="*/ 83 h 93"/>
                  <a:gd name="T30" fmla="*/ 0 w 83"/>
                  <a:gd name="T31" fmla="*/ 74 h 93"/>
                  <a:gd name="T32" fmla="*/ 0 w 83"/>
                  <a:gd name="T33" fmla="*/ 59 h 93"/>
                  <a:gd name="T34" fmla="*/ 5 w 83"/>
                  <a:gd name="T35" fmla="*/ 55 h 93"/>
                  <a:gd name="T36" fmla="*/ 5 w 83"/>
                  <a:gd name="T37" fmla="*/ 36 h 93"/>
                  <a:gd name="T38" fmla="*/ 10 w 83"/>
                  <a:gd name="T39" fmla="*/ 17 h 93"/>
                  <a:gd name="T40" fmla="*/ 12 w 83"/>
                  <a:gd name="T41" fmla="*/ 3 h 93"/>
                  <a:gd name="T42" fmla="*/ 22 w 8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93">
                    <a:moveTo>
                      <a:pt x="22" y="0"/>
                    </a:moveTo>
                    <a:lnTo>
                      <a:pt x="22" y="0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62" y="26"/>
                    </a:lnTo>
                    <a:lnTo>
                      <a:pt x="74" y="36"/>
                    </a:lnTo>
                    <a:lnTo>
                      <a:pt x="83" y="50"/>
                    </a:lnTo>
                    <a:lnTo>
                      <a:pt x="76" y="59"/>
                    </a:lnTo>
                    <a:lnTo>
                      <a:pt x="81" y="69"/>
                    </a:lnTo>
                    <a:lnTo>
                      <a:pt x="74" y="81"/>
                    </a:lnTo>
                    <a:lnTo>
                      <a:pt x="57" y="93"/>
                    </a:lnTo>
                    <a:lnTo>
                      <a:pt x="43" y="88"/>
                    </a:lnTo>
                    <a:lnTo>
                      <a:pt x="36" y="90"/>
                    </a:lnTo>
                    <a:lnTo>
                      <a:pt x="19" y="83"/>
                    </a:lnTo>
                    <a:lnTo>
                      <a:pt x="10" y="83"/>
                    </a:lnTo>
                    <a:lnTo>
                      <a:pt x="0" y="74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5" y="36"/>
                    </a:lnTo>
                    <a:lnTo>
                      <a:pt x="10" y="17"/>
                    </a:lnTo>
                    <a:lnTo>
                      <a:pt x="12" y="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0" name="Freeform 339">
                <a:extLst>
                  <a:ext uri="{FF2B5EF4-FFF2-40B4-BE49-F238E27FC236}">
                    <a16:creationId xmlns:a16="http://schemas.microsoft.com/office/drawing/2014/main" id="{1E0C9F25-C650-4E6A-A194-5F67FDAC8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893" y="1085335"/>
                <a:ext cx="3088909" cy="2471493"/>
              </a:xfrm>
              <a:custGeom>
                <a:avLst/>
                <a:gdLst>
                  <a:gd name="T0" fmla="*/ 258 w 1696"/>
                  <a:gd name="T1" fmla="*/ 1338 h 1357"/>
                  <a:gd name="T2" fmla="*/ 274 w 1696"/>
                  <a:gd name="T3" fmla="*/ 1347 h 1357"/>
                  <a:gd name="T4" fmla="*/ 246 w 1696"/>
                  <a:gd name="T5" fmla="*/ 1323 h 1357"/>
                  <a:gd name="T6" fmla="*/ 253 w 1696"/>
                  <a:gd name="T7" fmla="*/ 1326 h 1357"/>
                  <a:gd name="T8" fmla="*/ 241 w 1696"/>
                  <a:gd name="T9" fmla="*/ 1316 h 1357"/>
                  <a:gd name="T10" fmla="*/ 222 w 1696"/>
                  <a:gd name="T11" fmla="*/ 1307 h 1357"/>
                  <a:gd name="T12" fmla="*/ 194 w 1696"/>
                  <a:gd name="T13" fmla="*/ 1300 h 1357"/>
                  <a:gd name="T14" fmla="*/ 1244 w 1696"/>
                  <a:gd name="T15" fmla="*/ 748 h 1357"/>
                  <a:gd name="T16" fmla="*/ 1336 w 1696"/>
                  <a:gd name="T17" fmla="*/ 784 h 1357"/>
                  <a:gd name="T18" fmla="*/ 1410 w 1696"/>
                  <a:gd name="T19" fmla="*/ 819 h 1357"/>
                  <a:gd name="T20" fmla="*/ 1445 w 1696"/>
                  <a:gd name="T21" fmla="*/ 845 h 1357"/>
                  <a:gd name="T22" fmla="*/ 1443 w 1696"/>
                  <a:gd name="T23" fmla="*/ 926 h 1357"/>
                  <a:gd name="T24" fmla="*/ 1507 w 1696"/>
                  <a:gd name="T25" fmla="*/ 883 h 1357"/>
                  <a:gd name="T26" fmla="*/ 1622 w 1696"/>
                  <a:gd name="T27" fmla="*/ 852 h 1357"/>
                  <a:gd name="T28" fmla="*/ 1677 w 1696"/>
                  <a:gd name="T29" fmla="*/ 798 h 1357"/>
                  <a:gd name="T30" fmla="*/ 1637 w 1696"/>
                  <a:gd name="T31" fmla="*/ 895 h 1357"/>
                  <a:gd name="T32" fmla="*/ 1637 w 1696"/>
                  <a:gd name="T33" fmla="*/ 931 h 1357"/>
                  <a:gd name="T34" fmla="*/ 1594 w 1696"/>
                  <a:gd name="T35" fmla="*/ 950 h 1357"/>
                  <a:gd name="T36" fmla="*/ 1563 w 1696"/>
                  <a:gd name="T37" fmla="*/ 978 h 1357"/>
                  <a:gd name="T38" fmla="*/ 1554 w 1696"/>
                  <a:gd name="T39" fmla="*/ 1004 h 1357"/>
                  <a:gd name="T40" fmla="*/ 1551 w 1696"/>
                  <a:gd name="T41" fmla="*/ 1025 h 1357"/>
                  <a:gd name="T42" fmla="*/ 1499 w 1696"/>
                  <a:gd name="T43" fmla="*/ 1099 h 1357"/>
                  <a:gd name="T44" fmla="*/ 1476 w 1696"/>
                  <a:gd name="T45" fmla="*/ 1196 h 1357"/>
                  <a:gd name="T46" fmla="*/ 1457 w 1696"/>
                  <a:gd name="T47" fmla="*/ 1234 h 1357"/>
                  <a:gd name="T48" fmla="*/ 1402 w 1696"/>
                  <a:gd name="T49" fmla="*/ 1167 h 1357"/>
                  <a:gd name="T50" fmla="*/ 1334 w 1696"/>
                  <a:gd name="T51" fmla="*/ 1160 h 1357"/>
                  <a:gd name="T52" fmla="*/ 1282 w 1696"/>
                  <a:gd name="T53" fmla="*/ 1167 h 1357"/>
                  <a:gd name="T54" fmla="*/ 1204 w 1696"/>
                  <a:gd name="T55" fmla="*/ 1219 h 1357"/>
                  <a:gd name="T56" fmla="*/ 1159 w 1696"/>
                  <a:gd name="T57" fmla="*/ 1193 h 1357"/>
                  <a:gd name="T58" fmla="*/ 1085 w 1696"/>
                  <a:gd name="T59" fmla="*/ 1158 h 1357"/>
                  <a:gd name="T60" fmla="*/ 984 w 1696"/>
                  <a:gd name="T61" fmla="*/ 1134 h 1357"/>
                  <a:gd name="T62" fmla="*/ 863 w 1696"/>
                  <a:gd name="T63" fmla="*/ 1087 h 1357"/>
                  <a:gd name="T64" fmla="*/ 797 w 1696"/>
                  <a:gd name="T65" fmla="*/ 1013 h 1357"/>
                  <a:gd name="T66" fmla="*/ 764 w 1696"/>
                  <a:gd name="T67" fmla="*/ 902 h 1357"/>
                  <a:gd name="T68" fmla="*/ 787 w 1696"/>
                  <a:gd name="T69" fmla="*/ 781 h 1357"/>
                  <a:gd name="T70" fmla="*/ 951 w 1696"/>
                  <a:gd name="T71" fmla="*/ 758 h 1357"/>
                  <a:gd name="T72" fmla="*/ 1244 w 1696"/>
                  <a:gd name="T73" fmla="*/ 748 h 1357"/>
                  <a:gd name="T74" fmla="*/ 291 w 1696"/>
                  <a:gd name="T75" fmla="*/ 521 h 1357"/>
                  <a:gd name="T76" fmla="*/ 99 w 1696"/>
                  <a:gd name="T77" fmla="*/ 455 h 1357"/>
                  <a:gd name="T78" fmla="*/ 99 w 1696"/>
                  <a:gd name="T79" fmla="*/ 455 h 1357"/>
                  <a:gd name="T80" fmla="*/ 35 w 1696"/>
                  <a:gd name="T81" fmla="*/ 351 h 1357"/>
                  <a:gd name="T82" fmla="*/ 269 w 1696"/>
                  <a:gd name="T83" fmla="*/ 12 h 1357"/>
                  <a:gd name="T84" fmla="*/ 390 w 1696"/>
                  <a:gd name="T85" fmla="*/ 57 h 1357"/>
                  <a:gd name="T86" fmla="*/ 497 w 1696"/>
                  <a:gd name="T87" fmla="*/ 443 h 1357"/>
                  <a:gd name="T88" fmla="*/ 605 w 1696"/>
                  <a:gd name="T89" fmla="*/ 488 h 1357"/>
                  <a:gd name="T90" fmla="*/ 643 w 1696"/>
                  <a:gd name="T91" fmla="*/ 587 h 1357"/>
                  <a:gd name="T92" fmla="*/ 499 w 1696"/>
                  <a:gd name="T93" fmla="*/ 462 h 1357"/>
                  <a:gd name="T94" fmla="*/ 357 w 1696"/>
                  <a:gd name="T95" fmla="*/ 462 h 1357"/>
                  <a:gd name="T96" fmla="*/ 310 w 1696"/>
                  <a:gd name="T97" fmla="*/ 450 h 1357"/>
                  <a:gd name="T98" fmla="*/ 215 w 1696"/>
                  <a:gd name="T99" fmla="*/ 573 h 1357"/>
                  <a:gd name="T100" fmla="*/ 128 w 1696"/>
                  <a:gd name="T101" fmla="*/ 602 h 1357"/>
                  <a:gd name="T102" fmla="*/ 229 w 1696"/>
                  <a:gd name="T103" fmla="*/ 505 h 1357"/>
                  <a:gd name="T104" fmla="*/ 168 w 1696"/>
                  <a:gd name="T105" fmla="*/ 495 h 1357"/>
                  <a:gd name="T106" fmla="*/ 104 w 1696"/>
                  <a:gd name="T107" fmla="*/ 417 h 1357"/>
                  <a:gd name="T108" fmla="*/ 165 w 1696"/>
                  <a:gd name="T109" fmla="*/ 334 h 1357"/>
                  <a:gd name="T110" fmla="*/ 132 w 1696"/>
                  <a:gd name="T111" fmla="*/ 294 h 1357"/>
                  <a:gd name="T112" fmla="*/ 128 w 1696"/>
                  <a:gd name="T113" fmla="*/ 235 h 1357"/>
                  <a:gd name="T114" fmla="*/ 118 w 1696"/>
                  <a:gd name="T115" fmla="*/ 116 h 1357"/>
                  <a:gd name="T116" fmla="*/ 269 w 1696"/>
                  <a:gd name="T117" fmla="*/ 12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6" h="1357">
                    <a:moveTo>
                      <a:pt x="262" y="1352"/>
                    </a:moveTo>
                    <a:lnTo>
                      <a:pt x="262" y="1352"/>
                    </a:lnTo>
                    <a:lnTo>
                      <a:pt x="260" y="1357"/>
                    </a:lnTo>
                    <a:lnTo>
                      <a:pt x="255" y="1352"/>
                    </a:lnTo>
                    <a:lnTo>
                      <a:pt x="255" y="1347"/>
                    </a:lnTo>
                    <a:lnTo>
                      <a:pt x="253" y="1342"/>
                    </a:lnTo>
                    <a:lnTo>
                      <a:pt x="253" y="1340"/>
                    </a:lnTo>
                    <a:lnTo>
                      <a:pt x="258" y="1338"/>
                    </a:lnTo>
                    <a:lnTo>
                      <a:pt x="255" y="1335"/>
                    </a:lnTo>
                    <a:lnTo>
                      <a:pt x="255" y="1333"/>
                    </a:lnTo>
                    <a:lnTo>
                      <a:pt x="258" y="1333"/>
                    </a:lnTo>
                    <a:lnTo>
                      <a:pt x="265" y="1335"/>
                    </a:lnTo>
                    <a:lnTo>
                      <a:pt x="267" y="1335"/>
                    </a:lnTo>
                    <a:lnTo>
                      <a:pt x="269" y="1340"/>
                    </a:lnTo>
                    <a:lnTo>
                      <a:pt x="274" y="1345"/>
                    </a:lnTo>
                    <a:lnTo>
                      <a:pt x="274" y="1347"/>
                    </a:lnTo>
                    <a:lnTo>
                      <a:pt x="267" y="1350"/>
                    </a:lnTo>
                    <a:lnTo>
                      <a:pt x="262" y="1352"/>
                    </a:lnTo>
                    <a:lnTo>
                      <a:pt x="262" y="1352"/>
                    </a:lnTo>
                    <a:lnTo>
                      <a:pt x="262" y="1352"/>
                    </a:lnTo>
                    <a:close/>
                    <a:moveTo>
                      <a:pt x="253" y="1326"/>
                    </a:moveTo>
                    <a:lnTo>
                      <a:pt x="253" y="1326"/>
                    </a:lnTo>
                    <a:lnTo>
                      <a:pt x="248" y="1328"/>
                    </a:lnTo>
                    <a:lnTo>
                      <a:pt x="246" y="1323"/>
                    </a:lnTo>
                    <a:lnTo>
                      <a:pt x="243" y="1321"/>
                    </a:lnTo>
                    <a:lnTo>
                      <a:pt x="243" y="1321"/>
                    </a:lnTo>
                    <a:lnTo>
                      <a:pt x="243" y="1319"/>
                    </a:lnTo>
                    <a:lnTo>
                      <a:pt x="251" y="1321"/>
                    </a:lnTo>
                    <a:lnTo>
                      <a:pt x="253" y="1323"/>
                    </a:lnTo>
                    <a:lnTo>
                      <a:pt x="253" y="1326"/>
                    </a:lnTo>
                    <a:lnTo>
                      <a:pt x="253" y="1326"/>
                    </a:lnTo>
                    <a:lnTo>
                      <a:pt x="253" y="1326"/>
                    </a:lnTo>
                    <a:close/>
                    <a:moveTo>
                      <a:pt x="241" y="1316"/>
                    </a:moveTo>
                    <a:lnTo>
                      <a:pt x="241" y="1316"/>
                    </a:lnTo>
                    <a:lnTo>
                      <a:pt x="241" y="1319"/>
                    </a:lnTo>
                    <a:lnTo>
                      <a:pt x="234" y="1316"/>
                    </a:lnTo>
                    <a:lnTo>
                      <a:pt x="234" y="1316"/>
                    </a:lnTo>
                    <a:lnTo>
                      <a:pt x="241" y="1316"/>
                    </a:lnTo>
                    <a:lnTo>
                      <a:pt x="241" y="1316"/>
                    </a:lnTo>
                    <a:lnTo>
                      <a:pt x="241" y="1316"/>
                    </a:lnTo>
                    <a:close/>
                    <a:moveTo>
                      <a:pt x="227" y="1314"/>
                    </a:moveTo>
                    <a:lnTo>
                      <a:pt x="227" y="1314"/>
                    </a:lnTo>
                    <a:lnTo>
                      <a:pt x="227" y="1314"/>
                    </a:lnTo>
                    <a:lnTo>
                      <a:pt x="225" y="1314"/>
                    </a:lnTo>
                    <a:lnTo>
                      <a:pt x="220" y="1314"/>
                    </a:lnTo>
                    <a:lnTo>
                      <a:pt x="217" y="1312"/>
                    </a:lnTo>
                    <a:lnTo>
                      <a:pt x="217" y="1309"/>
                    </a:lnTo>
                    <a:lnTo>
                      <a:pt x="222" y="1307"/>
                    </a:lnTo>
                    <a:lnTo>
                      <a:pt x="225" y="1309"/>
                    </a:lnTo>
                    <a:lnTo>
                      <a:pt x="227" y="1314"/>
                    </a:lnTo>
                    <a:lnTo>
                      <a:pt x="227" y="1314"/>
                    </a:lnTo>
                    <a:lnTo>
                      <a:pt x="227" y="1314"/>
                    </a:lnTo>
                    <a:close/>
                    <a:moveTo>
                      <a:pt x="201" y="1302"/>
                    </a:moveTo>
                    <a:lnTo>
                      <a:pt x="201" y="1302"/>
                    </a:lnTo>
                    <a:lnTo>
                      <a:pt x="199" y="1305"/>
                    </a:lnTo>
                    <a:lnTo>
                      <a:pt x="194" y="1300"/>
                    </a:lnTo>
                    <a:lnTo>
                      <a:pt x="194" y="1300"/>
                    </a:lnTo>
                    <a:lnTo>
                      <a:pt x="196" y="1297"/>
                    </a:lnTo>
                    <a:lnTo>
                      <a:pt x="201" y="1297"/>
                    </a:lnTo>
                    <a:lnTo>
                      <a:pt x="201" y="1302"/>
                    </a:lnTo>
                    <a:lnTo>
                      <a:pt x="201" y="1302"/>
                    </a:lnTo>
                    <a:lnTo>
                      <a:pt x="201" y="1302"/>
                    </a:lnTo>
                    <a:close/>
                    <a:moveTo>
                      <a:pt x="1244" y="748"/>
                    </a:moveTo>
                    <a:lnTo>
                      <a:pt x="1244" y="748"/>
                    </a:lnTo>
                    <a:lnTo>
                      <a:pt x="1249" y="763"/>
                    </a:lnTo>
                    <a:lnTo>
                      <a:pt x="1253" y="767"/>
                    </a:lnTo>
                    <a:lnTo>
                      <a:pt x="1265" y="767"/>
                    </a:lnTo>
                    <a:lnTo>
                      <a:pt x="1282" y="772"/>
                    </a:lnTo>
                    <a:lnTo>
                      <a:pt x="1296" y="779"/>
                    </a:lnTo>
                    <a:lnTo>
                      <a:pt x="1310" y="777"/>
                    </a:lnTo>
                    <a:lnTo>
                      <a:pt x="1329" y="784"/>
                    </a:lnTo>
                    <a:lnTo>
                      <a:pt x="1336" y="784"/>
                    </a:lnTo>
                    <a:lnTo>
                      <a:pt x="1350" y="777"/>
                    </a:lnTo>
                    <a:lnTo>
                      <a:pt x="1365" y="784"/>
                    </a:lnTo>
                    <a:lnTo>
                      <a:pt x="1381" y="793"/>
                    </a:lnTo>
                    <a:lnTo>
                      <a:pt x="1393" y="803"/>
                    </a:lnTo>
                    <a:lnTo>
                      <a:pt x="1405" y="810"/>
                    </a:lnTo>
                    <a:lnTo>
                      <a:pt x="1407" y="815"/>
                    </a:lnTo>
                    <a:lnTo>
                      <a:pt x="1412" y="817"/>
                    </a:lnTo>
                    <a:lnTo>
                      <a:pt x="1410" y="819"/>
                    </a:lnTo>
                    <a:lnTo>
                      <a:pt x="1414" y="822"/>
                    </a:lnTo>
                    <a:lnTo>
                      <a:pt x="1419" y="819"/>
                    </a:lnTo>
                    <a:lnTo>
                      <a:pt x="1419" y="824"/>
                    </a:lnTo>
                    <a:lnTo>
                      <a:pt x="1424" y="829"/>
                    </a:lnTo>
                    <a:lnTo>
                      <a:pt x="1426" y="829"/>
                    </a:lnTo>
                    <a:lnTo>
                      <a:pt x="1428" y="831"/>
                    </a:lnTo>
                    <a:lnTo>
                      <a:pt x="1426" y="834"/>
                    </a:lnTo>
                    <a:lnTo>
                      <a:pt x="1445" y="845"/>
                    </a:lnTo>
                    <a:lnTo>
                      <a:pt x="1447" y="867"/>
                    </a:lnTo>
                    <a:lnTo>
                      <a:pt x="1452" y="886"/>
                    </a:lnTo>
                    <a:lnTo>
                      <a:pt x="1445" y="897"/>
                    </a:lnTo>
                    <a:lnTo>
                      <a:pt x="1438" y="912"/>
                    </a:lnTo>
                    <a:lnTo>
                      <a:pt x="1436" y="919"/>
                    </a:lnTo>
                    <a:lnTo>
                      <a:pt x="1436" y="919"/>
                    </a:lnTo>
                    <a:lnTo>
                      <a:pt x="1436" y="923"/>
                    </a:lnTo>
                    <a:lnTo>
                      <a:pt x="1443" y="926"/>
                    </a:lnTo>
                    <a:lnTo>
                      <a:pt x="1445" y="926"/>
                    </a:lnTo>
                    <a:lnTo>
                      <a:pt x="1464" y="914"/>
                    </a:lnTo>
                    <a:lnTo>
                      <a:pt x="1481" y="912"/>
                    </a:lnTo>
                    <a:lnTo>
                      <a:pt x="1502" y="902"/>
                    </a:lnTo>
                    <a:lnTo>
                      <a:pt x="1504" y="900"/>
                    </a:lnTo>
                    <a:lnTo>
                      <a:pt x="1502" y="893"/>
                    </a:lnTo>
                    <a:lnTo>
                      <a:pt x="1499" y="888"/>
                    </a:lnTo>
                    <a:lnTo>
                      <a:pt x="1507" y="883"/>
                    </a:lnTo>
                    <a:lnTo>
                      <a:pt x="1521" y="883"/>
                    </a:lnTo>
                    <a:lnTo>
                      <a:pt x="1537" y="883"/>
                    </a:lnTo>
                    <a:lnTo>
                      <a:pt x="1542" y="874"/>
                    </a:lnTo>
                    <a:lnTo>
                      <a:pt x="1544" y="874"/>
                    </a:lnTo>
                    <a:lnTo>
                      <a:pt x="1561" y="857"/>
                    </a:lnTo>
                    <a:lnTo>
                      <a:pt x="1568" y="852"/>
                    </a:lnTo>
                    <a:lnTo>
                      <a:pt x="1592" y="852"/>
                    </a:lnTo>
                    <a:lnTo>
                      <a:pt x="1622" y="852"/>
                    </a:lnTo>
                    <a:lnTo>
                      <a:pt x="1625" y="848"/>
                    </a:lnTo>
                    <a:lnTo>
                      <a:pt x="1630" y="845"/>
                    </a:lnTo>
                    <a:lnTo>
                      <a:pt x="1637" y="843"/>
                    </a:lnTo>
                    <a:lnTo>
                      <a:pt x="1644" y="831"/>
                    </a:lnTo>
                    <a:lnTo>
                      <a:pt x="1646" y="815"/>
                    </a:lnTo>
                    <a:lnTo>
                      <a:pt x="1660" y="796"/>
                    </a:lnTo>
                    <a:lnTo>
                      <a:pt x="1665" y="803"/>
                    </a:lnTo>
                    <a:lnTo>
                      <a:pt x="1677" y="798"/>
                    </a:lnTo>
                    <a:lnTo>
                      <a:pt x="1682" y="805"/>
                    </a:lnTo>
                    <a:lnTo>
                      <a:pt x="1682" y="838"/>
                    </a:lnTo>
                    <a:lnTo>
                      <a:pt x="1693" y="850"/>
                    </a:lnTo>
                    <a:lnTo>
                      <a:pt x="1696" y="857"/>
                    </a:lnTo>
                    <a:lnTo>
                      <a:pt x="1679" y="869"/>
                    </a:lnTo>
                    <a:lnTo>
                      <a:pt x="1663" y="876"/>
                    </a:lnTo>
                    <a:lnTo>
                      <a:pt x="1646" y="883"/>
                    </a:lnTo>
                    <a:lnTo>
                      <a:pt x="1637" y="895"/>
                    </a:lnTo>
                    <a:lnTo>
                      <a:pt x="1634" y="900"/>
                    </a:lnTo>
                    <a:lnTo>
                      <a:pt x="1634" y="912"/>
                    </a:lnTo>
                    <a:lnTo>
                      <a:pt x="1639" y="923"/>
                    </a:lnTo>
                    <a:lnTo>
                      <a:pt x="1646" y="923"/>
                    </a:lnTo>
                    <a:lnTo>
                      <a:pt x="1644" y="916"/>
                    </a:lnTo>
                    <a:lnTo>
                      <a:pt x="1648" y="921"/>
                    </a:lnTo>
                    <a:lnTo>
                      <a:pt x="1648" y="928"/>
                    </a:lnTo>
                    <a:lnTo>
                      <a:pt x="1637" y="931"/>
                    </a:lnTo>
                    <a:lnTo>
                      <a:pt x="1630" y="931"/>
                    </a:lnTo>
                    <a:lnTo>
                      <a:pt x="1618" y="935"/>
                    </a:lnTo>
                    <a:lnTo>
                      <a:pt x="1611" y="935"/>
                    </a:lnTo>
                    <a:lnTo>
                      <a:pt x="1601" y="935"/>
                    </a:lnTo>
                    <a:lnTo>
                      <a:pt x="1587" y="942"/>
                    </a:lnTo>
                    <a:lnTo>
                      <a:pt x="1611" y="938"/>
                    </a:lnTo>
                    <a:lnTo>
                      <a:pt x="1615" y="942"/>
                    </a:lnTo>
                    <a:lnTo>
                      <a:pt x="1594" y="950"/>
                    </a:lnTo>
                    <a:lnTo>
                      <a:pt x="1582" y="950"/>
                    </a:lnTo>
                    <a:lnTo>
                      <a:pt x="1585" y="947"/>
                    </a:lnTo>
                    <a:lnTo>
                      <a:pt x="1577" y="952"/>
                    </a:lnTo>
                    <a:lnTo>
                      <a:pt x="1585" y="954"/>
                    </a:lnTo>
                    <a:lnTo>
                      <a:pt x="1580" y="968"/>
                    </a:lnTo>
                    <a:lnTo>
                      <a:pt x="1568" y="985"/>
                    </a:lnTo>
                    <a:lnTo>
                      <a:pt x="1566" y="978"/>
                    </a:lnTo>
                    <a:lnTo>
                      <a:pt x="1563" y="978"/>
                    </a:lnTo>
                    <a:lnTo>
                      <a:pt x="1559" y="973"/>
                    </a:lnTo>
                    <a:lnTo>
                      <a:pt x="1561" y="983"/>
                    </a:lnTo>
                    <a:lnTo>
                      <a:pt x="1566" y="987"/>
                    </a:lnTo>
                    <a:lnTo>
                      <a:pt x="1566" y="997"/>
                    </a:lnTo>
                    <a:lnTo>
                      <a:pt x="1561" y="1004"/>
                    </a:lnTo>
                    <a:lnTo>
                      <a:pt x="1551" y="1021"/>
                    </a:lnTo>
                    <a:lnTo>
                      <a:pt x="1549" y="1018"/>
                    </a:lnTo>
                    <a:lnTo>
                      <a:pt x="1554" y="1004"/>
                    </a:lnTo>
                    <a:lnTo>
                      <a:pt x="1547" y="997"/>
                    </a:lnTo>
                    <a:lnTo>
                      <a:pt x="1544" y="980"/>
                    </a:lnTo>
                    <a:lnTo>
                      <a:pt x="1542" y="990"/>
                    </a:lnTo>
                    <a:lnTo>
                      <a:pt x="1544" y="1002"/>
                    </a:lnTo>
                    <a:lnTo>
                      <a:pt x="1533" y="999"/>
                    </a:lnTo>
                    <a:lnTo>
                      <a:pt x="1544" y="1006"/>
                    </a:lnTo>
                    <a:lnTo>
                      <a:pt x="1547" y="1025"/>
                    </a:lnTo>
                    <a:lnTo>
                      <a:pt x="1551" y="1025"/>
                    </a:lnTo>
                    <a:lnTo>
                      <a:pt x="1551" y="1032"/>
                    </a:lnTo>
                    <a:lnTo>
                      <a:pt x="1554" y="1054"/>
                    </a:lnTo>
                    <a:lnTo>
                      <a:pt x="1544" y="1068"/>
                    </a:lnTo>
                    <a:lnTo>
                      <a:pt x="1528" y="1073"/>
                    </a:lnTo>
                    <a:lnTo>
                      <a:pt x="1516" y="1084"/>
                    </a:lnTo>
                    <a:lnTo>
                      <a:pt x="1509" y="1084"/>
                    </a:lnTo>
                    <a:lnTo>
                      <a:pt x="1502" y="1094"/>
                    </a:lnTo>
                    <a:lnTo>
                      <a:pt x="1499" y="1099"/>
                    </a:lnTo>
                    <a:lnTo>
                      <a:pt x="1481" y="1113"/>
                    </a:lnTo>
                    <a:lnTo>
                      <a:pt x="1471" y="1120"/>
                    </a:lnTo>
                    <a:lnTo>
                      <a:pt x="1464" y="1132"/>
                    </a:lnTo>
                    <a:lnTo>
                      <a:pt x="1462" y="1146"/>
                    </a:lnTo>
                    <a:lnTo>
                      <a:pt x="1464" y="1158"/>
                    </a:lnTo>
                    <a:lnTo>
                      <a:pt x="1469" y="1174"/>
                    </a:lnTo>
                    <a:lnTo>
                      <a:pt x="1476" y="1189"/>
                    </a:lnTo>
                    <a:lnTo>
                      <a:pt x="1476" y="1196"/>
                    </a:lnTo>
                    <a:lnTo>
                      <a:pt x="1485" y="1217"/>
                    </a:lnTo>
                    <a:lnTo>
                      <a:pt x="1483" y="1229"/>
                    </a:lnTo>
                    <a:lnTo>
                      <a:pt x="1483" y="1236"/>
                    </a:lnTo>
                    <a:lnTo>
                      <a:pt x="1478" y="1245"/>
                    </a:lnTo>
                    <a:lnTo>
                      <a:pt x="1473" y="1248"/>
                    </a:lnTo>
                    <a:lnTo>
                      <a:pt x="1466" y="1245"/>
                    </a:lnTo>
                    <a:lnTo>
                      <a:pt x="1464" y="1238"/>
                    </a:lnTo>
                    <a:lnTo>
                      <a:pt x="1457" y="1234"/>
                    </a:lnTo>
                    <a:lnTo>
                      <a:pt x="1450" y="1219"/>
                    </a:lnTo>
                    <a:lnTo>
                      <a:pt x="1440" y="1205"/>
                    </a:lnTo>
                    <a:lnTo>
                      <a:pt x="1438" y="1198"/>
                    </a:lnTo>
                    <a:lnTo>
                      <a:pt x="1443" y="1186"/>
                    </a:lnTo>
                    <a:lnTo>
                      <a:pt x="1438" y="1177"/>
                    </a:lnTo>
                    <a:lnTo>
                      <a:pt x="1424" y="1160"/>
                    </a:lnTo>
                    <a:lnTo>
                      <a:pt x="1419" y="1158"/>
                    </a:lnTo>
                    <a:lnTo>
                      <a:pt x="1402" y="1167"/>
                    </a:lnTo>
                    <a:lnTo>
                      <a:pt x="1400" y="1165"/>
                    </a:lnTo>
                    <a:lnTo>
                      <a:pt x="1393" y="1155"/>
                    </a:lnTo>
                    <a:lnTo>
                      <a:pt x="1381" y="1151"/>
                    </a:lnTo>
                    <a:lnTo>
                      <a:pt x="1362" y="1153"/>
                    </a:lnTo>
                    <a:lnTo>
                      <a:pt x="1348" y="1151"/>
                    </a:lnTo>
                    <a:lnTo>
                      <a:pt x="1336" y="1153"/>
                    </a:lnTo>
                    <a:lnTo>
                      <a:pt x="1329" y="1155"/>
                    </a:lnTo>
                    <a:lnTo>
                      <a:pt x="1334" y="1160"/>
                    </a:lnTo>
                    <a:lnTo>
                      <a:pt x="1331" y="1167"/>
                    </a:lnTo>
                    <a:lnTo>
                      <a:pt x="1336" y="1172"/>
                    </a:lnTo>
                    <a:lnTo>
                      <a:pt x="1334" y="1174"/>
                    </a:lnTo>
                    <a:lnTo>
                      <a:pt x="1327" y="1172"/>
                    </a:lnTo>
                    <a:lnTo>
                      <a:pt x="1320" y="1174"/>
                    </a:lnTo>
                    <a:lnTo>
                      <a:pt x="1310" y="1174"/>
                    </a:lnTo>
                    <a:lnTo>
                      <a:pt x="1296" y="1165"/>
                    </a:lnTo>
                    <a:lnTo>
                      <a:pt x="1282" y="1167"/>
                    </a:lnTo>
                    <a:lnTo>
                      <a:pt x="1270" y="1163"/>
                    </a:lnTo>
                    <a:lnTo>
                      <a:pt x="1261" y="1165"/>
                    </a:lnTo>
                    <a:lnTo>
                      <a:pt x="1246" y="1167"/>
                    </a:lnTo>
                    <a:lnTo>
                      <a:pt x="1232" y="1181"/>
                    </a:lnTo>
                    <a:lnTo>
                      <a:pt x="1216" y="1191"/>
                    </a:lnTo>
                    <a:lnTo>
                      <a:pt x="1208" y="1198"/>
                    </a:lnTo>
                    <a:lnTo>
                      <a:pt x="1204" y="1208"/>
                    </a:lnTo>
                    <a:lnTo>
                      <a:pt x="1204" y="1219"/>
                    </a:lnTo>
                    <a:lnTo>
                      <a:pt x="1204" y="1229"/>
                    </a:lnTo>
                    <a:lnTo>
                      <a:pt x="1208" y="1234"/>
                    </a:lnTo>
                    <a:lnTo>
                      <a:pt x="1201" y="1234"/>
                    </a:lnTo>
                    <a:lnTo>
                      <a:pt x="1190" y="1231"/>
                    </a:lnTo>
                    <a:lnTo>
                      <a:pt x="1178" y="1226"/>
                    </a:lnTo>
                    <a:lnTo>
                      <a:pt x="1173" y="1217"/>
                    </a:lnTo>
                    <a:lnTo>
                      <a:pt x="1168" y="1205"/>
                    </a:lnTo>
                    <a:lnTo>
                      <a:pt x="1159" y="1193"/>
                    </a:lnTo>
                    <a:lnTo>
                      <a:pt x="1154" y="1184"/>
                    </a:lnTo>
                    <a:lnTo>
                      <a:pt x="1147" y="1170"/>
                    </a:lnTo>
                    <a:lnTo>
                      <a:pt x="1135" y="1163"/>
                    </a:lnTo>
                    <a:lnTo>
                      <a:pt x="1121" y="1165"/>
                    </a:lnTo>
                    <a:lnTo>
                      <a:pt x="1112" y="1179"/>
                    </a:lnTo>
                    <a:lnTo>
                      <a:pt x="1097" y="1172"/>
                    </a:lnTo>
                    <a:lnTo>
                      <a:pt x="1090" y="1167"/>
                    </a:lnTo>
                    <a:lnTo>
                      <a:pt x="1085" y="1158"/>
                    </a:lnTo>
                    <a:lnTo>
                      <a:pt x="1081" y="1146"/>
                    </a:lnTo>
                    <a:lnTo>
                      <a:pt x="1069" y="1139"/>
                    </a:lnTo>
                    <a:lnTo>
                      <a:pt x="1062" y="1132"/>
                    </a:lnTo>
                    <a:lnTo>
                      <a:pt x="1055" y="1127"/>
                    </a:lnTo>
                    <a:lnTo>
                      <a:pt x="1029" y="1127"/>
                    </a:lnTo>
                    <a:lnTo>
                      <a:pt x="1029" y="1134"/>
                    </a:lnTo>
                    <a:lnTo>
                      <a:pt x="1015" y="1134"/>
                    </a:lnTo>
                    <a:lnTo>
                      <a:pt x="984" y="1134"/>
                    </a:lnTo>
                    <a:lnTo>
                      <a:pt x="946" y="1120"/>
                    </a:lnTo>
                    <a:lnTo>
                      <a:pt x="922" y="1110"/>
                    </a:lnTo>
                    <a:lnTo>
                      <a:pt x="922" y="1108"/>
                    </a:lnTo>
                    <a:lnTo>
                      <a:pt x="903" y="1110"/>
                    </a:lnTo>
                    <a:lnTo>
                      <a:pt x="884" y="1110"/>
                    </a:lnTo>
                    <a:lnTo>
                      <a:pt x="882" y="1101"/>
                    </a:lnTo>
                    <a:lnTo>
                      <a:pt x="870" y="1089"/>
                    </a:lnTo>
                    <a:lnTo>
                      <a:pt x="863" y="1087"/>
                    </a:lnTo>
                    <a:lnTo>
                      <a:pt x="861" y="1082"/>
                    </a:lnTo>
                    <a:lnTo>
                      <a:pt x="851" y="1082"/>
                    </a:lnTo>
                    <a:lnTo>
                      <a:pt x="847" y="1077"/>
                    </a:lnTo>
                    <a:lnTo>
                      <a:pt x="832" y="1075"/>
                    </a:lnTo>
                    <a:lnTo>
                      <a:pt x="828" y="1073"/>
                    </a:lnTo>
                    <a:lnTo>
                      <a:pt x="825" y="1061"/>
                    </a:lnTo>
                    <a:lnTo>
                      <a:pt x="809" y="1042"/>
                    </a:lnTo>
                    <a:lnTo>
                      <a:pt x="797" y="1013"/>
                    </a:lnTo>
                    <a:lnTo>
                      <a:pt x="797" y="1009"/>
                    </a:lnTo>
                    <a:lnTo>
                      <a:pt x="790" y="1002"/>
                    </a:lnTo>
                    <a:lnTo>
                      <a:pt x="776" y="985"/>
                    </a:lnTo>
                    <a:lnTo>
                      <a:pt x="773" y="966"/>
                    </a:lnTo>
                    <a:lnTo>
                      <a:pt x="766" y="957"/>
                    </a:lnTo>
                    <a:lnTo>
                      <a:pt x="769" y="938"/>
                    </a:lnTo>
                    <a:lnTo>
                      <a:pt x="769" y="919"/>
                    </a:lnTo>
                    <a:lnTo>
                      <a:pt x="764" y="902"/>
                    </a:lnTo>
                    <a:lnTo>
                      <a:pt x="771" y="883"/>
                    </a:lnTo>
                    <a:lnTo>
                      <a:pt x="771" y="862"/>
                    </a:lnTo>
                    <a:lnTo>
                      <a:pt x="773" y="841"/>
                    </a:lnTo>
                    <a:lnTo>
                      <a:pt x="771" y="810"/>
                    </a:lnTo>
                    <a:lnTo>
                      <a:pt x="766" y="789"/>
                    </a:lnTo>
                    <a:lnTo>
                      <a:pt x="761" y="779"/>
                    </a:lnTo>
                    <a:lnTo>
                      <a:pt x="764" y="774"/>
                    </a:lnTo>
                    <a:lnTo>
                      <a:pt x="787" y="781"/>
                    </a:lnTo>
                    <a:lnTo>
                      <a:pt x="795" y="805"/>
                    </a:lnTo>
                    <a:lnTo>
                      <a:pt x="799" y="798"/>
                    </a:lnTo>
                    <a:lnTo>
                      <a:pt x="797" y="779"/>
                    </a:lnTo>
                    <a:lnTo>
                      <a:pt x="792" y="758"/>
                    </a:lnTo>
                    <a:lnTo>
                      <a:pt x="837" y="758"/>
                    </a:lnTo>
                    <a:lnTo>
                      <a:pt x="884" y="758"/>
                    </a:lnTo>
                    <a:lnTo>
                      <a:pt x="901" y="758"/>
                    </a:lnTo>
                    <a:lnTo>
                      <a:pt x="951" y="758"/>
                    </a:lnTo>
                    <a:lnTo>
                      <a:pt x="998" y="758"/>
                    </a:lnTo>
                    <a:lnTo>
                      <a:pt x="1048" y="758"/>
                    </a:lnTo>
                    <a:lnTo>
                      <a:pt x="1097" y="758"/>
                    </a:lnTo>
                    <a:lnTo>
                      <a:pt x="1152" y="758"/>
                    </a:lnTo>
                    <a:lnTo>
                      <a:pt x="1206" y="758"/>
                    </a:lnTo>
                    <a:lnTo>
                      <a:pt x="1239" y="758"/>
                    </a:lnTo>
                    <a:lnTo>
                      <a:pt x="1239" y="748"/>
                    </a:lnTo>
                    <a:lnTo>
                      <a:pt x="1244" y="748"/>
                    </a:lnTo>
                    <a:lnTo>
                      <a:pt x="1244" y="748"/>
                    </a:lnTo>
                    <a:lnTo>
                      <a:pt x="1244" y="748"/>
                    </a:lnTo>
                    <a:close/>
                    <a:moveTo>
                      <a:pt x="303" y="540"/>
                    </a:moveTo>
                    <a:lnTo>
                      <a:pt x="303" y="540"/>
                    </a:lnTo>
                    <a:lnTo>
                      <a:pt x="286" y="552"/>
                    </a:lnTo>
                    <a:lnTo>
                      <a:pt x="279" y="545"/>
                    </a:lnTo>
                    <a:lnTo>
                      <a:pt x="277" y="531"/>
                    </a:lnTo>
                    <a:lnTo>
                      <a:pt x="291" y="521"/>
                    </a:lnTo>
                    <a:lnTo>
                      <a:pt x="300" y="516"/>
                    </a:lnTo>
                    <a:lnTo>
                      <a:pt x="310" y="516"/>
                    </a:lnTo>
                    <a:lnTo>
                      <a:pt x="317" y="526"/>
                    </a:lnTo>
                    <a:lnTo>
                      <a:pt x="303" y="540"/>
                    </a:lnTo>
                    <a:lnTo>
                      <a:pt x="303" y="540"/>
                    </a:lnTo>
                    <a:lnTo>
                      <a:pt x="303" y="540"/>
                    </a:lnTo>
                    <a:close/>
                    <a:moveTo>
                      <a:pt x="99" y="455"/>
                    </a:moveTo>
                    <a:lnTo>
                      <a:pt x="99" y="455"/>
                    </a:lnTo>
                    <a:lnTo>
                      <a:pt x="90" y="460"/>
                    </a:lnTo>
                    <a:lnTo>
                      <a:pt x="78" y="455"/>
                    </a:lnTo>
                    <a:lnTo>
                      <a:pt x="68" y="445"/>
                    </a:lnTo>
                    <a:lnTo>
                      <a:pt x="85" y="441"/>
                    </a:lnTo>
                    <a:lnTo>
                      <a:pt x="97" y="443"/>
                    </a:lnTo>
                    <a:lnTo>
                      <a:pt x="99" y="455"/>
                    </a:lnTo>
                    <a:lnTo>
                      <a:pt x="99" y="455"/>
                    </a:lnTo>
                    <a:lnTo>
                      <a:pt x="99" y="455"/>
                    </a:lnTo>
                    <a:close/>
                    <a:moveTo>
                      <a:pt x="0" y="322"/>
                    </a:moveTo>
                    <a:lnTo>
                      <a:pt x="0" y="322"/>
                    </a:lnTo>
                    <a:lnTo>
                      <a:pt x="9" y="329"/>
                    </a:lnTo>
                    <a:lnTo>
                      <a:pt x="19" y="327"/>
                    </a:lnTo>
                    <a:lnTo>
                      <a:pt x="33" y="336"/>
                    </a:lnTo>
                    <a:lnTo>
                      <a:pt x="49" y="341"/>
                    </a:lnTo>
                    <a:lnTo>
                      <a:pt x="47" y="344"/>
                    </a:lnTo>
                    <a:lnTo>
                      <a:pt x="35" y="351"/>
                    </a:lnTo>
                    <a:lnTo>
                      <a:pt x="23" y="344"/>
                    </a:lnTo>
                    <a:lnTo>
                      <a:pt x="16" y="339"/>
                    </a:lnTo>
                    <a:lnTo>
                      <a:pt x="2" y="341"/>
                    </a:lnTo>
                    <a:lnTo>
                      <a:pt x="0" y="336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269" y="12"/>
                    </a:moveTo>
                    <a:lnTo>
                      <a:pt x="269" y="12"/>
                    </a:lnTo>
                    <a:lnTo>
                      <a:pt x="281" y="33"/>
                    </a:lnTo>
                    <a:lnTo>
                      <a:pt x="288" y="24"/>
                    </a:lnTo>
                    <a:lnTo>
                      <a:pt x="317" y="26"/>
                    </a:lnTo>
                    <a:lnTo>
                      <a:pt x="314" y="38"/>
                    </a:lnTo>
                    <a:lnTo>
                      <a:pt x="340" y="48"/>
                    </a:lnTo>
                    <a:lnTo>
                      <a:pt x="357" y="41"/>
                    </a:lnTo>
                    <a:lnTo>
                      <a:pt x="390" y="57"/>
                    </a:lnTo>
                    <a:lnTo>
                      <a:pt x="421" y="62"/>
                    </a:lnTo>
                    <a:lnTo>
                      <a:pt x="433" y="67"/>
                    </a:lnTo>
                    <a:lnTo>
                      <a:pt x="456" y="60"/>
                    </a:lnTo>
                    <a:lnTo>
                      <a:pt x="480" y="74"/>
                    </a:lnTo>
                    <a:lnTo>
                      <a:pt x="497" y="81"/>
                    </a:lnTo>
                    <a:lnTo>
                      <a:pt x="497" y="81"/>
                    </a:lnTo>
                    <a:lnTo>
                      <a:pt x="497" y="239"/>
                    </a:lnTo>
                    <a:lnTo>
                      <a:pt x="497" y="443"/>
                    </a:lnTo>
                    <a:lnTo>
                      <a:pt x="513" y="443"/>
                    </a:lnTo>
                    <a:lnTo>
                      <a:pt x="530" y="452"/>
                    </a:lnTo>
                    <a:lnTo>
                      <a:pt x="541" y="467"/>
                    </a:lnTo>
                    <a:lnTo>
                      <a:pt x="556" y="488"/>
                    </a:lnTo>
                    <a:lnTo>
                      <a:pt x="570" y="469"/>
                    </a:lnTo>
                    <a:lnTo>
                      <a:pt x="586" y="460"/>
                    </a:lnTo>
                    <a:lnTo>
                      <a:pt x="596" y="474"/>
                    </a:lnTo>
                    <a:lnTo>
                      <a:pt x="605" y="488"/>
                    </a:lnTo>
                    <a:lnTo>
                      <a:pt x="622" y="502"/>
                    </a:lnTo>
                    <a:lnTo>
                      <a:pt x="631" y="523"/>
                    </a:lnTo>
                    <a:lnTo>
                      <a:pt x="648" y="559"/>
                    </a:lnTo>
                    <a:lnTo>
                      <a:pt x="676" y="576"/>
                    </a:lnTo>
                    <a:lnTo>
                      <a:pt x="676" y="594"/>
                    </a:lnTo>
                    <a:lnTo>
                      <a:pt x="667" y="606"/>
                    </a:lnTo>
                    <a:lnTo>
                      <a:pt x="657" y="597"/>
                    </a:lnTo>
                    <a:lnTo>
                      <a:pt x="643" y="587"/>
                    </a:lnTo>
                    <a:lnTo>
                      <a:pt x="638" y="564"/>
                    </a:lnTo>
                    <a:lnTo>
                      <a:pt x="617" y="538"/>
                    </a:lnTo>
                    <a:lnTo>
                      <a:pt x="608" y="512"/>
                    </a:lnTo>
                    <a:lnTo>
                      <a:pt x="594" y="509"/>
                    </a:lnTo>
                    <a:lnTo>
                      <a:pt x="567" y="509"/>
                    </a:lnTo>
                    <a:lnTo>
                      <a:pt x="549" y="500"/>
                    </a:lnTo>
                    <a:lnTo>
                      <a:pt x="515" y="467"/>
                    </a:lnTo>
                    <a:lnTo>
                      <a:pt x="499" y="462"/>
                    </a:lnTo>
                    <a:lnTo>
                      <a:pt x="471" y="450"/>
                    </a:lnTo>
                    <a:lnTo>
                      <a:pt x="449" y="452"/>
                    </a:lnTo>
                    <a:lnTo>
                      <a:pt x="416" y="438"/>
                    </a:lnTo>
                    <a:lnTo>
                      <a:pt x="400" y="424"/>
                    </a:lnTo>
                    <a:lnTo>
                      <a:pt x="381" y="431"/>
                    </a:lnTo>
                    <a:lnTo>
                      <a:pt x="385" y="452"/>
                    </a:lnTo>
                    <a:lnTo>
                      <a:pt x="374" y="455"/>
                    </a:lnTo>
                    <a:lnTo>
                      <a:pt x="357" y="462"/>
                    </a:lnTo>
                    <a:lnTo>
                      <a:pt x="340" y="474"/>
                    </a:lnTo>
                    <a:lnTo>
                      <a:pt x="324" y="478"/>
                    </a:lnTo>
                    <a:lnTo>
                      <a:pt x="322" y="460"/>
                    </a:lnTo>
                    <a:lnTo>
                      <a:pt x="329" y="429"/>
                    </a:lnTo>
                    <a:lnTo>
                      <a:pt x="345" y="417"/>
                    </a:lnTo>
                    <a:lnTo>
                      <a:pt x="340" y="410"/>
                    </a:lnTo>
                    <a:lnTo>
                      <a:pt x="322" y="429"/>
                    </a:lnTo>
                    <a:lnTo>
                      <a:pt x="310" y="450"/>
                    </a:lnTo>
                    <a:lnTo>
                      <a:pt x="286" y="474"/>
                    </a:lnTo>
                    <a:lnTo>
                      <a:pt x="298" y="488"/>
                    </a:lnTo>
                    <a:lnTo>
                      <a:pt x="284" y="509"/>
                    </a:lnTo>
                    <a:lnTo>
                      <a:pt x="265" y="523"/>
                    </a:lnTo>
                    <a:lnTo>
                      <a:pt x="251" y="533"/>
                    </a:lnTo>
                    <a:lnTo>
                      <a:pt x="246" y="545"/>
                    </a:lnTo>
                    <a:lnTo>
                      <a:pt x="220" y="559"/>
                    </a:lnTo>
                    <a:lnTo>
                      <a:pt x="215" y="573"/>
                    </a:lnTo>
                    <a:lnTo>
                      <a:pt x="196" y="585"/>
                    </a:lnTo>
                    <a:lnTo>
                      <a:pt x="184" y="583"/>
                    </a:lnTo>
                    <a:lnTo>
                      <a:pt x="170" y="592"/>
                    </a:lnTo>
                    <a:lnTo>
                      <a:pt x="154" y="602"/>
                    </a:lnTo>
                    <a:lnTo>
                      <a:pt x="139" y="611"/>
                    </a:lnTo>
                    <a:lnTo>
                      <a:pt x="113" y="618"/>
                    </a:lnTo>
                    <a:lnTo>
                      <a:pt x="109" y="613"/>
                    </a:lnTo>
                    <a:lnTo>
                      <a:pt x="128" y="602"/>
                    </a:lnTo>
                    <a:lnTo>
                      <a:pt x="142" y="592"/>
                    </a:lnTo>
                    <a:lnTo>
                      <a:pt x="161" y="578"/>
                    </a:lnTo>
                    <a:lnTo>
                      <a:pt x="180" y="573"/>
                    </a:lnTo>
                    <a:lnTo>
                      <a:pt x="189" y="561"/>
                    </a:lnTo>
                    <a:lnTo>
                      <a:pt x="210" y="545"/>
                    </a:lnTo>
                    <a:lnTo>
                      <a:pt x="215" y="538"/>
                    </a:lnTo>
                    <a:lnTo>
                      <a:pt x="227" y="528"/>
                    </a:lnTo>
                    <a:lnTo>
                      <a:pt x="229" y="505"/>
                    </a:lnTo>
                    <a:lnTo>
                      <a:pt x="236" y="486"/>
                    </a:lnTo>
                    <a:lnTo>
                      <a:pt x="220" y="495"/>
                    </a:lnTo>
                    <a:lnTo>
                      <a:pt x="213" y="490"/>
                    </a:lnTo>
                    <a:lnTo>
                      <a:pt x="206" y="502"/>
                    </a:lnTo>
                    <a:lnTo>
                      <a:pt x="194" y="486"/>
                    </a:lnTo>
                    <a:lnTo>
                      <a:pt x="189" y="497"/>
                    </a:lnTo>
                    <a:lnTo>
                      <a:pt x="184" y="481"/>
                    </a:lnTo>
                    <a:lnTo>
                      <a:pt x="168" y="495"/>
                    </a:lnTo>
                    <a:lnTo>
                      <a:pt x="158" y="495"/>
                    </a:lnTo>
                    <a:lnTo>
                      <a:pt x="156" y="474"/>
                    </a:lnTo>
                    <a:lnTo>
                      <a:pt x="158" y="464"/>
                    </a:lnTo>
                    <a:lnTo>
                      <a:pt x="149" y="452"/>
                    </a:lnTo>
                    <a:lnTo>
                      <a:pt x="128" y="460"/>
                    </a:lnTo>
                    <a:lnTo>
                      <a:pt x="113" y="443"/>
                    </a:lnTo>
                    <a:lnTo>
                      <a:pt x="104" y="436"/>
                    </a:lnTo>
                    <a:lnTo>
                      <a:pt x="104" y="417"/>
                    </a:lnTo>
                    <a:lnTo>
                      <a:pt x="90" y="403"/>
                    </a:lnTo>
                    <a:lnTo>
                      <a:pt x="97" y="384"/>
                    </a:lnTo>
                    <a:lnTo>
                      <a:pt x="111" y="365"/>
                    </a:lnTo>
                    <a:lnTo>
                      <a:pt x="116" y="346"/>
                    </a:lnTo>
                    <a:lnTo>
                      <a:pt x="130" y="344"/>
                    </a:lnTo>
                    <a:lnTo>
                      <a:pt x="139" y="348"/>
                    </a:lnTo>
                    <a:lnTo>
                      <a:pt x="154" y="332"/>
                    </a:lnTo>
                    <a:lnTo>
                      <a:pt x="165" y="334"/>
                    </a:lnTo>
                    <a:lnTo>
                      <a:pt x="177" y="325"/>
                    </a:lnTo>
                    <a:lnTo>
                      <a:pt x="175" y="306"/>
                    </a:lnTo>
                    <a:lnTo>
                      <a:pt x="165" y="301"/>
                    </a:lnTo>
                    <a:lnTo>
                      <a:pt x="177" y="284"/>
                    </a:lnTo>
                    <a:lnTo>
                      <a:pt x="168" y="287"/>
                    </a:lnTo>
                    <a:lnTo>
                      <a:pt x="149" y="294"/>
                    </a:lnTo>
                    <a:lnTo>
                      <a:pt x="144" y="303"/>
                    </a:lnTo>
                    <a:lnTo>
                      <a:pt x="132" y="294"/>
                    </a:lnTo>
                    <a:lnTo>
                      <a:pt x="109" y="299"/>
                    </a:lnTo>
                    <a:lnTo>
                      <a:pt x="85" y="289"/>
                    </a:lnTo>
                    <a:lnTo>
                      <a:pt x="78" y="275"/>
                    </a:lnTo>
                    <a:lnTo>
                      <a:pt x="59" y="251"/>
                    </a:lnTo>
                    <a:lnTo>
                      <a:pt x="80" y="235"/>
                    </a:lnTo>
                    <a:lnTo>
                      <a:pt x="118" y="216"/>
                    </a:lnTo>
                    <a:lnTo>
                      <a:pt x="130" y="216"/>
                    </a:lnTo>
                    <a:lnTo>
                      <a:pt x="128" y="235"/>
                    </a:lnTo>
                    <a:lnTo>
                      <a:pt x="163" y="235"/>
                    </a:lnTo>
                    <a:lnTo>
                      <a:pt x="149" y="209"/>
                    </a:lnTo>
                    <a:lnTo>
                      <a:pt x="130" y="194"/>
                    </a:lnTo>
                    <a:lnTo>
                      <a:pt x="118" y="173"/>
                    </a:lnTo>
                    <a:lnTo>
                      <a:pt x="102" y="154"/>
                    </a:lnTo>
                    <a:lnTo>
                      <a:pt x="80" y="140"/>
                    </a:lnTo>
                    <a:lnTo>
                      <a:pt x="87" y="119"/>
                    </a:lnTo>
                    <a:lnTo>
                      <a:pt x="118" y="116"/>
                    </a:lnTo>
                    <a:lnTo>
                      <a:pt x="139" y="95"/>
                    </a:lnTo>
                    <a:lnTo>
                      <a:pt x="142" y="74"/>
                    </a:lnTo>
                    <a:lnTo>
                      <a:pt x="158" y="52"/>
                    </a:lnTo>
                    <a:lnTo>
                      <a:pt x="175" y="45"/>
                    </a:lnTo>
                    <a:lnTo>
                      <a:pt x="206" y="24"/>
                    </a:lnTo>
                    <a:lnTo>
                      <a:pt x="220" y="26"/>
                    </a:lnTo>
                    <a:lnTo>
                      <a:pt x="246" y="0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81" name="Freeform 342">
                <a:extLst>
                  <a:ext uri="{FF2B5EF4-FFF2-40B4-BE49-F238E27FC236}">
                    <a16:creationId xmlns:a16="http://schemas.microsoft.com/office/drawing/2014/main" id="{532A2337-6C8E-4A04-A0F5-155275C98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030" y="3758990"/>
                <a:ext cx="397042" cy="340581"/>
              </a:xfrm>
              <a:custGeom>
                <a:avLst/>
                <a:gdLst>
                  <a:gd name="T0" fmla="*/ 83 w 218"/>
                  <a:gd name="T1" fmla="*/ 26 h 187"/>
                  <a:gd name="T2" fmla="*/ 114 w 218"/>
                  <a:gd name="T3" fmla="*/ 26 h 187"/>
                  <a:gd name="T4" fmla="*/ 135 w 218"/>
                  <a:gd name="T5" fmla="*/ 35 h 187"/>
                  <a:gd name="T6" fmla="*/ 144 w 218"/>
                  <a:gd name="T7" fmla="*/ 26 h 187"/>
                  <a:gd name="T8" fmla="*/ 185 w 218"/>
                  <a:gd name="T9" fmla="*/ 24 h 187"/>
                  <a:gd name="T10" fmla="*/ 175 w 218"/>
                  <a:gd name="T11" fmla="*/ 35 h 187"/>
                  <a:gd name="T12" fmla="*/ 201 w 218"/>
                  <a:gd name="T13" fmla="*/ 45 h 187"/>
                  <a:gd name="T14" fmla="*/ 213 w 218"/>
                  <a:gd name="T15" fmla="*/ 59 h 187"/>
                  <a:gd name="T16" fmla="*/ 206 w 218"/>
                  <a:gd name="T17" fmla="*/ 71 h 187"/>
                  <a:gd name="T18" fmla="*/ 211 w 218"/>
                  <a:gd name="T19" fmla="*/ 83 h 187"/>
                  <a:gd name="T20" fmla="*/ 196 w 218"/>
                  <a:gd name="T21" fmla="*/ 90 h 187"/>
                  <a:gd name="T22" fmla="*/ 192 w 218"/>
                  <a:gd name="T23" fmla="*/ 102 h 187"/>
                  <a:gd name="T24" fmla="*/ 206 w 218"/>
                  <a:gd name="T25" fmla="*/ 118 h 187"/>
                  <a:gd name="T26" fmla="*/ 182 w 218"/>
                  <a:gd name="T27" fmla="*/ 130 h 187"/>
                  <a:gd name="T28" fmla="*/ 166 w 218"/>
                  <a:gd name="T29" fmla="*/ 137 h 187"/>
                  <a:gd name="T30" fmla="*/ 140 w 218"/>
                  <a:gd name="T31" fmla="*/ 130 h 187"/>
                  <a:gd name="T32" fmla="*/ 144 w 218"/>
                  <a:gd name="T33" fmla="*/ 137 h 187"/>
                  <a:gd name="T34" fmla="*/ 144 w 218"/>
                  <a:gd name="T35" fmla="*/ 156 h 187"/>
                  <a:gd name="T36" fmla="*/ 161 w 218"/>
                  <a:gd name="T37" fmla="*/ 161 h 187"/>
                  <a:gd name="T38" fmla="*/ 147 w 218"/>
                  <a:gd name="T39" fmla="*/ 175 h 187"/>
                  <a:gd name="T40" fmla="*/ 128 w 218"/>
                  <a:gd name="T41" fmla="*/ 180 h 187"/>
                  <a:gd name="T42" fmla="*/ 114 w 218"/>
                  <a:gd name="T43" fmla="*/ 187 h 187"/>
                  <a:gd name="T44" fmla="*/ 99 w 218"/>
                  <a:gd name="T45" fmla="*/ 161 h 187"/>
                  <a:gd name="T46" fmla="*/ 88 w 218"/>
                  <a:gd name="T47" fmla="*/ 151 h 187"/>
                  <a:gd name="T48" fmla="*/ 97 w 218"/>
                  <a:gd name="T49" fmla="*/ 140 h 187"/>
                  <a:gd name="T50" fmla="*/ 88 w 218"/>
                  <a:gd name="T51" fmla="*/ 125 h 187"/>
                  <a:gd name="T52" fmla="*/ 92 w 218"/>
                  <a:gd name="T53" fmla="*/ 109 h 187"/>
                  <a:gd name="T54" fmla="*/ 90 w 218"/>
                  <a:gd name="T55" fmla="*/ 97 h 187"/>
                  <a:gd name="T56" fmla="*/ 69 w 218"/>
                  <a:gd name="T57" fmla="*/ 97 h 187"/>
                  <a:gd name="T58" fmla="*/ 52 w 218"/>
                  <a:gd name="T59" fmla="*/ 85 h 187"/>
                  <a:gd name="T60" fmla="*/ 21 w 218"/>
                  <a:gd name="T61" fmla="*/ 85 h 187"/>
                  <a:gd name="T62" fmla="*/ 14 w 218"/>
                  <a:gd name="T63" fmla="*/ 78 h 187"/>
                  <a:gd name="T64" fmla="*/ 14 w 218"/>
                  <a:gd name="T65" fmla="*/ 69 h 187"/>
                  <a:gd name="T66" fmla="*/ 10 w 218"/>
                  <a:gd name="T67" fmla="*/ 59 h 187"/>
                  <a:gd name="T68" fmla="*/ 0 w 218"/>
                  <a:gd name="T69" fmla="*/ 50 h 187"/>
                  <a:gd name="T70" fmla="*/ 7 w 218"/>
                  <a:gd name="T71" fmla="*/ 28 h 187"/>
                  <a:gd name="T72" fmla="*/ 17 w 218"/>
                  <a:gd name="T73" fmla="*/ 16 h 187"/>
                  <a:gd name="T74" fmla="*/ 31 w 218"/>
                  <a:gd name="T75" fmla="*/ 7 h 187"/>
                  <a:gd name="T76" fmla="*/ 21 w 218"/>
                  <a:gd name="T77" fmla="*/ 12 h 187"/>
                  <a:gd name="T78" fmla="*/ 26 w 218"/>
                  <a:gd name="T79" fmla="*/ 28 h 187"/>
                  <a:gd name="T80" fmla="*/ 26 w 218"/>
                  <a:gd name="T81" fmla="*/ 50 h 187"/>
                  <a:gd name="T82" fmla="*/ 36 w 218"/>
                  <a:gd name="T83" fmla="*/ 38 h 187"/>
                  <a:gd name="T84" fmla="*/ 31 w 218"/>
                  <a:gd name="T85" fmla="*/ 19 h 187"/>
                  <a:gd name="T86" fmla="*/ 47 w 218"/>
                  <a:gd name="T87" fmla="*/ 5 h 187"/>
                  <a:gd name="T88" fmla="*/ 59 w 218"/>
                  <a:gd name="T89" fmla="*/ 12 h 187"/>
                  <a:gd name="T90" fmla="*/ 83 w 218"/>
                  <a:gd name="T91" fmla="*/ 21 h 187"/>
                  <a:gd name="T92" fmla="*/ 83 w 218"/>
                  <a:gd name="T93" fmla="*/ 2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8" h="187">
                    <a:moveTo>
                      <a:pt x="83" y="26"/>
                    </a:moveTo>
                    <a:lnTo>
                      <a:pt x="83" y="26"/>
                    </a:lnTo>
                    <a:lnTo>
                      <a:pt x="97" y="26"/>
                    </a:lnTo>
                    <a:lnTo>
                      <a:pt x="114" y="26"/>
                    </a:lnTo>
                    <a:lnTo>
                      <a:pt x="123" y="33"/>
                    </a:lnTo>
                    <a:lnTo>
                      <a:pt x="135" y="35"/>
                    </a:lnTo>
                    <a:lnTo>
                      <a:pt x="144" y="28"/>
                    </a:lnTo>
                    <a:lnTo>
                      <a:pt x="144" y="26"/>
                    </a:lnTo>
                    <a:lnTo>
                      <a:pt x="166" y="24"/>
                    </a:lnTo>
                    <a:lnTo>
                      <a:pt x="185" y="24"/>
                    </a:lnTo>
                    <a:lnTo>
                      <a:pt x="170" y="28"/>
                    </a:lnTo>
                    <a:lnTo>
                      <a:pt x="175" y="35"/>
                    </a:lnTo>
                    <a:lnTo>
                      <a:pt x="189" y="38"/>
                    </a:lnTo>
                    <a:lnTo>
                      <a:pt x="201" y="45"/>
                    </a:lnTo>
                    <a:lnTo>
                      <a:pt x="203" y="59"/>
                    </a:lnTo>
                    <a:lnTo>
                      <a:pt x="213" y="59"/>
                    </a:lnTo>
                    <a:lnTo>
                      <a:pt x="218" y="61"/>
                    </a:lnTo>
                    <a:lnTo>
                      <a:pt x="206" y="71"/>
                    </a:lnTo>
                    <a:lnTo>
                      <a:pt x="203" y="78"/>
                    </a:lnTo>
                    <a:lnTo>
                      <a:pt x="211" y="83"/>
                    </a:lnTo>
                    <a:lnTo>
                      <a:pt x="206" y="87"/>
                    </a:lnTo>
                    <a:lnTo>
                      <a:pt x="196" y="90"/>
                    </a:lnTo>
                    <a:lnTo>
                      <a:pt x="196" y="97"/>
                    </a:lnTo>
                    <a:lnTo>
                      <a:pt x="192" y="102"/>
                    </a:lnTo>
                    <a:lnTo>
                      <a:pt x="203" y="113"/>
                    </a:lnTo>
                    <a:lnTo>
                      <a:pt x="206" y="118"/>
                    </a:lnTo>
                    <a:lnTo>
                      <a:pt x="199" y="125"/>
                    </a:lnTo>
                    <a:lnTo>
                      <a:pt x="182" y="130"/>
                    </a:lnTo>
                    <a:lnTo>
                      <a:pt x="168" y="132"/>
                    </a:lnTo>
                    <a:lnTo>
                      <a:pt x="166" y="137"/>
                    </a:lnTo>
                    <a:lnTo>
                      <a:pt x="151" y="132"/>
                    </a:lnTo>
                    <a:lnTo>
                      <a:pt x="140" y="130"/>
                    </a:lnTo>
                    <a:lnTo>
                      <a:pt x="137" y="132"/>
                    </a:lnTo>
                    <a:lnTo>
                      <a:pt x="144" y="137"/>
                    </a:lnTo>
                    <a:lnTo>
                      <a:pt x="142" y="147"/>
                    </a:lnTo>
                    <a:lnTo>
                      <a:pt x="144" y="156"/>
                    </a:lnTo>
                    <a:lnTo>
                      <a:pt x="159" y="158"/>
                    </a:lnTo>
                    <a:lnTo>
                      <a:pt x="161" y="161"/>
                    </a:lnTo>
                    <a:lnTo>
                      <a:pt x="149" y="166"/>
                    </a:lnTo>
                    <a:lnTo>
                      <a:pt x="147" y="175"/>
                    </a:lnTo>
                    <a:lnTo>
                      <a:pt x="140" y="175"/>
                    </a:lnTo>
                    <a:lnTo>
                      <a:pt x="128" y="180"/>
                    </a:lnTo>
                    <a:lnTo>
                      <a:pt x="125" y="184"/>
                    </a:lnTo>
                    <a:lnTo>
                      <a:pt x="114" y="187"/>
                    </a:lnTo>
                    <a:lnTo>
                      <a:pt x="104" y="177"/>
                    </a:lnTo>
                    <a:lnTo>
                      <a:pt x="99" y="161"/>
                    </a:lnTo>
                    <a:lnTo>
                      <a:pt x="95" y="156"/>
                    </a:lnTo>
                    <a:lnTo>
                      <a:pt x="88" y="151"/>
                    </a:lnTo>
                    <a:lnTo>
                      <a:pt x="97" y="144"/>
                    </a:lnTo>
                    <a:lnTo>
                      <a:pt x="97" y="140"/>
                    </a:lnTo>
                    <a:lnTo>
                      <a:pt x="90" y="135"/>
                    </a:lnTo>
                    <a:lnTo>
                      <a:pt x="88" y="125"/>
                    </a:lnTo>
                    <a:lnTo>
                      <a:pt x="90" y="113"/>
                    </a:lnTo>
                    <a:lnTo>
                      <a:pt x="92" y="109"/>
                    </a:lnTo>
                    <a:lnTo>
                      <a:pt x="95" y="99"/>
                    </a:lnTo>
                    <a:lnTo>
                      <a:pt x="90" y="97"/>
                    </a:lnTo>
                    <a:lnTo>
                      <a:pt x="80" y="97"/>
                    </a:lnTo>
                    <a:lnTo>
                      <a:pt x="69" y="97"/>
                    </a:lnTo>
                    <a:lnTo>
                      <a:pt x="62" y="99"/>
                    </a:lnTo>
                    <a:lnTo>
                      <a:pt x="52" y="85"/>
                    </a:lnTo>
                    <a:lnTo>
                      <a:pt x="43" y="83"/>
                    </a:lnTo>
                    <a:lnTo>
                      <a:pt x="21" y="85"/>
                    </a:lnTo>
                    <a:lnTo>
                      <a:pt x="17" y="80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4" y="69"/>
                    </a:lnTo>
                    <a:lnTo>
                      <a:pt x="14" y="61"/>
                    </a:lnTo>
                    <a:lnTo>
                      <a:pt x="10" y="59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5" y="40"/>
                    </a:lnTo>
                    <a:lnTo>
                      <a:pt x="7" y="28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21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26" y="19"/>
                    </a:lnTo>
                    <a:lnTo>
                      <a:pt x="26" y="28"/>
                    </a:lnTo>
                    <a:lnTo>
                      <a:pt x="19" y="38"/>
                    </a:lnTo>
                    <a:lnTo>
                      <a:pt x="26" y="50"/>
                    </a:lnTo>
                    <a:lnTo>
                      <a:pt x="33" y="50"/>
                    </a:lnTo>
                    <a:lnTo>
                      <a:pt x="36" y="38"/>
                    </a:lnTo>
                    <a:lnTo>
                      <a:pt x="31" y="33"/>
                    </a:lnTo>
                    <a:lnTo>
                      <a:pt x="31" y="19"/>
                    </a:lnTo>
                    <a:lnTo>
                      <a:pt x="50" y="14"/>
                    </a:lnTo>
                    <a:lnTo>
                      <a:pt x="47" y="5"/>
                    </a:lnTo>
                    <a:lnTo>
                      <a:pt x="54" y="0"/>
                    </a:lnTo>
                    <a:lnTo>
                      <a:pt x="59" y="12"/>
                    </a:lnTo>
                    <a:lnTo>
                      <a:pt x="71" y="12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8CC92460-2A87-4482-8E0F-CA7700AE6B3C}"/>
                </a:ext>
              </a:extLst>
            </p:cNvPr>
            <p:cNvGrpSpPr/>
            <p:nvPr/>
          </p:nvGrpSpPr>
          <p:grpSpPr>
            <a:xfrm>
              <a:off x="10152172" y="2662294"/>
              <a:ext cx="101192" cy="101192"/>
              <a:chOff x="5418923" y="1853260"/>
              <a:chExt cx="45719" cy="45719"/>
            </a:xfrm>
          </p:grpSpPr>
          <p:sp>
            <p:nvSpPr>
              <p:cNvPr id="197" name="Teardrop 196">
                <a:extLst>
                  <a:ext uri="{FF2B5EF4-FFF2-40B4-BE49-F238E27FC236}">
                    <a16:creationId xmlns:a16="http://schemas.microsoft.com/office/drawing/2014/main" id="{CFC8B704-D4E5-4AD4-9C82-4FC4CFAC50C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360203DE-7C8A-4DA6-A227-991305EFE1C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9045584" y="2828611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73C85EA5-0F39-477F-8B32-7A019ABA0D08}"/>
                </a:ext>
              </a:extLst>
            </p:cNvPr>
            <p:cNvGrpSpPr/>
            <p:nvPr/>
          </p:nvGrpSpPr>
          <p:grpSpPr>
            <a:xfrm>
              <a:off x="10106159" y="2667228"/>
              <a:ext cx="101192" cy="101192"/>
              <a:chOff x="5418923" y="1853260"/>
              <a:chExt cx="45719" cy="45719"/>
            </a:xfrm>
          </p:grpSpPr>
          <p:sp>
            <p:nvSpPr>
              <p:cNvPr id="200" name="Teardrop 199">
                <a:extLst>
                  <a:ext uri="{FF2B5EF4-FFF2-40B4-BE49-F238E27FC236}">
                    <a16:creationId xmlns:a16="http://schemas.microsoft.com/office/drawing/2014/main" id="{44297F5F-AC11-41B7-A4A5-615CD59908A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3688F7A-D0C8-427D-A80C-696A62BF2E5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DEA81EAC-2481-469B-9B94-F0EEFF711CD4}"/>
                </a:ext>
              </a:extLst>
            </p:cNvPr>
            <p:cNvGrpSpPr/>
            <p:nvPr/>
          </p:nvGrpSpPr>
          <p:grpSpPr>
            <a:xfrm>
              <a:off x="10055563" y="2662294"/>
              <a:ext cx="101192" cy="101192"/>
              <a:chOff x="5418923" y="1853260"/>
              <a:chExt cx="45719" cy="45719"/>
            </a:xfrm>
          </p:grpSpPr>
          <p:sp>
            <p:nvSpPr>
              <p:cNvPr id="203" name="Teardrop 202">
                <a:extLst>
                  <a:ext uri="{FF2B5EF4-FFF2-40B4-BE49-F238E27FC236}">
                    <a16:creationId xmlns:a16="http://schemas.microsoft.com/office/drawing/2014/main" id="{6A49129C-9B37-4401-8C44-E94E4617704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25FF32D2-18B9-477F-A751-8C9812CD6A8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99319BE8-7585-41C9-A897-4230FEF2A3F3}"/>
                </a:ext>
              </a:extLst>
            </p:cNvPr>
            <p:cNvGrpSpPr/>
            <p:nvPr/>
          </p:nvGrpSpPr>
          <p:grpSpPr>
            <a:xfrm>
              <a:off x="10247211" y="2596139"/>
              <a:ext cx="101192" cy="101192"/>
              <a:chOff x="5418923" y="1853260"/>
              <a:chExt cx="45719" cy="45719"/>
            </a:xfrm>
          </p:grpSpPr>
          <p:sp>
            <p:nvSpPr>
              <p:cNvPr id="206" name="Teardrop 205">
                <a:extLst>
                  <a:ext uri="{FF2B5EF4-FFF2-40B4-BE49-F238E27FC236}">
                    <a16:creationId xmlns:a16="http://schemas.microsoft.com/office/drawing/2014/main" id="{364BC908-B14B-4CE9-965C-A1CF616EAE1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8F2340DC-9BE4-4FDF-9E48-C5D6A477772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D4A2CE4-06B9-4F97-B879-11000848B0FC}"/>
                </a:ext>
              </a:extLst>
            </p:cNvPr>
            <p:cNvGrpSpPr/>
            <p:nvPr/>
          </p:nvGrpSpPr>
          <p:grpSpPr>
            <a:xfrm>
              <a:off x="10305032" y="2571439"/>
              <a:ext cx="101192" cy="101192"/>
              <a:chOff x="5418923" y="1853260"/>
              <a:chExt cx="45719" cy="45719"/>
            </a:xfrm>
          </p:grpSpPr>
          <p:sp>
            <p:nvSpPr>
              <p:cNvPr id="209" name="Teardrop 208">
                <a:extLst>
                  <a:ext uri="{FF2B5EF4-FFF2-40B4-BE49-F238E27FC236}">
                    <a16:creationId xmlns:a16="http://schemas.microsoft.com/office/drawing/2014/main" id="{A23D7985-E24E-42E6-A4AB-655BCD53B9C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9C6417B8-A9E7-4A26-BDDF-AA1F2C7E8AC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23589BCB-46F7-4A7A-9142-E691448648F9}"/>
                </a:ext>
              </a:extLst>
            </p:cNvPr>
            <p:cNvGrpSpPr/>
            <p:nvPr/>
          </p:nvGrpSpPr>
          <p:grpSpPr>
            <a:xfrm>
              <a:off x="9674379" y="3225582"/>
              <a:ext cx="101192" cy="101192"/>
              <a:chOff x="5418923" y="1853260"/>
              <a:chExt cx="45719" cy="45719"/>
            </a:xfrm>
          </p:grpSpPr>
          <p:sp>
            <p:nvSpPr>
              <p:cNvPr id="212" name="Teardrop 211">
                <a:extLst>
                  <a:ext uri="{FF2B5EF4-FFF2-40B4-BE49-F238E27FC236}">
                    <a16:creationId xmlns:a16="http://schemas.microsoft.com/office/drawing/2014/main" id="{67E03C31-6FE7-4BC9-911C-07AC5EEE679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7D1AC09-4EEA-4284-AA2F-3539A2A7A6A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C86D772-4DF0-4134-AF89-8734B3ED0B98}"/>
                </a:ext>
              </a:extLst>
            </p:cNvPr>
            <p:cNvGrpSpPr/>
            <p:nvPr/>
          </p:nvGrpSpPr>
          <p:grpSpPr>
            <a:xfrm>
              <a:off x="11239405" y="4721852"/>
              <a:ext cx="101192" cy="101192"/>
              <a:chOff x="5418923" y="1853260"/>
              <a:chExt cx="45719" cy="45719"/>
            </a:xfrm>
          </p:grpSpPr>
          <p:sp>
            <p:nvSpPr>
              <p:cNvPr id="215" name="Teardrop 214">
                <a:extLst>
                  <a:ext uri="{FF2B5EF4-FFF2-40B4-BE49-F238E27FC236}">
                    <a16:creationId xmlns:a16="http://schemas.microsoft.com/office/drawing/2014/main" id="{9A39017B-43E1-4AE7-A573-928F70C27A3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41DBF5B-9E6E-4308-8E08-61C17CD6617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74F932F2-32D0-46EA-953F-0A22F4F2A0CE}"/>
                </a:ext>
              </a:extLst>
            </p:cNvPr>
            <p:cNvGrpSpPr/>
            <p:nvPr/>
          </p:nvGrpSpPr>
          <p:grpSpPr>
            <a:xfrm>
              <a:off x="11293013" y="4694600"/>
              <a:ext cx="101192" cy="101192"/>
              <a:chOff x="5418923" y="1853260"/>
              <a:chExt cx="45719" cy="45719"/>
            </a:xfrm>
          </p:grpSpPr>
          <p:sp>
            <p:nvSpPr>
              <p:cNvPr id="218" name="Teardrop 217">
                <a:extLst>
                  <a:ext uri="{FF2B5EF4-FFF2-40B4-BE49-F238E27FC236}">
                    <a16:creationId xmlns:a16="http://schemas.microsoft.com/office/drawing/2014/main" id="{3D8313B2-5D99-48C5-A916-F1400459BA5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72F26E26-F48F-436A-B0A6-268A6805AC5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F4644F9-95EE-45DE-8E2C-9C02C0BCA102}"/>
                </a:ext>
              </a:extLst>
            </p:cNvPr>
            <p:cNvGrpSpPr/>
            <p:nvPr/>
          </p:nvGrpSpPr>
          <p:grpSpPr>
            <a:xfrm>
              <a:off x="11141046" y="4890308"/>
              <a:ext cx="101192" cy="101192"/>
              <a:chOff x="5418923" y="1853260"/>
              <a:chExt cx="45719" cy="45719"/>
            </a:xfrm>
          </p:grpSpPr>
          <p:sp>
            <p:nvSpPr>
              <p:cNvPr id="221" name="Teardrop 220">
                <a:extLst>
                  <a:ext uri="{FF2B5EF4-FFF2-40B4-BE49-F238E27FC236}">
                    <a16:creationId xmlns:a16="http://schemas.microsoft.com/office/drawing/2014/main" id="{C784BFFE-FF59-4BE1-8BBA-2A6611114BA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91EF387F-BBFB-4DCD-B8A7-6BB201C809A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3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829B6B-6E79-4006-B72D-9220FCB4EDDC}"/>
              </a:ext>
            </a:extLst>
          </p:cNvPr>
          <p:cNvGrpSpPr/>
          <p:nvPr/>
        </p:nvGrpSpPr>
        <p:grpSpPr>
          <a:xfrm>
            <a:off x="4296634" y="-2062784"/>
            <a:ext cx="13169693" cy="8374004"/>
            <a:chOff x="4296634" y="-2062784"/>
            <a:chExt cx="13169693" cy="8374004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EC13E402-26D3-4F85-BFE0-8B37BB0F2E99}"/>
                </a:ext>
              </a:extLst>
            </p:cNvPr>
            <p:cNvGrpSpPr/>
            <p:nvPr/>
          </p:nvGrpSpPr>
          <p:grpSpPr>
            <a:xfrm>
              <a:off x="4296634" y="-2062784"/>
              <a:ext cx="13169693" cy="8374004"/>
              <a:chOff x="4329484" y="-1304564"/>
              <a:chExt cx="11453048" cy="728246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3FFD0C5-65D7-4F10-BFC8-3279E011AD9C}"/>
                  </a:ext>
                </a:extLst>
              </p:cNvPr>
              <p:cNvGrpSpPr/>
              <p:nvPr/>
            </p:nvGrpSpPr>
            <p:grpSpPr>
              <a:xfrm>
                <a:off x="5232049" y="-1304564"/>
                <a:ext cx="10550483" cy="7282468"/>
                <a:chOff x="5413657" y="292272"/>
                <a:chExt cx="6909183" cy="4769062"/>
              </a:xfrm>
            </p:grpSpPr>
            <p:sp>
              <p:nvSpPr>
                <p:cNvPr id="9" name="Freeform 247">
                  <a:extLst>
                    <a:ext uri="{FF2B5EF4-FFF2-40B4-BE49-F238E27FC236}">
                      <a16:creationId xmlns:a16="http://schemas.microsoft.com/office/drawing/2014/main" id="{E7D38951-A525-474E-8BDE-58D3F850D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368" y="3742756"/>
                  <a:ext cx="255071" cy="302212"/>
                </a:xfrm>
                <a:custGeom>
                  <a:avLst/>
                  <a:gdLst>
                    <a:gd name="connsiteX0" fmla="*/ 74991 w 282220"/>
                    <a:gd name="connsiteY0" fmla="*/ 0 h 334378"/>
                    <a:gd name="connsiteX1" fmla="*/ 80892 w 282220"/>
                    <a:gd name="connsiteY1" fmla="*/ 7868 h 334378"/>
                    <a:gd name="connsiteX2" fmla="*/ 84515 w 282220"/>
                    <a:gd name="connsiteY2" fmla="*/ 7143 h 334378"/>
                    <a:gd name="connsiteX3" fmla="*/ 104968 w 282220"/>
                    <a:gd name="connsiteY3" fmla="*/ 34413 h 334378"/>
                    <a:gd name="connsiteX4" fmla="*/ 117750 w 282220"/>
                    <a:gd name="connsiteY4" fmla="*/ 63629 h 334378"/>
                    <a:gd name="connsiteX5" fmla="*/ 154528 w 282220"/>
                    <a:gd name="connsiteY5" fmla="*/ 63629 h 334378"/>
                    <a:gd name="connsiteX6" fmla="*/ 157469 w 282220"/>
                    <a:gd name="connsiteY6" fmla="*/ 70772 h 334378"/>
                    <a:gd name="connsiteX7" fmla="*/ 164052 w 282220"/>
                    <a:gd name="connsiteY7" fmla="*/ 70772 h 334378"/>
                    <a:gd name="connsiteX8" fmla="*/ 179959 w 282220"/>
                    <a:gd name="connsiteY8" fmla="*/ 109404 h 334378"/>
                    <a:gd name="connsiteX9" fmla="*/ 154962 w 282220"/>
                    <a:gd name="connsiteY9" fmla="*/ 113949 h 334378"/>
                    <a:gd name="connsiteX10" fmla="*/ 148982 w 282220"/>
                    <a:gd name="connsiteY10" fmla="*/ 129894 h 334378"/>
                    <a:gd name="connsiteX11" fmla="*/ 181797 w 282220"/>
                    <a:gd name="connsiteY11" fmla="*/ 145438 h 334378"/>
                    <a:gd name="connsiteX12" fmla="*/ 184776 w 282220"/>
                    <a:gd name="connsiteY12" fmla="*/ 149481 h 334378"/>
                    <a:gd name="connsiteX13" fmla="*/ 191321 w 282220"/>
                    <a:gd name="connsiteY13" fmla="*/ 152581 h 334378"/>
                    <a:gd name="connsiteX14" fmla="*/ 223136 w 282220"/>
                    <a:gd name="connsiteY14" fmla="*/ 195758 h 334378"/>
                    <a:gd name="connsiteX15" fmla="*/ 245861 w 282220"/>
                    <a:gd name="connsiteY15" fmla="*/ 234390 h 334378"/>
                    <a:gd name="connsiteX16" fmla="*/ 273130 w 282220"/>
                    <a:gd name="connsiteY16" fmla="*/ 259387 h 334378"/>
                    <a:gd name="connsiteX17" fmla="*/ 282220 w 282220"/>
                    <a:gd name="connsiteY17" fmla="*/ 286656 h 334378"/>
                    <a:gd name="connsiteX18" fmla="*/ 277675 w 282220"/>
                    <a:gd name="connsiteY18" fmla="*/ 325288 h 334378"/>
                    <a:gd name="connsiteX19" fmla="*/ 239043 w 282220"/>
                    <a:gd name="connsiteY19" fmla="*/ 309381 h 334378"/>
                    <a:gd name="connsiteX20" fmla="*/ 223136 w 282220"/>
                    <a:gd name="connsiteY20" fmla="*/ 334378 h 334378"/>
                    <a:gd name="connsiteX21" fmla="*/ 195866 w 282220"/>
                    <a:gd name="connsiteY21" fmla="*/ 318471 h 334378"/>
                    <a:gd name="connsiteX22" fmla="*/ 196666 w 282220"/>
                    <a:gd name="connsiteY22" fmla="*/ 317351 h 334378"/>
                    <a:gd name="connsiteX23" fmla="*/ 186342 w 282220"/>
                    <a:gd name="connsiteY23" fmla="*/ 311328 h 334378"/>
                    <a:gd name="connsiteX24" fmla="*/ 197705 w 282220"/>
                    <a:gd name="connsiteY24" fmla="*/ 295421 h 334378"/>
                    <a:gd name="connsiteX25" fmla="*/ 197705 w 282220"/>
                    <a:gd name="connsiteY25" fmla="*/ 263606 h 334378"/>
                    <a:gd name="connsiteX26" fmla="*/ 170435 w 282220"/>
                    <a:gd name="connsiteY26" fmla="*/ 231792 h 334378"/>
                    <a:gd name="connsiteX27" fmla="*/ 165890 w 282220"/>
                    <a:gd name="connsiteY27" fmla="*/ 193160 h 334378"/>
                    <a:gd name="connsiteX28" fmla="*/ 144743 w 282220"/>
                    <a:gd name="connsiteY28" fmla="*/ 168488 h 334378"/>
                    <a:gd name="connsiteX29" fmla="*/ 120875 w 282220"/>
                    <a:gd name="connsiteY29" fmla="*/ 168488 h 334378"/>
                    <a:gd name="connsiteX30" fmla="*/ 116330 w 282220"/>
                    <a:gd name="connsiteY30" fmla="*/ 179851 h 334378"/>
                    <a:gd name="connsiteX31" fmla="*/ 89060 w 282220"/>
                    <a:gd name="connsiteY31" fmla="*/ 184396 h 334378"/>
                    <a:gd name="connsiteX32" fmla="*/ 85786 w 282220"/>
                    <a:gd name="connsiteY32" fmla="*/ 176211 h 334378"/>
                    <a:gd name="connsiteX33" fmla="*/ 79536 w 282220"/>
                    <a:gd name="connsiteY33" fmla="*/ 177253 h 334378"/>
                    <a:gd name="connsiteX34" fmla="*/ 79008 w 282220"/>
                    <a:gd name="connsiteY34" fmla="*/ 175932 h 334378"/>
                    <a:gd name="connsiteX35" fmla="*/ 41339 w 282220"/>
                    <a:gd name="connsiteY35" fmla="*/ 195758 h 334378"/>
                    <a:gd name="connsiteX36" fmla="*/ 41339 w 282220"/>
                    <a:gd name="connsiteY36" fmla="*/ 183602 h 334378"/>
                    <a:gd name="connsiteX37" fmla="*/ 31815 w 282220"/>
                    <a:gd name="connsiteY37" fmla="*/ 188615 h 334378"/>
                    <a:gd name="connsiteX38" fmla="*/ 31815 w 282220"/>
                    <a:gd name="connsiteY38" fmla="*/ 156800 h 334378"/>
                    <a:gd name="connsiteX39" fmla="*/ 41619 w 282220"/>
                    <a:gd name="connsiteY39" fmla="*/ 123465 h 334378"/>
                    <a:gd name="connsiteX40" fmla="*/ 25431 w 282220"/>
                    <a:gd name="connsiteY40" fmla="*/ 120767 h 334378"/>
                    <a:gd name="connsiteX41" fmla="*/ 25431 w 282220"/>
                    <a:gd name="connsiteY41" fmla="*/ 115211 h 334378"/>
                    <a:gd name="connsiteX42" fmla="*/ 15907 w 282220"/>
                    <a:gd name="connsiteY42" fmla="*/ 113624 h 334378"/>
                    <a:gd name="connsiteX43" fmla="*/ 15907 w 282220"/>
                    <a:gd name="connsiteY43" fmla="*/ 92600 h 334378"/>
                    <a:gd name="connsiteX44" fmla="*/ 9524 w 282220"/>
                    <a:gd name="connsiteY44" fmla="*/ 88952 h 334378"/>
                    <a:gd name="connsiteX45" fmla="*/ 9896 w 282220"/>
                    <a:gd name="connsiteY45" fmla="*/ 87464 h 334378"/>
                    <a:gd name="connsiteX46" fmla="*/ 0 w 282220"/>
                    <a:gd name="connsiteY46" fmla="*/ 81809 h 334378"/>
                    <a:gd name="connsiteX47" fmla="*/ 4545 w 282220"/>
                    <a:gd name="connsiteY47" fmla="*/ 63629 h 334378"/>
                    <a:gd name="connsiteX48" fmla="*/ 36359 w 282220"/>
                    <a:gd name="connsiteY48" fmla="*/ 38632 h 334378"/>
                    <a:gd name="connsiteX49" fmla="*/ 43177 w 282220"/>
                    <a:gd name="connsiteY49" fmla="*/ 47722 h 334378"/>
                    <a:gd name="connsiteX50" fmla="*/ 43405 w 282220"/>
                    <a:gd name="connsiteY50" fmla="*/ 47722 h 334378"/>
                    <a:gd name="connsiteX51" fmla="*/ 45883 w 282220"/>
                    <a:gd name="connsiteY51" fmla="*/ 45775 h 334378"/>
                    <a:gd name="connsiteX52" fmla="*/ 47343 w 282220"/>
                    <a:gd name="connsiteY52" fmla="*/ 47722 h 334378"/>
                    <a:gd name="connsiteX53" fmla="*/ 59084 w 282220"/>
                    <a:gd name="connsiteY53" fmla="*/ 47722 h 334378"/>
                    <a:gd name="connsiteX54" fmla="*/ 52267 w 282220"/>
                    <a:gd name="connsiteY54" fmla="*/ 4545 h 33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82220" h="334378">
                      <a:moveTo>
                        <a:pt x="74991" y="0"/>
                      </a:moveTo>
                      <a:lnTo>
                        <a:pt x="80892" y="7868"/>
                      </a:lnTo>
                      <a:lnTo>
                        <a:pt x="84515" y="7143"/>
                      </a:lnTo>
                      <a:lnTo>
                        <a:pt x="104968" y="34413"/>
                      </a:lnTo>
                      <a:lnTo>
                        <a:pt x="117750" y="63629"/>
                      </a:lnTo>
                      <a:lnTo>
                        <a:pt x="154528" y="63629"/>
                      </a:lnTo>
                      <a:lnTo>
                        <a:pt x="157469" y="70772"/>
                      </a:lnTo>
                      <a:lnTo>
                        <a:pt x="164052" y="70772"/>
                      </a:lnTo>
                      <a:lnTo>
                        <a:pt x="179959" y="109404"/>
                      </a:lnTo>
                      <a:lnTo>
                        <a:pt x="154962" y="113949"/>
                      </a:lnTo>
                      <a:lnTo>
                        <a:pt x="148982" y="129894"/>
                      </a:lnTo>
                      <a:lnTo>
                        <a:pt x="181797" y="145438"/>
                      </a:lnTo>
                      <a:lnTo>
                        <a:pt x="184776" y="149481"/>
                      </a:lnTo>
                      <a:lnTo>
                        <a:pt x="191321" y="152581"/>
                      </a:lnTo>
                      <a:lnTo>
                        <a:pt x="223136" y="195758"/>
                      </a:lnTo>
                      <a:lnTo>
                        <a:pt x="245861" y="234390"/>
                      </a:lnTo>
                      <a:lnTo>
                        <a:pt x="273130" y="259387"/>
                      </a:lnTo>
                      <a:lnTo>
                        <a:pt x="282220" y="286656"/>
                      </a:lnTo>
                      <a:lnTo>
                        <a:pt x="277675" y="325288"/>
                      </a:lnTo>
                      <a:lnTo>
                        <a:pt x="239043" y="309381"/>
                      </a:lnTo>
                      <a:lnTo>
                        <a:pt x="223136" y="334378"/>
                      </a:lnTo>
                      <a:lnTo>
                        <a:pt x="195866" y="318471"/>
                      </a:lnTo>
                      <a:lnTo>
                        <a:pt x="196666" y="317351"/>
                      </a:lnTo>
                      <a:lnTo>
                        <a:pt x="186342" y="311328"/>
                      </a:lnTo>
                      <a:lnTo>
                        <a:pt x="197705" y="295421"/>
                      </a:lnTo>
                      <a:lnTo>
                        <a:pt x="197705" y="263606"/>
                      </a:lnTo>
                      <a:lnTo>
                        <a:pt x="170435" y="231792"/>
                      </a:lnTo>
                      <a:lnTo>
                        <a:pt x="165890" y="193160"/>
                      </a:lnTo>
                      <a:lnTo>
                        <a:pt x="144743" y="168488"/>
                      </a:lnTo>
                      <a:lnTo>
                        <a:pt x="120875" y="168488"/>
                      </a:lnTo>
                      <a:lnTo>
                        <a:pt x="116330" y="179851"/>
                      </a:lnTo>
                      <a:lnTo>
                        <a:pt x="89060" y="184396"/>
                      </a:lnTo>
                      <a:lnTo>
                        <a:pt x="85786" y="176211"/>
                      </a:lnTo>
                      <a:lnTo>
                        <a:pt x="79536" y="177253"/>
                      </a:lnTo>
                      <a:lnTo>
                        <a:pt x="79008" y="175932"/>
                      </a:lnTo>
                      <a:lnTo>
                        <a:pt x="41339" y="195758"/>
                      </a:lnTo>
                      <a:lnTo>
                        <a:pt x="41339" y="183602"/>
                      </a:lnTo>
                      <a:lnTo>
                        <a:pt x="31815" y="188615"/>
                      </a:lnTo>
                      <a:lnTo>
                        <a:pt x="31815" y="156800"/>
                      </a:lnTo>
                      <a:lnTo>
                        <a:pt x="41619" y="123465"/>
                      </a:lnTo>
                      <a:lnTo>
                        <a:pt x="25431" y="120767"/>
                      </a:lnTo>
                      <a:lnTo>
                        <a:pt x="25431" y="115211"/>
                      </a:lnTo>
                      <a:lnTo>
                        <a:pt x="15907" y="113624"/>
                      </a:lnTo>
                      <a:lnTo>
                        <a:pt x="15907" y="92600"/>
                      </a:lnTo>
                      <a:lnTo>
                        <a:pt x="9524" y="88952"/>
                      </a:lnTo>
                      <a:lnTo>
                        <a:pt x="9896" y="87464"/>
                      </a:lnTo>
                      <a:lnTo>
                        <a:pt x="0" y="81809"/>
                      </a:lnTo>
                      <a:lnTo>
                        <a:pt x="4545" y="63629"/>
                      </a:lnTo>
                      <a:lnTo>
                        <a:pt x="36359" y="38632"/>
                      </a:lnTo>
                      <a:lnTo>
                        <a:pt x="43177" y="47722"/>
                      </a:lnTo>
                      <a:lnTo>
                        <a:pt x="43405" y="47722"/>
                      </a:lnTo>
                      <a:lnTo>
                        <a:pt x="45883" y="45775"/>
                      </a:lnTo>
                      <a:lnTo>
                        <a:pt x="47343" y="47722"/>
                      </a:lnTo>
                      <a:lnTo>
                        <a:pt x="59084" y="47722"/>
                      </a:lnTo>
                      <a:lnTo>
                        <a:pt x="5226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" name="Freeform 246">
                  <a:extLst>
                    <a:ext uri="{FF2B5EF4-FFF2-40B4-BE49-F238E27FC236}">
                      <a16:creationId xmlns:a16="http://schemas.microsoft.com/office/drawing/2014/main" id="{A3C25620-8A54-4B82-A09F-DA8BB96A72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5791" y="3806230"/>
                  <a:ext cx="273262" cy="513858"/>
                </a:xfrm>
                <a:custGeom>
                  <a:avLst/>
                  <a:gdLst>
                    <a:gd name="connsiteX0" fmla="*/ 102261 w 302346"/>
                    <a:gd name="connsiteY0" fmla="*/ 0 h 568550"/>
                    <a:gd name="connsiteX1" fmla="*/ 118168 w 302346"/>
                    <a:gd name="connsiteY1" fmla="*/ 15907 h 568550"/>
                    <a:gd name="connsiteX2" fmla="*/ 118168 w 302346"/>
                    <a:gd name="connsiteY2" fmla="*/ 23050 h 568550"/>
                    <a:gd name="connsiteX3" fmla="*/ 120549 w 302346"/>
                    <a:gd name="connsiteY3" fmla="*/ 25431 h 568550"/>
                    <a:gd name="connsiteX4" fmla="*/ 120549 w 302346"/>
                    <a:gd name="connsiteY4" fmla="*/ 39029 h 568550"/>
                    <a:gd name="connsiteX5" fmla="*/ 145438 w 302346"/>
                    <a:gd name="connsiteY5" fmla="*/ 43177 h 568550"/>
                    <a:gd name="connsiteX6" fmla="*/ 142879 w 302346"/>
                    <a:gd name="connsiteY6" fmla="*/ 51878 h 568550"/>
                    <a:gd name="connsiteX7" fmla="*/ 147819 w 302346"/>
                    <a:gd name="connsiteY7" fmla="*/ 52701 h 568550"/>
                    <a:gd name="connsiteX8" fmla="*/ 136456 w 302346"/>
                    <a:gd name="connsiteY8" fmla="*/ 91333 h 568550"/>
                    <a:gd name="connsiteX9" fmla="*/ 139561 w 302346"/>
                    <a:gd name="connsiteY9" fmla="*/ 113070 h 568550"/>
                    <a:gd name="connsiteX10" fmla="*/ 177252 w 302346"/>
                    <a:gd name="connsiteY10" fmla="*/ 90899 h 568550"/>
                    <a:gd name="connsiteX11" fmla="*/ 188614 w 302346"/>
                    <a:gd name="connsiteY11" fmla="*/ 97716 h 568550"/>
                    <a:gd name="connsiteX12" fmla="*/ 209067 w 302346"/>
                    <a:gd name="connsiteY12" fmla="*/ 97716 h 568550"/>
                    <a:gd name="connsiteX13" fmla="*/ 213611 w 302346"/>
                    <a:gd name="connsiteY13" fmla="*/ 86354 h 568550"/>
                    <a:gd name="connsiteX14" fmla="*/ 240881 w 302346"/>
                    <a:gd name="connsiteY14" fmla="*/ 86354 h 568550"/>
                    <a:gd name="connsiteX15" fmla="*/ 272695 w 302346"/>
                    <a:gd name="connsiteY15" fmla="*/ 118168 h 568550"/>
                    <a:gd name="connsiteX16" fmla="*/ 272695 w 302346"/>
                    <a:gd name="connsiteY16" fmla="*/ 125311 h 568550"/>
                    <a:gd name="connsiteX17" fmla="*/ 275076 w 302346"/>
                    <a:gd name="connsiteY17" fmla="*/ 127692 h 568550"/>
                    <a:gd name="connsiteX18" fmla="*/ 275076 w 302346"/>
                    <a:gd name="connsiteY18" fmla="*/ 159578 h 568550"/>
                    <a:gd name="connsiteX19" fmla="*/ 299965 w 302346"/>
                    <a:gd name="connsiteY19" fmla="*/ 188615 h 568550"/>
                    <a:gd name="connsiteX20" fmla="*/ 299965 w 302346"/>
                    <a:gd name="connsiteY20" fmla="*/ 195361 h 568550"/>
                    <a:gd name="connsiteX21" fmla="*/ 302346 w 302346"/>
                    <a:gd name="connsiteY21" fmla="*/ 198139 h 568550"/>
                    <a:gd name="connsiteX22" fmla="*/ 302346 w 302346"/>
                    <a:gd name="connsiteY22" fmla="*/ 229953 h 568550"/>
                    <a:gd name="connsiteX23" fmla="*/ 290984 w 302346"/>
                    <a:gd name="connsiteY23" fmla="*/ 245860 h 568550"/>
                    <a:gd name="connsiteX24" fmla="*/ 259169 w 302346"/>
                    <a:gd name="connsiteY24" fmla="*/ 241316 h 568550"/>
                    <a:gd name="connsiteX25" fmla="*/ 211448 w 302346"/>
                    <a:gd name="connsiteY25" fmla="*/ 252678 h 568550"/>
                    <a:gd name="connsiteX26" fmla="*/ 184178 w 302346"/>
                    <a:gd name="connsiteY26" fmla="*/ 279947 h 568550"/>
                    <a:gd name="connsiteX27" fmla="*/ 195540 w 302346"/>
                    <a:gd name="connsiteY27" fmla="*/ 327669 h 568550"/>
                    <a:gd name="connsiteX28" fmla="*/ 163726 w 302346"/>
                    <a:gd name="connsiteY28" fmla="*/ 311762 h 568550"/>
                    <a:gd name="connsiteX29" fmla="*/ 129639 w 302346"/>
                    <a:gd name="connsiteY29" fmla="*/ 311762 h 568550"/>
                    <a:gd name="connsiteX30" fmla="*/ 131680 w 302346"/>
                    <a:gd name="connsiteY30" fmla="*/ 302238 h 568550"/>
                    <a:gd name="connsiteX31" fmla="*/ 127258 w 302346"/>
                    <a:gd name="connsiteY31" fmla="*/ 302238 h 568550"/>
                    <a:gd name="connsiteX32" fmla="*/ 132034 w 302346"/>
                    <a:gd name="connsiteY32" fmla="*/ 279947 h 568550"/>
                    <a:gd name="connsiteX33" fmla="*/ 104642 w 302346"/>
                    <a:gd name="connsiteY33" fmla="*/ 279947 h 568550"/>
                    <a:gd name="connsiteX34" fmla="*/ 97824 w 302346"/>
                    <a:gd name="connsiteY34" fmla="*/ 323124 h 568550"/>
                    <a:gd name="connsiteX35" fmla="*/ 81917 w 302346"/>
                    <a:gd name="connsiteY35" fmla="*/ 375391 h 568550"/>
                    <a:gd name="connsiteX36" fmla="*/ 66010 w 302346"/>
                    <a:gd name="connsiteY36" fmla="*/ 407205 h 568550"/>
                    <a:gd name="connsiteX37" fmla="*/ 68968 w 302346"/>
                    <a:gd name="connsiteY37" fmla="*/ 424951 h 568550"/>
                    <a:gd name="connsiteX38" fmla="*/ 90898 w 302346"/>
                    <a:gd name="connsiteY38" fmla="*/ 424951 h 568550"/>
                    <a:gd name="connsiteX39" fmla="*/ 106806 w 302346"/>
                    <a:gd name="connsiteY39" fmla="*/ 463583 h 568550"/>
                    <a:gd name="connsiteX40" fmla="*/ 107854 w 302346"/>
                    <a:gd name="connsiteY40" fmla="*/ 469869 h 568550"/>
                    <a:gd name="connsiteX41" fmla="*/ 109187 w 302346"/>
                    <a:gd name="connsiteY41" fmla="*/ 473107 h 568550"/>
                    <a:gd name="connsiteX42" fmla="*/ 112323 w 302346"/>
                    <a:gd name="connsiteY42" fmla="*/ 491921 h 568550"/>
                    <a:gd name="connsiteX43" fmla="*/ 134075 w 302346"/>
                    <a:gd name="connsiteY43" fmla="*/ 515849 h 568550"/>
                    <a:gd name="connsiteX44" fmla="*/ 154527 w 302346"/>
                    <a:gd name="connsiteY44" fmla="*/ 515849 h 568550"/>
                    <a:gd name="connsiteX45" fmla="*/ 177252 w 302346"/>
                    <a:gd name="connsiteY45" fmla="*/ 538574 h 568550"/>
                    <a:gd name="connsiteX46" fmla="*/ 174276 w 302346"/>
                    <a:gd name="connsiteY46" fmla="*/ 542741 h 568550"/>
                    <a:gd name="connsiteX47" fmla="*/ 179633 w 302346"/>
                    <a:gd name="connsiteY47" fmla="*/ 548098 h 568550"/>
                    <a:gd name="connsiteX48" fmla="*/ 168271 w 302346"/>
                    <a:gd name="connsiteY48" fmla="*/ 564005 h 568550"/>
                    <a:gd name="connsiteX49" fmla="*/ 141001 w 302346"/>
                    <a:gd name="connsiteY49" fmla="*/ 568550 h 568550"/>
                    <a:gd name="connsiteX50" fmla="*/ 141001 w 302346"/>
                    <a:gd name="connsiteY50" fmla="*/ 558629 h 568550"/>
                    <a:gd name="connsiteX51" fmla="*/ 138620 w 302346"/>
                    <a:gd name="connsiteY51" fmla="*/ 559026 h 568550"/>
                    <a:gd name="connsiteX52" fmla="*/ 138620 w 302346"/>
                    <a:gd name="connsiteY52" fmla="*/ 546908 h 568550"/>
                    <a:gd name="connsiteX53" fmla="*/ 109187 w 302346"/>
                    <a:gd name="connsiteY53" fmla="*/ 532191 h 568550"/>
                    <a:gd name="connsiteX54" fmla="*/ 104642 w 302346"/>
                    <a:gd name="connsiteY54" fmla="*/ 536736 h 568550"/>
                    <a:gd name="connsiteX55" fmla="*/ 88735 w 302346"/>
                    <a:gd name="connsiteY55" fmla="*/ 525373 h 568550"/>
                    <a:gd name="connsiteX56" fmla="*/ 81917 w 302346"/>
                    <a:gd name="connsiteY56" fmla="*/ 504921 h 568550"/>
                    <a:gd name="connsiteX57" fmla="*/ 61465 w 302346"/>
                    <a:gd name="connsiteY57" fmla="*/ 484469 h 568550"/>
                    <a:gd name="connsiteX58" fmla="*/ 45558 w 302346"/>
                    <a:gd name="connsiteY58" fmla="*/ 466289 h 568550"/>
                    <a:gd name="connsiteX59" fmla="*/ 38740 w 302346"/>
                    <a:gd name="connsiteY59" fmla="*/ 489014 h 568550"/>
                    <a:gd name="connsiteX60" fmla="*/ 29651 w 302346"/>
                    <a:gd name="connsiteY60" fmla="*/ 466289 h 568550"/>
                    <a:gd name="connsiteX61" fmla="*/ 30161 w 302346"/>
                    <a:gd name="connsiteY61" fmla="*/ 463994 h 568550"/>
                    <a:gd name="connsiteX62" fmla="*/ 27270 w 302346"/>
                    <a:gd name="connsiteY62" fmla="*/ 456765 h 568550"/>
                    <a:gd name="connsiteX63" fmla="*/ 31814 w 302346"/>
                    <a:gd name="connsiteY63" fmla="*/ 436313 h 568550"/>
                    <a:gd name="connsiteX64" fmla="*/ 43177 w 302346"/>
                    <a:gd name="connsiteY64" fmla="*/ 397681 h 568550"/>
                    <a:gd name="connsiteX65" fmla="*/ 63629 w 302346"/>
                    <a:gd name="connsiteY65" fmla="*/ 361322 h 568550"/>
                    <a:gd name="connsiteX66" fmla="*/ 79271 w 302346"/>
                    <a:gd name="connsiteY66" fmla="*/ 330036 h 568550"/>
                    <a:gd name="connsiteX67" fmla="*/ 70555 w 302346"/>
                    <a:gd name="connsiteY67" fmla="*/ 300400 h 568550"/>
                    <a:gd name="connsiteX68" fmla="*/ 70555 w 302346"/>
                    <a:gd name="connsiteY68" fmla="*/ 298971 h 568550"/>
                    <a:gd name="connsiteX69" fmla="*/ 68174 w 302346"/>
                    <a:gd name="connsiteY69" fmla="*/ 290876 h 568550"/>
                    <a:gd name="connsiteX70" fmla="*/ 68174 w 302346"/>
                    <a:gd name="connsiteY70" fmla="*/ 274968 h 568550"/>
                    <a:gd name="connsiteX71" fmla="*/ 65427 w 302346"/>
                    <a:gd name="connsiteY71" fmla="*/ 261233 h 568550"/>
                    <a:gd name="connsiteX72" fmla="*/ 38740 w 302346"/>
                    <a:gd name="connsiteY72" fmla="*/ 236771 h 568550"/>
                    <a:gd name="connsiteX73" fmla="*/ 36942 w 302346"/>
                    <a:gd name="connsiteY73" fmla="*/ 227781 h 568550"/>
                    <a:gd name="connsiteX74" fmla="*/ 36359 w 302346"/>
                    <a:gd name="connsiteY74" fmla="*/ 227247 h 568550"/>
                    <a:gd name="connsiteX75" fmla="*/ 31814 w 302346"/>
                    <a:gd name="connsiteY75" fmla="*/ 204522 h 568550"/>
                    <a:gd name="connsiteX76" fmla="*/ 43177 w 302346"/>
                    <a:gd name="connsiteY76" fmla="*/ 199977 h 568550"/>
                    <a:gd name="connsiteX77" fmla="*/ 57619 w 302346"/>
                    <a:gd name="connsiteY77" fmla="*/ 171093 h 568550"/>
                    <a:gd name="connsiteX78" fmla="*/ 45558 w 302346"/>
                    <a:gd name="connsiteY78" fmla="*/ 150417 h 568550"/>
                    <a:gd name="connsiteX79" fmla="*/ 22833 w 302346"/>
                    <a:gd name="connsiteY79" fmla="*/ 123147 h 568550"/>
                    <a:gd name="connsiteX80" fmla="*/ 2381 w 302346"/>
                    <a:gd name="connsiteY80" fmla="*/ 91333 h 568550"/>
                    <a:gd name="connsiteX81" fmla="*/ 4945 w 302346"/>
                    <a:gd name="connsiteY81" fmla="*/ 89501 h 568550"/>
                    <a:gd name="connsiteX82" fmla="*/ 0 w 302346"/>
                    <a:gd name="connsiteY82" fmla="*/ 81809 h 568550"/>
                    <a:gd name="connsiteX83" fmla="*/ 15907 w 302346"/>
                    <a:gd name="connsiteY83" fmla="*/ 70447 h 568550"/>
                    <a:gd name="connsiteX84" fmla="*/ 31814 w 302346"/>
                    <a:gd name="connsiteY84" fmla="*/ 31815 h 568550"/>
                    <a:gd name="connsiteX85" fmla="*/ 59084 w 302346"/>
                    <a:gd name="connsiteY85" fmla="*/ 27270 h 568550"/>
                    <a:gd name="connsiteX86" fmla="*/ 79536 w 302346"/>
                    <a:gd name="connsiteY86" fmla="*/ 11363 h 568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302346" h="568550">
                      <a:moveTo>
                        <a:pt x="102261" y="0"/>
                      </a:moveTo>
                      <a:lnTo>
                        <a:pt x="118168" y="15907"/>
                      </a:lnTo>
                      <a:lnTo>
                        <a:pt x="118168" y="23050"/>
                      </a:lnTo>
                      <a:lnTo>
                        <a:pt x="120549" y="25431"/>
                      </a:lnTo>
                      <a:lnTo>
                        <a:pt x="120549" y="39029"/>
                      </a:lnTo>
                      <a:lnTo>
                        <a:pt x="145438" y="43177"/>
                      </a:lnTo>
                      <a:lnTo>
                        <a:pt x="142879" y="51878"/>
                      </a:lnTo>
                      <a:lnTo>
                        <a:pt x="147819" y="52701"/>
                      </a:lnTo>
                      <a:lnTo>
                        <a:pt x="136456" y="91333"/>
                      </a:lnTo>
                      <a:lnTo>
                        <a:pt x="139561" y="113070"/>
                      </a:lnTo>
                      <a:lnTo>
                        <a:pt x="177252" y="90899"/>
                      </a:lnTo>
                      <a:lnTo>
                        <a:pt x="188614" y="97716"/>
                      </a:lnTo>
                      <a:lnTo>
                        <a:pt x="209067" y="97716"/>
                      </a:lnTo>
                      <a:lnTo>
                        <a:pt x="213611" y="86354"/>
                      </a:lnTo>
                      <a:lnTo>
                        <a:pt x="240881" y="86354"/>
                      </a:lnTo>
                      <a:lnTo>
                        <a:pt x="272695" y="118168"/>
                      </a:lnTo>
                      <a:lnTo>
                        <a:pt x="272695" y="125311"/>
                      </a:lnTo>
                      <a:lnTo>
                        <a:pt x="275076" y="127692"/>
                      </a:lnTo>
                      <a:lnTo>
                        <a:pt x="275076" y="159578"/>
                      </a:lnTo>
                      <a:lnTo>
                        <a:pt x="299965" y="188615"/>
                      </a:lnTo>
                      <a:lnTo>
                        <a:pt x="299965" y="195361"/>
                      </a:lnTo>
                      <a:lnTo>
                        <a:pt x="302346" y="198139"/>
                      </a:lnTo>
                      <a:lnTo>
                        <a:pt x="302346" y="229953"/>
                      </a:lnTo>
                      <a:lnTo>
                        <a:pt x="290984" y="245860"/>
                      </a:lnTo>
                      <a:lnTo>
                        <a:pt x="259169" y="241316"/>
                      </a:lnTo>
                      <a:lnTo>
                        <a:pt x="211448" y="252678"/>
                      </a:lnTo>
                      <a:lnTo>
                        <a:pt x="184178" y="279947"/>
                      </a:lnTo>
                      <a:lnTo>
                        <a:pt x="195540" y="327669"/>
                      </a:lnTo>
                      <a:lnTo>
                        <a:pt x="163726" y="311762"/>
                      </a:lnTo>
                      <a:lnTo>
                        <a:pt x="129639" y="311762"/>
                      </a:lnTo>
                      <a:lnTo>
                        <a:pt x="131680" y="302238"/>
                      </a:lnTo>
                      <a:lnTo>
                        <a:pt x="127258" y="302238"/>
                      </a:lnTo>
                      <a:lnTo>
                        <a:pt x="132034" y="279947"/>
                      </a:lnTo>
                      <a:lnTo>
                        <a:pt x="104642" y="279947"/>
                      </a:lnTo>
                      <a:lnTo>
                        <a:pt x="97824" y="323124"/>
                      </a:lnTo>
                      <a:lnTo>
                        <a:pt x="81917" y="375391"/>
                      </a:lnTo>
                      <a:lnTo>
                        <a:pt x="66010" y="407205"/>
                      </a:lnTo>
                      <a:lnTo>
                        <a:pt x="68968" y="424951"/>
                      </a:lnTo>
                      <a:lnTo>
                        <a:pt x="90898" y="424951"/>
                      </a:lnTo>
                      <a:lnTo>
                        <a:pt x="106806" y="463583"/>
                      </a:lnTo>
                      <a:lnTo>
                        <a:pt x="107854" y="469869"/>
                      </a:lnTo>
                      <a:lnTo>
                        <a:pt x="109187" y="473107"/>
                      </a:lnTo>
                      <a:lnTo>
                        <a:pt x="112323" y="491921"/>
                      </a:lnTo>
                      <a:lnTo>
                        <a:pt x="134075" y="515849"/>
                      </a:lnTo>
                      <a:lnTo>
                        <a:pt x="154527" y="515849"/>
                      </a:lnTo>
                      <a:lnTo>
                        <a:pt x="177252" y="538574"/>
                      </a:lnTo>
                      <a:lnTo>
                        <a:pt x="174276" y="542741"/>
                      </a:lnTo>
                      <a:lnTo>
                        <a:pt x="179633" y="548098"/>
                      </a:lnTo>
                      <a:lnTo>
                        <a:pt x="168271" y="564005"/>
                      </a:lnTo>
                      <a:lnTo>
                        <a:pt x="141001" y="568550"/>
                      </a:lnTo>
                      <a:lnTo>
                        <a:pt x="141001" y="558629"/>
                      </a:lnTo>
                      <a:lnTo>
                        <a:pt x="138620" y="559026"/>
                      </a:lnTo>
                      <a:lnTo>
                        <a:pt x="138620" y="546908"/>
                      </a:lnTo>
                      <a:lnTo>
                        <a:pt x="109187" y="532191"/>
                      </a:lnTo>
                      <a:lnTo>
                        <a:pt x="104642" y="536736"/>
                      </a:lnTo>
                      <a:lnTo>
                        <a:pt x="88735" y="525373"/>
                      </a:lnTo>
                      <a:lnTo>
                        <a:pt x="81917" y="504921"/>
                      </a:lnTo>
                      <a:lnTo>
                        <a:pt x="61465" y="484469"/>
                      </a:lnTo>
                      <a:lnTo>
                        <a:pt x="45558" y="466289"/>
                      </a:lnTo>
                      <a:lnTo>
                        <a:pt x="38740" y="489014"/>
                      </a:lnTo>
                      <a:lnTo>
                        <a:pt x="29651" y="466289"/>
                      </a:lnTo>
                      <a:lnTo>
                        <a:pt x="30161" y="463994"/>
                      </a:lnTo>
                      <a:lnTo>
                        <a:pt x="27270" y="456765"/>
                      </a:lnTo>
                      <a:lnTo>
                        <a:pt x="31814" y="436313"/>
                      </a:lnTo>
                      <a:lnTo>
                        <a:pt x="43177" y="397681"/>
                      </a:lnTo>
                      <a:lnTo>
                        <a:pt x="63629" y="361322"/>
                      </a:lnTo>
                      <a:lnTo>
                        <a:pt x="79271" y="330036"/>
                      </a:lnTo>
                      <a:lnTo>
                        <a:pt x="70555" y="300400"/>
                      </a:lnTo>
                      <a:lnTo>
                        <a:pt x="70555" y="298971"/>
                      </a:lnTo>
                      <a:lnTo>
                        <a:pt x="68174" y="290876"/>
                      </a:lnTo>
                      <a:lnTo>
                        <a:pt x="68174" y="274968"/>
                      </a:lnTo>
                      <a:lnTo>
                        <a:pt x="65427" y="261233"/>
                      </a:lnTo>
                      <a:lnTo>
                        <a:pt x="38740" y="236771"/>
                      </a:lnTo>
                      <a:lnTo>
                        <a:pt x="36942" y="227781"/>
                      </a:lnTo>
                      <a:lnTo>
                        <a:pt x="36359" y="227247"/>
                      </a:lnTo>
                      <a:lnTo>
                        <a:pt x="31814" y="204522"/>
                      </a:lnTo>
                      <a:lnTo>
                        <a:pt x="43177" y="199977"/>
                      </a:lnTo>
                      <a:lnTo>
                        <a:pt x="57619" y="171093"/>
                      </a:lnTo>
                      <a:lnTo>
                        <a:pt x="45558" y="150417"/>
                      </a:lnTo>
                      <a:lnTo>
                        <a:pt x="22833" y="123147"/>
                      </a:lnTo>
                      <a:lnTo>
                        <a:pt x="2381" y="91333"/>
                      </a:lnTo>
                      <a:lnTo>
                        <a:pt x="4945" y="89501"/>
                      </a:lnTo>
                      <a:lnTo>
                        <a:pt x="0" y="81809"/>
                      </a:lnTo>
                      <a:lnTo>
                        <a:pt x="15907" y="70447"/>
                      </a:lnTo>
                      <a:lnTo>
                        <a:pt x="31814" y="31815"/>
                      </a:lnTo>
                      <a:lnTo>
                        <a:pt x="59084" y="27270"/>
                      </a:lnTo>
                      <a:lnTo>
                        <a:pt x="79536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" name="Freeform 244">
                  <a:extLst>
                    <a:ext uri="{FF2B5EF4-FFF2-40B4-BE49-F238E27FC236}">
                      <a16:creationId xmlns:a16="http://schemas.microsoft.com/office/drawing/2014/main" id="{D20A32C7-3065-4970-8060-F6A7DFB15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56566" y="3527002"/>
                  <a:ext cx="106801" cy="63964"/>
                </a:xfrm>
                <a:custGeom>
                  <a:avLst/>
                  <a:gdLst>
                    <a:gd name="connsiteX0" fmla="*/ 40904 w 118168"/>
                    <a:gd name="connsiteY0" fmla="*/ 0 h 70772"/>
                    <a:gd name="connsiteX1" fmla="*/ 68174 w 118168"/>
                    <a:gd name="connsiteY1" fmla="*/ 4545 h 70772"/>
                    <a:gd name="connsiteX2" fmla="*/ 84081 w 118168"/>
                    <a:gd name="connsiteY2" fmla="*/ 11362 h 70772"/>
                    <a:gd name="connsiteX3" fmla="*/ 99988 w 118168"/>
                    <a:gd name="connsiteY3" fmla="*/ 20452 h 70772"/>
                    <a:gd name="connsiteX4" fmla="*/ 118168 w 118168"/>
                    <a:gd name="connsiteY4" fmla="*/ 31815 h 70772"/>
                    <a:gd name="connsiteX5" fmla="*/ 118168 w 118168"/>
                    <a:gd name="connsiteY5" fmla="*/ 38958 h 70772"/>
                    <a:gd name="connsiteX6" fmla="*/ 118168 w 118168"/>
                    <a:gd name="connsiteY6" fmla="*/ 59084 h 70772"/>
                    <a:gd name="connsiteX7" fmla="*/ 118168 w 118168"/>
                    <a:gd name="connsiteY7" fmla="*/ 66227 h 70772"/>
                    <a:gd name="connsiteX8" fmla="*/ 84081 w 118168"/>
                    <a:gd name="connsiteY8" fmla="*/ 66227 h 70772"/>
                    <a:gd name="connsiteX9" fmla="*/ 52267 w 118168"/>
                    <a:gd name="connsiteY9" fmla="*/ 66227 h 70772"/>
                    <a:gd name="connsiteX10" fmla="*/ 31814 w 118168"/>
                    <a:gd name="connsiteY10" fmla="*/ 70772 h 70772"/>
                    <a:gd name="connsiteX11" fmla="*/ 0 w 118168"/>
                    <a:gd name="connsiteY11" fmla="*/ 54865 h 70772"/>
                    <a:gd name="connsiteX12" fmla="*/ 0 w 118168"/>
                    <a:gd name="connsiteY12" fmla="*/ 47722 h 70772"/>
                    <a:gd name="connsiteX13" fmla="*/ 0 w 118168"/>
                    <a:gd name="connsiteY13" fmla="*/ 45775 h 70772"/>
                    <a:gd name="connsiteX14" fmla="*/ 0 w 118168"/>
                    <a:gd name="connsiteY14" fmla="*/ 38632 h 70772"/>
                    <a:gd name="connsiteX15" fmla="*/ 20452 w 118168"/>
                    <a:gd name="connsiteY15" fmla="*/ 11362 h 70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8168" h="70772">
                      <a:moveTo>
                        <a:pt x="40904" y="0"/>
                      </a:moveTo>
                      <a:lnTo>
                        <a:pt x="68174" y="4545"/>
                      </a:lnTo>
                      <a:lnTo>
                        <a:pt x="84081" y="11362"/>
                      </a:lnTo>
                      <a:lnTo>
                        <a:pt x="99988" y="20452"/>
                      </a:lnTo>
                      <a:lnTo>
                        <a:pt x="118168" y="31815"/>
                      </a:lnTo>
                      <a:lnTo>
                        <a:pt x="118168" y="38958"/>
                      </a:lnTo>
                      <a:lnTo>
                        <a:pt x="118168" y="59084"/>
                      </a:lnTo>
                      <a:lnTo>
                        <a:pt x="118168" y="66227"/>
                      </a:lnTo>
                      <a:lnTo>
                        <a:pt x="84081" y="66227"/>
                      </a:lnTo>
                      <a:lnTo>
                        <a:pt x="52267" y="66227"/>
                      </a:lnTo>
                      <a:lnTo>
                        <a:pt x="31814" y="70772"/>
                      </a:lnTo>
                      <a:lnTo>
                        <a:pt x="0" y="54865"/>
                      </a:lnTo>
                      <a:lnTo>
                        <a:pt x="0" y="47722"/>
                      </a:lnTo>
                      <a:lnTo>
                        <a:pt x="0" y="45775"/>
                      </a:lnTo>
                      <a:lnTo>
                        <a:pt x="0" y="38632"/>
                      </a:lnTo>
                      <a:lnTo>
                        <a:pt x="20452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" name="Freeform 242">
                  <a:extLst>
                    <a:ext uri="{FF2B5EF4-FFF2-40B4-BE49-F238E27FC236}">
                      <a16:creationId xmlns:a16="http://schemas.microsoft.com/office/drawing/2014/main" id="{0FACF414-E34F-43CE-8C75-5EA2B1E1E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3605" y="3592628"/>
                  <a:ext cx="160398" cy="215950"/>
                </a:xfrm>
                <a:custGeom>
                  <a:avLst/>
                  <a:gdLst>
                    <a:gd name="connsiteX0" fmla="*/ 27487 w 177469"/>
                    <a:gd name="connsiteY0" fmla="*/ 0 h 238934"/>
                    <a:gd name="connsiteX1" fmla="*/ 54756 w 177469"/>
                    <a:gd name="connsiteY1" fmla="*/ 15907 h 238934"/>
                    <a:gd name="connsiteX2" fmla="*/ 70663 w 177469"/>
                    <a:gd name="connsiteY2" fmla="*/ 15907 h 238934"/>
                    <a:gd name="connsiteX3" fmla="*/ 75208 w 177469"/>
                    <a:gd name="connsiteY3" fmla="*/ 47722 h 238934"/>
                    <a:gd name="connsiteX4" fmla="*/ 107023 w 177469"/>
                    <a:gd name="connsiteY4" fmla="*/ 54539 h 238934"/>
                    <a:gd name="connsiteX5" fmla="*/ 145655 w 177469"/>
                    <a:gd name="connsiteY5" fmla="*/ 54539 h 238934"/>
                    <a:gd name="connsiteX6" fmla="*/ 166107 w 177469"/>
                    <a:gd name="connsiteY6" fmla="*/ 59084 h 238934"/>
                    <a:gd name="connsiteX7" fmla="*/ 150199 w 177469"/>
                    <a:gd name="connsiteY7" fmla="*/ 90899 h 238934"/>
                    <a:gd name="connsiteX8" fmla="*/ 148684 w 177469"/>
                    <a:gd name="connsiteY8" fmla="*/ 91548 h 238934"/>
                    <a:gd name="connsiteX9" fmla="*/ 145437 w 177469"/>
                    <a:gd name="connsiteY9" fmla="*/ 98042 h 238934"/>
                    <a:gd name="connsiteX10" fmla="*/ 129530 w 177469"/>
                    <a:gd name="connsiteY10" fmla="*/ 104859 h 238934"/>
                    <a:gd name="connsiteX11" fmla="*/ 118811 w 177469"/>
                    <a:gd name="connsiteY11" fmla="*/ 118641 h 238934"/>
                    <a:gd name="connsiteX12" fmla="*/ 136508 w 177469"/>
                    <a:gd name="connsiteY12" fmla="*/ 138305 h 238934"/>
                    <a:gd name="connsiteX13" fmla="*/ 140893 w 177469"/>
                    <a:gd name="connsiteY13" fmla="*/ 120766 h 238934"/>
                    <a:gd name="connsiteX14" fmla="*/ 143869 w 177469"/>
                    <a:gd name="connsiteY14" fmla="*/ 120766 h 238934"/>
                    <a:gd name="connsiteX15" fmla="*/ 145655 w 177469"/>
                    <a:gd name="connsiteY15" fmla="*/ 113623 h 238934"/>
                    <a:gd name="connsiteX16" fmla="*/ 157017 w 177469"/>
                    <a:gd name="connsiteY16" fmla="*/ 113623 h 238934"/>
                    <a:gd name="connsiteX17" fmla="*/ 177469 w 177469"/>
                    <a:gd name="connsiteY17" fmla="*/ 177252 h 238934"/>
                    <a:gd name="connsiteX18" fmla="*/ 177469 w 177469"/>
                    <a:gd name="connsiteY18" fmla="*/ 204522 h 238934"/>
                    <a:gd name="connsiteX19" fmla="*/ 172707 w 177469"/>
                    <a:gd name="connsiteY19" fmla="*/ 203161 h 238934"/>
                    <a:gd name="connsiteX20" fmla="*/ 172707 w 177469"/>
                    <a:gd name="connsiteY20" fmla="*/ 211665 h 238934"/>
                    <a:gd name="connsiteX21" fmla="*/ 162829 w 177469"/>
                    <a:gd name="connsiteY21" fmla="*/ 208842 h 238934"/>
                    <a:gd name="connsiteX22" fmla="*/ 166107 w 177469"/>
                    <a:gd name="connsiteY22" fmla="*/ 231791 h 238934"/>
                    <a:gd name="connsiteX23" fmla="*/ 157112 w 177469"/>
                    <a:gd name="connsiteY23" fmla="*/ 209305 h 238934"/>
                    <a:gd name="connsiteX24" fmla="*/ 161345 w 177469"/>
                    <a:gd name="connsiteY24" fmla="*/ 238934 h 238934"/>
                    <a:gd name="connsiteX25" fmla="*/ 152255 w 177469"/>
                    <a:gd name="connsiteY25" fmla="*/ 216210 h 238934"/>
                    <a:gd name="connsiteX26" fmla="*/ 145437 w 177469"/>
                    <a:gd name="connsiteY26" fmla="*/ 195757 h 238934"/>
                    <a:gd name="connsiteX27" fmla="*/ 140893 w 177469"/>
                    <a:gd name="connsiteY27" fmla="*/ 179850 h 238934"/>
                    <a:gd name="connsiteX28" fmla="*/ 124985 w 177469"/>
                    <a:gd name="connsiteY28" fmla="*/ 152581 h 238934"/>
                    <a:gd name="connsiteX29" fmla="*/ 99974 w 177469"/>
                    <a:gd name="connsiteY29" fmla="*/ 152581 h 238934"/>
                    <a:gd name="connsiteX30" fmla="*/ 102478 w 177469"/>
                    <a:gd name="connsiteY30" fmla="*/ 161345 h 238934"/>
                    <a:gd name="connsiteX31" fmla="*/ 97647 w 177469"/>
                    <a:gd name="connsiteY31" fmla="*/ 168246 h 238934"/>
                    <a:gd name="connsiteX32" fmla="*/ 97716 w 177469"/>
                    <a:gd name="connsiteY32" fmla="*/ 168488 h 238934"/>
                    <a:gd name="connsiteX33" fmla="*/ 81809 w 177469"/>
                    <a:gd name="connsiteY33" fmla="*/ 191213 h 238934"/>
                    <a:gd name="connsiteX34" fmla="*/ 70446 w 177469"/>
                    <a:gd name="connsiteY34" fmla="*/ 184395 h 238934"/>
                    <a:gd name="connsiteX35" fmla="*/ 65901 w 177469"/>
                    <a:gd name="connsiteY35" fmla="*/ 191213 h 238934"/>
                    <a:gd name="connsiteX36" fmla="*/ 49994 w 177469"/>
                    <a:gd name="connsiteY36" fmla="*/ 184395 h 238934"/>
                    <a:gd name="connsiteX37" fmla="*/ 38632 w 177469"/>
                    <a:gd name="connsiteY37" fmla="*/ 179850 h 238934"/>
                    <a:gd name="connsiteX38" fmla="*/ 34087 w 177469"/>
                    <a:gd name="connsiteY38" fmla="*/ 152581 h 238934"/>
                    <a:gd name="connsiteX39" fmla="*/ 22725 w 177469"/>
                    <a:gd name="connsiteY39" fmla="*/ 120766 h 238934"/>
                    <a:gd name="connsiteX40" fmla="*/ 27270 w 177469"/>
                    <a:gd name="connsiteY40" fmla="*/ 98042 h 238934"/>
                    <a:gd name="connsiteX41" fmla="*/ 0 w 177469"/>
                    <a:gd name="connsiteY41" fmla="*/ 82134 h 238934"/>
                    <a:gd name="connsiteX42" fmla="*/ 6266 w 177469"/>
                    <a:gd name="connsiteY42" fmla="*/ 75868 h 238934"/>
                    <a:gd name="connsiteX43" fmla="*/ 4762 w 177469"/>
                    <a:gd name="connsiteY43" fmla="*/ 74991 h 238934"/>
                    <a:gd name="connsiteX44" fmla="*/ 16124 w 177469"/>
                    <a:gd name="connsiteY44" fmla="*/ 63629 h 238934"/>
                    <a:gd name="connsiteX45" fmla="*/ 31460 w 177469"/>
                    <a:gd name="connsiteY45" fmla="*/ 52894 h 238934"/>
                    <a:gd name="connsiteX46" fmla="*/ 6817 w 177469"/>
                    <a:gd name="connsiteY46" fmla="*/ 34413 h 238934"/>
                    <a:gd name="connsiteX47" fmla="*/ 22725 w 177469"/>
                    <a:gd name="connsiteY47" fmla="*/ 7143 h 238934"/>
                    <a:gd name="connsiteX48" fmla="*/ 23169 w 177469"/>
                    <a:gd name="connsiteY48" fmla="*/ 7402 h 238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469" h="238934">
                      <a:moveTo>
                        <a:pt x="27487" y="0"/>
                      </a:moveTo>
                      <a:lnTo>
                        <a:pt x="54756" y="15907"/>
                      </a:lnTo>
                      <a:lnTo>
                        <a:pt x="70663" y="15907"/>
                      </a:lnTo>
                      <a:lnTo>
                        <a:pt x="75208" y="47722"/>
                      </a:lnTo>
                      <a:lnTo>
                        <a:pt x="107023" y="54539"/>
                      </a:lnTo>
                      <a:lnTo>
                        <a:pt x="145655" y="54539"/>
                      </a:lnTo>
                      <a:lnTo>
                        <a:pt x="166107" y="59084"/>
                      </a:lnTo>
                      <a:lnTo>
                        <a:pt x="150199" y="90899"/>
                      </a:lnTo>
                      <a:lnTo>
                        <a:pt x="148684" y="91548"/>
                      </a:lnTo>
                      <a:lnTo>
                        <a:pt x="145437" y="98042"/>
                      </a:lnTo>
                      <a:lnTo>
                        <a:pt x="129530" y="104859"/>
                      </a:lnTo>
                      <a:lnTo>
                        <a:pt x="118811" y="118641"/>
                      </a:lnTo>
                      <a:lnTo>
                        <a:pt x="136508" y="138305"/>
                      </a:lnTo>
                      <a:lnTo>
                        <a:pt x="140893" y="120766"/>
                      </a:lnTo>
                      <a:lnTo>
                        <a:pt x="143869" y="120766"/>
                      </a:lnTo>
                      <a:lnTo>
                        <a:pt x="145655" y="113623"/>
                      </a:lnTo>
                      <a:lnTo>
                        <a:pt x="157017" y="113623"/>
                      </a:lnTo>
                      <a:lnTo>
                        <a:pt x="177469" y="177252"/>
                      </a:lnTo>
                      <a:lnTo>
                        <a:pt x="177469" y="204522"/>
                      </a:lnTo>
                      <a:lnTo>
                        <a:pt x="172707" y="203161"/>
                      </a:lnTo>
                      <a:lnTo>
                        <a:pt x="172707" y="211665"/>
                      </a:lnTo>
                      <a:lnTo>
                        <a:pt x="162829" y="208842"/>
                      </a:lnTo>
                      <a:lnTo>
                        <a:pt x="166107" y="231791"/>
                      </a:lnTo>
                      <a:lnTo>
                        <a:pt x="157112" y="209305"/>
                      </a:lnTo>
                      <a:lnTo>
                        <a:pt x="161345" y="238934"/>
                      </a:lnTo>
                      <a:lnTo>
                        <a:pt x="152255" y="216210"/>
                      </a:lnTo>
                      <a:lnTo>
                        <a:pt x="145437" y="195757"/>
                      </a:lnTo>
                      <a:lnTo>
                        <a:pt x="140893" y="179850"/>
                      </a:lnTo>
                      <a:lnTo>
                        <a:pt x="124985" y="152581"/>
                      </a:lnTo>
                      <a:lnTo>
                        <a:pt x="99974" y="152581"/>
                      </a:lnTo>
                      <a:lnTo>
                        <a:pt x="102478" y="161345"/>
                      </a:lnTo>
                      <a:lnTo>
                        <a:pt x="97647" y="168246"/>
                      </a:lnTo>
                      <a:lnTo>
                        <a:pt x="97716" y="168488"/>
                      </a:lnTo>
                      <a:lnTo>
                        <a:pt x="81809" y="191213"/>
                      </a:lnTo>
                      <a:lnTo>
                        <a:pt x="70446" y="184395"/>
                      </a:lnTo>
                      <a:lnTo>
                        <a:pt x="65901" y="191213"/>
                      </a:lnTo>
                      <a:lnTo>
                        <a:pt x="49994" y="184395"/>
                      </a:lnTo>
                      <a:lnTo>
                        <a:pt x="38632" y="179850"/>
                      </a:lnTo>
                      <a:lnTo>
                        <a:pt x="34087" y="152581"/>
                      </a:lnTo>
                      <a:lnTo>
                        <a:pt x="22725" y="120766"/>
                      </a:lnTo>
                      <a:lnTo>
                        <a:pt x="27270" y="98042"/>
                      </a:lnTo>
                      <a:lnTo>
                        <a:pt x="0" y="82134"/>
                      </a:lnTo>
                      <a:lnTo>
                        <a:pt x="6266" y="75868"/>
                      </a:lnTo>
                      <a:lnTo>
                        <a:pt x="4762" y="74991"/>
                      </a:lnTo>
                      <a:lnTo>
                        <a:pt x="16124" y="63629"/>
                      </a:lnTo>
                      <a:lnTo>
                        <a:pt x="31460" y="52894"/>
                      </a:lnTo>
                      <a:lnTo>
                        <a:pt x="6817" y="34413"/>
                      </a:lnTo>
                      <a:lnTo>
                        <a:pt x="22725" y="7143"/>
                      </a:lnTo>
                      <a:lnTo>
                        <a:pt x="23169" y="740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" name="Freeform 59">
                  <a:extLst>
                    <a:ext uri="{FF2B5EF4-FFF2-40B4-BE49-F238E27FC236}">
                      <a16:creationId xmlns:a16="http://schemas.microsoft.com/office/drawing/2014/main" id="{C81710B7-FB82-4CE9-9D47-2345D71720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51316" y="2405694"/>
                  <a:ext cx="2039483" cy="1486995"/>
                </a:xfrm>
                <a:custGeom>
                  <a:avLst/>
                  <a:gdLst>
                    <a:gd name="T0" fmla="*/ 565 w 993"/>
                    <a:gd name="T1" fmla="*/ 720 h 724"/>
                    <a:gd name="T2" fmla="*/ 600 w 993"/>
                    <a:gd name="T3" fmla="*/ 691 h 724"/>
                    <a:gd name="T4" fmla="*/ 872 w 993"/>
                    <a:gd name="T5" fmla="*/ 97 h 724"/>
                    <a:gd name="T6" fmla="*/ 927 w 993"/>
                    <a:gd name="T7" fmla="*/ 145 h 724"/>
                    <a:gd name="T8" fmla="*/ 984 w 993"/>
                    <a:gd name="T9" fmla="*/ 149 h 724"/>
                    <a:gd name="T10" fmla="*/ 941 w 993"/>
                    <a:gd name="T11" fmla="*/ 201 h 724"/>
                    <a:gd name="T12" fmla="*/ 922 w 993"/>
                    <a:gd name="T13" fmla="*/ 256 h 724"/>
                    <a:gd name="T14" fmla="*/ 879 w 993"/>
                    <a:gd name="T15" fmla="*/ 275 h 724"/>
                    <a:gd name="T16" fmla="*/ 849 w 993"/>
                    <a:gd name="T17" fmla="*/ 294 h 724"/>
                    <a:gd name="T18" fmla="*/ 785 w 993"/>
                    <a:gd name="T19" fmla="*/ 334 h 724"/>
                    <a:gd name="T20" fmla="*/ 785 w 993"/>
                    <a:gd name="T21" fmla="*/ 310 h 724"/>
                    <a:gd name="T22" fmla="*/ 733 w 993"/>
                    <a:gd name="T23" fmla="*/ 334 h 724"/>
                    <a:gd name="T24" fmla="*/ 730 w 993"/>
                    <a:gd name="T25" fmla="*/ 362 h 724"/>
                    <a:gd name="T26" fmla="*/ 778 w 993"/>
                    <a:gd name="T27" fmla="*/ 369 h 724"/>
                    <a:gd name="T28" fmla="*/ 759 w 993"/>
                    <a:gd name="T29" fmla="*/ 398 h 724"/>
                    <a:gd name="T30" fmla="*/ 759 w 993"/>
                    <a:gd name="T31" fmla="*/ 452 h 724"/>
                    <a:gd name="T32" fmla="*/ 768 w 993"/>
                    <a:gd name="T33" fmla="*/ 502 h 724"/>
                    <a:gd name="T34" fmla="*/ 775 w 993"/>
                    <a:gd name="T35" fmla="*/ 549 h 724"/>
                    <a:gd name="T36" fmla="*/ 728 w 993"/>
                    <a:gd name="T37" fmla="*/ 613 h 724"/>
                    <a:gd name="T38" fmla="*/ 655 w 993"/>
                    <a:gd name="T39" fmla="*/ 656 h 724"/>
                    <a:gd name="T40" fmla="*/ 600 w 993"/>
                    <a:gd name="T41" fmla="*/ 670 h 724"/>
                    <a:gd name="T42" fmla="*/ 586 w 993"/>
                    <a:gd name="T43" fmla="*/ 670 h 724"/>
                    <a:gd name="T44" fmla="*/ 532 w 993"/>
                    <a:gd name="T45" fmla="*/ 656 h 724"/>
                    <a:gd name="T46" fmla="*/ 499 w 993"/>
                    <a:gd name="T47" fmla="*/ 644 h 724"/>
                    <a:gd name="T48" fmla="*/ 451 w 993"/>
                    <a:gd name="T49" fmla="*/ 653 h 724"/>
                    <a:gd name="T50" fmla="*/ 444 w 993"/>
                    <a:gd name="T51" fmla="*/ 661 h 724"/>
                    <a:gd name="T52" fmla="*/ 418 w 993"/>
                    <a:gd name="T53" fmla="*/ 642 h 724"/>
                    <a:gd name="T54" fmla="*/ 390 w 993"/>
                    <a:gd name="T55" fmla="*/ 604 h 724"/>
                    <a:gd name="T56" fmla="*/ 397 w 993"/>
                    <a:gd name="T57" fmla="*/ 556 h 724"/>
                    <a:gd name="T58" fmla="*/ 371 w 993"/>
                    <a:gd name="T59" fmla="*/ 537 h 724"/>
                    <a:gd name="T60" fmla="*/ 319 w 993"/>
                    <a:gd name="T61" fmla="*/ 540 h 724"/>
                    <a:gd name="T62" fmla="*/ 276 w 993"/>
                    <a:gd name="T63" fmla="*/ 549 h 724"/>
                    <a:gd name="T64" fmla="*/ 243 w 993"/>
                    <a:gd name="T65" fmla="*/ 549 h 724"/>
                    <a:gd name="T66" fmla="*/ 184 w 993"/>
                    <a:gd name="T67" fmla="*/ 540 h 724"/>
                    <a:gd name="T68" fmla="*/ 139 w 993"/>
                    <a:gd name="T69" fmla="*/ 514 h 724"/>
                    <a:gd name="T70" fmla="*/ 82 w 993"/>
                    <a:gd name="T71" fmla="*/ 488 h 724"/>
                    <a:gd name="T72" fmla="*/ 82 w 993"/>
                    <a:gd name="T73" fmla="*/ 448 h 724"/>
                    <a:gd name="T74" fmla="*/ 35 w 993"/>
                    <a:gd name="T75" fmla="*/ 386 h 724"/>
                    <a:gd name="T76" fmla="*/ 18 w 993"/>
                    <a:gd name="T77" fmla="*/ 353 h 724"/>
                    <a:gd name="T78" fmla="*/ 4 w 993"/>
                    <a:gd name="T79" fmla="*/ 324 h 724"/>
                    <a:gd name="T80" fmla="*/ 44 w 993"/>
                    <a:gd name="T81" fmla="*/ 310 h 724"/>
                    <a:gd name="T82" fmla="*/ 104 w 993"/>
                    <a:gd name="T83" fmla="*/ 272 h 724"/>
                    <a:gd name="T84" fmla="*/ 101 w 993"/>
                    <a:gd name="T85" fmla="*/ 211 h 724"/>
                    <a:gd name="T86" fmla="*/ 184 w 993"/>
                    <a:gd name="T87" fmla="*/ 163 h 724"/>
                    <a:gd name="T88" fmla="*/ 222 w 993"/>
                    <a:gd name="T89" fmla="*/ 109 h 724"/>
                    <a:gd name="T90" fmla="*/ 267 w 993"/>
                    <a:gd name="T91" fmla="*/ 147 h 724"/>
                    <a:gd name="T92" fmla="*/ 298 w 993"/>
                    <a:gd name="T93" fmla="*/ 206 h 724"/>
                    <a:gd name="T94" fmla="*/ 357 w 993"/>
                    <a:gd name="T95" fmla="*/ 246 h 724"/>
                    <a:gd name="T96" fmla="*/ 439 w 993"/>
                    <a:gd name="T97" fmla="*/ 261 h 724"/>
                    <a:gd name="T98" fmla="*/ 506 w 993"/>
                    <a:gd name="T99" fmla="*/ 284 h 724"/>
                    <a:gd name="T100" fmla="*/ 593 w 993"/>
                    <a:gd name="T101" fmla="*/ 256 h 724"/>
                    <a:gd name="T102" fmla="*/ 610 w 993"/>
                    <a:gd name="T103" fmla="*/ 223 h 724"/>
                    <a:gd name="T104" fmla="*/ 659 w 993"/>
                    <a:gd name="T105" fmla="*/ 201 h 724"/>
                    <a:gd name="T106" fmla="*/ 730 w 993"/>
                    <a:gd name="T107" fmla="*/ 166 h 724"/>
                    <a:gd name="T108" fmla="*/ 719 w 993"/>
                    <a:gd name="T109" fmla="*/ 137 h 724"/>
                    <a:gd name="T110" fmla="*/ 676 w 993"/>
                    <a:gd name="T111" fmla="*/ 135 h 724"/>
                    <a:gd name="T112" fmla="*/ 738 w 993"/>
                    <a:gd name="T113" fmla="*/ 85 h 724"/>
                    <a:gd name="T114" fmla="*/ 761 w 993"/>
                    <a:gd name="T115" fmla="*/ 26 h 724"/>
                    <a:gd name="T116" fmla="*/ 806 w 993"/>
                    <a:gd name="T117" fmla="*/ 0 h 724"/>
                    <a:gd name="T118" fmla="*/ 863 w 993"/>
                    <a:gd name="T119" fmla="*/ 55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93" h="724">
                      <a:moveTo>
                        <a:pt x="593" y="715"/>
                      </a:moveTo>
                      <a:lnTo>
                        <a:pt x="593" y="715"/>
                      </a:lnTo>
                      <a:lnTo>
                        <a:pt x="579" y="724"/>
                      </a:lnTo>
                      <a:lnTo>
                        <a:pt x="565" y="720"/>
                      </a:lnTo>
                      <a:lnTo>
                        <a:pt x="565" y="703"/>
                      </a:lnTo>
                      <a:lnTo>
                        <a:pt x="574" y="696"/>
                      </a:lnTo>
                      <a:lnTo>
                        <a:pt x="591" y="691"/>
                      </a:lnTo>
                      <a:lnTo>
                        <a:pt x="600" y="691"/>
                      </a:lnTo>
                      <a:lnTo>
                        <a:pt x="603" y="698"/>
                      </a:lnTo>
                      <a:lnTo>
                        <a:pt x="596" y="706"/>
                      </a:lnTo>
                      <a:lnTo>
                        <a:pt x="593" y="715"/>
                      </a:lnTo>
                      <a:moveTo>
                        <a:pt x="872" y="97"/>
                      </a:moveTo>
                      <a:lnTo>
                        <a:pt x="872" y="97"/>
                      </a:lnTo>
                      <a:lnTo>
                        <a:pt x="901" y="104"/>
                      </a:lnTo>
                      <a:lnTo>
                        <a:pt x="920" y="121"/>
                      </a:lnTo>
                      <a:lnTo>
                        <a:pt x="927" y="145"/>
                      </a:lnTo>
                      <a:lnTo>
                        <a:pt x="950" y="145"/>
                      </a:lnTo>
                      <a:lnTo>
                        <a:pt x="965" y="135"/>
                      </a:lnTo>
                      <a:lnTo>
                        <a:pt x="993" y="128"/>
                      </a:lnTo>
                      <a:lnTo>
                        <a:pt x="984" y="149"/>
                      </a:lnTo>
                      <a:lnTo>
                        <a:pt x="976" y="159"/>
                      </a:lnTo>
                      <a:lnTo>
                        <a:pt x="972" y="185"/>
                      </a:lnTo>
                      <a:lnTo>
                        <a:pt x="960" y="206"/>
                      </a:lnTo>
                      <a:lnTo>
                        <a:pt x="941" y="201"/>
                      </a:lnTo>
                      <a:lnTo>
                        <a:pt x="927" y="211"/>
                      </a:lnTo>
                      <a:lnTo>
                        <a:pt x="931" y="230"/>
                      </a:lnTo>
                      <a:lnTo>
                        <a:pt x="929" y="256"/>
                      </a:lnTo>
                      <a:lnTo>
                        <a:pt x="922" y="256"/>
                      </a:lnTo>
                      <a:lnTo>
                        <a:pt x="922" y="268"/>
                      </a:lnTo>
                      <a:lnTo>
                        <a:pt x="910" y="253"/>
                      </a:lnTo>
                      <a:lnTo>
                        <a:pt x="905" y="268"/>
                      </a:lnTo>
                      <a:lnTo>
                        <a:pt x="879" y="275"/>
                      </a:lnTo>
                      <a:lnTo>
                        <a:pt x="882" y="287"/>
                      </a:lnTo>
                      <a:lnTo>
                        <a:pt x="868" y="287"/>
                      </a:lnTo>
                      <a:lnTo>
                        <a:pt x="861" y="279"/>
                      </a:lnTo>
                      <a:lnTo>
                        <a:pt x="849" y="294"/>
                      </a:lnTo>
                      <a:lnTo>
                        <a:pt x="832" y="308"/>
                      </a:lnTo>
                      <a:lnTo>
                        <a:pt x="818" y="320"/>
                      </a:lnTo>
                      <a:lnTo>
                        <a:pt x="797" y="327"/>
                      </a:lnTo>
                      <a:lnTo>
                        <a:pt x="785" y="334"/>
                      </a:lnTo>
                      <a:lnTo>
                        <a:pt x="766" y="341"/>
                      </a:lnTo>
                      <a:lnTo>
                        <a:pt x="775" y="332"/>
                      </a:lnTo>
                      <a:lnTo>
                        <a:pt x="771" y="324"/>
                      </a:lnTo>
                      <a:lnTo>
                        <a:pt x="785" y="310"/>
                      </a:lnTo>
                      <a:lnTo>
                        <a:pt x="775" y="298"/>
                      </a:lnTo>
                      <a:lnTo>
                        <a:pt x="761" y="306"/>
                      </a:lnTo>
                      <a:lnTo>
                        <a:pt x="742" y="320"/>
                      </a:lnTo>
                      <a:lnTo>
                        <a:pt x="733" y="334"/>
                      </a:lnTo>
                      <a:lnTo>
                        <a:pt x="719" y="334"/>
                      </a:lnTo>
                      <a:lnTo>
                        <a:pt x="709" y="346"/>
                      </a:lnTo>
                      <a:lnTo>
                        <a:pt x="719" y="358"/>
                      </a:lnTo>
                      <a:lnTo>
                        <a:pt x="730" y="362"/>
                      </a:lnTo>
                      <a:lnTo>
                        <a:pt x="733" y="372"/>
                      </a:lnTo>
                      <a:lnTo>
                        <a:pt x="745" y="377"/>
                      </a:lnTo>
                      <a:lnTo>
                        <a:pt x="761" y="362"/>
                      </a:lnTo>
                      <a:lnTo>
                        <a:pt x="778" y="369"/>
                      </a:lnTo>
                      <a:lnTo>
                        <a:pt x="787" y="372"/>
                      </a:lnTo>
                      <a:lnTo>
                        <a:pt x="790" y="381"/>
                      </a:lnTo>
                      <a:lnTo>
                        <a:pt x="766" y="386"/>
                      </a:lnTo>
                      <a:lnTo>
                        <a:pt x="759" y="398"/>
                      </a:lnTo>
                      <a:lnTo>
                        <a:pt x="745" y="407"/>
                      </a:lnTo>
                      <a:lnTo>
                        <a:pt x="735" y="421"/>
                      </a:lnTo>
                      <a:lnTo>
                        <a:pt x="752" y="433"/>
                      </a:lnTo>
                      <a:lnTo>
                        <a:pt x="759" y="452"/>
                      </a:lnTo>
                      <a:lnTo>
                        <a:pt x="768" y="469"/>
                      </a:lnTo>
                      <a:lnTo>
                        <a:pt x="780" y="483"/>
                      </a:lnTo>
                      <a:lnTo>
                        <a:pt x="780" y="497"/>
                      </a:lnTo>
                      <a:lnTo>
                        <a:pt x="768" y="502"/>
                      </a:lnTo>
                      <a:lnTo>
                        <a:pt x="773" y="511"/>
                      </a:lnTo>
                      <a:lnTo>
                        <a:pt x="782" y="519"/>
                      </a:lnTo>
                      <a:lnTo>
                        <a:pt x="780" y="533"/>
                      </a:lnTo>
                      <a:lnTo>
                        <a:pt x="775" y="549"/>
                      </a:lnTo>
                      <a:lnTo>
                        <a:pt x="766" y="549"/>
                      </a:lnTo>
                      <a:lnTo>
                        <a:pt x="756" y="571"/>
                      </a:lnTo>
                      <a:lnTo>
                        <a:pt x="742" y="592"/>
                      </a:lnTo>
                      <a:lnTo>
                        <a:pt x="728" y="613"/>
                      </a:lnTo>
                      <a:lnTo>
                        <a:pt x="704" y="630"/>
                      </a:lnTo>
                      <a:lnTo>
                        <a:pt x="683" y="644"/>
                      </a:lnTo>
                      <a:lnTo>
                        <a:pt x="664" y="646"/>
                      </a:lnTo>
                      <a:lnTo>
                        <a:pt x="655" y="656"/>
                      </a:lnTo>
                      <a:lnTo>
                        <a:pt x="650" y="649"/>
                      </a:lnTo>
                      <a:lnTo>
                        <a:pt x="641" y="658"/>
                      </a:lnTo>
                      <a:lnTo>
                        <a:pt x="617" y="665"/>
                      </a:lnTo>
                      <a:lnTo>
                        <a:pt x="600" y="670"/>
                      </a:lnTo>
                      <a:lnTo>
                        <a:pt x="596" y="687"/>
                      </a:lnTo>
                      <a:lnTo>
                        <a:pt x="586" y="689"/>
                      </a:lnTo>
                      <a:lnTo>
                        <a:pt x="581" y="677"/>
                      </a:lnTo>
                      <a:lnTo>
                        <a:pt x="586" y="670"/>
                      </a:lnTo>
                      <a:lnTo>
                        <a:pt x="562" y="663"/>
                      </a:lnTo>
                      <a:lnTo>
                        <a:pt x="555" y="665"/>
                      </a:lnTo>
                      <a:lnTo>
                        <a:pt x="539" y="661"/>
                      </a:lnTo>
                      <a:lnTo>
                        <a:pt x="532" y="656"/>
                      </a:lnTo>
                      <a:lnTo>
                        <a:pt x="534" y="644"/>
                      </a:lnTo>
                      <a:lnTo>
                        <a:pt x="520" y="642"/>
                      </a:lnTo>
                      <a:lnTo>
                        <a:pt x="510" y="635"/>
                      </a:lnTo>
                      <a:lnTo>
                        <a:pt x="499" y="644"/>
                      </a:lnTo>
                      <a:lnTo>
                        <a:pt x="482" y="646"/>
                      </a:lnTo>
                      <a:lnTo>
                        <a:pt x="468" y="646"/>
                      </a:lnTo>
                      <a:lnTo>
                        <a:pt x="461" y="651"/>
                      </a:lnTo>
                      <a:lnTo>
                        <a:pt x="451" y="653"/>
                      </a:lnTo>
                      <a:lnTo>
                        <a:pt x="454" y="672"/>
                      </a:lnTo>
                      <a:lnTo>
                        <a:pt x="447" y="672"/>
                      </a:lnTo>
                      <a:lnTo>
                        <a:pt x="444" y="668"/>
                      </a:lnTo>
                      <a:lnTo>
                        <a:pt x="444" y="661"/>
                      </a:lnTo>
                      <a:lnTo>
                        <a:pt x="432" y="665"/>
                      </a:lnTo>
                      <a:lnTo>
                        <a:pt x="425" y="663"/>
                      </a:lnTo>
                      <a:lnTo>
                        <a:pt x="413" y="656"/>
                      </a:lnTo>
                      <a:lnTo>
                        <a:pt x="418" y="642"/>
                      </a:lnTo>
                      <a:lnTo>
                        <a:pt x="409" y="639"/>
                      </a:lnTo>
                      <a:lnTo>
                        <a:pt x="404" y="623"/>
                      </a:lnTo>
                      <a:lnTo>
                        <a:pt x="387" y="625"/>
                      </a:lnTo>
                      <a:lnTo>
                        <a:pt x="390" y="604"/>
                      </a:lnTo>
                      <a:lnTo>
                        <a:pt x="404" y="590"/>
                      </a:lnTo>
                      <a:lnTo>
                        <a:pt x="404" y="575"/>
                      </a:lnTo>
                      <a:lnTo>
                        <a:pt x="404" y="561"/>
                      </a:lnTo>
                      <a:lnTo>
                        <a:pt x="397" y="556"/>
                      </a:lnTo>
                      <a:lnTo>
                        <a:pt x="392" y="547"/>
                      </a:lnTo>
                      <a:lnTo>
                        <a:pt x="383" y="547"/>
                      </a:lnTo>
                      <a:lnTo>
                        <a:pt x="364" y="545"/>
                      </a:lnTo>
                      <a:lnTo>
                        <a:pt x="371" y="537"/>
                      </a:lnTo>
                      <a:lnTo>
                        <a:pt x="361" y="526"/>
                      </a:lnTo>
                      <a:lnTo>
                        <a:pt x="352" y="533"/>
                      </a:lnTo>
                      <a:lnTo>
                        <a:pt x="338" y="528"/>
                      </a:lnTo>
                      <a:lnTo>
                        <a:pt x="319" y="540"/>
                      </a:lnTo>
                      <a:lnTo>
                        <a:pt x="305" y="554"/>
                      </a:lnTo>
                      <a:lnTo>
                        <a:pt x="290" y="556"/>
                      </a:lnTo>
                      <a:lnTo>
                        <a:pt x="283" y="552"/>
                      </a:lnTo>
                      <a:lnTo>
                        <a:pt x="276" y="549"/>
                      </a:lnTo>
                      <a:lnTo>
                        <a:pt x="264" y="547"/>
                      </a:lnTo>
                      <a:lnTo>
                        <a:pt x="255" y="552"/>
                      </a:lnTo>
                      <a:lnTo>
                        <a:pt x="246" y="566"/>
                      </a:lnTo>
                      <a:lnTo>
                        <a:pt x="243" y="549"/>
                      </a:lnTo>
                      <a:lnTo>
                        <a:pt x="234" y="554"/>
                      </a:lnTo>
                      <a:lnTo>
                        <a:pt x="215" y="552"/>
                      </a:lnTo>
                      <a:lnTo>
                        <a:pt x="196" y="549"/>
                      </a:lnTo>
                      <a:lnTo>
                        <a:pt x="184" y="540"/>
                      </a:lnTo>
                      <a:lnTo>
                        <a:pt x="170" y="537"/>
                      </a:lnTo>
                      <a:lnTo>
                        <a:pt x="165" y="528"/>
                      </a:lnTo>
                      <a:lnTo>
                        <a:pt x="156" y="526"/>
                      </a:lnTo>
                      <a:lnTo>
                        <a:pt x="139" y="514"/>
                      </a:lnTo>
                      <a:lnTo>
                        <a:pt x="127" y="507"/>
                      </a:lnTo>
                      <a:lnTo>
                        <a:pt x="120" y="511"/>
                      </a:lnTo>
                      <a:lnTo>
                        <a:pt x="97" y="500"/>
                      </a:lnTo>
                      <a:lnTo>
                        <a:pt x="82" y="488"/>
                      </a:lnTo>
                      <a:lnTo>
                        <a:pt x="78" y="466"/>
                      </a:lnTo>
                      <a:lnTo>
                        <a:pt x="89" y="469"/>
                      </a:lnTo>
                      <a:lnTo>
                        <a:pt x="89" y="459"/>
                      </a:lnTo>
                      <a:lnTo>
                        <a:pt x="82" y="448"/>
                      </a:lnTo>
                      <a:lnTo>
                        <a:pt x="85" y="433"/>
                      </a:lnTo>
                      <a:lnTo>
                        <a:pt x="68" y="410"/>
                      </a:lnTo>
                      <a:lnTo>
                        <a:pt x="40" y="403"/>
                      </a:lnTo>
                      <a:lnTo>
                        <a:pt x="35" y="386"/>
                      </a:lnTo>
                      <a:lnTo>
                        <a:pt x="23" y="377"/>
                      </a:lnTo>
                      <a:lnTo>
                        <a:pt x="21" y="372"/>
                      </a:lnTo>
                      <a:lnTo>
                        <a:pt x="18" y="360"/>
                      </a:lnTo>
                      <a:lnTo>
                        <a:pt x="18" y="353"/>
                      </a:lnTo>
                      <a:lnTo>
                        <a:pt x="9" y="348"/>
                      </a:lnTo>
                      <a:lnTo>
                        <a:pt x="4" y="350"/>
                      </a:lnTo>
                      <a:lnTo>
                        <a:pt x="0" y="332"/>
                      </a:lnTo>
                      <a:lnTo>
                        <a:pt x="4" y="324"/>
                      </a:lnTo>
                      <a:lnTo>
                        <a:pt x="2" y="320"/>
                      </a:lnTo>
                      <a:lnTo>
                        <a:pt x="18" y="310"/>
                      </a:lnTo>
                      <a:lnTo>
                        <a:pt x="28" y="308"/>
                      </a:lnTo>
                      <a:lnTo>
                        <a:pt x="44" y="310"/>
                      </a:lnTo>
                      <a:lnTo>
                        <a:pt x="52" y="296"/>
                      </a:lnTo>
                      <a:lnTo>
                        <a:pt x="73" y="294"/>
                      </a:lnTo>
                      <a:lnTo>
                        <a:pt x="78" y="284"/>
                      </a:lnTo>
                      <a:lnTo>
                        <a:pt x="104" y="272"/>
                      </a:lnTo>
                      <a:lnTo>
                        <a:pt x="106" y="268"/>
                      </a:lnTo>
                      <a:lnTo>
                        <a:pt x="104" y="256"/>
                      </a:lnTo>
                      <a:lnTo>
                        <a:pt x="115" y="249"/>
                      </a:lnTo>
                      <a:lnTo>
                        <a:pt x="101" y="211"/>
                      </a:lnTo>
                      <a:lnTo>
                        <a:pt x="134" y="201"/>
                      </a:lnTo>
                      <a:lnTo>
                        <a:pt x="141" y="197"/>
                      </a:lnTo>
                      <a:lnTo>
                        <a:pt x="153" y="154"/>
                      </a:lnTo>
                      <a:lnTo>
                        <a:pt x="184" y="163"/>
                      </a:lnTo>
                      <a:lnTo>
                        <a:pt x="193" y="152"/>
                      </a:lnTo>
                      <a:lnTo>
                        <a:pt x="196" y="128"/>
                      </a:lnTo>
                      <a:lnTo>
                        <a:pt x="208" y="126"/>
                      </a:lnTo>
                      <a:lnTo>
                        <a:pt x="222" y="109"/>
                      </a:lnTo>
                      <a:lnTo>
                        <a:pt x="227" y="107"/>
                      </a:lnTo>
                      <a:lnTo>
                        <a:pt x="231" y="123"/>
                      </a:lnTo>
                      <a:lnTo>
                        <a:pt x="246" y="137"/>
                      </a:lnTo>
                      <a:lnTo>
                        <a:pt x="267" y="147"/>
                      </a:lnTo>
                      <a:lnTo>
                        <a:pt x="279" y="166"/>
                      </a:lnTo>
                      <a:lnTo>
                        <a:pt x="274" y="192"/>
                      </a:lnTo>
                      <a:lnTo>
                        <a:pt x="279" y="204"/>
                      </a:lnTo>
                      <a:lnTo>
                        <a:pt x="298" y="206"/>
                      </a:lnTo>
                      <a:lnTo>
                        <a:pt x="319" y="211"/>
                      </a:lnTo>
                      <a:lnTo>
                        <a:pt x="340" y="225"/>
                      </a:lnTo>
                      <a:lnTo>
                        <a:pt x="350" y="227"/>
                      </a:lnTo>
                      <a:lnTo>
                        <a:pt x="357" y="246"/>
                      </a:lnTo>
                      <a:lnTo>
                        <a:pt x="366" y="261"/>
                      </a:lnTo>
                      <a:lnTo>
                        <a:pt x="385" y="261"/>
                      </a:lnTo>
                      <a:lnTo>
                        <a:pt x="418" y="265"/>
                      </a:lnTo>
                      <a:lnTo>
                        <a:pt x="439" y="261"/>
                      </a:lnTo>
                      <a:lnTo>
                        <a:pt x="456" y="265"/>
                      </a:lnTo>
                      <a:lnTo>
                        <a:pt x="480" y="277"/>
                      </a:lnTo>
                      <a:lnTo>
                        <a:pt x="499" y="277"/>
                      </a:lnTo>
                      <a:lnTo>
                        <a:pt x="506" y="284"/>
                      </a:lnTo>
                      <a:lnTo>
                        <a:pt x="525" y="272"/>
                      </a:lnTo>
                      <a:lnTo>
                        <a:pt x="551" y="265"/>
                      </a:lnTo>
                      <a:lnTo>
                        <a:pt x="574" y="265"/>
                      </a:lnTo>
                      <a:lnTo>
                        <a:pt x="593" y="256"/>
                      </a:lnTo>
                      <a:lnTo>
                        <a:pt x="605" y="246"/>
                      </a:lnTo>
                      <a:lnTo>
                        <a:pt x="617" y="237"/>
                      </a:lnTo>
                      <a:lnTo>
                        <a:pt x="615" y="230"/>
                      </a:lnTo>
                      <a:lnTo>
                        <a:pt x="610" y="223"/>
                      </a:lnTo>
                      <a:lnTo>
                        <a:pt x="617" y="206"/>
                      </a:lnTo>
                      <a:lnTo>
                        <a:pt x="626" y="208"/>
                      </a:lnTo>
                      <a:lnTo>
                        <a:pt x="643" y="213"/>
                      </a:lnTo>
                      <a:lnTo>
                        <a:pt x="659" y="201"/>
                      </a:lnTo>
                      <a:lnTo>
                        <a:pt x="683" y="192"/>
                      </a:lnTo>
                      <a:lnTo>
                        <a:pt x="695" y="178"/>
                      </a:lnTo>
                      <a:lnTo>
                        <a:pt x="707" y="171"/>
                      </a:lnTo>
                      <a:lnTo>
                        <a:pt x="730" y="166"/>
                      </a:lnTo>
                      <a:lnTo>
                        <a:pt x="745" y="171"/>
                      </a:lnTo>
                      <a:lnTo>
                        <a:pt x="745" y="161"/>
                      </a:lnTo>
                      <a:lnTo>
                        <a:pt x="730" y="145"/>
                      </a:lnTo>
                      <a:lnTo>
                        <a:pt x="719" y="137"/>
                      </a:lnTo>
                      <a:lnTo>
                        <a:pt x="704" y="147"/>
                      </a:lnTo>
                      <a:lnTo>
                        <a:pt x="690" y="142"/>
                      </a:lnTo>
                      <a:lnTo>
                        <a:pt x="681" y="145"/>
                      </a:lnTo>
                      <a:lnTo>
                        <a:pt x="676" y="135"/>
                      </a:lnTo>
                      <a:lnTo>
                        <a:pt x="688" y="111"/>
                      </a:lnTo>
                      <a:lnTo>
                        <a:pt x="695" y="92"/>
                      </a:lnTo>
                      <a:lnTo>
                        <a:pt x="714" y="102"/>
                      </a:lnTo>
                      <a:lnTo>
                        <a:pt x="738" y="85"/>
                      </a:lnTo>
                      <a:lnTo>
                        <a:pt x="738" y="76"/>
                      </a:lnTo>
                      <a:lnTo>
                        <a:pt x="752" y="48"/>
                      </a:lnTo>
                      <a:lnTo>
                        <a:pt x="761" y="40"/>
                      </a:lnTo>
                      <a:lnTo>
                        <a:pt x="761" y="26"/>
                      </a:lnTo>
                      <a:lnTo>
                        <a:pt x="752" y="19"/>
                      </a:lnTo>
                      <a:lnTo>
                        <a:pt x="766" y="5"/>
                      </a:lnTo>
                      <a:lnTo>
                        <a:pt x="785" y="0"/>
                      </a:lnTo>
                      <a:lnTo>
                        <a:pt x="806" y="0"/>
                      </a:lnTo>
                      <a:lnTo>
                        <a:pt x="832" y="7"/>
                      </a:lnTo>
                      <a:lnTo>
                        <a:pt x="846" y="17"/>
                      </a:lnTo>
                      <a:lnTo>
                        <a:pt x="856" y="45"/>
                      </a:lnTo>
                      <a:lnTo>
                        <a:pt x="863" y="55"/>
                      </a:lnTo>
                      <a:lnTo>
                        <a:pt x="868" y="71"/>
                      </a:lnTo>
                      <a:lnTo>
                        <a:pt x="872" y="97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4" name="Freeform 241">
                  <a:extLst>
                    <a:ext uri="{FF2B5EF4-FFF2-40B4-BE49-F238E27FC236}">
                      <a16:creationId xmlns:a16="http://schemas.microsoft.com/office/drawing/2014/main" id="{85BF34A6-9AB0-4333-ADFB-5E099EC7E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3840" y="3705592"/>
                  <a:ext cx="244704" cy="517965"/>
                </a:xfrm>
                <a:custGeom>
                  <a:avLst/>
                  <a:gdLst>
                    <a:gd name="connsiteX0" fmla="*/ 118494 w 270749"/>
                    <a:gd name="connsiteY0" fmla="*/ 0 h 573095"/>
                    <a:gd name="connsiteX1" fmla="*/ 141218 w 270749"/>
                    <a:gd name="connsiteY1" fmla="*/ 15907 h 573095"/>
                    <a:gd name="connsiteX2" fmla="*/ 173033 w 270749"/>
                    <a:gd name="connsiteY2" fmla="*/ 24997 h 573095"/>
                    <a:gd name="connsiteX3" fmla="*/ 168488 w 270749"/>
                    <a:gd name="connsiteY3" fmla="*/ 47722 h 573095"/>
                    <a:gd name="connsiteX4" fmla="*/ 184395 w 270749"/>
                    <a:gd name="connsiteY4" fmla="*/ 63629 h 573095"/>
                    <a:gd name="connsiteX5" fmla="*/ 220755 w 270749"/>
                    <a:gd name="connsiteY5" fmla="*/ 74992 h 573095"/>
                    <a:gd name="connsiteX6" fmla="*/ 208749 w 270749"/>
                    <a:gd name="connsiteY6" fmla="*/ 82996 h 573095"/>
                    <a:gd name="connsiteX7" fmla="*/ 213612 w 270749"/>
                    <a:gd name="connsiteY7" fmla="*/ 84516 h 573095"/>
                    <a:gd name="connsiteX8" fmla="*/ 165890 w 270749"/>
                    <a:gd name="connsiteY8" fmla="*/ 116330 h 573095"/>
                    <a:gd name="connsiteX9" fmla="*/ 140865 w 270749"/>
                    <a:gd name="connsiteY9" fmla="*/ 144929 h 573095"/>
                    <a:gd name="connsiteX10" fmla="*/ 136674 w 270749"/>
                    <a:gd name="connsiteY10" fmla="*/ 165890 h 573095"/>
                    <a:gd name="connsiteX11" fmla="*/ 161671 w 270749"/>
                    <a:gd name="connsiteY11" fmla="*/ 209067 h 573095"/>
                    <a:gd name="connsiteX12" fmla="*/ 195758 w 270749"/>
                    <a:gd name="connsiteY12" fmla="*/ 256789 h 573095"/>
                    <a:gd name="connsiteX13" fmla="*/ 232117 w 270749"/>
                    <a:gd name="connsiteY13" fmla="*/ 284058 h 573095"/>
                    <a:gd name="connsiteX14" fmla="*/ 254842 w 270749"/>
                    <a:gd name="connsiteY14" fmla="*/ 311328 h 573095"/>
                    <a:gd name="connsiteX15" fmla="*/ 270749 w 270749"/>
                    <a:gd name="connsiteY15" fmla="*/ 381774 h 573095"/>
                    <a:gd name="connsiteX16" fmla="*/ 263932 w 270749"/>
                    <a:gd name="connsiteY16" fmla="*/ 449948 h 573095"/>
                    <a:gd name="connsiteX17" fmla="*/ 257265 w 270749"/>
                    <a:gd name="connsiteY17" fmla="*/ 454710 h 573095"/>
                    <a:gd name="connsiteX18" fmla="*/ 256789 w 270749"/>
                    <a:gd name="connsiteY18" fmla="*/ 459472 h 573095"/>
                    <a:gd name="connsiteX19" fmla="*/ 224974 w 270749"/>
                    <a:gd name="connsiteY19" fmla="*/ 482197 h 573095"/>
                    <a:gd name="connsiteX20" fmla="*/ 188615 w 270749"/>
                    <a:gd name="connsiteY20" fmla="*/ 509466 h 573095"/>
                    <a:gd name="connsiteX21" fmla="*/ 154528 w 270749"/>
                    <a:gd name="connsiteY21" fmla="*/ 541281 h 573095"/>
                    <a:gd name="connsiteX22" fmla="*/ 106806 w 270749"/>
                    <a:gd name="connsiteY22" fmla="*/ 573095 h 573095"/>
                    <a:gd name="connsiteX23" fmla="*/ 95444 w 270749"/>
                    <a:gd name="connsiteY23" fmla="*/ 545826 h 573095"/>
                    <a:gd name="connsiteX24" fmla="*/ 106806 w 270749"/>
                    <a:gd name="connsiteY24" fmla="*/ 525373 h 573095"/>
                    <a:gd name="connsiteX25" fmla="*/ 79536 w 270749"/>
                    <a:gd name="connsiteY25" fmla="*/ 502649 h 573095"/>
                    <a:gd name="connsiteX26" fmla="*/ 91144 w 270749"/>
                    <a:gd name="connsiteY26" fmla="*/ 496845 h 573095"/>
                    <a:gd name="connsiteX27" fmla="*/ 86679 w 270749"/>
                    <a:gd name="connsiteY27" fmla="*/ 493125 h 573095"/>
                    <a:gd name="connsiteX28" fmla="*/ 118494 w 270749"/>
                    <a:gd name="connsiteY28" fmla="*/ 477218 h 573095"/>
                    <a:gd name="connsiteX29" fmla="*/ 144427 w 270749"/>
                    <a:gd name="connsiteY29" fmla="*/ 477218 h 573095"/>
                    <a:gd name="connsiteX30" fmla="*/ 134075 w 270749"/>
                    <a:gd name="connsiteY30" fmla="*/ 459472 h 573095"/>
                    <a:gd name="connsiteX31" fmla="*/ 144260 w 270749"/>
                    <a:gd name="connsiteY31" fmla="*/ 455163 h 573095"/>
                    <a:gd name="connsiteX32" fmla="*/ 141218 w 270749"/>
                    <a:gd name="connsiteY32" fmla="*/ 449948 h 573095"/>
                    <a:gd name="connsiteX33" fmla="*/ 193876 w 270749"/>
                    <a:gd name="connsiteY33" fmla="*/ 427670 h 573095"/>
                    <a:gd name="connsiteX34" fmla="*/ 197704 w 270749"/>
                    <a:gd name="connsiteY34" fmla="*/ 391298 h 573095"/>
                    <a:gd name="connsiteX35" fmla="*/ 193160 w 270749"/>
                    <a:gd name="connsiteY35" fmla="*/ 364029 h 573095"/>
                    <a:gd name="connsiteX36" fmla="*/ 197704 w 270749"/>
                    <a:gd name="connsiteY36" fmla="*/ 325397 h 573095"/>
                    <a:gd name="connsiteX37" fmla="*/ 188615 w 270749"/>
                    <a:gd name="connsiteY37" fmla="*/ 298127 h 573095"/>
                    <a:gd name="connsiteX38" fmla="*/ 161345 w 270749"/>
                    <a:gd name="connsiteY38" fmla="*/ 273130 h 573095"/>
                    <a:gd name="connsiteX39" fmla="*/ 138620 w 270749"/>
                    <a:gd name="connsiteY39" fmla="*/ 239043 h 573095"/>
                    <a:gd name="connsiteX40" fmla="*/ 106806 w 270749"/>
                    <a:gd name="connsiteY40" fmla="*/ 191321 h 573095"/>
                    <a:gd name="connsiteX41" fmla="*/ 63629 w 270749"/>
                    <a:gd name="connsiteY41" fmla="*/ 170869 h 573095"/>
                    <a:gd name="connsiteX42" fmla="*/ 72387 w 270749"/>
                    <a:gd name="connsiteY42" fmla="*/ 162110 h 573095"/>
                    <a:gd name="connsiteX43" fmla="*/ 70772 w 270749"/>
                    <a:gd name="connsiteY43" fmla="*/ 161345 h 573095"/>
                    <a:gd name="connsiteX44" fmla="*/ 82134 w 270749"/>
                    <a:gd name="connsiteY44" fmla="*/ 149983 h 573095"/>
                    <a:gd name="connsiteX45" fmla="*/ 93582 w 270749"/>
                    <a:gd name="connsiteY45" fmla="*/ 143623 h 573095"/>
                    <a:gd name="connsiteX46" fmla="*/ 79536 w 270749"/>
                    <a:gd name="connsiteY46" fmla="*/ 109513 h 573095"/>
                    <a:gd name="connsiteX47" fmla="*/ 36359 w 270749"/>
                    <a:gd name="connsiteY47" fmla="*/ 109513 h 573095"/>
                    <a:gd name="connsiteX48" fmla="*/ 20452 w 270749"/>
                    <a:gd name="connsiteY48" fmla="*/ 77698 h 573095"/>
                    <a:gd name="connsiteX49" fmla="*/ 0 w 270749"/>
                    <a:gd name="connsiteY49" fmla="*/ 45884 h 573095"/>
                    <a:gd name="connsiteX50" fmla="*/ 9775 w 270749"/>
                    <a:gd name="connsiteY50" fmla="*/ 40453 h 573095"/>
                    <a:gd name="connsiteX51" fmla="*/ 7143 w 270749"/>
                    <a:gd name="connsiteY51" fmla="*/ 36360 h 573095"/>
                    <a:gd name="connsiteX52" fmla="*/ 27595 w 270749"/>
                    <a:gd name="connsiteY52" fmla="*/ 24997 h 573095"/>
                    <a:gd name="connsiteX53" fmla="*/ 54865 w 270749"/>
                    <a:gd name="connsiteY53" fmla="*/ 24997 h 573095"/>
                    <a:gd name="connsiteX54" fmla="*/ 93497 w 270749"/>
                    <a:gd name="connsiteY54" fmla="*/ 24997 h 573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70749" h="573095">
                      <a:moveTo>
                        <a:pt x="118494" y="0"/>
                      </a:moveTo>
                      <a:lnTo>
                        <a:pt x="141218" y="15907"/>
                      </a:lnTo>
                      <a:lnTo>
                        <a:pt x="173033" y="24997"/>
                      </a:lnTo>
                      <a:lnTo>
                        <a:pt x="168488" y="47722"/>
                      </a:lnTo>
                      <a:lnTo>
                        <a:pt x="184395" y="63629"/>
                      </a:lnTo>
                      <a:lnTo>
                        <a:pt x="220755" y="74992"/>
                      </a:lnTo>
                      <a:lnTo>
                        <a:pt x="208749" y="82996"/>
                      </a:lnTo>
                      <a:lnTo>
                        <a:pt x="213612" y="84516"/>
                      </a:lnTo>
                      <a:lnTo>
                        <a:pt x="165890" y="116330"/>
                      </a:lnTo>
                      <a:lnTo>
                        <a:pt x="140865" y="144929"/>
                      </a:lnTo>
                      <a:lnTo>
                        <a:pt x="136674" y="165890"/>
                      </a:lnTo>
                      <a:lnTo>
                        <a:pt x="161671" y="209067"/>
                      </a:lnTo>
                      <a:lnTo>
                        <a:pt x="195758" y="256789"/>
                      </a:lnTo>
                      <a:lnTo>
                        <a:pt x="232117" y="284058"/>
                      </a:lnTo>
                      <a:lnTo>
                        <a:pt x="254842" y="311328"/>
                      </a:lnTo>
                      <a:lnTo>
                        <a:pt x="270749" y="381774"/>
                      </a:lnTo>
                      <a:lnTo>
                        <a:pt x="263932" y="449948"/>
                      </a:lnTo>
                      <a:lnTo>
                        <a:pt x="257265" y="454710"/>
                      </a:lnTo>
                      <a:lnTo>
                        <a:pt x="256789" y="459472"/>
                      </a:lnTo>
                      <a:lnTo>
                        <a:pt x="224974" y="482197"/>
                      </a:lnTo>
                      <a:lnTo>
                        <a:pt x="188615" y="509466"/>
                      </a:lnTo>
                      <a:lnTo>
                        <a:pt x="154528" y="541281"/>
                      </a:lnTo>
                      <a:lnTo>
                        <a:pt x="106806" y="573095"/>
                      </a:lnTo>
                      <a:lnTo>
                        <a:pt x="95444" y="545826"/>
                      </a:lnTo>
                      <a:lnTo>
                        <a:pt x="106806" y="525373"/>
                      </a:lnTo>
                      <a:lnTo>
                        <a:pt x="79536" y="502649"/>
                      </a:lnTo>
                      <a:lnTo>
                        <a:pt x="91144" y="496845"/>
                      </a:lnTo>
                      <a:lnTo>
                        <a:pt x="86679" y="493125"/>
                      </a:lnTo>
                      <a:lnTo>
                        <a:pt x="118494" y="477218"/>
                      </a:lnTo>
                      <a:lnTo>
                        <a:pt x="144427" y="477218"/>
                      </a:lnTo>
                      <a:lnTo>
                        <a:pt x="134075" y="459472"/>
                      </a:lnTo>
                      <a:lnTo>
                        <a:pt x="144260" y="455163"/>
                      </a:lnTo>
                      <a:lnTo>
                        <a:pt x="141218" y="449948"/>
                      </a:lnTo>
                      <a:lnTo>
                        <a:pt x="193876" y="427670"/>
                      </a:lnTo>
                      <a:lnTo>
                        <a:pt x="197704" y="391298"/>
                      </a:lnTo>
                      <a:lnTo>
                        <a:pt x="193160" y="364029"/>
                      </a:lnTo>
                      <a:lnTo>
                        <a:pt x="197704" y="325397"/>
                      </a:lnTo>
                      <a:lnTo>
                        <a:pt x="188615" y="298127"/>
                      </a:lnTo>
                      <a:lnTo>
                        <a:pt x="161345" y="273130"/>
                      </a:lnTo>
                      <a:lnTo>
                        <a:pt x="138620" y="239043"/>
                      </a:lnTo>
                      <a:lnTo>
                        <a:pt x="106806" y="191321"/>
                      </a:lnTo>
                      <a:lnTo>
                        <a:pt x="63629" y="170869"/>
                      </a:lnTo>
                      <a:lnTo>
                        <a:pt x="72387" y="162110"/>
                      </a:lnTo>
                      <a:lnTo>
                        <a:pt x="70772" y="161345"/>
                      </a:lnTo>
                      <a:lnTo>
                        <a:pt x="82134" y="149983"/>
                      </a:lnTo>
                      <a:lnTo>
                        <a:pt x="93582" y="143623"/>
                      </a:lnTo>
                      <a:lnTo>
                        <a:pt x="79536" y="109513"/>
                      </a:lnTo>
                      <a:lnTo>
                        <a:pt x="36359" y="109513"/>
                      </a:lnTo>
                      <a:lnTo>
                        <a:pt x="20452" y="77698"/>
                      </a:lnTo>
                      <a:lnTo>
                        <a:pt x="0" y="45884"/>
                      </a:lnTo>
                      <a:lnTo>
                        <a:pt x="9775" y="40453"/>
                      </a:lnTo>
                      <a:lnTo>
                        <a:pt x="7143" y="36360"/>
                      </a:lnTo>
                      <a:lnTo>
                        <a:pt x="27595" y="24997"/>
                      </a:lnTo>
                      <a:lnTo>
                        <a:pt x="54865" y="24997"/>
                      </a:lnTo>
                      <a:lnTo>
                        <a:pt x="93497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" name="Freeform 240">
                  <a:extLst>
                    <a:ext uri="{FF2B5EF4-FFF2-40B4-BE49-F238E27FC236}">
                      <a16:creationId xmlns:a16="http://schemas.microsoft.com/office/drawing/2014/main" id="{7F9BE147-A89B-46D1-8216-05127E9B7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392" y="3362793"/>
                  <a:ext cx="20638" cy="49293"/>
                </a:xfrm>
                <a:custGeom>
                  <a:avLst/>
                  <a:gdLst>
                    <a:gd name="connsiteX0" fmla="*/ 4545 w 22834"/>
                    <a:gd name="connsiteY0" fmla="*/ 0 h 54539"/>
                    <a:gd name="connsiteX1" fmla="*/ 6719 w 22834"/>
                    <a:gd name="connsiteY1" fmla="*/ 1553 h 54539"/>
                    <a:gd name="connsiteX2" fmla="*/ 6926 w 22834"/>
                    <a:gd name="connsiteY2" fmla="*/ 0 h 54539"/>
                    <a:gd name="connsiteX3" fmla="*/ 22834 w 22834"/>
                    <a:gd name="connsiteY3" fmla="*/ 11362 h 54539"/>
                    <a:gd name="connsiteX4" fmla="*/ 22834 w 22834"/>
                    <a:gd name="connsiteY4" fmla="*/ 38632 h 54539"/>
                    <a:gd name="connsiteX5" fmla="*/ 18289 w 22834"/>
                    <a:gd name="connsiteY5" fmla="*/ 49994 h 54539"/>
                    <a:gd name="connsiteX6" fmla="*/ 2381 w 22834"/>
                    <a:gd name="connsiteY6" fmla="*/ 54539 h 54539"/>
                    <a:gd name="connsiteX7" fmla="*/ 2381 w 22834"/>
                    <a:gd name="connsiteY7" fmla="*/ 53859 h 54539"/>
                    <a:gd name="connsiteX8" fmla="*/ 0 w 22834"/>
                    <a:gd name="connsiteY8" fmla="*/ 54539 h 54539"/>
                    <a:gd name="connsiteX9" fmla="*/ 0 w 22834"/>
                    <a:gd name="connsiteY9" fmla="*/ 43177 h 54539"/>
                    <a:gd name="connsiteX10" fmla="*/ 9090 w 22834"/>
                    <a:gd name="connsiteY10" fmla="*/ 38632 h 54539"/>
                    <a:gd name="connsiteX11" fmla="*/ 0 w 22834"/>
                    <a:gd name="connsiteY11" fmla="*/ 34087 h 54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34" h="54539">
                      <a:moveTo>
                        <a:pt x="4545" y="0"/>
                      </a:moveTo>
                      <a:lnTo>
                        <a:pt x="6719" y="1553"/>
                      </a:lnTo>
                      <a:lnTo>
                        <a:pt x="6926" y="0"/>
                      </a:lnTo>
                      <a:lnTo>
                        <a:pt x="22834" y="11362"/>
                      </a:lnTo>
                      <a:lnTo>
                        <a:pt x="22834" y="38632"/>
                      </a:lnTo>
                      <a:lnTo>
                        <a:pt x="18289" y="49994"/>
                      </a:lnTo>
                      <a:lnTo>
                        <a:pt x="2381" y="54539"/>
                      </a:lnTo>
                      <a:lnTo>
                        <a:pt x="2381" y="53859"/>
                      </a:lnTo>
                      <a:lnTo>
                        <a:pt x="0" y="54539"/>
                      </a:lnTo>
                      <a:lnTo>
                        <a:pt x="0" y="43177"/>
                      </a:lnTo>
                      <a:lnTo>
                        <a:pt x="9090" y="38632"/>
                      </a:lnTo>
                      <a:lnTo>
                        <a:pt x="0" y="3408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" name="Freeform 238">
                  <a:extLst>
                    <a:ext uri="{FF2B5EF4-FFF2-40B4-BE49-F238E27FC236}">
                      <a16:creationId xmlns:a16="http://schemas.microsoft.com/office/drawing/2014/main" id="{3AACB9FB-21EB-4EB2-AA3F-93085DFBC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9241" y="3331887"/>
                  <a:ext cx="146119" cy="166656"/>
                </a:xfrm>
                <a:custGeom>
                  <a:avLst/>
                  <a:gdLst>
                    <a:gd name="connsiteX0" fmla="*/ 138621 w 161671"/>
                    <a:gd name="connsiteY0" fmla="*/ 0 h 184395"/>
                    <a:gd name="connsiteX1" fmla="*/ 141471 w 161671"/>
                    <a:gd name="connsiteY1" fmla="*/ 9774 h 184395"/>
                    <a:gd name="connsiteX2" fmla="*/ 145764 w 161671"/>
                    <a:gd name="connsiteY2" fmla="*/ 7143 h 184395"/>
                    <a:gd name="connsiteX3" fmla="*/ 161671 w 161671"/>
                    <a:gd name="connsiteY3" fmla="*/ 61682 h 184395"/>
                    <a:gd name="connsiteX4" fmla="*/ 157126 w 161671"/>
                    <a:gd name="connsiteY4" fmla="*/ 66227 h 184395"/>
                    <a:gd name="connsiteX5" fmla="*/ 82135 w 161671"/>
                    <a:gd name="connsiteY5" fmla="*/ 88952 h 184395"/>
                    <a:gd name="connsiteX6" fmla="*/ 104227 w 161671"/>
                    <a:gd name="connsiteY6" fmla="*/ 111044 h 184395"/>
                    <a:gd name="connsiteX7" fmla="*/ 118494 w 161671"/>
                    <a:gd name="connsiteY7" fmla="*/ 125311 h 184395"/>
                    <a:gd name="connsiteX8" fmla="*/ 102587 w 161671"/>
                    <a:gd name="connsiteY8" fmla="*/ 136673 h 184395"/>
                    <a:gd name="connsiteX9" fmla="*/ 98042 w 161671"/>
                    <a:gd name="connsiteY9" fmla="*/ 152581 h 184395"/>
                    <a:gd name="connsiteX10" fmla="*/ 70772 w 161671"/>
                    <a:gd name="connsiteY10" fmla="*/ 159398 h 184395"/>
                    <a:gd name="connsiteX11" fmla="*/ 59410 w 161671"/>
                    <a:gd name="connsiteY11" fmla="*/ 168488 h 184395"/>
                    <a:gd name="connsiteX12" fmla="*/ 43503 w 161671"/>
                    <a:gd name="connsiteY12" fmla="*/ 184395 h 184395"/>
                    <a:gd name="connsiteX13" fmla="*/ 7143 w 161671"/>
                    <a:gd name="connsiteY13" fmla="*/ 175305 h 184395"/>
                    <a:gd name="connsiteX14" fmla="*/ 7143 w 161671"/>
                    <a:gd name="connsiteY14" fmla="*/ 169948 h 184395"/>
                    <a:gd name="connsiteX15" fmla="*/ 0 w 161671"/>
                    <a:gd name="connsiteY15" fmla="*/ 168162 h 184395"/>
                    <a:gd name="connsiteX16" fmla="*/ 0 w 161671"/>
                    <a:gd name="connsiteY16" fmla="*/ 161345 h 184395"/>
                    <a:gd name="connsiteX17" fmla="*/ 15908 w 161671"/>
                    <a:gd name="connsiteY17" fmla="*/ 97716 h 184395"/>
                    <a:gd name="connsiteX18" fmla="*/ 15908 w 161671"/>
                    <a:gd name="connsiteY18" fmla="*/ 81809 h 184395"/>
                    <a:gd name="connsiteX19" fmla="*/ 20452 w 161671"/>
                    <a:gd name="connsiteY19" fmla="*/ 65902 h 184395"/>
                    <a:gd name="connsiteX20" fmla="*/ 20452 w 161671"/>
                    <a:gd name="connsiteY20" fmla="*/ 43177 h 184395"/>
                    <a:gd name="connsiteX21" fmla="*/ 27270 w 161671"/>
                    <a:gd name="connsiteY21" fmla="*/ 27270 h 184395"/>
                    <a:gd name="connsiteX22" fmla="*/ 68174 w 161671"/>
                    <a:gd name="connsiteY22" fmla="*/ 43177 h 184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1671" h="184395">
                      <a:moveTo>
                        <a:pt x="138621" y="0"/>
                      </a:moveTo>
                      <a:lnTo>
                        <a:pt x="141471" y="9774"/>
                      </a:lnTo>
                      <a:lnTo>
                        <a:pt x="145764" y="7143"/>
                      </a:lnTo>
                      <a:lnTo>
                        <a:pt x="161671" y="61682"/>
                      </a:lnTo>
                      <a:lnTo>
                        <a:pt x="157126" y="66227"/>
                      </a:lnTo>
                      <a:lnTo>
                        <a:pt x="82135" y="88952"/>
                      </a:lnTo>
                      <a:lnTo>
                        <a:pt x="104227" y="111044"/>
                      </a:lnTo>
                      <a:lnTo>
                        <a:pt x="118494" y="125311"/>
                      </a:lnTo>
                      <a:lnTo>
                        <a:pt x="102587" y="136673"/>
                      </a:lnTo>
                      <a:lnTo>
                        <a:pt x="98042" y="152581"/>
                      </a:lnTo>
                      <a:lnTo>
                        <a:pt x="70772" y="159398"/>
                      </a:lnTo>
                      <a:lnTo>
                        <a:pt x="59410" y="168488"/>
                      </a:lnTo>
                      <a:lnTo>
                        <a:pt x="43503" y="184395"/>
                      </a:lnTo>
                      <a:lnTo>
                        <a:pt x="7143" y="175305"/>
                      </a:lnTo>
                      <a:lnTo>
                        <a:pt x="7143" y="169948"/>
                      </a:lnTo>
                      <a:lnTo>
                        <a:pt x="0" y="168162"/>
                      </a:lnTo>
                      <a:lnTo>
                        <a:pt x="0" y="161345"/>
                      </a:lnTo>
                      <a:lnTo>
                        <a:pt x="15908" y="97716"/>
                      </a:lnTo>
                      <a:lnTo>
                        <a:pt x="15908" y="81809"/>
                      </a:lnTo>
                      <a:lnTo>
                        <a:pt x="20452" y="65902"/>
                      </a:lnTo>
                      <a:lnTo>
                        <a:pt x="20452" y="43177"/>
                      </a:lnTo>
                      <a:lnTo>
                        <a:pt x="27270" y="27270"/>
                      </a:lnTo>
                      <a:lnTo>
                        <a:pt x="68174" y="431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" name="Freeform 232">
                  <a:extLst>
                    <a:ext uri="{FF2B5EF4-FFF2-40B4-BE49-F238E27FC236}">
                      <a16:creationId xmlns:a16="http://schemas.microsoft.com/office/drawing/2014/main" id="{84AB6631-B5D4-427A-B3CB-47F617B40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7653" y="3286800"/>
                  <a:ext cx="51444" cy="61811"/>
                </a:xfrm>
                <a:custGeom>
                  <a:avLst/>
                  <a:gdLst>
                    <a:gd name="connsiteX0" fmla="*/ 31815 w 56920"/>
                    <a:gd name="connsiteY0" fmla="*/ 0 h 68391"/>
                    <a:gd name="connsiteX1" fmla="*/ 47722 w 56920"/>
                    <a:gd name="connsiteY1" fmla="*/ 0 h 68391"/>
                    <a:gd name="connsiteX2" fmla="*/ 49763 w 56920"/>
                    <a:gd name="connsiteY2" fmla="*/ 4762 h 68391"/>
                    <a:gd name="connsiteX3" fmla="*/ 50103 w 56920"/>
                    <a:gd name="connsiteY3" fmla="*/ 4762 h 68391"/>
                    <a:gd name="connsiteX4" fmla="*/ 56920 w 56920"/>
                    <a:gd name="connsiteY4" fmla="*/ 20669 h 68391"/>
                    <a:gd name="connsiteX5" fmla="*/ 41013 w 56920"/>
                    <a:gd name="connsiteY5" fmla="*/ 36577 h 68391"/>
                    <a:gd name="connsiteX6" fmla="*/ 29651 w 56920"/>
                    <a:gd name="connsiteY6" fmla="*/ 57029 h 68391"/>
                    <a:gd name="connsiteX7" fmla="*/ 18288 w 56920"/>
                    <a:gd name="connsiteY7" fmla="*/ 63846 h 68391"/>
                    <a:gd name="connsiteX8" fmla="*/ 13744 w 56920"/>
                    <a:gd name="connsiteY8" fmla="*/ 68391 h 68391"/>
                    <a:gd name="connsiteX9" fmla="*/ 2381 w 56920"/>
                    <a:gd name="connsiteY9" fmla="*/ 68391 h 68391"/>
                    <a:gd name="connsiteX10" fmla="*/ 4082 w 56920"/>
                    <a:gd name="connsiteY10" fmla="*/ 63629 h 68391"/>
                    <a:gd name="connsiteX11" fmla="*/ 0 w 56920"/>
                    <a:gd name="connsiteY11" fmla="*/ 63629 h 68391"/>
                    <a:gd name="connsiteX12" fmla="*/ 11363 w 56920"/>
                    <a:gd name="connsiteY12" fmla="*/ 31815 h 68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920" h="68391">
                      <a:moveTo>
                        <a:pt x="31815" y="0"/>
                      </a:moveTo>
                      <a:lnTo>
                        <a:pt x="47722" y="0"/>
                      </a:lnTo>
                      <a:lnTo>
                        <a:pt x="49763" y="4762"/>
                      </a:lnTo>
                      <a:lnTo>
                        <a:pt x="50103" y="4762"/>
                      </a:lnTo>
                      <a:lnTo>
                        <a:pt x="56920" y="20669"/>
                      </a:lnTo>
                      <a:lnTo>
                        <a:pt x="41013" y="36577"/>
                      </a:lnTo>
                      <a:lnTo>
                        <a:pt x="29651" y="57029"/>
                      </a:lnTo>
                      <a:lnTo>
                        <a:pt x="18288" y="63846"/>
                      </a:lnTo>
                      <a:lnTo>
                        <a:pt x="13744" y="68391"/>
                      </a:lnTo>
                      <a:lnTo>
                        <a:pt x="2381" y="68391"/>
                      </a:lnTo>
                      <a:lnTo>
                        <a:pt x="4082" y="63629"/>
                      </a:lnTo>
                      <a:lnTo>
                        <a:pt x="0" y="63629"/>
                      </a:lnTo>
                      <a:lnTo>
                        <a:pt x="11363" y="3181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" name="Freeform 230">
                  <a:extLst>
                    <a:ext uri="{FF2B5EF4-FFF2-40B4-BE49-F238E27FC236}">
                      <a16:creationId xmlns:a16="http://schemas.microsoft.com/office/drawing/2014/main" id="{6EECD742-2A7B-4467-915D-4DF5004A3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8192" y="3171685"/>
                  <a:ext cx="217709" cy="205681"/>
                </a:xfrm>
                <a:custGeom>
                  <a:avLst/>
                  <a:gdLst>
                    <a:gd name="connsiteX0" fmla="*/ 240881 w 240881"/>
                    <a:gd name="connsiteY0" fmla="*/ 0 h 227573"/>
                    <a:gd name="connsiteX1" fmla="*/ 235354 w 240881"/>
                    <a:gd name="connsiteY1" fmla="*/ 8598 h 227573"/>
                    <a:gd name="connsiteX2" fmla="*/ 240881 w 240881"/>
                    <a:gd name="connsiteY2" fmla="*/ 7143 h 227573"/>
                    <a:gd name="connsiteX3" fmla="*/ 220429 w 240881"/>
                    <a:gd name="connsiteY3" fmla="*/ 38958 h 227573"/>
                    <a:gd name="connsiteX4" fmla="*/ 203599 w 240881"/>
                    <a:gd name="connsiteY4" fmla="*/ 49476 h 227573"/>
                    <a:gd name="connsiteX5" fmla="*/ 209067 w 240881"/>
                    <a:gd name="connsiteY5" fmla="*/ 74992 h 227573"/>
                    <a:gd name="connsiteX6" fmla="*/ 208184 w 240881"/>
                    <a:gd name="connsiteY6" fmla="*/ 78017 h 227573"/>
                    <a:gd name="connsiteX7" fmla="*/ 209067 w 240881"/>
                    <a:gd name="connsiteY7" fmla="*/ 82135 h 227573"/>
                    <a:gd name="connsiteX8" fmla="*/ 193160 w 240881"/>
                    <a:gd name="connsiteY8" fmla="*/ 136674 h 227573"/>
                    <a:gd name="connsiteX9" fmla="*/ 111351 w 240881"/>
                    <a:gd name="connsiteY9" fmla="*/ 184396 h 227573"/>
                    <a:gd name="connsiteX10" fmla="*/ 40905 w 240881"/>
                    <a:gd name="connsiteY10" fmla="*/ 227573 h 227573"/>
                    <a:gd name="connsiteX11" fmla="*/ 0 w 240881"/>
                    <a:gd name="connsiteY11" fmla="*/ 211666 h 227573"/>
                    <a:gd name="connsiteX12" fmla="*/ 4545 w 240881"/>
                    <a:gd name="connsiteY12" fmla="*/ 207121 h 227573"/>
                    <a:gd name="connsiteX13" fmla="*/ 4545 w 240881"/>
                    <a:gd name="connsiteY13" fmla="*/ 206290 h 227573"/>
                    <a:gd name="connsiteX14" fmla="*/ 0 w 240881"/>
                    <a:gd name="connsiteY14" fmla="*/ 204523 h 227573"/>
                    <a:gd name="connsiteX15" fmla="*/ 4545 w 240881"/>
                    <a:gd name="connsiteY15" fmla="*/ 199978 h 227573"/>
                    <a:gd name="connsiteX16" fmla="*/ 4545 w 240881"/>
                    <a:gd name="connsiteY16" fmla="*/ 184396 h 227573"/>
                    <a:gd name="connsiteX17" fmla="*/ 4545 w 240881"/>
                    <a:gd name="connsiteY17" fmla="*/ 177253 h 227573"/>
                    <a:gd name="connsiteX18" fmla="*/ 9090 w 240881"/>
                    <a:gd name="connsiteY18" fmla="*/ 156801 h 227573"/>
                    <a:gd name="connsiteX19" fmla="*/ 29460 w 240881"/>
                    <a:gd name="connsiteY19" fmla="*/ 142542 h 227573"/>
                    <a:gd name="connsiteX20" fmla="*/ 24997 w 240881"/>
                    <a:gd name="connsiteY20" fmla="*/ 132129 h 227573"/>
                    <a:gd name="connsiteX21" fmla="*/ 9090 w 240881"/>
                    <a:gd name="connsiteY21" fmla="*/ 125312 h 227573"/>
                    <a:gd name="connsiteX22" fmla="*/ 9090 w 240881"/>
                    <a:gd name="connsiteY22" fmla="*/ 118169 h 227573"/>
                    <a:gd name="connsiteX23" fmla="*/ 9090 w 240881"/>
                    <a:gd name="connsiteY23" fmla="*/ 93497 h 227573"/>
                    <a:gd name="connsiteX24" fmla="*/ 9090 w 240881"/>
                    <a:gd name="connsiteY24" fmla="*/ 86354 h 227573"/>
                    <a:gd name="connsiteX25" fmla="*/ 15907 w 240881"/>
                    <a:gd name="connsiteY25" fmla="*/ 65902 h 227573"/>
                    <a:gd name="connsiteX26" fmla="*/ 24997 w 240881"/>
                    <a:gd name="connsiteY26" fmla="*/ 54540 h 227573"/>
                    <a:gd name="connsiteX27" fmla="*/ 36360 w 240881"/>
                    <a:gd name="connsiteY27" fmla="*/ 47722 h 227573"/>
                    <a:gd name="connsiteX28" fmla="*/ 36360 w 240881"/>
                    <a:gd name="connsiteY28" fmla="*/ 29868 h 227573"/>
                    <a:gd name="connsiteX29" fmla="*/ 36360 w 240881"/>
                    <a:gd name="connsiteY29" fmla="*/ 22725 h 227573"/>
                    <a:gd name="connsiteX30" fmla="*/ 47722 w 240881"/>
                    <a:gd name="connsiteY30" fmla="*/ 31815 h 227573"/>
                    <a:gd name="connsiteX31" fmla="*/ 90899 w 240881"/>
                    <a:gd name="connsiteY31" fmla="*/ 15907 h 227573"/>
                    <a:gd name="connsiteX32" fmla="*/ 111351 w 240881"/>
                    <a:gd name="connsiteY32" fmla="*/ 27270 h 227573"/>
                    <a:gd name="connsiteX33" fmla="*/ 138620 w 240881"/>
                    <a:gd name="connsiteY33" fmla="*/ 27270 h 227573"/>
                    <a:gd name="connsiteX34" fmla="*/ 181797 w 240881"/>
                    <a:gd name="connsiteY34" fmla="*/ 11362 h 227573"/>
                    <a:gd name="connsiteX35" fmla="*/ 197704 w 240881"/>
                    <a:gd name="connsiteY35" fmla="*/ 11362 h 227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40881" h="227573">
                      <a:moveTo>
                        <a:pt x="240881" y="0"/>
                      </a:moveTo>
                      <a:lnTo>
                        <a:pt x="235354" y="8598"/>
                      </a:lnTo>
                      <a:lnTo>
                        <a:pt x="240881" y="7143"/>
                      </a:lnTo>
                      <a:lnTo>
                        <a:pt x="220429" y="38958"/>
                      </a:lnTo>
                      <a:lnTo>
                        <a:pt x="203599" y="49476"/>
                      </a:lnTo>
                      <a:lnTo>
                        <a:pt x="209067" y="74992"/>
                      </a:lnTo>
                      <a:lnTo>
                        <a:pt x="208184" y="78017"/>
                      </a:lnTo>
                      <a:lnTo>
                        <a:pt x="209067" y="82135"/>
                      </a:lnTo>
                      <a:lnTo>
                        <a:pt x="193160" y="136674"/>
                      </a:lnTo>
                      <a:lnTo>
                        <a:pt x="111351" y="184396"/>
                      </a:lnTo>
                      <a:lnTo>
                        <a:pt x="40905" y="227573"/>
                      </a:lnTo>
                      <a:lnTo>
                        <a:pt x="0" y="211666"/>
                      </a:lnTo>
                      <a:lnTo>
                        <a:pt x="4545" y="207121"/>
                      </a:lnTo>
                      <a:lnTo>
                        <a:pt x="4545" y="206290"/>
                      </a:lnTo>
                      <a:lnTo>
                        <a:pt x="0" y="204523"/>
                      </a:lnTo>
                      <a:lnTo>
                        <a:pt x="4545" y="199978"/>
                      </a:lnTo>
                      <a:lnTo>
                        <a:pt x="4545" y="184396"/>
                      </a:lnTo>
                      <a:lnTo>
                        <a:pt x="4545" y="177253"/>
                      </a:lnTo>
                      <a:lnTo>
                        <a:pt x="9090" y="156801"/>
                      </a:lnTo>
                      <a:lnTo>
                        <a:pt x="29460" y="142542"/>
                      </a:lnTo>
                      <a:lnTo>
                        <a:pt x="24997" y="132129"/>
                      </a:lnTo>
                      <a:lnTo>
                        <a:pt x="9090" y="125312"/>
                      </a:lnTo>
                      <a:lnTo>
                        <a:pt x="9090" y="118169"/>
                      </a:lnTo>
                      <a:lnTo>
                        <a:pt x="9090" y="93497"/>
                      </a:lnTo>
                      <a:lnTo>
                        <a:pt x="9090" y="86354"/>
                      </a:lnTo>
                      <a:lnTo>
                        <a:pt x="15907" y="65902"/>
                      </a:lnTo>
                      <a:lnTo>
                        <a:pt x="24997" y="54540"/>
                      </a:lnTo>
                      <a:lnTo>
                        <a:pt x="36360" y="47722"/>
                      </a:lnTo>
                      <a:lnTo>
                        <a:pt x="36360" y="29868"/>
                      </a:lnTo>
                      <a:lnTo>
                        <a:pt x="36360" y="22725"/>
                      </a:lnTo>
                      <a:lnTo>
                        <a:pt x="47722" y="31815"/>
                      </a:lnTo>
                      <a:lnTo>
                        <a:pt x="90899" y="15907"/>
                      </a:lnTo>
                      <a:lnTo>
                        <a:pt x="111351" y="27270"/>
                      </a:lnTo>
                      <a:lnTo>
                        <a:pt x="138620" y="27270"/>
                      </a:lnTo>
                      <a:lnTo>
                        <a:pt x="181797" y="11362"/>
                      </a:lnTo>
                      <a:lnTo>
                        <a:pt x="197704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" name="Freeform 228">
                  <a:extLst>
                    <a:ext uri="{FF2B5EF4-FFF2-40B4-BE49-F238E27FC236}">
                      <a16:creationId xmlns:a16="http://schemas.microsoft.com/office/drawing/2014/main" id="{538AAED8-4906-44E7-935E-D06EA7AF8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2376" y="3167579"/>
                  <a:ext cx="337324" cy="332823"/>
                </a:xfrm>
                <a:custGeom>
                  <a:avLst/>
                  <a:gdLst>
                    <a:gd name="connsiteX0" fmla="*/ 145438 w 373227"/>
                    <a:gd name="connsiteY0" fmla="*/ 0 h 368248"/>
                    <a:gd name="connsiteX1" fmla="*/ 188615 w 373227"/>
                    <a:gd name="connsiteY1" fmla="*/ 4545 h 368248"/>
                    <a:gd name="connsiteX2" fmla="*/ 189875 w 373227"/>
                    <a:gd name="connsiteY2" fmla="*/ 5806 h 368248"/>
                    <a:gd name="connsiteX3" fmla="*/ 200520 w 373227"/>
                    <a:gd name="connsiteY3" fmla="*/ 6926 h 368248"/>
                    <a:gd name="connsiteX4" fmla="*/ 210583 w 373227"/>
                    <a:gd name="connsiteY4" fmla="*/ 16989 h 368248"/>
                    <a:gd name="connsiteX5" fmla="*/ 220429 w 373227"/>
                    <a:gd name="connsiteY5" fmla="*/ 11362 h 368248"/>
                    <a:gd name="connsiteX6" fmla="*/ 223628 w 373227"/>
                    <a:gd name="connsiteY6" fmla="*/ 18719 h 368248"/>
                    <a:gd name="connsiteX7" fmla="*/ 232334 w 373227"/>
                    <a:gd name="connsiteY7" fmla="*/ 13743 h 368248"/>
                    <a:gd name="connsiteX8" fmla="*/ 255059 w 373227"/>
                    <a:gd name="connsiteY8" fmla="*/ 66010 h 368248"/>
                    <a:gd name="connsiteX9" fmla="*/ 280056 w 373227"/>
                    <a:gd name="connsiteY9" fmla="*/ 81917 h 368248"/>
                    <a:gd name="connsiteX10" fmla="*/ 280056 w 373227"/>
                    <a:gd name="connsiteY10" fmla="*/ 109187 h 368248"/>
                    <a:gd name="connsiteX11" fmla="*/ 264149 w 373227"/>
                    <a:gd name="connsiteY11" fmla="*/ 125094 h 368248"/>
                    <a:gd name="connsiteX12" fmla="*/ 255059 w 373227"/>
                    <a:gd name="connsiteY12" fmla="*/ 156909 h 368248"/>
                    <a:gd name="connsiteX13" fmla="*/ 280056 w 373227"/>
                    <a:gd name="connsiteY13" fmla="*/ 200086 h 368248"/>
                    <a:gd name="connsiteX14" fmla="*/ 323233 w 373227"/>
                    <a:gd name="connsiteY14" fmla="*/ 222810 h 368248"/>
                    <a:gd name="connsiteX15" fmla="*/ 345958 w 373227"/>
                    <a:gd name="connsiteY15" fmla="*/ 254625 h 368248"/>
                    <a:gd name="connsiteX16" fmla="*/ 341413 w 373227"/>
                    <a:gd name="connsiteY16" fmla="*/ 286439 h 368248"/>
                    <a:gd name="connsiteX17" fmla="*/ 350503 w 373227"/>
                    <a:gd name="connsiteY17" fmla="*/ 286439 h 368248"/>
                    <a:gd name="connsiteX18" fmla="*/ 350503 w 373227"/>
                    <a:gd name="connsiteY18" fmla="*/ 309164 h 368248"/>
                    <a:gd name="connsiteX19" fmla="*/ 373227 w 373227"/>
                    <a:gd name="connsiteY19" fmla="*/ 329616 h 368248"/>
                    <a:gd name="connsiteX20" fmla="*/ 350503 w 373227"/>
                    <a:gd name="connsiteY20" fmla="*/ 329616 h 368248"/>
                    <a:gd name="connsiteX21" fmla="*/ 323233 w 373227"/>
                    <a:gd name="connsiteY21" fmla="*/ 325071 h 368248"/>
                    <a:gd name="connsiteX22" fmla="*/ 298236 w 373227"/>
                    <a:gd name="connsiteY22" fmla="*/ 368248 h 368248"/>
                    <a:gd name="connsiteX23" fmla="*/ 232334 w 373227"/>
                    <a:gd name="connsiteY23" fmla="*/ 361431 h 368248"/>
                    <a:gd name="connsiteX24" fmla="*/ 230653 w 373227"/>
                    <a:gd name="connsiteY24" fmla="*/ 360107 h 368248"/>
                    <a:gd name="connsiteX25" fmla="*/ 220429 w 373227"/>
                    <a:gd name="connsiteY25" fmla="*/ 359050 h 368248"/>
                    <a:gd name="connsiteX26" fmla="*/ 113624 w 373227"/>
                    <a:gd name="connsiteY26" fmla="*/ 274969 h 368248"/>
                    <a:gd name="connsiteX27" fmla="*/ 59084 w 373227"/>
                    <a:gd name="connsiteY27" fmla="*/ 247699 h 368248"/>
                    <a:gd name="connsiteX28" fmla="*/ 15908 w 373227"/>
                    <a:gd name="connsiteY28" fmla="*/ 236337 h 368248"/>
                    <a:gd name="connsiteX29" fmla="*/ 0 w 373227"/>
                    <a:gd name="connsiteY29" fmla="*/ 181797 h 368248"/>
                    <a:gd name="connsiteX30" fmla="*/ 81809 w 373227"/>
                    <a:gd name="connsiteY30" fmla="*/ 134076 h 368248"/>
                    <a:gd name="connsiteX31" fmla="*/ 97716 w 373227"/>
                    <a:gd name="connsiteY31" fmla="*/ 79536 h 368248"/>
                    <a:gd name="connsiteX32" fmla="*/ 90899 w 373227"/>
                    <a:gd name="connsiteY32" fmla="*/ 47722 h 368248"/>
                    <a:gd name="connsiteX33" fmla="*/ 113624 w 373227"/>
                    <a:gd name="connsiteY33" fmla="*/ 36360 h 368248"/>
                    <a:gd name="connsiteX34" fmla="*/ 129531 w 373227"/>
                    <a:gd name="connsiteY34" fmla="*/ 11362 h 36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73227" h="368248">
                      <a:moveTo>
                        <a:pt x="145438" y="0"/>
                      </a:moveTo>
                      <a:lnTo>
                        <a:pt x="188615" y="4545"/>
                      </a:lnTo>
                      <a:lnTo>
                        <a:pt x="189875" y="5806"/>
                      </a:lnTo>
                      <a:lnTo>
                        <a:pt x="200520" y="6926"/>
                      </a:lnTo>
                      <a:lnTo>
                        <a:pt x="210583" y="16989"/>
                      </a:lnTo>
                      <a:lnTo>
                        <a:pt x="220429" y="11362"/>
                      </a:lnTo>
                      <a:lnTo>
                        <a:pt x="223628" y="18719"/>
                      </a:lnTo>
                      <a:lnTo>
                        <a:pt x="232334" y="13743"/>
                      </a:lnTo>
                      <a:lnTo>
                        <a:pt x="255059" y="66010"/>
                      </a:lnTo>
                      <a:lnTo>
                        <a:pt x="280056" y="81917"/>
                      </a:lnTo>
                      <a:lnTo>
                        <a:pt x="280056" y="109187"/>
                      </a:lnTo>
                      <a:lnTo>
                        <a:pt x="264149" y="125094"/>
                      </a:lnTo>
                      <a:lnTo>
                        <a:pt x="255059" y="156909"/>
                      </a:lnTo>
                      <a:lnTo>
                        <a:pt x="280056" y="200086"/>
                      </a:lnTo>
                      <a:lnTo>
                        <a:pt x="323233" y="222810"/>
                      </a:lnTo>
                      <a:lnTo>
                        <a:pt x="345958" y="254625"/>
                      </a:lnTo>
                      <a:lnTo>
                        <a:pt x="341413" y="286439"/>
                      </a:lnTo>
                      <a:lnTo>
                        <a:pt x="350503" y="286439"/>
                      </a:lnTo>
                      <a:lnTo>
                        <a:pt x="350503" y="309164"/>
                      </a:lnTo>
                      <a:lnTo>
                        <a:pt x="373227" y="329616"/>
                      </a:lnTo>
                      <a:lnTo>
                        <a:pt x="350503" y="329616"/>
                      </a:lnTo>
                      <a:lnTo>
                        <a:pt x="323233" y="325071"/>
                      </a:lnTo>
                      <a:lnTo>
                        <a:pt x="298236" y="368248"/>
                      </a:lnTo>
                      <a:lnTo>
                        <a:pt x="232334" y="361431"/>
                      </a:lnTo>
                      <a:lnTo>
                        <a:pt x="230653" y="360107"/>
                      </a:lnTo>
                      <a:lnTo>
                        <a:pt x="220429" y="359050"/>
                      </a:lnTo>
                      <a:lnTo>
                        <a:pt x="113624" y="274969"/>
                      </a:lnTo>
                      <a:lnTo>
                        <a:pt x="59084" y="247699"/>
                      </a:lnTo>
                      <a:lnTo>
                        <a:pt x="15908" y="236337"/>
                      </a:lnTo>
                      <a:lnTo>
                        <a:pt x="0" y="181797"/>
                      </a:lnTo>
                      <a:lnTo>
                        <a:pt x="81809" y="134076"/>
                      </a:lnTo>
                      <a:lnTo>
                        <a:pt x="97716" y="79536"/>
                      </a:lnTo>
                      <a:lnTo>
                        <a:pt x="90899" y="47722"/>
                      </a:lnTo>
                      <a:lnTo>
                        <a:pt x="113624" y="36360"/>
                      </a:lnTo>
                      <a:lnTo>
                        <a:pt x="129531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" name="Freeform 226">
                  <a:extLst>
                    <a:ext uri="{FF2B5EF4-FFF2-40B4-BE49-F238E27FC236}">
                      <a16:creationId xmlns:a16="http://schemas.microsoft.com/office/drawing/2014/main" id="{29884CD2-752F-46D5-86C5-A1C3CB802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116" y="3064689"/>
                  <a:ext cx="649608" cy="583689"/>
                </a:xfrm>
                <a:custGeom>
                  <a:avLst/>
                  <a:gdLst>
                    <a:gd name="connsiteX0" fmla="*/ 20452 w 718750"/>
                    <a:gd name="connsiteY0" fmla="*/ 0 h 645814"/>
                    <a:gd name="connsiteX1" fmla="*/ 25871 w 718750"/>
                    <a:gd name="connsiteY1" fmla="*/ 14450 h 645814"/>
                    <a:gd name="connsiteX2" fmla="*/ 34738 w 718750"/>
                    <a:gd name="connsiteY2" fmla="*/ 9524 h 645814"/>
                    <a:gd name="connsiteX3" fmla="*/ 41556 w 718750"/>
                    <a:gd name="connsiteY3" fmla="*/ 27704 h 645814"/>
                    <a:gd name="connsiteX4" fmla="*/ 53845 w 718750"/>
                    <a:gd name="connsiteY4" fmla="*/ 39993 h 645814"/>
                    <a:gd name="connsiteX5" fmla="*/ 68174 w 718750"/>
                    <a:gd name="connsiteY5" fmla="*/ 43177 h 645814"/>
                    <a:gd name="connsiteX6" fmla="*/ 86354 w 718750"/>
                    <a:gd name="connsiteY6" fmla="*/ 43177 h 645814"/>
                    <a:gd name="connsiteX7" fmla="*/ 129531 w 718750"/>
                    <a:gd name="connsiteY7" fmla="*/ 11362 h 645814"/>
                    <a:gd name="connsiteX8" fmla="*/ 138621 w 718750"/>
                    <a:gd name="connsiteY8" fmla="*/ 6818 h 645814"/>
                    <a:gd name="connsiteX9" fmla="*/ 147393 w 718750"/>
                    <a:gd name="connsiteY9" fmla="*/ 19099 h 645814"/>
                    <a:gd name="connsiteX10" fmla="*/ 152907 w 718750"/>
                    <a:gd name="connsiteY10" fmla="*/ 16342 h 645814"/>
                    <a:gd name="connsiteX11" fmla="*/ 164269 w 718750"/>
                    <a:gd name="connsiteY11" fmla="*/ 32249 h 645814"/>
                    <a:gd name="connsiteX12" fmla="*/ 152907 w 718750"/>
                    <a:gd name="connsiteY12" fmla="*/ 52701 h 645814"/>
                    <a:gd name="connsiteX13" fmla="*/ 166107 w 718750"/>
                    <a:gd name="connsiteY13" fmla="*/ 65902 h 645814"/>
                    <a:gd name="connsiteX14" fmla="*/ 170435 w 718750"/>
                    <a:gd name="connsiteY14" fmla="*/ 65902 h 645814"/>
                    <a:gd name="connsiteX15" fmla="*/ 172840 w 718750"/>
                    <a:gd name="connsiteY15" fmla="*/ 72634 h 645814"/>
                    <a:gd name="connsiteX16" fmla="*/ 175631 w 718750"/>
                    <a:gd name="connsiteY16" fmla="*/ 75426 h 645814"/>
                    <a:gd name="connsiteX17" fmla="*/ 184721 w 718750"/>
                    <a:gd name="connsiteY17" fmla="*/ 75426 h 645814"/>
                    <a:gd name="connsiteX18" fmla="*/ 193959 w 718750"/>
                    <a:gd name="connsiteY18" fmla="*/ 101293 h 645814"/>
                    <a:gd name="connsiteX19" fmla="*/ 220429 w 718750"/>
                    <a:gd name="connsiteY19" fmla="*/ 109078 h 645814"/>
                    <a:gd name="connsiteX20" fmla="*/ 232104 w 718750"/>
                    <a:gd name="connsiteY20" fmla="*/ 117834 h 645814"/>
                    <a:gd name="connsiteX21" fmla="*/ 234715 w 718750"/>
                    <a:gd name="connsiteY21" fmla="*/ 118602 h 645814"/>
                    <a:gd name="connsiteX22" fmla="*/ 250024 w 718750"/>
                    <a:gd name="connsiteY22" fmla="*/ 130084 h 645814"/>
                    <a:gd name="connsiteX23" fmla="*/ 295421 w 718750"/>
                    <a:gd name="connsiteY23" fmla="*/ 140893 h 645814"/>
                    <a:gd name="connsiteX24" fmla="*/ 354505 w 718750"/>
                    <a:gd name="connsiteY24" fmla="*/ 129531 h 645814"/>
                    <a:gd name="connsiteX25" fmla="*/ 359050 w 718750"/>
                    <a:gd name="connsiteY25" fmla="*/ 120441 h 645814"/>
                    <a:gd name="connsiteX26" fmla="*/ 390864 w 718750"/>
                    <a:gd name="connsiteY26" fmla="*/ 109078 h 645814"/>
                    <a:gd name="connsiteX27" fmla="*/ 418134 w 718750"/>
                    <a:gd name="connsiteY27" fmla="*/ 81809 h 645814"/>
                    <a:gd name="connsiteX28" fmla="*/ 440858 w 718750"/>
                    <a:gd name="connsiteY28" fmla="*/ 81809 h 645814"/>
                    <a:gd name="connsiteX29" fmla="*/ 456766 w 718750"/>
                    <a:gd name="connsiteY29" fmla="*/ 77264 h 645814"/>
                    <a:gd name="connsiteX30" fmla="*/ 484035 w 718750"/>
                    <a:gd name="connsiteY30" fmla="*/ 81809 h 645814"/>
                    <a:gd name="connsiteX31" fmla="*/ 520395 w 718750"/>
                    <a:gd name="connsiteY31" fmla="*/ 102261 h 645814"/>
                    <a:gd name="connsiteX32" fmla="*/ 552209 w 718750"/>
                    <a:gd name="connsiteY32" fmla="*/ 109078 h 645814"/>
                    <a:gd name="connsiteX33" fmla="*/ 562503 w 718750"/>
                    <a:gd name="connsiteY33" fmla="*/ 117747 h 645814"/>
                    <a:gd name="connsiteX34" fmla="*/ 566495 w 718750"/>
                    <a:gd name="connsiteY34" fmla="*/ 118602 h 645814"/>
                    <a:gd name="connsiteX35" fmla="*/ 599619 w 718750"/>
                    <a:gd name="connsiteY35" fmla="*/ 146496 h 645814"/>
                    <a:gd name="connsiteX36" fmla="*/ 622655 w 718750"/>
                    <a:gd name="connsiteY36" fmla="*/ 152255 h 645814"/>
                    <a:gd name="connsiteX37" fmla="*/ 622655 w 718750"/>
                    <a:gd name="connsiteY37" fmla="*/ 158208 h 645814"/>
                    <a:gd name="connsiteX38" fmla="*/ 636941 w 718750"/>
                    <a:gd name="connsiteY38" fmla="*/ 161779 h 645814"/>
                    <a:gd name="connsiteX39" fmla="*/ 636941 w 718750"/>
                    <a:gd name="connsiteY39" fmla="*/ 198139 h 645814"/>
                    <a:gd name="connsiteX40" fmla="*/ 625579 w 718750"/>
                    <a:gd name="connsiteY40" fmla="*/ 252678 h 645814"/>
                    <a:gd name="connsiteX41" fmla="*/ 617355 w 718750"/>
                    <a:gd name="connsiteY41" fmla="*/ 281462 h 645814"/>
                    <a:gd name="connsiteX42" fmla="*/ 618111 w 718750"/>
                    <a:gd name="connsiteY42" fmla="*/ 281786 h 645814"/>
                    <a:gd name="connsiteX43" fmla="*/ 616572 w 718750"/>
                    <a:gd name="connsiteY43" fmla="*/ 284204 h 645814"/>
                    <a:gd name="connsiteX44" fmla="*/ 616489 w 718750"/>
                    <a:gd name="connsiteY44" fmla="*/ 284492 h 645814"/>
                    <a:gd name="connsiteX45" fmla="*/ 632397 w 718750"/>
                    <a:gd name="connsiteY45" fmla="*/ 291310 h 645814"/>
                    <a:gd name="connsiteX46" fmla="*/ 616489 w 718750"/>
                    <a:gd name="connsiteY46" fmla="*/ 316307 h 645814"/>
                    <a:gd name="connsiteX47" fmla="*/ 625579 w 718750"/>
                    <a:gd name="connsiteY47" fmla="*/ 350394 h 645814"/>
                    <a:gd name="connsiteX48" fmla="*/ 630655 w 718750"/>
                    <a:gd name="connsiteY48" fmla="*/ 369003 h 645814"/>
                    <a:gd name="connsiteX49" fmla="*/ 645380 w 718750"/>
                    <a:gd name="connsiteY49" fmla="*/ 372684 h 645814"/>
                    <a:gd name="connsiteX50" fmla="*/ 645380 w 718750"/>
                    <a:gd name="connsiteY50" fmla="*/ 378637 h 645814"/>
                    <a:gd name="connsiteX51" fmla="*/ 659666 w 718750"/>
                    <a:gd name="connsiteY51" fmla="*/ 382208 h 645814"/>
                    <a:gd name="connsiteX52" fmla="*/ 659666 w 718750"/>
                    <a:gd name="connsiteY52" fmla="*/ 414023 h 645814"/>
                    <a:gd name="connsiteX53" fmla="*/ 625579 w 718750"/>
                    <a:gd name="connsiteY53" fmla="*/ 452655 h 645814"/>
                    <a:gd name="connsiteX54" fmla="*/ 641486 w 718750"/>
                    <a:gd name="connsiteY54" fmla="*/ 473107 h 645814"/>
                    <a:gd name="connsiteX55" fmla="*/ 656585 w 718750"/>
                    <a:gd name="connsiteY55" fmla="*/ 495754 h 645814"/>
                    <a:gd name="connsiteX56" fmla="*/ 681740 w 718750"/>
                    <a:gd name="connsiteY56" fmla="*/ 506760 h 645814"/>
                    <a:gd name="connsiteX57" fmla="*/ 681740 w 718750"/>
                    <a:gd name="connsiteY57" fmla="*/ 510034 h 645814"/>
                    <a:gd name="connsiteX58" fmla="*/ 696026 w 718750"/>
                    <a:gd name="connsiteY58" fmla="*/ 516284 h 645814"/>
                    <a:gd name="connsiteX59" fmla="*/ 696026 w 718750"/>
                    <a:gd name="connsiteY59" fmla="*/ 549473 h 645814"/>
                    <a:gd name="connsiteX60" fmla="*/ 697647 w 718750"/>
                    <a:gd name="connsiteY60" fmla="*/ 549937 h 645814"/>
                    <a:gd name="connsiteX61" fmla="*/ 699652 w 718750"/>
                    <a:gd name="connsiteY61" fmla="*/ 555952 h 645814"/>
                    <a:gd name="connsiteX62" fmla="*/ 711933 w 718750"/>
                    <a:gd name="connsiteY62" fmla="*/ 559461 h 645814"/>
                    <a:gd name="connsiteX63" fmla="*/ 718750 w 718750"/>
                    <a:gd name="connsiteY63" fmla="*/ 579913 h 645814"/>
                    <a:gd name="connsiteX64" fmla="*/ 664211 w 718750"/>
                    <a:gd name="connsiteY64" fmla="*/ 602637 h 645814"/>
                    <a:gd name="connsiteX65" fmla="*/ 648304 w 718750"/>
                    <a:gd name="connsiteY65" fmla="*/ 645814 h 645814"/>
                    <a:gd name="connsiteX66" fmla="*/ 582402 w 718750"/>
                    <a:gd name="connsiteY66" fmla="*/ 634452 h 645814"/>
                    <a:gd name="connsiteX67" fmla="*/ 541498 w 718750"/>
                    <a:gd name="connsiteY67" fmla="*/ 629907 h 645814"/>
                    <a:gd name="connsiteX68" fmla="*/ 498321 w 718750"/>
                    <a:gd name="connsiteY68" fmla="*/ 623090 h 645814"/>
                    <a:gd name="connsiteX69" fmla="*/ 496685 w 718750"/>
                    <a:gd name="connsiteY69" fmla="*/ 615563 h 645814"/>
                    <a:gd name="connsiteX70" fmla="*/ 484035 w 718750"/>
                    <a:gd name="connsiteY70" fmla="*/ 613566 h 645814"/>
                    <a:gd name="connsiteX71" fmla="*/ 473891 w 718750"/>
                    <a:gd name="connsiteY71" fmla="*/ 566903 h 645814"/>
                    <a:gd name="connsiteX72" fmla="*/ 464234 w 718750"/>
                    <a:gd name="connsiteY72" fmla="*/ 564006 h 645814"/>
                    <a:gd name="connsiteX73" fmla="*/ 439237 w 718750"/>
                    <a:gd name="connsiteY73" fmla="*/ 570823 h 645814"/>
                    <a:gd name="connsiteX74" fmla="*/ 400605 w 718750"/>
                    <a:gd name="connsiteY74" fmla="*/ 591275 h 645814"/>
                    <a:gd name="connsiteX75" fmla="*/ 357428 w 718750"/>
                    <a:gd name="connsiteY75" fmla="*/ 575368 h 645814"/>
                    <a:gd name="connsiteX76" fmla="*/ 349017 w 718750"/>
                    <a:gd name="connsiteY76" fmla="*/ 568008 h 645814"/>
                    <a:gd name="connsiteX77" fmla="*/ 343142 w 718750"/>
                    <a:gd name="connsiteY77" fmla="*/ 565844 h 645814"/>
                    <a:gd name="connsiteX78" fmla="*/ 315945 w 718750"/>
                    <a:gd name="connsiteY78" fmla="*/ 542046 h 645814"/>
                    <a:gd name="connsiteX79" fmla="*/ 282437 w 718750"/>
                    <a:gd name="connsiteY79" fmla="*/ 532191 h 645814"/>
                    <a:gd name="connsiteX80" fmla="*/ 279100 w 718750"/>
                    <a:gd name="connsiteY80" fmla="*/ 525887 h 645814"/>
                    <a:gd name="connsiteX81" fmla="*/ 268151 w 718750"/>
                    <a:gd name="connsiteY81" fmla="*/ 522667 h 645814"/>
                    <a:gd name="connsiteX82" fmla="*/ 247699 w 718750"/>
                    <a:gd name="connsiteY82" fmla="*/ 484035 h 645814"/>
                    <a:gd name="connsiteX83" fmla="*/ 226679 w 718750"/>
                    <a:gd name="connsiteY83" fmla="*/ 438493 h 645814"/>
                    <a:gd name="connsiteX84" fmla="*/ 211991 w 718750"/>
                    <a:gd name="connsiteY84" fmla="*/ 445837 h 645814"/>
                    <a:gd name="connsiteX85" fmla="*/ 198947 w 718750"/>
                    <a:gd name="connsiteY85" fmla="*/ 435692 h 645814"/>
                    <a:gd name="connsiteX86" fmla="*/ 197705 w 718750"/>
                    <a:gd name="connsiteY86" fmla="*/ 436313 h 645814"/>
                    <a:gd name="connsiteX87" fmla="*/ 190645 w 718750"/>
                    <a:gd name="connsiteY87" fmla="*/ 430823 h 645814"/>
                    <a:gd name="connsiteX88" fmla="*/ 175631 w 718750"/>
                    <a:gd name="connsiteY88" fmla="*/ 445837 h 645814"/>
                    <a:gd name="connsiteX89" fmla="*/ 163100 w 718750"/>
                    <a:gd name="connsiteY89" fmla="*/ 434559 h 645814"/>
                    <a:gd name="connsiteX90" fmla="*/ 161345 w 718750"/>
                    <a:gd name="connsiteY90" fmla="*/ 436313 h 645814"/>
                    <a:gd name="connsiteX91" fmla="*/ 138621 w 718750"/>
                    <a:gd name="connsiteY91" fmla="*/ 415861 h 645814"/>
                    <a:gd name="connsiteX92" fmla="*/ 138621 w 718750"/>
                    <a:gd name="connsiteY92" fmla="*/ 393136 h 645814"/>
                    <a:gd name="connsiteX93" fmla="*/ 129531 w 718750"/>
                    <a:gd name="connsiteY93" fmla="*/ 393136 h 645814"/>
                    <a:gd name="connsiteX94" fmla="*/ 134076 w 718750"/>
                    <a:gd name="connsiteY94" fmla="*/ 361322 h 645814"/>
                    <a:gd name="connsiteX95" fmla="*/ 120129 w 718750"/>
                    <a:gd name="connsiteY95" fmla="*/ 333429 h 645814"/>
                    <a:gd name="connsiteX96" fmla="*/ 82460 w 718750"/>
                    <a:gd name="connsiteY96" fmla="*/ 316307 h 645814"/>
                    <a:gd name="connsiteX97" fmla="*/ 80079 w 718750"/>
                    <a:gd name="connsiteY97" fmla="*/ 312194 h 645814"/>
                    <a:gd name="connsiteX98" fmla="*/ 68174 w 718750"/>
                    <a:gd name="connsiteY98" fmla="*/ 306783 h 645814"/>
                    <a:gd name="connsiteX99" fmla="*/ 43177 w 718750"/>
                    <a:gd name="connsiteY99" fmla="*/ 263606 h 645814"/>
                    <a:gd name="connsiteX100" fmla="*/ 52267 w 718750"/>
                    <a:gd name="connsiteY100" fmla="*/ 227247 h 645814"/>
                    <a:gd name="connsiteX101" fmla="*/ 68174 w 718750"/>
                    <a:gd name="connsiteY101" fmla="*/ 211339 h 645814"/>
                    <a:gd name="connsiteX102" fmla="*/ 68174 w 718750"/>
                    <a:gd name="connsiteY102" fmla="*/ 189048 h 645814"/>
                    <a:gd name="connsiteX103" fmla="*/ 57463 w 718750"/>
                    <a:gd name="connsiteY103" fmla="*/ 182231 h 645814"/>
                    <a:gd name="connsiteX104" fmla="*/ 57203 w 718750"/>
                    <a:gd name="connsiteY104" fmla="*/ 181633 h 645814"/>
                    <a:gd name="connsiteX105" fmla="*/ 43177 w 718750"/>
                    <a:gd name="connsiteY105" fmla="*/ 172707 h 645814"/>
                    <a:gd name="connsiteX106" fmla="*/ 20452 w 718750"/>
                    <a:gd name="connsiteY106" fmla="*/ 120441 h 645814"/>
                    <a:gd name="connsiteX107" fmla="*/ 0 w 718750"/>
                    <a:gd name="connsiteY107" fmla="*/ 81809 h 645814"/>
                    <a:gd name="connsiteX108" fmla="*/ 4545 w 718750"/>
                    <a:gd name="connsiteY108" fmla="*/ 65902 h 645814"/>
                    <a:gd name="connsiteX109" fmla="*/ 0 w 718750"/>
                    <a:gd name="connsiteY109" fmla="*/ 11362 h 64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718750" h="645814">
                      <a:moveTo>
                        <a:pt x="20452" y="0"/>
                      </a:moveTo>
                      <a:lnTo>
                        <a:pt x="25871" y="14450"/>
                      </a:lnTo>
                      <a:lnTo>
                        <a:pt x="34738" y="9524"/>
                      </a:lnTo>
                      <a:lnTo>
                        <a:pt x="41556" y="27704"/>
                      </a:lnTo>
                      <a:lnTo>
                        <a:pt x="53845" y="39993"/>
                      </a:lnTo>
                      <a:lnTo>
                        <a:pt x="68174" y="43177"/>
                      </a:lnTo>
                      <a:lnTo>
                        <a:pt x="86354" y="43177"/>
                      </a:lnTo>
                      <a:lnTo>
                        <a:pt x="129531" y="11362"/>
                      </a:lnTo>
                      <a:lnTo>
                        <a:pt x="138621" y="6818"/>
                      </a:lnTo>
                      <a:lnTo>
                        <a:pt x="147393" y="19099"/>
                      </a:lnTo>
                      <a:lnTo>
                        <a:pt x="152907" y="16342"/>
                      </a:lnTo>
                      <a:lnTo>
                        <a:pt x="164269" y="32249"/>
                      </a:lnTo>
                      <a:lnTo>
                        <a:pt x="152907" y="52701"/>
                      </a:lnTo>
                      <a:lnTo>
                        <a:pt x="166107" y="65902"/>
                      </a:lnTo>
                      <a:lnTo>
                        <a:pt x="170435" y="65902"/>
                      </a:lnTo>
                      <a:lnTo>
                        <a:pt x="172840" y="72634"/>
                      </a:lnTo>
                      <a:lnTo>
                        <a:pt x="175631" y="75426"/>
                      </a:lnTo>
                      <a:lnTo>
                        <a:pt x="184721" y="75426"/>
                      </a:lnTo>
                      <a:lnTo>
                        <a:pt x="193959" y="101293"/>
                      </a:lnTo>
                      <a:lnTo>
                        <a:pt x="220429" y="109078"/>
                      </a:lnTo>
                      <a:lnTo>
                        <a:pt x="232104" y="117834"/>
                      </a:lnTo>
                      <a:lnTo>
                        <a:pt x="234715" y="118602"/>
                      </a:lnTo>
                      <a:lnTo>
                        <a:pt x="250024" y="130084"/>
                      </a:lnTo>
                      <a:lnTo>
                        <a:pt x="295421" y="140893"/>
                      </a:lnTo>
                      <a:lnTo>
                        <a:pt x="354505" y="129531"/>
                      </a:lnTo>
                      <a:lnTo>
                        <a:pt x="359050" y="120441"/>
                      </a:lnTo>
                      <a:lnTo>
                        <a:pt x="390864" y="109078"/>
                      </a:lnTo>
                      <a:lnTo>
                        <a:pt x="418134" y="81809"/>
                      </a:lnTo>
                      <a:lnTo>
                        <a:pt x="440858" y="81809"/>
                      </a:lnTo>
                      <a:lnTo>
                        <a:pt x="456766" y="77264"/>
                      </a:lnTo>
                      <a:lnTo>
                        <a:pt x="484035" y="81809"/>
                      </a:lnTo>
                      <a:lnTo>
                        <a:pt x="520395" y="102261"/>
                      </a:lnTo>
                      <a:lnTo>
                        <a:pt x="552209" y="109078"/>
                      </a:lnTo>
                      <a:lnTo>
                        <a:pt x="562503" y="117747"/>
                      </a:lnTo>
                      <a:lnTo>
                        <a:pt x="566495" y="118602"/>
                      </a:lnTo>
                      <a:lnTo>
                        <a:pt x="599619" y="146496"/>
                      </a:lnTo>
                      <a:lnTo>
                        <a:pt x="622655" y="152255"/>
                      </a:lnTo>
                      <a:lnTo>
                        <a:pt x="622655" y="158208"/>
                      </a:lnTo>
                      <a:lnTo>
                        <a:pt x="636941" y="161779"/>
                      </a:lnTo>
                      <a:lnTo>
                        <a:pt x="636941" y="198139"/>
                      </a:lnTo>
                      <a:lnTo>
                        <a:pt x="625579" y="252678"/>
                      </a:lnTo>
                      <a:lnTo>
                        <a:pt x="617355" y="281462"/>
                      </a:lnTo>
                      <a:lnTo>
                        <a:pt x="618111" y="281786"/>
                      </a:lnTo>
                      <a:lnTo>
                        <a:pt x="616572" y="284204"/>
                      </a:lnTo>
                      <a:lnTo>
                        <a:pt x="616489" y="284492"/>
                      </a:lnTo>
                      <a:lnTo>
                        <a:pt x="632397" y="291310"/>
                      </a:lnTo>
                      <a:lnTo>
                        <a:pt x="616489" y="316307"/>
                      </a:lnTo>
                      <a:lnTo>
                        <a:pt x="625579" y="350394"/>
                      </a:lnTo>
                      <a:lnTo>
                        <a:pt x="630655" y="369003"/>
                      </a:lnTo>
                      <a:lnTo>
                        <a:pt x="645380" y="372684"/>
                      </a:lnTo>
                      <a:lnTo>
                        <a:pt x="645380" y="378637"/>
                      </a:lnTo>
                      <a:lnTo>
                        <a:pt x="659666" y="382208"/>
                      </a:lnTo>
                      <a:lnTo>
                        <a:pt x="659666" y="414023"/>
                      </a:lnTo>
                      <a:lnTo>
                        <a:pt x="625579" y="452655"/>
                      </a:lnTo>
                      <a:lnTo>
                        <a:pt x="641486" y="473107"/>
                      </a:lnTo>
                      <a:lnTo>
                        <a:pt x="656585" y="495754"/>
                      </a:lnTo>
                      <a:lnTo>
                        <a:pt x="681740" y="506760"/>
                      </a:lnTo>
                      <a:lnTo>
                        <a:pt x="681740" y="510034"/>
                      </a:lnTo>
                      <a:lnTo>
                        <a:pt x="696026" y="516284"/>
                      </a:lnTo>
                      <a:lnTo>
                        <a:pt x="696026" y="549473"/>
                      </a:lnTo>
                      <a:lnTo>
                        <a:pt x="697647" y="549937"/>
                      </a:lnTo>
                      <a:lnTo>
                        <a:pt x="699652" y="555952"/>
                      </a:lnTo>
                      <a:lnTo>
                        <a:pt x="711933" y="559461"/>
                      </a:lnTo>
                      <a:lnTo>
                        <a:pt x="718750" y="579913"/>
                      </a:lnTo>
                      <a:lnTo>
                        <a:pt x="664211" y="602637"/>
                      </a:lnTo>
                      <a:lnTo>
                        <a:pt x="648304" y="645814"/>
                      </a:lnTo>
                      <a:lnTo>
                        <a:pt x="582402" y="634452"/>
                      </a:lnTo>
                      <a:lnTo>
                        <a:pt x="541498" y="629907"/>
                      </a:lnTo>
                      <a:lnTo>
                        <a:pt x="498321" y="623090"/>
                      </a:lnTo>
                      <a:lnTo>
                        <a:pt x="496685" y="615563"/>
                      </a:lnTo>
                      <a:lnTo>
                        <a:pt x="484035" y="613566"/>
                      </a:lnTo>
                      <a:lnTo>
                        <a:pt x="473891" y="566903"/>
                      </a:lnTo>
                      <a:lnTo>
                        <a:pt x="464234" y="564006"/>
                      </a:lnTo>
                      <a:lnTo>
                        <a:pt x="439237" y="570823"/>
                      </a:lnTo>
                      <a:lnTo>
                        <a:pt x="400605" y="591275"/>
                      </a:lnTo>
                      <a:lnTo>
                        <a:pt x="357428" y="575368"/>
                      </a:lnTo>
                      <a:lnTo>
                        <a:pt x="349017" y="568008"/>
                      </a:lnTo>
                      <a:lnTo>
                        <a:pt x="343142" y="565844"/>
                      </a:lnTo>
                      <a:lnTo>
                        <a:pt x="315945" y="542046"/>
                      </a:lnTo>
                      <a:lnTo>
                        <a:pt x="282437" y="532191"/>
                      </a:lnTo>
                      <a:lnTo>
                        <a:pt x="279100" y="525887"/>
                      </a:lnTo>
                      <a:lnTo>
                        <a:pt x="268151" y="522667"/>
                      </a:lnTo>
                      <a:lnTo>
                        <a:pt x="247699" y="484035"/>
                      </a:lnTo>
                      <a:lnTo>
                        <a:pt x="226679" y="438493"/>
                      </a:lnTo>
                      <a:lnTo>
                        <a:pt x="211991" y="445837"/>
                      </a:lnTo>
                      <a:lnTo>
                        <a:pt x="198947" y="435692"/>
                      </a:lnTo>
                      <a:lnTo>
                        <a:pt x="197705" y="436313"/>
                      </a:lnTo>
                      <a:lnTo>
                        <a:pt x="190645" y="430823"/>
                      </a:lnTo>
                      <a:lnTo>
                        <a:pt x="175631" y="445837"/>
                      </a:lnTo>
                      <a:lnTo>
                        <a:pt x="163100" y="434559"/>
                      </a:lnTo>
                      <a:lnTo>
                        <a:pt x="161345" y="436313"/>
                      </a:lnTo>
                      <a:lnTo>
                        <a:pt x="138621" y="415861"/>
                      </a:lnTo>
                      <a:lnTo>
                        <a:pt x="138621" y="393136"/>
                      </a:lnTo>
                      <a:lnTo>
                        <a:pt x="129531" y="393136"/>
                      </a:lnTo>
                      <a:lnTo>
                        <a:pt x="134076" y="361322"/>
                      </a:lnTo>
                      <a:lnTo>
                        <a:pt x="120129" y="333429"/>
                      </a:lnTo>
                      <a:lnTo>
                        <a:pt x="82460" y="316307"/>
                      </a:lnTo>
                      <a:lnTo>
                        <a:pt x="80079" y="312194"/>
                      </a:lnTo>
                      <a:lnTo>
                        <a:pt x="68174" y="306783"/>
                      </a:lnTo>
                      <a:lnTo>
                        <a:pt x="43177" y="263606"/>
                      </a:lnTo>
                      <a:lnTo>
                        <a:pt x="52267" y="227247"/>
                      </a:lnTo>
                      <a:lnTo>
                        <a:pt x="68174" y="211339"/>
                      </a:lnTo>
                      <a:lnTo>
                        <a:pt x="68174" y="189048"/>
                      </a:lnTo>
                      <a:lnTo>
                        <a:pt x="57463" y="182231"/>
                      </a:lnTo>
                      <a:lnTo>
                        <a:pt x="57203" y="181633"/>
                      </a:lnTo>
                      <a:lnTo>
                        <a:pt x="43177" y="172707"/>
                      </a:lnTo>
                      <a:lnTo>
                        <a:pt x="20452" y="120441"/>
                      </a:lnTo>
                      <a:lnTo>
                        <a:pt x="0" y="81809"/>
                      </a:lnTo>
                      <a:lnTo>
                        <a:pt x="4545" y="65902"/>
                      </a:lnTo>
                      <a:lnTo>
                        <a:pt x="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12073EE3-7A82-4FBC-9C46-C68E2C64AB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88056" y="2978720"/>
                  <a:ext cx="184848" cy="156093"/>
                </a:xfrm>
                <a:custGeom>
                  <a:avLst/>
                  <a:gdLst>
                    <a:gd name="T0" fmla="*/ 3 w 90"/>
                    <a:gd name="T1" fmla="*/ 45 h 76"/>
                    <a:gd name="T2" fmla="*/ 3 w 90"/>
                    <a:gd name="T3" fmla="*/ 45 h 76"/>
                    <a:gd name="T4" fmla="*/ 7 w 90"/>
                    <a:gd name="T5" fmla="*/ 50 h 76"/>
                    <a:gd name="T6" fmla="*/ 17 w 90"/>
                    <a:gd name="T7" fmla="*/ 50 h 76"/>
                    <a:gd name="T8" fmla="*/ 14 w 90"/>
                    <a:gd name="T9" fmla="*/ 55 h 76"/>
                    <a:gd name="T10" fmla="*/ 21 w 90"/>
                    <a:gd name="T11" fmla="*/ 67 h 76"/>
                    <a:gd name="T12" fmla="*/ 10 w 90"/>
                    <a:gd name="T13" fmla="*/ 64 h 76"/>
                    <a:gd name="T14" fmla="*/ 3 w 90"/>
                    <a:gd name="T15" fmla="*/ 53 h 76"/>
                    <a:gd name="T16" fmla="*/ 0 w 90"/>
                    <a:gd name="T17" fmla="*/ 45 h 76"/>
                    <a:gd name="T18" fmla="*/ 3 w 90"/>
                    <a:gd name="T19" fmla="*/ 45 h 76"/>
                    <a:gd name="T20" fmla="*/ 43 w 90"/>
                    <a:gd name="T21" fmla="*/ 12 h 76"/>
                    <a:gd name="T22" fmla="*/ 43 w 90"/>
                    <a:gd name="T23" fmla="*/ 12 h 76"/>
                    <a:gd name="T24" fmla="*/ 50 w 90"/>
                    <a:gd name="T25" fmla="*/ 15 h 76"/>
                    <a:gd name="T26" fmla="*/ 52 w 90"/>
                    <a:gd name="T27" fmla="*/ 10 h 76"/>
                    <a:gd name="T28" fmla="*/ 62 w 90"/>
                    <a:gd name="T29" fmla="*/ 0 h 76"/>
                    <a:gd name="T30" fmla="*/ 69 w 90"/>
                    <a:gd name="T31" fmla="*/ 12 h 76"/>
                    <a:gd name="T32" fmla="*/ 78 w 90"/>
                    <a:gd name="T33" fmla="*/ 29 h 76"/>
                    <a:gd name="T34" fmla="*/ 85 w 90"/>
                    <a:gd name="T35" fmla="*/ 29 h 76"/>
                    <a:gd name="T36" fmla="*/ 90 w 90"/>
                    <a:gd name="T37" fmla="*/ 34 h 76"/>
                    <a:gd name="T38" fmla="*/ 78 w 90"/>
                    <a:gd name="T39" fmla="*/ 36 h 76"/>
                    <a:gd name="T40" fmla="*/ 74 w 90"/>
                    <a:gd name="T41" fmla="*/ 53 h 76"/>
                    <a:gd name="T42" fmla="*/ 71 w 90"/>
                    <a:gd name="T43" fmla="*/ 60 h 76"/>
                    <a:gd name="T44" fmla="*/ 66 w 90"/>
                    <a:gd name="T45" fmla="*/ 64 h 76"/>
                    <a:gd name="T46" fmla="*/ 66 w 90"/>
                    <a:gd name="T47" fmla="*/ 74 h 76"/>
                    <a:gd name="T48" fmla="*/ 62 w 90"/>
                    <a:gd name="T49" fmla="*/ 76 h 76"/>
                    <a:gd name="T50" fmla="*/ 52 w 90"/>
                    <a:gd name="T51" fmla="*/ 64 h 76"/>
                    <a:gd name="T52" fmla="*/ 57 w 90"/>
                    <a:gd name="T53" fmla="*/ 55 h 76"/>
                    <a:gd name="T54" fmla="*/ 52 w 90"/>
                    <a:gd name="T55" fmla="*/ 48 h 76"/>
                    <a:gd name="T56" fmla="*/ 48 w 90"/>
                    <a:gd name="T57" fmla="*/ 50 h 76"/>
                    <a:gd name="T58" fmla="*/ 29 w 90"/>
                    <a:gd name="T59" fmla="*/ 64 h 76"/>
                    <a:gd name="T60" fmla="*/ 29 w 90"/>
                    <a:gd name="T61" fmla="*/ 50 h 76"/>
                    <a:gd name="T62" fmla="*/ 19 w 90"/>
                    <a:gd name="T63" fmla="*/ 48 h 76"/>
                    <a:gd name="T64" fmla="*/ 14 w 90"/>
                    <a:gd name="T65" fmla="*/ 41 h 76"/>
                    <a:gd name="T66" fmla="*/ 19 w 90"/>
                    <a:gd name="T67" fmla="*/ 36 h 76"/>
                    <a:gd name="T68" fmla="*/ 10 w 90"/>
                    <a:gd name="T69" fmla="*/ 29 h 76"/>
                    <a:gd name="T70" fmla="*/ 12 w 90"/>
                    <a:gd name="T71" fmla="*/ 22 h 76"/>
                    <a:gd name="T72" fmla="*/ 5 w 90"/>
                    <a:gd name="T73" fmla="*/ 19 h 76"/>
                    <a:gd name="T74" fmla="*/ 3 w 90"/>
                    <a:gd name="T75" fmla="*/ 12 h 76"/>
                    <a:gd name="T76" fmla="*/ 7 w 90"/>
                    <a:gd name="T77" fmla="*/ 10 h 76"/>
                    <a:gd name="T78" fmla="*/ 19 w 90"/>
                    <a:gd name="T79" fmla="*/ 15 h 76"/>
                    <a:gd name="T80" fmla="*/ 29 w 90"/>
                    <a:gd name="T81" fmla="*/ 17 h 76"/>
                    <a:gd name="T82" fmla="*/ 31 w 90"/>
                    <a:gd name="T83" fmla="*/ 15 h 76"/>
                    <a:gd name="T84" fmla="*/ 21 w 90"/>
                    <a:gd name="T85" fmla="*/ 3 h 76"/>
                    <a:gd name="T86" fmla="*/ 26 w 90"/>
                    <a:gd name="T87" fmla="*/ 0 h 76"/>
                    <a:gd name="T88" fmla="*/ 31 w 90"/>
                    <a:gd name="T89" fmla="*/ 0 h 76"/>
                    <a:gd name="T90" fmla="*/ 43 w 90"/>
                    <a:gd name="T91" fmla="*/ 1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76">
                      <a:moveTo>
                        <a:pt x="3" y="45"/>
                      </a:moveTo>
                      <a:lnTo>
                        <a:pt x="3" y="45"/>
                      </a:lnTo>
                      <a:lnTo>
                        <a:pt x="7" y="50"/>
                      </a:lnTo>
                      <a:lnTo>
                        <a:pt x="17" y="50"/>
                      </a:lnTo>
                      <a:lnTo>
                        <a:pt x="14" y="55"/>
                      </a:lnTo>
                      <a:lnTo>
                        <a:pt x="21" y="67"/>
                      </a:lnTo>
                      <a:lnTo>
                        <a:pt x="10" y="64"/>
                      </a:lnTo>
                      <a:lnTo>
                        <a:pt x="3" y="53"/>
                      </a:lnTo>
                      <a:lnTo>
                        <a:pt x="0" y="45"/>
                      </a:lnTo>
                      <a:lnTo>
                        <a:pt x="3" y="45"/>
                      </a:lnTo>
                      <a:close/>
                      <a:moveTo>
                        <a:pt x="43" y="12"/>
                      </a:moveTo>
                      <a:lnTo>
                        <a:pt x="43" y="12"/>
                      </a:lnTo>
                      <a:lnTo>
                        <a:pt x="50" y="15"/>
                      </a:lnTo>
                      <a:lnTo>
                        <a:pt x="52" y="10"/>
                      </a:lnTo>
                      <a:lnTo>
                        <a:pt x="62" y="0"/>
                      </a:lnTo>
                      <a:lnTo>
                        <a:pt x="69" y="12"/>
                      </a:lnTo>
                      <a:lnTo>
                        <a:pt x="78" y="29"/>
                      </a:lnTo>
                      <a:lnTo>
                        <a:pt x="85" y="29"/>
                      </a:lnTo>
                      <a:lnTo>
                        <a:pt x="90" y="34"/>
                      </a:lnTo>
                      <a:lnTo>
                        <a:pt x="78" y="36"/>
                      </a:lnTo>
                      <a:lnTo>
                        <a:pt x="74" y="53"/>
                      </a:lnTo>
                      <a:lnTo>
                        <a:pt x="71" y="60"/>
                      </a:lnTo>
                      <a:lnTo>
                        <a:pt x="66" y="64"/>
                      </a:lnTo>
                      <a:lnTo>
                        <a:pt x="66" y="74"/>
                      </a:lnTo>
                      <a:lnTo>
                        <a:pt x="62" y="76"/>
                      </a:lnTo>
                      <a:lnTo>
                        <a:pt x="52" y="64"/>
                      </a:lnTo>
                      <a:lnTo>
                        <a:pt x="57" y="55"/>
                      </a:lnTo>
                      <a:lnTo>
                        <a:pt x="52" y="48"/>
                      </a:lnTo>
                      <a:lnTo>
                        <a:pt x="48" y="50"/>
                      </a:lnTo>
                      <a:lnTo>
                        <a:pt x="29" y="64"/>
                      </a:lnTo>
                      <a:lnTo>
                        <a:pt x="29" y="50"/>
                      </a:lnTo>
                      <a:lnTo>
                        <a:pt x="19" y="48"/>
                      </a:lnTo>
                      <a:lnTo>
                        <a:pt x="14" y="41"/>
                      </a:lnTo>
                      <a:lnTo>
                        <a:pt x="19" y="36"/>
                      </a:lnTo>
                      <a:lnTo>
                        <a:pt x="10" y="29"/>
                      </a:lnTo>
                      <a:lnTo>
                        <a:pt x="12" y="22"/>
                      </a:lnTo>
                      <a:lnTo>
                        <a:pt x="5" y="19"/>
                      </a:lnTo>
                      <a:lnTo>
                        <a:pt x="3" y="12"/>
                      </a:lnTo>
                      <a:lnTo>
                        <a:pt x="7" y="10"/>
                      </a:lnTo>
                      <a:lnTo>
                        <a:pt x="19" y="15"/>
                      </a:lnTo>
                      <a:lnTo>
                        <a:pt x="29" y="17"/>
                      </a:lnTo>
                      <a:lnTo>
                        <a:pt x="31" y="15"/>
                      </a:lnTo>
                      <a:lnTo>
                        <a:pt x="21" y="3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43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" name="Freeform 225">
                  <a:extLst>
                    <a:ext uri="{FF2B5EF4-FFF2-40B4-BE49-F238E27FC236}">
                      <a16:creationId xmlns:a16="http://schemas.microsoft.com/office/drawing/2014/main" id="{E2DA62E3-3D17-4F3D-B53D-64E117433B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4729" y="3001215"/>
                  <a:ext cx="109345" cy="113257"/>
                </a:xfrm>
                <a:custGeom>
                  <a:avLst/>
                  <a:gdLst>
                    <a:gd name="connsiteX0" fmla="*/ 84498 w 120983"/>
                    <a:gd name="connsiteY0" fmla="*/ 86354 h 125311"/>
                    <a:gd name="connsiteX1" fmla="*/ 86354 w 120983"/>
                    <a:gd name="connsiteY1" fmla="*/ 88952 h 125311"/>
                    <a:gd name="connsiteX2" fmla="*/ 91533 w 120983"/>
                    <a:gd name="connsiteY2" fmla="*/ 89988 h 125311"/>
                    <a:gd name="connsiteX3" fmla="*/ 93714 w 120983"/>
                    <a:gd name="connsiteY3" fmla="*/ 86354 h 125311"/>
                    <a:gd name="connsiteX4" fmla="*/ 61899 w 120983"/>
                    <a:gd name="connsiteY4" fmla="*/ 0 h 125311"/>
                    <a:gd name="connsiteX5" fmla="*/ 70989 w 120983"/>
                    <a:gd name="connsiteY5" fmla="*/ 15907 h 125311"/>
                    <a:gd name="connsiteX6" fmla="*/ 82351 w 120983"/>
                    <a:gd name="connsiteY6" fmla="*/ 22725 h 125311"/>
                    <a:gd name="connsiteX7" fmla="*/ 77807 w 120983"/>
                    <a:gd name="connsiteY7" fmla="*/ 38632 h 125311"/>
                    <a:gd name="connsiteX8" fmla="*/ 98259 w 120983"/>
                    <a:gd name="connsiteY8" fmla="*/ 49994 h 125311"/>
                    <a:gd name="connsiteX9" fmla="*/ 86896 w 120983"/>
                    <a:gd name="connsiteY9" fmla="*/ 65902 h 125311"/>
                    <a:gd name="connsiteX10" fmla="*/ 98259 w 120983"/>
                    <a:gd name="connsiteY10" fmla="*/ 81809 h 125311"/>
                    <a:gd name="connsiteX11" fmla="*/ 120983 w 120983"/>
                    <a:gd name="connsiteY11" fmla="*/ 86354 h 125311"/>
                    <a:gd name="connsiteX12" fmla="*/ 120983 w 120983"/>
                    <a:gd name="connsiteY12" fmla="*/ 118168 h 125311"/>
                    <a:gd name="connsiteX13" fmla="*/ 109078 w 120983"/>
                    <a:gd name="connsiteY13" fmla="*/ 118168 h 125311"/>
                    <a:gd name="connsiteX14" fmla="*/ 109078 w 120983"/>
                    <a:gd name="connsiteY14" fmla="*/ 125311 h 125311"/>
                    <a:gd name="connsiteX15" fmla="*/ 90899 w 120983"/>
                    <a:gd name="connsiteY15" fmla="*/ 125311 h 125311"/>
                    <a:gd name="connsiteX16" fmla="*/ 74991 w 120983"/>
                    <a:gd name="connsiteY16" fmla="*/ 104859 h 125311"/>
                    <a:gd name="connsiteX17" fmla="*/ 81809 w 120983"/>
                    <a:gd name="connsiteY17" fmla="*/ 93497 h 125311"/>
                    <a:gd name="connsiteX18" fmla="*/ 65902 w 120983"/>
                    <a:gd name="connsiteY18" fmla="*/ 93497 h 125311"/>
                    <a:gd name="connsiteX19" fmla="*/ 54539 w 120983"/>
                    <a:gd name="connsiteY19" fmla="*/ 82134 h 125311"/>
                    <a:gd name="connsiteX20" fmla="*/ 43177 w 120983"/>
                    <a:gd name="connsiteY20" fmla="*/ 82134 h 125311"/>
                    <a:gd name="connsiteX21" fmla="*/ 31815 w 120983"/>
                    <a:gd name="connsiteY21" fmla="*/ 66227 h 125311"/>
                    <a:gd name="connsiteX22" fmla="*/ 0 w 120983"/>
                    <a:gd name="connsiteY22" fmla="*/ 57137 h 125311"/>
                    <a:gd name="connsiteX23" fmla="*/ 6818 w 120983"/>
                    <a:gd name="connsiteY23" fmla="*/ 34413 h 125311"/>
                    <a:gd name="connsiteX24" fmla="*/ 0 w 120983"/>
                    <a:gd name="connsiteY24" fmla="*/ 18505 h 125311"/>
                    <a:gd name="connsiteX25" fmla="*/ 13638 w 120983"/>
                    <a:gd name="connsiteY25" fmla="*/ 15406 h 125311"/>
                    <a:gd name="connsiteX26" fmla="*/ 11905 w 120983"/>
                    <a:gd name="connsiteY26" fmla="*/ 11362 h 125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0983" h="125311">
                      <a:moveTo>
                        <a:pt x="84498" y="86354"/>
                      </a:moveTo>
                      <a:lnTo>
                        <a:pt x="86354" y="88952"/>
                      </a:lnTo>
                      <a:lnTo>
                        <a:pt x="91533" y="89988"/>
                      </a:lnTo>
                      <a:lnTo>
                        <a:pt x="93714" y="86354"/>
                      </a:lnTo>
                      <a:close/>
                      <a:moveTo>
                        <a:pt x="61899" y="0"/>
                      </a:moveTo>
                      <a:lnTo>
                        <a:pt x="70989" y="15907"/>
                      </a:lnTo>
                      <a:lnTo>
                        <a:pt x="82351" y="22725"/>
                      </a:lnTo>
                      <a:lnTo>
                        <a:pt x="77807" y="38632"/>
                      </a:lnTo>
                      <a:lnTo>
                        <a:pt x="98259" y="49994"/>
                      </a:lnTo>
                      <a:lnTo>
                        <a:pt x="86896" y="65902"/>
                      </a:lnTo>
                      <a:lnTo>
                        <a:pt x="98259" y="81809"/>
                      </a:lnTo>
                      <a:lnTo>
                        <a:pt x="120983" y="86354"/>
                      </a:lnTo>
                      <a:lnTo>
                        <a:pt x="120983" y="118168"/>
                      </a:lnTo>
                      <a:lnTo>
                        <a:pt x="109078" y="118168"/>
                      </a:lnTo>
                      <a:lnTo>
                        <a:pt x="109078" y="125311"/>
                      </a:lnTo>
                      <a:lnTo>
                        <a:pt x="90899" y="125311"/>
                      </a:lnTo>
                      <a:lnTo>
                        <a:pt x="74991" y="104859"/>
                      </a:lnTo>
                      <a:lnTo>
                        <a:pt x="81809" y="93497"/>
                      </a:lnTo>
                      <a:lnTo>
                        <a:pt x="65902" y="93497"/>
                      </a:lnTo>
                      <a:lnTo>
                        <a:pt x="54539" y="82134"/>
                      </a:lnTo>
                      <a:lnTo>
                        <a:pt x="43177" y="82134"/>
                      </a:lnTo>
                      <a:lnTo>
                        <a:pt x="31815" y="66227"/>
                      </a:lnTo>
                      <a:lnTo>
                        <a:pt x="0" y="57137"/>
                      </a:lnTo>
                      <a:lnTo>
                        <a:pt x="6818" y="34413"/>
                      </a:lnTo>
                      <a:lnTo>
                        <a:pt x="0" y="18505"/>
                      </a:lnTo>
                      <a:lnTo>
                        <a:pt x="13638" y="15406"/>
                      </a:lnTo>
                      <a:lnTo>
                        <a:pt x="11905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" name="Freeform 224">
                  <a:extLst>
                    <a:ext uri="{FF2B5EF4-FFF2-40B4-BE49-F238E27FC236}">
                      <a16:creationId xmlns:a16="http://schemas.microsoft.com/office/drawing/2014/main" id="{8134646F-3495-4AA2-A9C6-4F0EF0069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0006" y="2898424"/>
                  <a:ext cx="224589" cy="120952"/>
                </a:xfrm>
                <a:custGeom>
                  <a:avLst/>
                  <a:gdLst>
                    <a:gd name="connsiteX0" fmla="*/ 6818 w 248493"/>
                    <a:gd name="connsiteY0" fmla="*/ 0 h 133825"/>
                    <a:gd name="connsiteX1" fmla="*/ 38632 w 248493"/>
                    <a:gd name="connsiteY1" fmla="*/ 9090 h 133825"/>
                    <a:gd name="connsiteX2" fmla="*/ 90899 w 248493"/>
                    <a:gd name="connsiteY2" fmla="*/ 15907 h 133825"/>
                    <a:gd name="connsiteX3" fmla="*/ 140893 w 248493"/>
                    <a:gd name="connsiteY3" fmla="*/ 43177 h 133825"/>
                    <a:gd name="connsiteX4" fmla="*/ 145438 w 248493"/>
                    <a:gd name="connsiteY4" fmla="*/ 52267 h 133825"/>
                    <a:gd name="connsiteX5" fmla="*/ 165890 w 248493"/>
                    <a:gd name="connsiteY5" fmla="*/ 43177 h 133825"/>
                    <a:gd name="connsiteX6" fmla="*/ 204522 w 248493"/>
                    <a:gd name="connsiteY6" fmla="*/ 52267 h 133825"/>
                    <a:gd name="connsiteX7" fmla="*/ 215885 w 248493"/>
                    <a:gd name="connsiteY7" fmla="*/ 74991 h 133825"/>
                    <a:gd name="connsiteX8" fmla="*/ 236337 w 248493"/>
                    <a:gd name="connsiteY8" fmla="*/ 84081 h 133825"/>
                    <a:gd name="connsiteX9" fmla="*/ 226036 w 248493"/>
                    <a:gd name="connsiteY9" fmla="*/ 90262 h 133825"/>
                    <a:gd name="connsiteX10" fmla="*/ 237131 w 248493"/>
                    <a:gd name="connsiteY10" fmla="*/ 95193 h 133825"/>
                    <a:gd name="connsiteX11" fmla="*/ 231413 w 248493"/>
                    <a:gd name="connsiteY11" fmla="*/ 98624 h 133825"/>
                    <a:gd name="connsiteX12" fmla="*/ 247699 w 248493"/>
                    <a:gd name="connsiteY12" fmla="*/ 118168 h 133825"/>
                    <a:gd name="connsiteX13" fmla="*/ 243154 w 248493"/>
                    <a:gd name="connsiteY13" fmla="*/ 122713 h 133825"/>
                    <a:gd name="connsiteX14" fmla="*/ 242994 w 248493"/>
                    <a:gd name="connsiteY14" fmla="*/ 122681 h 133825"/>
                    <a:gd name="connsiteX15" fmla="*/ 248493 w 248493"/>
                    <a:gd name="connsiteY15" fmla="*/ 129280 h 133825"/>
                    <a:gd name="connsiteX16" fmla="*/ 243948 w 248493"/>
                    <a:gd name="connsiteY16" fmla="*/ 133825 h 133825"/>
                    <a:gd name="connsiteX17" fmla="*/ 221224 w 248493"/>
                    <a:gd name="connsiteY17" fmla="*/ 129280 h 133825"/>
                    <a:gd name="connsiteX18" fmla="*/ 193954 w 248493"/>
                    <a:gd name="connsiteY18" fmla="*/ 117918 h 133825"/>
                    <a:gd name="connsiteX19" fmla="*/ 184864 w 248493"/>
                    <a:gd name="connsiteY19" fmla="*/ 129280 h 133825"/>
                    <a:gd name="connsiteX20" fmla="*/ 134870 w 248493"/>
                    <a:gd name="connsiteY20" fmla="*/ 133825 h 133825"/>
                    <a:gd name="connsiteX21" fmla="*/ 98510 w 248493"/>
                    <a:gd name="connsiteY21" fmla="*/ 113373 h 133825"/>
                    <a:gd name="connsiteX22" fmla="*/ 59878 w 248493"/>
                    <a:gd name="connsiteY22" fmla="*/ 113373 h 133825"/>
                    <a:gd name="connsiteX23" fmla="*/ 63212 w 248493"/>
                    <a:gd name="connsiteY23" fmla="*/ 102261 h 133825"/>
                    <a:gd name="connsiteX24" fmla="*/ 59084 w 248493"/>
                    <a:gd name="connsiteY24" fmla="*/ 102261 h 133825"/>
                    <a:gd name="connsiteX25" fmla="*/ 64452 w 248493"/>
                    <a:gd name="connsiteY25" fmla="*/ 84367 h 133825"/>
                    <a:gd name="connsiteX26" fmla="*/ 55333 w 248493"/>
                    <a:gd name="connsiteY26" fmla="*/ 58834 h 133825"/>
                    <a:gd name="connsiteX27" fmla="*/ 39426 w 248493"/>
                    <a:gd name="connsiteY27" fmla="*/ 36109 h 133825"/>
                    <a:gd name="connsiteX28" fmla="*/ 16702 w 248493"/>
                    <a:gd name="connsiteY28" fmla="*/ 31564 h 133825"/>
                    <a:gd name="connsiteX29" fmla="*/ 794 w 248493"/>
                    <a:gd name="connsiteY29" fmla="*/ 20202 h 133825"/>
                    <a:gd name="connsiteX30" fmla="*/ 5944 w 248493"/>
                    <a:gd name="connsiteY30" fmla="*/ 13336 h 133825"/>
                    <a:gd name="connsiteX31" fmla="*/ 0 w 248493"/>
                    <a:gd name="connsiteY31" fmla="*/ 9090 h 13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8493" h="133825">
                      <a:moveTo>
                        <a:pt x="6818" y="0"/>
                      </a:moveTo>
                      <a:lnTo>
                        <a:pt x="38632" y="9090"/>
                      </a:lnTo>
                      <a:lnTo>
                        <a:pt x="90899" y="15907"/>
                      </a:lnTo>
                      <a:lnTo>
                        <a:pt x="140893" y="43177"/>
                      </a:lnTo>
                      <a:lnTo>
                        <a:pt x="145438" y="52267"/>
                      </a:lnTo>
                      <a:lnTo>
                        <a:pt x="165890" y="43177"/>
                      </a:lnTo>
                      <a:lnTo>
                        <a:pt x="204522" y="52267"/>
                      </a:lnTo>
                      <a:lnTo>
                        <a:pt x="215885" y="74991"/>
                      </a:lnTo>
                      <a:lnTo>
                        <a:pt x="236337" y="84081"/>
                      </a:lnTo>
                      <a:lnTo>
                        <a:pt x="226036" y="90262"/>
                      </a:lnTo>
                      <a:lnTo>
                        <a:pt x="237131" y="95193"/>
                      </a:lnTo>
                      <a:lnTo>
                        <a:pt x="231413" y="98624"/>
                      </a:lnTo>
                      <a:lnTo>
                        <a:pt x="247699" y="118168"/>
                      </a:lnTo>
                      <a:lnTo>
                        <a:pt x="243154" y="122713"/>
                      </a:lnTo>
                      <a:lnTo>
                        <a:pt x="242994" y="122681"/>
                      </a:lnTo>
                      <a:lnTo>
                        <a:pt x="248493" y="129280"/>
                      </a:lnTo>
                      <a:lnTo>
                        <a:pt x="243948" y="133825"/>
                      </a:lnTo>
                      <a:lnTo>
                        <a:pt x="221224" y="129280"/>
                      </a:lnTo>
                      <a:lnTo>
                        <a:pt x="193954" y="117918"/>
                      </a:lnTo>
                      <a:lnTo>
                        <a:pt x="184864" y="129280"/>
                      </a:lnTo>
                      <a:lnTo>
                        <a:pt x="134870" y="133825"/>
                      </a:lnTo>
                      <a:lnTo>
                        <a:pt x="98510" y="113373"/>
                      </a:lnTo>
                      <a:lnTo>
                        <a:pt x="59878" y="113373"/>
                      </a:lnTo>
                      <a:lnTo>
                        <a:pt x="63212" y="102261"/>
                      </a:lnTo>
                      <a:lnTo>
                        <a:pt x="59084" y="102261"/>
                      </a:lnTo>
                      <a:lnTo>
                        <a:pt x="64452" y="84367"/>
                      </a:lnTo>
                      <a:lnTo>
                        <a:pt x="55333" y="58834"/>
                      </a:lnTo>
                      <a:lnTo>
                        <a:pt x="39426" y="36109"/>
                      </a:lnTo>
                      <a:lnTo>
                        <a:pt x="16702" y="31564"/>
                      </a:lnTo>
                      <a:lnTo>
                        <a:pt x="794" y="20202"/>
                      </a:lnTo>
                      <a:lnTo>
                        <a:pt x="5944" y="13336"/>
                      </a:lnTo>
                      <a:lnTo>
                        <a:pt x="0" y="909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" name="Freeform 472">
                  <a:extLst>
                    <a:ext uri="{FF2B5EF4-FFF2-40B4-BE49-F238E27FC236}">
                      <a16:creationId xmlns:a16="http://schemas.microsoft.com/office/drawing/2014/main" id="{1A9FC42C-6FCE-49D5-8967-0BE1C8BD6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6842" y="2937447"/>
                  <a:ext cx="466227" cy="325002"/>
                </a:xfrm>
                <a:custGeom>
                  <a:avLst/>
                  <a:gdLst>
                    <a:gd name="connsiteX0" fmla="*/ 40905 w 515850"/>
                    <a:gd name="connsiteY0" fmla="*/ 31815 h 359593"/>
                    <a:gd name="connsiteX1" fmla="*/ 15908 w 515850"/>
                    <a:gd name="connsiteY1" fmla="*/ 40905 h 359593"/>
                    <a:gd name="connsiteX2" fmla="*/ 15204 w 515850"/>
                    <a:gd name="connsiteY2" fmla="*/ 44423 h 359593"/>
                    <a:gd name="connsiteX3" fmla="*/ 15908 w 515850"/>
                    <a:gd name="connsiteY3" fmla="*/ 43720 h 359593"/>
                    <a:gd name="connsiteX4" fmla="*/ 42414 w 515850"/>
                    <a:gd name="connsiteY4" fmla="*/ 35436 h 359593"/>
                    <a:gd name="connsiteX5" fmla="*/ 224974 w 515850"/>
                    <a:gd name="connsiteY5" fmla="*/ 0 h 359593"/>
                    <a:gd name="connsiteX6" fmla="*/ 272696 w 515850"/>
                    <a:gd name="connsiteY6" fmla="*/ 24997 h 359593"/>
                    <a:gd name="connsiteX7" fmla="*/ 279514 w 515850"/>
                    <a:gd name="connsiteY7" fmla="*/ 63629 h 359593"/>
                    <a:gd name="connsiteX8" fmla="*/ 288604 w 515850"/>
                    <a:gd name="connsiteY8" fmla="*/ 74992 h 359593"/>
                    <a:gd name="connsiteX9" fmla="*/ 331780 w 515850"/>
                    <a:gd name="connsiteY9" fmla="*/ 68174 h 359593"/>
                    <a:gd name="connsiteX10" fmla="*/ 343143 w 515850"/>
                    <a:gd name="connsiteY10" fmla="*/ 79537 h 359593"/>
                    <a:gd name="connsiteX11" fmla="*/ 363595 w 515850"/>
                    <a:gd name="connsiteY11" fmla="*/ 127258 h 359593"/>
                    <a:gd name="connsiteX12" fmla="*/ 402227 w 515850"/>
                    <a:gd name="connsiteY12" fmla="*/ 161346 h 359593"/>
                    <a:gd name="connsiteX13" fmla="*/ 429496 w 515850"/>
                    <a:gd name="connsiteY13" fmla="*/ 181798 h 359593"/>
                    <a:gd name="connsiteX14" fmla="*/ 465856 w 515850"/>
                    <a:gd name="connsiteY14" fmla="*/ 209067 h 359593"/>
                    <a:gd name="connsiteX15" fmla="*/ 515850 w 515850"/>
                    <a:gd name="connsiteY15" fmla="*/ 224975 h 359593"/>
                    <a:gd name="connsiteX16" fmla="*/ 515850 w 515850"/>
                    <a:gd name="connsiteY16" fmla="*/ 236880 h 359593"/>
                    <a:gd name="connsiteX17" fmla="*/ 515850 w 515850"/>
                    <a:gd name="connsiteY17" fmla="*/ 252244 h 359593"/>
                    <a:gd name="connsiteX18" fmla="*/ 515850 w 515850"/>
                    <a:gd name="connsiteY18" fmla="*/ 264149 h 359593"/>
                    <a:gd name="connsiteX19" fmla="*/ 504488 w 515850"/>
                    <a:gd name="connsiteY19" fmla="*/ 264149 h 359593"/>
                    <a:gd name="connsiteX20" fmla="*/ 488581 w 515850"/>
                    <a:gd name="connsiteY20" fmla="*/ 252787 h 359593"/>
                    <a:gd name="connsiteX21" fmla="*/ 481763 w 515850"/>
                    <a:gd name="connsiteY21" fmla="*/ 268694 h 359593"/>
                    <a:gd name="connsiteX22" fmla="*/ 449949 w 515850"/>
                    <a:gd name="connsiteY22" fmla="*/ 275512 h 359593"/>
                    <a:gd name="connsiteX23" fmla="*/ 440859 w 515850"/>
                    <a:gd name="connsiteY23" fmla="*/ 311871 h 359593"/>
                    <a:gd name="connsiteX24" fmla="*/ 422679 w 515850"/>
                    <a:gd name="connsiteY24" fmla="*/ 327779 h 359593"/>
                    <a:gd name="connsiteX25" fmla="*/ 390865 w 515850"/>
                    <a:gd name="connsiteY25" fmla="*/ 334596 h 359593"/>
                    <a:gd name="connsiteX26" fmla="*/ 386320 w 515850"/>
                    <a:gd name="connsiteY26" fmla="*/ 355048 h 359593"/>
                    <a:gd name="connsiteX27" fmla="*/ 354505 w 515850"/>
                    <a:gd name="connsiteY27" fmla="*/ 359593 h 359593"/>
                    <a:gd name="connsiteX28" fmla="*/ 315873 w 515850"/>
                    <a:gd name="connsiteY28" fmla="*/ 343686 h 359593"/>
                    <a:gd name="connsiteX29" fmla="*/ 315873 w 515850"/>
                    <a:gd name="connsiteY29" fmla="*/ 331781 h 359593"/>
                    <a:gd name="connsiteX30" fmla="*/ 315873 w 515850"/>
                    <a:gd name="connsiteY30" fmla="*/ 307326 h 359593"/>
                    <a:gd name="connsiteX31" fmla="*/ 288604 w 515850"/>
                    <a:gd name="connsiteY31" fmla="*/ 300509 h 359593"/>
                    <a:gd name="connsiteX32" fmla="*/ 245427 w 515850"/>
                    <a:gd name="connsiteY32" fmla="*/ 264149 h 359593"/>
                    <a:gd name="connsiteX33" fmla="*/ 213612 w 515850"/>
                    <a:gd name="connsiteY33" fmla="*/ 257332 h 359593"/>
                    <a:gd name="connsiteX34" fmla="*/ 177253 w 515850"/>
                    <a:gd name="connsiteY34" fmla="*/ 236880 h 359593"/>
                    <a:gd name="connsiteX35" fmla="*/ 149983 w 515850"/>
                    <a:gd name="connsiteY35" fmla="*/ 232335 h 359593"/>
                    <a:gd name="connsiteX36" fmla="*/ 134076 w 515850"/>
                    <a:gd name="connsiteY36" fmla="*/ 236880 h 359593"/>
                    <a:gd name="connsiteX37" fmla="*/ 111351 w 515850"/>
                    <a:gd name="connsiteY37" fmla="*/ 236880 h 359593"/>
                    <a:gd name="connsiteX38" fmla="*/ 84082 w 515850"/>
                    <a:gd name="connsiteY38" fmla="*/ 264149 h 359593"/>
                    <a:gd name="connsiteX39" fmla="*/ 52267 w 515850"/>
                    <a:gd name="connsiteY39" fmla="*/ 275512 h 359593"/>
                    <a:gd name="connsiteX40" fmla="*/ 40905 w 515850"/>
                    <a:gd name="connsiteY40" fmla="*/ 241425 h 359593"/>
                    <a:gd name="connsiteX41" fmla="*/ 42095 w 515850"/>
                    <a:gd name="connsiteY41" fmla="*/ 233091 h 359593"/>
                    <a:gd name="connsiteX42" fmla="*/ 40905 w 515850"/>
                    <a:gd name="connsiteY42" fmla="*/ 229520 h 359593"/>
                    <a:gd name="connsiteX43" fmla="*/ 46152 w 515850"/>
                    <a:gd name="connsiteY43" fmla="*/ 192787 h 359593"/>
                    <a:gd name="connsiteX44" fmla="*/ 20452 w 515850"/>
                    <a:gd name="connsiteY44" fmla="*/ 177795 h 359593"/>
                    <a:gd name="connsiteX45" fmla="*/ 23971 w 515850"/>
                    <a:gd name="connsiteY45" fmla="*/ 167943 h 359593"/>
                    <a:gd name="connsiteX46" fmla="*/ 20452 w 515850"/>
                    <a:gd name="connsiteY46" fmla="*/ 165890 h 359593"/>
                    <a:gd name="connsiteX47" fmla="*/ 27911 w 515850"/>
                    <a:gd name="connsiteY47" fmla="*/ 145005 h 359593"/>
                    <a:gd name="connsiteX48" fmla="*/ 4545 w 515850"/>
                    <a:gd name="connsiteY48" fmla="*/ 139163 h 359593"/>
                    <a:gd name="connsiteX49" fmla="*/ 7996 w 515850"/>
                    <a:gd name="connsiteY49" fmla="*/ 128121 h 359593"/>
                    <a:gd name="connsiteX50" fmla="*/ 4545 w 515850"/>
                    <a:gd name="connsiteY50" fmla="*/ 127258 h 359593"/>
                    <a:gd name="connsiteX51" fmla="*/ 15908 w 515850"/>
                    <a:gd name="connsiteY51" fmla="*/ 90899 h 359593"/>
                    <a:gd name="connsiteX52" fmla="*/ 47722 w 515850"/>
                    <a:gd name="connsiteY52" fmla="*/ 102261 h 359593"/>
                    <a:gd name="connsiteX53" fmla="*/ 71537 w 515850"/>
                    <a:gd name="connsiteY53" fmla="*/ 88653 h 359593"/>
                    <a:gd name="connsiteX54" fmla="*/ 52267 w 515850"/>
                    <a:gd name="connsiteY54" fmla="*/ 70989 h 359593"/>
                    <a:gd name="connsiteX55" fmla="*/ 40905 w 515850"/>
                    <a:gd name="connsiteY55" fmla="*/ 43720 h 359593"/>
                    <a:gd name="connsiteX56" fmla="*/ 15908 w 515850"/>
                    <a:gd name="connsiteY56" fmla="*/ 52810 h 359593"/>
                    <a:gd name="connsiteX57" fmla="*/ 9090 w 515850"/>
                    <a:gd name="connsiteY57" fmla="*/ 86897 h 359593"/>
                    <a:gd name="connsiteX58" fmla="*/ 0 w 515850"/>
                    <a:gd name="connsiteY58" fmla="*/ 59627 h 359593"/>
                    <a:gd name="connsiteX59" fmla="*/ 2977 w 515850"/>
                    <a:gd name="connsiteY59" fmla="*/ 56651 h 359593"/>
                    <a:gd name="connsiteX60" fmla="*/ 0 w 515850"/>
                    <a:gd name="connsiteY60" fmla="*/ 47722 h 359593"/>
                    <a:gd name="connsiteX61" fmla="*/ 15908 w 515850"/>
                    <a:gd name="connsiteY61" fmla="*/ 31815 h 359593"/>
                    <a:gd name="connsiteX62" fmla="*/ 52267 w 515850"/>
                    <a:gd name="connsiteY62" fmla="*/ 20452 h 359593"/>
                    <a:gd name="connsiteX63" fmla="*/ 79537 w 515850"/>
                    <a:gd name="connsiteY63" fmla="*/ 31815 h 359593"/>
                    <a:gd name="connsiteX64" fmla="*/ 106806 w 515850"/>
                    <a:gd name="connsiteY64" fmla="*/ 68174 h 359593"/>
                    <a:gd name="connsiteX65" fmla="*/ 122713 w 515850"/>
                    <a:gd name="connsiteY65" fmla="*/ 68174 h 359593"/>
                    <a:gd name="connsiteX66" fmla="*/ 166467 w 515850"/>
                    <a:gd name="connsiteY66" fmla="*/ 68174 h 359593"/>
                    <a:gd name="connsiteX67" fmla="*/ 161345 w 515850"/>
                    <a:gd name="connsiteY67" fmla="*/ 52810 h 359593"/>
                    <a:gd name="connsiteX68" fmla="*/ 164747 w 515850"/>
                    <a:gd name="connsiteY68" fmla="*/ 51109 h 359593"/>
                    <a:gd name="connsiteX69" fmla="*/ 161345 w 515850"/>
                    <a:gd name="connsiteY69" fmla="*/ 40905 h 359593"/>
                    <a:gd name="connsiteX70" fmla="*/ 193160 w 515850"/>
                    <a:gd name="connsiteY70" fmla="*/ 24997 h 35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515850" h="359593">
                      <a:moveTo>
                        <a:pt x="40905" y="31815"/>
                      </a:moveTo>
                      <a:lnTo>
                        <a:pt x="15908" y="40905"/>
                      </a:lnTo>
                      <a:lnTo>
                        <a:pt x="15204" y="44423"/>
                      </a:lnTo>
                      <a:lnTo>
                        <a:pt x="15908" y="43720"/>
                      </a:lnTo>
                      <a:lnTo>
                        <a:pt x="42414" y="35436"/>
                      </a:lnTo>
                      <a:close/>
                      <a:moveTo>
                        <a:pt x="224974" y="0"/>
                      </a:moveTo>
                      <a:lnTo>
                        <a:pt x="272696" y="24997"/>
                      </a:lnTo>
                      <a:lnTo>
                        <a:pt x="279514" y="63629"/>
                      </a:lnTo>
                      <a:lnTo>
                        <a:pt x="288604" y="74992"/>
                      </a:lnTo>
                      <a:lnTo>
                        <a:pt x="331780" y="68174"/>
                      </a:lnTo>
                      <a:lnTo>
                        <a:pt x="343143" y="79537"/>
                      </a:lnTo>
                      <a:lnTo>
                        <a:pt x="363595" y="127258"/>
                      </a:lnTo>
                      <a:lnTo>
                        <a:pt x="402227" y="161346"/>
                      </a:lnTo>
                      <a:lnTo>
                        <a:pt x="429496" y="181798"/>
                      </a:lnTo>
                      <a:lnTo>
                        <a:pt x="465856" y="209067"/>
                      </a:lnTo>
                      <a:lnTo>
                        <a:pt x="515850" y="224975"/>
                      </a:lnTo>
                      <a:lnTo>
                        <a:pt x="515850" y="236880"/>
                      </a:lnTo>
                      <a:lnTo>
                        <a:pt x="515850" y="252244"/>
                      </a:lnTo>
                      <a:lnTo>
                        <a:pt x="515850" y="264149"/>
                      </a:lnTo>
                      <a:lnTo>
                        <a:pt x="504488" y="264149"/>
                      </a:lnTo>
                      <a:lnTo>
                        <a:pt x="488581" y="252787"/>
                      </a:lnTo>
                      <a:lnTo>
                        <a:pt x="481763" y="268694"/>
                      </a:lnTo>
                      <a:lnTo>
                        <a:pt x="449949" y="275512"/>
                      </a:lnTo>
                      <a:lnTo>
                        <a:pt x="440859" y="311871"/>
                      </a:lnTo>
                      <a:lnTo>
                        <a:pt x="422679" y="327779"/>
                      </a:lnTo>
                      <a:lnTo>
                        <a:pt x="390865" y="334596"/>
                      </a:lnTo>
                      <a:lnTo>
                        <a:pt x="386320" y="355048"/>
                      </a:lnTo>
                      <a:lnTo>
                        <a:pt x="354505" y="359593"/>
                      </a:lnTo>
                      <a:lnTo>
                        <a:pt x="315873" y="343686"/>
                      </a:lnTo>
                      <a:lnTo>
                        <a:pt x="315873" y="331781"/>
                      </a:lnTo>
                      <a:lnTo>
                        <a:pt x="315873" y="307326"/>
                      </a:lnTo>
                      <a:lnTo>
                        <a:pt x="288604" y="300509"/>
                      </a:lnTo>
                      <a:lnTo>
                        <a:pt x="245427" y="264149"/>
                      </a:lnTo>
                      <a:lnTo>
                        <a:pt x="213612" y="257332"/>
                      </a:lnTo>
                      <a:lnTo>
                        <a:pt x="177253" y="236880"/>
                      </a:lnTo>
                      <a:lnTo>
                        <a:pt x="149983" y="232335"/>
                      </a:lnTo>
                      <a:lnTo>
                        <a:pt x="134076" y="236880"/>
                      </a:lnTo>
                      <a:lnTo>
                        <a:pt x="111351" y="236880"/>
                      </a:lnTo>
                      <a:lnTo>
                        <a:pt x="84082" y="264149"/>
                      </a:lnTo>
                      <a:lnTo>
                        <a:pt x="52267" y="275512"/>
                      </a:lnTo>
                      <a:lnTo>
                        <a:pt x="40905" y="241425"/>
                      </a:lnTo>
                      <a:lnTo>
                        <a:pt x="42095" y="233091"/>
                      </a:lnTo>
                      <a:lnTo>
                        <a:pt x="40905" y="229520"/>
                      </a:lnTo>
                      <a:lnTo>
                        <a:pt x="46152" y="192787"/>
                      </a:lnTo>
                      <a:lnTo>
                        <a:pt x="20452" y="177795"/>
                      </a:lnTo>
                      <a:lnTo>
                        <a:pt x="23971" y="167943"/>
                      </a:lnTo>
                      <a:lnTo>
                        <a:pt x="20452" y="165890"/>
                      </a:lnTo>
                      <a:lnTo>
                        <a:pt x="27911" y="145005"/>
                      </a:lnTo>
                      <a:lnTo>
                        <a:pt x="4545" y="139163"/>
                      </a:lnTo>
                      <a:lnTo>
                        <a:pt x="7996" y="128121"/>
                      </a:lnTo>
                      <a:lnTo>
                        <a:pt x="4545" y="127258"/>
                      </a:lnTo>
                      <a:lnTo>
                        <a:pt x="15908" y="90899"/>
                      </a:lnTo>
                      <a:lnTo>
                        <a:pt x="47722" y="102261"/>
                      </a:lnTo>
                      <a:lnTo>
                        <a:pt x="71537" y="88653"/>
                      </a:lnTo>
                      <a:lnTo>
                        <a:pt x="52267" y="70989"/>
                      </a:lnTo>
                      <a:lnTo>
                        <a:pt x="40905" y="43720"/>
                      </a:lnTo>
                      <a:lnTo>
                        <a:pt x="15908" y="52810"/>
                      </a:lnTo>
                      <a:lnTo>
                        <a:pt x="9090" y="86897"/>
                      </a:lnTo>
                      <a:lnTo>
                        <a:pt x="0" y="59627"/>
                      </a:lnTo>
                      <a:lnTo>
                        <a:pt x="2977" y="56651"/>
                      </a:lnTo>
                      <a:lnTo>
                        <a:pt x="0" y="47722"/>
                      </a:lnTo>
                      <a:lnTo>
                        <a:pt x="15908" y="31815"/>
                      </a:lnTo>
                      <a:lnTo>
                        <a:pt x="52267" y="20452"/>
                      </a:lnTo>
                      <a:lnTo>
                        <a:pt x="79537" y="31815"/>
                      </a:lnTo>
                      <a:lnTo>
                        <a:pt x="106806" y="68174"/>
                      </a:lnTo>
                      <a:lnTo>
                        <a:pt x="122713" y="68174"/>
                      </a:lnTo>
                      <a:lnTo>
                        <a:pt x="166467" y="68174"/>
                      </a:lnTo>
                      <a:lnTo>
                        <a:pt x="161345" y="52810"/>
                      </a:lnTo>
                      <a:lnTo>
                        <a:pt x="164747" y="51109"/>
                      </a:lnTo>
                      <a:lnTo>
                        <a:pt x="161345" y="40905"/>
                      </a:lnTo>
                      <a:lnTo>
                        <a:pt x="193160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" name="Freeform 471">
                  <a:extLst>
                    <a:ext uri="{FF2B5EF4-FFF2-40B4-BE49-F238E27FC236}">
                      <a16:creationId xmlns:a16="http://schemas.microsoft.com/office/drawing/2014/main" id="{053BAD9B-D996-4471-A71B-FFF0E5A6E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3843" y="3118090"/>
                  <a:ext cx="484710" cy="378499"/>
                </a:xfrm>
                <a:custGeom>
                  <a:avLst/>
                  <a:gdLst>
                    <a:gd name="connsiteX0" fmla="*/ 420069 w 536301"/>
                    <a:gd name="connsiteY0" fmla="*/ 91466 h 418785"/>
                    <a:gd name="connsiteX1" fmla="*/ 413588 w 536301"/>
                    <a:gd name="connsiteY1" fmla="*/ 93171 h 418785"/>
                    <a:gd name="connsiteX2" fmla="*/ 412499 w 536301"/>
                    <a:gd name="connsiteY2" fmla="*/ 94571 h 418785"/>
                    <a:gd name="connsiteX3" fmla="*/ 413588 w 536301"/>
                    <a:gd name="connsiteY3" fmla="*/ 96095 h 418785"/>
                    <a:gd name="connsiteX4" fmla="*/ 374956 w 536301"/>
                    <a:gd name="connsiteY4" fmla="*/ 0 h 418785"/>
                    <a:gd name="connsiteX5" fmla="*/ 397681 w 536301"/>
                    <a:gd name="connsiteY5" fmla="*/ 11362 h 418785"/>
                    <a:gd name="connsiteX6" fmla="*/ 392638 w 536301"/>
                    <a:gd name="connsiteY6" fmla="*/ 23127 h 418785"/>
                    <a:gd name="connsiteX7" fmla="*/ 397681 w 536301"/>
                    <a:gd name="connsiteY7" fmla="*/ 25648 h 418785"/>
                    <a:gd name="connsiteX8" fmla="*/ 396986 w 536301"/>
                    <a:gd name="connsiteY8" fmla="*/ 27270 h 418785"/>
                    <a:gd name="connsiteX9" fmla="*/ 402226 w 536301"/>
                    <a:gd name="connsiteY9" fmla="*/ 27270 h 418785"/>
                    <a:gd name="connsiteX10" fmla="*/ 402226 w 536301"/>
                    <a:gd name="connsiteY10" fmla="*/ 41556 h 418785"/>
                    <a:gd name="connsiteX11" fmla="*/ 402226 w 536301"/>
                    <a:gd name="connsiteY11" fmla="*/ 65902 h 418785"/>
                    <a:gd name="connsiteX12" fmla="*/ 413588 w 536301"/>
                    <a:gd name="connsiteY12" fmla="*/ 81809 h 418785"/>
                    <a:gd name="connsiteX13" fmla="*/ 429495 w 536301"/>
                    <a:gd name="connsiteY13" fmla="*/ 70447 h 418785"/>
                    <a:gd name="connsiteX14" fmla="*/ 445403 w 536301"/>
                    <a:gd name="connsiteY14" fmla="*/ 65902 h 418785"/>
                    <a:gd name="connsiteX15" fmla="*/ 465855 w 536301"/>
                    <a:gd name="connsiteY15" fmla="*/ 49994 h 418785"/>
                    <a:gd name="connsiteX16" fmla="*/ 493124 w 536301"/>
                    <a:gd name="connsiteY16" fmla="*/ 49994 h 418785"/>
                    <a:gd name="connsiteX17" fmla="*/ 531756 w 536301"/>
                    <a:gd name="connsiteY17" fmla="*/ 49994 h 418785"/>
                    <a:gd name="connsiteX18" fmla="*/ 536301 w 536301"/>
                    <a:gd name="connsiteY18" fmla="*/ 65902 h 418785"/>
                    <a:gd name="connsiteX19" fmla="*/ 532463 w 536301"/>
                    <a:gd name="connsiteY19" fmla="*/ 66755 h 418785"/>
                    <a:gd name="connsiteX20" fmla="*/ 536301 w 536301"/>
                    <a:gd name="connsiteY20" fmla="*/ 80188 h 418785"/>
                    <a:gd name="connsiteX21" fmla="*/ 515849 w 536301"/>
                    <a:gd name="connsiteY21" fmla="*/ 84733 h 418785"/>
                    <a:gd name="connsiteX22" fmla="*/ 499942 w 536301"/>
                    <a:gd name="connsiteY22" fmla="*/ 91550 h 418785"/>
                    <a:gd name="connsiteX23" fmla="*/ 456765 w 536301"/>
                    <a:gd name="connsiteY23" fmla="*/ 96095 h 418785"/>
                    <a:gd name="connsiteX24" fmla="*/ 413588 w 536301"/>
                    <a:gd name="connsiteY24" fmla="*/ 107457 h 418785"/>
                    <a:gd name="connsiteX25" fmla="*/ 400666 w 536301"/>
                    <a:gd name="connsiteY25" fmla="*/ 124071 h 418785"/>
                    <a:gd name="connsiteX26" fmla="*/ 402226 w 536301"/>
                    <a:gd name="connsiteY26" fmla="*/ 129531 h 418785"/>
                    <a:gd name="connsiteX27" fmla="*/ 406771 w 536301"/>
                    <a:gd name="connsiteY27" fmla="*/ 152255 h 418785"/>
                    <a:gd name="connsiteX28" fmla="*/ 404498 w 536301"/>
                    <a:gd name="connsiteY28" fmla="*/ 155177 h 418785"/>
                    <a:gd name="connsiteX29" fmla="*/ 406771 w 536301"/>
                    <a:gd name="connsiteY29" fmla="*/ 166541 h 418785"/>
                    <a:gd name="connsiteX30" fmla="*/ 390863 w 536301"/>
                    <a:gd name="connsiteY30" fmla="*/ 186994 h 418785"/>
                    <a:gd name="connsiteX31" fmla="*/ 390863 w 536301"/>
                    <a:gd name="connsiteY31" fmla="*/ 188615 h 418785"/>
                    <a:gd name="connsiteX32" fmla="*/ 390863 w 536301"/>
                    <a:gd name="connsiteY32" fmla="*/ 202901 h 418785"/>
                    <a:gd name="connsiteX33" fmla="*/ 381774 w 536301"/>
                    <a:gd name="connsiteY33" fmla="*/ 218808 h 418785"/>
                    <a:gd name="connsiteX34" fmla="*/ 350731 w 536301"/>
                    <a:gd name="connsiteY34" fmla="*/ 215156 h 418785"/>
                    <a:gd name="connsiteX35" fmla="*/ 359049 w 536301"/>
                    <a:gd name="connsiteY35" fmla="*/ 231792 h 418785"/>
                    <a:gd name="connsiteX36" fmla="*/ 353459 w 536301"/>
                    <a:gd name="connsiteY36" fmla="*/ 234897 h 418785"/>
                    <a:gd name="connsiteX37" fmla="*/ 359049 w 536301"/>
                    <a:gd name="connsiteY37" fmla="*/ 246078 h 418785"/>
                    <a:gd name="connsiteX38" fmla="*/ 338597 w 536301"/>
                    <a:gd name="connsiteY38" fmla="*/ 257440 h 418785"/>
                    <a:gd name="connsiteX39" fmla="*/ 322690 w 536301"/>
                    <a:gd name="connsiteY39" fmla="*/ 284710 h 418785"/>
                    <a:gd name="connsiteX40" fmla="*/ 322690 w 536301"/>
                    <a:gd name="connsiteY40" fmla="*/ 297693 h 418785"/>
                    <a:gd name="connsiteX41" fmla="*/ 322690 w 536301"/>
                    <a:gd name="connsiteY41" fmla="*/ 311979 h 418785"/>
                    <a:gd name="connsiteX42" fmla="*/ 304510 w 536301"/>
                    <a:gd name="connsiteY42" fmla="*/ 321069 h 418785"/>
                    <a:gd name="connsiteX43" fmla="*/ 295420 w 536301"/>
                    <a:gd name="connsiteY43" fmla="*/ 316524 h 418785"/>
                    <a:gd name="connsiteX44" fmla="*/ 268151 w 536301"/>
                    <a:gd name="connsiteY44" fmla="*/ 321069 h 418785"/>
                    <a:gd name="connsiteX45" fmla="*/ 263606 w 536301"/>
                    <a:gd name="connsiteY45" fmla="*/ 339249 h 418785"/>
                    <a:gd name="connsiteX46" fmla="*/ 236336 w 536301"/>
                    <a:gd name="connsiteY46" fmla="*/ 339249 h 418785"/>
                    <a:gd name="connsiteX47" fmla="*/ 213612 w 536301"/>
                    <a:gd name="connsiteY47" fmla="*/ 359701 h 418785"/>
                    <a:gd name="connsiteX48" fmla="*/ 213612 w 536301"/>
                    <a:gd name="connsiteY48" fmla="*/ 384047 h 418785"/>
                    <a:gd name="connsiteX49" fmla="*/ 213612 w 536301"/>
                    <a:gd name="connsiteY49" fmla="*/ 398333 h 418785"/>
                    <a:gd name="connsiteX50" fmla="*/ 165890 w 536301"/>
                    <a:gd name="connsiteY50" fmla="*/ 414240 h 418785"/>
                    <a:gd name="connsiteX51" fmla="*/ 138620 w 536301"/>
                    <a:gd name="connsiteY51" fmla="*/ 407423 h 418785"/>
                    <a:gd name="connsiteX52" fmla="*/ 127258 w 536301"/>
                    <a:gd name="connsiteY52" fmla="*/ 418785 h 418785"/>
                    <a:gd name="connsiteX53" fmla="*/ 111351 w 536301"/>
                    <a:gd name="connsiteY53" fmla="*/ 414240 h 418785"/>
                    <a:gd name="connsiteX54" fmla="*/ 74991 w 536301"/>
                    <a:gd name="connsiteY54" fmla="*/ 418785 h 418785"/>
                    <a:gd name="connsiteX55" fmla="*/ 9090 w 536301"/>
                    <a:gd name="connsiteY55" fmla="*/ 398333 h 418785"/>
                    <a:gd name="connsiteX56" fmla="*/ 18986 w 536301"/>
                    <a:gd name="connsiteY56" fmla="*/ 387118 h 418785"/>
                    <a:gd name="connsiteX57" fmla="*/ 9090 w 536301"/>
                    <a:gd name="connsiteY57" fmla="*/ 384047 h 418785"/>
                    <a:gd name="connsiteX58" fmla="*/ 43177 w 536301"/>
                    <a:gd name="connsiteY58" fmla="*/ 345415 h 418785"/>
                    <a:gd name="connsiteX59" fmla="*/ 43177 w 536301"/>
                    <a:gd name="connsiteY59" fmla="*/ 332431 h 418785"/>
                    <a:gd name="connsiteX60" fmla="*/ 15907 w 536301"/>
                    <a:gd name="connsiteY60" fmla="*/ 327886 h 418785"/>
                    <a:gd name="connsiteX61" fmla="*/ 9090 w 536301"/>
                    <a:gd name="connsiteY61" fmla="*/ 296072 h 418785"/>
                    <a:gd name="connsiteX62" fmla="*/ 0 w 536301"/>
                    <a:gd name="connsiteY62" fmla="*/ 261985 h 418785"/>
                    <a:gd name="connsiteX63" fmla="*/ 2837 w 536301"/>
                    <a:gd name="connsiteY63" fmla="*/ 258337 h 418785"/>
                    <a:gd name="connsiteX64" fmla="*/ 0 w 536301"/>
                    <a:gd name="connsiteY64" fmla="*/ 247699 h 418785"/>
                    <a:gd name="connsiteX65" fmla="*/ 8764 w 536301"/>
                    <a:gd name="connsiteY65" fmla="*/ 236431 h 418785"/>
                    <a:gd name="connsiteX66" fmla="*/ 0 w 536301"/>
                    <a:gd name="connsiteY66" fmla="*/ 230170 h 418785"/>
                    <a:gd name="connsiteX67" fmla="*/ 3390 w 536301"/>
                    <a:gd name="connsiteY67" fmla="*/ 218306 h 418785"/>
                    <a:gd name="connsiteX68" fmla="*/ 0 w 536301"/>
                    <a:gd name="connsiteY68" fmla="*/ 215884 h 418785"/>
                    <a:gd name="connsiteX69" fmla="*/ 9090 w 536301"/>
                    <a:gd name="connsiteY69" fmla="*/ 184070 h 418785"/>
                    <a:gd name="connsiteX70" fmla="*/ 20452 w 536301"/>
                    <a:gd name="connsiteY70" fmla="*/ 129531 h 418785"/>
                    <a:gd name="connsiteX71" fmla="*/ 59084 w 536301"/>
                    <a:gd name="connsiteY71" fmla="*/ 145438 h 418785"/>
                    <a:gd name="connsiteX72" fmla="*/ 90899 w 536301"/>
                    <a:gd name="connsiteY72" fmla="*/ 140893 h 418785"/>
                    <a:gd name="connsiteX73" fmla="*/ 95444 w 536301"/>
                    <a:gd name="connsiteY73" fmla="*/ 120441 h 418785"/>
                    <a:gd name="connsiteX74" fmla="*/ 127258 w 536301"/>
                    <a:gd name="connsiteY74" fmla="*/ 113623 h 418785"/>
                    <a:gd name="connsiteX75" fmla="*/ 145438 w 536301"/>
                    <a:gd name="connsiteY75" fmla="*/ 97716 h 418785"/>
                    <a:gd name="connsiteX76" fmla="*/ 154528 w 536301"/>
                    <a:gd name="connsiteY76" fmla="*/ 65902 h 418785"/>
                    <a:gd name="connsiteX77" fmla="*/ 186342 w 536301"/>
                    <a:gd name="connsiteY77" fmla="*/ 54539 h 418785"/>
                    <a:gd name="connsiteX78" fmla="*/ 193160 w 536301"/>
                    <a:gd name="connsiteY78" fmla="*/ 38632 h 418785"/>
                    <a:gd name="connsiteX79" fmla="*/ 209067 w 536301"/>
                    <a:gd name="connsiteY79" fmla="*/ 49994 h 418785"/>
                    <a:gd name="connsiteX80" fmla="*/ 220429 w 536301"/>
                    <a:gd name="connsiteY80" fmla="*/ 49994 h 418785"/>
                    <a:gd name="connsiteX81" fmla="*/ 240881 w 536301"/>
                    <a:gd name="connsiteY81" fmla="*/ 49994 h 418785"/>
                    <a:gd name="connsiteX82" fmla="*/ 268151 w 536301"/>
                    <a:gd name="connsiteY82" fmla="*/ 61357 h 418785"/>
                    <a:gd name="connsiteX83" fmla="*/ 279513 w 536301"/>
                    <a:gd name="connsiteY83" fmla="*/ 70447 h 418785"/>
                    <a:gd name="connsiteX84" fmla="*/ 304510 w 536301"/>
                    <a:gd name="connsiteY84" fmla="*/ 54539 h 418785"/>
                    <a:gd name="connsiteX85" fmla="*/ 315872 w 536301"/>
                    <a:gd name="connsiteY85" fmla="*/ 61357 h 418785"/>
                    <a:gd name="connsiteX86" fmla="*/ 331779 w 536301"/>
                    <a:gd name="connsiteY86" fmla="*/ 43177 h 418785"/>
                    <a:gd name="connsiteX87" fmla="*/ 354504 w 536301"/>
                    <a:gd name="connsiteY87" fmla="*/ 43177 h 418785"/>
                    <a:gd name="connsiteX88" fmla="*/ 354504 w 536301"/>
                    <a:gd name="connsiteY88" fmla="*/ 38632 h 418785"/>
                    <a:gd name="connsiteX89" fmla="*/ 359049 w 536301"/>
                    <a:gd name="connsiteY89" fmla="*/ 18180 h 4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36301" h="418785">
                      <a:moveTo>
                        <a:pt x="420069" y="91466"/>
                      </a:moveTo>
                      <a:lnTo>
                        <a:pt x="413588" y="93171"/>
                      </a:lnTo>
                      <a:lnTo>
                        <a:pt x="412499" y="94571"/>
                      </a:lnTo>
                      <a:lnTo>
                        <a:pt x="413588" y="96095"/>
                      </a:lnTo>
                      <a:close/>
                      <a:moveTo>
                        <a:pt x="374956" y="0"/>
                      </a:moveTo>
                      <a:lnTo>
                        <a:pt x="397681" y="11362"/>
                      </a:lnTo>
                      <a:lnTo>
                        <a:pt x="392638" y="23127"/>
                      </a:lnTo>
                      <a:lnTo>
                        <a:pt x="397681" y="25648"/>
                      </a:lnTo>
                      <a:lnTo>
                        <a:pt x="396986" y="27270"/>
                      </a:lnTo>
                      <a:lnTo>
                        <a:pt x="402226" y="27270"/>
                      </a:lnTo>
                      <a:lnTo>
                        <a:pt x="402226" y="41556"/>
                      </a:lnTo>
                      <a:lnTo>
                        <a:pt x="402226" y="65902"/>
                      </a:lnTo>
                      <a:lnTo>
                        <a:pt x="413588" y="81809"/>
                      </a:lnTo>
                      <a:lnTo>
                        <a:pt x="429495" y="70447"/>
                      </a:lnTo>
                      <a:lnTo>
                        <a:pt x="445403" y="65902"/>
                      </a:lnTo>
                      <a:lnTo>
                        <a:pt x="465855" y="49994"/>
                      </a:lnTo>
                      <a:lnTo>
                        <a:pt x="493124" y="49994"/>
                      </a:lnTo>
                      <a:lnTo>
                        <a:pt x="531756" y="49994"/>
                      </a:lnTo>
                      <a:lnTo>
                        <a:pt x="536301" y="65902"/>
                      </a:lnTo>
                      <a:lnTo>
                        <a:pt x="532463" y="66755"/>
                      </a:lnTo>
                      <a:lnTo>
                        <a:pt x="536301" y="80188"/>
                      </a:lnTo>
                      <a:lnTo>
                        <a:pt x="515849" y="84733"/>
                      </a:lnTo>
                      <a:lnTo>
                        <a:pt x="499942" y="91550"/>
                      </a:lnTo>
                      <a:lnTo>
                        <a:pt x="456765" y="96095"/>
                      </a:lnTo>
                      <a:lnTo>
                        <a:pt x="413588" y="107457"/>
                      </a:lnTo>
                      <a:lnTo>
                        <a:pt x="400666" y="124071"/>
                      </a:lnTo>
                      <a:lnTo>
                        <a:pt x="402226" y="129531"/>
                      </a:lnTo>
                      <a:lnTo>
                        <a:pt x="406771" y="152255"/>
                      </a:lnTo>
                      <a:lnTo>
                        <a:pt x="404498" y="155177"/>
                      </a:lnTo>
                      <a:lnTo>
                        <a:pt x="406771" y="166541"/>
                      </a:lnTo>
                      <a:lnTo>
                        <a:pt x="390863" y="186994"/>
                      </a:lnTo>
                      <a:lnTo>
                        <a:pt x="390863" y="188615"/>
                      </a:lnTo>
                      <a:lnTo>
                        <a:pt x="390863" y="202901"/>
                      </a:lnTo>
                      <a:lnTo>
                        <a:pt x="381774" y="218808"/>
                      </a:lnTo>
                      <a:lnTo>
                        <a:pt x="350731" y="215156"/>
                      </a:lnTo>
                      <a:lnTo>
                        <a:pt x="359049" y="231792"/>
                      </a:lnTo>
                      <a:lnTo>
                        <a:pt x="353459" y="234897"/>
                      </a:lnTo>
                      <a:lnTo>
                        <a:pt x="359049" y="246078"/>
                      </a:lnTo>
                      <a:lnTo>
                        <a:pt x="338597" y="257440"/>
                      </a:lnTo>
                      <a:lnTo>
                        <a:pt x="322690" y="284710"/>
                      </a:lnTo>
                      <a:lnTo>
                        <a:pt x="322690" y="297693"/>
                      </a:lnTo>
                      <a:lnTo>
                        <a:pt x="322690" y="311979"/>
                      </a:lnTo>
                      <a:lnTo>
                        <a:pt x="304510" y="321069"/>
                      </a:lnTo>
                      <a:lnTo>
                        <a:pt x="295420" y="316524"/>
                      </a:lnTo>
                      <a:lnTo>
                        <a:pt x="268151" y="321069"/>
                      </a:lnTo>
                      <a:lnTo>
                        <a:pt x="263606" y="339249"/>
                      </a:lnTo>
                      <a:lnTo>
                        <a:pt x="236336" y="339249"/>
                      </a:lnTo>
                      <a:lnTo>
                        <a:pt x="213612" y="359701"/>
                      </a:lnTo>
                      <a:lnTo>
                        <a:pt x="213612" y="384047"/>
                      </a:lnTo>
                      <a:lnTo>
                        <a:pt x="213612" y="398333"/>
                      </a:lnTo>
                      <a:lnTo>
                        <a:pt x="165890" y="414240"/>
                      </a:lnTo>
                      <a:lnTo>
                        <a:pt x="138620" y="407423"/>
                      </a:lnTo>
                      <a:lnTo>
                        <a:pt x="127258" y="418785"/>
                      </a:lnTo>
                      <a:lnTo>
                        <a:pt x="111351" y="414240"/>
                      </a:lnTo>
                      <a:lnTo>
                        <a:pt x="74991" y="418785"/>
                      </a:lnTo>
                      <a:lnTo>
                        <a:pt x="9090" y="398333"/>
                      </a:lnTo>
                      <a:lnTo>
                        <a:pt x="18986" y="387118"/>
                      </a:lnTo>
                      <a:lnTo>
                        <a:pt x="9090" y="384047"/>
                      </a:lnTo>
                      <a:lnTo>
                        <a:pt x="43177" y="345415"/>
                      </a:lnTo>
                      <a:lnTo>
                        <a:pt x="43177" y="332431"/>
                      </a:lnTo>
                      <a:lnTo>
                        <a:pt x="15907" y="327886"/>
                      </a:lnTo>
                      <a:lnTo>
                        <a:pt x="9090" y="296072"/>
                      </a:lnTo>
                      <a:lnTo>
                        <a:pt x="0" y="261985"/>
                      </a:lnTo>
                      <a:lnTo>
                        <a:pt x="2837" y="258337"/>
                      </a:lnTo>
                      <a:lnTo>
                        <a:pt x="0" y="247699"/>
                      </a:lnTo>
                      <a:lnTo>
                        <a:pt x="8764" y="236431"/>
                      </a:lnTo>
                      <a:lnTo>
                        <a:pt x="0" y="230170"/>
                      </a:lnTo>
                      <a:lnTo>
                        <a:pt x="3390" y="218306"/>
                      </a:lnTo>
                      <a:lnTo>
                        <a:pt x="0" y="215884"/>
                      </a:lnTo>
                      <a:lnTo>
                        <a:pt x="9090" y="184070"/>
                      </a:lnTo>
                      <a:lnTo>
                        <a:pt x="20452" y="129531"/>
                      </a:lnTo>
                      <a:lnTo>
                        <a:pt x="59084" y="145438"/>
                      </a:lnTo>
                      <a:lnTo>
                        <a:pt x="90899" y="140893"/>
                      </a:lnTo>
                      <a:lnTo>
                        <a:pt x="95444" y="120441"/>
                      </a:lnTo>
                      <a:lnTo>
                        <a:pt x="127258" y="113623"/>
                      </a:lnTo>
                      <a:lnTo>
                        <a:pt x="145438" y="97716"/>
                      </a:lnTo>
                      <a:lnTo>
                        <a:pt x="154528" y="65902"/>
                      </a:lnTo>
                      <a:lnTo>
                        <a:pt x="186342" y="54539"/>
                      </a:lnTo>
                      <a:lnTo>
                        <a:pt x="193160" y="38632"/>
                      </a:lnTo>
                      <a:lnTo>
                        <a:pt x="209067" y="49994"/>
                      </a:lnTo>
                      <a:lnTo>
                        <a:pt x="220429" y="49994"/>
                      </a:lnTo>
                      <a:lnTo>
                        <a:pt x="240881" y="49994"/>
                      </a:lnTo>
                      <a:lnTo>
                        <a:pt x="268151" y="61357"/>
                      </a:lnTo>
                      <a:lnTo>
                        <a:pt x="279513" y="70447"/>
                      </a:lnTo>
                      <a:lnTo>
                        <a:pt x="304510" y="54539"/>
                      </a:lnTo>
                      <a:lnTo>
                        <a:pt x="315872" y="61357"/>
                      </a:lnTo>
                      <a:lnTo>
                        <a:pt x="331779" y="43177"/>
                      </a:lnTo>
                      <a:lnTo>
                        <a:pt x="354504" y="43177"/>
                      </a:lnTo>
                      <a:lnTo>
                        <a:pt x="354504" y="38632"/>
                      </a:lnTo>
                      <a:lnTo>
                        <a:pt x="359049" y="1818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6" name="Freeform 470">
                  <a:extLst>
                    <a:ext uri="{FF2B5EF4-FFF2-40B4-BE49-F238E27FC236}">
                      <a16:creationId xmlns:a16="http://schemas.microsoft.com/office/drawing/2014/main" id="{07EBAB22-5805-4044-AC36-BD8B0F139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1823" y="3013440"/>
                  <a:ext cx="252626" cy="193651"/>
                </a:xfrm>
                <a:custGeom>
                  <a:avLst/>
                  <a:gdLst>
                    <a:gd name="connsiteX0" fmla="*/ 118169 w 279514"/>
                    <a:gd name="connsiteY0" fmla="*/ 0 h 214263"/>
                    <a:gd name="connsiteX1" fmla="*/ 115169 w 279514"/>
                    <a:gd name="connsiteY1" fmla="*/ 15000 h 214263"/>
                    <a:gd name="connsiteX2" fmla="*/ 118169 w 279514"/>
                    <a:gd name="connsiteY2" fmla="*/ 14286 h 214263"/>
                    <a:gd name="connsiteX3" fmla="*/ 115305 w 279514"/>
                    <a:gd name="connsiteY3" fmla="*/ 28607 h 214263"/>
                    <a:gd name="connsiteX4" fmla="*/ 118169 w 279514"/>
                    <a:gd name="connsiteY4" fmla="*/ 38632 h 214263"/>
                    <a:gd name="connsiteX5" fmla="*/ 134076 w 279514"/>
                    <a:gd name="connsiteY5" fmla="*/ 34087 h 214263"/>
                    <a:gd name="connsiteX6" fmla="*/ 118169 w 279514"/>
                    <a:gd name="connsiteY6" fmla="*/ 49994 h 214263"/>
                    <a:gd name="connsiteX7" fmla="*/ 117289 w 279514"/>
                    <a:gd name="connsiteY7" fmla="*/ 49839 h 214263"/>
                    <a:gd name="connsiteX8" fmla="*/ 118169 w 279514"/>
                    <a:gd name="connsiteY8" fmla="*/ 52918 h 214263"/>
                    <a:gd name="connsiteX9" fmla="*/ 134076 w 279514"/>
                    <a:gd name="connsiteY9" fmla="*/ 48373 h 214263"/>
                    <a:gd name="connsiteX10" fmla="*/ 118169 w 279514"/>
                    <a:gd name="connsiteY10" fmla="*/ 64280 h 214263"/>
                    <a:gd name="connsiteX11" fmla="*/ 79537 w 279514"/>
                    <a:gd name="connsiteY11" fmla="*/ 57463 h 214263"/>
                    <a:gd name="connsiteX12" fmla="*/ 77421 w 279514"/>
                    <a:gd name="connsiteY12" fmla="*/ 70161 h 214263"/>
                    <a:gd name="connsiteX13" fmla="*/ 113624 w 279514"/>
                    <a:gd name="connsiteY13" fmla="*/ 65902 h 214263"/>
                    <a:gd name="connsiteX14" fmla="*/ 161345 w 279514"/>
                    <a:gd name="connsiteY14" fmla="*/ 81809 h 214263"/>
                    <a:gd name="connsiteX15" fmla="*/ 231792 w 279514"/>
                    <a:gd name="connsiteY15" fmla="*/ 77264 h 214263"/>
                    <a:gd name="connsiteX16" fmla="*/ 240882 w 279514"/>
                    <a:gd name="connsiteY16" fmla="*/ 118168 h 214263"/>
                    <a:gd name="connsiteX17" fmla="*/ 252244 w 279514"/>
                    <a:gd name="connsiteY17" fmla="*/ 113623 h 214263"/>
                    <a:gd name="connsiteX18" fmla="*/ 272697 w 279514"/>
                    <a:gd name="connsiteY18" fmla="*/ 124986 h 214263"/>
                    <a:gd name="connsiteX19" fmla="*/ 272697 w 279514"/>
                    <a:gd name="connsiteY19" fmla="*/ 139272 h 214263"/>
                    <a:gd name="connsiteX20" fmla="*/ 272697 w 279514"/>
                    <a:gd name="connsiteY20" fmla="*/ 140893 h 214263"/>
                    <a:gd name="connsiteX21" fmla="*/ 279514 w 279514"/>
                    <a:gd name="connsiteY21" fmla="*/ 168163 h 214263"/>
                    <a:gd name="connsiteX22" fmla="*/ 275943 w 279514"/>
                    <a:gd name="connsiteY22" fmla="*/ 168163 h 214263"/>
                    <a:gd name="connsiteX23" fmla="*/ 279514 w 279514"/>
                    <a:gd name="connsiteY23" fmla="*/ 182449 h 214263"/>
                    <a:gd name="connsiteX24" fmla="*/ 240882 w 279514"/>
                    <a:gd name="connsiteY24" fmla="*/ 182449 h 214263"/>
                    <a:gd name="connsiteX25" fmla="*/ 213612 w 279514"/>
                    <a:gd name="connsiteY25" fmla="*/ 175631 h 214263"/>
                    <a:gd name="connsiteX26" fmla="*/ 193160 w 279514"/>
                    <a:gd name="connsiteY26" fmla="*/ 198356 h 214263"/>
                    <a:gd name="connsiteX27" fmla="*/ 177253 w 279514"/>
                    <a:gd name="connsiteY27" fmla="*/ 202901 h 214263"/>
                    <a:gd name="connsiteX28" fmla="*/ 161345 w 279514"/>
                    <a:gd name="connsiteY28" fmla="*/ 214263 h 214263"/>
                    <a:gd name="connsiteX29" fmla="*/ 149983 w 279514"/>
                    <a:gd name="connsiteY29" fmla="*/ 198356 h 214263"/>
                    <a:gd name="connsiteX30" fmla="*/ 149983 w 279514"/>
                    <a:gd name="connsiteY30" fmla="*/ 184070 h 214263"/>
                    <a:gd name="connsiteX31" fmla="*/ 149983 w 279514"/>
                    <a:gd name="connsiteY31" fmla="*/ 159724 h 214263"/>
                    <a:gd name="connsiteX32" fmla="*/ 138621 w 279514"/>
                    <a:gd name="connsiteY32" fmla="*/ 159724 h 214263"/>
                    <a:gd name="connsiteX33" fmla="*/ 144743 w 279514"/>
                    <a:gd name="connsiteY33" fmla="*/ 145438 h 214263"/>
                    <a:gd name="connsiteX34" fmla="*/ 138621 w 279514"/>
                    <a:gd name="connsiteY34" fmla="*/ 145438 h 214263"/>
                    <a:gd name="connsiteX35" fmla="*/ 140396 w 279514"/>
                    <a:gd name="connsiteY35" fmla="*/ 141296 h 214263"/>
                    <a:gd name="connsiteX36" fmla="*/ 122713 w 279514"/>
                    <a:gd name="connsiteY36" fmla="*/ 132454 h 214263"/>
                    <a:gd name="connsiteX37" fmla="*/ 106806 w 279514"/>
                    <a:gd name="connsiteY37" fmla="*/ 150634 h 214263"/>
                    <a:gd name="connsiteX38" fmla="*/ 102261 w 279514"/>
                    <a:gd name="connsiteY38" fmla="*/ 166541 h 214263"/>
                    <a:gd name="connsiteX39" fmla="*/ 102261 w 279514"/>
                    <a:gd name="connsiteY39" fmla="*/ 171086 h 214263"/>
                    <a:gd name="connsiteX40" fmla="*/ 79537 w 279514"/>
                    <a:gd name="connsiteY40" fmla="*/ 171086 h 214263"/>
                    <a:gd name="connsiteX41" fmla="*/ 63629 w 279514"/>
                    <a:gd name="connsiteY41" fmla="*/ 193811 h 214263"/>
                    <a:gd name="connsiteX42" fmla="*/ 52267 w 279514"/>
                    <a:gd name="connsiteY42" fmla="*/ 186994 h 214263"/>
                    <a:gd name="connsiteX43" fmla="*/ 27270 w 279514"/>
                    <a:gd name="connsiteY43" fmla="*/ 202901 h 214263"/>
                    <a:gd name="connsiteX44" fmla="*/ 15908 w 279514"/>
                    <a:gd name="connsiteY44" fmla="*/ 193811 h 214263"/>
                    <a:gd name="connsiteX45" fmla="*/ 20815 w 279514"/>
                    <a:gd name="connsiteY45" fmla="*/ 183451 h 214263"/>
                    <a:gd name="connsiteX46" fmla="*/ 15908 w 279514"/>
                    <a:gd name="connsiteY46" fmla="*/ 179525 h 214263"/>
                    <a:gd name="connsiteX47" fmla="*/ 35013 w 279514"/>
                    <a:gd name="connsiteY47" fmla="*/ 139190 h 214263"/>
                    <a:gd name="connsiteX48" fmla="*/ 31815 w 279514"/>
                    <a:gd name="connsiteY48" fmla="*/ 112002 h 214263"/>
                    <a:gd name="connsiteX49" fmla="*/ 0 w 279514"/>
                    <a:gd name="connsiteY49" fmla="*/ 100640 h 214263"/>
                    <a:gd name="connsiteX50" fmla="*/ 6623 w 279514"/>
                    <a:gd name="connsiteY50" fmla="*/ 88719 h 214263"/>
                    <a:gd name="connsiteX51" fmla="*/ 0 w 279514"/>
                    <a:gd name="connsiteY51" fmla="*/ 86354 h 214263"/>
                    <a:gd name="connsiteX52" fmla="*/ 11363 w 279514"/>
                    <a:gd name="connsiteY52" fmla="*/ 65902 h 214263"/>
                    <a:gd name="connsiteX53" fmla="*/ 43177 w 279514"/>
                    <a:gd name="connsiteY53" fmla="*/ 70447 h 214263"/>
                    <a:gd name="connsiteX54" fmla="*/ 59084 w 279514"/>
                    <a:gd name="connsiteY54" fmla="*/ 43177 h 214263"/>
                    <a:gd name="connsiteX55" fmla="*/ 70447 w 279514"/>
                    <a:gd name="connsiteY55" fmla="*/ 11362 h 2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79514" h="214263">
                      <a:moveTo>
                        <a:pt x="118169" y="0"/>
                      </a:moveTo>
                      <a:lnTo>
                        <a:pt x="115169" y="15000"/>
                      </a:lnTo>
                      <a:lnTo>
                        <a:pt x="118169" y="14286"/>
                      </a:lnTo>
                      <a:lnTo>
                        <a:pt x="115305" y="28607"/>
                      </a:lnTo>
                      <a:lnTo>
                        <a:pt x="118169" y="38632"/>
                      </a:lnTo>
                      <a:lnTo>
                        <a:pt x="134076" y="34087"/>
                      </a:lnTo>
                      <a:lnTo>
                        <a:pt x="118169" y="49994"/>
                      </a:lnTo>
                      <a:lnTo>
                        <a:pt x="117289" y="49839"/>
                      </a:lnTo>
                      <a:lnTo>
                        <a:pt x="118169" y="52918"/>
                      </a:lnTo>
                      <a:lnTo>
                        <a:pt x="134076" y="48373"/>
                      </a:lnTo>
                      <a:lnTo>
                        <a:pt x="118169" y="64280"/>
                      </a:lnTo>
                      <a:lnTo>
                        <a:pt x="79537" y="57463"/>
                      </a:lnTo>
                      <a:lnTo>
                        <a:pt x="77421" y="70161"/>
                      </a:lnTo>
                      <a:lnTo>
                        <a:pt x="113624" y="65902"/>
                      </a:lnTo>
                      <a:lnTo>
                        <a:pt x="161345" y="81809"/>
                      </a:lnTo>
                      <a:lnTo>
                        <a:pt x="231792" y="77264"/>
                      </a:lnTo>
                      <a:lnTo>
                        <a:pt x="240882" y="118168"/>
                      </a:lnTo>
                      <a:lnTo>
                        <a:pt x="252244" y="113623"/>
                      </a:lnTo>
                      <a:lnTo>
                        <a:pt x="272697" y="124986"/>
                      </a:lnTo>
                      <a:lnTo>
                        <a:pt x="272697" y="139272"/>
                      </a:lnTo>
                      <a:lnTo>
                        <a:pt x="272697" y="140893"/>
                      </a:lnTo>
                      <a:lnTo>
                        <a:pt x="279514" y="168163"/>
                      </a:lnTo>
                      <a:lnTo>
                        <a:pt x="275943" y="168163"/>
                      </a:lnTo>
                      <a:lnTo>
                        <a:pt x="279514" y="182449"/>
                      </a:lnTo>
                      <a:lnTo>
                        <a:pt x="240882" y="182449"/>
                      </a:lnTo>
                      <a:lnTo>
                        <a:pt x="213612" y="175631"/>
                      </a:lnTo>
                      <a:lnTo>
                        <a:pt x="193160" y="198356"/>
                      </a:lnTo>
                      <a:lnTo>
                        <a:pt x="177253" y="202901"/>
                      </a:lnTo>
                      <a:lnTo>
                        <a:pt x="161345" y="214263"/>
                      </a:lnTo>
                      <a:lnTo>
                        <a:pt x="149983" y="198356"/>
                      </a:lnTo>
                      <a:lnTo>
                        <a:pt x="149983" y="184070"/>
                      </a:lnTo>
                      <a:lnTo>
                        <a:pt x="149983" y="159724"/>
                      </a:lnTo>
                      <a:lnTo>
                        <a:pt x="138621" y="159724"/>
                      </a:lnTo>
                      <a:lnTo>
                        <a:pt x="144743" y="145438"/>
                      </a:lnTo>
                      <a:lnTo>
                        <a:pt x="138621" y="145438"/>
                      </a:lnTo>
                      <a:lnTo>
                        <a:pt x="140396" y="141296"/>
                      </a:lnTo>
                      <a:lnTo>
                        <a:pt x="122713" y="132454"/>
                      </a:lnTo>
                      <a:lnTo>
                        <a:pt x="106806" y="150634"/>
                      </a:lnTo>
                      <a:lnTo>
                        <a:pt x="102261" y="166541"/>
                      </a:lnTo>
                      <a:lnTo>
                        <a:pt x="102261" y="171086"/>
                      </a:lnTo>
                      <a:lnTo>
                        <a:pt x="79537" y="171086"/>
                      </a:lnTo>
                      <a:lnTo>
                        <a:pt x="63629" y="193811"/>
                      </a:lnTo>
                      <a:lnTo>
                        <a:pt x="52267" y="186994"/>
                      </a:lnTo>
                      <a:lnTo>
                        <a:pt x="27270" y="202901"/>
                      </a:lnTo>
                      <a:lnTo>
                        <a:pt x="15908" y="193811"/>
                      </a:lnTo>
                      <a:lnTo>
                        <a:pt x="20815" y="183451"/>
                      </a:lnTo>
                      <a:lnTo>
                        <a:pt x="15908" y="179525"/>
                      </a:lnTo>
                      <a:lnTo>
                        <a:pt x="35013" y="139190"/>
                      </a:lnTo>
                      <a:lnTo>
                        <a:pt x="31815" y="112002"/>
                      </a:lnTo>
                      <a:lnTo>
                        <a:pt x="0" y="100640"/>
                      </a:lnTo>
                      <a:lnTo>
                        <a:pt x="6623" y="88719"/>
                      </a:lnTo>
                      <a:lnTo>
                        <a:pt x="0" y="86354"/>
                      </a:lnTo>
                      <a:lnTo>
                        <a:pt x="11363" y="65902"/>
                      </a:lnTo>
                      <a:lnTo>
                        <a:pt x="43177" y="70447"/>
                      </a:lnTo>
                      <a:lnTo>
                        <a:pt x="59084" y="43177"/>
                      </a:lnTo>
                      <a:lnTo>
                        <a:pt x="70447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7" name="Freeform 469">
                  <a:extLst>
                    <a:ext uri="{FF2B5EF4-FFF2-40B4-BE49-F238E27FC236}">
                      <a16:creationId xmlns:a16="http://schemas.microsoft.com/office/drawing/2014/main" id="{9247F0D8-D2F0-44F3-BAD2-A6F29DB04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7448" y="2908792"/>
                  <a:ext cx="368034" cy="193651"/>
                </a:xfrm>
                <a:custGeom>
                  <a:avLst/>
                  <a:gdLst>
                    <a:gd name="connsiteX0" fmla="*/ 177253 w 407206"/>
                    <a:gd name="connsiteY0" fmla="*/ 0 h 214263"/>
                    <a:gd name="connsiteX1" fmla="*/ 224974 w 407206"/>
                    <a:gd name="connsiteY1" fmla="*/ 22725 h 214263"/>
                    <a:gd name="connsiteX2" fmla="*/ 240882 w 407206"/>
                    <a:gd name="connsiteY2" fmla="*/ 15907 h 214263"/>
                    <a:gd name="connsiteX3" fmla="*/ 299966 w 407206"/>
                    <a:gd name="connsiteY3" fmla="*/ 22725 h 214263"/>
                    <a:gd name="connsiteX4" fmla="*/ 359050 w 407206"/>
                    <a:gd name="connsiteY4" fmla="*/ 27270 h 214263"/>
                    <a:gd name="connsiteX5" fmla="*/ 377230 w 407206"/>
                    <a:gd name="connsiteY5" fmla="*/ 43177 h 214263"/>
                    <a:gd name="connsiteX6" fmla="*/ 397682 w 407206"/>
                    <a:gd name="connsiteY6" fmla="*/ 49994 h 214263"/>
                    <a:gd name="connsiteX7" fmla="*/ 393137 w 407206"/>
                    <a:gd name="connsiteY7" fmla="*/ 59084 h 214263"/>
                    <a:gd name="connsiteX8" fmla="*/ 392500 w 407206"/>
                    <a:gd name="connsiteY8" fmla="*/ 59378 h 214263"/>
                    <a:gd name="connsiteX9" fmla="*/ 407206 w 407206"/>
                    <a:gd name="connsiteY9" fmla="*/ 64280 h 214263"/>
                    <a:gd name="connsiteX10" fmla="*/ 402661 w 407206"/>
                    <a:gd name="connsiteY10" fmla="*/ 73370 h 214263"/>
                    <a:gd name="connsiteX11" fmla="*/ 343577 w 407206"/>
                    <a:gd name="connsiteY11" fmla="*/ 100640 h 214263"/>
                    <a:gd name="connsiteX12" fmla="*/ 332215 w 407206"/>
                    <a:gd name="connsiteY12" fmla="*/ 123364 h 214263"/>
                    <a:gd name="connsiteX13" fmla="*/ 284493 w 407206"/>
                    <a:gd name="connsiteY13" fmla="*/ 127909 h 214263"/>
                    <a:gd name="connsiteX14" fmla="*/ 273130 w 407206"/>
                    <a:gd name="connsiteY14" fmla="*/ 155179 h 214263"/>
                    <a:gd name="connsiteX15" fmla="*/ 229953 w 407206"/>
                    <a:gd name="connsiteY15" fmla="*/ 150634 h 214263"/>
                    <a:gd name="connsiteX16" fmla="*/ 207229 w 407206"/>
                    <a:gd name="connsiteY16" fmla="*/ 159724 h 214263"/>
                    <a:gd name="connsiteX17" fmla="*/ 170869 w 407206"/>
                    <a:gd name="connsiteY17" fmla="*/ 182449 h 214263"/>
                    <a:gd name="connsiteX18" fmla="*/ 175414 w 407206"/>
                    <a:gd name="connsiteY18" fmla="*/ 191538 h 214263"/>
                    <a:gd name="connsiteX19" fmla="*/ 166324 w 407206"/>
                    <a:gd name="connsiteY19" fmla="*/ 202901 h 214263"/>
                    <a:gd name="connsiteX20" fmla="*/ 95878 w 407206"/>
                    <a:gd name="connsiteY20" fmla="*/ 214263 h 214263"/>
                    <a:gd name="connsiteX21" fmla="*/ 48156 w 407206"/>
                    <a:gd name="connsiteY21" fmla="*/ 198356 h 214263"/>
                    <a:gd name="connsiteX22" fmla="*/ 9524 w 407206"/>
                    <a:gd name="connsiteY22" fmla="*/ 198356 h 214263"/>
                    <a:gd name="connsiteX23" fmla="*/ 11905 w 407206"/>
                    <a:gd name="connsiteY23" fmla="*/ 184070 h 214263"/>
                    <a:gd name="connsiteX24" fmla="*/ 0 w 407206"/>
                    <a:gd name="connsiteY24" fmla="*/ 184070 h 214263"/>
                    <a:gd name="connsiteX25" fmla="*/ 4545 w 407206"/>
                    <a:gd name="connsiteY25" fmla="*/ 156800 h 214263"/>
                    <a:gd name="connsiteX26" fmla="*/ 43177 w 407206"/>
                    <a:gd name="connsiteY26" fmla="*/ 168163 h 214263"/>
                    <a:gd name="connsiteX27" fmla="*/ 59084 w 407206"/>
                    <a:gd name="connsiteY27" fmla="*/ 152255 h 214263"/>
                    <a:gd name="connsiteX28" fmla="*/ 86354 w 407206"/>
                    <a:gd name="connsiteY28" fmla="*/ 156800 h 214263"/>
                    <a:gd name="connsiteX29" fmla="*/ 127705 w 407206"/>
                    <a:gd name="connsiteY29" fmla="*/ 129233 h 214263"/>
                    <a:gd name="connsiteX30" fmla="*/ 100423 w 407206"/>
                    <a:gd name="connsiteY30" fmla="*/ 112002 h 214263"/>
                    <a:gd name="connsiteX31" fmla="*/ 73153 w 407206"/>
                    <a:gd name="connsiteY31" fmla="*/ 123364 h 214263"/>
                    <a:gd name="connsiteX32" fmla="*/ 48156 w 407206"/>
                    <a:gd name="connsiteY32" fmla="*/ 107457 h 214263"/>
                    <a:gd name="connsiteX33" fmla="*/ 52972 w 407206"/>
                    <a:gd name="connsiteY33" fmla="*/ 102297 h 214263"/>
                    <a:gd name="connsiteX34" fmla="*/ 38632 w 407206"/>
                    <a:gd name="connsiteY34" fmla="*/ 93171 h 214263"/>
                    <a:gd name="connsiteX35" fmla="*/ 66525 w 407206"/>
                    <a:gd name="connsiteY35" fmla="*/ 63286 h 214263"/>
                    <a:gd name="connsiteX36" fmla="*/ 68624 w 407206"/>
                    <a:gd name="connsiteY36" fmla="*/ 58563 h 214263"/>
                    <a:gd name="connsiteX37" fmla="*/ 54539 w 407206"/>
                    <a:gd name="connsiteY37" fmla="*/ 54539 h 214263"/>
                    <a:gd name="connsiteX38" fmla="*/ 63629 w 407206"/>
                    <a:gd name="connsiteY38" fmla="*/ 34087 h 214263"/>
                    <a:gd name="connsiteX39" fmla="*/ 86354 w 407206"/>
                    <a:gd name="connsiteY39" fmla="*/ 27270 h 214263"/>
                    <a:gd name="connsiteX40" fmla="*/ 149983 w 407206"/>
                    <a:gd name="connsiteY40" fmla="*/ 43177 h 214263"/>
                    <a:gd name="connsiteX41" fmla="*/ 156800 w 407206"/>
                    <a:gd name="connsiteY41" fmla="*/ 11362 h 2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07206" h="214263">
                      <a:moveTo>
                        <a:pt x="177253" y="0"/>
                      </a:moveTo>
                      <a:lnTo>
                        <a:pt x="224974" y="22725"/>
                      </a:lnTo>
                      <a:lnTo>
                        <a:pt x="240882" y="15907"/>
                      </a:lnTo>
                      <a:lnTo>
                        <a:pt x="299966" y="22725"/>
                      </a:lnTo>
                      <a:lnTo>
                        <a:pt x="359050" y="27270"/>
                      </a:lnTo>
                      <a:lnTo>
                        <a:pt x="377230" y="43177"/>
                      </a:lnTo>
                      <a:lnTo>
                        <a:pt x="397682" y="49994"/>
                      </a:lnTo>
                      <a:lnTo>
                        <a:pt x="393137" y="59084"/>
                      </a:lnTo>
                      <a:lnTo>
                        <a:pt x="392500" y="59378"/>
                      </a:lnTo>
                      <a:lnTo>
                        <a:pt x="407206" y="64280"/>
                      </a:lnTo>
                      <a:lnTo>
                        <a:pt x="402661" y="73370"/>
                      </a:lnTo>
                      <a:lnTo>
                        <a:pt x="343577" y="100640"/>
                      </a:lnTo>
                      <a:lnTo>
                        <a:pt x="332215" y="123364"/>
                      </a:lnTo>
                      <a:lnTo>
                        <a:pt x="284493" y="127909"/>
                      </a:lnTo>
                      <a:lnTo>
                        <a:pt x="273130" y="155179"/>
                      </a:lnTo>
                      <a:lnTo>
                        <a:pt x="229953" y="150634"/>
                      </a:lnTo>
                      <a:lnTo>
                        <a:pt x="207229" y="159724"/>
                      </a:lnTo>
                      <a:lnTo>
                        <a:pt x="170869" y="182449"/>
                      </a:lnTo>
                      <a:lnTo>
                        <a:pt x="175414" y="191538"/>
                      </a:lnTo>
                      <a:lnTo>
                        <a:pt x="166324" y="202901"/>
                      </a:lnTo>
                      <a:lnTo>
                        <a:pt x="95878" y="214263"/>
                      </a:lnTo>
                      <a:lnTo>
                        <a:pt x="48156" y="198356"/>
                      </a:lnTo>
                      <a:lnTo>
                        <a:pt x="9524" y="198356"/>
                      </a:lnTo>
                      <a:lnTo>
                        <a:pt x="11905" y="184070"/>
                      </a:lnTo>
                      <a:lnTo>
                        <a:pt x="0" y="184070"/>
                      </a:lnTo>
                      <a:lnTo>
                        <a:pt x="4545" y="156800"/>
                      </a:lnTo>
                      <a:lnTo>
                        <a:pt x="43177" y="168163"/>
                      </a:lnTo>
                      <a:lnTo>
                        <a:pt x="59084" y="152255"/>
                      </a:lnTo>
                      <a:lnTo>
                        <a:pt x="86354" y="156800"/>
                      </a:lnTo>
                      <a:lnTo>
                        <a:pt x="127705" y="129233"/>
                      </a:lnTo>
                      <a:lnTo>
                        <a:pt x="100423" y="112002"/>
                      </a:lnTo>
                      <a:lnTo>
                        <a:pt x="73153" y="123364"/>
                      </a:lnTo>
                      <a:lnTo>
                        <a:pt x="48156" y="107457"/>
                      </a:lnTo>
                      <a:lnTo>
                        <a:pt x="52972" y="102297"/>
                      </a:lnTo>
                      <a:lnTo>
                        <a:pt x="38632" y="93171"/>
                      </a:lnTo>
                      <a:lnTo>
                        <a:pt x="66525" y="63286"/>
                      </a:lnTo>
                      <a:lnTo>
                        <a:pt x="68624" y="58563"/>
                      </a:lnTo>
                      <a:lnTo>
                        <a:pt x="54539" y="54539"/>
                      </a:lnTo>
                      <a:lnTo>
                        <a:pt x="63629" y="34087"/>
                      </a:lnTo>
                      <a:lnTo>
                        <a:pt x="86354" y="27270"/>
                      </a:lnTo>
                      <a:lnTo>
                        <a:pt x="149983" y="43177"/>
                      </a:lnTo>
                      <a:lnTo>
                        <a:pt x="15680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8" name="Freeform 468">
                  <a:extLst>
                    <a:ext uri="{FF2B5EF4-FFF2-40B4-BE49-F238E27FC236}">
                      <a16:creationId xmlns:a16="http://schemas.microsoft.com/office/drawing/2014/main" id="{3F90D1A1-96F3-4F9A-929A-D49D6752C8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9707" y="2810305"/>
                  <a:ext cx="577527" cy="374000"/>
                </a:xfrm>
                <a:custGeom>
                  <a:avLst/>
                  <a:gdLst>
                    <a:gd name="connsiteX0" fmla="*/ 102695 w 638997"/>
                    <a:gd name="connsiteY0" fmla="*/ 0 h 413806"/>
                    <a:gd name="connsiteX1" fmla="*/ 107240 w 638997"/>
                    <a:gd name="connsiteY1" fmla="*/ 4545 h 413806"/>
                    <a:gd name="connsiteX2" fmla="*/ 166324 w 638997"/>
                    <a:gd name="connsiteY2" fmla="*/ 36360 h 413806"/>
                    <a:gd name="connsiteX3" fmla="*/ 198139 w 638997"/>
                    <a:gd name="connsiteY3" fmla="*/ 59084 h 413806"/>
                    <a:gd name="connsiteX4" fmla="*/ 229953 w 638997"/>
                    <a:gd name="connsiteY4" fmla="*/ 106806 h 413806"/>
                    <a:gd name="connsiteX5" fmla="*/ 273130 w 638997"/>
                    <a:gd name="connsiteY5" fmla="*/ 95444 h 413806"/>
                    <a:gd name="connsiteX6" fmla="*/ 339032 w 638997"/>
                    <a:gd name="connsiteY6" fmla="*/ 90899 h 413806"/>
                    <a:gd name="connsiteX7" fmla="*/ 382209 w 638997"/>
                    <a:gd name="connsiteY7" fmla="*/ 127258 h 413806"/>
                    <a:gd name="connsiteX8" fmla="*/ 382209 w 638997"/>
                    <a:gd name="connsiteY8" fmla="*/ 177253 h 413806"/>
                    <a:gd name="connsiteX9" fmla="*/ 398116 w 638997"/>
                    <a:gd name="connsiteY9" fmla="*/ 177253 h 413806"/>
                    <a:gd name="connsiteX10" fmla="*/ 402661 w 638997"/>
                    <a:gd name="connsiteY10" fmla="*/ 220429 h 413806"/>
                    <a:gd name="connsiteX11" fmla="*/ 450383 w 638997"/>
                    <a:gd name="connsiteY11" fmla="*/ 220429 h 413806"/>
                    <a:gd name="connsiteX12" fmla="*/ 461745 w 638997"/>
                    <a:gd name="connsiteY12" fmla="*/ 247699 h 413806"/>
                    <a:gd name="connsiteX13" fmla="*/ 466104 w 638997"/>
                    <a:gd name="connsiteY13" fmla="*/ 247699 h 413806"/>
                    <a:gd name="connsiteX14" fmla="*/ 484035 w 638997"/>
                    <a:gd name="connsiteY14" fmla="*/ 213829 h 413806"/>
                    <a:gd name="connsiteX15" fmla="*/ 527212 w 638997"/>
                    <a:gd name="connsiteY15" fmla="*/ 182015 h 413806"/>
                    <a:gd name="connsiteX16" fmla="*/ 536736 w 638997"/>
                    <a:gd name="connsiteY16" fmla="*/ 177253 h 413806"/>
                    <a:gd name="connsiteX17" fmla="*/ 536736 w 638997"/>
                    <a:gd name="connsiteY17" fmla="*/ 177253 h 413806"/>
                    <a:gd name="connsiteX18" fmla="*/ 544525 w 638997"/>
                    <a:gd name="connsiteY18" fmla="*/ 173358 h 413806"/>
                    <a:gd name="connsiteX19" fmla="*/ 549937 w 638997"/>
                    <a:gd name="connsiteY19" fmla="*/ 170652 h 413806"/>
                    <a:gd name="connsiteX20" fmla="*/ 549937 w 638997"/>
                    <a:gd name="connsiteY20" fmla="*/ 170652 h 413806"/>
                    <a:gd name="connsiteX21" fmla="*/ 559461 w 638997"/>
                    <a:gd name="connsiteY21" fmla="*/ 165890 h 413806"/>
                    <a:gd name="connsiteX22" fmla="*/ 568551 w 638997"/>
                    <a:gd name="connsiteY22" fmla="*/ 170435 h 413806"/>
                    <a:gd name="connsiteX23" fmla="*/ 543553 w 638997"/>
                    <a:gd name="connsiteY23" fmla="*/ 204522 h 413806"/>
                    <a:gd name="connsiteX24" fmla="*/ 564006 w 638997"/>
                    <a:gd name="connsiteY24" fmla="*/ 220429 h 413806"/>
                    <a:gd name="connsiteX25" fmla="*/ 595820 w 638997"/>
                    <a:gd name="connsiteY25" fmla="*/ 209067 h 413806"/>
                    <a:gd name="connsiteX26" fmla="*/ 638997 w 638997"/>
                    <a:gd name="connsiteY26" fmla="*/ 236337 h 413806"/>
                    <a:gd name="connsiteX27" fmla="*/ 591275 w 638997"/>
                    <a:gd name="connsiteY27" fmla="*/ 268151 h 413806"/>
                    <a:gd name="connsiteX28" fmla="*/ 589370 w 638997"/>
                    <a:gd name="connsiteY28" fmla="*/ 267834 h 413806"/>
                    <a:gd name="connsiteX29" fmla="*/ 581751 w 638997"/>
                    <a:gd name="connsiteY29" fmla="*/ 272913 h 413806"/>
                    <a:gd name="connsiteX30" fmla="*/ 554482 w 638997"/>
                    <a:gd name="connsiteY30" fmla="*/ 268368 h 413806"/>
                    <a:gd name="connsiteX31" fmla="*/ 538574 w 638997"/>
                    <a:gd name="connsiteY31" fmla="*/ 272913 h 413806"/>
                    <a:gd name="connsiteX32" fmla="*/ 534029 w 638997"/>
                    <a:gd name="connsiteY32" fmla="*/ 257006 h 413806"/>
                    <a:gd name="connsiteX33" fmla="*/ 538574 w 638997"/>
                    <a:gd name="connsiteY33" fmla="*/ 234281 h 413806"/>
                    <a:gd name="connsiteX34" fmla="*/ 499403 w 638997"/>
                    <a:gd name="connsiteY34" fmla="*/ 243608 h 413806"/>
                    <a:gd name="connsiteX35" fmla="*/ 489014 w 638997"/>
                    <a:gd name="connsiteY35" fmla="*/ 272696 h 413806"/>
                    <a:gd name="connsiteX36" fmla="*/ 473107 w 638997"/>
                    <a:gd name="connsiteY36" fmla="*/ 299966 h 413806"/>
                    <a:gd name="connsiteX37" fmla="*/ 466880 w 638997"/>
                    <a:gd name="connsiteY37" fmla="*/ 299076 h 413806"/>
                    <a:gd name="connsiteX38" fmla="*/ 463583 w 638997"/>
                    <a:gd name="connsiteY38" fmla="*/ 304728 h 413806"/>
                    <a:gd name="connsiteX39" fmla="*/ 438141 w 638997"/>
                    <a:gd name="connsiteY39" fmla="*/ 301093 h 413806"/>
                    <a:gd name="connsiteX40" fmla="*/ 429930 w 638997"/>
                    <a:gd name="connsiteY40" fmla="*/ 315873 h 413806"/>
                    <a:gd name="connsiteX41" fmla="*/ 457200 w 638997"/>
                    <a:gd name="connsiteY41" fmla="*/ 327235 h 413806"/>
                    <a:gd name="connsiteX42" fmla="*/ 466290 w 638997"/>
                    <a:gd name="connsiteY42" fmla="*/ 365867 h 413806"/>
                    <a:gd name="connsiteX43" fmla="*/ 445838 w 638997"/>
                    <a:gd name="connsiteY43" fmla="*/ 409044 h 413806"/>
                    <a:gd name="connsiteX44" fmla="*/ 439767 w 638997"/>
                    <a:gd name="connsiteY44" fmla="*/ 406515 h 413806"/>
                    <a:gd name="connsiteX45" fmla="*/ 436314 w 638997"/>
                    <a:gd name="connsiteY45" fmla="*/ 413806 h 413806"/>
                    <a:gd name="connsiteX46" fmla="*/ 409044 w 638997"/>
                    <a:gd name="connsiteY46" fmla="*/ 402444 h 413806"/>
                    <a:gd name="connsiteX47" fmla="*/ 388592 w 638997"/>
                    <a:gd name="connsiteY47" fmla="*/ 402444 h 413806"/>
                    <a:gd name="connsiteX48" fmla="*/ 388592 w 638997"/>
                    <a:gd name="connsiteY48" fmla="*/ 375174 h 413806"/>
                    <a:gd name="connsiteX49" fmla="*/ 338598 w 638997"/>
                    <a:gd name="connsiteY49" fmla="*/ 359267 h 413806"/>
                    <a:gd name="connsiteX50" fmla="*/ 302238 w 638997"/>
                    <a:gd name="connsiteY50" fmla="*/ 331997 h 413806"/>
                    <a:gd name="connsiteX51" fmla="*/ 274969 w 638997"/>
                    <a:gd name="connsiteY51" fmla="*/ 311545 h 413806"/>
                    <a:gd name="connsiteX52" fmla="*/ 236337 w 638997"/>
                    <a:gd name="connsiteY52" fmla="*/ 277458 h 413806"/>
                    <a:gd name="connsiteX53" fmla="*/ 215884 w 638997"/>
                    <a:gd name="connsiteY53" fmla="*/ 229736 h 413806"/>
                    <a:gd name="connsiteX54" fmla="*/ 204522 w 638997"/>
                    <a:gd name="connsiteY54" fmla="*/ 218374 h 413806"/>
                    <a:gd name="connsiteX55" fmla="*/ 161345 w 638997"/>
                    <a:gd name="connsiteY55" fmla="*/ 225191 h 413806"/>
                    <a:gd name="connsiteX56" fmla="*/ 152255 w 638997"/>
                    <a:gd name="connsiteY56" fmla="*/ 213829 h 413806"/>
                    <a:gd name="connsiteX57" fmla="*/ 145438 w 638997"/>
                    <a:gd name="connsiteY57" fmla="*/ 175197 h 413806"/>
                    <a:gd name="connsiteX58" fmla="*/ 99794 w 638997"/>
                    <a:gd name="connsiteY58" fmla="*/ 151288 h 413806"/>
                    <a:gd name="connsiteX59" fmla="*/ 75426 w 638997"/>
                    <a:gd name="connsiteY59" fmla="*/ 170435 h 413806"/>
                    <a:gd name="connsiteX60" fmla="*/ 59298 w 638997"/>
                    <a:gd name="connsiteY60" fmla="*/ 178499 h 413806"/>
                    <a:gd name="connsiteX61" fmla="*/ 43611 w 638997"/>
                    <a:gd name="connsiteY61" fmla="*/ 186342 h 413806"/>
                    <a:gd name="connsiteX62" fmla="*/ 52701 w 638997"/>
                    <a:gd name="connsiteY62" fmla="*/ 213612 h 413806"/>
                    <a:gd name="connsiteX63" fmla="*/ 41590 w 638997"/>
                    <a:gd name="connsiteY63" fmla="*/ 213612 h 413806"/>
                    <a:gd name="connsiteX64" fmla="*/ 43177 w 638997"/>
                    <a:gd name="connsiteY64" fmla="*/ 218374 h 413806"/>
                    <a:gd name="connsiteX65" fmla="*/ 0 w 638997"/>
                    <a:gd name="connsiteY65" fmla="*/ 218374 h 413806"/>
                    <a:gd name="connsiteX66" fmla="*/ 0 w 638997"/>
                    <a:gd name="connsiteY66" fmla="*/ 29759 h 413806"/>
                    <a:gd name="connsiteX67" fmla="*/ 9524 w 638997"/>
                    <a:gd name="connsiteY67" fmla="*/ 27204 h 413806"/>
                    <a:gd name="connsiteX68" fmla="*/ 9524 w 638997"/>
                    <a:gd name="connsiteY68" fmla="*/ 24997 h 413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38997" h="413806">
                      <a:moveTo>
                        <a:pt x="102695" y="0"/>
                      </a:moveTo>
                      <a:lnTo>
                        <a:pt x="107240" y="4545"/>
                      </a:lnTo>
                      <a:lnTo>
                        <a:pt x="166324" y="36360"/>
                      </a:lnTo>
                      <a:lnTo>
                        <a:pt x="198139" y="59084"/>
                      </a:lnTo>
                      <a:lnTo>
                        <a:pt x="229953" y="106806"/>
                      </a:lnTo>
                      <a:lnTo>
                        <a:pt x="273130" y="95444"/>
                      </a:lnTo>
                      <a:lnTo>
                        <a:pt x="339032" y="90899"/>
                      </a:lnTo>
                      <a:lnTo>
                        <a:pt x="382209" y="127258"/>
                      </a:lnTo>
                      <a:lnTo>
                        <a:pt x="382209" y="177253"/>
                      </a:lnTo>
                      <a:lnTo>
                        <a:pt x="398116" y="177253"/>
                      </a:lnTo>
                      <a:lnTo>
                        <a:pt x="402661" y="220429"/>
                      </a:lnTo>
                      <a:lnTo>
                        <a:pt x="450383" y="220429"/>
                      </a:lnTo>
                      <a:lnTo>
                        <a:pt x="461745" y="247699"/>
                      </a:lnTo>
                      <a:lnTo>
                        <a:pt x="466104" y="247699"/>
                      </a:lnTo>
                      <a:lnTo>
                        <a:pt x="484035" y="213829"/>
                      </a:lnTo>
                      <a:lnTo>
                        <a:pt x="527212" y="182015"/>
                      </a:lnTo>
                      <a:lnTo>
                        <a:pt x="536736" y="177253"/>
                      </a:lnTo>
                      <a:lnTo>
                        <a:pt x="536736" y="177253"/>
                      </a:lnTo>
                      <a:lnTo>
                        <a:pt x="544525" y="173358"/>
                      </a:lnTo>
                      <a:lnTo>
                        <a:pt x="549937" y="170652"/>
                      </a:lnTo>
                      <a:lnTo>
                        <a:pt x="549937" y="170652"/>
                      </a:lnTo>
                      <a:lnTo>
                        <a:pt x="559461" y="165890"/>
                      </a:lnTo>
                      <a:lnTo>
                        <a:pt x="568551" y="170435"/>
                      </a:lnTo>
                      <a:lnTo>
                        <a:pt x="543553" y="204522"/>
                      </a:lnTo>
                      <a:lnTo>
                        <a:pt x="564006" y="220429"/>
                      </a:lnTo>
                      <a:lnTo>
                        <a:pt x="595820" y="209067"/>
                      </a:lnTo>
                      <a:lnTo>
                        <a:pt x="638997" y="236337"/>
                      </a:lnTo>
                      <a:lnTo>
                        <a:pt x="591275" y="268151"/>
                      </a:lnTo>
                      <a:lnTo>
                        <a:pt x="589370" y="267834"/>
                      </a:lnTo>
                      <a:lnTo>
                        <a:pt x="581751" y="272913"/>
                      </a:lnTo>
                      <a:lnTo>
                        <a:pt x="554482" y="268368"/>
                      </a:lnTo>
                      <a:lnTo>
                        <a:pt x="538574" y="272913"/>
                      </a:lnTo>
                      <a:lnTo>
                        <a:pt x="534029" y="257006"/>
                      </a:lnTo>
                      <a:lnTo>
                        <a:pt x="538574" y="234281"/>
                      </a:lnTo>
                      <a:lnTo>
                        <a:pt x="499403" y="243608"/>
                      </a:lnTo>
                      <a:lnTo>
                        <a:pt x="489014" y="272696"/>
                      </a:lnTo>
                      <a:lnTo>
                        <a:pt x="473107" y="299966"/>
                      </a:lnTo>
                      <a:lnTo>
                        <a:pt x="466880" y="299076"/>
                      </a:lnTo>
                      <a:lnTo>
                        <a:pt x="463583" y="304728"/>
                      </a:lnTo>
                      <a:lnTo>
                        <a:pt x="438141" y="301093"/>
                      </a:lnTo>
                      <a:lnTo>
                        <a:pt x="429930" y="315873"/>
                      </a:lnTo>
                      <a:lnTo>
                        <a:pt x="457200" y="327235"/>
                      </a:lnTo>
                      <a:lnTo>
                        <a:pt x="466290" y="365867"/>
                      </a:lnTo>
                      <a:lnTo>
                        <a:pt x="445838" y="409044"/>
                      </a:lnTo>
                      <a:lnTo>
                        <a:pt x="439767" y="406515"/>
                      </a:lnTo>
                      <a:lnTo>
                        <a:pt x="436314" y="413806"/>
                      </a:lnTo>
                      <a:lnTo>
                        <a:pt x="409044" y="402444"/>
                      </a:lnTo>
                      <a:lnTo>
                        <a:pt x="388592" y="402444"/>
                      </a:lnTo>
                      <a:lnTo>
                        <a:pt x="388592" y="375174"/>
                      </a:lnTo>
                      <a:lnTo>
                        <a:pt x="338598" y="359267"/>
                      </a:lnTo>
                      <a:lnTo>
                        <a:pt x="302238" y="331997"/>
                      </a:lnTo>
                      <a:lnTo>
                        <a:pt x="274969" y="311545"/>
                      </a:lnTo>
                      <a:lnTo>
                        <a:pt x="236337" y="277458"/>
                      </a:lnTo>
                      <a:lnTo>
                        <a:pt x="215884" y="229736"/>
                      </a:lnTo>
                      <a:lnTo>
                        <a:pt x="204522" y="218374"/>
                      </a:lnTo>
                      <a:lnTo>
                        <a:pt x="161345" y="225191"/>
                      </a:lnTo>
                      <a:lnTo>
                        <a:pt x="152255" y="213829"/>
                      </a:lnTo>
                      <a:lnTo>
                        <a:pt x="145438" y="175197"/>
                      </a:lnTo>
                      <a:lnTo>
                        <a:pt x="99794" y="151288"/>
                      </a:lnTo>
                      <a:lnTo>
                        <a:pt x="75426" y="170435"/>
                      </a:lnTo>
                      <a:lnTo>
                        <a:pt x="59298" y="178499"/>
                      </a:lnTo>
                      <a:lnTo>
                        <a:pt x="43611" y="186342"/>
                      </a:lnTo>
                      <a:lnTo>
                        <a:pt x="52701" y="213612"/>
                      </a:lnTo>
                      <a:lnTo>
                        <a:pt x="41590" y="213612"/>
                      </a:lnTo>
                      <a:lnTo>
                        <a:pt x="43177" y="218374"/>
                      </a:lnTo>
                      <a:lnTo>
                        <a:pt x="0" y="218374"/>
                      </a:lnTo>
                      <a:lnTo>
                        <a:pt x="0" y="29759"/>
                      </a:lnTo>
                      <a:lnTo>
                        <a:pt x="9524" y="27204"/>
                      </a:lnTo>
                      <a:lnTo>
                        <a:pt x="9524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9" name="Freeform 467">
                  <a:extLst>
                    <a:ext uri="{FF2B5EF4-FFF2-40B4-BE49-F238E27FC236}">
                      <a16:creationId xmlns:a16="http://schemas.microsoft.com/office/drawing/2014/main" id="{2876487A-800E-421B-AD1B-A8A078765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9008" y="2292634"/>
                  <a:ext cx="1370415" cy="747998"/>
                </a:xfrm>
                <a:custGeom>
                  <a:avLst/>
                  <a:gdLst>
                    <a:gd name="connsiteX0" fmla="*/ 831722 w 1516276"/>
                    <a:gd name="connsiteY0" fmla="*/ 0 h 827611"/>
                    <a:gd name="connsiteX1" fmla="*/ 897623 w 1516276"/>
                    <a:gd name="connsiteY1" fmla="*/ 15907 h 827611"/>
                    <a:gd name="connsiteX2" fmla="*/ 898607 w 1516276"/>
                    <a:gd name="connsiteY2" fmla="*/ 22795 h 827611"/>
                    <a:gd name="connsiteX3" fmla="*/ 909528 w 1516276"/>
                    <a:gd name="connsiteY3" fmla="*/ 25431 h 827611"/>
                    <a:gd name="connsiteX4" fmla="*/ 916672 w 1516276"/>
                    <a:gd name="connsiteY4" fmla="*/ 75436 h 827611"/>
                    <a:gd name="connsiteX5" fmla="*/ 945345 w 1516276"/>
                    <a:gd name="connsiteY5" fmla="*/ 63629 h 827611"/>
                    <a:gd name="connsiteX6" fmla="*/ 993067 w 1516276"/>
                    <a:gd name="connsiteY6" fmla="*/ 90899 h 827611"/>
                    <a:gd name="connsiteX7" fmla="*/ 992653 w 1516276"/>
                    <a:gd name="connsiteY7" fmla="*/ 93383 h 827611"/>
                    <a:gd name="connsiteX8" fmla="*/ 1004972 w 1516276"/>
                    <a:gd name="connsiteY8" fmla="*/ 100423 h 827611"/>
                    <a:gd name="connsiteX9" fmla="*/ 1002014 w 1516276"/>
                    <a:gd name="connsiteY9" fmla="*/ 118168 h 827611"/>
                    <a:gd name="connsiteX10" fmla="*/ 1024881 w 1516276"/>
                    <a:gd name="connsiteY10" fmla="*/ 118168 h 827611"/>
                    <a:gd name="connsiteX11" fmla="*/ 1118052 w 1516276"/>
                    <a:gd name="connsiteY11" fmla="*/ 59084 h 827611"/>
                    <a:gd name="connsiteX12" fmla="*/ 1099873 w 1516276"/>
                    <a:gd name="connsiteY12" fmla="*/ 79536 h 827611"/>
                    <a:gd name="connsiteX13" fmla="*/ 1104860 w 1516276"/>
                    <a:gd name="connsiteY13" fmla="*/ 84523 h 827611"/>
                    <a:gd name="connsiteX14" fmla="*/ 1129957 w 1516276"/>
                    <a:gd name="connsiteY14" fmla="*/ 68608 h 827611"/>
                    <a:gd name="connsiteX15" fmla="*/ 1111777 w 1516276"/>
                    <a:gd name="connsiteY15" fmla="*/ 89060 h 827611"/>
                    <a:gd name="connsiteX16" fmla="*/ 1161772 w 1516276"/>
                    <a:gd name="connsiteY16" fmla="*/ 139055 h 827611"/>
                    <a:gd name="connsiteX17" fmla="*/ 1233337 w 1516276"/>
                    <a:gd name="connsiteY17" fmla="*/ 274006 h 827611"/>
                    <a:gd name="connsiteX18" fmla="*/ 1252127 w 1516276"/>
                    <a:gd name="connsiteY18" fmla="*/ 247699 h 827611"/>
                    <a:gd name="connsiteX19" fmla="*/ 1304394 w 1516276"/>
                    <a:gd name="connsiteY19" fmla="*/ 279513 h 827611"/>
                    <a:gd name="connsiteX20" fmla="*/ 1354388 w 1516276"/>
                    <a:gd name="connsiteY20" fmla="*/ 263606 h 827611"/>
                    <a:gd name="connsiteX21" fmla="*/ 1374841 w 1516276"/>
                    <a:gd name="connsiteY21" fmla="*/ 272696 h 827611"/>
                    <a:gd name="connsiteX22" fmla="*/ 1376974 w 1516276"/>
                    <a:gd name="connsiteY22" fmla="*/ 277877 h 827611"/>
                    <a:gd name="connsiteX23" fmla="*/ 1386746 w 1516276"/>
                    <a:gd name="connsiteY23" fmla="*/ 282220 h 827611"/>
                    <a:gd name="connsiteX24" fmla="*/ 1400385 w 1516276"/>
                    <a:gd name="connsiteY24" fmla="*/ 315343 h 827611"/>
                    <a:gd name="connsiteX25" fmla="*/ 1418017 w 1516276"/>
                    <a:gd name="connsiteY25" fmla="*/ 322690 h 827611"/>
                    <a:gd name="connsiteX26" fmla="*/ 1423269 w 1516276"/>
                    <a:gd name="connsiteY26" fmla="*/ 329442 h 827611"/>
                    <a:gd name="connsiteX27" fmla="*/ 1429922 w 1516276"/>
                    <a:gd name="connsiteY27" fmla="*/ 332214 h 827611"/>
                    <a:gd name="connsiteX28" fmla="*/ 1438112 w 1516276"/>
                    <a:gd name="connsiteY28" fmla="*/ 342743 h 827611"/>
                    <a:gd name="connsiteX29" fmla="*/ 1481646 w 1516276"/>
                    <a:gd name="connsiteY29" fmla="*/ 338597 h 827611"/>
                    <a:gd name="connsiteX30" fmla="*/ 1488774 w 1516276"/>
                    <a:gd name="connsiteY30" fmla="*/ 348576 h 827611"/>
                    <a:gd name="connsiteX31" fmla="*/ 1493551 w 1516276"/>
                    <a:gd name="connsiteY31" fmla="*/ 348121 h 827611"/>
                    <a:gd name="connsiteX32" fmla="*/ 1516276 w 1516276"/>
                    <a:gd name="connsiteY32" fmla="*/ 379936 h 827611"/>
                    <a:gd name="connsiteX33" fmla="*/ 1484461 w 1516276"/>
                    <a:gd name="connsiteY33" fmla="*/ 418568 h 827611"/>
                    <a:gd name="connsiteX34" fmla="*/ 1457192 w 1516276"/>
                    <a:gd name="connsiteY34" fmla="*/ 423113 h 827611"/>
                    <a:gd name="connsiteX35" fmla="*/ 1450375 w 1516276"/>
                    <a:gd name="connsiteY35" fmla="*/ 477652 h 827611"/>
                    <a:gd name="connsiteX36" fmla="*/ 1429922 w 1516276"/>
                    <a:gd name="connsiteY36" fmla="*/ 502649 h 827611"/>
                    <a:gd name="connsiteX37" fmla="*/ 1359476 w 1516276"/>
                    <a:gd name="connsiteY37" fmla="*/ 482197 h 827611"/>
                    <a:gd name="connsiteX38" fmla="*/ 1332206 w 1516276"/>
                    <a:gd name="connsiteY38" fmla="*/ 579913 h 827611"/>
                    <a:gd name="connsiteX39" fmla="*/ 1316299 w 1516276"/>
                    <a:gd name="connsiteY39" fmla="*/ 589002 h 827611"/>
                    <a:gd name="connsiteX40" fmla="*/ 1241308 w 1516276"/>
                    <a:gd name="connsiteY40" fmla="*/ 611727 h 827611"/>
                    <a:gd name="connsiteX41" fmla="*/ 1273122 w 1516276"/>
                    <a:gd name="connsiteY41" fmla="*/ 698081 h 827611"/>
                    <a:gd name="connsiteX42" fmla="*/ 1248125 w 1516276"/>
                    <a:gd name="connsiteY42" fmla="*/ 713988 h 827611"/>
                    <a:gd name="connsiteX43" fmla="*/ 1252670 w 1516276"/>
                    <a:gd name="connsiteY43" fmla="*/ 741258 h 827611"/>
                    <a:gd name="connsiteX44" fmla="*/ 1232218 w 1516276"/>
                    <a:gd name="connsiteY44" fmla="*/ 734440 h 827611"/>
                    <a:gd name="connsiteX45" fmla="*/ 1221961 w 1516276"/>
                    <a:gd name="connsiteY45" fmla="*/ 725466 h 827611"/>
                    <a:gd name="connsiteX46" fmla="*/ 1220313 w 1516276"/>
                    <a:gd name="connsiteY46" fmla="*/ 724916 h 827611"/>
                    <a:gd name="connsiteX47" fmla="*/ 1212919 w 1516276"/>
                    <a:gd name="connsiteY47" fmla="*/ 718447 h 827611"/>
                    <a:gd name="connsiteX48" fmla="*/ 1154954 w 1516276"/>
                    <a:gd name="connsiteY48" fmla="*/ 713988 h 827611"/>
                    <a:gd name="connsiteX49" fmla="*/ 1095870 w 1516276"/>
                    <a:gd name="connsiteY49" fmla="*/ 707171 h 827611"/>
                    <a:gd name="connsiteX50" fmla="*/ 1079963 w 1516276"/>
                    <a:gd name="connsiteY50" fmla="*/ 713988 h 827611"/>
                    <a:gd name="connsiteX51" fmla="*/ 1032241 w 1516276"/>
                    <a:gd name="connsiteY51" fmla="*/ 691263 h 827611"/>
                    <a:gd name="connsiteX52" fmla="*/ 1011789 w 1516276"/>
                    <a:gd name="connsiteY52" fmla="*/ 702626 h 827611"/>
                    <a:gd name="connsiteX53" fmla="*/ 1004972 w 1516276"/>
                    <a:gd name="connsiteY53" fmla="*/ 734440 h 827611"/>
                    <a:gd name="connsiteX54" fmla="*/ 941343 w 1516276"/>
                    <a:gd name="connsiteY54" fmla="*/ 718533 h 827611"/>
                    <a:gd name="connsiteX55" fmla="*/ 918618 w 1516276"/>
                    <a:gd name="connsiteY55" fmla="*/ 725350 h 827611"/>
                    <a:gd name="connsiteX56" fmla="*/ 909528 w 1516276"/>
                    <a:gd name="connsiteY56" fmla="*/ 745802 h 827611"/>
                    <a:gd name="connsiteX57" fmla="*/ 886804 w 1516276"/>
                    <a:gd name="connsiteY57" fmla="*/ 757165 h 827611"/>
                    <a:gd name="connsiteX58" fmla="*/ 843627 w 1516276"/>
                    <a:gd name="connsiteY58" fmla="*/ 788979 h 827611"/>
                    <a:gd name="connsiteX59" fmla="*/ 823175 w 1516276"/>
                    <a:gd name="connsiteY59" fmla="*/ 827611 h 827611"/>
                    <a:gd name="connsiteX60" fmla="*/ 811812 w 1516276"/>
                    <a:gd name="connsiteY60" fmla="*/ 827611 h 827611"/>
                    <a:gd name="connsiteX61" fmla="*/ 807844 w 1516276"/>
                    <a:gd name="connsiteY61" fmla="*/ 818087 h 827611"/>
                    <a:gd name="connsiteX62" fmla="*/ 799907 w 1516276"/>
                    <a:gd name="connsiteY62" fmla="*/ 818087 h 827611"/>
                    <a:gd name="connsiteX63" fmla="*/ 792513 w 1516276"/>
                    <a:gd name="connsiteY63" fmla="*/ 800342 h 827611"/>
                    <a:gd name="connsiteX64" fmla="*/ 752728 w 1516276"/>
                    <a:gd name="connsiteY64" fmla="*/ 800342 h 827611"/>
                    <a:gd name="connsiteX65" fmla="*/ 751726 w 1516276"/>
                    <a:gd name="connsiteY65" fmla="*/ 790818 h 827611"/>
                    <a:gd name="connsiteX66" fmla="*/ 740823 w 1516276"/>
                    <a:gd name="connsiteY66" fmla="*/ 790818 h 827611"/>
                    <a:gd name="connsiteX67" fmla="*/ 737281 w 1516276"/>
                    <a:gd name="connsiteY67" fmla="*/ 757165 h 827611"/>
                    <a:gd name="connsiteX68" fmla="*/ 732276 w 1516276"/>
                    <a:gd name="connsiteY68" fmla="*/ 757165 h 827611"/>
                    <a:gd name="connsiteX69" fmla="*/ 732276 w 1516276"/>
                    <a:gd name="connsiteY69" fmla="*/ 747641 h 827611"/>
                    <a:gd name="connsiteX70" fmla="*/ 720371 w 1516276"/>
                    <a:gd name="connsiteY70" fmla="*/ 747641 h 827611"/>
                    <a:gd name="connsiteX71" fmla="*/ 720371 w 1516276"/>
                    <a:gd name="connsiteY71" fmla="*/ 697647 h 827611"/>
                    <a:gd name="connsiteX72" fmla="*/ 688549 w 1516276"/>
                    <a:gd name="connsiteY72" fmla="*/ 670849 h 827611"/>
                    <a:gd name="connsiteX73" fmla="*/ 623198 w 1516276"/>
                    <a:gd name="connsiteY73" fmla="*/ 675356 h 827611"/>
                    <a:gd name="connsiteX74" fmla="*/ 580021 w 1516276"/>
                    <a:gd name="connsiteY74" fmla="*/ 686718 h 827611"/>
                    <a:gd name="connsiteX75" fmla="*/ 572843 w 1516276"/>
                    <a:gd name="connsiteY75" fmla="*/ 675951 h 827611"/>
                    <a:gd name="connsiteX76" fmla="*/ 568116 w 1516276"/>
                    <a:gd name="connsiteY76" fmla="*/ 677194 h 827611"/>
                    <a:gd name="connsiteX77" fmla="*/ 537601 w 1516276"/>
                    <a:gd name="connsiteY77" fmla="*/ 631421 h 827611"/>
                    <a:gd name="connsiteX78" fmla="*/ 516392 w 1516276"/>
                    <a:gd name="connsiteY78" fmla="*/ 616272 h 827611"/>
                    <a:gd name="connsiteX79" fmla="*/ 457308 w 1516276"/>
                    <a:gd name="connsiteY79" fmla="*/ 584458 h 827611"/>
                    <a:gd name="connsiteX80" fmla="*/ 452763 w 1516276"/>
                    <a:gd name="connsiteY80" fmla="*/ 579913 h 827611"/>
                    <a:gd name="connsiteX81" fmla="*/ 359592 w 1516276"/>
                    <a:gd name="connsiteY81" fmla="*/ 604910 h 827611"/>
                    <a:gd name="connsiteX82" fmla="*/ 359592 w 1516276"/>
                    <a:gd name="connsiteY82" fmla="*/ 793524 h 827611"/>
                    <a:gd name="connsiteX83" fmla="*/ 339140 w 1516276"/>
                    <a:gd name="connsiteY83" fmla="*/ 793524 h 827611"/>
                    <a:gd name="connsiteX84" fmla="*/ 333188 w 1516276"/>
                    <a:gd name="connsiteY84" fmla="*/ 784000 h 827611"/>
                    <a:gd name="connsiteX85" fmla="*/ 327235 w 1516276"/>
                    <a:gd name="connsiteY85" fmla="*/ 784000 h 827611"/>
                    <a:gd name="connsiteX86" fmla="*/ 308101 w 1516276"/>
                    <a:gd name="connsiteY86" fmla="*/ 753385 h 827611"/>
                    <a:gd name="connsiteX87" fmla="*/ 291418 w 1516276"/>
                    <a:gd name="connsiteY87" fmla="*/ 745802 h 827611"/>
                    <a:gd name="connsiteX88" fmla="*/ 248241 w 1516276"/>
                    <a:gd name="connsiteY88" fmla="*/ 750347 h 827611"/>
                    <a:gd name="connsiteX89" fmla="*/ 232334 w 1516276"/>
                    <a:gd name="connsiteY89" fmla="*/ 766255 h 827611"/>
                    <a:gd name="connsiteX90" fmla="*/ 232334 w 1516276"/>
                    <a:gd name="connsiteY90" fmla="*/ 757165 h 827611"/>
                    <a:gd name="connsiteX91" fmla="*/ 235419 w 1516276"/>
                    <a:gd name="connsiteY91" fmla="*/ 741740 h 827611"/>
                    <a:gd name="connsiteX92" fmla="*/ 220429 w 1516276"/>
                    <a:gd name="connsiteY92" fmla="*/ 756731 h 827611"/>
                    <a:gd name="connsiteX93" fmla="*/ 220429 w 1516276"/>
                    <a:gd name="connsiteY93" fmla="*/ 747641 h 827611"/>
                    <a:gd name="connsiteX94" fmla="*/ 224974 w 1516276"/>
                    <a:gd name="connsiteY94" fmla="*/ 724916 h 827611"/>
                    <a:gd name="connsiteX95" fmla="*/ 222070 w 1516276"/>
                    <a:gd name="connsiteY95" fmla="*/ 714751 h 827611"/>
                    <a:gd name="connsiteX96" fmla="*/ 189157 w 1516276"/>
                    <a:gd name="connsiteY96" fmla="*/ 702626 h 827611"/>
                    <a:gd name="connsiteX97" fmla="*/ 187205 w 1516276"/>
                    <a:gd name="connsiteY97" fmla="*/ 696768 h 827611"/>
                    <a:gd name="connsiteX98" fmla="*/ 177252 w 1516276"/>
                    <a:gd name="connsiteY98" fmla="*/ 693102 h 827611"/>
                    <a:gd name="connsiteX99" fmla="*/ 162774 w 1516276"/>
                    <a:gd name="connsiteY99" fmla="*/ 649666 h 827611"/>
                    <a:gd name="connsiteX100" fmla="*/ 150526 w 1516276"/>
                    <a:gd name="connsiteY100" fmla="*/ 643542 h 827611"/>
                    <a:gd name="connsiteX101" fmla="*/ 150526 w 1516276"/>
                    <a:gd name="connsiteY101" fmla="*/ 639970 h 827611"/>
                    <a:gd name="connsiteX102" fmla="*/ 138621 w 1516276"/>
                    <a:gd name="connsiteY102" fmla="*/ 634018 h 827611"/>
                    <a:gd name="connsiteX103" fmla="*/ 138621 w 1516276"/>
                    <a:gd name="connsiteY103" fmla="*/ 618110 h 827611"/>
                    <a:gd name="connsiteX104" fmla="*/ 177252 w 1516276"/>
                    <a:gd name="connsiteY104" fmla="*/ 622655 h 827611"/>
                    <a:gd name="connsiteX105" fmla="*/ 177252 w 1516276"/>
                    <a:gd name="connsiteY105" fmla="*/ 586296 h 827611"/>
                    <a:gd name="connsiteX106" fmla="*/ 209067 w 1516276"/>
                    <a:gd name="connsiteY106" fmla="*/ 579478 h 827611"/>
                    <a:gd name="connsiteX107" fmla="*/ 240881 w 1516276"/>
                    <a:gd name="connsiteY107" fmla="*/ 586296 h 827611"/>
                    <a:gd name="connsiteX108" fmla="*/ 245426 w 1516276"/>
                    <a:gd name="connsiteY108" fmla="*/ 531757 h 827611"/>
                    <a:gd name="connsiteX109" fmla="*/ 242242 w 1516276"/>
                    <a:gd name="connsiteY109" fmla="*/ 509466 h 827611"/>
                    <a:gd name="connsiteX110" fmla="*/ 214155 w 1516276"/>
                    <a:gd name="connsiteY110" fmla="*/ 509466 h 827611"/>
                    <a:gd name="connsiteX111" fmla="*/ 182340 w 1516276"/>
                    <a:gd name="connsiteY111" fmla="*/ 498104 h 827611"/>
                    <a:gd name="connsiteX112" fmla="*/ 139163 w 1516276"/>
                    <a:gd name="connsiteY112" fmla="*/ 525373 h 827611"/>
                    <a:gd name="connsiteX113" fmla="*/ 107349 w 1516276"/>
                    <a:gd name="connsiteY113" fmla="*/ 536736 h 827611"/>
                    <a:gd name="connsiteX114" fmla="*/ 86897 w 1516276"/>
                    <a:gd name="connsiteY114" fmla="*/ 525373 h 827611"/>
                    <a:gd name="connsiteX115" fmla="*/ 87341 w 1516276"/>
                    <a:gd name="connsiteY115" fmla="*/ 522710 h 827611"/>
                    <a:gd name="connsiteX116" fmla="*/ 74992 w 1516276"/>
                    <a:gd name="connsiteY116" fmla="*/ 515849 h 827611"/>
                    <a:gd name="connsiteX117" fmla="*/ 79536 w 1516276"/>
                    <a:gd name="connsiteY117" fmla="*/ 488580 h 827611"/>
                    <a:gd name="connsiteX118" fmla="*/ 64441 w 1516276"/>
                    <a:gd name="connsiteY118" fmla="*/ 461744 h 827611"/>
                    <a:gd name="connsiteX119" fmla="*/ 36902 w 1516276"/>
                    <a:gd name="connsiteY119" fmla="*/ 461744 h 827611"/>
                    <a:gd name="connsiteX120" fmla="*/ 29918 w 1516276"/>
                    <a:gd name="connsiteY120" fmla="*/ 452220 h 827611"/>
                    <a:gd name="connsiteX121" fmla="*/ 24997 w 1516276"/>
                    <a:gd name="connsiteY121" fmla="*/ 452220 h 827611"/>
                    <a:gd name="connsiteX122" fmla="*/ 0 w 1516276"/>
                    <a:gd name="connsiteY122" fmla="*/ 418133 h 827611"/>
                    <a:gd name="connsiteX123" fmla="*/ 20452 w 1516276"/>
                    <a:gd name="connsiteY123" fmla="*/ 374957 h 827611"/>
                    <a:gd name="connsiteX124" fmla="*/ 9090 w 1516276"/>
                    <a:gd name="connsiteY124" fmla="*/ 365867 h 827611"/>
                    <a:gd name="connsiteX125" fmla="*/ 36360 w 1516276"/>
                    <a:gd name="connsiteY125" fmla="*/ 299965 h 827611"/>
                    <a:gd name="connsiteX126" fmla="*/ 48178 w 1516276"/>
                    <a:gd name="connsiteY126" fmla="*/ 309698 h 827611"/>
                    <a:gd name="connsiteX127" fmla="*/ 48265 w 1516276"/>
                    <a:gd name="connsiteY127" fmla="*/ 309489 h 827611"/>
                    <a:gd name="connsiteX128" fmla="*/ 75024 w 1516276"/>
                    <a:gd name="connsiteY128" fmla="*/ 331526 h 827611"/>
                    <a:gd name="connsiteX129" fmla="*/ 79536 w 1516276"/>
                    <a:gd name="connsiteY129" fmla="*/ 295420 h 827611"/>
                    <a:gd name="connsiteX130" fmla="*/ 154528 w 1516276"/>
                    <a:gd name="connsiteY130" fmla="*/ 231791 h 827611"/>
                    <a:gd name="connsiteX131" fmla="*/ 213612 w 1516276"/>
                    <a:gd name="connsiteY131" fmla="*/ 224974 h 827611"/>
                    <a:gd name="connsiteX132" fmla="*/ 295421 w 1516276"/>
                    <a:gd name="connsiteY132" fmla="*/ 268151 h 827611"/>
                    <a:gd name="connsiteX133" fmla="*/ 338597 w 1516276"/>
                    <a:gd name="connsiteY133" fmla="*/ 295420 h 827611"/>
                    <a:gd name="connsiteX134" fmla="*/ 374957 w 1516276"/>
                    <a:gd name="connsiteY134" fmla="*/ 268151 h 827611"/>
                    <a:gd name="connsiteX135" fmla="*/ 434041 w 1516276"/>
                    <a:gd name="connsiteY135" fmla="*/ 263606 h 827611"/>
                    <a:gd name="connsiteX136" fmla="*/ 481763 w 1516276"/>
                    <a:gd name="connsiteY136" fmla="*/ 295420 h 827611"/>
                    <a:gd name="connsiteX137" fmla="*/ 493125 w 1516276"/>
                    <a:gd name="connsiteY137" fmla="*/ 279513 h 827611"/>
                    <a:gd name="connsiteX138" fmla="*/ 547664 w 1516276"/>
                    <a:gd name="connsiteY138" fmla="*/ 284058 h 827611"/>
                    <a:gd name="connsiteX139" fmla="*/ 551981 w 1516276"/>
                    <a:gd name="connsiteY139" fmla="*/ 253835 h 827611"/>
                    <a:gd name="connsiteX140" fmla="*/ 505030 w 1516276"/>
                    <a:gd name="connsiteY140" fmla="*/ 223136 h 827611"/>
                    <a:gd name="connsiteX141" fmla="*/ 506367 w 1516276"/>
                    <a:gd name="connsiteY141" fmla="*/ 222270 h 827611"/>
                    <a:gd name="connsiteX142" fmla="*/ 493125 w 1516276"/>
                    <a:gd name="connsiteY142" fmla="*/ 213612 h 827611"/>
                    <a:gd name="connsiteX143" fmla="*/ 531757 w 1516276"/>
                    <a:gd name="connsiteY143" fmla="*/ 188615 h 827611"/>
                    <a:gd name="connsiteX144" fmla="*/ 520394 w 1516276"/>
                    <a:gd name="connsiteY144" fmla="*/ 165890 h 827611"/>
                    <a:gd name="connsiteX145" fmla="*/ 559026 w 1516276"/>
                    <a:gd name="connsiteY145" fmla="*/ 149983 h 827611"/>
                    <a:gd name="connsiteX146" fmla="*/ 531757 w 1516276"/>
                    <a:gd name="connsiteY146" fmla="*/ 111351 h 827611"/>
                    <a:gd name="connsiteX147" fmla="*/ 547664 w 1516276"/>
                    <a:gd name="connsiteY147" fmla="*/ 90899 h 827611"/>
                    <a:gd name="connsiteX148" fmla="*/ 686284 w 1516276"/>
                    <a:gd name="connsiteY148" fmla="*/ 70447 h 827611"/>
                    <a:gd name="connsiteX149" fmla="*/ 702192 w 1516276"/>
                    <a:gd name="connsiteY149" fmla="*/ 52267 h 827611"/>
                    <a:gd name="connsiteX150" fmla="*/ 795363 w 1516276"/>
                    <a:gd name="connsiteY150" fmla="*/ 27270 h 82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1516276" h="827611">
                      <a:moveTo>
                        <a:pt x="831722" y="0"/>
                      </a:moveTo>
                      <a:lnTo>
                        <a:pt x="897623" y="15907"/>
                      </a:lnTo>
                      <a:lnTo>
                        <a:pt x="898607" y="22795"/>
                      </a:lnTo>
                      <a:lnTo>
                        <a:pt x="909528" y="25431"/>
                      </a:lnTo>
                      <a:lnTo>
                        <a:pt x="916672" y="75436"/>
                      </a:lnTo>
                      <a:lnTo>
                        <a:pt x="945345" y="63629"/>
                      </a:lnTo>
                      <a:lnTo>
                        <a:pt x="993067" y="90899"/>
                      </a:lnTo>
                      <a:lnTo>
                        <a:pt x="992653" y="93383"/>
                      </a:lnTo>
                      <a:lnTo>
                        <a:pt x="1004972" y="100423"/>
                      </a:lnTo>
                      <a:lnTo>
                        <a:pt x="1002014" y="118168"/>
                      </a:lnTo>
                      <a:lnTo>
                        <a:pt x="1024881" y="118168"/>
                      </a:lnTo>
                      <a:lnTo>
                        <a:pt x="1118052" y="59084"/>
                      </a:lnTo>
                      <a:lnTo>
                        <a:pt x="1099873" y="79536"/>
                      </a:lnTo>
                      <a:lnTo>
                        <a:pt x="1104860" y="84523"/>
                      </a:lnTo>
                      <a:lnTo>
                        <a:pt x="1129957" y="68608"/>
                      </a:lnTo>
                      <a:lnTo>
                        <a:pt x="1111777" y="89060"/>
                      </a:lnTo>
                      <a:lnTo>
                        <a:pt x="1161772" y="139055"/>
                      </a:lnTo>
                      <a:lnTo>
                        <a:pt x="1233337" y="274006"/>
                      </a:lnTo>
                      <a:lnTo>
                        <a:pt x="1252127" y="247699"/>
                      </a:lnTo>
                      <a:lnTo>
                        <a:pt x="1304394" y="279513"/>
                      </a:lnTo>
                      <a:lnTo>
                        <a:pt x="1354388" y="263606"/>
                      </a:lnTo>
                      <a:lnTo>
                        <a:pt x="1374841" y="272696"/>
                      </a:lnTo>
                      <a:lnTo>
                        <a:pt x="1376974" y="277877"/>
                      </a:lnTo>
                      <a:lnTo>
                        <a:pt x="1386746" y="282220"/>
                      </a:lnTo>
                      <a:lnTo>
                        <a:pt x="1400385" y="315343"/>
                      </a:lnTo>
                      <a:lnTo>
                        <a:pt x="1418017" y="322690"/>
                      </a:lnTo>
                      <a:lnTo>
                        <a:pt x="1423269" y="329442"/>
                      </a:lnTo>
                      <a:lnTo>
                        <a:pt x="1429922" y="332214"/>
                      </a:lnTo>
                      <a:lnTo>
                        <a:pt x="1438112" y="342743"/>
                      </a:lnTo>
                      <a:lnTo>
                        <a:pt x="1481646" y="338597"/>
                      </a:lnTo>
                      <a:lnTo>
                        <a:pt x="1488774" y="348576"/>
                      </a:lnTo>
                      <a:lnTo>
                        <a:pt x="1493551" y="348121"/>
                      </a:lnTo>
                      <a:lnTo>
                        <a:pt x="1516276" y="379936"/>
                      </a:lnTo>
                      <a:lnTo>
                        <a:pt x="1484461" y="418568"/>
                      </a:lnTo>
                      <a:lnTo>
                        <a:pt x="1457192" y="423113"/>
                      </a:lnTo>
                      <a:lnTo>
                        <a:pt x="1450375" y="477652"/>
                      </a:lnTo>
                      <a:lnTo>
                        <a:pt x="1429922" y="502649"/>
                      </a:lnTo>
                      <a:lnTo>
                        <a:pt x="1359476" y="482197"/>
                      </a:lnTo>
                      <a:lnTo>
                        <a:pt x="1332206" y="579913"/>
                      </a:lnTo>
                      <a:lnTo>
                        <a:pt x="1316299" y="589002"/>
                      </a:lnTo>
                      <a:lnTo>
                        <a:pt x="1241308" y="611727"/>
                      </a:lnTo>
                      <a:lnTo>
                        <a:pt x="1273122" y="698081"/>
                      </a:lnTo>
                      <a:lnTo>
                        <a:pt x="1248125" y="713988"/>
                      </a:lnTo>
                      <a:lnTo>
                        <a:pt x="1252670" y="741258"/>
                      </a:lnTo>
                      <a:lnTo>
                        <a:pt x="1232218" y="734440"/>
                      </a:lnTo>
                      <a:lnTo>
                        <a:pt x="1221961" y="725466"/>
                      </a:lnTo>
                      <a:lnTo>
                        <a:pt x="1220313" y="724916"/>
                      </a:lnTo>
                      <a:lnTo>
                        <a:pt x="1212919" y="718447"/>
                      </a:lnTo>
                      <a:lnTo>
                        <a:pt x="1154954" y="713988"/>
                      </a:lnTo>
                      <a:lnTo>
                        <a:pt x="1095870" y="707171"/>
                      </a:lnTo>
                      <a:lnTo>
                        <a:pt x="1079963" y="713988"/>
                      </a:lnTo>
                      <a:lnTo>
                        <a:pt x="1032241" y="691263"/>
                      </a:lnTo>
                      <a:lnTo>
                        <a:pt x="1011789" y="702626"/>
                      </a:lnTo>
                      <a:lnTo>
                        <a:pt x="1004972" y="734440"/>
                      </a:lnTo>
                      <a:lnTo>
                        <a:pt x="941343" y="718533"/>
                      </a:lnTo>
                      <a:lnTo>
                        <a:pt x="918618" y="725350"/>
                      </a:lnTo>
                      <a:lnTo>
                        <a:pt x="909528" y="745802"/>
                      </a:lnTo>
                      <a:lnTo>
                        <a:pt x="886804" y="757165"/>
                      </a:lnTo>
                      <a:lnTo>
                        <a:pt x="843627" y="788979"/>
                      </a:lnTo>
                      <a:lnTo>
                        <a:pt x="823175" y="827611"/>
                      </a:lnTo>
                      <a:lnTo>
                        <a:pt x="811812" y="827611"/>
                      </a:lnTo>
                      <a:lnTo>
                        <a:pt x="807844" y="818087"/>
                      </a:lnTo>
                      <a:lnTo>
                        <a:pt x="799907" y="818087"/>
                      </a:lnTo>
                      <a:lnTo>
                        <a:pt x="792513" y="800342"/>
                      </a:lnTo>
                      <a:lnTo>
                        <a:pt x="752728" y="800342"/>
                      </a:lnTo>
                      <a:lnTo>
                        <a:pt x="751726" y="790818"/>
                      </a:lnTo>
                      <a:lnTo>
                        <a:pt x="740823" y="790818"/>
                      </a:lnTo>
                      <a:lnTo>
                        <a:pt x="737281" y="757165"/>
                      </a:lnTo>
                      <a:lnTo>
                        <a:pt x="732276" y="757165"/>
                      </a:lnTo>
                      <a:lnTo>
                        <a:pt x="732276" y="747641"/>
                      </a:lnTo>
                      <a:lnTo>
                        <a:pt x="720371" y="747641"/>
                      </a:lnTo>
                      <a:lnTo>
                        <a:pt x="720371" y="697647"/>
                      </a:lnTo>
                      <a:lnTo>
                        <a:pt x="688549" y="670849"/>
                      </a:lnTo>
                      <a:lnTo>
                        <a:pt x="623198" y="675356"/>
                      </a:lnTo>
                      <a:lnTo>
                        <a:pt x="580021" y="686718"/>
                      </a:lnTo>
                      <a:lnTo>
                        <a:pt x="572843" y="675951"/>
                      </a:lnTo>
                      <a:lnTo>
                        <a:pt x="568116" y="677194"/>
                      </a:lnTo>
                      <a:lnTo>
                        <a:pt x="537601" y="631421"/>
                      </a:lnTo>
                      <a:lnTo>
                        <a:pt x="516392" y="616272"/>
                      </a:lnTo>
                      <a:lnTo>
                        <a:pt x="457308" y="584458"/>
                      </a:lnTo>
                      <a:lnTo>
                        <a:pt x="452763" y="579913"/>
                      </a:lnTo>
                      <a:lnTo>
                        <a:pt x="359592" y="604910"/>
                      </a:lnTo>
                      <a:lnTo>
                        <a:pt x="359592" y="793524"/>
                      </a:lnTo>
                      <a:lnTo>
                        <a:pt x="339140" y="793524"/>
                      </a:lnTo>
                      <a:lnTo>
                        <a:pt x="333188" y="784000"/>
                      </a:lnTo>
                      <a:lnTo>
                        <a:pt x="327235" y="784000"/>
                      </a:lnTo>
                      <a:lnTo>
                        <a:pt x="308101" y="753385"/>
                      </a:lnTo>
                      <a:lnTo>
                        <a:pt x="291418" y="745802"/>
                      </a:lnTo>
                      <a:lnTo>
                        <a:pt x="248241" y="750347"/>
                      </a:lnTo>
                      <a:lnTo>
                        <a:pt x="232334" y="766255"/>
                      </a:lnTo>
                      <a:lnTo>
                        <a:pt x="232334" y="757165"/>
                      </a:lnTo>
                      <a:lnTo>
                        <a:pt x="235419" y="741740"/>
                      </a:lnTo>
                      <a:lnTo>
                        <a:pt x="220429" y="756731"/>
                      </a:lnTo>
                      <a:lnTo>
                        <a:pt x="220429" y="747641"/>
                      </a:lnTo>
                      <a:lnTo>
                        <a:pt x="224974" y="724916"/>
                      </a:lnTo>
                      <a:lnTo>
                        <a:pt x="222070" y="714751"/>
                      </a:lnTo>
                      <a:lnTo>
                        <a:pt x="189157" y="702626"/>
                      </a:lnTo>
                      <a:lnTo>
                        <a:pt x="187205" y="696768"/>
                      </a:lnTo>
                      <a:lnTo>
                        <a:pt x="177252" y="693102"/>
                      </a:lnTo>
                      <a:lnTo>
                        <a:pt x="162774" y="649666"/>
                      </a:lnTo>
                      <a:lnTo>
                        <a:pt x="150526" y="643542"/>
                      </a:lnTo>
                      <a:lnTo>
                        <a:pt x="150526" y="639970"/>
                      </a:lnTo>
                      <a:lnTo>
                        <a:pt x="138621" y="634018"/>
                      </a:lnTo>
                      <a:lnTo>
                        <a:pt x="138621" y="618110"/>
                      </a:lnTo>
                      <a:lnTo>
                        <a:pt x="177252" y="622655"/>
                      </a:lnTo>
                      <a:lnTo>
                        <a:pt x="177252" y="586296"/>
                      </a:lnTo>
                      <a:lnTo>
                        <a:pt x="209067" y="579478"/>
                      </a:lnTo>
                      <a:lnTo>
                        <a:pt x="240881" y="586296"/>
                      </a:lnTo>
                      <a:lnTo>
                        <a:pt x="245426" y="531757"/>
                      </a:lnTo>
                      <a:lnTo>
                        <a:pt x="242242" y="509466"/>
                      </a:lnTo>
                      <a:lnTo>
                        <a:pt x="214155" y="509466"/>
                      </a:lnTo>
                      <a:lnTo>
                        <a:pt x="182340" y="498104"/>
                      </a:lnTo>
                      <a:lnTo>
                        <a:pt x="139163" y="525373"/>
                      </a:lnTo>
                      <a:lnTo>
                        <a:pt x="107349" y="536736"/>
                      </a:lnTo>
                      <a:lnTo>
                        <a:pt x="86897" y="525373"/>
                      </a:lnTo>
                      <a:lnTo>
                        <a:pt x="87341" y="522710"/>
                      </a:lnTo>
                      <a:lnTo>
                        <a:pt x="74992" y="515849"/>
                      </a:lnTo>
                      <a:lnTo>
                        <a:pt x="79536" y="488580"/>
                      </a:lnTo>
                      <a:lnTo>
                        <a:pt x="64441" y="461744"/>
                      </a:lnTo>
                      <a:lnTo>
                        <a:pt x="36902" y="461744"/>
                      </a:lnTo>
                      <a:lnTo>
                        <a:pt x="29918" y="452220"/>
                      </a:lnTo>
                      <a:lnTo>
                        <a:pt x="24997" y="452220"/>
                      </a:lnTo>
                      <a:lnTo>
                        <a:pt x="0" y="418133"/>
                      </a:lnTo>
                      <a:lnTo>
                        <a:pt x="20452" y="374957"/>
                      </a:lnTo>
                      <a:lnTo>
                        <a:pt x="9090" y="365867"/>
                      </a:lnTo>
                      <a:lnTo>
                        <a:pt x="36360" y="299965"/>
                      </a:lnTo>
                      <a:lnTo>
                        <a:pt x="48178" y="309698"/>
                      </a:lnTo>
                      <a:lnTo>
                        <a:pt x="48265" y="309489"/>
                      </a:lnTo>
                      <a:lnTo>
                        <a:pt x="75024" y="331526"/>
                      </a:lnTo>
                      <a:lnTo>
                        <a:pt x="79536" y="295420"/>
                      </a:lnTo>
                      <a:lnTo>
                        <a:pt x="154528" y="231791"/>
                      </a:lnTo>
                      <a:lnTo>
                        <a:pt x="213612" y="224974"/>
                      </a:lnTo>
                      <a:lnTo>
                        <a:pt x="295421" y="268151"/>
                      </a:lnTo>
                      <a:lnTo>
                        <a:pt x="338597" y="295420"/>
                      </a:lnTo>
                      <a:lnTo>
                        <a:pt x="374957" y="268151"/>
                      </a:lnTo>
                      <a:lnTo>
                        <a:pt x="434041" y="263606"/>
                      </a:lnTo>
                      <a:lnTo>
                        <a:pt x="481763" y="295420"/>
                      </a:lnTo>
                      <a:lnTo>
                        <a:pt x="493125" y="279513"/>
                      </a:lnTo>
                      <a:lnTo>
                        <a:pt x="547664" y="284058"/>
                      </a:lnTo>
                      <a:lnTo>
                        <a:pt x="551981" y="253835"/>
                      </a:lnTo>
                      <a:lnTo>
                        <a:pt x="505030" y="223136"/>
                      </a:lnTo>
                      <a:lnTo>
                        <a:pt x="506367" y="222270"/>
                      </a:lnTo>
                      <a:lnTo>
                        <a:pt x="493125" y="213612"/>
                      </a:lnTo>
                      <a:lnTo>
                        <a:pt x="531757" y="188615"/>
                      </a:lnTo>
                      <a:lnTo>
                        <a:pt x="520394" y="165890"/>
                      </a:lnTo>
                      <a:lnTo>
                        <a:pt x="559026" y="149983"/>
                      </a:lnTo>
                      <a:lnTo>
                        <a:pt x="531757" y="111351"/>
                      </a:lnTo>
                      <a:lnTo>
                        <a:pt x="547664" y="90899"/>
                      </a:lnTo>
                      <a:lnTo>
                        <a:pt x="686284" y="70447"/>
                      </a:lnTo>
                      <a:lnTo>
                        <a:pt x="702192" y="52267"/>
                      </a:lnTo>
                      <a:lnTo>
                        <a:pt x="795363" y="2727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0" name="Freeform 466">
                  <a:extLst>
                    <a:ext uri="{FF2B5EF4-FFF2-40B4-BE49-F238E27FC236}">
                      <a16:creationId xmlns:a16="http://schemas.microsoft.com/office/drawing/2014/main" id="{E0C6832F-E896-4A10-878D-36A611A65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15390" y="2477283"/>
                  <a:ext cx="1070355" cy="520314"/>
                </a:xfrm>
                <a:custGeom>
                  <a:avLst/>
                  <a:gdLst>
                    <a:gd name="connsiteX0" fmla="*/ 406771 w 1184279"/>
                    <a:gd name="connsiteY0" fmla="*/ 0 h 575693"/>
                    <a:gd name="connsiteX1" fmla="*/ 449948 w 1184279"/>
                    <a:gd name="connsiteY1" fmla="*/ 27270 h 575693"/>
                    <a:gd name="connsiteX2" fmla="*/ 481762 w 1184279"/>
                    <a:gd name="connsiteY2" fmla="*/ 31815 h 575693"/>
                    <a:gd name="connsiteX3" fmla="*/ 524939 w 1184279"/>
                    <a:gd name="connsiteY3" fmla="*/ 47722 h 575693"/>
                    <a:gd name="connsiteX4" fmla="*/ 527292 w 1184279"/>
                    <a:gd name="connsiteY4" fmla="*/ 62624 h 575693"/>
                    <a:gd name="connsiteX5" fmla="*/ 532082 w 1184279"/>
                    <a:gd name="connsiteY5" fmla="*/ 64389 h 575693"/>
                    <a:gd name="connsiteX6" fmla="*/ 536600 w 1184279"/>
                    <a:gd name="connsiteY6" fmla="*/ 93005 h 575693"/>
                    <a:gd name="connsiteX7" fmla="*/ 584023 w 1184279"/>
                    <a:gd name="connsiteY7" fmla="*/ 113623 h 575693"/>
                    <a:gd name="connsiteX8" fmla="*/ 622655 w 1184279"/>
                    <a:gd name="connsiteY8" fmla="*/ 102261 h 575693"/>
                    <a:gd name="connsiteX9" fmla="*/ 665832 w 1184279"/>
                    <a:gd name="connsiteY9" fmla="*/ 97716 h 575693"/>
                    <a:gd name="connsiteX10" fmla="*/ 702191 w 1184279"/>
                    <a:gd name="connsiteY10" fmla="*/ 102261 h 575693"/>
                    <a:gd name="connsiteX11" fmla="*/ 740823 w 1184279"/>
                    <a:gd name="connsiteY11" fmla="*/ 129531 h 575693"/>
                    <a:gd name="connsiteX12" fmla="*/ 761275 w 1184279"/>
                    <a:gd name="connsiteY12" fmla="*/ 161345 h 575693"/>
                    <a:gd name="connsiteX13" fmla="*/ 795362 w 1184279"/>
                    <a:gd name="connsiteY13" fmla="*/ 161345 h 575693"/>
                    <a:gd name="connsiteX14" fmla="*/ 843084 w 1184279"/>
                    <a:gd name="connsiteY14" fmla="*/ 165890 h 575693"/>
                    <a:gd name="connsiteX15" fmla="*/ 874898 w 1184279"/>
                    <a:gd name="connsiteY15" fmla="*/ 156800 h 575693"/>
                    <a:gd name="connsiteX16" fmla="*/ 922620 w 1184279"/>
                    <a:gd name="connsiteY16" fmla="*/ 145438 h 575693"/>
                    <a:gd name="connsiteX17" fmla="*/ 977159 w 1184279"/>
                    <a:gd name="connsiteY17" fmla="*/ 106806 h 575693"/>
                    <a:gd name="connsiteX18" fmla="*/ 1004429 w 1184279"/>
                    <a:gd name="connsiteY18" fmla="*/ 113623 h 575693"/>
                    <a:gd name="connsiteX19" fmla="*/ 1020336 w 1184279"/>
                    <a:gd name="connsiteY19" fmla="*/ 129531 h 575693"/>
                    <a:gd name="connsiteX20" fmla="*/ 1063513 w 1184279"/>
                    <a:gd name="connsiteY20" fmla="*/ 122713 h 575693"/>
                    <a:gd name="connsiteX21" fmla="*/ 1056552 w 1184279"/>
                    <a:gd name="connsiteY21" fmla="*/ 141607 h 575693"/>
                    <a:gd name="connsiteX22" fmla="*/ 1070656 w 1184279"/>
                    <a:gd name="connsiteY22" fmla="*/ 139380 h 575693"/>
                    <a:gd name="connsiteX23" fmla="*/ 1054749 w 1184279"/>
                    <a:gd name="connsiteY23" fmla="*/ 182557 h 575693"/>
                    <a:gd name="connsiteX24" fmla="*/ 1027479 w 1184279"/>
                    <a:gd name="connsiteY24" fmla="*/ 237096 h 575693"/>
                    <a:gd name="connsiteX25" fmla="*/ 1031859 w 1184279"/>
                    <a:gd name="connsiteY25" fmla="*/ 247609 h 575693"/>
                    <a:gd name="connsiteX26" fmla="*/ 1052151 w 1184279"/>
                    <a:gd name="connsiteY26" fmla="*/ 236336 h 575693"/>
                    <a:gd name="connsiteX27" fmla="*/ 1083965 w 1184279"/>
                    <a:gd name="connsiteY27" fmla="*/ 247699 h 575693"/>
                    <a:gd name="connsiteX28" fmla="*/ 1118052 w 1184279"/>
                    <a:gd name="connsiteY28" fmla="*/ 224974 h 575693"/>
                    <a:gd name="connsiteX29" fmla="*/ 1143049 w 1184279"/>
                    <a:gd name="connsiteY29" fmla="*/ 243154 h 575693"/>
                    <a:gd name="connsiteX30" fmla="*/ 1177136 w 1184279"/>
                    <a:gd name="connsiteY30" fmla="*/ 279513 h 575693"/>
                    <a:gd name="connsiteX31" fmla="*/ 1177136 w 1184279"/>
                    <a:gd name="connsiteY31" fmla="*/ 288561 h 575693"/>
                    <a:gd name="connsiteX32" fmla="*/ 1184279 w 1184279"/>
                    <a:gd name="connsiteY32" fmla="*/ 296180 h 575693"/>
                    <a:gd name="connsiteX33" fmla="*/ 1184279 w 1184279"/>
                    <a:gd name="connsiteY33" fmla="*/ 318905 h 575693"/>
                    <a:gd name="connsiteX34" fmla="*/ 1150192 w 1184279"/>
                    <a:gd name="connsiteY34" fmla="*/ 312087 h 575693"/>
                    <a:gd name="connsiteX35" fmla="*/ 1097925 w 1184279"/>
                    <a:gd name="connsiteY35" fmla="*/ 318905 h 575693"/>
                    <a:gd name="connsiteX36" fmla="*/ 1070656 w 1184279"/>
                    <a:gd name="connsiteY36" fmla="*/ 334812 h 575693"/>
                    <a:gd name="connsiteX37" fmla="*/ 1047931 w 1184279"/>
                    <a:gd name="connsiteY37" fmla="*/ 371171 h 575693"/>
                    <a:gd name="connsiteX38" fmla="*/ 988847 w 1184279"/>
                    <a:gd name="connsiteY38" fmla="*/ 387079 h 575693"/>
                    <a:gd name="connsiteX39" fmla="*/ 952488 w 1184279"/>
                    <a:gd name="connsiteY39" fmla="*/ 414348 h 575693"/>
                    <a:gd name="connsiteX40" fmla="*/ 913856 w 1184279"/>
                    <a:gd name="connsiteY40" fmla="*/ 402986 h 575693"/>
                    <a:gd name="connsiteX41" fmla="*/ 893404 w 1184279"/>
                    <a:gd name="connsiteY41" fmla="*/ 398441 h 575693"/>
                    <a:gd name="connsiteX42" fmla="*/ 879238 w 1184279"/>
                    <a:gd name="connsiteY42" fmla="*/ 432844 h 575693"/>
                    <a:gd name="connsiteX43" fmla="*/ 881716 w 1184279"/>
                    <a:gd name="connsiteY43" fmla="*/ 436313 h 575693"/>
                    <a:gd name="connsiteX44" fmla="*/ 884891 w 1184279"/>
                    <a:gd name="connsiteY44" fmla="*/ 447425 h 575693"/>
                    <a:gd name="connsiteX45" fmla="*/ 888859 w 1184279"/>
                    <a:gd name="connsiteY45" fmla="*/ 452980 h 575693"/>
                    <a:gd name="connsiteX46" fmla="*/ 893404 w 1184279"/>
                    <a:gd name="connsiteY46" fmla="*/ 468887 h 575693"/>
                    <a:gd name="connsiteX47" fmla="*/ 866134 w 1184279"/>
                    <a:gd name="connsiteY47" fmla="*/ 489340 h 575693"/>
                    <a:gd name="connsiteX48" fmla="*/ 838865 w 1184279"/>
                    <a:gd name="connsiteY48" fmla="*/ 512064 h 575693"/>
                    <a:gd name="connsiteX49" fmla="*/ 795688 w 1184279"/>
                    <a:gd name="connsiteY49" fmla="*/ 532516 h 575693"/>
                    <a:gd name="connsiteX50" fmla="*/ 743421 w 1184279"/>
                    <a:gd name="connsiteY50" fmla="*/ 532516 h 575693"/>
                    <a:gd name="connsiteX51" fmla="*/ 684337 w 1184279"/>
                    <a:gd name="connsiteY51" fmla="*/ 548424 h 575693"/>
                    <a:gd name="connsiteX52" fmla="*/ 641160 w 1184279"/>
                    <a:gd name="connsiteY52" fmla="*/ 575693 h 575693"/>
                    <a:gd name="connsiteX53" fmla="*/ 625253 w 1184279"/>
                    <a:gd name="connsiteY53" fmla="*/ 559786 h 575693"/>
                    <a:gd name="connsiteX54" fmla="*/ 582076 w 1184279"/>
                    <a:gd name="connsiteY54" fmla="*/ 559786 h 575693"/>
                    <a:gd name="connsiteX55" fmla="*/ 527537 w 1184279"/>
                    <a:gd name="connsiteY55" fmla="*/ 532516 h 575693"/>
                    <a:gd name="connsiteX56" fmla="*/ 488905 w 1184279"/>
                    <a:gd name="connsiteY56" fmla="*/ 523426 h 575693"/>
                    <a:gd name="connsiteX57" fmla="*/ 441183 w 1184279"/>
                    <a:gd name="connsiteY57" fmla="*/ 532516 h 575693"/>
                    <a:gd name="connsiteX58" fmla="*/ 361647 w 1184279"/>
                    <a:gd name="connsiteY58" fmla="*/ 523426 h 575693"/>
                    <a:gd name="connsiteX59" fmla="*/ 323015 w 1184279"/>
                    <a:gd name="connsiteY59" fmla="*/ 523426 h 575693"/>
                    <a:gd name="connsiteX60" fmla="*/ 302563 w 1184279"/>
                    <a:gd name="connsiteY60" fmla="*/ 489340 h 575693"/>
                    <a:gd name="connsiteX61" fmla="*/ 298018 w 1184279"/>
                    <a:gd name="connsiteY61" fmla="*/ 477002 h 575693"/>
                    <a:gd name="connsiteX62" fmla="*/ 295420 w 1184279"/>
                    <a:gd name="connsiteY62" fmla="*/ 472673 h 575693"/>
                    <a:gd name="connsiteX63" fmla="*/ 285574 w 1184279"/>
                    <a:gd name="connsiteY63" fmla="*/ 445946 h 575693"/>
                    <a:gd name="connsiteX64" fmla="*/ 263931 w 1184279"/>
                    <a:gd name="connsiteY64" fmla="*/ 441618 h 575693"/>
                    <a:gd name="connsiteX65" fmla="*/ 216210 w 1184279"/>
                    <a:gd name="connsiteY65" fmla="*/ 409803 h 575693"/>
                    <a:gd name="connsiteX66" fmla="*/ 168488 w 1184279"/>
                    <a:gd name="connsiteY66" fmla="*/ 398441 h 575693"/>
                    <a:gd name="connsiteX67" fmla="*/ 125311 w 1184279"/>
                    <a:gd name="connsiteY67" fmla="*/ 393896 h 575693"/>
                    <a:gd name="connsiteX68" fmla="*/ 113949 w 1184279"/>
                    <a:gd name="connsiteY68" fmla="*/ 371171 h 575693"/>
                    <a:gd name="connsiteX69" fmla="*/ 114262 w 1184279"/>
                    <a:gd name="connsiteY69" fmla="*/ 369417 h 575693"/>
                    <a:gd name="connsiteX70" fmla="*/ 106806 w 1184279"/>
                    <a:gd name="connsiteY70" fmla="*/ 354504 h 575693"/>
                    <a:gd name="connsiteX71" fmla="*/ 117422 w 1184279"/>
                    <a:gd name="connsiteY71" fmla="*/ 295052 h 575693"/>
                    <a:gd name="connsiteX72" fmla="*/ 98042 w 1184279"/>
                    <a:gd name="connsiteY72" fmla="*/ 264366 h 575693"/>
                    <a:gd name="connsiteX73" fmla="*/ 50320 w 1184279"/>
                    <a:gd name="connsiteY73" fmla="*/ 241641 h 575693"/>
                    <a:gd name="connsiteX74" fmla="*/ 16233 w 1184279"/>
                    <a:gd name="connsiteY74" fmla="*/ 216644 h 575693"/>
                    <a:gd name="connsiteX75" fmla="*/ 12983 w 1184279"/>
                    <a:gd name="connsiteY75" fmla="*/ 202832 h 575693"/>
                    <a:gd name="connsiteX76" fmla="*/ 9090 w 1184279"/>
                    <a:gd name="connsiteY76" fmla="*/ 199977 h 575693"/>
                    <a:gd name="connsiteX77" fmla="*/ 0 w 1184279"/>
                    <a:gd name="connsiteY77" fmla="*/ 161345 h 575693"/>
                    <a:gd name="connsiteX78" fmla="*/ 43177 w 1184279"/>
                    <a:gd name="connsiteY78" fmla="*/ 149983 h 575693"/>
                    <a:gd name="connsiteX79" fmla="*/ 106806 w 1184279"/>
                    <a:gd name="connsiteY79" fmla="*/ 102261 h 575693"/>
                    <a:gd name="connsiteX80" fmla="*/ 165890 w 1184279"/>
                    <a:gd name="connsiteY80" fmla="*/ 74991 h 575693"/>
                    <a:gd name="connsiteX81" fmla="*/ 197704 w 1184279"/>
                    <a:gd name="connsiteY81" fmla="*/ 90899 h 575693"/>
                    <a:gd name="connsiteX82" fmla="*/ 236336 w 1184279"/>
                    <a:gd name="connsiteY82" fmla="*/ 90899 h 575693"/>
                    <a:gd name="connsiteX83" fmla="*/ 263606 w 1184279"/>
                    <a:gd name="connsiteY83" fmla="*/ 118168 h 575693"/>
                    <a:gd name="connsiteX84" fmla="*/ 295420 w 1184279"/>
                    <a:gd name="connsiteY84" fmla="*/ 118168 h 575693"/>
                    <a:gd name="connsiteX85" fmla="*/ 347687 w 1184279"/>
                    <a:gd name="connsiteY85" fmla="*/ 134075 h 575693"/>
                    <a:gd name="connsiteX86" fmla="*/ 385878 w 1184279"/>
                    <a:gd name="connsiteY86" fmla="*/ 98131 h 575693"/>
                    <a:gd name="connsiteX87" fmla="*/ 377555 w 1184279"/>
                    <a:gd name="connsiteY87" fmla="*/ 80296 h 575693"/>
                    <a:gd name="connsiteX88" fmla="*/ 377904 w 1184279"/>
                    <a:gd name="connsiteY88" fmla="*/ 79685 h 575693"/>
                    <a:gd name="connsiteX89" fmla="*/ 370412 w 1184279"/>
                    <a:gd name="connsiteY89" fmla="*/ 63629 h 57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1184279" h="575693">
                      <a:moveTo>
                        <a:pt x="406771" y="0"/>
                      </a:moveTo>
                      <a:lnTo>
                        <a:pt x="449948" y="27270"/>
                      </a:lnTo>
                      <a:lnTo>
                        <a:pt x="481762" y="31815"/>
                      </a:lnTo>
                      <a:lnTo>
                        <a:pt x="524939" y="47722"/>
                      </a:lnTo>
                      <a:lnTo>
                        <a:pt x="527292" y="62624"/>
                      </a:lnTo>
                      <a:lnTo>
                        <a:pt x="532082" y="64389"/>
                      </a:lnTo>
                      <a:lnTo>
                        <a:pt x="536600" y="93005"/>
                      </a:lnTo>
                      <a:lnTo>
                        <a:pt x="584023" y="113623"/>
                      </a:lnTo>
                      <a:lnTo>
                        <a:pt x="622655" y="102261"/>
                      </a:lnTo>
                      <a:lnTo>
                        <a:pt x="665832" y="97716"/>
                      </a:lnTo>
                      <a:lnTo>
                        <a:pt x="702191" y="102261"/>
                      </a:lnTo>
                      <a:lnTo>
                        <a:pt x="740823" y="129531"/>
                      </a:lnTo>
                      <a:lnTo>
                        <a:pt x="761275" y="161345"/>
                      </a:lnTo>
                      <a:lnTo>
                        <a:pt x="795362" y="161345"/>
                      </a:lnTo>
                      <a:lnTo>
                        <a:pt x="843084" y="165890"/>
                      </a:lnTo>
                      <a:lnTo>
                        <a:pt x="874898" y="156800"/>
                      </a:lnTo>
                      <a:lnTo>
                        <a:pt x="922620" y="145438"/>
                      </a:lnTo>
                      <a:lnTo>
                        <a:pt x="977159" y="106806"/>
                      </a:lnTo>
                      <a:lnTo>
                        <a:pt x="1004429" y="113623"/>
                      </a:lnTo>
                      <a:lnTo>
                        <a:pt x="1020336" y="129531"/>
                      </a:lnTo>
                      <a:lnTo>
                        <a:pt x="1063513" y="122713"/>
                      </a:lnTo>
                      <a:lnTo>
                        <a:pt x="1056552" y="141607"/>
                      </a:lnTo>
                      <a:lnTo>
                        <a:pt x="1070656" y="139380"/>
                      </a:lnTo>
                      <a:lnTo>
                        <a:pt x="1054749" y="182557"/>
                      </a:lnTo>
                      <a:lnTo>
                        <a:pt x="1027479" y="237096"/>
                      </a:lnTo>
                      <a:lnTo>
                        <a:pt x="1031859" y="247609"/>
                      </a:lnTo>
                      <a:lnTo>
                        <a:pt x="1052151" y="236336"/>
                      </a:lnTo>
                      <a:lnTo>
                        <a:pt x="1083965" y="247699"/>
                      </a:lnTo>
                      <a:lnTo>
                        <a:pt x="1118052" y="224974"/>
                      </a:lnTo>
                      <a:lnTo>
                        <a:pt x="1143049" y="243154"/>
                      </a:lnTo>
                      <a:lnTo>
                        <a:pt x="1177136" y="279513"/>
                      </a:lnTo>
                      <a:lnTo>
                        <a:pt x="1177136" y="288561"/>
                      </a:lnTo>
                      <a:lnTo>
                        <a:pt x="1184279" y="296180"/>
                      </a:lnTo>
                      <a:lnTo>
                        <a:pt x="1184279" y="318905"/>
                      </a:lnTo>
                      <a:lnTo>
                        <a:pt x="1150192" y="312087"/>
                      </a:lnTo>
                      <a:lnTo>
                        <a:pt x="1097925" y="318905"/>
                      </a:lnTo>
                      <a:lnTo>
                        <a:pt x="1070656" y="334812"/>
                      </a:lnTo>
                      <a:lnTo>
                        <a:pt x="1047931" y="371171"/>
                      </a:lnTo>
                      <a:lnTo>
                        <a:pt x="988847" y="387079"/>
                      </a:lnTo>
                      <a:lnTo>
                        <a:pt x="952488" y="414348"/>
                      </a:lnTo>
                      <a:lnTo>
                        <a:pt x="913856" y="402986"/>
                      </a:lnTo>
                      <a:lnTo>
                        <a:pt x="893404" y="398441"/>
                      </a:lnTo>
                      <a:lnTo>
                        <a:pt x="879238" y="432844"/>
                      </a:lnTo>
                      <a:lnTo>
                        <a:pt x="881716" y="436313"/>
                      </a:lnTo>
                      <a:lnTo>
                        <a:pt x="884891" y="447425"/>
                      </a:lnTo>
                      <a:lnTo>
                        <a:pt x="888859" y="452980"/>
                      </a:lnTo>
                      <a:lnTo>
                        <a:pt x="893404" y="468887"/>
                      </a:lnTo>
                      <a:lnTo>
                        <a:pt x="866134" y="489340"/>
                      </a:lnTo>
                      <a:lnTo>
                        <a:pt x="838865" y="512064"/>
                      </a:lnTo>
                      <a:lnTo>
                        <a:pt x="795688" y="532516"/>
                      </a:lnTo>
                      <a:lnTo>
                        <a:pt x="743421" y="532516"/>
                      </a:lnTo>
                      <a:lnTo>
                        <a:pt x="684337" y="548424"/>
                      </a:lnTo>
                      <a:lnTo>
                        <a:pt x="641160" y="575693"/>
                      </a:lnTo>
                      <a:lnTo>
                        <a:pt x="625253" y="559786"/>
                      </a:lnTo>
                      <a:lnTo>
                        <a:pt x="582076" y="559786"/>
                      </a:lnTo>
                      <a:lnTo>
                        <a:pt x="527537" y="532516"/>
                      </a:lnTo>
                      <a:lnTo>
                        <a:pt x="488905" y="523426"/>
                      </a:lnTo>
                      <a:lnTo>
                        <a:pt x="441183" y="532516"/>
                      </a:lnTo>
                      <a:lnTo>
                        <a:pt x="361647" y="523426"/>
                      </a:lnTo>
                      <a:lnTo>
                        <a:pt x="323015" y="523426"/>
                      </a:lnTo>
                      <a:lnTo>
                        <a:pt x="302563" y="489340"/>
                      </a:lnTo>
                      <a:lnTo>
                        <a:pt x="298018" y="477002"/>
                      </a:lnTo>
                      <a:lnTo>
                        <a:pt x="295420" y="472673"/>
                      </a:lnTo>
                      <a:lnTo>
                        <a:pt x="285574" y="445946"/>
                      </a:lnTo>
                      <a:lnTo>
                        <a:pt x="263931" y="441618"/>
                      </a:lnTo>
                      <a:lnTo>
                        <a:pt x="216210" y="409803"/>
                      </a:lnTo>
                      <a:lnTo>
                        <a:pt x="168488" y="398441"/>
                      </a:lnTo>
                      <a:lnTo>
                        <a:pt x="125311" y="393896"/>
                      </a:lnTo>
                      <a:lnTo>
                        <a:pt x="113949" y="371171"/>
                      </a:lnTo>
                      <a:lnTo>
                        <a:pt x="114262" y="369417"/>
                      </a:lnTo>
                      <a:lnTo>
                        <a:pt x="106806" y="354504"/>
                      </a:lnTo>
                      <a:lnTo>
                        <a:pt x="117422" y="295052"/>
                      </a:lnTo>
                      <a:lnTo>
                        <a:pt x="98042" y="264366"/>
                      </a:lnTo>
                      <a:lnTo>
                        <a:pt x="50320" y="241641"/>
                      </a:lnTo>
                      <a:lnTo>
                        <a:pt x="16233" y="216644"/>
                      </a:lnTo>
                      <a:lnTo>
                        <a:pt x="12983" y="202832"/>
                      </a:lnTo>
                      <a:lnTo>
                        <a:pt x="9090" y="199977"/>
                      </a:lnTo>
                      <a:lnTo>
                        <a:pt x="0" y="161345"/>
                      </a:lnTo>
                      <a:lnTo>
                        <a:pt x="43177" y="149983"/>
                      </a:lnTo>
                      <a:lnTo>
                        <a:pt x="106806" y="102261"/>
                      </a:lnTo>
                      <a:lnTo>
                        <a:pt x="165890" y="74991"/>
                      </a:lnTo>
                      <a:lnTo>
                        <a:pt x="197704" y="90899"/>
                      </a:lnTo>
                      <a:lnTo>
                        <a:pt x="236336" y="90899"/>
                      </a:lnTo>
                      <a:lnTo>
                        <a:pt x="263606" y="118168"/>
                      </a:lnTo>
                      <a:lnTo>
                        <a:pt x="295420" y="118168"/>
                      </a:lnTo>
                      <a:lnTo>
                        <a:pt x="347687" y="134075"/>
                      </a:lnTo>
                      <a:lnTo>
                        <a:pt x="385878" y="98131"/>
                      </a:lnTo>
                      <a:lnTo>
                        <a:pt x="377555" y="80296"/>
                      </a:lnTo>
                      <a:lnTo>
                        <a:pt x="377904" y="79685"/>
                      </a:lnTo>
                      <a:lnTo>
                        <a:pt x="370412" y="6362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1" name="Freeform 461">
                  <a:extLst>
                    <a:ext uri="{FF2B5EF4-FFF2-40B4-BE49-F238E27FC236}">
                      <a16:creationId xmlns:a16="http://schemas.microsoft.com/office/drawing/2014/main" id="{9BAB88A9-9FE7-4547-A36F-EBE1853FA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2766" y="3444653"/>
                  <a:ext cx="275610" cy="152282"/>
                </a:xfrm>
                <a:custGeom>
                  <a:avLst/>
                  <a:gdLst>
                    <a:gd name="connsiteX0" fmla="*/ 61791 w 304944"/>
                    <a:gd name="connsiteY0" fmla="*/ 0 h 168489"/>
                    <a:gd name="connsiteX1" fmla="*/ 89060 w 304944"/>
                    <a:gd name="connsiteY1" fmla="*/ 11363 h 168489"/>
                    <a:gd name="connsiteX2" fmla="*/ 127692 w 304944"/>
                    <a:gd name="connsiteY2" fmla="*/ 38632 h 168489"/>
                    <a:gd name="connsiteX3" fmla="*/ 148144 w 304944"/>
                    <a:gd name="connsiteY3" fmla="*/ 43177 h 168489"/>
                    <a:gd name="connsiteX4" fmla="*/ 159506 w 304944"/>
                    <a:gd name="connsiteY4" fmla="*/ 63630 h 168489"/>
                    <a:gd name="connsiteX5" fmla="*/ 191321 w 304944"/>
                    <a:gd name="connsiteY5" fmla="*/ 70447 h 168489"/>
                    <a:gd name="connsiteX6" fmla="*/ 218590 w 304944"/>
                    <a:gd name="connsiteY6" fmla="*/ 90899 h 168489"/>
                    <a:gd name="connsiteX7" fmla="*/ 261767 w 304944"/>
                    <a:gd name="connsiteY7" fmla="*/ 97717 h 168489"/>
                    <a:gd name="connsiteX8" fmla="*/ 304944 w 304944"/>
                    <a:gd name="connsiteY8" fmla="*/ 102262 h 168489"/>
                    <a:gd name="connsiteX9" fmla="*/ 298127 w 304944"/>
                    <a:gd name="connsiteY9" fmla="*/ 118169 h 168489"/>
                    <a:gd name="connsiteX10" fmla="*/ 304944 w 304944"/>
                    <a:gd name="connsiteY10" fmla="*/ 145439 h 168489"/>
                    <a:gd name="connsiteX11" fmla="*/ 298127 w 304944"/>
                    <a:gd name="connsiteY11" fmla="*/ 161346 h 168489"/>
                    <a:gd name="connsiteX12" fmla="*/ 291664 w 304944"/>
                    <a:gd name="connsiteY12" fmla="*/ 161346 h 168489"/>
                    <a:gd name="connsiteX13" fmla="*/ 288603 w 304944"/>
                    <a:gd name="connsiteY13" fmla="*/ 168489 h 168489"/>
                    <a:gd name="connsiteX14" fmla="*/ 256788 w 304944"/>
                    <a:gd name="connsiteY14" fmla="*/ 168489 h 168489"/>
                    <a:gd name="connsiteX15" fmla="*/ 213611 w 304944"/>
                    <a:gd name="connsiteY15" fmla="*/ 163944 h 168489"/>
                    <a:gd name="connsiteX16" fmla="*/ 186342 w 304944"/>
                    <a:gd name="connsiteY16" fmla="*/ 157127 h 168489"/>
                    <a:gd name="connsiteX17" fmla="*/ 165890 w 304944"/>
                    <a:gd name="connsiteY17" fmla="*/ 136674 h 168489"/>
                    <a:gd name="connsiteX18" fmla="*/ 118168 w 304944"/>
                    <a:gd name="connsiteY18" fmla="*/ 132129 h 168489"/>
                    <a:gd name="connsiteX19" fmla="*/ 68174 w 304944"/>
                    <a:gd name="connsiteY19" fmla="*/ 109405 h 168489"/>
                    <a:gd name="connsiteX20" fmla="*/ 36359 w 304944"/>
                    <a:gd name="connsiteY20" fmla="*/ 88952 h 168489"/>
                    <a:gd name="connsiteX21" fmla="*/ 0 w 304944"/>
                    <a:gd name="connsiteY21" fmla="*/ 70773 h 168489"/>
                    <a:gd name="connsiteX22" fmla="*/ 9090 w 304944"/>
                    <a:gd name="connsiteY22" fmla="*/ 34413 h 168489"/>
                    <a:gd name="connsiteX23" fmla="*/ 36359 w 304944"/>
                    <a:gd name="connsiteY23" fmla="*/ 11688 h 168489"/>
                    <a:gd name="connsiteX24" fmla="*/ 37809 w 304944"/>
                    <a:gd name="connsiteY24" fmla="*/ 11274 h 168489"/>
                    <a:gd name="connsiteX25" fmla="*/ 45883 w 304944"/>
                    <a:gd name="connsiteY25" fmla="*/ 4545 h 16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04944" h="168489">
                      <a:moveTo>
                        <a:pt x="61791" y="0"/>
                      </a:moveTo>
                      <a:lnTo>
                        <a:pt x="89060" y="11363"/>
                      </a:lnTo>
                      <a:lnTo>
                        <a:pt x="127692" y="38632"/>
                      </a:lnTo>
                      <a:lnTo>
                        <a:pt x="148144" y="43177"/>
                      </a:lnTo>
                      <a:lnTo>
                        <a:pt x="159506" y="63630"/>
                      </a:lnTo>
                      <a:lnTo>
                        <a:pt x="191321" y="70447"/>
                      </a:lnTo>
                      <a:lnTo>
                        <a:pt x="218590" y="90899"/>
                      </a:lnTo>
                      <a:lnTo>
                        <a:pt x="261767" y="97717"/>
                      </a:lnTo>
                      <a:lnTo>
                        <a:pt x="304944" y="102262"/>
                      </a:lnTo>
                      <a:lnTo>
                        <a:pt x="298127" y="118169"/>
                      </a:lnTo>
                      <a:lnTo>
                        <a:pt x="304944" y="145439"/>
                      </a:lnTo>
                      <a:lnTo>
                        <a:pt x="298127" y="161346"/>
                      </a:lnTo>
                      <a:lnTo>
                        <a:pt x="291664" y="161346"/>
                      </a:lnTo>
                      <a:lnTo>
                        <a:pt x="288603" y="168489"/>
                      </a:lnTo>
                      <a:lnTo>
                        <a:pt x="256788" y="168489"/>
                      </a:lnTo>
                      <a:lnTo>
                        <a:pt x="213611" y="163944"/>
                      </a:lnTo>
                      <a:lnTo>
                        <a:pt x="186342" y="157127"/>
                      </a:lnTo>
                      <a:lnTo>
                        <a:pt x="165890" y="136674"/>
                      </a:lnTo>
                      <a:lnTo>
                        <a:pt x="118168" y="132129"/>
                      </a:lnTo>
                      <a:lnTo>
                        <a:pt x="68174" y="109405"/>
                      </a:lnTo>
                      <a:lnTo>
                        <a:pt x="36359" y="88952"/>
                      </a:lnTo>
                      <a:lnTo>
                        <a:pt x="0" y="70773"/>
                      </a:lnTo>
                      <a:lnTo>
                        <a:pt x="9090" y="34413"/>
                      </a:lnTo>
                      <a:lnTo>
                        <a:pt x="36359" y="11688"/>
                      </a:lnTo>
                      <a:lnTo>
                        <a:pt x="37809" y="11274"/>
                      </a:lnTo>
                      <a:lnTo>
                        <a:pt x="45883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2" name="Freeform 460">
                  <a:extLst>
                    <a:ext uri="{FF2B5EF4-FFF2-40B4-BE49-F238E27FC236}">
                      <a16:creationId xmlns:a16="http://schemas.microsoft.com/office/drawing/2014/main" id="{FE780997-EBA8-4CB1-9F7A-2EA428FC96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6468" y="3239887"/>
                  <a:ext cx="980085" cy="997754"/>
                </a:xfrm>
                <a:custGeom>
                  <a:avLst/>
                  <a:gdLst>
                    <a:gd name="connsiteX0" fmla="*/ 364030 w 1084401"/>
                    <a:gd name="connsiteY0" fmla="*/ 0 h 1103951"/>
                    <a:gd name="connsiteX1" fmla="*/ 400389 w 1084401"/>
                    <a:gd name="connsiteY1" fmla="*/ 52267 h 1103951"/>
                    <a:gd name="connsiteX2" fmla="*/ 400389 w 1084401"/>
                    <a:gd name="connsiteY2" fmla="*/ 86354 h 1103951"/>
                    <a:gd name="connsiteX3" fmla="*/ 411751 w 1084401"/>
                    <a:gd name="connsiteY3" fmla="*/ 111351 h 1103951"/>
                    <a:gd name="connsiteX4" fmla="*/ 411751 w 1084401"/>
                    <a:gd name="connsiteY4" fmla="*/ 134076 h 1103951"/>
                    <a:gd name="connsiteX5" fmla="*/ 402226 w 1084401"/>
                    <a:gd name="connsiteY5" fmla="*/ 130901 h 1103951"/>
                    <a:gd name="connsiteX6" fmla="*/ 402226 w 1084401"/>
                    <a:gd name="connsiteY6" fmla="*/ 140426 h 1103951"/>
                    <a:gd name="connsiteX7" fmla="*/ 392192 w 1084401"/>
                    <a:gd name="connsiteY7" fmla="*/ 137081 h 1103951"/>
                    <a:gd name="connsiteX8" fmla="*/ 395844 w 1084401"/>
                    <a:gd name="connsiteY8" fmla="*/ 177252 h 1103951"/>
                    <a:gd name="connsiteX9" fmla="*/ 434476 w 1084401"/>
                    <a:gd name="connsiteY9" fmla="*/ 204522 h 1103951"/>
                    <a:gd name="connsiteX10" fmla="*/ 486743 w 1084401"/>
                    <a:gd name="connsiteY10" fmla="*/ 229519 h 1103951"/>
                    <a:gd name="connsiteX11" fmla="*/ 459473 w 1084401"/>
                    <a:gd name="connsiteY11" fmla="*/ 252244 h 1103951"/>
                    <a:gd name="connsiteX12" fmla="*/ 450383 w 1084401"/>
                    <a:gd name="connsiteY12" fmla="*/ 288603 h 1103951"/>
                    <a:gd name="connsiteX13" fmla="*/ 482198 w 1084401"/>
                    <a:gd name="connsiteY13" fmla="*/ 306783 h 1103951"/>
                    <a:gd name="connsiteX14" fmla="*/ 518557 w 1084401"/>
                    <a:gd name="connsiteY14" fmla="*/ 327235 h 1103951"/>
                    <a:gd name="connsiteX15" fmla="*/ 568551 w 1084401"/>
                    <a:gd name="connsiteY15" fmla="*/ 349960 h 1103951"/>
                    <a:gd name="connsiteX16" fmla="*/ 616273 w 1084401"/>
                    <a:gd name="connsiteY16" fmla="*/ 354505 h 1103951"/>
                    <a:gd name="connsiteX17" fmla="*/ 636725 w 1084401"/>
                    <a:gd name="connsiteY17" fmla="*/ 374957 h 1103951"/>
                    <a:gd name="connsiteX18" fmla="*/ 663995 w 1084401"/>
                    <a:gd name="connsiteY18" fmla="*/ 381774 h 1103951"/>
                    <a:gd name="connsiteX19" fmla="*/ 713989 w 1084401"/>
                    <a:gd name="connsiteY19" fmla="*/ 386319 h 1103951"/>
                    <a:gd name="connsiteX20" fmla="*/ 732183 w 1084401"/>
                    <a:gd name="connsiteY20" fmla="*/ 386319 h 1103951"/>
                    <a:gd name="connsiteX21" fmla="*/ 736279 w 1084401"/>
                    <a:gd name="connsiteY21" fmla="*/ 376762 h 1103951"/>
                    <a:gd name="connsiteX22" fmla="*/ 729461 w 1084401"/>
                    <a:gd name="connsiteY22" fmla="*/ 349492 h 1103951"/>
                    <a:gd name="connsiteX23" fmla="*/ 736279 w 1084401"/>
                    <a:gd name="connsiteY23" fmla="*/ 333585 h 1103951"/>
                    <a:gd name="connsiteX24" fmla="*/ 745209 w 1084401"/>
                    <a:gd name="connsiteY24" fmla="*/ 328624 h 1103951"/>
                    <a:gd name="connsiteX25" fmla="*/ 745804 w 1084401"/>
                    <a:gd name="connsiteY25" fmla="*/ 327235 h 1103951"/>
                    <a:gd name="connsiteX26" fmla="*/ 766256 w 1084401"/>
                    <a:gd name="connsiteY26" fmla="*/ 315873 h 1103951"/>
                    <a:gd name="connsiteX27" fmla="*/ 773073 w 1084401"/>
                    <a:gd name="connsiteY27" fmla="*/ 349960 h 1103951"/>
                    <a:gd name="connsiteX28" fmla="*/ 773073 w 1084401"/>
                    <a:gd name="connsiteY28" fmla="*/ 359050 h 1103951"/>
                    <a:gd name="connsiteX29" fmla="*/ 804888 w 1084401"/>
                    <a:gd name="connsiteY29" fmla="*/ 374957 h 1103951"/>
                    <a:gd name="connsiteX30" fmla="*/ 825340 w 1084401"/>
                    <a:gd name="connsiteY30" fmla="*/ 370412 h 1103951"/>
                    <a:gd name="connsiteX31" fmla="*/ 857154 w 1084401"/>
                    <a:gd name="connsiteY31" fmla="*/ 370412 h 1103951"/>
                    <a:gd name="connsiteX32" fmla="*/ 881716 w 1084401"/>
                    <a:gd name="connsiteY32" fmla="*/ 370412 h 1103951"/>
                    <a:gd name="connsiteX33" fmla="*/ 881716 w 1084401"/>
                    <a:gd name="connsiteY33" fmla="*/ 349492 h 1103951"/>
                    <a:gd name="connsiteX34" fmla="*/ 863537 w 1084401"/>
                    <a:gd name="connsiteY34" fmla="*/ 338130 h 1103951"/>
                    <a:gd name="connsiteX35" fmla="*/ 879761 w 1084401"/>
                    <a:gd name="connsiteY35" fmla="*/ 335967 h 1103951"/>
                    <a:gd name="connsiteX36" fmla="*/ 873062 w 1084401"/>
                    <a:gd name="connsiteY36" fmla="*/ 331780 h 1103951"/>
                    <a:gd name="connsiteX37" fmla="*/ 903485 w 1084401"/>
                    <a:gd name="connsiteY37" fmla="*/ 327724 h 1103951"/>
                    <a:gd name="connsiteX38" fmla="*/ 929438 w 1084401"/>
                    <a:gd name="connsiteY38" fmla="*/ 301771 h 1103951"/>
                    <a:gd name="connsiteX39" fmla="*/ 938056 w 1084401"/>
                    <a:gd name="connsiteY39" fmla="*/ 296328 h 1103951"/>
                    <a:gd name="connsiteX40" fmla="*/ 938963 w 1084401"/>
                    <a:gd name="connsiteY40" fmla="*/ 295421 h 1103951"/>
                    <a:gd name="connsiteX41" fmla="*/ 982140 w 1084401"/>
                    <a:gd name="connsiteY41" fmla="*/ 268151 h 1103951"/>
                    <a:gd name="connsiteX42" fmla="*/ 1013955 w 1084401"/>
                    <a:gd name="connsiteY42" fmla="*/ 279513 h 1103951"/>
                    <a:gd name="connsiteX43" fmla="*/ 1041224 w 1084401"/>
                    <a:gd name="connsiteY43" fmla="*/ 263606 h 1103951"/>
                    <a:gd name="connsiteX44" fmla="*/ 1057131 w 1084401"/>
                    <a:gd name="connsiteY44" fmla="*/ 288603 h 1103951"/>
                    <a:gd name="connsiteX45" fmla="*/ 1045769 w 1084401"/>
                    <a:gd name="connsiteY45" fmla="*/ 306783 h 1103951"/>
                    <a:gd name="connsiteX46" fmla="*/ 1084401 w 1084401"/>
                    <a:gd name="connsiteY46" fmla="*/ 311328 h 1103951"/>
                    <a:gd name="connsiteX47" fmla="*/ 1084401 w 1084401"/>
                    <a:gd name="connsiteY47" fmla="*/ 327235 h 1103951"/>
                    <a:gd name="connsiteX48" fmla="*/ 1074876 w 1084401"/>
                    <a:gd name="connsiteY48" fmla="*/ 331045 h 1103951"/>
                    <a:gd name="connsiteX49" fmla="*/ 1074876 w 1084401"/>
                    <a:gd name="connsiteY49" fmla="*/ 333585 h 1103951"/>
                    <a:gd name="connsiteX50" fmla="*/ 1073436 w 1084401"/>
                    <a:gd name="connsiteY50" fmla="*/ 334161 h 1103951"/>
                    <a:gd name="connsiteX51" fmla="*/ 1077584 w 1084401"/>
                    <a:gd name="connsiteY51" fmla="*/ 359050 h 1103951"/>
                    <a:gd name="connsiteX52" fmla="*/ 1066471 w 1084401"/>
                    <a:gd name="connsiteY52" fmla="*/ 355875 h 1103951"/>
                    <a:gd name="connsiteX53" fmla="*/ 1068059 w 1084401"/>
                    <a:gd name="connsiteY53" fmla="*/ 365400 h 1103951"/>
                    <a:gd name="connsiteX54" fmla="*/ 1036898 w 1084401"/>
                    <a:gd name="connsiteY54" fmla="*/ 356497 h 1103951"/>
                    <a:gd name="connsiteX55" fmla="*/ 1002592 w 1084401"/>
                    <a:gd name="connsiteY55" fmla="*/ 381774 h 1103951"/>
                    <a:gd name="connsiteX56" fmla="*/ 1002592 w 1084401"/>
                    <a:gd name="connsiteY56" fmla="*/ 402227 h 1103951"/>
                    <a:gd name="connsiteX57" fmla="*/ 982140 w 1084401"/>
                    <a:gd name="connsiteY57" fmla="*/ 440859 h 1103951"/>
                    <a:gd name="connsiteX58" fmla="*/ 982140 w 1084401"/>
                    <a:gd name="connsiteY58" fmla="*/ 456766 h 1103951"/>
                    <a:gd name="connsiteX59" fmla="*/ 966233 w 1084401"/>
                    <a:gd name="connsiteY59" fmla="*/ 488580 h 1103951"/>
                    <a:gd name="connsiteX60" fmla="*/ 960280 w 1084401"/>
                    <a:gd name="connsiteY60" fmla="*/ 487786 h 1103951"/>
                    <a:gd name="connsiteX61" fmla="*/ 956708 w 1084401"/>
                    <a:gd name="connsiteY61" fmla="*/ 494930 h 1103951"/>
                    <a:gd name="connsiteX62" fmla="*/ 932146 w 1084401"/>
                    <a:gd name="connsiteY62" fmla="*/ 491655 h 1103951"/>
                    <a:gd name="connsiteX63" fmla="*/ 932146 w 1084401"/>
                    <a:gd name="connsiteY63" fmla="*/ 520395 h 1103951"/>
                    <a:gd name="connsiteX64" fmla="*/ 923056 w 1084401"/>
                    <a:gd name="connsiteY64" fmla="*/ 536302 h 1103951"/>
                    <a:gd name="connsiteX65" fmla="*/ 927601 w 1084401"/>
                    <a:gd name="connsiteY65" fmla="*/ 552209 h 1103951"/>
                    <a:gd name="connsiteX66" fmla="*/ 911694 w 1084401"/>
                    <a:gd name="connsiteY66" fmla="*/ 563572 h 1103951"/>
                    <a:gd name="connsiteX67" fmla="*/ 911575 w 1084401"/>
                    <a:gd name="connsiteY67" fmla="*/ 563203 h 1103951"/>
                    <a:gd name="connsiteX68" fmla="*/ 902169 w 1084401"/>
                    <a:gd name="connsiteY68" fmla="*/ 569922 h 1103951"/>
                    <a:gd name="connsiteX69" fmla="*/ 881716 w 1084401"/>
                    <a:gd name="connsiteY69" fmla="*/ 506293 h 1103951"/>
                    <a:gd name="connsiteX70" fmla="*/ 878292 w 1084401"/>
                    <a:gd name="connsiteY70" fmla="*/ 506293 h 1103951"/>
                    <a:gd name="connsiteX71" fmla="*/ 873062 w 1084401"/>
                    <a:gd name="connsiteY71" fmla="*/ 527212 h 1103951"/>
                    <a:gd name="connsiteX72" fmla="*/ 866850 w 1084401"/>
                    <a:gd name="connsiteY72" fmla="*/ 520310 h 1103951"/>
                    <a:gd name="connsiteX73" fmla="*/ 863537 w 1084401"/>
                    <a:gd name="connsiteY73" fmla="*/ 533562 h 1103951"/>
                    <a:gd name="connsiteX74" fmla="*/ 843085 w 1084401"/>
                    <a:gd name="connsiteY74" fmla="*/ 510838 h 1103951"/>
                    <a:gd name="connsiteX75" fmla="*/ 858992 w 1084401"/>
                    <a:gd name="connsiteY75" fmla="*/ 490385 h 1103951"/>
                    <a:gd name="connsiteX76" fmla="*/ 865871 w 1084401"/>
                    <a:gd name="connsiteY76" fmla="*/ 487437 h 1103951"/>
                    <a:gd name="connsiteX77" fmla="*/ 868517 w 1084401"/>
                    <a:gd name="connsiteY77" fmla="*/ 484035 h 1103951"/>
                    <a:gd name="connsiteX78" fmla="*/ 876342 w 1084401"/>
                    <a:gd name="connsiteY78" fmla="*/ 480682 h 1103951"/>
                    <a:gd name="connsiteX79" fmla="*/ 890806 w 1084401"/>
                    <a:gd name="connsiteY79" fmla="*/ 451754 h 1103951"/>
                    <a:gd name="connsiteX80" fmla="*/ 870354 w 1084401"/>
                    <a:gd name="connsiteY80" fmla="*/ 447209 h 1103951"/>
                    <a:gd name="connsiteX81" fmla="*/ 838540 w 1084401"/>
                    <a:gd name="connsiteY81" fmla="*/ 447209 h 1103951"/>
                    <a:gd name="connsiteX82" fmla="*/ 799908 w 1084401"/>
                    <a:gd name="connsiteY82" fmla="*/ 440391 h 1103951"/>
                    <a:gd name="connsiteX83" fmla="*/ 795363 w 1084401"/>
                    <a:gd name="connsiteY83" fmla="*/ 408577 h 1103951"/>
                    <a:gd name="connsiteX84" fmla="*/ 779456 w 1084401"/>
                    <a:gd name="connsiteY84" fmla="*/ 408577 h 1103951"/>
                    <a:gd name="connsiteX85" fmla="*/ 756529 w 1084401"/>
                    <a:gd name="connsiteY85" fmla="*/ 395203 h 1103951"/>
                    <a:gd name="connsiteX86" fmla="*/ 745804 w 1084401"/>
                    <a:gd name="connsiteY86" fmla="*/ 413589 h 1103951"/>
                    <a:gd name="connsiteX87" fmla="*/ 773073 w 1084401"/>
                    <a:gd name="connsiteY87" fmla="*/ 434041 h 1103951"/>
                    <a:gd name="connsiteX88" fmla="*/ 750349 w 1084401"/>
                    <a:gd name="connsiteY88" fmla="*/ 449948 h 1103951"/>
                    <a:gd name="connsiteX89" fmla="*/ 738986 w 1084401"/>
                    <a:gd name="connsiteY89" fmla="*/ 461311 h 1103951"/>
                    <a:gd name="connsiteX90" fmla="*/ 766256 w 1084401"/>
                    <a:gd name="connsiteY90" fmla="*/ 477218 h 1103951"/>
                    <a:gd name="connsiteX91" fmla="*/ 761711 w 1084401"/>
                    <a:gd name="connsiteY91" fmla="*/ 499943 h 1103951"/>
                    <a:gd name="connsiteX92" fmla="*/ 773073 w 1084401"/>
                    <a:gd name="connsiteY92" fmla="*/ 531757 h 1103951"/>
                    <a:gd name="connsiteX93" fmla="*/ 777618 w 1084401"/>
                    <a:gd name="connsiteY93" fmla="*/ 559027 h 1103951"/>
                    <a:gd name="connsiteX94" fmla="*/ 773073 w 1084401"/>
                    <a:gd name="connsiteY94" fmla="*/ 574934 h 1103951"/>
                    <a:gd name="connsiteX95" fmla="*/ 765362 w 1084401"/>
                    <a:gd name="connsiteY95" fmla="*/ 574934 h 1103951"/>
                    <a:gd name="connsiteX96" fmla="*/ 763548 w 1084401"/>
                    <a:gd name="connsiteY96" fmla="*/ 581284 h 1103951"/>
                    <a:gd name="connsiteX97" fmla="*/ 736279 w 1084401"/>
                    <a:gd name="connsiteY97" fmla="*/ 581284 h 1103951"/>
                    <a:gd name="connsiteX98" fmla="*/ 702627 w 1084401"/>
                    <a:gd name="connsiteY98" fmla="*/ 590140 h 1103951"/>
                    <a:gd name="connsiteX99" fmla="*/ 702627 w 1084401"/>
                    <a:gd name="connsiteY99" fmla="*/ 611294 h 1103951"/>
                    <a:gd name="connsiteX100" fmla="*/ 686720 w 1084401"/>
                    <a:gd name="connsiteY100" fmla="*/ 634018 h 1103951"/>
                    <a:gd name="connsiteX101" fmla="*/ 678905 w 1084401"/>
                    <a:gd name="connsiteY101" fmla="*/ 637926 h 1103951"/>
                    <a:gd name="connsiteX102" fmla="*/ 677195 w 1084401"/>
                    <a:gd name="connsiteY102" fmla="*/ 640368 h 1103951"/>
                    <a:gd name="connsiteX103" fmla="*/ 629557 w 1084401"/>
                    <a:gd name="connsiteY103" fmla="*/ 664187 h 1103951"/>
                    <a:gd name="connsiteX104" fmla="*/ 589004 w 1084401"/>
                    <a:gd name="connsiteY104" fmla="*/ 709010 h 1103951"/>
                    <a:gd name="connsiteX105" fmla="*/ 561734 w 1084401"/>
                    <a:gd name="connsiteY105" fmla="*/ 731734 h 1103951"/>
                    <a:gd name="connsiteX106" fmla="*/ 525375 w 1084401"/>
                    <a:gd name="connsiteY106" fmla="*/ 756731 h 1103951"/>
                    <a:gd name="connsiteX107" fmla="*/ 525375 w 1084401"/>
                    <a:gd name="connsiteY107" fmla="*/ 774911 h 1103951"/>
                    <a:gd name="connsiteX108" fmla="*/ 515850 w 1084401"/>
                    <a:gd name="connsiteY108" fmla="*/ 780354 h 1103951"/>
                    <a:gd name="connsiteX109" fmla="*/ 515850 w 1084401"/>
                    <a:gd name="connsiteY109" fmla="*/ 781261 h 1103951"/>
                    <a:gd name="connsiteX110" fmla="*/ 499942 w 1084401"/>
                    <a:gd name="connsiteY110" fmla="*/ 790351 h 1103951"/>
                    <a:gd name="connsiteX111" fmla="*/ 461310 w 1084401"/>
                    <a:gd name="connsiteY111" fmla="*/ 806258 h 1103951"/>
                    <a:gd name="connsiteX112" fmla="*/ 452282 w 1084401"/>
                    <a:gd name="connsiteY112" fmla="*/ 806258 h 1103951"/>
                    <a:gd name="connsiteX113" fmla="*/ 443566 w 1084401"/>
                    <a:gd name="connsiteY113" fmla="*/ 827178 h 1103951"/>
                    <a:gd name="connsiteX114" fmla="*/ 454928 w 1084401"/>
                    <a:gd name="connsiteY114" fmla="*/ 874900 h 1103951"/>
                    <a:gd name="connsiteX115" fmla="*/ 454928 w 1084401"/>
                    <a:gd name="connsiteY115" fmla="*/ 908987 h 1103951"/>
                    <a:gd name="connsiteX116" fmla="*/ 439021 w 1084401"/>
                    <a:gd name="connsiteY116" fmla="*/ 945346 h 1103951"/>
                    <a:gd name="connsiteX117" fmla="*/ 439021 w 1084401"/>
                    <a:gd name="connsiteY117" fmla="*/ 1004430 h 1103951"/>
                    <a:gd name="connsiteX118" fmla="*/ 429496 w 1084401"/>
                    <a:gd name="connsiteY118" fmla="*/ 1007288 h 1103951"/>
                    <a:gd name="connsiteX119" fmla="*/ 429496 w 1084401"/>
                    <a:gd name="connsiteY119" fmla="*/ 1010780 h 1103951"/>
                    <a:gd name="connsiteX120" fmla="*/ 413549 w 1084401"/>
                    <a:gd name="connsiteY120" fmla="*/ 1015564 h 1103951"/>
                    <a:gd name="connsiteX121" fmla="*/ 400389 w 1084401"/>
                    <a:gd name="connsiteY121" fmla="*/ 1036245 h 1103951"/>
                    <a:gd name="connsiteX122" fmla="*/ 411751 w 1084401"/>
                    <a:gd name="connsiteY122" fmla="*/ 1047607 h 1103951"/>
                    <a:gd name="connsiteX123" fmla="*/ 400054 w 1084401"/>
                    <a:gd name="connsiteY123" fmla="*/ 1051785 h 1103951"/>
                    <a:gd name="connsiteX124" fmla="*/ 402226 w 1084401"/>
                    <a:gd name="connsiteY124" fmla="*/ 1053957 h 1103951"/>
                    <a:gd name="connsiteX125" fmla="*/ 378494 w 1084401"/>
                    <a:gd name="connsiteY125" fmla="*/ 1062433 h 1103951"/>
                    <a:gd name="connsiteX126" fmla="*/ 368574 w 1084401"/>
                    <a:gd name="connsiteY126" fmla="*/ 1086239 h 1103951"/>
                    <a:gd name="connsiteX127" fmla="*/ 352667 w 1084401"/>
                    <a:gd name="connsiteY127" fmla="*/ 1097601 h 1103951"/>
                    <a:gd name="connsiteX128" fmla="*/ 352432 w 1084401"/>
                    <a:gd name="connsiteY128" fmla="*/ 1097316 h 1103951"/>
                    <a:gd name="connsiteX129" fmla="*/ 343142 w 1084401"/>
                    <a:gd name="connsiteY129" fmla="*/ 1103951 h 1103951"/>
                    <a:gd name="connsiteX130" fmla="*/ 311328 w 1084401"/>
                    <a:gd name="connsiteY130" fmla="*/ 1065319 h 1103951"/>
                    <a:gd name="connsiteX131" fmla="*/ 288603 w 1084401"/>
                    <a:gd name="connsiteY131" fmla="*/ 1017598 h 1103951"/>
                    <a:gd name="connsiteX132" fmla="*/ 279513 w 1084401"/>
                    <a:gd name="connsiteY132" fmla="*/ 978966 h 1103951"/>
                    <a:gd name="connsiteX133" fmla="*/ 263606 w 1084401"/>
                    <a:gd name="connsiteY133" fmla="*/ 958513 h 1103951"/>
                    <a:gd name="connsiteX134" fmla="*/ 245426 w 1084401"/>
                    <a:gd name="connsiteY134" fmla="*/ 924426 h 1103951"/>
                    <a:gd name="connsiteX135" fmla="*/ 236336 w 1084401"/>
                    <a:gd name="connsiteY135" fmla="*/ 876705 h 1103951"/>
                    <a:gd name="connsiteX136" fmla="*/ 229519 w 1084401"/>
                    <a:gd name="connsiteY136" fmla="*/ 856252 h 1103951"/>
                    <a:gd name="connsiteX137" fmla="*/ 197704 w 1084401"/>
                    <a:gd name="connsiteY137" fmla="*/ 801713 h 1103951"/>
                    <a:gd name="connsiteX138" fmla="*/ 181797 w 1084401"/>
                    <a:gd name="connsiteY138" fmla="*/ 726722 h 1103951"/>
                    <a:gd name="connsiteX139" fmla="*/ 170435 w 1084401"/>
                    <a:gd name="connsiteY139" fmla="*/ 679000 h 1103951"/>
                    <a:gd name="connsiteX140" fmla="*/ 170435 w 1084401"/>
                    <a:gd name="connsiteY140" fmla="*/ 635823 h 1103951"/>
                    <a:gd name="connsiteX141" fmla="*/ 165890 w 1084401"/>
                    <a:gd name="connsiteY141" fmla="*/ 597191 h 1103951"/>
                    <a:gd name="connsiteX142" fmla="*/ 111351 w 1084401"/>
                    <a:gd name="connsiteY142" fmla="*/ 617644 h 1103951"/>
                    <a:gd name="connsiteX143" fmla="*/ 86354 w 1084401"/>
                    <a:gd name="connsiteY143" fmla="*/ 613099 h 1103951"/>
                    <a:gd name="connsiteX144" fmla="*/ 36359 w 1084401"/>
                    <a:gd name="connsiteY144" fmla="*/ 565377 h 1103951"/>
                    <a:gd name="connsiteX145" fmla="*/ 52267 w 1084401"/>
                    <a:gd name="connsiteY145" fmla="*/ 554014 h 1103951"/>
                    <a:gd name="connsiteX146" fmla="*/ 43177 w 1084401"/>
                    <a:gd name="connsiteY146" fmla="*/ 538107 h 1103951"/>
                    <a:gd name="connsiteX147" fmla="*/ 0 w 1084401"/>
                    <a:gd name="connsiteY147" fmla="*/ 499475 h 1103951"/>
                    <a:gd name="connsiteX148" fmla="*/ 24997 w 1084401"/>
                    <a:gd name="connsiteY148" fmla="*/ 479023 h 1103951"/>
                    <a:gd name="connsiteX149" fmla="*/ 26761 w 1084401"/>
                    <a:gd name="connsiteY149" fmla="*/ 479023 h 1103951"/>
                    <a:gd name="connsiteX150" fmla="*/ 34522 w 1084401"/>
                    <a:gd name="connsiteY150" fmla="*/ 472673 h 1103951"/>
                    <a:gd name="connsiteX151" fmla="*/ 104938 w 1084401"/>
                    <a:gd name="connsiteY151" fmla="*/ 472673 h 1103951"/>
                    <a:gd name="connsiteX152" fmla="*/ 95444 w 1084401"/>
                    <a:gd name="connsiteY152" fmla="*/ 440391 h 1103951"/>
                    <a:gd name="connsiteX153" fmla="*/ 74991 w 1084401"/>
                    <a:gd name="connsiteY153" fmla="*/ 419939 h 1103951"/>
                    <a:gd name="connsiteX154" fmla="*/ 68174 w 1084401"/>
                    <a:gd name="connsiteY154" fmla="*/ 392669 h 1103951"/>
                    <a:gd name="connsiteX155" fmla="*/ 47722 w 1084401"/>
                    <a:gd name="connsiteY155" fmla="*/ 372217 h 1103951"/>
                    <a:gd name="connsiteX156" fmla="*/ 90899 w 1084401"/>
                    <a:gd name="connsiteY156" fmla="*/ 329040 h 1103951"/>
                    <a:gd name="connsiteX157" fmla="*/ 93772 w 1084401"/>
                    <a:gd name="connsiteY157" fmla="*/ 329343 h 1103951"/>
                    <a:gd name="connsiteX158" fmla="*/ 100424 w 1084401"/>
                    <a:gd name="connsiteY158" fmla="*/ 322690 h 1103951"/>
                    <a:gd name="connsiteX159" fmla="*/ 139763 w 1084401"/>
                    <a:gd name="connsiteY159" fmla="*/ 326831 h 1103951"/>
                    <a:gd name="connsiteX160" fmla="*/ 170435 w 1084401"/>
                    <a:gd name="connsiteY160" fmla="*/ 290408 h 1103951"/>
                    <a:gd name="connsiteX161" fmla="*/ 193160 w 1084401"/>
                    <a:gd name="connsiteY161" fmla="*/ 247232 h 1103951"/>
                    <a:gd name="connsiteX162" fmla="*/ 229519 w 1084401"/>
                    <a:gd name="connsiteY162" fmla="*/ 204055 h 1103951"/>
                    <a:gd name="connsiteX163" fmla="*/ 229519 w 1084401"/>
                    <a:gd name="connsiteY163" fmla="*/ 172240 h 1103951"/>
                    <a:gd name="connsiteX164" fmla="*/ 256789 w 1084401"/>
                    <a:gd name="connsiteY164" fmla="*/ 151788 h 1103951"/>
                    <a:gd name="connsiteX165" fmla="*/ 229519 w 1084401"/>
                    <a:gd name="connsiteY165" fmla="*/ 124518 h 1103951"/>
                    <a:gd name="connsiteX166" fmla="*/ 220429 w 1084401"/>
                    <a:gd name="connsiteY166" fmla="*/ 97249 h 1103951"/>
                    <a:gd name="connsiteX167" fmla="*/ 204522 w 1084401"/>
                    <a:gd name="connsiteY167" fmla="*/ 58617 h 1103951"/>
                    <a:gd name="connsiteX168" fmla="*/ 220429 w 1084401"/>
                    <a:gd name="connsiteY168" fmla="*/ 38165 h 1103951"/>
                    <a:gd name="connsiteX169" fmla="*/ 224419 w 1084401"/>
                    <a:gd name="connsiteY169" fmla="*/ 38932 h 1103951"/>
                    <a:gd name="connsiteX170" fmla="*/ 229954 w 1084401"/>
                    <a:gd name="connsiteY170" fmla="*/ 31815 h 1103951"/>
                    <a:gd name="connsiteX171" fmla="*/ 289038 w 1084401"/>
                    <a:gd name="connsiteY171" fmla="*/ 43177 h 1103951"/>
                    <a:gd name="connsiteX172" fmla="*/ 327610 w 1084401"/>
                    <a:gd name="connsiteY172" fmla="*/ 37087 h 1103951"/>
                    <a:gd name="connsiteX173" fmla="*/ 354505 w 1084401"/>
                    <a:gd name="connsiteY173" fmla="*/ 6350 h 1103951"/>
                    <a:gd name="connsiteX174" fmla="*/ 356263 w 1084401"/>
                    <a:gd name="connsiteY174" fmla="*/ 8877 h 1103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084401" h="1103951">
                      <a:moveTo>
                        <a:pt x="364030" y="0"/>
                      </a:moveTo>
                      <a:lnTo>
                        <a:pt x="400389" y="52267"/>
                      </a:lnTo>
                      <a:lnTo>
                        <a:pt x="400389" y="86354"/>
                      </a:lnTo>
                      <a:lnTo>
                        <a:pt x="411751" y="111351"/>
                      </a:lnTo>
                      <a:lnTo>
                        <a:pt x="411751" y="134076"/>
                      </a:lnTo>
                      <a:lnTo>
                        <a:pt x="402226" y="130901"/>
                      </a:lnTo>
                      <a:lnTo>
                        <a:pt x="402226" y="140426"/>
                      </a:lnTo>
                      <a:lnTo>
                        <a:pt x="392192" y="137081"/>
                      </a:lnTo>
                      <a:lnTo>
                        <a:pt x="395844" y="177252"/>
                      </a:lnTo>
                      <a:lnTo>
                        <a:pt x="434476" y="204522"/>
                      </a:lnTo>
                      <a:lnTo>
                        <a:pt x="486743" y="229519"/>
                      </a:lnTo>
                      <a:lnTo>
                        <a:pt x="459473" y="252244"/>
                      </a:lnTo>
                      <a:lnTo>
                        <a:pt x="450383" y="288603"/>
                      </a:lnTo>
                      <a:lnTo>
                        <a:pt x="482198" y="306783"/>
                      </a:lnTo>
                      <a:lnTo>
                        <a:pt x="518557" y="327235"/>
                      </a:lnTo>
                      <a:lnTo>
                        <a:pt x="568551" y="349960"/>
                      </a:lnTo>
                      <a:lnTo>
                        <a:pt x="616273" y="354505"/>
                      </a:lnTo>
                      <a:lnTo>
                        <a:pt x="636725" y="374957"/>
                      </a:lnTo>
                      <a:lnTo>
                        <a:pt x="663995" y="381774"/>
                      </a:lnTo>
                      <a:lnTo>
                        <a:pt x="713989" y="386319"/>
                      </a:lnTo>
                      <a:lnTo>
                        <a:pt x="732183" y="386319"/>
                      </a:lnTo>
                      <a:lnTo>
                        <a:pt x="736279" y="376762"/>
                      </a:lnTo>
                      <a:lnTo>
                        <a:pt x="729461" y="349492"/>
                      </a:lnTo>
                      <a:lnTo>
                        <a:pt x="736279" y="333585"/>
                      </a:lnTo>
                      <a:lnTo>
                        <a:pt x="745209" y="328624"/>
                      </a:lnTo>
                      <a:lnTo>
                        <a:pt x="745804" y="327235"/>
                      </a:lnTo>
                      <a:lnTo>
                        <a:pt x="766256" y="315873"/>
                      </a:lnTo>
                      <a:lnTo>
                        <a:pt x="773073" y="349960"/>
                      </a:lnTo>
                      <a:lnTo>
                        <a:pt x="773073" y="359050"/>
                      </a:lnTo>
                      <a:lnTo>
                        <a:pt x="804888" y="374957"/>
                      </a:lnTo>
                      <a:lnTo>
                        <a:pt x="825340" y="370412"/>
                      </a:lnTo>
                      <a:lnTo>
                        <a:pt x="857154" y="370412"/>
                      </a:lnTo>
                      <a:lnTo>
                        <a:pt x="881716" y="370412"/>
                      </a:lnTo>
                      <a:lnTo>
                        <a:pt x="881716" y="349492"/>
                      </a:lnTo>
                      <a:lnTo>
                        <a:pt x="863537" y="338130"/>
                      </a:lnTo>
                      <a:lnTo>
                        <a:pt x="879761" y="335967"/>
                      </a:lnTo>
                      <a:lnTo>
                        <a:pt x="873062" y="331780"/>
                      </a:lnTo>
                      <a:lnTo>
                        <a:pt x="903485" y="327724"/>
                      </a:lnTo>
                      <a:lnTo>
                        <a:pt x="929438" y="301771"/>
                      </a:lnTo>
                      <a:lnTo>
                        <a:pt x="938056" y="296328"/>
                      </a:lnTo>
                      <a:lnTo>
                        <a:pt x="938963" y="295421"/>
                      </a:lnTo>
                      <a:lnTo>
                        <a:pt x="982140" y="268151"/>
                      </a:lnTo>
                      <a:lnTo>
                        <a:pt x="1013955" y="279513"/>
                      </a:lnTo>
                      <a:lnTo>
                        <a:pt x="1041224" y="263606"/>
                      </a:lnTo>
                      <a:lnTo>
                        <a:pt x="1057131" y="288603"/>
                      </a:lnTo>
                      <a:lnTo>
                        <a:pt x="1045769" y="306783"/>
                      </a:lnTo>
                      <a:lnTo>
                        <a:pt x="1084401" y="311328"/>
                      </a:lnTo>
                      <a:lnTo>
                        <a:pt x="1084401" y="327235"/>
                      </a:lnTo>
                      <a:lnTo>
                        <a:pt x="1074876" y="331045"/>
                      </a:lnTo>
                      <a:lnTo>
                        <a:pt x="1074876" y="333585"/>
                      </a:lnTo>
                      <a:lnTo>
                        <a:pt x="1073436" y="334161"/>
                      </a:lnTo>
                      <a:lnTo>
                        <a:pt x="1077584" y="359050"/>
                      </a:lnTo>
                      <a:lnTo>
                        <a:pt x="1066471" y="355875"/>
                      </a:lnTo>
                      <a:lnTo>
                        <a:pt x="1068059" y="365400"/>
                      </a:lnTo>
                      <a:lnTo>
                        <a:pt x="1036898" y="356497"/>
                      </a:lnTo>
                      <a:lnTo>
                        <a:pt x="1002592" y="381774"/>
                      </a:lnTo>
                      <a:lnTo>
                        <a:pt x="1002592" y="402227"/>
                      </a:lnTo>
                      <a:lnTo>
                        <a:pt x="982140" y="440859"/>
                      </a:lnTo>
                      <a:lnTo>
                        <a:pt x="982140" y="456766"/>
                      </a:lnTo>
                      <a:lnTo>
                        <a:pt x="966233" y="488580"/>
                      </a:lnTo>
                      <a:lnTo>
                        <a:pt x="960280" y="487786"/>
                      </a:lnTo>
                      <a:lnTo>
                        <a:pt x="956708" y="494930"/>
                      </a:lnTo>
                      <a:lnTo>
                        <a:pt x="932146" y="491655"/>
                      </a:lnTo>
                      <a:lnTo>
                        <a:pt x="932146" y="520395"/>
                      </a:lnTo>
                      <a:lnTo>
                        <a:pt x="923056" y="536302"/>
                      </a:lnTo>
                      <a:lnTo>
                        <a:pt x="927601" y="552209"/>
                      </a:lnTo>
                      <a:lnTo>
                        <a:pt x="911694" y="563572"/>
                      </a:lnTo>
                      <a:lnTo>
                        <a:pt x="911575" y="563203"/>
                      </a:lnTo>
                      <a:lnTo>
                        <a:pt x="902169" y="569922"/>
                      </a:lnTo>
                      <a:lnTo>
                        <a:pt x="881716" y="506293"/>
                      </a:lnTo>
                      <a:lnTo>
                        <a:pt x="878292" y="506293"/>
                      </a:lnTo>
                      <a:lnTo>
                        <a:pt x="873062" y="527212"/>
                      </a:lnTo>
                      <a:lnTo>
                        <a:pt x="866850" y="520310"/>
                      </a:lnTo>
                      <a:lnTo>
                        <a:pt x="863537" y="533562"/>
                      </a:lnTo>
                      <a:lnTo>
                        <a:pt x="843085" y="510838"/>
                      </a:lnTo>
                      <a:lnTo>
                        <a:pt x="858992" y="490385"/>
                      </a:lnTo>
                      <a:lnTo>
                        <a:pt x="865871" y="487437"/>
                      </a:lnTo>
                      <a:lnTo>
                        <a:pt x="868517" y="484035"/>
                      </a:lnTo>
                      <a:lnTo>
                        <a:pt x="876342" y="480682"/>
                      </a:lnTo>
                      <a:lnTo>
                        <a:pt x="890806" y="451754"/>
                      </a:lnTo>
                      <a:lnTo>
                        <a:pt x="870354" y="447209"/>
                      </a:lnTo>
                      <a:lnTo>
                        <a:pt x="838540" y="447209"/>
                      </a:lnTo>
                      <a:lnTo>
                        <a:pt x="799908" y="440391"/>
                      </a:lnTo>
                      <a:lnTo>
                        <a:pt x="795363" y="408577"/>
                      </a:lnTo>
                      <a:lnTo>
                        <a:pt x="779456" y="408577"/>
                      </a:lnTo>
                      <a:lnTo>
                        <a:pt x="756529" y="395203"/>
                      </a:lnTo>
                      <a:lnTo>
                        <a:pt x="745804" y="413589"/>
                      </a:lnTo>
                      <a:lnTo>
                        <a:pt x="773073" y="434041"/>
                      </a:lnTo>
                      <a:lnTo>
                        <a:pt x="750349" y="449948"/>
                      </a:lnTo>
                      <a:lnTo>
                        <a:pt x="738986" y="461311"/>
                      </a:lnTo>
                      <a:lnTo>
                        <a:pt x="766256" y="477218"/>
                      </a:lnTo>
                      <a:lnTo>
                        <a:pt x="761711" y="499943"/>
                      </a:lnTo>
                      <a:lnTo>
                        <a:pt x="773073" y="531757"/>
                      </a:lnTo>
                      <a:lnTo>
                        <a:pt x="777618" y="559027"/>
                      </a:lnTo>
                      <a:lnTo>
                        <a:pt x="773073" y="574934"/>
                      </a:lnTo>
                      <a:lnTo>
                        <a:pt x="765362" y="574934"/>
                      </a:lnTo>
                      <a:lnTo>
                        <a:pt x="763548" y="581284"/>
                      </a:lnTo>
                      <a:lnTo>
                        <a:pt x="736279" y="581284"/>
                      </a:lnTo>
                      <a:lnTo>
                        <a:pt x="702627" y="590140"/>
                      </a:lnTo>
                      <a:lnTo>
                        <a:pt x="702627" y="611294"/>
                      </a:lnTo>
                      <a:lnTo>
                        <a:pt x="686720" y="634018"/>
                      </a:lnTo>
                      <a:lnTo>
                        <a:pt x="678905" y="637926"/>
                      </a:lnTo>
                      <a:lnTo>
                        <a:pt x="677195" y="640368"/>
                      </a:lnTo>
                      <a:lnTo>
                        <a:pt x="629557" y="664187"/>
                      </a:lnTo>
                      <a:lnTo>
                        <a:pt x="589004" y="709010"/>
                      </a:lnTo>
                      <a:lnTo>
                        <a:pt x="561734" y="731734"/>
                      </a:lnTo>
                      <a:lnTo>
                        <a:pt x="525375" y="756731"/>
                      </a:lnTo>
                      <a:lnTo>
                        <a:pt x="525375" y="774911"/>
                      </a:lnTo>
                      <a:lnTo>
                        <a:pt x="515850" y="780354"/>
                      </a:lnTo>
                      <a:lnTo>
                        <a:pt x="515850" y="781261"/>
                      </a:lnTo>
                      <a:lnTo>
                        <a:pt x="499942" y="790351"/>
                      </a:lnTo>
                      <a:lnTo>
                        <a:pt x="461310" y="806258"/>
                      </a:lnTo>
                      <a:lnTo>
                        <a:pt x="452282" y="806258"/>
                      </a:lnTo>
                      <a:lnTo>
                        <a:pt x="443566" y="827178"/>
                      </a:lnTo>
                      <a:lnTo>
                        <a:pt x="454928" y="874900"/>
                      </a:lnTo>
                      <a:lnTo>
                        <a:pt x="454928" y="908987"/>
                      </a:lnTo>
                      <a:lnTo>
                        <a:pt x="439021" y="945346"/>
                      </a:lnTo>
                      <a:lnTo>
                        <a:pt x="439021" y="1004430"/>
                      </a:lnTo>
                      <a:lnTo>
                        <a:pt x="429496" y="1007288"/>
                      </a:lnTo>
                      <a:lnTo>
                        <a:pt x="429496" y="1010780"/>
                      </a:lnTo>
                      <a:lnTo>
                        <a:pt x="413549" y="1015564"/>
                      </a:lnTo>
                      <a:lnTo>
                        <a:pt x="400389" y="1036245"/>
                      </a:lnTo>
                      <a:lnTo>
                        <a:pt x="411751" y="1047607"/>
                      </a:lnTo>
                      <a:lnTo>
                        <a:pt x="400054" y="1051785"/>
                      </a:lnTo>
                      <a:lnTo>
                        <a:pt x="402226" y="1053957"/>
                      </a:lnTo>
                      <a:lnTo>
                        <a:pt x="378494" y="1062433"/>
                      </a:lnTo>
                      <a:lnTo>
                        <a:pt x="368574" y="1086239"/>
                      </a:lnTo>
                      <a:lnTo>
                        <a:pt x="352667" y="1097601"/>
                      </a:lnTo>
                      <a:lnTo>
                        <a:pt x="352432" y="1097316"/>
                      </a:lnTo>
                      <a:lnTo>
                        <a:pt x="343142" y="1103951"/>
                      </a:lnTo>
                      <a:lnTo>
                        <a:pt x="311328" y="1065319"/>
                      </a:lnTo>
                      <a:lnTo>
                        <a:pt x="288603" y="1017598"/>
                      </a:lnTo>
                      <a:lnTo>
                        <a:pt x="279513" y="978966"/>
                      </a:lnTo>
                      <a:lnTo>
                        <a:pt x="263606" y="958513"/>
                      </a:lnTo>
                      <a:lnTo>
                        <a:pt x="245426" y="924426"/>
                      </a:lnTo>
                      <a:lnTo>
                        <a:pt x="236336" y="876705"/>
                      </a:lnTo>
                      <a:lnTo>
                        <a:pt x="229519" y="856252"/>
                      </a:lnTo>
                      <a:lnTo>
                        <a:pt x="197704" y="801713"/>
                      </a:lnTo>
                      <a:lnTo>
                        <a:pt x="181797" y="726722"/>
                      </a:lnTo>
                      <a:lnTo>
                        <a:pt x="170435" y="679000"/>
                      </a:lnTo>
                      <a:lnTo>
                        <a:pt x="170435" y="635823"/>
                      </a:lnTo>
                      <a:lnTo>
                        <a:pt x="165890" y="597191"/>
                      </a:lnTo>
                      <a:lnTo>
                        <a:pt x="111351" y="617644"/>
                      </a:lnTo>
                      <a:lnTo>
                        <a:pt x="86354" y="613099"/>
                      </a:lnTo>
                      <a:lnTo>
                        <a:pt x="36359" y="565377"/>
                      </a:lnTo>
                      <a:lnTo>
                        <a:pt x="52267" y="554014"/>
                      </a:lnTo>
                      <a:lnTo>
                        <a:pt x="43177" y="538107"/>
                      </a:lnTo>
                      <a:lnTo>
                        <a:pt x="0" y="499475"/>
                      </a:lnTo>
                      <a:lnTo>
                        <a:pt x="24997" y="479023"/>
                      </a:lnTo>
                      <a:lnTo>
                        <a:pt x="26761" y="479023"/>
                      </a:lnTo>
                      <a:lnTo>
                        <a:pt x="34522" y="472673"/>
                      </a:lnTo>
                      <a:lnTo>
                        <a:pt x="104938" y="472673"/>
                      </a:lnTo>
                      <a:lnTo>
                        <a:pt x="95444" y="440391"/>
                      </a:lnTo>
                      <a:lnTo>
                        <a:pt x="74991" y="419939"/>
                      </a:lnTo>
                      <a:lnTo>
                        <a:pt x="68174" y="392669"/>
                      </a:lnTo>
                      <a:lnTo>
                        <a:pt x="47722" y="372217"/>
                      </a:lnTo>
                      <a:lnTo>
                        <a:pt x="90899" y="329040"/>
                      </a:lnTo>
                      <a:lnTo>
                        <a:pt x="93772" y="329343"/>
                      </a:lnTo>
                      <a:lnTo>
                        <a:pt x="100424" y="322690"/>
                      </a:lnTo>
                      <a:lnTo>
                        <a:pt x="139763" y="326831"/>
                      </a:lnTo>
                      <a:lnTo>
                        <a:pt x="170435" y="290408"/>
                      </a:lnTo>
                      <a:lnTo>
                        <a:pt x="193160" y="247232"/>
                      </a:lnTo>
                      <a:lnTo>
                        <a:pt x="229519" y="204055"/>
                      </a:lnTo>
                      <a:lnTo>
                        <a:pt x="229519" y="172240"/>
                      </a:lnTo>
                      <a:lnTo>
                        <a:pt x="256789" y="151788"/>
                      </a:lnTo>
                      <a:lnTo>
                        <a:pt x="229519" y="124518"/>
                      </a:lnTo>
                      <a:lnTo>
                        <a:pt x="220429" y="97249"/>
                      </a:lnTo>
                      <a:lnTo>
                        <a:pt x="204522" y="58617"/>
                      </a:lnTo>
                      <a:lnTo>
                        <a:pt x="220429" y="38165"/>
                      </a:lnTo>
                      <a:lnTo>
                        <a:pt x="224419" y="38932"/>
                      </a:lnTo>
                      <a:lnTo>
                        <a:pt x="229954" y="31815"/>
                      </a:lnTo>
                      <a:lnTo>
                        <a:pt x="289038" y="43177"/>
                      </a:lnTo>
                      <a:lnTo>
                        <a:pt x="327610" y="37087"/>
                      </a:lnTo>
                      <a:lnTo>
                        <a:pt x="354505" y="6350"/>
                      </a:lnTo>
                      <a:lnTo>
                        <a:pt x="356263" y="88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33" name="Freeform 459">
                  <a:extLst>
                    <a:ext uri="{FF2B5EF4-FFF2-40B4-BE49-F238E27FC236}">
                      <a16:creationId xmlns:a16="http://schemas.microsoft.com/office/drawing/2014/main" id="{5D482313-EEFC-4B04-8D93-80C82EDE5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6035" y="3611311"/>
                  <a:ext cx="164506" cy="135751"/>
                </a:xfrm>
                <a:custGeom>
                  <a:avLst/>
                  <a:gdLst>
                    <a:gd name="connsiteX0" fmla="*/ 168162 w 182014"/>
                    <a:gd name="connsiteY0" fmla="*/ 0 h 150200"/>
                    <a:gd name="connsiteX1" fmla="*/ 170781 w 182014"/>
                    <a:gd name="connsiteY1" fmla="*/ 6548 h 150200"/>
                    <a:gd name="connsiteX2" fmla="*/ 172924 w 182014"/>
                    <a:gd name="connsiteY2" fmla="*/ 4762 h 150200"/>
                    <a:gd name="connsiteX3" fmla="*/ 177469 w 182014"/>
                    <a:gd name="connsiteY3" fmla="*/ 16125 h 150200"/>
                    <a:gd name="connsiteX4" fmla="*/ 182014 w 182014"/>
                    <a:gd name="connsiteY4" fmla="*/ 47939 h 150200"/>
                    <a:gd name="connsiteX5" fmla="*/ 161562 w 182014"/>
                    <a:gd name="connsiteY5" fmla="*/ 47939 h 150200"/>
                    <a:gd name="connsiteX6" fmla="*/ 161562 w 182014"/>
                    <a:gd name="connsiteY6" fmla="*/ 75209 h 150200"/>
                    <a:gd name="connsiteX7" fmla="*/ 166107 w 182014"/>
                    <a:gd name="connsiteY7" fmla="*/ 79754 h 150200"/>
                    <a:gd name="connsiteX8" fmla="*/ 150200 w 182014"/>
                    <a:gd name="connsiteY8" fmla="*/ 91116 h 150200"/>
                    <a:gd name="connsiteX9" fmla="*/ 150200 w 182014"/>
                    <a:gd name="connsiteY9" fmla="*/ 107023 h 150200"/>
                    <a:gd name="connsiteX10" fmla="*/ 141110 w 182014"/>
                    <a:gd name="connsiteY10" fmla="*/ 122931 h 150200"/>
                    <a:gd name="connsiteX11" fmla="*/ 134293 w 182014"/>
                    <a:gd name="connsiteY11" fmla="*/ 138838 h 150200"/>
                    <a:gd name="connsiteX12" fmla="*/ 129748 w 182014"/>
                    <a:gd name="connsiteY12" fmla="*/ 150200 h 150200"/>
                    <a:gd name="connsiteX13" fmla="*/ 20669 w 182014"/>
                    <a:gd name="connsiteY13" fmla="*/ 129748 h 150200"/>
                    <a:gd name="connsiteX14" fmla="*/ 19138 w 182014"/>
                    <a:gd name="connsiteY14" fmla="*/ 125592 h 150200"/>
                    <a:gd name="connsiteX15" fmla="*/ 15907 w 182014"/>
                    <a:gd name="connsiteY15" fmla="*/ 124986 h 150200"/>
                    <a:gd name="connsiteX16" fmla="*/ 0 w 182014"/>
                    <a:gd name="connsiteY16" fmla="*/ 81809 h 150200"/>
                    <a:gd name="connsiteX17" fmla="*/ 0 w 182014"/>
                    <a:gd name="connsiteY17" fmla="*/ 70447 h 150200"/>
                    <a:gd name="connsiteX18" fmla="*/ 6818 w 182014"/>
                    <a:gd name="connsiteY18" fmla="*/ 70447 h 150200"/>
                    <a:gd name="connsiteX19" fmla="*/ 6818 w 182014"/>
                    <a:gd name="connsiteY19" fmla="*/ 75209 h 150200"/>
                    <a:gd name="connsiteX20" fmla="*/ 11580 w 182014"/>
                    <a:gd name="connsiteY20" fmla="*/ 75209 h 150200"/>
                    <a:gd name="connsiteX21" fmla="*/ 11580 w 182014"/>
                    <a:gd name="connsiteY21" fmla="*/ 80789 h 150200"/>
                    <a:gd name="connsiteX22" fmla="*/ 38632 w 182014"/>
                    <a:gd name="connsiteY22" fmla="*/ 74992 h 150200"/>
                    <a:gd name="connsiteX23" fmla="*/ 65902 w 182014"/>
                    <a:gd name="connsiteY23" fmla="*/ 74992 h 150200"/>
                    <a:gd name="connsiteX24" fmla="*/ 86354 w 182014"/>
                    <a:gd name="connsiteY24" fmla="*/ 74992 h 150200"/>
                    <a:gd name="connsiteX25" fmla="*/ 113623 w 182014"/>
                    <a:gd name="connsiteY25" fmla="*/ 47722 h 150200"/>
                    <a:gd name="connsiteX26" fmla="*/ 140893 w 182014"/>
                    <a:gd name="connsiteY26" fmla="*/ 22725 h 15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82014" h="150200">
                      <a:moveTo>
                        <a:pt x="168162" y="0"/>
                      </a:moveTo>
                      <a:lnTo>
                        <a:pt x="170781" y="6548"/>
                      </a:lnTo>
                      <a:lnTo>
                        <a:pt x="172924" y="4762"/>
                      </a:lnTo>
                      <a:lnTo>
                        <a:pt x="177469" y="16125"/>
                      </a:lnTo>
                      <a:lnTo>
                        <a:pt x="182014" y="47939"/>
                      </a:lnTo>
                      <a:lnTo>
                        <a:pt x="161562" y="47939"/>
                      </a:lnTo>
                      <a:lnTo>
                        <a:pt x="161562" y="75209"/>
                      </a:lnTo>
                      <a:lnTo>
                        <a:pt x="166107" y="79754"/>
                      </a:lnTo>
                      <a:lnTo>
                        <a:pt x="150200" y="91116"/>
                      </a:lnTo>
                      <a:lnTo>
                        <a:pt x="150200" y="107023"/>
                      </a:lnTo>
                      <a:lnTo>
                        <a:pt x="141110" y="122931"/>
                      </a:lnTo>
                      <a:lnTo>
                        <a:pt x="134293" y="138838"/>
                      </a:lnTo>
                      <a:lnTo>
                        <a:pt x="129748" y="150200"/>
                      </a:lnTo>
                      <a:lnTo>
                        <a:pt x="20669" y="129748"/>
                      </a:lnTo>
                      <a:lnTo>
                        <a:pt x="19138" y="125592"/>
                      </a:lnTo>
                      <a:lnTo>
                        <a:pt x="15907" y="124986"/>
                      </a:lnTo>
                      <a:lnTo>
                        <a:pt x="0" y="81809"/>
                      </a:lnTo>
                      <a:lnTo>
                        <a:pt x="0" y="70447"/>
                      </a:lnTo>
                      <a:lnTo>
                        <a:pt x="6818" y="70447"/>
                      </a:lnTo>
                      <a:lnTo>
                        <a:pt x="6818" y="75209"/>
                      </a:lnTo>
                      <a:lnTo>
                        <a:pt x="11580" y="75209"/>
                      </a:lnTo>
                      <a:lnTo>
                        <a:pt x="11580" y="80789"/>
                      </a:lnTo>
                      <a:lnTo>
                        <a:pt x="38632" y="74992"/>
                      </a:lnTo>
                      <a:lnTo>
                        <a:pt x="65902" y="74992"/>
                      </a:lnTo>
                      <a:lnTo>
                        <a:pt x="86354" y="74992"/>
                      </a:lnTo>
                      <a:lnTo>
                        <a:pt x="113623" y="47722"/>
                      </a:lnTo>
                      <a:lnTo>
                        <a:pt x="140893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4" name="Freeform 241">
                  <a:extLst>
                    <a:ext uri="{FF2B5EF4-FFF2-40B4-BE49-F238E27FC236}">
                      <a16:creationId xmlns:a16="http://schemas.microsoft.com/office/drawing/2014/main" id="{96F188DE-0758-4B7F-9221-7335A1C010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0411" y="3596933"/>
                  <a:ext cx="258787" cy="351210"/>
                </a:xfrm>
                <a:custGeom>
                  <a:avLst/>
                  <a:gdLst>
                    <a:gd name="T0" fmla="*/ 109 w 126"/>
                    <a:gd name="T1" fmla="*/ 95 h 171"/>
                    <a:gd name="T2" fmla="*/ 109 w 126"/>
                    <a:gd name="T3" fmla="*/ 95 h 171"/>
                    <a:gd name="T4" fmla="*/ 105 w 126"/>
                    <a:gd name="T5" fmla="*/ 107 h 171"/>
                    <a:gd name="T6" fmla="*/ 97 w 126"/>
                    <a:gd name="T7" fmla="*/ 104 h 171"/>
                    <a:gd name="T8" fmla="*/ 93 w 126"/>
                    <a:gd name="T9" fmla="*/ 109 h 171"/>
                    <a:gd name="T10" fmla="*/ 90 w 126"/>
                    <a:gd name="T11" fmla="*/ 118 h 171"/>
                    <a:gd name="T12" fmla="*/ 93 w 126"/>
                    <a:gd name="T13" fmla="*/ 128 h 171"/>
                    <a:gd name="T14" fmla="*/ 90 w 126"/>
                    <a:gd name="T15" fmla="*/ 130 h 171"/>
                    <a:gd name="T16" fmla="*/ 83 w 126"/>
                    <a:gd name="T17" fmla="*/ 130 h 171"/>
                    <a:gd name="T18" fmla="*/ 74 w 126"/>
                    <a:gd name="T19" fmla="*/ 137 h 171"/>
                    <a:gd name="T20" fmla="*/ 71 w 126"/>
                    <a:gd name="T21" fmla="*/ 147 h 171"/>
                    <a:gd name="T22" fmla="*/ 69 w 126"/>
                    <a:gd name="T23" fmla="*/ 149 h 171"/>
                    <a:gd name="T24" fmla="*/ 60 w 126"/>
                    <a:gd name="T25" fmla="*/ 149 h 171"/>
                    <a:gd name="T26" fmla="*/ 53 w 126"/>
                    <a:gd name="T27" fmla="*/ 154 h 171"/>
                    <a:gd name="T28" fmla="*/ 53 w 126"/>
                    <a:gd name="T29" fmla="*/ 161 h 171"/>
                    <a:gd name="T30" fmla="*/ 45 w 126"/>
                    <a:gd name="T31" fmla="*/ 166 h 171"/>
                    <a:gd name="T32" fmla="*/ 36 w 126"/>
                    <a:gd name="T33" fmla="*/ 163 h 171"/>
                    <a:gd name="T34" fmla="*/ 24 w 126"/>
                    <a:gd name="T35" fmla="*/ 168 h 171"/>
                    <a:gd name="T36" fmla="*/ 17 w 126"/>
                    <a:gd name="T37" fmla="*/ 171 h 171"/>
                    <a:gd name="T38" fmla="*/ 12 w 126"/>
                    <a:gd name="T39" fmla="*/ 159 h 171"/>
                    <a:gd name="T40" fmla="*/ 0 w 126"/>
                    <a:gd name="T41" fmla="*/ 130 h 171"/>
                    <a:gd name="T42" fmla="*/ 48 w 126"/>
                    <a:gd name="T43" fmla="*/ 114 h 171"/>
                    <a:gd name="T44" fmla="*/ 60 w 126"/>
                    <a:gd name="T45" fmla="*/ 78 h 171"/>
                    <a:gd name="T46" fmla="*/ 50 w 126"/>
                    <a:gd name="T47" fmla="*/ 66 h 171"/>
                    <a:gd name="T48" fmla="*/ 53 w 126"/>
                    <a:gd name="T49" fmla="*/ 59 h 171"/>
                    <a:gd name="T50" fmla="*/ 57 w 126"/>
                    <a:gd name="T51" fmla="*/ 52 h 171"/>
                    <a:gd name="T52" fmla="*/ 57 w 126"/>
                    <a:gd name="T53" fmla="*/ 45 h 171"/>
                    <a:gd name="T54" fmla="*/ 62 w 126"/>
                    <a:gd name="T55" fmla="*/ 40 h 171"/>
                    <a:gd name="T56" fmla="*/ 60 w 126"/>
                    <a:gd name="T57" fmla="*/ 38 h 171"/>
                    <a:gd name="T58" fmla="*/ 62 w 126"/>
                    <a:gd name="T59" fmla="*/ 28 h 171"/>
                    <a:gd name="T60" fmla="*/ 69 w 126"/>
                    <a:gd name="T61" fmla="*/ 28 h 171"/>
                    <a:gd name="T62" fmla="*/ 79 w 126"/>
                    <a:gd name="T63" fmla="*/ 40 h 171"/>
                    <a:gd name="T64" fmla="*/ 86 w 126"/>
                    <a:gd name="T65" fmla="*/ 45 h 171"/>
                    <a:gd name="T66" fmla="*/ 97 w 126"/>
                    <a:gd name="T67" fmla="*/ 47 h 171"/>
                    <a:gd name="T68" fmla="*/ 107 w 126"/>
                    <a:gd name="T69" fmla="*/ 52 h 171"/>
                    <a:gd name="T70" fmla="*/ 114 w 126"/>
                    <a:gd name="T71" fmla="*/ 62 h 171"/>
                    <a:gd name="T72" fmla="*/ 119 w 126"/>
                    <a:gd name="T73" fmla="*/ 66 h 171"/>
                    <a:gd name="T74" fmla="*/ 126 w 126"/>
                    <a:gd name="T75" fmla="*/ 69 h 171"/>
                    <a:gd name="T76" fmla="*/ 126 w 126"/>
                    <a:gd name="T77" fmla="*/ 73 h 171"/>
                    <a:gd name="T78" fmla="*/ 119 w 126"/>
                    <a:gd name="T79" fmla="*/ 83 h 171"/>
                    <a:gd name="T80" fmla="*/ 116 w 126"/>
                    <a:gd name="T81" fmla="*/ 88 h 171"/>
                    <a:gd name="T82" fmla="*/ 109 w 126"/>
                    <a:gd name="T83" fmla="*/ 95 h 171"/>
                    <a:gd name="T84" fmla="*/ 69 w 126"/>
                    <a:gd name="T85" fmla="*/ 10 h 171"/>
                    <a:gd name="T86" fmla="*/ 69 w 126"/>
                    <a:gd name="T87" fmla="*/ 10 h 171"/>
                    <a:gd name="T88" fmla="*/ 67 w 126"/>
                    <a:gd name="T89" fmla="*/ 12 h 171"/>
                    <a:gd name="T90" fmla="*/ 64 w 126"/>
                    <a:gd name="T91" fmla="*/ 7 h 171"/>
                    <a:gd name="T92" fmla="*/ 69 w 126"/>
                    <a:gd name="T93" fmla="*/ 0 h 171"/>
                    <a:gd name="T94" fmla="*/ 71 w 126"/>
                    <a:gd name="T95" fmla="*/ 2 h 171"/>
                    <a:gd name="T96" fmla="*/ 69 w 126"/>
                    <a:gd name="T97" fmla="*/ 1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6" h="171">
                      <a:moveTo>
                        <a:pt x="109" y="95"/>
                      </a:moveTo>
                      <a:lnTo>
                        <a:pt x="109" y="95"/>
                      </a:lnTo>
                      <a:lnTo>
                        <a:pt x="105" y="107"/>
                      </a:lnTo>
                      <a:lnTo>
                        <a:pt x="97" y="104"/>
                      </a:lnTo>
                      <a:lnTo>
                        <a:pt x="93" y="109"/>
                      </a:lnTo>
                      <a:lnTo>
                        <a:pt x="90" y="118"/>
                      </a:lnTo>
                      <a:lnTo>
                        <a:pt x="93" y="128"/>
                      </a:lnTo>
                      <a:lnTo>
                        <a:pt x="90" y="130"/>
                      </a:lnTo>
                      <a:lnTo>
                        <a:pt x="83" y="130"/>
                      </a:lnTo>
                      <a:lnTo>
                        <a:pt x="74" y="137"/>
                      </a:lnTo>
                      <a:lnTo>
                        <a:pt x="71" y="147"/>
                      </a:lnTo>
                      <a:lnTo>
                        <a:pt x="69" y="149"/>
                      </a:lnTo>
                      <a:lnTo>
                        <a:pt x="60" y="149"/>
                      </a:lnTo>
                      <a:lnTo>
                        <a:pt x="53" y="154"/>
                      </a:lnTo>
                      <a:lnTo>
                        <a:pt x="53" y="161"/>
                      </a:lnTo>
                      <a:lnTo>
                        <a:pt x="45" y="166"/>
                      </a:lnTo>
                      <a:lnTo>
                        <a:pt x="36" y="163"/>
                      </a:lnTo>
                      <a:lnTo>
                        <a:pt x="24" y="168"/>
                      </a:lnTo>
                      <a:lnTo>
                        <a:pt x="17" y="171"/>
                      </a:lnTo>
                      <a:lnTo>
                        <a:pt x="12" y="159"/>
                      </a:lnTo>
                      <a:lnTo>
                        <a:pt x="0" y="130"/>
                      </a:lnTo>
                      <a:lnTo>
                        <a:pt x="48" y="114"/>
                      </a:lnTo>
                      <a:lnTo>
                        <a:pt x="60" y="78"/>
                      </a:lnTo>
                      <a:lnTo>
                        <a:pt x="50" y="66"/>
                      </a:lnTo>
                      <a:lnTo>
                        <a:pt x="53" y="59"/>
                      </a:lnTo>
                      <a:lnTo>
                        <a:pt x="57" y="52"/>
                      </a:lnTo>
                      <a:lnTo>
                        <a:pt x="57" y="45"/>
                      </a:lnTo>
                      <a:lnTo>
                        <a:pt x="62" y="40"/>
                      </a:lnTo>
                      <a:lnTo>
                        <a:pt x="60" y="38"/>
                      </a:lnTo>
                      <a:lnTo>
                        <a:pt x="62" y="28"/>
                      </a:lnTo>
                      <a:lnTo>
                        <a:pt x="69" y="28"/>
                      </a:lnTo>
                      <a:lnTo>
                        <a:pt x="79" y="40"/>
                      </a:lnTo>
                      <a:lnTo>
                        <a:pt x="86" y="45"/>
                      </a:lnTo>
                      <a:lnTo>
                        <a:pt x="97" y="47"/>
                      </a:lnTo>
                      <a:lnTo>
                        <a:pt x="107" y="52"/>
                      </a:lnTo>
                      <a:lnTo>
                        <a:pt x="114" y="62"/>
                      </a:lnTo>
                      <a:lnTo>
                        <a:pt x="119" y="66"/>
                      </a:lnTo>
                      <a:lnTo>
                        <a:pt x="126" y="69"/>
                      </a:lnTo>
                      <a:lnTo>
                        <a:pt x="126" y="73"/>
                      </a:lnTo>
                      <a:lnTo>
                        <a:pt x="119" y="83"/>
                      </a:lnTo>
                      <a:lnTo>
                        <a:pt x="116" y="88"/>
                      </a:lnTo>
                      <a:lnTo>
                        <a:pt x="109" y="95"/>
                      </a:lnTo>
                      <a:moveTo>
                        <a:pt x="69" y="10"/>
                      </a:moveTo>
                      <a:lnTo>
                        <a:pt x="69" y="10"/>
                      </a:lnTo>
                      <a:lnTo>
                        <a:pt x="67" y="12"/>
                      </a:lnTo>
                      <a:lnTo>
                        <a:pt x="64" y="7"/>
                      </a:lnTo>
                      <a:lnTo>
                        <a:pt x="69" y="0"/>
                      </a:lnTo>
                      <a:lnTo>
                        <a:pt x="71" y="2"/>
                      </a:lnTo>
                      <a:lnTo>
                        <a:pt x="69" y="10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5" name="Freeform 458">
                  <a:extLst>
                    <a:ext uri="{FF2B5EF4-FFF2-40B4-BE49-F238E27FC236}">
                      <a16:creationId xmlns:a16="http://schemas.microsoft.com/office/drawing/2014/main" id="{BEBD04C7-F910-4A24-8071-415E12510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6171" y="3861782"/>
                  <a:ext cx="355613" cy="221915"/>
                </a:xfrm>
                <a:custGeom>
                  <a:avLst/>
                  <a:gdLst>
                    <a:gd name="connsiteX0" fmla="*/ 350285 w 393462"/>
                    <a:gd name="connsiteY0" fmla="*/ 0 h 245535"/>
                    <a:gd name="connsiteX1" fmla="*/ 382100 w 393462"/>
                    <a:gd name="connsiteY1" fmla="*/ 65902 h 245535"/>
                    <a:gd name="connsiteX2" fmla="*/ 393462 w 393462"/>
                    <a:gd name="connsiteY2" fmla="*/ 93171 h 245535"/>
                    <a:gd name="connsiteX3" fmla="*/ 366193 w 393462"/>
                    <a:gd name="connsiteY3" fmla="*/ 102261 h 245535"/>
                    <a:gd name="connsiteX4" fmla="*/ 354830 w 393462"/>
                    <a:gd name="connsiteY4" fmla="*/ 118169 h 245535"/>
                    <a:gd name="connsiteX5" fmla="*/ 354830 w 393462"/>
                    <a:gd name="connsiteY5" fmla="*/ 129531 h 245535"/>
                    <a:gd name="connsiteX6" fmla="*/ 323016 w 393462"/>
                    <a:gd name="connsiteY6" fmla="*/ 145438 h 245535"/>
                    <a:gd name="connsiteX7" fmla="*/ 317857 w 393462"/>
                    <a:gd name="connsiteY7" fmla="*/ 146827 h 245535"/>
                    <a:gd name="connsiteX8" fmla="*/ 315873 w 393462"/>
                    <a:gd name="connsiteY8" fmla="*/ 147819 h 245535"/>
                    <a:gd name="connsiteX9" fmla="*/ 263153 w 393462"/>
                    <a:gd name="connsiteY9" fmla="*/ 162013 h 245535"/>
                    <a:gd name="connsiteX10" fmla="*/ 232117 w 393462"/>
                    <a:gd name="connsiteY10" fmla="*/ 188615 h 245535"/>
                    <a:gd name="connsiteX11" fmla="*/ 225570 w 393462"/>
                    <a:gd name="connsiteY11" fmla="*/ 190486 h 245535"/>
                    <a:gd name="connsiteX12" fmla="*/ 224974 w 393462"/>
                    <a:gd name="connsiteY12" fmla="*/ 190996 h 245535"/>
                    <a:gd name="connsiteX13" fmla="*/ 209067 w 393462"/>
                    <a:gd name="connsiteY13" fmla="*/ 195541 h 245535"/>
                    <a:gd name="connsiteX14" fmla="*/ 199521 w 393462"/>
                    <a:gd name="connsiteY14" fmla="*/ 191723 h 245535"/>
                    <a:gd name="connsiteX15" fmla="*/ 177578 w 393462"/>
                    <a:gd name="connsiteY15" fmla="*/ 204522 h 245535"/>
                    <a:gd name="connsiteX16" fmla="*/ 170435 w 393462"/>
                    <a:gd name="connsiteY16" fmla="*/ 206903 h 245535"/>
                    <a:gd name="connsiteX17" fmla="*/ 170435 w 393462"/>
                    <a:gd name="connsiteY17" fmla="*/ 206903 h 245535"/>
                    <a:gd name="connsiteX18" fmla="*/ 149983 w 393462"/>
                    <a:gd name="connsiteY18" fmla="*/ 213721 h 245535"/>
                    <a:gd name="connsiteX19" fmla="*/ 122713 w 393462"/>
                    <a:gd name="connsiteY19" fmla="*/ 218266 h 245535"/>
                    <a:gd name="connsiteX20" fmla="*/ 116589 w 393462"/>
                    <a:gd name="connsiteY20" fmla="*/ 218266 h 245535"/>
                    <a:gd name="connsiteX21" fmla="*/ 109404 w 393462"/>
                    <a:gd name="connsiteY21" fmla="*/ 227247 h 245535"/>
                    <a:gd name="connsiteX22" fmla="*/ 98042 w 393462"/>
                    <a:gd name="connsiteY22" fmla="*/ 231792 h 245535"/>
                    <a:gd name="connsiteX23" fmla="*/ 93497 w 393462"/>
                    <a:gd name="connsiteY23" fmla="*/ 236337 h 245535"/>
                    <a:gd name="connsiteX24" fmla="*/ 88735 w 393462"/>
                    <a:gd name="connsiteY24" fmla="*/ 236337 h 245535"/>
                    <a:gd name="connsiteX25" fmla="*/ 86354 w 393462"/>
                    <a:gd name="connsiteY25" fmla="*/ 238718 h 245535"/>
                    <a:gd name="connsiteX26" fmla="*/ 72143 w 393462"/>
                    <a:gd name="connsiteY26" fmla="*/ 238718 h 245535"/>
                    <a:gd name="connsiteX27" fmla="*/ 66227 w 393462"/>
                    <a:gd name="connsiteY27" fmla="*/ 243154 h 245535"/>
                    <a:gd name="connsiteX28" fmla="*/ 62259 w 393462"/>
                    <a:gd name="connsiteY28" fmla="*/ 243154 h 245535"/>
                    <a:gd name="connsiteX29" fmla="*/ 59084 w 393462"/>
                    <a:gd name="connsiteY29" fmla="*/ 245535 h 245535"/>
                    <a:gd name="connsiteX30" fmla="*/ 31815 w 393462"/>
                    <a:gd name="connsiteY30" fmla="*/ 245535 h 245535"/>
                    <a:gd name="connsiteX31" fmla="*/ 20452 w 393462"/>
                    <a:gd name="connsiteY31" fmla="*/ 222811 h 245535"/>
                    <a:gd name="connsiteX32" fmla="*/ 20452 w 393462"/>
                    <a:gd name="connsiteY32" fmla="*/ 202358 h 245535"/>
                    <a:gd name="connsiteX33" fmla="*/ 15908 w 393462"/>
                    <a:gd name="connsiteY33" fmla="*/ 190996 h 245535"/>
                    <a:gd name="connsiteX34" fmla="*/ 9090 w 393462"/>
                    <a:gd name="connsiteY34" fmla="*/ 159181 h 245535"/>
                    <a:gd name="connsiteX35" fmla="*/ 0 w 393462"/>
                    <a:gd name="connsiteY35" fmla="*/ 147819 h 245535"/>
                    <a:gd name="connsiteX36" fmla="*/ 4545 w 393462"/>
                    <a:gd name="connsiteY36" fmla="*/ 143274 h 245535"/>
                    <a:gd name="connsiteX37" fmla="*/ 4545 w 393462"/>
                    <a:gd name="connsiteY37" fmla="*/ 127367 h 245535"/>
                    <a:gd name="connsiteX38" fmla="*/ 9090 w 393462"/>
                    <a:gd name="connsiteY38" fmla="*/ 120550 h 245535"/>
                    <a:gd name="connsiteX39" fmla="*/ 4545 w 393462"/>
                    <a:gd name="connsiteY39" fmla="*/ 104642 h 245535"/>
                    <a:gd name="connsiteX40" fmla="*/ 20452 w 393462"/>
                    <a:gd name="connsiteY40" fmla="*/ 95552 h 245535"/>
                    <a:gd name="connsiteX41" fmla="*/ 15908 w 393462"/>
                    <a:gd name="connsiteY41" fmla="*/ 72828 h 245535"/>
                    <a:gd name="connsiteX42" fmla="*/ 27270 w 393462"/>
                    <a:gd name="connsiteY42" fmla="*/ 56920 h 245535"/>
                    <a:gd name="connsiteX43" fmla="*/ 30874 w 393462"/>
                    <a:gd name="connsiteY43" fmla="*/ 59494 h 245535"/>
                    <a:gd name="connsiteX44" fmla="*/ 34413 w 393462"/>
                    <a:gd name="connsiteY44" fmla="*/ 54539 h 245535"/>
                    <a:gd name="connsiteX45" fmla="*/ 50320 w 393462"/>
                    <a:gd name="connsiteY45" fmla="*/ 65902 h 245535"/>
                    <a:gd name="connsiteX46" fmla="*/ 59410 w 393462"/>
                    <a:gd name="connsiteY46" fmla="*/ 65902 h 245535"/>
                    <a:gd name="connsiteX47" fmla="*/ 102587 w 393462"/>
                    <a:gd name="connsiteY47" fmla="*/ 59084 h 245535"/>
                    <a:gd name="connsiteX48" fmla="*/ 109404 w 393462"/>
                    <a:gd name="connsiteY48" fmla="*/ 65902 h 245535"/>
                    <a:gd name="connsiteX49" fmla="*/ 144856 w 393462"/>
                    <a:gd name="connsiteY49" fmla="*/ 70333 h 245535"/>
                    <a:gd name="connsiteX50" fmla="*/ 149983 w 393462"/>
                    <a:gd name="connsiteY50" fmla="*/ 68283 h 245535"/>
                    <a:gd name="connsiteX51" fmla="*/ 150380 w 393462"/>
                    <a:gd name="connsiteY51" fmla="*/ 68600 h 245535"/>
                    <a:gd name="connsiteX52" fmla="*/ 157126 w 393462"/>
                    <a:gd name="connsiteY52" fmla="*/ 65902 h 245535"/>
                    <a:gd name="connsiteX53" fmla="*/ 168488 w 393462"/>
                    <a:gd name="connsiteY53" fmla="*/ 74992 h 245535"/>
                    <a:gd name="connsiteX54" fmla="*/ 177553 w 393462"/>
                    <a:gd name="connsiteY54" fmla="*/ 72402 h 245535"/>
                    <a:gd name="connsiteX55" fmla="*/ 204522 w 393462"/>
                    <a:gd name="connsiteY55" fmla="*/ 34196 h 245535"/>
                    <a:gd name="connsiteX56" fmla="*/ 236337 w 393462"/>
                    <a:gd name="connsiteY56" fmla="*/ 18289 h 245535"/>
                    <a:gd name="connsiteX57" fmla="*/ 239728 w 393462"/>
                    <a:gd name="connsiteY57" fmla="*/ 17784 h 245535"/>
                    <a:gd name="connsiteX58" fmla="*/ 243480 w 393462"/>
                    <a:gd name="connsiteY58" fmla="*/ 15908 h 245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93462" h="245535">
                      <a:moveTo>
                        <a:pt x="350285" y="0"/>
                      </a:moveTo>
                      <a:lnTo>
                        <a:pt x="382100" y="65902"/>
                      </a:lnTo>
                      <a:lnTo>
                        <a:pt x="393462" y="93171"/>
                      </a:lnTo>
                      <a:lnTo>
                        <a:pt x="366193" y="102261"/>
                      </a:lnTo>
                      <a:lnTo>
                        <a:pt x="354830" y="118169"/>
                      </a:lnTo>
                      <a:lnTo>
                        <a:pt x="354830" y="129531"/>
                      </a:lnTo>
                      <a:lnTo>
                        <a:pt x="323016" y="145438"/>
                      </a:lnTo>
                      <a:lnTo>
                        <a:pt x="317857" y="146827"/>
                      </a:lnTo>
                      <a:lnTo>
                        <a:pt x="315873" y="147819"/>
                      </a:lnTo>
                      <a:lnTo>
                        <a:pt x="263153" y="162013"/>
                      </a:lnTo>
                      <a:lnTo>
                        <a:pt x="232117" y="188615"/>
                      </a:lnTo>
                      <a:lnTo>
                        <a:pt x="225570" y="190486"/>
                      </a:lnTo>
                      <a:lnTo>
                        <a:pt x="224974" y="190996"/>
                      </a:lnTo>
                      <a:lnTo>
                        <a:pt x="209067" y="195541"/>
                      </a:lnTo>
                      <a:lnTo>
                        <a:pt x="199521" y="191723"/>
                      </a:lnTo>
                      <a:lnTo>
                        <a:pt x="177578" y="204522"/>
                      </a:lnTo>
                      <a:lnTo>
                        <a:pt x="170435" y="206903"/>
                      </a:lnTo>
                      <a:lnTo>
                        <a:pt x="170435" y="206903"/>
                      </a:lnTo>
                      <a:lnTo>
                        <a:pt x="149983" y="213721"/>
                      </a:lnTo>
                      <a:lnTo>
                        <a:pt x="122713" y="218266"/>
                      </a:lnTo>
                      <a:lnTo>
                        <a:pt x="116589" y="218266"/>
                      </a:lnTo>
                      <a:lnTo>
                        <a:pt x="109404" y="227247"/>
                      </a:lnTo>
                      <a:lnTo>
                        <a:pt x="98042" y="231792"/>
                      </a:lnTo>
                      <a:lnTo>
                        <a:pt x="93497" y="236337"/>
                      </a:lnTo>
                      <a:lnTo>
                        <a:pt x="88735" y="236337"/>
                      </a:lnTo>
                      <a:lnTo>
                        <a:pt x="86354" y="238718"/>
                      </a:lnTo>
                      <a:lnTo>
                        <a:pt x="72143" y="238718"/>
                      </a:lnTo>
                      <a:lnTo>
                        <a:pt x="66227" y="243154"/>
                      </a:lnTo>
                      <a:lnTo>
                        <a:pt x="62259" y="243154"/>
                      </a:lnTo>
                      <a:lnTo>
                        <a:pt x="59084" y="245535"/>
                      </a:lnTo>
                      <a:lnTo>
                        <a:pt x="31815" y="245535"/>
                      </a:lnTo>
                      <a:lnTo>
                        <a:pt x="20452" y="222811"/>
                      </a:lnTo>
                      <a:lnTo>
                        <a:pt x="20452" y="202358"/>
                      </a:lnTo>
                      <a:lnTo>
                        <a:pt x="15908" y="190996"/>
                      </a:lnTo>
                      <a:lnTo>
                        <a:pt x="9090" y="159181"/>
                      </a:lnTo>
                      <a:lnTo>
                        <a:pt x="0" y="147819"/>
                      </a:lnTo>
                      <a:lnTo>
                        <a:pt x="4545" y="143274"/>
                      </a:lnTo>
                      <a:lnTo>
                        <a:pt x="4545" y="127367"/>
                      </a:lnTo>
                      <a:lnTo>
                        <a:pt x="9090" y="120550"/>
                      </a:lnTo>
                      <a:lnTo>
                        <a:pt x="4545" y="104642"/>
                      </a:lnTo>
                      <a:lnTo>
                        <a:pt x="20452" y="95552"/>
                      </a:lnTo>
                      <a:lnTo>
                        <a:pt x="15908" y="72828"/>
                      </a:lnTo>
                      <a:lnTo>
                        <a:pt x="27270" y="56920"/>
                      </a:lnTo>
                      <a:lnTo>
                        <a:pt x="30874" y="59494"/>
                      </a:lnTo>
                      <a:lnTo>
                        <a:pt x="34413" y="54539"/>
                      </a:lnTo>
                      <a:lnTo>
                        <a:pt x="50320" y="65902"/>
                      </a:lnTo>
                      <a:lnTo>
                        <a:pt x="59410" y="65902"/>
                      </a:lnTo>
                      <a:lnTo>
                        <a:pt x="102587" y="59084"/>
                      </a:lnTo>
                      <a:lnTo>
                        <a:pt x="109404" y="65902"/>
                      </a:lnTo>
                      <a:lnTo>
                        <a:pt x="144856" y="70333"/>
                      </a:lnTo>
                      <a:lnTo>
                        <a:pt x="149983" y="68283"/>
                      </a:lnTo>
                      <a:lnTo>
                        <a:pt x="150380" y="68600"/>
                      </a:lnTo>
                      <a:lnTo>
                        <a:pt x="157126" y="65902"/>
                      </a:lnTo>
                      <a:lnTo>
                        <a:pt x="168488" y="74992"/>
                      </a:lnTo>
                      <a:lnTo>
                        <a:pt x="177553" y="72402"/>
                      </a:lnTo>
                      <a:lnTo>
                        <a:pt x="204522" y="34196"/>
                      </a:lnTo>
                      <a:lnTo>
                        <a:pt x="236337" y="18289"/>
                      </a:lnTo>
                      <a:lnTo>
                        <a:pt x="239728" y="17784"/>
                      </a:lnTo>
                      <a:lnTo>
                        <a:pt x="243480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6" name="Freeform 457">
                  <a:extLst>
                    <a:ext uri="{FF2B5EF4-FFF2-40B4-BE49-F238E27FC236}">
                      <a16:creationId xmlns:a16="http://schemas.microsoft.com/office/drawing/2014/main" id="{F26FE643-E390-497A-8DDC-800579609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8972" y="3379026"/>
                  <a:ext cx="706823" cy="581636"/>
                </a:xfrm>
                <a:custGeom>
                  <a:avLst/>
                  <a:gdLst>
                    <a:gd name="connsiteX0" fmla="*/ 165890 w 782054"/>
                    <a:gd name="connsiteY0" fmla="*/ 0 h 643542"/>
                    <a:gd name="connsiteX1" fmla="*/ 209067 w 782054"/>
                    <a:gd name="connsiteY1" fmla="*/ 11362 h 643542"/>
                    <a:gd name="connsiteX2" fmla="*/ 263606 w 782054"/>
                    <a:gd name="connsiteY2" fmla="*/ 38632 h 643542"/>
                    <a:gd name="connsiteX3" fmla="*/ 370412 w 782054"/>
                    <a:gd name="connsiteY3" fmla="*/ 122713 h 643542"/>
                    <a:gd name="connsiteX4" fmla="*/ 436314 w 782054"/>
                    <a:gd name="connsiteY4" fmla="*/ 129531 h 643542"/>
                    <a:gd name="connsiteX5" fmla="*/ 468128 w 782054"/>
                    <a:gd name="connsiteY5" fmla="*/ 129531 h 643542"/>
                    <a:gd name="connsiteX6" fmla="*/ 473419 w 782054"/>
                    <a:gd name="connsiteY6" fmla="*/ 139055 h 643542"/>
                    <a:gd name="connsiteX7" fmla="*/ 475271 w 782054"/>
                    <a:gd name="connsiteY7" fmla="*/ 139055 h 643542"/>
                    <a:gd name="connsiteX8" fmla="*/ 481343 w 782054"/>
                    <a:gd name="connsiteY8" fmla="*/ 149983 h 643542"/>
                    <a:gd name="connsiteX9" fmla="*/ 504488 w 782054"/>
                    <a:gd name="connsiteY9" fmla="*/ 149983 h 643542"/>
                    <a:gd name="connsiteX10" fmla="*/ 509250 w 782054"/>
                    <a:gd name="connsiteY10" fmla="*/ 159507 h 643542"/>
                    <a:gd name="connsiteX11" fmla="*/ 511631 w 782054"/>
                    <a:gd name="connsiteY11" fmla="*/ 159507 h 643542"/>
                    <a:gd name="connsiteX12" fmla="*/ 523858 w 782054"/>
                    <a:gd name="connsiteY12" fmla="*/ 183962 h 643542"/>
                    <a:gd name="connsiteX13" fmla="*/ 538575 w 782054"/>
                    <a:gd name="connsiteY13" fmla="*/ 193160 h 643542"/>
                    <a:gd name="connsiteX14" fmla="*/ 540335 w 782054"/>
                    <a:gd name="connsiteY14" fmla="*/ 199319 h 643542"/>
                    <a:gd name="connsiteX15" fmla="*/ 545718 w 782054"/>
                    <a:gd name="connsiteY15" fmla="*/ 202684 h 643542"/>
                    <a:gd name="connsiteX16" fmla="*/ 548426 w 782054"/>
                    <a:gd name="connsiteY16" fmla="*/ 212163 h 643542"/>
                    <a:gd name="connsiteX17" fmla="*/ 570389 w 782054"/>
                    <a:gd name="connsiteY17" fmla="*/ 224974 h 643542"/>
                    <a:gd name="connsiteX18" fmla="*/ 570389 w 782054"/>
                    <a:gd name="connsiteY18" fmla="*/ 230332 h 643542"/>
                    <a:gd name="connsiteX19" fmla="*/ 577532 w 782054"/>
                    <a:gd name="connsiteY19" fmla="*/ 234498 h 643542"/>
                    <a:gd name="connsiteX20" fmla="*/ 577532 w 782054"/>
                    <a:gd name="connsiteY20" fmla="*/ 250406 h 643542"/>
                    <a:gd name="connsiteX21" fmla="*/ 577532 w 782054"/>
                    <a:gd name="connsiteY21" fmla="*/ 268585 h 643542"/>
                    <a:gd name="connsiteX22" fmla="*/ 577532 w 782054"/>
                    <a:gd name="connsiteY22" fmla="*/ 277080 h 643542"/>
                    <a:gd name="connsiteX23" fmla="*/ 579479 w 782054"/>
                    <a:gd name="connsiteY23" fmla="*/ 279514 h 643542"/>
                    <a:gd name="connsiteX24" fmla="*/ 580029 w 782054"/>
                    <a:gd name="connsiteY24" fmla="*/ 280796 h 643542"/>
                    <a:gd name="connsiteX25" fmla="*/ 586622 w 782054"/>
                    <a:gd name="connsiteY25" fmla="*/ 289038 h 643542"/>
                    <a:gd name="connsiteX26" fmla="*/ 591511 w 782054"/>
                    <a:gd name="connsiteY26" fmla="*/ 300444 h 643542"/>
                    <a:gd name="connsiteX27" fmla="*/ 606749 w 782054"/>
                    <a:gd name="connsiteY27" fmla="*/ 311328 h 643542"/>
                    <a:gd name="connsiteX28" fmla="*/ 613566 w 782054"/>
                    <a:gd name="connsiteY28" fmla="*/ 306783 h 643542"/>
                    <a:gd name="connsiteX29" fmla="*/ 619478 w 782054"/>
                    <a:gd name="connsiteY29" fmla="*/ 317128 h 643542"/>
                    <a:gd name="connsiteX30" fmla="*/ 620709 w 782054"/>
                    <a:gd name="connsiteY30" fmla="*/ 316307 h 643542"/>
                    <a:gd name="connsiteX31" fmla="*/ 629799 w 782054"/>
                    <a:gd name="connsiteY31" fmla="*/ 332214 h 643542"/>
                    <a:gd name="connsiteX32" fmla="*/ 629799 w 782054"/>
                    <a:gd name="connsiteY32" fmla="*/ 343577 h 643542"/>
                    <a:gd name="connsiteX33" fmla="*/ 642404 w 782054"/>
                    <a:gd name="connsiteY33" fmla="*/ 377790 h 643542"/>
                    <a:gd name="connsiteX34" fmla="*/ 747642 w 782054"/>
                    <a:gd name="connsiteY34" fmla="*/ 393137 h 643542"/>
                    <a:gd name="connsiteX35" fmla="*/ 752187 w 782054"/>
                    <a:gd name="connsiteY35" fmla="*/ 386319 h 643542"/>
                    <a:gd name="connsiteX36" fmla="*/ 774911 w 782054"/>
                    <a:gd name="connsiteY36" fmla="*/ 413589 h 643542"/>
                    <a:gd name="connsiteX37" fmla="*/ 774670 w 782054"/>
                    <a:gd name="connsiteY37" fmla="*/ 414252 h 643542"/>
                    <a:gd name="connsiteX38" fmla="*/ 782054 w 782054"/>
                    <a:gd name="connsiteY38" fmla="*/ 423113 h 643542"/>
                    <a:gd name="connsiteX39" fmla="*/ 754785 w 782054"/>
                    <a:gd name="connsiteY39" fmla="*/ 498104 h 643542"/>
                    <a:gd name="connsiteX40" fmla="*/ 645706 w 782054"/>
                    <a:gd name="connsiteY40" fmla="*/ 541281 h 643542"/>
                    <a:gd name="connsiteX41" fmla="*/ 538900 w 782054"/>
                    <a:gd name="connsiteY41" fmla="*/ 557189 h 643542"/>
                    <a:gd name="connsiteX42" fmla="*/ 502541 w 782054"/>
                    <a:gd name="connsiteY42" fmla="*/ 573096 h 643542"/>
                    <a:gd name="connsiteX43" fmla="*/ 479816 w 782054"/>
                    <a:gd name="connsiteY43" fmla="*/ 611728 h 643542"/>
                    <a:gd name="connsiteX44" fmla="*/ 459364 w 782054"/>
                    <a:gd name="connsiteY44" fmla="*/ 616273 h 643542"/>
                    <a:gd name="connsiteX45" fmla="*/ 452547 w 782054"/>
                    <a:gd name="connsiteY45" fmla="*/ 607183 h 643542"/>
                    <a:gd name="connsiteX46" fmla="*/ 436639 w 782054"/>
                    <a:gd name="connsiteY46" fmla="*/ 607183 h 643542"/>
                    <a:gd name="connsiteX47" fmla="*/ 400280 w 782054"/>
                    <a:gd name="connsiteY47" fmla="*/ 607183 h 643542"/>
                    <a:gd name="connsiteX48" fmla="*/ 393463 w 782054"/>
                    <a:gd name="connsiteY48" fmla="*/ 600365 h 643542"/>
                    <a:gd name="connsiteX49" fmla="*/ 350286 w 782054"/>
                    <a:gd name="connsiteY49" fmla="*/ 600365 h 643542"/>
                    <a:gd name="connsiteX50" fmla="*/ 341196 w 782054"/>
                    <a:gd name="connsiteY50" fmla="*/ 607183 h 643542"/>
                    <a:gd name="connsiteX51" fmla="*/ 325289 w 782054"/>
                    <a:gd name="connsiteY51" fmla="*/ 595820 h 643542"/>
                    <a:gd name="connsiteX52" fmla="*/ 313926 w 782054"/>
                    <a:gd name="connsiteY52" fmla="*/ 611728 h 643542"/>
                    <a:gd name="connsiteX53" fmla="*/ 318471 w 782054"/>
                    <a:gd name="connsiteY53" fmla="*/ 627635 h 643542"/>
                    <a:gd name="connsiteX54" fmla="*/ 302564 w 782054"/>
                    <a:gd name="connsiteY54" fmla="*/ 643542 h 643542"/>
                    <a:gd name="connsiteX55" fmla="*/ 302564 w 782054"/>
                    <a:gd name="connsiteY55" fmla="*/ 627635 h 643542"/>
                    <a:gd name="connsiteX56" fmla="*/ 302121 w 782054"/>
                    <a:gd name="connsiteY56" fmla="*/ 627319 h 643542"/>
                    <a:gd name="connsiteX57" fmla="*/ 295421 w 782054"/>
                    <a:gd name="connsiteY57" fmla="*/ 634018 h 643542"/>
                    <a:gd name="connsiteX58" fmla="*/ 295421 w 782054"/>
                    <a:gd name="connsiteY58" fmla="*/ 622533 h 643542"/>
                    <a:gd name="connsiteX59" fmla="*/ 286657 w 782054"/>
                    <a:gd name="connsiteY59" fmla="*/ 616273 h 643542"/>
                    <a:gd name="connsiteX60" fmla="*/ 286657 w 782054"/>
                    <a:gd name="connsiteY60" fmla="*/ 611851 h 643542"/>
                    <a:gd name="connsiteX61" fmla="*/ 279514 w 782054"/>
                    <a:gd name="connsiteY61" fmla="*/ 606749 h 643542"/>
                    <a:gd name="connsiteX62" fmla="*/ 279514 w 782054"/>
                    <a:gd name="connsiteY62" fmla="*/ 594810 h 643542"/>
                    <a:gd name="connsiteX63" fmla="*/ 266204 w 782054"/>
                    <a:gd name="connsiteY63" fmla="*/ 584458 h 643542"/>
                    <a:gd name="connsiteX64" fmla="*/ 262123 w 782054"/>
                    <a:gd name="connsiteY64" fmla="*/ 577315 h 643542"/>
                    <a:gd name="connsiteX65" fmla="*/ 259061 w 782054"/>
                    <a:gd name="connsiteY65" fmla="*/ 574934 h 643542"/>
                    <a:gd name="connsiteX66" fmla="*/ 240882 w 782054"/>
                    <a:gd name="connsiteY66" fmla="*/ 543120 h 643542"/>
                    <a:gd name="connsiteX67" fmla="*/ 232744 w 782054"/>
                    <a:gd name="connsiteY67" fmla="*/ 514639 h 643542"/>
                    <a:gd name="connsiteX68" fmla="*/ 211665 w 782054"/>
                    <a:gd name="connsiteY68" fmla="*/ 493559 h 643542"/>
                    <a:gd name="connsiteX69" fmla="*/ 195758 w 782054"/>
                    <a:gd name="connsiteY69" fmla="*/ 489015 h 643542"/>
                    <a:gd name="connsiteX70" fmla="*/ 190467 w 782054"/>
                    <a:gd name="connsiteY70" fmla="*/ 480020 h 643542"/>
                    <a:gd name="connsiteX71" fmla="*/ 188615 w 782054"/>
                    <a:gd name="connsiteY71" fmla="*/ 479491 h 643542"/>
                    <a:gd name="connsiteX72" fmla="*/ 165890 w 782054"/>
                    <a:gd name="connsiteY72" fmla="*/ 440859 h 643542"/>
                    <a:gd name="connsiteX73" fmla="*/ 161345 w 782054"/>
                    <a:gd name="connsiteY73" fmla="*/ 413589 h 643542"/>
                    <a:gd name="connsiteX74" fmla="*/ 161345 w 782054"/>
                    <a:gd name="connsiteY74" fmla="*/ 393137 h 643542"/>
                    <a:gd name="connsiteX75" fmla="*/ 141963 w 782054"/>
                    <a:gd name="connsiteY75" fmla="*/ 350495 h 643542"/>
                    <a:gd name="connsiteX76" fmla="*/ 129856 w 782054"/>
                    <a:gd name="connsiteY76" fmla="*/ 343577 h 643542"/>
                    <a:gd name="connsiteX77" fmla="*/ 109404 w 782054"/>
                    <a:gd name="connsiteY77" fmla="*/ 332214 h 643542"/>
                    <a:gd name="connsiteX78" fmla="*/ 105558 w 782054"/>
                    <a:gd name="connsiteY78" fmla="*/ 324522 h 643542"/>
                    <a:gd name="connsiteX79" fmla="*/ 102261 w 782054"/>
                    <a:gd name="connsiteY79" fmla="*/ 322690 h 643542"/>
                    <a:gd name="connsiteX80" fmla="*/ 90899 w 782054"/>
                    <a:gd name="connsiteY80" fmla="*/ 299966 h 643542"/>
                    <a:gd name="connsiteX81" fmla="*/ 90899 w 782054"/>
                    <a:gd name="connsiteY81" fmla="*/ 290876 h 643542"/>
                    <a:gd name="connsiteX82" fmla="*/ 83505 w 782054"/>
                    <a:gd name="connsiteY82" fmla="*/ 276088 h 643542"/>
                    <a:gd name="connsiteX83" fmla="*/ 77590 w 782054"/>
                    <a:gd name="connsiteY83" fmla="*/ 273130 h 643542"/>
                    <a:gd name="connsiteX84" fmla="*/ 73621 w 782054"/>
                    <a:gd name="connsiteY84" fmla="*/ 265194 h 643542"/>
                    <a:gd name="connsiteX85" fmla="*/ 70447 w 782054"/>
                    <a:gd name="connsiteY85" fmla="*/ 263606 h 643542"/>
                    <a:gd name="connsiteX86" fmla="*/ 54539 w 782054"/>
                    <a:gd name="connsiteY86" fmla="*/ 231792 h 643542"/>
                    <a:gd name="connsiteX87" fmla="*/ 38632 w 782054"/>
                    <a:gd name="connsiteY87" fmla="*/ 199977 h 643542"/>
                    <a:gd name="connsiteX88" fmla="*/ 22257 w 782054"/>
                    <a:gd name="connsiteY88" fmla="*/ 175414 h 643542"/>
                    <a:gd name="connsiteX89" fmla="*/ 7143 w 782054"/>
                    <a:gd name="connsiteY89" fmla="*/ 175414 h 643542"/>
                    <a:gd name="connsiteX90" fmla="*/ 9260 w 782054"/>
                    <a:gd name="connsiteY90" fmla="*/ 165890 h 643542"/>
                    <a:gd name="connsiteX91" fmla="*/ 0 w 782054"/>
                    <a:gd name="connsiteY91" fmla="*/ 165890 h 643542"/>
                    <a:gd name="connsiteX92" fmla="*/ 4545 w 782054"/>
                    <a:gd name="connsiteY92" fmla="*/ 145438 h 643542"/>
                    <a:gd name="connsiteX93" fmla="*/ 4545 w 782054"/>
                    <a:gd name="connsiteY93" fmla="*/ 134076 h 643542"/>
                    <a:gd name="connsiteX94" fmla="*/ 11363 w 782054"/>
                    <a:gd name="connsiteY94" fmla="*/ 113623 h 643542"/>
                    <a:gd name="connsiteX95" fmla="*/ 47722 w 782054"/>
                    <a:gd name="connsiteY95" fmla="*/ 122713 h 643542"/>
                    <a:gd name="connsiteX96" fmla="*/ 63629 w 782054"/>
                    <a:gd name="connsiteY96" fmla="*/ 106806 h 643542"/>
                    <a:gd name="connsiteX97" fmla="*/ 74992 w 782054"/>
                    <a:gd name="connsiteY97" fmla="*/ 97716 h 643542"/>
                    <a:gd name="connsiteX98" fmla="*/ 102261 w 782054"/>
                    <a:gd name="connsiteY98" fmla="*/ 90899 h 643542"/>
                    <a:gd name="connsiteX99" fmla="*/ 106806 w 782054"/>
                    <a:gd name="connsiteY99" fmla="*/ 74992 h 643542"/>
                    <a:gd name="connsiteX100" fmla="*/ 121324 w 782054"/>
                    <a:gd name="connsiteY100" fmla="*/ 64621 h 643542"/>
                    <a:gd name="connsiteX101" fmla="*/ 93497 w 782054"/>
                    <a:gd name="connsiteY101" fmla="*/ 36794 h 643542"/>
                    <a:gd name="connsiteX102" fmla="*/ 95324 w 782054"/>
                    <a:gd name="connsiteY102" fmla="*/ 36240 h 643542"/>
                    <a:gd name="connsiteX103" fmla="*/ 86354 w 782054"/>
                    <a:gd name="connsiteY103" fmla="*/ 27270 h 643542"/>
                    <a:gd name="connsiteX104" fmla="*/ 161345 w 782054"/>
                    <a:gd name="connsiteY104" fmla="*/ 4545 h 64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782054" h="643542">
                      <a:moveTo>
                        <a:pt x="165890" y="0"/>
                      </a:moveTo>
                      <a:lnTo>
                        <a:pt x="209067" y="11362"/>
                      </a:lnTo>
                      <a:lnTo>
                        <a:pt x="263606" y="38632"/>
                      </a:lnTo>
                      <a:lnTo>
                        <a:pt x="370412" y="122713"/>
                      </a:lnTo>
                      <a:lnTo>
                        <a:pt x="436314" y="129531"/>
                      </a:lnTo>
                      <a:lnTo>
                        <a:pt x="468128" y="129531"/>
                      </a:lnTo>
                      <a:lnTo>
                        <a:pt x="473419" y="139055"/>
                      </a:lnTo>
                      <a:lnTo>
                        <a:pt x="475271" y="139055"/>
                      </a:lnTo>
                      <a:lnTo>
                        <a:pt x="481343" y="149983"/>
                      </a:lnTo>
                      <a:lnTo>
                        <a:pt x="504488" y="149983"/>
                      </a:lnTo>
                      <a:lnTo>
                        <a:pt x="509250" y="159507"/>
                      </a:lnTo>
                      <a:lnTo>
                        <a:pt x="511631" y="159507"/>
                      </a:lnTo>
                      <a:lnTo>
                        <a:pt x="523858" y="183962"/>
                      </a:lnTo>
                      <a:lnTo>
                        <a:pt x="538575" y="193160"/>
                      </a:lnTo>
                      <a:lnTo>
                        <a:pt x="540335" y="199319"/>
                      </a:lnTo>
                      <a:lnTo>
                        <a:pt x="545718" y="202684"/>
                      </a:lnTo>
                      <a:lnTo>
                        <a:pt x="548426" y="212163"/>
                      </a:lnTo>
                      <a:lnTo>
                        <a:pt x="570389" y="224974"/>
                      </a:lnTo>
                      <a:lnTo>
                        <a:pt x="570389" y="230332"/>
                      </a:lnTo>
                      <a:lnTo>
                        <a:pt x="577532" y="234498"/>
                      </a:lnTo>
                      <a:lnTo>
                        <a:pt x="577532" y="250406"/>
                      </a:lnTo>
                      <a:lnTo>
                        <a:pt x="577532" y="268585"/>
                      </a:lnTo>
                      <a:lnTo>
                        <a:pt x="577532" y="277080"/>
                      </a:lnTo>
                      <a:lnTo>
                        <a:pt x="579479" y="279514"/>
                      </a:lnTo>
                      <a:lnTo>
                        <a:pt x="580029" y="280796"/>
                      </a:lnTo>
                      <a:lnTo>
                        <a:pt x="586622" y="289038"/>
                      </a:lnTo>
                      <a:lnTo>
                        <a:pt x="591511" y="300444"/>
                      </a:lnTo>
                      <a:lnTo>
                        <a:pt x="606749" y="311328"/>
                      </a:lnTo>
                      <a:lnTo>
                        <a:pt x="613566" y="306783"/>
                      </a:lnTo>
                      <a:lnTo>
                        <a:pt x="619478" y="317128"/>
                      </a:lnTo>
                      <a:lnTo>
                        <a:pt x="620709" y="316307"/>
                      </a:lnTo>
                      <a:lnTo>
                        <a:pt x="629799" y="332214"/>
                      </a:lnTo>
                      <a:lnTo>
                        <a:pt x="629799" y="343577"/>
                      </a:lnTo>
                      <a:lnTo>
                        <a:pt x="642404" y="377790"/>
                      </a:lnTo>
                      <a:lnTo>
                        <a:pt x="747642" y="393137"/>
                      </a:lnTo>
                      <a:lnTo>
                        <a:pt x="752187" y="386319"/>
                      </a:lnTo>
                      <a:lnTo>
                        <a:pt x="774911" y="413589"/>
                      </a:lnTo>
                      <a:lnTo>
                        <a:pt x="774670" y="414252"/>
                      </a:lnTo>
                      <a:lnTo>
                        <a:pt x="782054" y="423113"/>
                      </a:lnTo>
                      <a:lnTo>
                        <a:pt x="754785" y="498104"/>
                      </a:lnTo>
                      <a:lnTo>
                        <a:pt x="645706" y="541281"/>
                      </a:lnTo>
                      <a:lnTo>
                        <a:pt x="538900" y="557189"/>
                      </a:lnTo>
                      <a:lnTo>
                        <a:pt x="502541" y="573096"/>
                      </a:lnTo>
                      <a:lnTo>
                        <a:pt x="479816" y="611728"/>
                      </a:lnTo>
                      <a:lnTo>
                        <a:pt x="459364" y="616273"/>
                      </a:lnTo>
                      <a:lnTo>
                        <a:pt x="452547" y="607183"/>
                      </a:lnTo>
                      <a:lnTo>
                        <a:pt x="436639" y="607183"/>
                      </a:lnTo>
                      <a:lnTo>
                        <a:pt x="400280" y="607183"/>
                      </a:lnTo>
                      <a:lnTo>
                        <a:pt x="393463" y="600365"/>
                      </a:lnTo>
                      <a:lnTo>
                        <a:pt x="350286" y="600365"/>
                      </a:lnTo>
                      <a:lnTo>
                        <a:pt x="341196" y="607183"/>
                      </a:lnTo>
                      <a:lnTo>
                        <a:pt x="325289" y="595820"/>
                      </a:lnTo>
                      <a:lnTo>
                        <a:pt x="313926" y="611728"/>
                      </a:lnTo>
                      <a:lnTo>
                        <a:pt x="318471" y="627635"/>
                      </a:lnTo>
                      <a:lnTo>
                        <a:pt x="302564" y="643542"/>
                      </a:lnTo>
                      <a:lnTo>
                        <a:pt x="302564" y="627635"/>
                      </a:lnTo>
                      <a:lnTo>
                        <a:pt x="302121" y="627319"/>
                      </a:lnTo>
                      <a:lnTo>
                        <a:pt x="295421" y="634018"/>
                      </a:lnTo>
                      <a:lnTo>
                        <a:pt x="295421" y="622533"/>
                      </a:lnTo>
                      <a:lnTo>
                        <a:pt x="286657" y="616273"/>
                      </a:lnTo>
                      <a:lnTo>
                        <a:pt x="286657" y="611851"/>
                      </a:lnTo>
                      <a:lnTo>
                        <a:pt x="279514" y="606749"/>
                      </a:lnTo>
                      <a:lnTo>
                        <a:pt x="279514" y="594810"/>
                      </a:lnTo>
                      <a:lnTo>
                        <a:pt x="266204" y="584458"/>
                      </a:lnTo>
                      <a:lnTo>
                        <a:pt x="262123" y="577315"/>
                      </a:lnTo>
                      <a:lnTo>
                        <a:pt x="259061" y="574934"/>
                      </a:lnTo>
                      <a:lnTo>
                        <a:pt x="240882" y="543120"/>
                      </a:lnTo>
                      <a:lnTo>
                        <a:pt x="232744" y="514639"/>
                      </a:lnTo>
                      <a:lnTo>
                        <a:pt x="211665" y="493559"/>
                      </a:lnTo>
                      <a:lnTo>
                        <a:pt x="195758" y="489015"/>
                      </a:lnTo>
                      <a:lnTo>
                        <a:pt x="190467" y="480020"/>
                      </a:lnTo>
                      <a:lnTo>
                        <a:pt x="188615" y="479491"/>
                      </a:lnTo>
                      <a:lnTo>
                        <a:pt x="165890" y="440859"/>
                      </a:lnTo>
                      <a:lnTo>
                        <a:pt x="161345" y="413589"/>
                      </a:lnTo>
                      <a:lnTo>
                        <a:pt x="161345" y="393137"/>
                      </a:lnTo>
                      <a:lnTo>
                        <a:pt x="141963" y="350495"/>
                      </a:lnTo>
                      <a:lnTo>
                        <a:pt x="129856" y="343577"/>
                      </a:lnTo>
                      <a:lnTo>
                        <a:pt x="109404" y="332214"/>
                      </a:lnTo>
                      <a:lnTo>
                        <a:pt x="105558" y="324522"/>
                      </a:lnTo>
                      <a:lnTo>
                        <a:pt x="102261" y="322690"/>
                      </a:lnTo>
                      <a:lnTo>
                        <a:pt x="90899" y="299966"/>
                      </a:lnTo>
                      <a:lnTo>
                        <a:pt x="90899" y="290876"/>
                      </a:lnTo>
                      <a:lnTo>
                        <a:pt x="83505" y="276088"/>
                      </a:lnTo>
                      <a:lnTo>
                        <a:pt x="77590" y="273130"/>
                      </a:lnTo>
                      <a:lnTo>
                        <a:pt x="73621" y="265194"/>
                      </a:lnTo>
                      <a:lnTo>
                        <a:pt x="70447" y="263606"/>
                      </a:lnTo>
                      <a:lnTo>
                        <a:pt x="54539" y="231792"/>
                      </a:lnTo>
                      <a:lnTo>
                        <a:pt x="38632" y="199977"/>
                      </a:lnTo>
                      <a:lnTo>
                        <a:pt x="22257" y="175414"/>
                      </a:lnTo>
                      <a:lnTo>
                        <a:pt x="7143" y="175414"/>
                      </a:lnTo>
                      <a:lnTo>
                        <a:pt x="9260" y="165890"/>
                      </a:lnTo>
                      <a:lnTo>
                        <a:pt x="0" y="165890"/>
                      </a:lnTo>
                      <a:lnTo>
                        <a:pt x="4545" y="145438"/>
                      </a:lnTo>
                      <a:lnTo>
                        <a:pt x="4545" y="134076"/>
                      </a:lnTo>
                      <a:lnTo>
                        <a:pt x="11363" y="113623"/>
                      </a:lnTo>
                      <a:lnTo>
                        <a:pt x="47722" y="122713"/>
                      </a:lnTo>
                      <a:lnTo>
                        <a:pt x="63629" y="106806"/>
                      </a:lnTo>
                      <a:lnTo>
                        <a:pt x="74992" y="97716"/>
                      </a:lnTo>
                      <a:lnTo>
                        <a:pt x="102261" y="90899"/>
                      </a:lnTo>
                      <a:lnTo>
                        <a:pt x="106806" y="74992"/>
                      </a:lnTo>
                      <a:lnTo>
                        <a:pt x="121324" y="64621"/>
                      </a:lnTo>
                      <a:lnTo>
                        <a:pt x="93497" y="36794"/>
                      </a:lnTo>
                      <a:lnTo>
                        <a:pt x="95324" y="36240"/>
                      </a:lnTo>
                      <a:lnTo>
                        <a:pt x="86354" y="27270"/>
                      </a:lnTo>
                      <a:lnTo>
                        <a:pt x="161345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7" name="Freeform 456">
                  <a:extLst>
                    <a:ext uri="{FF2B5EF4-FFF2-40B4-BE49-F238E27FC236}">
                      <a16:creationId xmlns:a16="http://schemas.microsoft.com/office/drawing/2014/main" id="{68A05039-7841-45AC-83B8-36502A750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7417" y="4077536"/>
                  <a:ext cx="55552" cy="65822"/>
                </a:xfrm>
                <a:custGeom>
                  <a:avLst/>
                  <a:gdLst>
                    <a:gd name="connsiteX0" fmla="*/ 47722 w 61465"/>
                    <a:gd name="connsiteY0" fmla="*/ 0 h 72828"/>
                    <a:gd name="connsiteX1" fmla="*/ 50103 w 61465"/>
                    <a:gd name="connsiteY1" fmla="*/ 2381 h 72828"/>
                    <a:gd name="connsiteX2" fmla="*/ 50103 w 61465"/>
                    <a:gd name="connsiteY2" fmla="*/ 2381 h 72828"/>
                    <a:gd name="connsiteX3" fmla="*/ 61465 w 61465"/>
                    <a:gd name="connsiteY3" fmla="*/ 13744 h 72828"/>
                    <a:gd name="connsiteX4" fmla="*/ 54648 w 61465"/>
                    <a:gd name="connsiteY4" fmla="*/ 29651 h 72828"/>
                    <a:gd name="connsiteX5" fmla="*/ 38741 w 61465"/>
                    <a:gd name="connsiteY5" fmla="*/ 41013 h 72828"/>
                    <a:gd name="connsiteX6" fmla="*/ 50103 w 61465"/>
                    <a:gd name="connsiteY6" fmla="*/ 52376 h 72828"/>
                    <a:gd name="connsiteX7" fmla="*/ 38741 w 61465"/>
                    <a:gd name="connsiteY7" fmla="*/ 72828 h 72828"/>
                    <a:gd name="connsiteX8" fmla="*/ 35320 w 61465"/>
                    <a:gd name="connsiteY8" fmla="*/ 69407 h 72828"/>
                    <a:gd name="connsiteX9" fmla="*/ 34196 w 61465"/>
                    <a:gd name="connsiteY9" fmla="*/ 68283 h 72828"/>
                    <a:gd name="connsiteX10" fmla="*/ 22833 w 61465"/>
                    <a:gd name="connsiteY10" fmla="*/ 68283 h 72828"/>
                    <a:gd name="connsiteX11" fmla="*/ 2381 w 61465"/>
                    <a:gd name="connsiteY11" fmla="*/ 68283 h 72828"/>
                    <a:gd name="connsiteX12" fmla="*/ 2381 w 61465"/>
                    <a:gd name="connsiteY12" fmla="*/ 65902 h 72828"/>
                    <a:gd name="connsiteX13" fmla="*/ 0 w 61465"/>
                    <a:gd name="connsiteY13" fmla="*/ 65902 h 72828"/>
                    <a:gd name="connsiteX14" fmla="*/ 0 w 61465"/>
                    <a:gd name="connsiteY14" fmla="*/ 54540 h 72828"/>
                    <a:gd name="connsiteX15" fmla="*/ 0 w 61465"/>
                    <a:gd name="connsiteY15" fmla="*/ 43177 h 72828"/>
                    <a:gd name="connsiteX16" fmla="*/ 9090 w 61465"/>
                    <a:gd name="connsiteY16" fmla="*/ 22725 h 72828"/>
                    <a:gd name="connsiteX17" fmla="*/ 20452 w 61465"/>
                    <a:gd name="connsiteY17" fmla="*/ 6818 h 72828"/>
                    <a:gd name="connsiteX18" fmla="*/ 36360 w 61465"/>
                    <a:gd name="connsiteY18" fmla="*/ 11363 h 7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465" h="72828">
                      <a:moveTo>
                        <a:pt x="47722" y="0"/>
                      </a:moveTo>
                      <a:lnTo>
                        <a:pt x="50103" y="2381"/>
                      </a:lnTo>
                      <a:lnTo>
                        <a:pt x="50103" y="2381"/>
                      </a:lnTo>
                      <a:lnTo>
                        <a:pt x="61465" y="13744"/>
                      </a:lnTo>
                      <a:lnTo>
                        <a:pt x="54648" y="29651"/>
                      </a:lnTo>
                      <a:lnTo>
                        <a:pt x="38741" y="41013"/>
                      </a:lnTo>
                      <a:lnTo>
                        <a:pt x="50103" y="52376"/>
                      </a:lnTo>
                      <a:lnTo>
                        <a:pt x="38741" y="72828"/>
                      </a:lnTo>
                      <a:lnTo>
                        <a:pt x="35320" y="69407"/>
                      </a:lnTo>
                      <a:lnTo>
                        <a:pt x="34196" y="68283"/>
                      </a:lnTo>
                      <a:lnTo>
                        <a:pt x="22833" y="68283"/>
                      </a:lnTo>
                      <a:lnTo>
                        <a:pt x="2381" y="68283"/>
                      </a:lnTo>
                      <a:lnTo>
                        <a:pt x="2381" y="65902"/>
                      </a:lnTo>
                      <a:lnTo>
                        <a:pt x="0" y="65902"/>
                      </a:lnTo>
                      <a:lnTo>
                        <a:pt x="0" y="54540"/>
                      </a:lnTo>
                      <a:lnTo>
                        <a:pt x="0" y="43177"/>
                      </a:lnTo>
                      <a:lnTo>
                        <a:pt x="9090" y="22725"/>
                      </a:lnTo>
                      <a:lnTo>
                        <a:pt x="20452" y="6818"/>
                      </a:lnTo>
                      <a:lnTo>
                        <a:pt x="36360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8" name="Freeform 455">
                  <a:extLst>
                    <a:ext uri="{FF2B5EF4-FFF2-40B4-BE49-F238E27FC236}">
                      <a16:creationId xmlns:a16="http://schemas.microsoft.com/office/drawing/2014/main" id="{C7727739-8F67-4A39-84C1-1A59787C6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1868" y="4122722"/>
                  <a:ext cx="222209" cy="121375"/>
                </a:xfrm>
                <a:custGeom>
                  <a:avLst/>
                  <a:gdLst>
                    <a:gd name="connsiteX0" fmla="*/ 20452 w 245860"/>
                    <a:gd name="connsiteY0" fmla="*/ 0 h 134293"/>
                    <a:gd name="connsiteX1" fmla="*/ 31815 w 245860"/>
                    <a:gd name="connsiteY1" fmla="*/ 4545 h 134293"/>
                    <a:gd name="connsiteX2" fmla="*/ 32122 w 245860"/>
                    <a:gd name="connsiteY2" fmla="*/ 5621 h 134293"/>
                    <a:gd name="connsiteX3" fmla="*/ 41339 w 245860"/>
                    <a:gd name="connsiteY3" fmla="*/ 9307 h 134293"/>
                    <a:gd name="connsiteX4" fmla="*/ 45884 w 245860"/>
                    <a:gd name="connsiteY4" fmla="*/ 25215 h 134293"/>
                    <a:gd name="connsiteX5" fmla="*/ 61805 w 245860"/>
                    <a:gd name="connsiteY5" fmla="*/ 36360 h 134293"/>
                    <a:gd name="connsiteX6" fmla="*/ 74991 w 245860"/>
                    <a:gd name="connsiteY6" fmla="*/ 36360 h 134293"/>
                    <a:gd name="connsiteX7" fmla="*/ 106806 w 245860"/>
                    <a:gd name="connsiteY7" fmla="*/ 27270 h 134293"/>
                    <a:gd name="connsiteX8" fmla="*/ 149983 w 245860"/>
                    <a:gd name="connsiteY8" fmla="*/ 20453 h 134293"/>
                    <a:gd name="connsiteX9" fmla="*/ 181797 w 245860"/>
                    <a:gd name="connsiteY9" fmla="*/ 9090 h 134293"/>
                    <a:gd name="connsiteX10" fmla="*/ 197704 w 245860"/>
                    <a:gd name="connsiteY10" fmla="*/ 9090 h 134293"/>
                    <a:gd name="connsiteX11" fmla="*/ 213612 w 245860"/>
                    <a:gd name="connsiteY11" fmla="*/ 0 h 134293"/>
                    <a:gd name="connsiteX12" fmla="*/ 236336 w 245860"/>
                    <a:gd name="connsiteY12" fmla="*/ 0 h 134293"/>
                    <a:gd name="connsiteX13" fmla="*/ 236336 w 245860"/>
                    <a:gd name="connsiteY13" fmla="*/ 4762 h 134293"/>
                    <a:gd name="connsiteX14" fmla="*/ 245860 w 245860"/>
                    <a:gd name="connsiteY14" fmla="*/ 4762 h 134293"/>
                    <a:gd name="connsiteX15" fmla="*/ 245860 w 245860"/>
                    <a:gd name="connsiteY15" fmla="*/ 20670 h 134293"/>
                    <a:gd name="connsiteX16" fmla="*/ 245860 w 245860"/>
                    <a:gd name="connsiteY16" fmla="*/ 57029 h 134293"/>
                    <a:gd name="connsiteX17" fmla="*/ 245860 w 245860"/>
                    <a:gd name="connsiteY17" fmla="*/ 79754 h 134293"/>
                    <a:gd name="connsiteX18" fmla="*/ 223136 w 245860"/>
                    <a:gd name="connsiteY18" fmla="*/ 100206 h 134293"/>
                    <a:gd name="connsiteX19" fmla="*/ 202683 w 245860"/>
                    <a:gd name="connsiteY19" fmla="*/ 134293 h 134293"/>
                    <a:gd name="connsiteX20" fmla="*/ 170869 w 245860"/>
                    <a:gd name="connsiteY20" fmla="*/ 134293 h 134293"/>
                    <a:gd name="connsiteX21" fmla="*/ 52701 w 245860"/>
                    <a:gd name="connsiteY21" fmla="*/ 91116 h 134293"/>
                    <a:gd name="connsiteX22" fmla="*/ 51052 w 245860"/>
                    <a:gd name="connsiteY22" fmla="*/ 89232 h 134293"/>
                    <a:gd name="connsiteX23" fmla="*/ 43177 w 245860"/>
                    <a:gd name="connsiteY23" fmla="*/ 86354 h 134293"/>
                    <a:gd name="connsiteX24" fmla="*/ 27270 w 245860"/>
                    <a:gd name="connsiteY24" fmla="*/ 68174 h 134293"/>
                    <a:gd name="connsiteX25" fmla="*/ 15907 w 245860"/>
                    <a:gd name="connsiteY25" fmla="*/ 52267 h 134293"/>
                    <a:gd name="connsiteX26" fmla="*/ 0 w 245860"/>
                    <a:gd name="connsiteY26" fmla="*/ 31815 h 134293"/>
                    <a:gd name="connsiteX27" fmla="*/ 9090 w 245860"/>
                    <a:gd name="connsiteY27" fmla="*/ 15908 h 134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5860" h="134293">
                      <a:moveTo>
                        <a:pt x="20452" y="0"/>
                      </a:moveTo>
                      <a:lnTo>
                        <a:pt x="31815" y="4545"/>
                      </a:lnTo>
                      <a:lnTo>
                        <a:pt x="32122" y="5621"/>
                      </a:lnTo>
                      <a:lnTo>
                        <a:pt x="41339" y="9307"/>
                      </a:lnTo>
                      <a:lnTo>
                        <a:pt x="45884" y="25215"/>
                      </a:lnTo>
                      <a:lnTo>
                        <a:pt x="61805" y="36360"/>
                      </a:lnTo>
                      <a:lnTo>
                        <a:pt x="74991" y="36360"/>
                      </a:lnTo>
                      <a:lnTo>
                        <a:pt x="106806" y="27270"/>
                      </a:lnTo>
                      <a:lnTo>
                        <a:pt x="149983" y="20453"/>
                      </a:lnTo>
                      <a:lnTo>
                        <a:pt x="181797" y="9090"/>
                      </a:lnTo>
                      <a:lnTo>
                        <a:pt x="197704" y="9090"/>
                      </a:lnTo>
                      <a:lnTo>
                        <a:pt x="213612" y="0"/>
                      </a:lnTo>
                      <a:lnTo>
                        <a:pt x="236336" y="0"/>
                      </a:lnTo>
                      <a:lnTo>
                        <a:pt x="236336" y="4762"/>
                      </a:lnTo>
                      <a:lnTo>
                        <a:pt x="245860" y="4762"/>
                      </a:lnTo>
                      <a:lnTo>
                        <a:pt x="245860" y="20670"/>
                      </a:lnTo>
                      <a:lnTo>
                        <a:pt x="245860" y="57029"/>
                      </a:lnTo>
                      <a:lnTo>
                        <a:pt x="245860" y="79754"/>
                      </a:lnTo>
                      <a:lnTo>
                        <a:pt x="223136" y="100206"/>
                      </a:lnTo>
                      <a:lnTo>
                        <a:pt x="202683" y="134293"/>
                      </a:lnTo>
                      <a:lnTo>
                        <a:pt x="170869" y="134293"/>
                      </a:lnTo>
                      <a:lnTo>
                        <a:pt x="52701" y="91116"/>
                      </a:lnTo>
                      <a:lnTo>
                        <a:pt x="51052" y="89232"/>
                      </a:lnTo>
                      <a:lnTo>
                        <a:pt x="43177" y="86354"/>
                      </a:lnTo>
                      <a:lnTo>
                        <a:pt x="27270" y="68174"/>
                      </a:lnTo>
                      <a:lnTo>
                        <a:pt x="15907" y="52267"/>
                      </a:lnTo>
                      <a:lnTo>
                        <a:pt x="0" y="31815"/>
                      </a:lnTo>
                      <a:lnTo>
                        <a:pt x="9090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9" name="Freeform 454">
                  <a:extLst>
                    <a:ext uri="{FF2B5EF4-FFF2-40B4-BE49-F238E27FC236}">
                      <a16:creationId xmlns:a16="http://schemas.microsoft.com/office/drawing/2014/main" id="{18689D4F-7EDD-4662-B8AD-C0484E268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4525" y="3898850"/>
                  <a:ext cx="226023" cy="195411"/>
                </a:xfrm>
                <a:custGeom>
                  <a:avLst/>
                  <a:gdLst>
                    <a:gd name="connsiteX0" fmla="*/ 77373 w 250080"/>
                    <a:gd name="connsiteY0" fmla="*/ 0 h 216210"/>
                    <a:gd name="connsiteX1" fmla="*/ 100097 w 250080"/>
                    <a:gd name="connsiteY1" fmla="*/ 47722 h 216210"/>
                    <a:gd name="connsiteX2" fmla="*/ 109187 w 250080"/>
                    <a:gd name="connsiteY2" fmla="*/ 79537 h 216210"/>
                    <a:gd name="connsiteX3" fmla="*/ 131912 w 250080"/>
                    <a:gd name="connsiteY3" fmla="*/ 102261 h 216210"/>
                    <a:gd name="connsiteX4" fmla="*/ 179634 w 250080"/>
                    <a:gd name="connsiteY4" fmla="*/ 134076 h 216210"/>
                    <a:gd name="connsiteX5" fmla="*/ 202358 w 250080"/>
                    <a:gd name="connsiteY5" fmla="*/ 154528 h 216210"/>
                    <a:gd name="connsiteX6" fmla="*/ 222811 w 250080"/>
                    <a:gd name="connsiteY6" fmla="*/ 177253 h 216210"/>
                    <a:gd name="connsiteX7" fmla="*/ 234173 w 250080"/>
                    <a:gd name="connsiteY7" fmla="*/ 193160 h 216210"/>
                    <a:gd name="connsiteX8" fmla="*/ 250080 w 250080"/>
                    <a:gd name="connsiteY8" fmla="*/ 197705 h 216210"/>
                    <a:gd name="connsiteX9" fmla="*/ 243995 w 250080"/>
                    <a:gd name="connsiteY9" fmla="*/ 203790 h 216210"/>
                    <a:gd name="connsiteX10" fmla="*/ 247699 w 250080"/>
                    <a:gd name="connsiteY10" fmla="*/ 204848 h 216210"/>
                    <a:gd name="connsiteX11" fmla="*/ 236337 w 250080"/>
                    <a:gd name="connsiteY11" fmla="*/ 216210 h 216210"/>
                    <a:gd name="connsiteX12" fmla="*/ 220430 w 250080"/>
                    <a:gd name="connsiteY12" fmla="*/ 216210 h 216210"/>
                    <a:gd name="connsiteX13" fmla="*/ 209067 w 250080"/>
                    <a:gd name="connsiteY13" fmla="*/ 204848 h 216210"/>
                    <a:gd name="connsiteX14" fmla="*/ 193160 w 250080"/>
                    <a:gd name="connsiteY14" fmla="*/ 179851 h 216210"/>
                    <a:gd name="connsiteX15" fmla="*/ 177253 w 250080"/>
                    <a:gd name="connsiteY15" fmla="*/ 168488 h 216210"/>
                    <a:gd name="connsiteX16" fmla="*/ 165890 w 250080"/>
                    <a:gd name="connsiteY16" fmla="*/ 157126 h 216210"/>
                    <a:gd name="connsiteX17" fmla="*/ 140893 w 250080"/>
                    <a:gd name="connsiteY17" fmla="*/ 141219 h 216210"/>
                    <a:gd name="connsiteX18" fmla="*/ 113624 w 250080"/>
                    <a:gd name="connsiteY18" fmla="*/ 141219 h 216210"/>
                    <a:gd name="connsiteX19" fmla="*/ 102261 w 250080"/>
                    <a:gd name="connsiteY19" fmla="*/ 129856 h 216210"/>
                    <a:gd name="connsiteX20" fmla="*/ 79537 w 250080"/>
                    <a:gd name="connsiteY20" fmla="*/ 141219 h 216210"/>
                    <a:gd name="connsiteX21" fmla="*/ 59084 w 250080"/>
                    <a:gd name="connsiteY21" fmla="*/ 125312 h 216210"/>
                    <a:gd name="connsiteX22" fmla="*/ 47722 w 250080"/>
                    <a:gd name="connsiteY22" fmla="*/ 152581 h 216210"/>
                    <a:gd name="connsiteX23" fmla="*/ 4545 w 250080"/>
                    <a:gd name="connsiteY23" fmla="*/ 145764 h 216210"/>
                    <a:gd name="connsiteX24" fmla="*/ 0 w 250080"/>
                    <a:gd name="connsiteY24" fmla="*/ 129856 h 216210"/>
                    <a:gd name="connsiteX25" fmla="*/ 15908 w 250080"/>
                    <a:gd name="connsiteY25" fmla="*/ 70772 h 216210"/>
                    <a:gd name="connsiteX26" fmla="*/ 15908 w 250080"/>
                    <a:gd name="connsiteY26" fmla="*/ 50320 h 216210"/>
                    <a:gd name="connsiteX27" fmla="*/ 18289 w 250080"/>
                    <a:gd name="connsiteY27" fmla="*/ 47939 h 216210"/>
                    <a:gd name="connsiteX28" fmla="*/ 18289 w 250080"/>
                    <a:gd name="connsiteY28" fmla="*/ 43177 h 216210"/>
                    <a:gd name="connsiteX29" fmla="*/ 34196 w 250080"/>
                    <a:gd name="connsiteY29" fmla="*/ 27270 h 216210"/>
                    <a:gd name="connsiteX30" fmla="*/ 61465 w 250080"/>
                    <a:gd name="connsiteY30" fmla="*/ 20452 h 21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50080" h="216210">
                      <a:moveTo>
                        <a:pt x="77373" y="0"/>
                      </a:moveTo>
                      <a:lnTo>
                        <a:pt x="100097" y="47722"/>
                      </a:lnTo>
                      <a:lnTo>
                        <a:pt x="109187" y="79537"/>
                      </a:lnTo>
                      <a:lnTo>
                        <a:pt x="131912" y="102261"/>
                      </a:lnTo>
                      <a:lnTo>
                        <a:pt x="179634" y="134076"/>
                      </a:lnTo>
                      <a:lnTo>
                        <a:pt x="202358" y="154528"/>
                      </a:lnTo>
                      <a:lnTo>
                        <a:pt x="222811" y="177253"/>
                      </a:lnTo>
                      <a:lnTo>
                        <a:pt x="234173" y="193160"/>
                      </a:lnTo>
                      <a:lnTo>
                        <a:pt x="250080" y="197705"/>
                      </a:lnTo>
                      <a:lnTo>
                        <a:pt x="243995" y="203790"/>
                      </a:lnTo>
                      <a:lnTo>
                        <a:pt x="247699" y="204848"/>
                      </a:lnTo>
                      <a:lnTo>
                        <a:pt x="236337" y="216210"/>
                      </a:lnTo>
                      <a:lnTo>
                        <a:pt x="220430" y="216210"/>
                      </a:lnTo>
                      <a:lnTo>
                        <a:pt x="209067" y="204848"/>
                      </a:lnTo>
                      <a:lnTo>
                        <a:pt x="193160" y="179851"/>
                      </a:lnTo>
                      <a:lnTo>
                        <a:pt x="177253" y="168488"/>
                      </a:lnTo>
                      <a:lnTo>
                        <a:pt x="165890" y="157126"/>
                      </a:lnTo>
                      <a:lnTo>
                        <a:pt x="140893" y="141219"/>
                      </a:lnTo>
                      <a:lnTo>
                        <a:pt x="113624" y="141219"/>
                      </a:lnTo>
                      <a:lnTo>
                        <a:pt x="102261" y="129856"/>
                      </a:lnTo>
                      <a:lnTo>
                        <a:pt x="79537" y="141219"/>
                      </a:lnTo>
                      <a:lnTo>
                        <a:pt x="59084" y="125312"/>
                      </a:lnTo>
                      <a:lnTo>
                        <a:pt x="47722" y="152581"/>
                      </a:lnTo>
                      <a:lnTo>
                        <a:pt x="4545" y="145764"/>
                      </a:lnTo>
                      <a:lnTo>
                        <a:pt x="0" y="129856"/>
                      </a:lnTo>
                      <a:lnTo>
                        <a:pt x="15908" y="70772"/>
                      </a:lnTo>
                      <a:lnTo>
                        <a:pt x="15908" y="50320"/>
                      </a:lnTo>
                      <a:lnTo>
                        <a:pt x="18289" y="47939"/>
                      </a:lnTo>
                      <a:lnTo>
                        <a:pt x="18289" y="43177"/>
                      </a:lnTo>
                      <a:lnTo>
                        <a:pt x="34196" y="27270"/>
                      </a:lnTo>
                      <a:lnTo>
                        <a:pt x="61465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0" name="Freeform 453">
                  <a:extLst>
                    <a:ext uri="{FF2B5EF4-FFF2-40B4-BE49-F238E27FC236}">
                      <a16:creationId xmlns:a16="http://schemas.microsoft.com/office/drawing/2014/main" id="{7C283791-04A2-4E86-A1FD-B3F60AE49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1466" y="4001544"/>
                  <a:ext cx="499285" cy="396787"/>
                </a:xfrm>
                <a:custGeom>
                  <a:avLst/>
                  <a:gdLst>
                    <a:gd name="connsiteX0" fmla="*/ 186559 w 552426"/>
                    <a:gd name="connsiteY0" fmla="*/ 0 h 439020"/>
                    <a:gd name="connsiteX1" fmla="*/ 207012 w 552426"/>
                    <a:gd name="connsiteY1" fmla="*/ 20452 h 439020"/>
                    <a:gd name="connsiteX2" fmla="*/ 229736 w 552426"/>
                    <a:gd name="connsiteY2" fmla="*/ 9090 h 439020"/>
                    <a:gd name="connsiteX3" fmla="*/ 241099 w 552426"/>
                    <a:gd name="connsiteY3" fmla="*/ 15908 h 439020"/>
                    <a:gd name="connsiteX4" fmla="*/ 268368 w 552426"/>
                    <a:gd name="connsiteY4" fmla="*/ 20452 h 439020"/>
                    <a:gd name="connsiteX5" fmla="*/ 300183 w 552426"/>
                    <a:gd name="connsiteY5" fmla="*/ 31815 h 439020"/>
                    <a:gd name="connsiteX6" fmla="*/ 309273 w 552426"/>
                    <a:gd name="connsiteY6" fmla="*/ 47722 h 439020"/>
                    <a:gd name="connsiteX7" fmla="*/ 320635 w 552426"/>
                    <a:gd name="connsiteY7" fmla="*/ 59084 h 439020"/>
                    <a:gd name="connsiteX8" fmla="*/ 336542 w 552426"/>
                    <a:gd name="connsiteY8" fmla="*/ 79537 h 439020"/>
                    <a:gd name="connsiteX9" fmla="*/ 347904 w 552426"/>
                    <a:gd name="connsiteY9" fmla="*/ 90899 h 439020"/>
                    <a:gd name="connsiteX10" fmla="*/ 341952 w 552426"/>
                    <a:gd name="connsiteY10" fmla="*/ 99232 h 439020"/>
                    <a:gd name="connsiteX11" fmla="*/ 343142 w 552426"/>
                    <a:gd name="connsiteY11" fmla="*/ 100423 h 439020"/>
                    <a:gd name="connsiteX12" fmla="*/ 333181 w 552426"/>
                    <a:gd name="connsiteY12" fmla="*/ 114370 h 439020"/>
                    <a:gd name="connsiteX13" fmla="*/ 327452 w 552426"/>
                    <a:gd name="connsiteY13" fmla="*/ 127258 h 439020"/>
                    <a:gd name="connsiteX14" fmla="*/ 327452 w 552426"/>
                    <a:gd name="connsiteY14" fmla="*/ 138621 h 439020"/>
                    <a:gd name="connsiteX15" fmla="*/ 327452 w 552426"/>
                    <a:gd name="connsiteY15" fmla="*/ 149983 h 439020"/>
                    <a:gd name="connsiteX16" fmla="*/ 347904 w 552426"/>
                    <a:gd name="connsiteY16" fmla="*/ 149983 h 439020"/>
                    <a:gd name="connsiteX17" fmla="*/ 359267 w 552426"/>
                    <a:gd name="connsiteY17" fmla="*/ 143166 h 439020"/>
                    <a:gd name="connsiteX18" fmla="*/ 368357 w 552426"/>
                    <a:gd name="connsiteY18" fmla="*/ 149983 h 439020"/>
                    <a:gd name="connsiteX19" fmla="*/ 363119 w 552426"/>
                    <a:gd name="connsiteY19" fmla="*/ 159150 h 439020"/>
                    <a:gd name="connsiteX20" fmla="*/ 363595 w 552426"/>
                    <a:gd name="connsiteY20" fmla="*/ 159507 h 439020"/>
                    <a:gd name="connsiteX21" fmla="*/ 359659 w 552426"/>
                    <a:gd name="connsiteY21" fmla="*/ 166394 h 439020"/>
                    <a:gd name="connsiteX22" fmla="*/ 375174 w 552426"/>
                    <a:gd name="connsiteY22" fmla="*/ 186342 h 439020"/>
                    <a:gd name="connsiteX23" fmla="*/ 386536 w 552426"/>
                    <a:gd name="connsiteY23" fmla="*/ 202250 h 439020"/>
                    <a:gd name="connsiteX24" fmla="*/ 402444 w 552426"/>
                    <a:gd name="connsiteY24" fmla="*/ 220429 h 439020"/>
                    <a:gd name="connsiteX25" fmla="*/ 520612 w 552426"/>
                    <a:gd name="connsiteY25" fmla="*/ 263606 h 439020"/>
                    <a:gd name="connsiteX26" fmla="*/ 552426 w 552426"/>
                    <a:gd name="connsiteY26" fmla="*/ 263606 h 439020"/>
                    <a:gd name="connsiteX27" fmla="*/ 542902 w 552426"/>
                    <a:gd name="connsiteY27" fmla="*/ 273130 h 439020"/>
                    <a:gd name="connsiteX28" fmla="*/ 547664 w 552426"/>
                    <a:gd name="connsiteY28" fmla="*/ 273130 h 439020"/>
                    <a:gd name="connsiteX29" fmla="*/ 440858 w 552426"/>
                    <a:gd name="connsiteY29" fmla="*/ 379936 h 439020"/>
                    <a:gd name="connsiteX30" fmla="*/ 390864 w 552426"/>
                    <a:gd name="connsiteY30" fmla="*/ 379936 h 439020"/>
                    <a:gd name="connsiteX31" fmla="*/ 359050 w 552426"/>
                    <a:gd name="connsiteY31" fmla="*/ 407206 h 439020"/>
                    <a:gd name="connsiteX32" fmla="*/ 338597 w 552426"/>
                    <a:gd name="connsiteY32" fmla="*/ 407206 h 439020"/>
                    <a:gd name="connsiteX33" fmla="*/ 327235 w 552426"/>
                    <a:gd name="connsiteY33" fmla="*/ 416296 h 439020"/>
                    <a:gd name="connsiteX34" fmla="*/ 304511 w 552426"/>
                    <a:gd name="connsiteY34" fmla="*/ 416296 h 439020"/>
                    <a:gd name="connsiteX35" fmla="*/ 288603 w 552426"/>
                    <a:gd name="connsiteY35" fmla="*/ 407206 h 439020"/>
                    <a:gd name="connsiteX36" fmla="*/ 252244 w 552426"/>
                    <a:gd name="connsiteY36" fmla="*/ 423113 h 439020"/>
                    <a:gd name="connsiteX37" fmla="*/ 240882 w 552426"/>
                    <a:gd name="connsiteY37" fmla="*/ 439020 h 439020"/>
                    <a:gd name="connsiteX38" fmla="*/ 220429 w 552426"/>
                    <a:gd name="connsiteY38" fmla="*/ 434475 h 439020"/>
                    <a:gd name="connsiteX39" fmla="*/ 209067 w 552426"/>
                    <a:gd name="connsiteY39" fmla="*/ 427658 h 439020"/>
                    <a:gd name="connsiteX40" fmla="*/ 202250 w 552426"/>
                    <a:gd name="connsiteY40" fmla="*/ 434475 h 439020"/>
                    <a:gd name="connsiteX41" fmla="*/ 193160 w 552426"/>
                    <a:gd name="connsiteY41" fmla="*/ 434475 h 439020"/>
                    <a:gd name="connsiteX42" fmla="*/ 143166 w 552426"/>
                    <a:gd name="connsiteY42" fmla="*/ 400388 h 439020"/>
                    <a:gd name="connsiteX43" fmla="*/ 118168 w 552426"/>
                    <a:gd name="connsiteY43" fmla="*/ 400388 h 439020"/>
                    <a:gd name="connsiteX44" fmla="*/ 106806 w 552426"/>
                    <a:gd name="connsiteY44" fmla="*/ 391298 h 439020"/>
                    <a:gd name="connsiteX45" fmla="*/ 106806 w 552426"/>
                    <a:gd name="connsiteY45" fmla="*/ 368574 h 439020"/>
                    <a:gd name="connsiteX46" fmla="*/ 84081 w 552426"/>
                    <a:gd name="connsiteY46" fmla="*/ 364029 h 439020"/>
                    <a:gd name="connsiteX47" fmla="*/ 63629 w 552426"/>
                    <a:gd name="connsiteY47" fmla="*/ 320852 h 439020"/>
                    <a:gd name="connsiteX48" fmla="*/ 47722 w 552426"/>
                    <a:gd name="connsiteY48" fmla="*/ 314035 h 439020"/>
                    <a:gd name="connsiteX49" fmla="*/ 43177 w 552426"/>
                    <a:gd name="connsiteY49" fmla="*/ 298127 h 439020"/>
                    <a:gd name="connsiteX50" fmla="*/ 20452 w 552426"/>
                    <a:gd name="connsiteY50" fmla="*/ 282220 h 439020"/>
                    <a:gd name="connsiteX51" fmla="*/ 0 w 552426"/>
                    <a:gd name="connsiteY51" fmla="*/ 277675 h 439020"/>
                    <a:gd name="connsiteX52" fmla="*/ 9090 w 552426"/>
                    <a:gd name="connsiteY52" fmla="*/ 254951 h 439020"/>
                    <a:gd name="connsiteX53" fmla="*/ 10043 w 552426"/>
                    <a:gd name="connsiteY53" fmla="*/ 254951 h 439020"/>
                    <a:gd name="connsiteX54" fmla="*/ 13852 w 552426"/>
                    <a:gd name="connsiteY54" fmla="*/ 245427 h 439020"/>
                    <a:gd name="connsiteX55" fmla="*/ 36360 w 552426"/>
                    <a:gd name="connsiteY55" fmla="*/ 245427 h 439020"/>
                    <a:gd name="connsiteX56" fmla="*/ 36360 w 552426"/>
                    <a:gd name="connsiteY56" fmla="*/ 211774 h 439020"/>
                    <a:gd name="connsiteX57" fmla="*/ 47722 w 552426"/>
                    <a:gd name="connsiteY57" fmla="*/ 175414 h 439020"/>
                    <a:gd name="connsiteX58" fmla="*/ 50021 w 552426"/>
                    <a:gd name="connsiteY58" fmla="*/ 173772 h 439020"/>
                    <a:gd name="connsiteX59" fmla="*/ 52484 w 552426"/>
                    <a:gd name="connsiteY59" fmla="*/ 165890 h 439020"/>
                    <a:gd name="connsiteX60" fmla="*/ 65827 w 552426"/>
                    <a:gd name="connsiteY60" fmla="*/ 156359 h 439020"/>
                    <a:gd name="connsiteX61" fmla="*/ 68174 w 552426"/>
                    <a:gd name="connsiteY61" fmla="*/ 148145 h 439020"/>
                    <a:gd name="connsiteX62" fmla="*/ 84081 w 552426"/>
                    <a:gd name="connsiteY62" fmla="*/ 116330 h 439020"/>
                    <a:gd name="connsiteX63" fmla="*/ 84081 w 552426"/>
                    <a:gd name="connsiteY63" fmla="*/ 116330 h 439020"/>
                    <a:gd name="connsiteX64" fmla="*/ 88843 w 552426"/>
                    <a:gd name="connsiteY64" fmla="*/ 106806 h 439020"/>
                    <a:gd name="connsiteX65" fmla="*/ 110388 w 552426"/>
                    <a:gd name="connsiteY65" fmla="*/ 91725 h 439020"/>
                    <a:gd name="connsiteX66" fmla="*/ 122713 w 552426"/>
                    <a:gd name="connsiteY66" fmla="*/ 61791 h 439020"/>
                    <a:gd name="connsiteX67" fmla="*/ 127258 w 552426"/>
                    <a:gd name="connsiteY67" fmla="*/ 29976 h 439020"/>
                    <a:gd name="connsiteX68" fmla="*/ 130536 w 552426"/>
                    <a:gd name="connsiteY68" fmla="*/ 30839 h 439020"/>
                    <a:gd name="connsiteX69" fmla="*/ 132020 w 552426"/>
                    <a:gd name="connsiteY69" fmla="*/ 20452 h 439020"/>
                    <a:gd name="connsiteX70" fmla="*/ 173953 w 552426"/>
                    <a:gd name="connsiteY70" fmla="*/ 31487 h 439020"/>
                    <a:gd name="connsiteX71" fmla="*/ 181797 w 552426"/>
                    <a:gd name="connsiteY71" fmla="*/ 9524 h 439020"/>
                    <a:gd name="connsiteX72" fmla="*/ 182800 w 552426"/>
                    <a:gd name="connsiteY72" fmla="*/ 10527 h 43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552426" h="439020">
                      <a:moveTo>
                        <a:pt x="186559" y="0"/>
                      </a:moveTo>
                      <a:lnTo>
                        <a:pt x="207012" y="20452"/>
                      </a:lnTo>
                      <a:lnTo>
                        <a:pt x="229736" y="9090"/>
                      </a:lnTo>
                      <a:lnTo>
                        <a:pt x="241099" y="15908"/>
                      </a:lnTo>
                      <a:lnTo>
                        <a:pt x="268368" y="20452"/>
                      </a:lnTo>
                      <a:lnTo>
                        <a:pt x="300183" y="31815"/>
                      </a:lnTo>
                      <a:lnTo>
                        <a:pt x="309273" y="47722"/>
                      </a:lnTo>
                      <a:lnTo>
                        <a:pt x="320635" y="59084"/>
                      </a:lnTo>
                      <a:lnTo>
                        <a:pt x="336542" y="79537"/>
                      </a:lnTo>
                      <a:lnTo>
                        <a:pt x="347904" y="90899"/>
                      </a:lnTo>
                      <a:lnTo>
                        <a:pt x="341952" y="99232"/>
                      </a:lnTo>
                      <a:lnTo>
                        <a:pt x="343142" y="100423"/>
                      </a:lnTo>
                      <a:lnTo>
                        <a:pt x="333181" y="114370"/>
                      </a:lnTo>
                      <a:lnTo>
                        <a:pt x="327452" y="127258"/>
                      </a:lnTo>
                      <a:lnTo>
                        <a:pt x="327452" y="138621"/>
                      </a:lnTo>
                      <a:lnTo>
                        <a:pt x="327452" y="149983"/>
                      </a:lnTo>
                      <a:lnTo>
                        <a:pt x="347904" y="149983"/>
                      </a:lnTo>
                      <a:lnTo>
                        <a:pt x="359267" y="143166"/>
                      </a:lnTo>
                      <a:lnTo>
                        <a:pt x="368357" y="149983"/>
                      </a:lnTo>
                      <a:lnTo>
                        <a:pt x="363119" y="159150"/>
                      </a:lnTo>
                      <a:lnTo>
                        <a:pt x="363595" y="159507"/>
                      </a:lnTo>
                      <a:lnTo>
                        <a:pt x="359659" y="166394"/>
                      </a:lnTo>
                      <a:lnTo>
                        <a:pt x="375174" y="186342"/>
                      </a:lnTo>
                      <a:lnTo>
                        <a:pt x="386536" y="202250"/>
                      </a:lnTo>
                      <a:lnTo>
                        <a:pt x="402444" y="220429"/>
                      </a:lnTo>
                      <a:lnTo>
                        <a:pt x="520612" y="263606"/>
                      </a:lnTo>
                      <a:lnTo>
                        <a:pt x="552426" y="263606"/>
                      </a:lnTo>
                      <a:lnTo>
                        <a:pt x="542902" y="273130"/>
                      </a:lnTo>
                      <a:lnTo>
                        <a:pt x="547664" y="273130"/>
                      </a:lnTo>
                      <a:lnTo>
                        <a:pt x="440858" y="379936"/>
                      </a:lnTo>
                      <a:lnTo>
                        <a:pt x="390864" y="379936"/>
                      </a:lnTo>
                      <a:lnTo>
                        <a:pt x="359050" y="407206"/>
                      </a:lnTo>
                      <a:lnTo>
                        <a:pt x="338597" y="407206"/>
                      </a:lnTo>
                      <a:lnTo>
                        <a:pt x="327235" y="416296"/>
                      </a:lnTo>
                      <a:lnTo>
                        <a:pt x="304511" y="416296"/>
                      </a:lnTo>
                      <a:lnTo>
                        <a:pt x="288603" y="407206"/>
                      </a:lnTo>
                      <a:lnTo>
                        <a:pt x="252244" y="423113"/>
                      </a:lnTo>
                      <a:lnTo>
                        <a:pt x="240882" y="439020"/>
                      </a:lnTo>
                      <a:lnTo>
                        <a:pt x="220429" y="434475"/>
                      </a:lnTo>
                      <a:lnTo>
                        <a:pt x="209067" y="427658"/>
                      </a:lnTo>
                      <a:lnTo>
                        <a:pt x="202250" y="434475"/>
                      </a:lnTo>
                      <a:lnTo>
                        <a:pt x="193160" y="434475"/>
                      </a:lnTo>
                      <a:lnTo>
                        <a:pt x="143166" y="400388"/>
                      </a:lnTo>
                      <a:lnTo>
                        <a:pt x="118168" y="400388"/>
                      </a:lnTo>
                      <a:lnTo>
                        <a:pt x="106806" y="391298"/>
                      </a:lnTo>
                      <a:lnTo>
                        <a:pt x="106806" y="368574"/>
                      </a:lnTo>
                      <a:lnTo>
                        <a:pt x="84081" y="364029"/>
                      </a:lnTo>
                      <a:lnTo>
                        <a:pt x="63629" y="320852"/>
                      </a:lnTo>
                      <a:lnTo>
                        <a:pt x="47722" y="314035"/>
                      </a:lnTo>
                      <a:lnTo>
                        <a:pt x="43177" y="298127"/>
                      </a:lnTo>
                      <a:lnTo>
                        <a:pt x="20452" y="282220"/>
                      </a:lnTo>
                      <a:lnTo>
                        <a:pt x="0" y="277675"/>
                      </a:lnTo>
                      <a:lnTo>
                        <a:pt x="9090" y="254951"/>
                      </a:lnTo>
                      <a:lnTo>
                        <a:pt x="10043" y="254951"/>
                      </a:lnTo>
                      <a:lnTo>
                        <a:pt x="13852" y="245427"/>
                      </a:lnTo>
                      <a:lnTo>
                        <a:pt x="36360" y="245427"/>
                      </a:lnTo>
                      <a:lnTo>
                        <a:pt x="36360" y="211774"/>
                      </a:lnTo>
                      <a:lnTo>
                        <a:pt x="47722" y="175414"/>
                      </a:lnTo>
                      <a:lnTo>
                        <a:pt x="50021" y="173772"/>
                      </a:lnTo>
                      <a:lnTo>
                        <a:pt x="52484" y="165890"/>
                      </a:lnTo>
                      <a:lnTo>
                        <a:pt x="65827" y="156359"/>
                      </a:lnTo>
                      <a:lnTo>
                        <a:pt x="68174" y="148145"/>
                      </a:lnTo>
                      <a:lnTo>
                        <a:pt x="84081" y="116330"/>
                      </a:lnTo>
                      <a:lnTo>
                        <a:pt x="84081" y="116330"/>
                      </a:lnTo>
                      <a:lnTo>
                        <a:pt x="88843" y="106806"/>
                      </a:lnTo>
                      <a:lnTo>
                        <a:pt x="110388" y="91725"/>
                      </a:lnTo>
                      <a:lnTo>
                        <a:pt x="122713" y="61791"/>
                      </a:lnTo>
                      <a:lnTo>
                        <a:pt x="127258" y="29976"/>
                      </a:lnTo>
                      <a:lnTo>
                        <a:pt x="130536" y="30839"/>
                      </a:lnTo>
                      <a:lnTo>
                        <a:pt x="132020" y="20452"/>
                      </a:lnTo>
                      <a:lnTo>
                        <a:pt x="173953" y="31487"/>
                      </a:lnTo>
                      <a:lnTo>
                        <a:pt x="181797" y="9524"/>
                      </a:lnTo>
                      <a:lnTo>
                        <a:pt x="182800" y="1052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1" name="Freeform 452">
                  <a:extLst>
                    <a:ext uri="{FF2B5EF4-FFF2-40B4-BE49-F238E27FC236}">
                      <a16:creationId xmlns:a16="http://schemas.microsoft.com/office/drawing/2014/main" id="{84DA7963-BA16-4F15-A294-ACF46BC9B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6074" y="3757134"/>
                  <a:ext cx="548381" cy="636894"/>
                </a:xfrm>
                <a:custGeom>
                  <a:avLst/>
                  <a:gdLst>
                    <a:gd name="connsiteX0" fmla="*/ 113623 w 606748"/>
                    <a:gd name="connsiteY0" fmla="*/ 0 h 704681"/>
                    <a:gd name="connsiteX1" fmla="*/ 263606 w 606748"/>
                    <a:gd name="connsiteY1" fmla="*/ 0 h 704681"/>
                    <a:gd name="connsiteX2" fmla="*/ 409044 w 606748"/>
                    <a:gd name="connsiteY2" fmla="*/ 0 h 704681"/>
                    <a:gd name="connsiteX3" fmla="*/ 547664 w 606748"/>
                    <a:gd name="connsiteY3" fmla="*/ 0 h 704681"/>
                    <a:gd name="connsiteX4" fmla="*/ 563571 w 606748"/>
                    <a:gd name="connsiteY4" fmla="*/ 38632 h 704681"/>
                    <a:gd name="connsiteX5" fmla="*/ 561888 w 606748"/>
                    <a:gd name="connsiteY5" fmla="*/ 39306 h 704681"/>
                    <a:gd name="connsiteX6" fmla="*/ 563571 w 606748"/>
                    <a:gd name="connsiteY6" fmla="*/ 43394 h 704681"/>
                    <a:gd name="connsiteX7" fmla="*/ 552916 w 606748"/>
                    <a:gd name="connsiteY7" fmla="*/ 47656 h 704681"/>
                    <a:gd name="connsiteX8" fmla="*/ 559026 w 606748"/>
                    <a:gd name="connsiteY8" fmla="*/ 86354 h 704681"/>
                    <a:gd name="connsiteX9" fmla="*/ 574934 w 606748"/>
                    <a:gd name="connsiteY9" fmla="*/ 134076 h 704681"/>
                    <a:gd name="connsiteX10" fmla="*/ 590841 w 606748"/>
                    <a:gd name="connsiteY10" fmla="*/ 140893 h 704681"/>
                    <a:gd name="connsiteX11" fmla="*/ 606748 w 606748"/>
                    <a:gd name="connsiteY11" fmla="*/ 156800 h 704681"/>
                    <a:gd name="connsiteX12" fmla="*/ 604665 w 606748"/>
                    <a:gd name="connsiteY12" fmla="*/ 159479 h 704681"/>
                    <a:gd name="connsiteX13" fmla="*/ 606748 w 606748"/>
                    <a:gd name="connsiteY13" fmla="*/ 161562 h 704681"/>
                    <a:gd name="connsiteX14" fmla="*/ 590841 w 606748"/>
                    <a:gd name="connsiteY14" fmla="*/ 182014 h 704681"/>
                    <a:gd name="connsiteX15" fmla="*/ 563571 w 606748"/>
                    <a:gd name="connsiteY15" fmla="*/ 188832 h 704681"/>
                    <a:gd name="connsiteX16" fmla="*/ 547664 w 606748"/>
                    <a:gd name="connsiteY16" fmla="*/ 197922 h 704681"/>
                    <a:gd name="connsiteX17" fmla="*/ 547664 w 606748"/>
                    <a:gd name="connsiteY17" fmla="*/ 220429 h 704681"/>
                    <a:gd name="connsiteX18" fmla="*/ 547664 w 606748"/>
                    <a:gd name="connsiteY18" fmla="*/ 225191 h 704681"/>
                    <a:gd name="connsiteX19" fmla="*/ 532444 w 606748"/>
                    <a:gd name="connsiteY19" fmla="*/ 277374 h 704681"/>
                    <a:gd name="connsiteX20" fmla="*/ 536302 w 606748"/>
                    <a:gd name="connsiteY20" fmla="*/ 290876 h 704681"/>
                    <a:gd name="connsiteX21" fmla="*/ 535848 w 606748"/>
                    <a:gd name="connsiteY21" fmla="*/ 294050 h 704681"/>
                    <a:gd name="connsiteX22" fmla="*/ 536302 w 606748"/>
                    <a:gd name="connsiteY22" fmla="*/ 295638 h 704681"/>
                    <a:gd name="connsiteX23" fmla="*/ 531757 w 606748"/>
                    <a:gd name="connsiteY23" fmla="*/ 327452 h 704681"/>
                    <a:gd name="connsiteX24" fmla="*/ 515850 w 606748"/>
                    <a:gd name="connsiteY24" fmla="*/ 366084 h 704681"/>
                    <a:gd name="connsiteX25" fmla="*/ 493125 w 606748"/>
                    <a:gd name="connsiteY25" fmla="*/ 381991 h 704681"/>
                    <a:gd name="connsiteX26" fmla="*/ 477218 w 606748"/>
                    <a:gd name="connsiteY26" fmla="*/ 413806 h 704681"/>
                    <a:gd name="connsiteX27" fmla="*/ 472673 w 606748"/>
                    <a:gd name="connsiteY27" fmla="*/ 429713 h 704681"/>
                    <a:gd name="connsiteX28" fmla="*/ 456766 w 606748"/>
                    <a:gd name="connsiteY28" fmla="*/ 441075 h 704681"/>
                    <a:gd name="connsiteX29" fmla="*/ 445403 w 606748"/>
                    <a:gd name="connsiteY29" fmla="*/ 477435 h 704681"/>
                    <a:gd name="connsiteX30" fmla="*/ 445403 w 606748"/>
                    <a:gd name="connsiteY30" fmla="*/ 506760 h 704681"/>
                    <a:gd name="connsiteX31" fmla="*/ 445403 w 606748"/>
                    <a:gd name="connsiteY31" fmla="*/ 511522 h 704681"/>
                    <a:gd name="connsiteX32" fmla="*/ 440858 w 606748"/>
                    <a:gd name="connsiteY32" fmla="*/ 520612 h 704681"/>
                    <a:gd name="connsiteX33" fmla="*/ 418134 w 606748"/>
                    <a:gd name="connsiteY33" fmla="*/ 520612 h 704681"/>
                    <a:gd name="connsiteX34" fmla="*/ 410793 w 606748"/>
                    <a:gd name="connsiteY34" fmla="*/ 538963 h 704681"/>
                    <a:gd name="connsiteX35" fmla="*/ 429496 w 606748"/>
                    <a:gd name="connsiteY35" fmla="*/ 543119 h 704681"/>
                    <a:gd name="connsiteX36" fmla="*/ 445403 w 606748"/>
                    <a:gd name="connsiteY36" fmla="*/ 559026 h 704681"/>
                    <a:gd name="connsiteX37" fmla="*/ 456766 w 606748"/>
                    <a:gd name="connsiteY37" fmla="*/ 574934 h 704681"/>
                    <a:gd name="connsiteX38" fmla="*/ 472673 w 606748"/>
                    <a:gd name="connsiteY38" fmla="*/ 581751 h 704681"/>
                    <a:gd name="connsiteX39" fmla="*/ 493125 w 606748"/>
                    <a:gd name="connsiteY39" fmla="*/ 624928 h 704681"/>
                    <a:gd name="connsiteX40" fmla="*/ 491500 w 606748"/>
                    <a:gd name="connsiteY40" fmla="*/ 626258 h 704681"/>
                    <a:gd name="connsiteX41" fmla="*/ 493125 w 606748"/>
                    <a:gd name="connsiteY41" fmla="*/ 629690 h 704681"/>
                    <a:gd name="connsiteX42" fmla="*/ 468128 w 606748"/>
                    <a:gd name="connsiteY42" fmla="*/ 650142 h 704681"/>
                    <a:gd name="connsiteX43" fmla="*/ 445403 w 606748"/>
                    <a:gd name="connsiteY43" fmla="*/ 672867 h 704681"/>
                    <a:gd name="connsiteX44" fmla="*/ 424951 w 606748"/>
                    <a:gd name="connsiteY44" fmla="*/ 693319 h 704681"/>
                    <a:gd name="connsiteX45" fmla="*/ 397682 w 606748"/>
                    <a:gd name="connsiteY45" fmla="*/ 693319 h 704681"/>
                    <a:gd name="connsiteX46" fmla="*/ 365867 w 606748"/>
                    <a:gd name="connsiteY46" fmla="*/ 700136 h 704681"/>
                    <a:gd name="connsiteX47" fmla="*/ 343142 w 606748"/>
                    <a:gd name="connsiteY47" fmla="*/ 693319 h 704681"/>
                    <a:gd name="connsiteX48" fmla="*/ 334053 w 606748"/>
                    <a:gd name="connsiteY48" fmla="*/ 704681 h 704681"/>
                    <a:gd name="connsiteX49" fmla="*/ 295421 w 606748"/>
                    <a:gd name="connsiteY49" fmla="*/ 677412 h 704681"/>
                    <a:gd name="connsiteX50" fmla="*/ 290876 w 606748"/>
                    <a:gd name="connsiteY50" fmla="*/ 661504 h 704681"/>
                    <a:gd name="connsiteX51" fmla="*/ 268151 w 606748"/>
                    <a:gd name="connsiteY51" fmla="*/ 666049 h 704681"/>
                    <a:gd name="connsiteX52" fmla="*/ 252244 w 606748"/>
                    <a:gd name="connsiteY52" fmla="*/ 666049 h 704681"/>
                    <a:gd name="connsiteX53" fmla="*/ 240881 w 606748"/>
                    <a:gd name="connsiteY53" fmla="*/ 672867 h 704681"/>
                    <a:gd name="connsiteX54" fmla="*/ 224974 w 606748"/>
                    <a:gd name="connsiteY54" fmla="*/ 666049 h 704681"/>
                    <a:gd name="connsiteX55" fmla="*/ 204522 w 606748"/>
                    <a:gd name="connsiteY55" fmla="*/ 638780 h 704681"/>
                    <a:gd name="connsiteX56" fmla="*/ 197705 w 606748"/>
                    <a:gd name="connsiteY56" fmla="*/ 629690 h 704681"/>
                    <a:gd name="connsiteX57" fmla="*/ 165890 w 606748"/>
                    <a:gd name="connsiteY57" fmla="*/ 613783 h 704681"/>
                    <a:gd name="connsiteX58" fmla="*/ 161345 w 606748"/>
                    <a:gd name="connsiteY58" fmla="*/ 591058 h 704681"/>
                    <a:gd name="connsiteX59" fmla="*/ 145438 w 606748"/>
                    <a:gd name="connsiteY59" fmla="*/ 575151 h 704681"/>
                    <a:gd name="connsiteX60" fmla="*/ 118168 w 606748"/>
                    <a:gd name="connsiteY60" fmla="*/ 554699 h 704681"/>
                    <a:gd name="connsiteX61" fmla="*/ 118168 w 606748"/>
                    <a:gd name="connsiteY61" fmla="*/ 549937 h 704681"/>
                    <a:gd name="connsiteX62" fmla="*/ 118168 w 606748"/>
                    <a:gd name="connsiteY62" fmla="*/ 543336 h 704681"/>
                    <a:gd name="connsiteX63" fmla="*/ 95444 w 606748"/>
                    <a:gd name="connsiteY63" fmla="*/ 527429 h 704681"/>
                    <a:gd name="connsiteX64" fmla="*/ 70447 w 606748"/>
                    <a:gd name="connsiteY64" fmla="*/ 511522 h 704681"/>
                    <a:gd name="connsiteX65" fmla="*/ 59084 w 606748"/>
                    <a:gd name="connsiteY65" fmla="*/ 500159 h 704681"/>
                    <a:gd name="connsiteX66" fmla="*/ 54539 w 606748"/>
                    <a:gd name="connsiteY66" fmla="*/ 488797 h 704681"/>
                    <a:gd name="connsiteX67" fmla="*/ 55660 w 606748"/>
                    <a:gd name="connsiteY67" fmla="*/ 486836 h 704681"/>
                    <a:gd name="connsiteX68" fmla="*/ 54539 w 606748"/>
                    <a:gd name="connsiteY68" fmla="*/ 484035 h 704681"/>
                    <a:gd name="connsiteX69" fmla="*/ 63629 w 606748"/>
                    <a:gd name="connsiteY69" fmla="*/ 468128 h 704681"/>
                    <a:gd name="connsiteX70" fmla="*/ 63629 w 606748"/>
                    <a:gd name="connsiteY70" fmla="*/ 461528 h 704681"/>
                    <a:gd name="connsiteX71" fmla="*/ 36360 w 606748"/>
                    <a:gd name="connsiteY71" fmla="*/ 436530 h 704681"/>
                    <a:gd name="connsiteX72" fmla="*/ 36360 w 606748"/>
                    <a:gd name="connsiteY72" fmla="*/ 431768 h 704681"/>
                    <a:gd name="connsiteX73" fmla="*/ 36360 w 606748"/>
                    <a:gd name="connsiteY73" fmla="*/ 418351 h 704681"/>
                    <a:gd name="connsiteX74" fmla="*/ 36360 w 606748"/>
                    <a:gd name="connsiteY74" fmla="*/ 413806 h 704681"/>
                    <a:gd name="connsiteX75" fmla="*/ 20452 w 606748"/>
                    <a:gd name="connsiteY75" fmla="*/ 397899 h 704681"/>
                    <a:gd name="connsiteX76" fmla="*/ 20452 w 606748"/>
                    <a:gd name="connsiteY76" fmla="*/ 393137 h 704681"/>
                    <a:gd name="connsiteX77" fmla="*/ 20452 w 606748"/>
                    <a:gd name="connsiteY77" fmla="*/ 377446 h 704681"/>
                    <a:gd name="connsiteX78" fmla="*/ 15908 w 606748"/>
                    <a:gd name="connsiteY78" fmla="*/ 366084 h 704681"/>
                    <a:gd name="connsiteX79" fmla="*/ 0 w 606748"/>
                    <a:gd name="connsiteY79" fmla="*/ 366084 h 704681"/>
                    <a:gd name="connsiteX80" fmla="*/ 1905 w 606748"/>
                    <a:gd name="connsiteY80" fmla="*/ 361322 h 704681"/>
                    <a:gd name="connsiteX81" fmla="*/ 0 w 606748"/>
                    <a:gd name="connsiteY81" fmla="*/ 361322 h 704681"/>
                    <a:gd name="connsiteX82" fmla="*/ 4545 w 606748"/>
                    <a:gd name="connsiteY82" fmla="*/ 349960 h 704681"/>
                    <a:gd name="connsiteX83" fmla="*/ 14936 w 606748"/>
                    <a:gd name="connsiteY83" fmla="*/ 335413 h 704681"/>
                    <a:gd name="connsiteX84" fmla="*/ 11363 w 606748"/>
                    <a:gd name="connsiteY84" fmla="*/ 322907 h 704681"/>
                    <a:gd name="connsiteX85" fmla="*/ 12365 w 606748"/>
                    <a:gd name="connsiteY85" fmla="*/ 321654 h 704681"/>
                    <a:gd name="connsiteX86" fmla="*/ 11363 w 606748"/>
                    <a:gd name="connsiteY86" fmla="*/ 318145 h 704681"/>
                    <a:gd name="connsiteX87" fmla="*/ 19182 w 606748"/>
                    <a:gd name="connsiteY87" fmla="*/ 308370 h 704681"/>
                    <a:gd name="connsiteX88" fmla="*/ 15908 w 606748"/>
                    <a:gd name="connsiteY88" fmla="*/ 300183 h 704681"/>
                    <a:gd name="connsiteX89" fmla="*/ 16921 w 606748"/>
                    <a:gd name="connsiteY89" fmla="*/ 297954 h 704681"/>
                    <a:gd name="connsiteX90" fmla="*/ 15908 w 606748"/>
                    <a:gd name="connsiteY90" fmla="*/ 295421 h 704681"/>
                    <a:gd name="connsiteX91" fmla="*/ 27270 w 606748"/>
                    <a:gd name="connsiteY91" fmla="*/ 270423 h 704681"/>
                    <a:gd name="connsiteX92" fmla="*/ 43177 w 606748"/>
                    <a:gd name="connsiteY92" fmla="*/ 243154 h 704681"/>
                    <a:gd name="connsiteX93" fmla="*/ 74992 w 606748"/>
                    <a:gd name="connsiteY93" fmla="*/ 247699 h 704681"/>
                    <a:gd name="connsiteX94" fmla="*/ 74992 w 606748"/>
                    <a:gd name="connsiteY94" fmla="*/ 102478 h 704681"/>
                    <a:gd name="connsiteX95" fmla="*/ 74992 w 606748"/>
                    <a:gd name="connsiteY95" fmla="*/ 97716 h 704681"/>
                    <a:gd name="connsiteX96" fmla="*/ 74992 w 606748"/>
                    <a:gd name="connsiteY96" fmla="*/ 79754 h 704681"/>
                    <a:gd name="connsiteX97" fmla="*/ 74992 w 606748"/>
                    <a:gd name="connsiteY97" fmla="*/ 74992 h 704681"/>
                    <a:gd name="connsiteX98" fmla="*/ 113623 w 606748"/>
                    <a:gd name="connsiteY98" fmla="*/ 74992 h 704681"/>
                    <a:gd name="connsiteX99" fmla="*/ 113623 w 606748"/>
                    <a:gd name="connsiteY99" fmla="*/ 4762 h 704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606748" h="704681">
                      <a:moveTo>
                        <a:pt x="113623" y="0"/>
                      </a:moveTo>
                      <a:lnTo>
                        <a:pt x="263606" y="0"/>
                      </a:lnTo>
                      <a:lnTo>
                        <a:pt x="409044" y="0"/>
                      </a:lnTo>
                      <a:lnTo>
                        <a:pt x="547664" y="0"/>
                      </a:lnTo>
                      <a:lnTo>
                        <a:pt x="563571" y="38632"/>
                      </a:lnTo>
                      <a:lnTo>
                        <a:pt x="561888" y="39306"/>
                      </a:lnTo>
                      <a:lnTo>
                        <a:pt x="563571" y="43394"/>
                      </a:lnTo>
                      <a:lnTo>
                        <a:pt x="552916" y="47656"/>
                      </a:lnTo>
                      <a:lnTo>
                        <a:pt x="559026" y="86354"/>
                      </a:lnTo>
                      <a:lnTo>
                        <a:pt x="574934" y="134076"/>
                      </a:lnTo>
                      <a:lnTo>
                        <a:pt x="590841" y="140893"/>
                      </a:lnTo>
                      <a:lnTo>
                        <a:pt x="606748" y="156800"/>
                      </a:lnTo>
                      <a:lnTo>
                        <a:pt x="604665" y="159479"/>
                      </a:lnTo>
                      <a:lnTo>
                        <a:pt x="606748" y="161562"/>
                      </a:lnTo>
                      <a:lnTo>
                        <a:pt x="590841" y="182014"/>
                      </a:lnTo>
                      <a:lnTo>
                        <a:pt x="563571" y="188832"/>
                      </a:lnTo>
                      <a:lnTo>
                        <a:pt x="547664" y="197922"/>
                      </a:lnTo>
                      <a:lnTo>
                        <a:pt x="547664" y="220429"/>
                      </a:lnTo>
                      <a:lnTo>
                        <a:pt x="547664" y="225191"/>
                      </a:lnTo>
                      <a:lnTo>
                        <a:pt x="532444" y="277374"/>
                      </a:lnTo>
                      <a:lnTo>
                        <a:pt x="536302" y="290876"/>
                      </a:lnTo>
                      <a:lnTo>
                        <a:pt x="535848" y="294050"/>
                      </a:lnTo>
                      <a:lnTo>
                        <a:pt x="536302" y="295638"/>
                      </a:lnTo>
                      <a:lnTo>
                        <a:pt x="531757" y="327452"/>
                      </a:lnTo>
                      <a:lnTo>
                        <a:pt x="515850" y="366084"/>
                      </a:lnTo>
                      <a:lnTo>
                        <a:pt x="493125" y="381991"/>
                      </a:lnTo>
                      <a:lnTo>
                        <a:pt x="477218" y="413806"/>
                      </a:lnTo>
                      <a:lnTo>
                        <a:pt x="472673" y="429713"/>
                      </a:lnTo>
                      <a:lnTo>
                        <a:pt x="456766" y="441075"/>
                      </a:lnTo>
                      <a:lnTo>
                        <a:pt x="445403" y="477435"/>
                      </a:lnTo>
                      <a:lnTo>
                        <a:pt x="445403" y="506760"/>
                      </a:lnTo>
                      <a:lnTo>
                        <a:pt x="445403" y="511522"/>
                      </a:lnTo>
                      <a:lnTo>
                        <a:pt x="440858" y="520612"/>
                      </a:lnTo>
                      <a:lnTo>
                        <a:pt x="418134" y="520612"/>
                      </a:lnTo>
                      <a:lnTo>
                        <a:pt x="410793" y="538963"/>
                      </a:lnTo>
                      <a:lnTo>
                        <a:pt x="429496" y="543119"/>
                      </a:lnTo>
                      <a:lnTo>
                        <a:pt x="445403" y="559026"/>
                      </a:lnTo>
                      <a:lnTo>
                        <a:pt x="456766" y="574934"/>
                      </a:lnTo>
                      <a:lnTo>
                        <a:pt x="472673" y="581751"/>
                      </a:lnTo>
                      <a:lnTo>
                        <a:pt x="493125" y="624928"/>
                      </a:lnTo>
                      <a:lnTo>
                        <a:pt x="491500" y="626258"/>
                      </a:lnTo>
                      <a:lnTo>
                        <a:pt x="493125" y="629690"/>
                      </a:lnTo>
                      <a:lnTo>
                        <a:pt x="468128" y="650142"/>
                      </a:lnTo>
                      <a:lnTo>
                        <a:pt x="445403" y="672867"/>
                      </a:lnTo>
                      <a:lnTo>
                        <a:pt x="424951" y="693319"/>
                      </a:lnTo>
                      <a:lnTo>
                        <a:pt x="397682" y="693319"/>
                      </a:lnTo>
                      <a:lnTo>
                        <a:pt x="365867" y="700136"/>
                      </a:lnTo>
                      <a:lnTo>
                        <a:pt x="343142" y="693319"/>
                      </a:lnTo>
                      <a:lnTo>
                        <a:pt x="334053" y="704681"/>
                      </a:lnTo>
                      <a:lnTo>
                        <a:pt x="295421" y="677412"/>
                      </a:lnTo>
                      <a:lnTo>
                        <a:pt x="290876" y="661504"/>
                      </a:lnTo>
                      <a:lnTo>
                        <a:pt x="268151" y="666049"/>
                      </a:lnTo>
                      <a:lnTo>
                        <a:pt x="252244" y="666049"/>
                      </a:lnTo>
                      <a:lnTo>
                        <a:pt x="240881" y="672867"/>
                      </a:lnTo>
                      <a:lnTo>
                        <a:pt x="224974" y="666049"/>
                      </a:lnTo>
                      <a:lnTo>
                        <a:pt x="204522" y="638780"/>
                      </a:lnTo>
                      <a:lnTo>
                        <a:pt x="197705" y="629690"/>
                      </a:lnTo>
                      <a:lnTo>
                        <a:pt x="165890" y="613783"/>
                      </a:lnTo>
                      <a:lnTo>
                        <a:pt x="161345" y="591058"/>
                      </a:lnTo>
                      <a:lnTo>
                        <a:pt x="145438" y="575151"/>
                      </a:lnTo>
                      <a:lnTo>
                        <a:pt x="118168" y="554699"/>
                      </a:lnTo>
                      <a:lnTo>
                        <a:pt x="118168" y="549937"/>
                      </a:lnTo>
                      <a:lnTo>
                        <a:pt x="118168" y="543336"/>
                      </a:lnTo>
                      <a:lnTo>
                        <a:pt x="95444" y="527429"/>
                      </a:lnTo>
                      <a:lnTo>
                        <a:pt x="70447" y="511522"/>
                      </a:lnTo>
                      <a:lnTo>
                        <a:pt x="59084" y="500159"/>
                      </a:lnTo>
                      <a:lnTo>
                        <a:pt x="54539" y="488797"/>
                      </a:lnTo>
                      <a:lnTo>
                        <a:pt x="55660" y="486836"/>
                      </a:lnTo>
                      <a:lnTo>
                        <a:pt x="54539" y="484035"/>
                      </a:lnTo>
                      <a:lnTo>
                        <a:pt x="63629" y="468128"/>
                      </a:lnTo>
                      <a:lnTo>
                        <a:pt x="63629" y="461528"/>
                      </a:lnTo>
                      <a:lnTo>
                        <a:pt x="36360" y="436530"/>
                      </a:lnTo>
                      <a:lnTo>
                        <a:pt x="36360" y="431768"/>
                      </a:lnTo>
                      <a:lnTo>
                        <a:pt x="36360" y="418351"/>
                      </a:lnTo>
                      <a:lnTo>
                        <a:pt x="36360" y="413806"/>
                      </a:lnTo>
                      <a:lnTo>
                        <a:pt x="20452" y="397899"/>
                      </a:lnTo>
                      <a:lnTo>
                        <a:pt x="20452" y="393137"/>
                      </a:lnTo>
                      <a:lnTo>
                        <a:pt x="20452" y="377446"/>
                      </a:lnTo>
                      <a:lnTo>
                        <a:pt x="15908" y="366084"/>
                      </a:lnTo>
                      <a:lnTo>
                        <a:pt x="0" y="366084"/>
                      </a:lnTo>
                      <a:lnTo>
                        <a:pt x="1905" y="361322"/>
                      </a:lnTo>
                      <a:lnTo>
                        <a:pt x="0" y="361322"/>
                      </a:lnTo>
                      <a:lnTo>
                        <a:pt x="4545" y="349960"/>
                      </a:lnTo>
                      <a:lnTo>
                        <a:pt x="14936" y="335413"/>
                      </a:lnTo>
                      <a:lnTo>
                        <a:pt x="11363" y="322907"/>
                      </a:lnTo>
                      <a:lnTo>
                        <a:pt x="12365" y="321654"/>
                      </a:lnTo>
                      <a:lnTo>
                        <a:pt x="11363" y="318145"/>
                      </a:lnTo>
                      <a:lnTo>
                        <a:pt x="19182" y="308370"/>
                      </a:lnTo>
                      <a:lnTo>
                        <a:pt x="15908" y="300183"/>
                      </a:lnTo>
                      <a:lnTo>
                        <a:pt x="16921" y="297954"/>
                      </a:lnTo>
                      <a:lnTo>
                        <a:pt x="15908" y="295421"/>
                      </a:lnTo>
                      <a:lnTo>
                        <a:pt x="27270" y="270423"/>
                      </a:lnTo>
                      <a:lnTo>
                        <a:pt x="43177" y="243154"/>
                      </a:lnTo>
                      <a:lnTo>
                        <a:pt x="74992" y="247699"/>
                      </a:lnTo>
                      <a:lnTo>
                        <a:pt x="74992" y="102478"/>
                      </a:lnTo>
                      <a:lnTo>
                        <a:pt x="74992" y="97716"/>
                      </a:lnTo>
                      <a:lnTo>
                        <a:pt x="74992" y="79754"/>
                      </a:lnTo>
                      <a:lnTo>
                        <a:pt x="74992" y="74992"/>
                      </a:lnTo>
                      <a:lnTo>
                        <a:pt x="113623" y="74992"/>
                      </a:lnTo>
                      <a:lnTo>
                        <a:pt x="113623" y="47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2" name="Freeform 448">
                  <a:extLst>
                    <a:ext uri="{FF2B5EF4-FFF2-40B4-BE49-F238E27FC236}">
                      <a16:creationId xmlns:a16="http://schemas.microsoft.com/office/drawing/2014/main" id="{4DEBCDA5-D80C-4B22-9CA7-182649FD4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2805" y="4356664"/>
                  <a:ext cx="182893" cy="193260"/>
                </a:xfrm>
                <a:custGeom>
                  <a:avLst/>
                  <a:gdLst>
                    <a:gd name="connsiteX0" fmla="*/ 163726 w 202358"/>
                    <a:gd name="connsiteY0" fmla="*/ 0 h 213829"/>
                    <a:gd name="connsiteX1" fmla="*/ 179634 w 202358"/>
                    <a:gd name="connsiteY1" fmla="*/ 27270 h 213829"/>
                    <a:gd name="connsiteX2" fmla="*/ 186451 w 202358"/>
                    <a:gd name="connsiteY2" fmla="*/ 43177 h 213829"/>
                    <a:gd name="connsiteX3" fmla="*/ 202358 w 202358"/>
                    <a:gd name="connsiteY3" fmla="*/ 86354 h 213829"/>
                    <a:gd name="connsiteX4" fmla="*/ 190996 w 202358"/>
                    <a:gd name="connsiteY4" fmla="*/ 111351 h 213829"/>
                    <a:gd name="connsiteX5" fmla="*/ 190446 w 202358"/>
                    <a:gd name="connsiteY5" fmla="*/ 112084 h 213829"/>
                    <a:gd name="connsiteX6" fmla="*/ 188615 w 202358"/>
                    <a:gd name="connsiteY6" fmla="*/ 116113 h 213829"/>
                    <a:gd name="connsiteX7" fmla="*/ 168163 w 202358"/>
                    <a:gd name="connsiteY7" fmla="*/ 143383 h 213829"/>
                    <a:gd name="connsiteX8" fmla="*/ 159181 w 202358"/>
                    <a:gd name="connsiteY8" fmla="*/ 155957 h 213829"/>
                    <a:gd name="connsiteX9" fmla="*/ 159181 w 202358"/>
                    <a:gd name="connsiteY9" fmla="*/ 193160 h 213829"/>
                    <a:gd name="connsiteX10" fmla="*/ 156800 w 202358"/>
                    <a:gd name="connsiteY10" fmla="*/ 193160 h 213829"/>
                    <a:gd name="connsiteX11" fmla="*/ 156800 w 202358"/>
                    <a:gd name="connsiteY11" fmla="*/ 197922 h 213829"/>
                    <a:gd name="connsiteX12" fmla="*/ 86354 w 202358"/>
                    <a:gd name="connsiteY12" fmla="*/ 197922 h 213829"/>
                    <a:gd name="connsiteX13" fmla="*/ 43177 w 202358"/>
                    <a:gd name="connsiteY13" fmla="*/ 197922 h 213829"/>
                    <a:gd name="connsiteX14" fmla="*/ 31815 w 202358"/>
                    <a:gd name="connsiteY14" fmla="*/ 202467 h 213829"/>
                    <a:gd name="connsiteX15" fmla="*/ 11363 w 202358"/>
                    <a:gd name="connsiteY15" fmla="*/ 213829 h 213829"/>
                    <a:gd name="connsiteX16" fmla="*/ 0 w 202358"/>
                    <a:gd name="connsiteY16" fmla="*/ 209284 h 213829"/>
                    <a:gd name="connsiteX17" fmla="*/ 0 w 202358"/>
                    <a:gd name="connsiteY17" fmla="*/ 182015 h 213829"/>
                    <a:gd name="connsiteX18" fmla="*/ 2381 w 202358"/>
                    <a:gd name="connsiteY18" fmla="*/ 178681 h 213829"/>
                    <a:gd name="connsiteX19" fmla="*/ 2381 w 202358"/>
                    <a:gd name="connsiteY19" fmla="*/ 177253 h 213829"/>
                    <a:gd name="connsiteX20" fmla="*/ 11363 w 202358"/>
                    <a:gd name="connsiteY20" fmla="*/ 164679 h 213829"/>
                    <a:gd name="connsiteX21" fmla="*/ 11363 w 202358"/>
                    <a:gd name="connsiteY21" fmla="*/ 138838 h 213829"/>
                    <a:gd name="connsiteX22" fmla="*/ 13744 w 202358"/>
                    <a:gd name="connsiteY22" fmla="*/ 135504 h 213829"/>
                    <a:gd name="connsiteX23" fmla="*/ 13744 w 202358"/>
                    <a:gd name="connsiteY23" fmla="*/ 134076 h 213829"/>
                    <a:gd name="connsiteX24" fmla="*/ 24023 w 202358"/>
                    <a:gd name="connsiteY24" fmla="*/ 119684 h 213829"/>
                    <a:gd name="connsiteX25" fmla="*/ 31815 w 202358"/>
                    <a:gd name="connsiteY25" fmla="*/ 100206 h 213829"/>
                    <a:gd name="connsiteX26" fmla="*/ 32344 w 202358"/>
                    <a:gd name="connsiteY26" fmla="*/ 100073 h 213829"/>
                    <a:gd name="connsiteX27" fmla="*/ 34196 w 202358"/>
                    <a:gd name="connsiteY27" fmla="*/ 95444 h 213829"/>
                    <a:gd name="connsiteX28" fmla="*/ 52375 w 202358"/>
                    <a:gd name="connsiteY28" fmla="*/ 90899 h 213829"/>
                    <a:gd name="connsiteX29" fmla="*/ 58811 w 202358"/>
                    <a:gd name="connsiteY29" fmla="*/ 79637 h 213829"/>
                    <a:gd name="connsiteX30" fmla="*/ 43177 w 202358"/>
                    <a:gd name="connsiteY30" fmla="*/ 72936 h 213829"/>
                    <a:gd name="connsiteX31" fmla="*/ 49994 w 202358"/>
                    <a:gd name="connsiteY31" fmla="*/ 32032 h 213829"/>
                    <a:gd name="connsiteX32" fmla="*/ 51999 w 202358"/>
                    <a:gd name="connsiteY32" fmla="*/ 29526 h 213829"/>
                    <a:gd name="connsiteX33" fmla="*/ 52375 w 202358"/>
                    <a:gd name="connsiteY33" fmla="*/ 27270 h 213829"/>
                    <a:gd name="connsiteX34" fmla="*/ 61465 w 202358"/>
                    <a:gd name="connsiteY34" fmla="*/ 15908 h 213829"/>
                    <a:gd name="connsiteX35" fmla="*/ 88735 w 202358"/>
                    <a:gd name="connsiteY35" fmla="*/ 27270 h 213829"/>
                    <a:gd name="connsiteX36" fmla="*/ 116005 w 202358"/>
                    <a:gd name="connsiteY36" fmla="*/ 15908 h 213829"/>
                    <a:gd name="connsiteX37" fmla="*/ 143274 w 202358"/>
                    <a:gd name="connsiteY37" fmla="*/ 15908 h 21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2358" h="213829">
                      <a:moveTo>
                        <a:pt x="163726" y="0"/>
                      </a:moveTo>
                      <a:lnTo>
                        <a:pt x="179634" y="27270"/>
                      </a:lnTo>
                      <a:lnTo>
                        <a:pt x="186451" y="43177"/>
                      </a:lnTo>
                      <a:lnTo>
                        <a:pt x="202358" y="86354"/>
                      </a:lnTo>
                      <a:lnTo>
                        <a:pt x="190996" y="111351"/>
                      </a:lnTo>
                      <a:lnTo>
                        <a:pt x="190446" y="112084"/>
                      </a:lnTo>
                      <a:lnTo>
                        <a:pt x="188615" y="116113"/>
                      </a:lnTo>
                      <a:lnTo>
                        <a:pt x="168163" y="143383"/>
                      </a:lnTo>
                      <a:lnTo>
                        <a:pt x="159181" y="155957"/>
                      </a:lnTo>
                      <a:lnTo>
                        <a:pt x="159181" y="193160"/>
                      </a:lnTo>
                      <a:lnTo>
                        <a:pt x="156800" y="193160"/>
                      </a:lnTo>
                      <a:lnTo>
                        <a:pt x="156800" y="197922"/>
                      </a:lnTo>
                      <a:lnTo>
                        <a:pt x="86354" y="197922"/>
                      </a:lnTo>
                      <a:lnTo>
                        <a:pt x="43177" y="197922"/>
                      </a:lnTo>
                      <a:lnTo>
                        <a:pt x="31815" y="202467"/>
                      </a:lnTo>
                      <a:lnTo>
                        <a:pt x="11363" y="213829"/>
                      </a:lnTo>
                      <a:lnTo>
                        <a:pt x="0" y="209284"/>
                      </a:lnTo>
                      <a:lnTo>
                        <a:pt x="0" y="182015"/>
                      </a:lnTo>
                      <a:lnTo>
                        <a:pt x="2381" y="178681"/>
                      </a:lnTo>
                      <a:lnTo>
                        <a:pt x="2381" y="177253"/>
                      </a:lnTo>
                      <a:lnTo>
                        <a:pt x="11363" y="164679"/>
                      </a:lnTo>
                      <a:lnTo>
                        <a:pt x="11363" y="138838"/>
                      </a:lnTo>
                      <a:lnTo>
                        <a:pt x="13744" y="135504"/>
                      </a:lnTo>
                      <a:lnTo>
                        <a:pt x="13744" y="134076"/>
                      </a:lnTo>
                      <a:lnTo>
                        <a:pt x="24023" y="119684"/>
                      </a:lnTo>
                      <a:lnTo>
                        <a:pt x="31815" y="100206"/>
                      </a:lnTo>
                      <a:lnTo>
                        <a:pt x="32344" y="100073"/>
                      </a:lnTo>
                      <a:lnTo>
                        <a:pt x="34196" y="95444"/>
                      </a:lnTo>
                      <a:lnTo>
                        <a:pt x="52375" y="90899"/>
                      </a:lnTo>
                      <a:lnTo>
                        <a:pt x="58811" y="79637"/>
                      </a:lnTo>
                      <a:lnTo>
                        <a:pt x="43177" y="72936"/>
                      </a:lnTo>
                      <a:lnTo>
                        <a:pt x="49994" y="32032"/>
                      </a:lnTo>
                      <a:lnTo>
                        <a:pt x="51999" y="29526"/>
                      </a:lnTo>
                      <a:lnTo>
                        <a:pt x="52375" y="27270"/>
                      </a:lnTo>
                      <a:lnTo>
                        <a:pt x="61465" y="15908"/>
                      </a:lnTo>
                      <a:lnTo>
                        <a:pt x="88735" y="27270"/>
                      </a:lnTo>
                      <a:lnTo>
                        <a:pt x="116005" y="15908"/>
                      </a:lnTo>
                      <a:lnTo>
                        <a:pt x="143274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3" name="Freeform 447">
                  <a:extLst>
                    <a:ext uri="{FF2B5EF4-FFF2-40B4-BE49-F238E27FC236}">
                      <a16:creationId xmlns:a16="http://schemas.microsoft.com/office/drawing/2014/main" id="{57A796A1-915F-4376-980B-C6A7F52878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0219" y="4311185"/>
                  <a:ext cx="273457" cy="347692"/>
                </a:xfrm>
                <a:custGeom>
                  <a:avLst/>
                  <a:gdLst>
                    <a:gd name="connsiteX0" fmla="*/ 59410 w 302563"/>
                    <a:gd name="connsiteY0" fmla="*/ 0 h 384698"/>
                    <a:gd name="connsiteX1" fmla="*/ 82134 w 302563"/>
                    <a:gd name="connsiteY1" fmla="*/ 4545 h 384698"/>
                    <a:gd name="connsiteX2" fmla="*/ 82134 w 302563"/>
                    <a:gd name="connsiteY2" fmla="*/ 27270 h 384698"/>
                    <a:gd name="connsiteX3" fmla="*/ 93497 w 302563"/>
                    <a:gd name="connsiteY3" fmla="*/ 36360 h 384698"/>
                    <a:gd name="connsiteX4" fmla="*/ 118494 w 302563"/>
                    <a:gd name="connsiteY4" fmla="*/ 36360 h 384698"/>
                    <a:gd name="connsiteX5" fmla="*/ 161671 w 302563"/>
                    <a:gd name="connsiteY5" fmla="*/ 70447 h 384698"/>
                    <a:gd name="connsiteX6" fmla="*/ 177578 w 302563"/>
                    <a:gd name="connsiteY6" fmla="*/ 70447 h 384698"/>
                    <a:gd name="connsiteX7" fmla="*/ 184395 w 302563"/>
                    <a:gd name="connsiteY7" fmla="*/ 70447 h 384698"/>
                    <a:gd name="connsiteX8" fmla="*/ 195758 w 302563"/>
                    <a:gd name="connsiteY8" fmla="*/ 70447 h 384698"/>
                    <a:gd name="connsiteX9" fmla="*/ 216210 w 302563"/>
                    <a:gd name="connsiteY9" fmla="*/ 74992 h 384698"/>
                    <a:gd name="connsiteX10" fmla="*/ 227572 w 302563"/>
                    <a:gd name="connsiteY10" fmla="*/ 59084 h 384698"/>
                    <a:gd name="connsiteX11" fmla="*/ 263931 w 302563"/>
                    <a:gd name="connsiteY11" fmla="*/ 43177 h 384698"/>
                    <a:gd name="connsiteX12" fmla="*/ 279839 w 302563"/>
                    <a:gd name="connsiteY12" fmla="*/ 59084 h 384698"/>
                    <a:gd name="connsiteX13" fmla="*/ 302563 w 302563"/>
                    <a:gd name="connsiteY13" fmla="*/ 59084 h 384698"/>
                    <a:gd name="connsiteX14" fmla="*/ 290063 w 302563"/>
                    <a:gd name="connsiteY14" fmla="*/ 73370 h 384698"/>
                    <a:gd name="connsiteX15" fmla="*/ 295420 w 302563"/>
                    <a:gd name="connsiteY15" fmla="*/ 73370 h 384698"/>
                    <a:gd name="connsiteX16" fmla="*/ 270749 w 302563"/>
                    <a:gd name="connsiteY16" fmla="*/ 101566 h 384698"/>
                    <a:gd name="connsiteX17" fmla="*/ 270749 w 302563"/>
                    <a:gd name="connsiteY17" fmla="*/ 231792 h 384698"/>
                    <a:gd name="connsiteX18" fmla="*/ 291201 w 302563"/>
                    <a:gd name="connsiteY18" fmla="*/ 263606 h 384698"/>
                    <a:gd name="connsiteX19" fmla="*/ 278502 w 302563"/>
                    <a:gd name="connsiteY19" fmla="*/ 269250 h 384698"/>
                    <a:gd name="connsiteX20" fmla="*/ 284058 w 302563"/>
                    <a:gd name="connsiteY20" fmla="*/ 277892 h 384698"/>
                    <a:gd name="connsiteX21" fmla="*/ 263606 w 302563"/>
                    <a:gd name="connsiteY21" fmla="*/ 286982 h 384698"/>
                    <a:gd name="connsiteX22" fmla="*/ 252243 w 302563"/>
                    <a:gd name="connsiteY22" fmla="*/ 305162 h 384698"/>
                    <a:gd name="connsiteX23" fmla="*/ 241336 w 302563"/>
                    <a:gd name="connsiteY23" fmla="*/ 308278 h 384698"/>
                    <a:gd name="connsiteX24" fmla="*/ 238934 w 302563"/>
                    <a:gd name="connsiteY24" fmla="*/ 322690 h 384698"/>
                    <a:gd name="connsiteX25" fmla="*/ 233220 w 302563"/>
                    <a:gd name="connsiteY25" fmla="*/ 328405 h 384698"/>
                    <a:gd name="connsiteX26" fmla="*/ 231791 w 302563"/>
                    <a:gd name="connsiteY26" fmla="*/ 336976 h 384698"/>
                    <a:gd name="connsiteX27" fmla="*/ 224894 w 302563"/>
                    <a:gd name="connsiteY27" fmla="*/ 343874 h 384698"/>
                    <a:gd name="connsiteX28" fmla="*/ 220755 w 302563"/>
                    <a:gd name="connsiteY28" fmla="*/ 359050 h 384698"/>
                    <a:gd name="connsiteX29" fmla="*/ 216722 w 302563"/>
                    <a:gd name="connsiteY29" fmla="*/ 361930 h 384698"/>
                    <a:gd name="connsiteX30" fmla="*/ 213612 w 302563"/>
                    <a:gd name="connsiteY30" fmla="*/ 373336 h 384698"/>
                    <a:gd name="connsiteX31" fmla="*/ 197704 w 302563"/>
                    <a:gd name="connsiteY31" fmla="*/ 384698 h 384698"/>
                    <a:gd name="connsiteX32" fmla="*/ 145438 w 302563"/>
                    <a:gd name="connsiteY32" fmla="*/ 348339 h 384698"/>
                    <a:gd name="connsiteX33" fmla="*/ 138620 w 302563"/>
                    <a:gd name="connsiteY33" fmla="*/ 330159 h 384698"/>
                    <a:gd name="connsiteX34" fmla="*/ 4545 w 302563"/>
                    <a:gd name="connsiteY34" fmla="*/ 255168 h 384698"/>
                    <a:gd name="connsiteX35" fmla="*/ 0 w 302563"/>
                    <a:gd name="connsiteY35" fmla="*/ 250623 h 384698"/>
                    <a:gd name="connsiteX36" fmla="*/ 0 w 302563"/>
                    <a:gd name="connsiteY36" fmla="*/ 211991 h 384698"/>
                    <a:gd name="connsiteX37" fmla="*/ 7143 w 302563"/>
                    <a:gd name="connsiteY37" fmla="*/ 201991 h 384698"/>
                    <a:gd name="connsiteX38" fmla="*/ 7143 w 302563"/>
                    <a:gd name="connsiteY38" fmla="*/ 197705 h 384698"/>
                    <a:gd name="connsiteX39" fmla="*/ 18506 w 302563"/>
                    <a:gd name="connsiteY39" fmla="*/ 181798 h 384698"/>
                    <a:gd name="connsiteX40" fmla="*/ 37310 w 302563"/>
                    <a:gd name="connsiteY40" fmla="*/ 156725 h 384698"/>
                    <a:gd name="connsiteX41" fmla="*/ 43177 w 302563"/>
                    <a:gd name="connsiteY41" fmla="*/ 143817 h 384698"/>
                    <a:gd name="connsiteX42" fmla="*/ 27270 w 302563"/>
                    <a:gd name="connsiteY42" fmla="*/ 100640 h 384698"/>
                    <a:gd name="connsiteX43" fmla="*/ 20452 w 302563"/>
                    <a:gd name="connsiteY43" fmla="*/ 84733 h 384698"/>
                    <a:gd name="connsiteX44" fmla="*/ 4545 w 302563"/>
                    <a:gd name="connsiteY44" fmla="*/ 57463 h 384698"/>
                    <a:gd name="connsiteX45" fmla="*/ 14320 w 302563"/>
                    <a:gd name="connsiteY45" fmla="*/ 47689 h 384698"/>
                    <a:gd name="connsiteX46" fmla="*/ 11688 w 302563"/>
                    <a:gd name="connsiteY46" fmla="*/ 43177 h 384698"/>
                    <a:gd name="connsiteX47" fmla="*/ 34413 w 302563"/>
                    <a:gd name="connsiteY47" fmla="*/ 20452 h 384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02563" h="384698">
                      <a:moveTo>
                        <a:pt x="59410" y="0"/>
                      </a:moveTo>
                      <a:lnTo>
                        <a:pt x="82134" y="4545"/>
                      </a:lnTo>
                      <a:lnTo>
                        <a:pt x="82134" y="27270"/>
                      </a:lnTo>
                      <a:lnTo>
                        <a:pt x="93497" y="36360"/>
                      </a:lnTo>
                      <a:lnTo>
                        <a:pt x="118494" y="36360"/>
                      </a:lnTo>
                      <a:lnTo>
                        <a:pt x="161671" y="70447"/>
                      </a:lnTo>
                      <a:lnTo>
                        <a:pt x="177578" y="70447"/>
                      </a:lnTo>
                      <a:lnTo>
                        <a:pt x="184395" y="70447"/>
                      </a:lnTo>
                      <a:lnTo>
                        <a:pt x="195758" y="70447"/>
                      </a:lnTo>
                      <a:lnTo>
                        <a:pt x="216210" y="74992"/>
                      </a:lnTo>
                      <a:lnTo>
                        <a:pt x="227572" y="59084"/>
                      </a:lnTo>
                      <a:lnTo>
                        <a:pt x="263931" y="43177"/>
                      </a:lnTo>
                      <a:lnTo>
                        <a:pt x="279839" y="59084"/>
                      </a:lnTo>
                      <a:lnTo>
                        <a:pt x="302563" y="59084"/>
                      </a:lnTo>
                      <a:lnTo>
                        <a:pt x="290063" y="73370"/>
                      </a:lnTo>
                      <a:lnTo>
                        <a:pt x="295420" y="73370"/>
                      </a:lnTo>
                      <a:lnTo>
                        <a:pt x="270749" y="101566"/>
                      </a:lnTo>
                      <a:lnTo>
                        <a:pt x="270749" y="231792"/>
                      </a:lnTo>
                      <a:lnTo>
                        <a:pt x="291201" y="263606"/>
                      </a:lnTo>
                      <a:lnTo>
                        <a:pt x="278502" y="269250"/>
                      </a:lnTo>
                      <a:lnTo>
                        <a:pt x="284058" y="277892"/>
                      </a:lnTo>
                      <a:lnTo>
                        <a:pt x="263606" y="286982"/>
                      </a:lnTo>
                      <a:lnTo>
                        <a:pt x="252243" y="305162"/>
                      </a:lnTo>
                      <a:lnTo>
                        <a:pt x="241336" y="308278"/>
                      </a:lnTo>
                      <a:lnTo>
                        <a:pt x="238934" y="322690"/>
                      </a:lnTo>
                      <a:lnTo>
                        <a:pt x="233220" y="328405"/>
                      </a:lnTo>
                      <a:lnTo>
                        <a:pt x="231791" y="336976"/>
                      </a:lnTo>
                      <a:lnTo>
                        <a:pt x="224894" y="343874"/>
                      </a:lnTo>
                      <a:lnTo>
                        <a:pt x="220755" y="359050"/>
                      </a:lnTo>
                      <a:lnTo>
                        <a:pt x="216722" y="361930"/>
                      </a:lnTo>
                      <a:lnTo>
                        <a:pt x="213612" y="373336"/>
                      </a:lnTo>
                      <a:lnTo>
                        <a:pt x="197704" y="384698"/>
                      </a:lnTo>
                      <a:lnTo>
                        <a:pt x="145438" y="348339"/>
                      </a:lnTo>
                      <a:lnTo>
                        <a:pt x="138620" y="330159"/>
                      </a:lnTo>
                      <a:lnTo>
                        <a:pt x="4545" y="255168"/>
                      </a:lnTo>
                      <a:lnTo>
                        <a:pt x="0" y="250623"/>
                      </a:lnTo>
                      <a:lnTo>
                        <a:pt x="0" y="211991"/>
                      </a:lnTo>
                      <a:lnTo>
                        <a:pt x="7143" y="201991"/>
                      </a:lnTo>
                      <a:lnTo>
                        <a:pt x="7143" y="197705"/>
                      </a:lnTo>
                      <a:lnTo>
                        <a:pt x="18506" y="181798"/>
                      </a:lnTo>
                      <a:lnTo>
                        <a:pt x="37310" y="156725"/>
                      </a:lnTo>
                      <a:lnTo>
                        <a:pt x="43177" y="143817"/>
                      </a:lnTo>
                      <a:lnTo>
                        <a:pt x="27270" y="100640"/>
                      </a:lnTo>
                      <a:lnTo>
                        <a:pt x="20452" y="84733"/>
                      </a:lnTo>
                      <a:lnTo>
                        <a:pt x="4545" y="57463"/>
                      </a:lnTo>
                      <a:lnTo>
                        <a:pt x="14320" y="47689"/>
                      </a:lnTo>
                      <a:lnTo>
                        <a:pt x="11688" y="43177"/>
                      </a:lnTo>
                      <a:lnTo>
                        <a:pt x="34413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4" name="Freeform 446">
                  <a:extLst>
                    <a:ext uri="{FF2B5EF4-FFF2-40B4-BE49-F238E27FC236}">
                      <a16:creationId xmlns:a16="http://schemas.microsoft.com/office/drawing/2014/main" id="{22CE885A-6230-4511-AF46-E008B07F2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4323" y="4537502"/>
                  <a:ext cx="61811" cy="66019"/>
                </a:xfrm>
                <a:custGeom>
                  <a:avLst/>
                  <a:gdLst>
                    <a:gd name="connsiteX0" fmla="*/ 57029 w 68391"/>
                    <a:gd name="connsiteY0" fmla="*/ 0 h 73045"/>
                    <a:gd name="connsiteX1" fmla="*/ 68391 w 68391"/>
                    <a:gd name="connsiteY1" fmla="*/ 22725 h 73045"/>
                    <a:gd name="connsiteX2" fmla="*/ 68391 w 68391"/>
                    <a:gd name="connsiteY2" fmla="*/ 43177 h 73045"/>
                    <a:gd name="connsiteX3" fmla="*/ 63629 w 68391"/>
                    <a:gd name="connsiteY3" fmla="*/ 46034 h 73045"/>
                    <a:gd name="connsiteX4" fmla="*/ 63629 w 68391"/>
                    <a:gd name="connsiteY4" fmla="*/ 50320 h 73045"/>
                    <a:gd name="connsiteX5" fmla="*/ 52267 w 68391"/>
                    <a:gd name="connsiteY5" fmla="*/ 57138 h 73045"/>
                    <a:gd name="connsiteX6" fmla="*/ 36360 w 68391"/>
                    <a:gd name="connsiteY6" fmla="*/ 50320 h 73045"/>
                    <a:gd name="connsiteX7" fmla="*/ 20452 w 68391"/>
                    <a:gd name="connsiteY7" fmla="*/ 73045 h 73045"/>
                    <a:gd name="connsiteX8" fmla="*/ 0 w 68391"/>
                    <a:gd name="connsiteY8" fmla="*/ 73045 h 73045"/>
                    <a:gd name="connsiteX9" fmla="*/ 4545 w 68391"/>
                    <a:gd name="connsiteY9" fmla="*/ 50320 h 73045"/>
                    <a:gd name="connsiteX10" fmla="*/ 8712 w 68391"/>
                    <a:gd name="connsiteY10" fmla="*/ 46153 h 73045"/>
                    <a:gd name="connsiteX11" fmla="*/ 9090 w 68391"/>
                    <a:gd name="connsiteY11" fmla="*/ 44262 h 73045"/>
                    <a:gd name="connsiteX12" fmla="*/ 9090 w 68391"/>
                    <a:gd name="connsiteY12" fmla="*/ 23051 h 73045"/>
                    <a:gd name="connsiteX13" fmla="*/ 13852 w 68391"/>
                    <a:gd name="connsiteY13" fmla="*/ 19241 h 73045"/>
                    <a:gd name="connsiteX14" fmla="*/ 13852 w 68391"/>
                    <a:gd name="connsiteY14" fmla="*/ 15908 h 73045"/>
                    <a:gd name="connsiteX15" fmla="*/ 25214 w 68391"/>
                    <a:gd name="connsiteY15" fmla="*/ 6817 h 73045"/>
                    <a:gd name="connsiteX16" fmla="*/ 36577 w 68391"/>
                    <a:gd name="connsiteY16" fmla="*/ 11363 h 7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391" h="73045">
                      <a:moveTo>
                        <a:pt x="57029" y="0"/>
                      </a:moveTo>
                      <a:lnTo>
                        <a:pt x="68391" y="22725"/>
                      </a:lnTo>
                      <a:lnTo>
                        <a:pt x="68391" y="43177"/>
                      </a:lnTo>
                      <a:lnTo>
                        <a:pt x="63629" y="46034"/>
                      </a:lnTo>
                      <a:lnTo>
                        <a:pt x="63629" y="50320"/>
                      </a:lnTo>
                      <a:lnTo>
                        <a:pt x="52267" y="57138"/>
                      </a:lnTo>
                      <a:lnTo>
                        <a:pt x="36360" y="50320"/>
                      </a:lnTo>
                      <a:lnTo>
                        <a:pt x="20452" y="73045"/>
                      </a:lnTo>
                      <a:lnTo>
                        <a:pt x="0" y="73045"/>
                      </a:lnTo>
                      <a:lnTo>
                        <a:pt x="4545" y="50320"/>
                      </a:lnTo>
                      <a:lnTo>
                        <a:pt x="8712" y="46153"/>
                      </a:lnTo>
                      <a:lnTo>
                        <a:pt x="9090" y="44262"/>
                      </a:lnTo>
                      <a:lnTo>
                        <a:pt x="9090" y="23051"/>
                      </a:lnTo>
                      <a:lnTo>
                        <a:pt x="13852" y="19241"/>
                      </a:lnTo>
                      <a:lnTo>
                        <a:pt x="13852" y="15908"/>
                      </a:lnTo>
                      <a:lnTo>
                        <a:pt x="25214" y="6817"/>
                      </a:lnTo>
                      <a:lnTo>
                        <a:pt x="36577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5" name="Freeform 445">
                  <a:extLst>
                    <a:ext uri="{FF2B5EF4-FFF2-40B4-BE49-F238E27FC236}">
                      <a16:creationId xmlns:a16="http://schemas.microsoft.com/office/drawing/2014/main" id="{E10E7721-F8E3-44CE-950F-4171B44A3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8234" y="4531243"/>
                  <a:ext cx="374195" cy="363926"/>
                </a:xfrm>
                <a:custGeom>
                  <a:avLst/>
                  <a:gdLst>
                    <a:gd name="connsiteX0" fmla="*/ 54539 w 414022"/>
                    <a:gd name="connsiteY0" fmla="*/ 0 h 402661"/>
                    <a:gd name="connsiteX1" fmla="*/ 97716 w 414022"/>
                    <a:gd name="connsiteY1" fmla="*/ 0 h 402661"/>
                    <a:gd name="connsiteX2" fmla="*/ 172707 w 414022"/>
                    <a:gd name="connsiteY2" fmla="*/ 0 h 402661"/>
                    <a:gd name="connsiteX3" fmla="*/ 172707 w 414022"/>
                    <a:gd name="connsiteY3" fmla="*/ 4545 h 402661"/>
                    <a:gd name="connsiteX4" fmla="*/ 181609 w 414022"/>
                    <a:gd name="connsiteY4" fmla="*/ 9524 h 402661"/>
                    <a:gd name="connsiteX5" fmla="*/ 182231 w 414022"/>
                    <a:gd name="connsiteY5" fmla="*/ 9524 h 402661"/>
                    <a:gd name="connsiteX6" fmla="*/ 182231 w 414022"/>
                    <a:gd name="connsiteY6" fmla="*/ 9872 h 402661"/>
                    <a:gd name="connsiteX7" fmla="*/ 306782 w 414022"/>
                    <a:gd name="connsiteY7" fmla="*/ 79537 h 402661"/>
                    <a:gd name="connsiteX8" fmla="*/ 308774 w 414022"/>
                    <a:gd name="connsiteY8" fmla="*/ 84848 h 402661"/>
                    <a:gd name="connsiteX9" fmla="*/ 316306 w 414022"/>
                    <a:gd name="connsiteY9" fmla="*/ 89061 h 402661"/>
                    <a:gd name="connsiteX10" fmla="*/ 321653 w 414022"/>
                    <a:gd name="connsiteY10" fmla="*/ 103319 h 402661"/>
                    <a:gd name="connsiteX11" fmla="*/ 365866 w 414022"/>
                    <a:gd name="connsiteY11" fmla="*/ 134076 h 402661"/>
                    <a:gd name="connsiteX12" fmla="*/ 365016 w 414022"/>
                    <a:gd name="connsiteY12" fmla="*/ 136383 h 402661"/>
                    <a:gd name="connsiteX13" fmla="*/ 375390 w 414022"/>
                    <a:gd name="connsiteY13" fmla="*/ 143600 h 402661"/>
                    <a:gd name="connsiteX14" fmla="*/ 359483 w 414022"/>
                    <a:gd name="connsiteY14" fmla="*/ 186777 h 402661"/>
                    <a:gd name="connsiteX15" fmla="*/ 359483 w 414022"/>
                    <a:gd name="connsiteY15" fmla="*/ 205324 h 402661"/>
                    <a:gd name="connsiteX16" fmla="*/ 372684 w 414022"/>
                    <a:gd name="connsiteY16" fmla="*/ 215885 h 402661"/>
                    <a:gd name="connsiteX17" fmla="*/ 377229 w 414022"/>
                    <a:gd name="connsiteY17" fmla="*/ 220430 h 402661"/>
                    <a:gd name="connsiteX18" fmla="*/ 376918 w 414022"/>
                    <a:gd name="connsiteY18" fmla="*/ 221177 h 402661"/>
                    <a:gd name="connsiteX19" fmla="*/ 382208 w 414022"/>
                    <a:gd name="connsiteY19" fmla="*/ 225409 h 402661"/>
                    <a:gd name="connsiteX20" fmla="*/ 386753 w 414022"/>
                    <a:gd name="connsiteY20" fmla="*/ 229954 h 402661"/>
                    <a:gd name="connsiteX21" fmla="*/ 375390 w 414022"/>
                    <a:gd name="connsiteY21" fmla="*/ 257223 h 402661"/>
                    <a:gd name="connsiteX22" fmla="*/ 375390 w 414022"/>
                    <a:gd name="connsiteY22" fmla="*/ 268586 h 402661"/>
                    <a:gd name="connsiteX23" fmla="*/ 375390 w 414022"/>
                    <a:gd name="connsiteY23" fmla="*/ 284493 h 402661"/>
                    <a:gd name="connsiteX24" fmla="*/ 386753 w 414022"/>
                    <a:gd name="connsiteY24" fmla="*/ 304945 h 402661"/>
                    <a:gd name="connsiteX25" fmla="*/ 401490 w 414022"/>
                    <a:gd name="connsiteY25" fmla="*/ 340736 h 402661"/>
                    <a:gd name="connsiteX26" fmla="*/ 404498 w 414022"/>
                    <a:gd name="connsiteY26" fmla="*/ 343143 h 402661"/>
                    <a:gd name="connsiteX27" fmla="*/ 403332 w 414022"/>
                    <a:gd name="connsiteY27" fmla="*/ 344115 h 402661"/>
                    <a:gd name="connsiteX28" fmla="*/ 414022 w 414022"/>
                    <a:gd name="connsiteY28" fmla="*/ 352667 h 402661"/>
                    <a:gd name="connsiteX29" fmla="*/ 386753 w 414022"/>
                    <a:gd name="connsiteY29" fmla="*/ 375392 h 402661"/>
                    <a:gd name="connsiteX30" fmla="*/ 348121 w 414022"/>
                    <a:gd name="connsiteY30" fmla="*/ 386754 h 402661"/>
                    <a:gd name="connsiteX31" fmla="*/ 323124 w 414022"/>
                    <a:gd name="connsiteY31" fmla="*/ 386754 h 402661"/>
                    <a:gd name="connsiteX32" fmla="*/ 311762 w 414022"/>
                    <a:gd name="connsiteY32" fmla="*/ 395844 h 402661"/>
                    <a:gd name="connsiteX33" fmla="*/ 284492 w 414022"/>
                    <a:gd name="connsiteY33" fmla="*/ 395844 h 402661"/>
                    <a:gd name="connsiteX34" fmla="*/ 273130 w 414022"/>
                    <a:gd name="connsiteY34" fmla="*/ 402661 h 402661"/>
                    <a:gd name="connsiteX35" fmla="*/ 229953 w 414022"/>
                    <a:gd name="connsiteY35" fmla="*/ 395844 h 402661"/>
                    <a:gd name="connsiteX36" fmla="*/ 204956 w 414022"/>
                    <a:gd name="connsiteY36" fmla="*/ 395844 h 402661"/>
                    <a:gd name="connsiteX37" fmla="*/ 202688 w 414022"/>
                    <a:gd name="connsiteY37" fmla="*/ 386320 h 402661"/>
                    <a:gd name="connsiteX38" fmla="*/ 195432 w 414022"/>
                    <a:gd name="connsiteY38" fmla="*/ 386320 h 402661"/>
                    <a:gd name="connsiteX39" fmla="*/ 184070 w 414022"/>
                    <a:gd name="connsiteY39" fmla="*/ 338598 h 402661"/>
                    <a:gd name="connsiteX40" fmla="*/ 173532 w 414022"/>
                    <a:gd name="connsiteY40" fmla="*/ 319630 h 402661"/>
                    <a:gd name="connsiteX41" fmla="*/ 139055 w 414022"/>
                    <a:gd name="connsiteY41" fmla="*/ 309490 h 402661"/>
                    <a:gd name="connsiteX42" fmla="*/ 118602 w 414022"/>
                    <a:gd name="connsiteY42" fmla="*/ 300400 h 402661"/>
                    <a:gd name="connsiteX43" fmla="*/ 91333 w 414022"/>
                    <a:gd name="connsiteY43" fmla="*/ 293583 h 402661"/>
                    <a:gd name="connsiteX44" fmla="*/ 79971 w 414022"/>
                    <a:gd name="connsiteY44" fmla="*/ 289038 h 402661"/>
                    <a:gd name="connsiteX45" fmla="*/ 64063 w 414022"/>
                    <a:gd name="connsiteY45" fmla="*/ 277675 h 402661"/>
                    <a:gd name="connsiteX46" fmla="*/ 62383 w 414022"/>
                    <a:gd name="connsiteY46" fmla="*/ 273754 h 402661"/>
                    <a:gd name="connsiteX47" fmla="*/ 54539 w 414022"/>
                    <a:gd name="connsiteY47" fmla="*/ 268151 h 402661"/>
                    <a:gd name="connsiteX48" fmla="*/ 35836 w 414022"/>
                    <a:gd name="connsiteY48" fmla="*/ 224511 h 402661"/>
                    <a:gd name="connsiteX49" fmla="*/ 20887 w 414022"/>
                    <a:gd name="connsiteY49" fmla="*/ 214046 h 402661"/>
                    <a:gd name="connsiteX50" fmla="*/ 20348 w 414022"/>
                    <a:gd name="connsiteY50" fmla="*/ 210812 h 402661"/>
                    <a:gd name="connsiteX51" fmla="*/ 11363 w 414022"/>
                    <a:gd name="connsiteY51" fmla="*/ 204522 h 402661"/>
                    <a:gd name="connsiteX52" fmla="*/ 6817 w 414022"/>
                    <a:gd name="connsiteY52" fmla="*/ 177253 h 402661"/>
                    <a:gd name="connsiteX53" fmla="*/ 11363 w 414022"/>
                    <a:gd name="connsiteY53" fmla="*/ 161345 h 402661"/>
                    <a:gd name="connsiteX54" fmla="*/ 0 w 414022"/>
                    <a:gd name="connsiteY54" fmla="*/ 129531 h 402661"/>
                    <a:gd name="connsiteX55" fmla="*/ 18180 w 414022"/>
                    <a:gd name="connsiteY55" fmla="*/ 129531 h 402661"/>
                    <a:gd name="connsiteX56" fmla="*/ 34087 w 414022"/>
                    <a:gd name="connsiteY56" fmla="*/ 113624 h 402661"/>
                    <a:gd name="connsiteX57" fmla="*/ 43177 w 414022"/>
                    <a:gd name="connsiteY57" fmla="*/ 90899 h 402661"/>
                    <a:gd name="connsiteX58" fmla="*/ 54539 w 414022"/>
                    <a:gd name="connsiteY58" fmla="*/ 86354 h 402661"/>
                    <a:gd name="connsiteX59" fmla="*/ 54539 w 414022"/>
                    <a:gd name="connsiteY59" fmla="*/ 74992 h 402661"/>
                    <a:gd name="connsiteX60" fmla="*/ 49994 w 414022"/>
                    <a:gd name="connsiteY60" fmla="*/ 63629 h 402661"/>
                    <a:gd name="connsiteX61" fmla="*/ 43177 w 414022"/>
                    <a:gd name="connsiteY61" fmla="*/ 54539 h 402661"/>
                    <a:gd name="connsiteX62" fmla="*/ 54539 w 414022"/>
                    <a:gd name="connsiteY62" fmla="*/ 47722 h 402661"/>
                    <a:gd name="connsiteX63" fmla="*/ 61357 w 414022"/>
                    <a:gd name="connsiteY63" fmla="*/ 27270 h 402661"/>
                    <a:gd name="connsiteX64" fmla="*/ 43177 w 414022"/>
                    <a:gd name="connsiteY64" fmla="*/ 4545 h 40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14022" h="402661">
                      <a:moveTo>
                        <a:pt x="54539" y="0"/>
                      </a:moveTo>
                      <a:lnTo>
                        <a:pt x="97716" y="0"/>
                      </a:lnTo>
                      <a:lnTo>
                        <a:pt x="172707" y="0"/>
                      </a:lnTo>
                      <a:lnTo>
                        <a:pt x="172707" y="4545"/>
                      </a:lnTo>
                      <a:lnTo>
                        <a:pt x="181609" y="9524"/>
                      </a:lnTo>
                      <a:lnTo>
                        <a:pt x="182231" y="9524"/>
                      </a:lnTo>
                      <a:lnTo>
                        <a:pt x="182231" y="9872"/>
                      </a:lnTo>
                      <a:lnTo>
                        <a:pt x="306782" y="79537"/>
                      </a:lnTo>
                      <a:lnTo>
                        <a:pt x="308774" y="84848"/>
                      </a:lnTo>
                      <a:lnTo>
                        <a:pt x="316306" y="89061"/>
                      </a:lnTo>
                      <a:lnTo>
                        <a:pt x="321653" y="103319"/>
                      </a:lnTo>
                      <a:lnTo>
                        <a:pt x="365866" y="134076"/>
                      </a:lnTo>
                      <a:lnTo>
                        <a:pt x="365016" y="136383"/>
                      </a:lnTo>
                      <a:lnTo>
                        <a:pt x="375390" y="143600"/>
                      </a:lnTo>
                      <a:lnTo>
                        <a:pt x="359483" y="186777"/>
                      </a:lnTo>
                      <a:lnTo>
                        <a:pt x="359483" y="205324"/>
                      </a:lnTo>
                      <a:lnTo>
                        <a:pt x="372684" y="215885"/>
                      </a:lnTo>
                      <a:lnTo>
                        <a:pt x="377229" y="220430"/>
                      </a:lnTo>
                      <a:lnTo>
                        <a:pt x="376918" y="221177"/>
                      </a:lnTo>
                      <a:lnTo>
                        <a:pt x="382208" y="225409"/>
                      </a:lnTo>
                      <a:lnTo>
                        <a:pt x="386753" y="229954"/>
                      </a:lnTo>
                      <a:lnTo>
                        <a:pt x="375390" y="257223"/>
                      </a:lnTo>
                      <a:lnTo>
                        <a:pt x="375390" y="268586"/>
                      </a:lnTo>
                      <a:lnTo>
                        <a:pt x="375390" y="284493"/>
                      </a:lnTo>
                      <a:lnTo>
                        <a:pt x="386753" y="304945"/>
                      </a:lnTo>
                      <a:lnTo>
                        <a:pt x="401490" y="340736"/>
                      </a:lnTo>
                      <a:lnTo>
                        <a:pt x="404498" y="343143"/>
                      </a:lnTo>
                      <a:lnTo>
                        <a:pt x="403332" y="344115"/>
                      </a:lnTo>
                      <a:lnTo>
                        <a:pt x="414022" y="352667"/>
                      </a:lnTo>
                      <a:lnTo>
                        <a:pt x="386753" y="375392"/>
                      </a:lnTo>
                      <a:lnTo>
                        <a:pt x="348121" y="386754"/>
                      </a:lnTo>
                      <a:lnTo>
                        <a:pt x="323124" y="386754"/>
                      </a:lnTo>
                      <a:lnTo>
                        <a:pt x="311762" y="395844"/>
                      </a:lnTo>
                      <a:lnTo>
                        <a:pt x="284492" y="395844"/>
                      </a:lnTo>
                      <a:lnTo>
                        <a:pt x="273130" y="402661"/>
                      </a:lnTo>
                      <a:lnTo>
                        <a:pt x="229953" y="395844"/>
                      </a:lnTo>
                      <a:lnTo>
                        <a:pt x="204956" y="395844"/>
                      </a:lnTo>
                      <a:lnTo>
                        <a:pt x="202688" y="386320"/>
                      </a:lnTo>
                      <a:lnTo>
                        <a:pt x="195432" y="386320"/>
                      </a:lnTo>
                      <a:lnTo>
                        <a:pt x="184070" y="338598"/>
                      </a:lnTo>
                      <a:lnTo>
                        <a:pt x="173532" y="319630"/>
                      </a:lnTo>
                      <a:lnTo>
                        <a:pt x="139055" y="309490"/>
                      </a:lnTo>
                      <a:lnTo>
                        <a:pt x="118602" y="300400"/>
                      </a:lnTo>
                      <a:lnTo>
                        <a:pt x="91333" y="293583"/>
                      </a:lnTo>
                      <a:lnTo>
                        <a:pt x="79971" y="289038"/>
                      </a:lnTo>
                      <a:lnTo>
                        <a:pt x="64063" y="277675"/>
                      </a:lnTo>
                      <a:lnTo>
                        <a:pt x="62383" y="273754"/>
                      </a:lnTo>
                      <a:lnTo>
                        <a:pt x="54539" y="268151"/>
                      </a:lnTo>
                      <a:lnTo>
                        <a:pt x="35836" y="224511"/>
                      </a:lnTo>
                      <a:lnTo>
                        <a:pt x="20887" y="214046"/>
                      </a:lnTo>
                      <a:lnTo>
                        <a:pt x="20348" y="210812"/>
                      </a:lnTo>
                      <a:lnTo>
                        <a:pt x="11363" y="204522"/>
                      </a:lnTo>
                      <a:lnTo>
                        <a:pt x="6817" y="177253"/>
                      </a:lnTo>
                      <a:lnTo>
                        <a:pt x="11363" y="161345"/>
                      </a:lnTo>
                      <a:lnTo>
                        <a:pt x="0" y="129531"/>
                      </a:lnTo>
                      <a:lnTo>
                        <a:pt x="18180" y="129531"/>
                      </a:lnTo>
                      <a:lnTo>
                        <a:pt x="34087" y="113624"/>
                      </a:lnTo>
                      <a:lnTo>
                        <a:pt x="43177" y="90899"/>
                      </a:lnTo>
                      <a:lnTo>
                        <a:pt x="54539" y="86354"/>
                      </a:lnTo>
                      <a:lnTo>
                        <a:pt x="54539" y="74992"/>
                      </a:lnTo>
                      <a:lnTo>
                        <a:pt x="49994" y="63629"/>
                      </a:lnTo>
                      <a:lnTo>
                        <a:pt x="43177" y="54539"/>
                      </a:lnTo>
                      <a:lnTo>
                        <a:pt x="54539" y="47722"/>
                      </a:lnTo>
                      <a:lnTo>
                        <a:pt x="61357" y="27270"/>
                      </a:lnTo>
                      <a:lnTo>
                        <a:pt x="4317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8" name="Freeform 439">
                  <a:extLst>
                    <a:ext uri="{FF2B5EF4-FFF2-40B4-BE49-F238E27FC236}">
                      <a16:creationId xmlns:a16="http://schemas.microsoft.com/office/drawing/2014/main" id="{8FB9114A-1143-4A66-B672-3A4890DD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2169" y="4578679"/>
                  <a:ext cx="59661" cy="93060"/>
                </a:xfrm>
                <a:custGeom>
                  <a:avLst/>
                  <a:gdLst>
                    <a:gd name="connsiteX0" fmla="*/ 38741 w 66010"/>
                    <a:gd name="connsiteY0" fmla="*/ 0 h 102964"/>
                    <a:gd name="connsiteX1" fmla="*/ 54648 w 66010"/>
                    <a:gd name="connsiteY1" fmla="*/ 6818 h 102964"/>
                    <a:gd name="connsiteX2" fmla="*/ 61465 w 66010"/>
                    <a:gd name="connsiteY2" fmla="*/ 15908 h 102964"/>
                    <a:gd name="connsiteX3" fmla="*/ 66010 w 66010"/>
                    <a:gd name="connsiteY3" fmla="*/ 27270 h 102964"/>
                    <a:gd name="connsiteX4" fmla="*/ 66010 w 66010"/>
                    <a:gd name="connsiteY4" fmla="*/ 38632 h 102964"/>
                    <a:gd name="connsiteX5" fmla="*/ 63629 w 66010"/>
                    <a:gd name="connsiteY5" fmla="*/ 39585 h 102964"/>
                    <a:gd name="connsiteX6" fmla="*/ 63629 w 66010"/>
                    <a:gd name="connsiteY6" fmla="*/ 49878 h 102964"/>
                    <a:gd name="connsiteX7" fmla="*/ 52267 w 66010"/>
                    <a:gd name="connsiteY7" fmla="*/ 55466 h 102964"/>
                    <a:gd name="connsiteX8" fmla="*/ 43177 w 66010"/>
                    <a:gd name="connsiteY8" fmla="*/ 83406 h 102964"/>
                    <a:gd name="connsiteX9" fmla="*/ 27270 w 66010"/>
                    <a:gd name="connsiteY9" fmla="*/ 94582 h 102964"/>
                    <a:gd name="connsiteX10" fmla="*/ 9090 w 66010"/>
                    <a:gd name="connsiteY10" fmla="*/ 102964 h 102964"/>
                    <a:gd name="connsiteX11" fmla="*/ 9090 w 66010"/>
                    <a:gd name="connsiteY11" fmla="*/ 49878 h 102964"/>
                    <a:gd name="connsiteX12" fmla="*/ 0 w 66010"/>
                    <a:gd name="connsiteY12" fmla="*/ 30320 h 102964"/>
                    <a:gd name="connsiteX13" fmla="*/ 6722 w 66010"/>
                    <a:gd name="connsiteY13" fmla="*/ 30320 h 102964"/>
                    <a:gd name="connsiteX14" fmla="*/ 2381 w 66010"/>
                    <a:gd name="connsiteY14" fmla="*/ 22725 h 102964"/>
                    <a:gd name="connsiteX15" fmla="*/ 22833 w 66010"/>
                    <a:gd name="connsiteY15" fmla="*/ 22725 h 102964"/>
                    <a:gd name="connsiteX16" fmla="*/ 33245 w 66010"/>
                    <a:gd name="connsiteY16" fmla="*/ 7852 h 102964"/>
                    <a:gd name="connsiteX17" fmla="*/ 36360 w 66010"/>
                    <a:gd name="connsiteY17" fmla="*/ 2380 h 102964"/>
                    <a:gd name="connsiteX18" fmla="*/ 36882 w 66010"/>
                    <a:gd name="connsiteY18" fmla="*/ 2655 h 102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6010" h="102964">
                      <a:moveTo>
                        <a:pt x="38741" y="0"/>
                      </a:moveTo>
                      <a:lnTo>
                        <a:pt x="54648" y="6818"/>
                      </a:lnTo>
                      <a:lnTo>
                        <a:pt x="61465" y="15908"/>
                      </a:lnTo>
                      <a:lnTo>
                        <a:pt x="66010" y="27270"/>
                      </a:lnTo>
                      <a:lnTo>
                        <a:pt x="66010" y="38632"/>
                      </a:lnTo>
                      <a:lnTo>
                        <a:pt x="63629" y="39585"/>
                      </a:lnTo>
                      <a:lnTo>
                        <a:pt x="63629" y="49878"/>
                      </a:lnTo>
                      <a:lnTo>
                        <a:pt x="52267" y="55466"/>
                      </a:lnTo>
                      <a:lnTo>
                        <a:pt x="43177" y="83406"/>
                      </a:lnTo>
                      <a:lnTo>
                        <a:pt x="27270" y="94582"/>
                      </a:lnTo>
                      <a:lnTo>
                        <a:pt x="9090" y="102964"/>
                      </a:lnTo>
                      <a:lnTo>
                        <a:pt x="9090" y="49878"/>
                      </a:lnTo>
                      <a:lnTo>
                        <a:pt x="0" y="30320"/>
                      </a:lnTo>
                      <a:lnTo>
                        <a:pt x="6722" y="30320"/>
                      </a:lnTo>
                      <a:lnTo>
                        <a:pt x="2381" y="22725"/>
                      </a:lnTo>
                      <a:lnTo>
                        <a:pt x="22833" y="22725"/>
                      </a:lnTo>
                      <a:lnTo>
                        <a:pt x="33245" y="7852"/>
                      </a:lnTo>
                      <a:lnTo>
                        <a:pt x="36360" y="2380"/>
                      </a:lnTo>
                      <a:lnTo>
                        <a:pt x="36882" y="265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4" name="Freeform 427">
                  <a:extLst>
                    <a:ext uri="{FF2B5EF4-FFF2-40B4-BE49-F238E27FC236}">
                      <a16:creationId xmlns:a16="http://schemas.microsoft.com/office/drawing/2014/main" id="{A61CB6AB-C9BC-49B3-B231-105D6AA93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5672" y="4330161"/>
                  <a:ext cx="639145" cy="620561"/>
                </a:xfrm>
                <a:custGeom>
                  <a:avLst/>
                  <a:gdLst>
                    <a:gd name="connsiteX0" fmla="*/ 493125 w 707172"/>
                    <a:gd name="connsiteY0" fmla="*/ 0 h 686611"/>
                    <a:gd name="connsiteX1" fmla="*/ 520395 w 707172"/>
                    <a:gd name="connsiteY1" fmla="*/ 6817 h 686611"/>
                    <a:gd name="connsiteX2" fmla="*/ 543120 w 707172"/>
                    <a:gd name="connsiteY2" fmla="*/ 6817 h 686611"/>
                    <a:gd name="connsiteX3" fmla="*/ 559027 w 707172"/>
                    <a:gd name="connsiteY3" fmla="*/ 0 h 686611"/>
                    <a:gd name="connsiteX4" fmla="*/ 564385 w 707172"/>
                    <a:gd name="connsiteY4" fmla="*/ 8930 h 686611"/>
                    <a:gd name="connsiteX5" fmla="*/ 568552 w 707172"/>
                    <a:gd name="connsiteY5" fmla="*/ 7144 h 686611"/>
                    <a:gd name="connsiteX6" fmla="*/ 585802 w 707172"/>
                    <a:gd name="connsiteY6" fmla="*/ 35894 h 686611"/>
                    <a:gd name="connsiteX7" fmla="*/ 595386 w 707172"/>
                    <a:gd name="connsiteY7" fmla="*/ 38632 h 686611"/>
                    <a:gd name="connsiteX8" fmla="*/ 606749 w 707172"/>
                    <a:gd name="connsiteY8" fmla="*/ 27270 h 686611"/>
                    <a:gd name="connsiteX9" fmla="*/ 622656 w 707172"/>
                    <a:gd name="connsiteY9" fmla="*/ 34087 h 686611"/>
                    <a:gd name="connsiteX10" fmla="*/ 645381 w 707172"/>
                    <a:gd name="connsiteY10" fmla="*/ 22725 h 686611"/>
                    <a:gd name="connsiteX11" fmla="*/ 650672 w 707172"/>
                    <a:gd name="connsiteY11" fmla="*/ 31985 h 686611"/>
                    <a:gd name="connsiteX12" fmla="*/ 654906 w 707172"/>
                    <a:gd name="connsiteY12" fmla="*/ 29869 h 686611"/>
                    <a:gd name="connsiteX13" fmla="*/ 663995 w 707172"/>
                    <a:gd name="connsiteY13" fmla="*/ 45776 h 686611"/>
                    <a:gd name="connsiteX14" fmla="*/ 698082 w 707172"/>
                    <a:gd name="connsiteY14" fmla="*/ 73046 h 686611"/>
                    <a:gd name="connsiteX15" fmla="*/ 691797 w 707172"/>
                    <a:gd name="connsiteY15" fmla="*/ 106571 h 686611"/>
                    <a:gd name="connsiteX16" fmla="*/ 697647 w 707172"/>
                    <a:gd name="connsiteY16" fmla="*/ 109079 h 686611"/>
                    <a:gd name="connsiteX17" fmla="*/ 696242 w 707172"/>
                    <a:gd name="connsiteY17" fmla="*/ 111538 h 686611"/>
                    <a:gd name="connsiteX18" fmla="*/ 707172 w 707172"/>
                    <a:gd name="connsiteY18" fmla="*/ 116223 h 686611"/>
                    <a:gd name="connsiteX19" fmla="*/ 698082 w 707172"/>
                    <a:gd name="connsiteY19" fmla="*/ 132130 h 686611"/>
                    <a:gd name="connsiteX20" fmla="*/ 679903 w 707172"/>
                    <a:gd name="connsiteY20" fmla="*/ 143492 h 686611"/>
                    <a:gd name="connsiteX21" fmla="*/ 670813 w 707172"/>
                    <a:gd name="connsiteY21" fmla="*/ 159399 h 686611"/>
                    <a:gd name="connsiteX22" fmla="*/ 659450 w 707172"/>
                    <a:gd name="connsiteY22" fmla="*/ 179852 h 686611"/>
                    <a:gd name="connsiteX23" fmla="*/ 659450 w 707172"/>
                    <a:gd name="connsiteY23" fmla="*/ 207121 h 686611"/>
                    <a:gd name="connsiteX24" fmla="*/ 648088 w 707172"/>
                    <a:gd name="connsiteY24" fmla="*/ 218483 h 686611"/>
                    <a:gd name="connsiteX25" fmla="*/ 648088 w 707172"/>
                    <a:gd name="connsiteY25" fmla="*/ 245753 h 686611"/>
                    <a:gd name="connsiteX26" fmla="*/ 636726 w 707172"/>
                    <a:gd name="connsiteY26" fmla="*/ 254843 h 686611"/>
                    <a:gd name="connsiteX27" fmla="*/ 636726 w 707172"/>
                    <a:gd name="connsiteY27" fmla="*/ 282112 h 686611"/>
                    <a:gd name="connsiteX28" fmla="*/ 632181 w 707172"/>
                    <a:gd name="connsiteY28" fmla="*/ 282112 h 686611"/>
                    <a:gd name="connsiteX29" fmla="*/ 627636 w 707172"/>
                    <a:gd name="connsiteY29" fmla="*/ 304837 h 686611"/>
                    <a:gd name="connsiteX30" fmla="*/ 636726 w 707172"/>
                    <a:gd name="connsiteY30" fmla="*/ 320744 h 686611"/>
                    <a:gd name="connsiteX31" fmla="*/ 636726 w 707172"/>
                    <a:gd name="connsiteY31" fmla="*/ 363921 h 686611"/>
                    <a:gd name="connsiteX32" fmla="*/ 643543 w 707172"/>
                    <a:gd name="connsiteY32" fmla="*/ 395736 h 686611"/>
                    <a:gd name="connsiteX33" fmla="*/ 643543 w 707172"/>
                    <a:gd name="connsiteY33" fmla="*/ 416188 h 686611"/>
                    <a:gd name="connsiteX34" fmla="*/ 648088 w 707172"/>
                    <a:gd name="connsiteY34" fmla="*/ 438913 h 686611"/>
                    <a:gd name="connsiteX35" fmla="*/ 670813 w 707172"/>
                    <a:gd name="connsiteY35" fmla="*/ 459365 h 686611"/>
                    <a:gd name="connsiteX36" fmla="*/ 691265 w 707172"/>
                    <a:gd name="connsiteY36" fmla="*/ 502542 h 686611"/>
                    <a:gd name="connsiteX37" fmla="*/ 675358 w 707172"/>
                    <a:gd name="connsiteY37" fmla="*/ 502542 h 686611"/>
                    <a:gd name="connsiteX38" fmla="*/ 627636 w 707172"/>
                    <a:gd name="connsiteY38" fmla="*/ 509359 h 686611"/>
                    <a:gd name="connsiteX39" fmla="*/ 616274 w 707172"/>
                    <a:gd name="connsiteY39" fmla="*/ 513904 h 686611"/>
                    <a:gd name="connsiteX40" fmla="*/ 604911 w 707172"/>
                    <a:gd name="connsiteY40" fmla="*/ 534356 h 686611"/>
                    <a:gd name="connsiteX41" fmla="*/ 616274 w 707172"/>
                    <a:gd name="connsiteY41" fmla="*/ 552536 h 686611"/>
                    <a:gd name="connsiteX42" fmla="*/ 611729 w 707172"/>
                    <a:gd name="connsiteY42" fmla="*/ 593440 h 686611"/>
                    <a:gd name="connsiteX43" fmla="*/ 605461 w 707172"/>
                    <a:gd name="connsiteY43" fmla="*/ 628958 h 686611"/>
                    <a:gd name="connsiteX44" fmla="*/ 606749 w 707172"/>
                    <a:gd name="connsiteY44" fmla="*/ 629473 h 686611"/>
                    <a:gd name="connsiteX45" fmla="*/ 613568 w 707172"/>
                    <a:gd name="connsiteY45" fmla="*/ 635535 h 686611"/>
                    <a:gd name="connsiteX46" fmla="*/ 616274 w 707172"/>
                    <a:gd name="connsiteY46" fmla="*/ 636617 h 686611"/>
                    <a:gd name="connsiteX47" fmla="*/ 628089 w 707172"/>
                    <a:gd name="connsiteY47" fmla="*/ 647120 h 686611"/>
                    <a:gd name="connsiteX48" fmla="*/ 638563 w 707172"/>
                    <a:gd name="connsiteY48" fmla="*/ 640835 h 686611"/>
                    <a:gd name="connsiteX49" fmla="*/ 640615 w 707172"/>
                    <a:gd name="connsiteY49" fmla="*/ 652463 h 686611"/>
                    <a:gd name="connsiteX50" fmla="*/ 648088 w 707172"/>
                    <a:gd name="connsiteY50" fmla="*/ 647979 h 686611"/>
                    <a:gd name="connsiteX51" fmla="*/ 654906 w 707172"/>
                    <a:gd name="connsiteY51" fmla="*/ 686611 h 686611"/>
                    <a:gd name="connsiteX52" fmla="*/ 620819 w 707172"/>
                    <a:gd name="connsiteY52" fmla="*/ 686611 h 686611"/>
                    <a:gd name="connsiteX53" fmla="*/ 617961 w 707172"/>
                    <a:gd name="connsiteY53" fmla="*/ 679467 h 686611"/>
                    <a:gd name="connsiteX54" fmla="*/ 611294 w 707172"/>
                    <a:gd name="connsiteY54" fmla="*/ 679467 h 686611"/>
                    <a:gd name="connsiteX55" fmla="*/ 602204 w 707172"/>
                    <a:gd name="connsiteY55" fmla="*/ 656743 h 686611"/>
                    <a:gd name="connsiteX56" fmla="*/ 592964 w 707172"/>
                    <a:gd name="connsiteY56" fmla="*/ 647503 h 686611"/>
                    <a:gd name="connsiteX57" fmla="*/ 568552 w 707172"/>
                    <a:gd name="connsiteY57" fmla="*/ 643434 h 686611"/>
                    <a:gd name="connsiteX58" fmla="*/ 564046 w 707172"/>
                    <a:gd name="connsiteY58" fmla="*/ 637127 h 686611"/>
                    <a:gd name="connsiteX59" fmla="*/ 559027 w 707172"/>
                    <a:gd name="connsiteY59" fmla="*/ 636290 h 686611"/>
                    <a:gd name="connsiteX60" fmla="*/ 553833 w 707172"/>
                    <a:gd name="connsiteY60" fmla="*/ 629019 h 686611"/>
                    <a:gd name="connsiteX61" fmla="*/ 536737 w 707172"/>
                    <a:gd name="connsiteY61" fmla="*/ 636617 h 686611"/>
                    <a:gd name="connsiteX62" fmla="*/ 509468 w 707172"/>
                    <a:gd name="connsiteY62" fmla="*/ 632072 h 686611"/>
                    <a:gd name="connsiteX63" fmla="*/ 502800 w 707172"/>
                    <a:gd name="connsiteY63" fmla="*/ 625404 h 686611"/>
                    <a:gd name="connsiteX64" fmla="*/ 499943 w 707172"/>
                    <a:gd name="connsiteY64" fmla="*/ 624928 h 686611"/>
                    <a:gd name="connsiteX65" fmla="*/ 490584 w 707172"/>
                    <a:gd name="connsiteY65" fmla="*/ 615569 h 686611"/>
                    <a:gd name="connsiteX66" fmla="*/ 470836 w 707172"/>
                    <a:gd name="connsiteY66" fmla="*/ 611620 h 686611"/>
                    <a:gd name="connsiteX67" fmla="*/ 454929 w 707172"/>
                    <a:gd name="connsiteY67" fmla="*/ 611620 h 686611"/>
                    <a:gd name="connsiteX68" fmla="*/ 452071 w 707172"/>
                    <a:gd name="connsiteY68" fmla="*/ 604476 h 686611"/>
                    <a:gd name="connsiteX69" fmla="*/ 445404 w 707172"/>
                    <a:gd name="connsiteY69" fmla="*/ 604476 h 686611"/>
                    <a:gd name="connsiteX70" fmla="*/ 443716 w 707172"/>
                    <a:gd name="connsiteY70" fmla="*/ 600258 h 686611"/>
                    <a:gd name="connsiteX71" fmla="*/ 439021 w 707172"/>
                    <a:gd name="connsiteY71" fmla="*/ 600258 h 686611"/>
                    <a:gd name="connsiteX72" fmla="*/ 423114 w 707172"/>
                    <a:gd name="connsiteY72" fmla="*/ 600258 h 686611"/>
                    <a:gd name="connsiteX73" fmla="*/ 400389 w 707172"/>
                    <a:gd name="connsiteY73" fmla="*/ 604802 h 686611"/>
                    <a:gd name="connsiteX74" fmla="*/ 384482 w 707172"/>
                    <a:gd name="connsiteY74" fmla="*/ 604802 h 686611"/>
                    <a:gd name="connsiteX75" fmla="*/ 375392 w 707172"/>
                    <a:gd name="connsiteY75" fmla="*/ 604802 h 686611"/>
                    <a:gd name="connsiteX76" fmla="*/ 375392 w 707172"/>
                    <a:gd name="connsiteY76" fmla="*/ 597658 h 686611"/>
                    <a:gd name="connsiteX77" fmla="*/ 374957 w 707172"/>
                    <a:gd name="connsiteY77" fmla="*/ 597658 h 686611"/>
                    <a:gd name="connsiteX78" fmla="*/ 365867 w 707172"/>
                    <a:gd name="connsiteY78" fmla="*/ 597658 h 686611"/>
                    <a:gd name="connsiteX79" fmla="*/ 365867 w 707172"/>
                    <a:gd name="connsiteY79" fmla="*/ 554482 h 686611"/>
                    <a:gd name="connsiteX80" fmla="*/ 354505 w 707172"/>
                    <a:gd name="connsiteY80" fmla="*/ 538574 h 686611"/>
                    <a:gd name="connsiteX81" fmla="*/ 347688 w 707172"/>
                    <a:gd name="connsiteY81" fmla="*/ 518122 h 686611"/>
                    <a:gd name="connsiteX82" fmla="*/ 354505 w 707172"/>
                    <a:gd name="connsiteY82" fmla="*/ 495398 h 686611"/>
                    <a:gd name="connsiteX83" fmla="*/ 347688 w 707172"/>
                    <a:gd name="connsiteY83" fmla="*/ 479490 h 686611"/>
                    <a:gd name="connsiteX84" fmla="*/ 347688 w 707172"/>
                    <a:gd name="connsiteY84" fmla="*/ 466182 h 686611"/>
                    <a:gd name="connsiteX85" fmla="*/ 316308 w 707172"/>
                    <a:gd name="connsiteY85" fmla="*/ 466182 h 686611"/>
                    <a:gd name="connsiteX86" fmla="*/ 316308 w 707172"/>
                    <a:gd name="connsiteY86" fmla="*/ 459038 h 686611"/>
                    <a:gd name="connsiteX87" fmla="*/ 306783 w 707172"/>
                    <a:gd name="connsiteY87" fmla="*/ 459038 h 686611"/>
                    <a:gd name="connsiteX88" fmla="*/ 306783 w 707172"/>
                    <a:gd name="connsiteY88" fmla="*/ 454820 h 686611"/>
                    <a:gd name="connsiteX89" fmla="*/ 298128 w 707172"/>
                    <a:gd name="connsiteY89" fmla="*/ 454820 h 686611"/>
                    <a:gd name="connsiteX90" fmla="*/ 293583 w 707172"/>
                    <a:gd name="connsiteY90" fmla="*/ 459365 h 686611"/>
                    <a:gd name="connsiteX91" fmla="*/ 273131 w 707172"/>
                    <a:gd name="connsiteY91" fmla="*/ 459365 h 686611"/>
                    <a:gd name="connsiteX92" fmla="*/ 261769 w 707172"/>
                    <a:gd name="connsiteY92" fmla="*/ 482089 h 686611"/>
                    <a:gd name="connsiteX93" fmla="*/ 257224 w 707172"/>
                    <a:gd name="connsiteY93" fmla="*/ 493452 h 686611"/>
                    <a:gd name="connsiteX94" fmla="*/ 239044 w 707172"/>
                    <a:gd name="connsiteY94" fmla="*/ 486634 h 686611"/>
                    <a:gd name="connsiteX95" fmla="*/ 223137 w 707172"/>
                    <a:gd name="connsiteY95" fmla="*/ 493452 h 686611"/>
                    <a:gd name="connsiteX96" fmla="*/ 202685 w 707172"/>
                    <a:gd name="connsiteY96" fmla="*/ 493452 h 686611"/>
                    <a:gd name="connsiteX97" fmla="*/ 196434 w 707172"/>
                    <a:gd name="connsiteY97" fmla="*/ 486308 h 686611"/>
                    <a:gd name="connsiteX98" fmla="*/ 193160 w 707172"/>
                    <a:gd name="connsiteY98" fmla="*/ 486308 h 686611"/>
                    <a:gd name="connsiteX99" fmla="*/ 177253 w 707172"/>
                    <a:gd name="connsiteY99" fmla="*/ 468128 h 686611"/>
                    <a:gd name="connsiteX100" fmla="*/ 170435 w 707172"/>
                    <a:gd name="connsiteY100" fmla="*/ 459038 h 686611"/>
                    <a:gd name="connsiteX101" fmla="*/ 161345 w 707172"/>
                    <a:gd name="connsiteY101" fmla="*/ 431769 h 686611"/>
                    <a:gd name="connsiteX102" fmla="*/ 153426 w 707172"/>
                    <a:gd name="connsiteY102" fmla="*/ 415929 h 686611"/>
                    <a:gd name="connsiteX103" fmla="*/ 52702 w 707172"/>
                    <a:gd name="connsiteY103" fmla="*/ 411643 h 686611"/>
                    <a:gd name="connsiteX104" fmla="*/ 36795 w 707172"/>
                    <a:gd name="connsiteY104" fmla="*/ 416188 h 686611"/>
                    <a:gd name="connsiteX105" fmla="*/ 29977 w 707172"/>
                    <a:gd name="connsiteY105" fmla="*/ 416188 h 686611"/>
                    <a:gd name="connsiteX106" fmla="*/ 14070 w 707172"/>
                    <a:gd name="connsiteY106" fmla="*/ 423005 h 686611"/>
                    <a:gd name="connsiteX107" fmla="*/ 10237 w 707172"/>
                    <a:gd name="connsiteY107" fmla="*/ 413422 h 686611"/>
                    <a:gd name="connsiteX108" fmla="*/ 4545 w 707172"/>
                    <a:gd name="connsiteY108" fmla="*/ 415861 h 686611"/>
                    <a:gd name="connsiteX109" fmla="*/ 0 w 707172"/>
                    <a:gd name="connsiteY109" fmla="*/ 404499 h 686611"/>
                    <a:gd name="connsiteX110" fmla="*/ 4545 w 707172"/>
                    <a:gd name="connsiteY110" fmla="*/ 399954 h 686611"/>
                    <a:gd name="connsiteX111" fmla="*/ 9090 w 707172"/>
                    <a:gd name="connsiteY111" fmla="*/ 384047 h 686611"/>
                    <a:gd name="connsiteX112" fmla="*/ 15908 w 707172"/>
                    <a:gd name="connsiteY112" fmla="*/ 372684 h 686611"/>
                    <a:gd name="connsiteX113" fmla="*/ 27270 w 707172"/>
                    <a:gd name="connsiteY113" fmla="*/ 365867 h 686611"/>
                    <a:gd name="connsiteX114" fmla="*/ 36360 w 707172"/>
                    <a:gd name="connsiteY114" fmla="*/ 372684 h 686611"/>
                    <a:gd name="connsiteX115" fmla="*/ 47722 w 707172"/>
                    <a:gd name="connsiteY115" fmla="*/ 356777 h 686611"/>
                    <a:gd name="connsiteX116" fmla="*/ 68174 w 707172"/>
                    <a:gd name="connsiteY116" fmla="*/ 356777 h 686611"/>
                    <a:gd name="connsiteX117" fmla="*/ 73532 w 707172"/>
                    <a:gd name="connsiteY117" fmla="*/ 363921 h 686611"/>
                    <a:gd name="connsiteX118" fmla="*/ 77699 w 707172"/>
                    <a:gd name="connsiteY118" fmla="*/ 363921 h 686611"/>
                    <a:gd name="connsiteX119" fmla="*/ 82568 w 707172"/>
                    <a:gd name="connsiteY119" fmla="*/ 370413 h 686611"/>
                    <a:gd name="connsiteX120" fmla="*/ 86354 w 707172"/>
                    <a:gd name="connsiteY120" fmla="*/ 372684 h 686611"/>
                    <a:gd name="connsiteX121" fmla="*/ 106806 w 707172"/>
                    <a:gd name="connsiteY121" fmla="*/ 349960 h 686611"/>
                    <a:gd name="connsiteX122" fmla="*/ 129531 w 707172"/>
                    <a:gd name="connsiteY122" fmla="*/ 334053 h 686611"/>
                    <a:gd name="connsiteX123" fmla="*/ 138621 w 707172"/>
                    <a:gd name="connsiteY123" fmla="*/ 324963 h 686611"/>
                    <a:gd name="connsiteX124" fmla="*/ 138621 w 707172"/>
                    <a:gd name="connsiteY124" fmla="*/ 290876 h 686611"/>
                    <a:gd name="connsiteX125" fmla="*/ 149983 w 707172"/>
                    <a:gd name="connsiteY125" fmla="*/ 254516 h 686611"/>
                    <a:gd name="connsiteX126" fmla="*/ 170435 w 707172"/>
                    <a:gd name="connsiteY126" fmla="*/ 238609 h 686611"/>
                    <a:gd name="connsiteX127" fmla="*/ 193160 w 707172"/>
                    <a:gd name="connsiteY127" fmla="*/ 222702 h 686611"/>
                    <a:gd name="connsiteX128" fmla="*/ 197705 w 707172"/>
                    <a:gd name="connsiteY128" fmla="*/ 204522 h 686611"/>
                    <a:gd name="connsiteX129" fmla="*/ 197705 w 707172"/>
                    <a:gd name="connsiteY129" fmla="*/ 195432 h 686611"/>
                    <a:gd name="connsiteX130" fmla="*/ 209067 w 707172"/>
                    <a:gd name="connsiteY130" fmla="*/ 184070 h 686611"/>
                    <a:gd name="connsiteX131" fmla="*/ 204522 w 707172"/>
                    <a:gd name="connsiteY131" fmla="*/ 161345 h 686611"/>
                    <a:gd name="connsiteX132" fmla="*/ 209067 w 707172"/>
                    <a:gd name="connsiteY132" fmla="*/ 129531 h 686611"/>
                    <a:gd name="connsiteX133" fmla="*/ 213612 w 707172"/>
                    <a:gd name="connsiteY133" fmla="*/ 102261 h 686611"/>
                    <a:gd name="connsiteX134" fmla="*/ 224974 w 707172"/>
                    <a:gd name="connsiteY134" fmla="*/ 86354 h 686611"/>
                    <a:gd name="connsiteX135" fmla="*/ 229519 w 707172"/>
                    <a:gd name="connsiteY135" fmla="*/ 65902 h 686611"/>
                    <a:gd name="connsiteX136" fmla="*/ 229519 w 707172"/>
                    <a:gd name="connsiteY136" fmla="*/ 38632 h 686611"/>
                    <a:gd name="connsiteX137" fmla="*/ 247699 w 707172"/>
                    <a:gd name="connsiteY137" fmla="*/ 18180 h 686611"/>
                    <a:gd name="connsiteX138" fmla="*/ 268151 w 707172"/>
                    <a:gd name="connsiteY138" fmla="*/ 6817 h 686611"/>
                    <a:gd name="connsiteX139" fmla="*/ 295421 w 707172"/>
                    <a:gd name="connsiteY139" fmla="*/ 22725 h 686611"/>
                    <a:gd name="connsiteX140" fmla="*/ 322690 w 707172"/>
                    <a:gd name="connsiteY140" fmla="*/ 34087 h 686611"/>
                    <a:gd name="connsiteX141" fmla="*/ 347688 w 707172"/>
                    <a:gd name="connsiteY141" fmla="*/ 38632 h 686611"/>
                    <a:gd name="connsiteX142" fmla="*/ 374957 w 707172"/>
                    <a:gd name="connsiteY142" fmla="*/ 43177 h 686611"/>
                    <a:gd name="connsiteX143" fmla="*/ 386319 w 707172"/>
                    <a:gd name="connsiteY143" fmla="*/ 22725 h 686611"/>
                    <a:gd name="connsiteX144" fmla="*/ 390864 w 707172"/>
                    <a:gd name="connsiteY144" fmla="*/ 18180 h 686611"/>
                    <a:gd name="connsiteX145" fmla="*/ 409044 w 707172"/>
                    <a:gd name="connsiteY145" fmla="*/ 22725 h 686611"/>
                    <a:gd name="connsiteX146" fmla="*/ 445404 w 707172"/>
                    <a:gd name="connsiteY146" fmla="*/ 6817 h 686611"/>
                    <a:gd name="connsiteX147" fmla="*/ 461311 w 707172"/>
                    <a:gd name="connsiteY147" fmla="*/ 11363 h 686611"/>
                    <a:gd name="connsiteX148" fmla="*/ 472673 w 707172"/>
                    <a:gd name="connsiteY148" fmla="*/ 11363 h 686611"/>
                    <a:gd name="connsiteX149" fmla="*/ 477218 w 707172"/>
                    <a:gd name="connsiteY149" fmla="*/ 6817 h 686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707172" h="686611">
                      <a:moveTo>
                        <a:pt x="493125" y="0"/>
                      </a:moveTo>
                      <a:lnTo>
                        <a:pt x="520395" y="6817"/>
                      </a:lnTo>
                      <a:lnTo>
                        <a:pt x="543120" y="6817"/>
                      </a:lnTo>
                      <a:lnTo>
                        <a:pt x="559027" y="0"/>
                      </a:lnTo>
                      <a:lnTo>
                        <a:pt x="564385" y="8930"/>
                      </a:lnTo>
                      <a:lnTo>
                        <a:pt x="568552" y="7144"/>
                      </a:lnTo>
                      <a:lnTo>
                        <a:pt x="585802" y="35894"/>
                      </a:lnTo>
                      <a:lnTo>
                        <a:pt x="595386" y="38632"/>
                      </a:lnTo>
                      <a:lnTo>
                        <a:pt x="606749" y="27270"/>
                      </a:lnTo>
                      <a:lnTo>
                        <a:pt x="622656" y="34087"/>
                      </a:lnTo>
                      <a:lnTo>
                        <a:pt x="645381" y="22725"/>
                      </a:lnTo>
                      <a:lnTo>
                        <a:pt x="650672" y="31985"/>
                      </a:lnTo>
                      <a:lnTo>
                        <a:pt x="654906" y="29869"/>
                      </a:lnTo>
                      <a:lnTo>
                        <a:pt x="663995" y="45776"/>
                      </a:lnTo>
                      <a:lnTo>
                        <a:pt x="698082" y="73046"/>
                      </a:lnTo>
                      <a:lnTo>
                        <a:pt x="691797" y="106571"/>
                      </a:lnTo>
                      <a:lnTo>
                        <a:pt x="697647" y="109079"/>
                      </a:lnTo>
                      <a:lnTo>
                        <a:pt x="696242" y="111538"/>
                      </a:lnTo>
                      <a:lnTo>
                        <a:pt x="707172" y="116223"/>
                      </a:lnTo>
                      <a:lnTo>
                        <a:pt x="698082" y="132130"/>
                      </a:lnTo>
                      <a:lnTo>
                        <a:pt x="679903" y="143492"/>
                      </a:lnTo>
                      <a:lnTo>
                        <a:pt x="670813" y="159399"/>
                      </a:lnTo>
                      <a:lnTo>
                        <a:pt x="659450" y="179852"/>
                      </a:lnTo>
                      <a:lnTo>
                        <a:pt x="659450" y="207121"/>
                      </a:lnTo>
                      <a:lnTo>
                        <a:pt x="648088" y="218483"/>
                      </a:lnTo>
                      <a:lnTo>
                        <a:pt x="648088" y="245753"/>
                      </a:lnTo>
                      <a:lnTo>
                        <a:pt x="636726" y="254843"/>
                      </a:lnTo>
                      <a:lnTo>
                        <a:pt x="636726" y="282112"/>
                      </a:lnTo>
                      <a:lnTo>
                        <a:pt x="632181" y="282112"/>
                      </a:lnTo>
                      <a:lnTo>
                        <a:pt x="627636" y="304837"/>
                      </a:lnTo>
                      <a:lnTo>
                        <a:pt x="636726" y="320744"/>
                      </a:lnTo>
                      <a:lnTo>
                        <a:pt x="636726" y="363921"/>
                      </a:lnTo>
                      <a:lnTo>
                        <a:pt x="643543" y="395736"/>
                      </a:lnTo>
                      <a:lnTo>
                        <a:pt x="643543" y="416188"/>
                      </a:lnTo>
                      <a:lnTo>
                        <a:pt x="648088" y="438913"/>
                      </a:lnTo>
                      <a:lnTo>
                        <a:pt x="670813" y="459365"/>
                      </a:lnTo>
                      <a:lnTo>
                        <a:pt x="691265" y="502542"/>
                      </a:lnTo>
                      <a:lnTo>
                        <a:pt x="675358" y="502542"/>
                      </a:lnTo>
                      <a:lnTo>
                        <a:pt x="627636" y="509359"/>
                      </a:lnTo>
                      <a:lnTo>
                        <a:pt x="616274" y="513904"/>
                      </a:lnTo>
                      <a:lnTo>
                        <a:pt x="604911" y="534356"/>
                      </a:lnTo>
                      <a:lnTo>
                        <a:pt x="616274" y="552536"/>
                      </a:lnTo>
                      <a:lnTo>
                        <a:pt x="611729" y="593440"/>
                      </a:lnTo>
                      <a:lnTo>
                        <a:pt x="605461" y="628958"/>
                      </a:lnTo>
                      <a:lnTo>
                        <a:pt x="606749" y="629473"/>
                      </a:lnTo>
                      <a:lnTo>
                        <a:pt x="613568" y="635535"/>
                      </a:lnTo>
                      <a:lnTo>
                        <a:pt x="616274" y="636617"/>
                      </a:lnTo>
                      <a:lnTo>
                        <a:pt x="628089" y="647120"/>
                      </a:lnTo>
                      <a:lnTo>
                        <a:pt x="638563" y="640835"/>
                      </a:lnTo>
                      <a:lnTo>
                        <a:pt x="640615" y="652463"/>
                      </a:lnTo>
                      <a:lnTo>
                        <a:pt x="648088" y="647979"/>
                      </a:lnTo>
                      <a:lnTo>
                        <a:pt x="654906" y="686611"/>
                      </a:lnTo>
                      <a:lnTo>
                        <a:pt x="620819" y="686611"/>
                      </a:lnTo>
                      <a:lnTo>
                        <a:pt x="617961" y="679467"/>
                      </a:lnTo>
                      <a:lnTo>
                        <a:pt x="611294" y="679467"/>
                      </a:lnTo>
                      <a:lnTo>
                        <a:pt x="602204" y="656743"/>
                      </a:lnTo>
                      <a:lnTo>
                        <a:pt x="592964" y="647503"/>
                      </a:lnTo>
                      <a:lnTo>
                        <a:pt x="568552" y="643434"/>
                      </a:lnTo>
                      <a:lnTo>
                        <a:pt x="564046" y="637127"/>
                      </a:lnTo>
                      <a:lnTo>
                        <a:pt x="559027" y="636290"/>
                      </a:lnTo>
                      <a:lnTo>
                        <a:pt x="553833" y="629019"/>
                      </a:lnTo>
                      <a:lnTo>
                        <a:pt x="536737" y="636617"/>
                      </a:lnTo>
                      <a:lnTo>
                        <a:pt x="509468" y="632072"/>
                      </a:lnTo>
                      <a:lnTo>
                        <a:pt x="502800" y="625404"/>
                      </a:lnTo>
                      <a:lnTo>
                        <a:pt x="499943" y="624928"/>
                      </a:lnTo>
                      <a:lnTo>
                        <a:pt x="490584" y="615569"/>
                      </a:lnTo>
                      <a:lnTo>
                        <a:pt x="470836" y="611620"/>
                      </a:lnTo>
                      <a:lnTo>
                        <a:pt x="454929" y="611620"/>
                      </a:lnTo>
                      <a:lnTo>
                        <a:pt x="452071" y="604476"/>
                      </a:lnTo>
                      <a:lnTo>
                        <a:pt x="445404" y="604476"/>
                      </a:lnTo>
                      <a:lnTo>
                        <a:pt x="443716" y="600258"/>
                      </a:lnTo>
                      <a:lnTo>
                        <a:pt x="439021" y="600258"/>
                      </a:lnTo>
                      <a:lnTo>
                        <a:pt x="423114" y="600258"/>
                      </a:lnTo>
                      <a:lnTo>
                        <a:pt x="400389" y="604802"/>
                      </a:lnTo>
                      <a:lnTo>
                        <a:pt x="384482" y="604802"/>
                      </a:lnTo>
                      <a:lnTo>
                        <a:pt x="375392" y="604802"/>
                      </a:lnTo>
                      <a:lnTo>
                        <a:pt x="375392" y="597658"/>
                      </a:lnTo>
                      <a:lnTo>
                        <a:pt x="374957" y="597658"/>
                      </a:lnTo>
                      <a:lnTo>
                        <a:pt x="365867" y="597658"/>
                      </a:lnTo>
                      <a:lnTo>
                        <a:pt x="365867" y="554482"/>
                      </a:lnTo>
                      <a:lnTo>
                        <a:pt x="354505" y="538574"/>
                      </a:lnTo>
                      <a:lnTo>
                        <a:pt x="347688" y="518122"/>
                      </a:lnTo>
                      <a:lnTo>
                        <a:pt x="354505" y="495398"/>
                      </a:lnTo>
                      <a:lnTo>
                        <a:pt x="347688" y="479490"/>
                      </a:lnTo>
                      <a:lnTo>
                        <a:pt x="347688" y="466182"/>
                      </a:lnTo>
                      <a:lnTo>
                        <a:pt x="316308" y="466182"/>
                      </a:lnTo>
                      <a:lnTo>
                        <a:pt x="316308" y="459038"/>
                      </a:lnTo>
                      <a:lnTo>
                        <a:pt x="306783" y="459038"/>
                      </a:lnTo>
                      <a:lnTo>
                        <a:pt x="306783" y="454820"/>
                      </a:lnTo>
                      <a:lnTo>
                        <a:pt x="298128" y="454820"/>
                      </a:lnTo>
                      <a:lnTo>
                        <a:pt x="293583" y="459365"/>
                      </a:lnTo>
                      <a:lnTo>
                        <a:pt x="273131" y="459365"/>
                      </a:lnTo>
                      <a:lnTo>
                        <a:pt x="261769" y="482089"/>
                      </a:lnTo>
                      <a:lnTo>
                        <a:pt x="257224" y="493452"/>
                      </a:lnTo>
                      <a:lnTo>
                        <a:pt x="239044" y="486634"/>
                      </a:lnTo>
                      <a:lnTo>
                        <a:pt x="223137" y="493452"/>
                      </a:lnTo>
                      <a:lnTo>
                        <a:pt x="202685" y="493452"/>
                      </a:lnTo>
                      <a:lnTo>
                        <a:pt x="196434" y="486308"/>
                      </a:lnTo>
                      <a:lnTo>
                        <a:pt x="193160" y="486308"/>
                      </a:lnTo>
                      <a:lnTo>
                        <a:pt x="177253" y="468128"/>
                      </a:lnTo>
                      <a:lnTo>
                        <a:pt x="170435" y="459038"/>
                      </a:lnTo>
                      <a:lnTo>
                        <a:pt x="161345" y="431769"/>
                      </a:lnTo>
                      <a:lnTo>
                        <a:pt x="153426" y="415929"/>
                      </a:lnTo>
                      <a:lnTo>
                        <a:pt x="52702" y="411643"/>
                      </a:lnTo>
                      <a:lnTo>
                        <a:pt x="36795" y="416188"/>
                      </a:lnTo>
                      <a:lnTo>
                        <a:pt x="29977" y="416188"/>
                      </a:lnTo>
                      <a:lnTo>
                        <a:pt x="14070" y="423005"/>
                      </a:lnTo>
                      <a:lnTo>
                        <a:pt x="10237" y="413422"/>
                      </a:lnTo>
                      <a:lnTo>
                        <a:pt x="4545" y="415861"/>
                      </a:lnTo>
                      <a:lnTo>
                        <a:pt x="0" y="404499"/>
                      </a:lnTo>
                      <a:lnTo>
                        <a:pt x="4545" y="399954"/>
                      </a:lnTo>
                      <a:lnTo>
                        <a:pt x="9090" y="384047"/>
                      </a:lnTo>
                      <a:lnTo>
                        <a:pt x="15908" y="372684"/>
                      </a:lnTo>
                      <a:lnTo>
                        <a:pt x="27270" y="365867"/>
                      </a:lnTo>
                      <a:lnTo>
                        <a:pt x="36360" y="372684"/>
                      </a:lnTo>
                      <a:lnTo>
                        <a:pt x="47722" y="356777"/>
                      </a:lnTo>
                      <a:lnTo>
                        <a:pt x="68174" y="356777"/>
                      </a:lnTo>
                      <a:lnTo>
                        <a:pt x="73532" y="363921"/>
                      </a:lnTo>
                      <a:lnTo>
                        <a:pt x="77699" y="363921"/>
                      </a:lnTo>
                      <a:lnTo>
                        <a:pt x="82568" y="370413"/>
                      </a:lnTo>
                      <a:lnTo>
                        <a:pt x="86354" y="372684"/>
                      </a:lnTo>
                      <a:lnTo>
                        <a:pt x="106806" y="349960"/>
                      </a:lnTo>
                      <a:lnTo>
                        <a:pt x="129531" y="334053"/>
                      </a:lnTo>
                      <a:lnTo>
                        <a:pt x="138621" y="324963"/>
                      </a:lnTo>
                      <a:lnTo>
                        <a:pt x="138621" y="290876"/>
                      </a:lnTo>
                      <a:lnTo>
                        <a:pt x="149983" y="254516"/>
                      </a:lnTo>
                      <a:lnTo>
                        <a:pt x="170435" y="238609"/>
                      </a:lnTo>
                      <a:lnTo>
                        <a:pt x="193160" y="222702"/>
                      </a:lnTo>
                      <a:lnTo>
                        <a:pt x="197705" y="204522"/>
                      </a:lnTo>
                      <a:lnTo>
                        <a:pt x="197705" y="195432"/>
                      </a:lnTo>
                      <a:lnTo>
                        <a:pt x="209067" y="184070"/>
                      </a:lnTo>
                      <a:lnTo>
                        <a:pt x="204522" y="161345"/>
                      </a:lnTo>
                      <a:lnTo>
                        <a:pt x="209067" y="129531"/>
                      </a:lnTo>
                      <a:lnTo>
                        <a:pt x="213612" y="102261"/>
                      </a:lnTo>
                      <a:lnTo>
                        <a:pt x="224974" y="86354"/>
                      </a:lnTo>
                      <a:lnTo>
                        <a:pt x="229519" y="65902"/>
                      </a:lnTo>
                      <a:lnTo>
                        <a:pt x="229519" y="38632"/>
                      </a:lnTo>
                      <a:lnTo>
                        <a:pt x="247699" y="18180"/>
                      </a:lnTo>
                      <a:lnTo>
                        <a:pt x="268151" y="6817"/>
                      </a:lnTo>
                      <a:lnTo>
                        <a:pt x="295421" y="22725"/>
                      </a:lnTo>
                      <a:lnTo>
                        <a:pt x="322690" y="34087"/>
                      </a:lnTo>
                      <a:lnTo>
                        <a:pt x="347688" y="38632"/>
                      </a:lnTo>
                      <a:lnTo>
                        <a:pt x="374957" y="43177"/>
                      </a:lnTo>
                      <a:lnTo>
                        <a:pt x="386319" y="22725"/>
                      </a:lnTo>
                      <a:lnTo>
                        <a:pt x="390864" y="18180"/>
                      </a:lnTo>
                      <a:lnTo>
                        <a:pt x="409044" y="22725"/>
                      </a:lnTo>
                      <a:lnTo>
                        <a:pt x="445404" y="6817"/>
                      </a:lnTo>
                      <a:lnTo>
                        <a:pt x="461311" y="11363"/>
                      </a:lnTo>
                      <a:lnTo>
                        <a:pt x="472673" y="11363"/>
                      </a:lnTo>
                      <a:lnTo>
                        <a:pt x="477218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6" name="Freeform 425">
                  <a:extLst>
                    <a:ext uri="{FF2B5EF4-FFF2-40B4-BE49-F238E27FC236}">
                      <a16:creationId xmlns:a16="http://schemas.microsoft.com/office/drawing/2014/main" id="{FB157A12-8D5F-4F23-BBA2-B8786665C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6648" y="4379453"/>
                  <a:ext cx="250768" cy="295952"/>
                </a:xfrm>
                <a:custGeom>
                  <a:avLst/>
                  <a:gdLst>
                    <a:gd name="connsiteX0" fmla="*/ 224974 w 277458"/>
                    <a:gd name="connsiteY0" fmla="*/ 0 h 327452"/>
                    <a:gd name="connsiteX1" fmla="*/ 247699 w 277458"/>
                    <a:gd name="connsiteY1" fmla="*/ 6818 h 327452"/>
                    <a:gd name="connsiteX2" fmla="*/ 272696 w 277458"/>
                    <a:gd name="connsiteY2" fmla="*/ 11363 h 327452"/>
                    <a:gd name="connsiteX3" fmla="*/ 271864 w 277458"/>
                    <a:gd name="connsiteY3" fmla="*/ 15108 h 327452"/>
                    <a:gd name="connsiteX4" fmla="*/ 277458 w 277458"/>
                    <a:gd name="connsiteY4" fmla="*/ 16125 h 327452"/>
                    <a:gd name="connsiteX5" fmla="*/ 272913 w 277458"/>
                    <a:gd name="connsiteY5" fmla="*/ 36577 h 327452"/>
                    <a:gd name="connsiteX6" fmla="*/ 261551 w 277458"/>
                    <a:gd name="connsiteY6" fmla="*/ 52484 h 327452"/>
                    <a:gd name="connsiteX7" fmla="*/ 257006 w 277458"/>
                    <a:gd name="connsiteY7" fmla="*/ 79754 h 327452"/>
                    <a:gd name="connsiteX8" fmla="*/ 252461 w 277458"/>
                    <a:gd name="connsiteY8" fmla="*/ 111568 h 327452"/>
                    <a:gd name="connsiteX9" fmla="*/ 257006 w 277458"/>
                    <a:gd name="connsiteY9" fmla="*/ 134293 h 327452"/>
                    <a:gd name="connsiteX10" fmla="*/ 245644 w 277458"/>
                    <a:gd name="connsiteY10" fmla="*/ 145655 h 327452"/>
                    <a:gd name="connsiteX11" fmla="*/ 245644 w 277458"/>
                    <a:gd name="connsiteY11" fmla="*/ 154745 h 327452"/>
                    <a:gd name="connsiteX12" fmla="*/ 241099 w 277458"/>
                    <a:gd name="connsiteY12" fmla="*/ 172925 h 327452"/>
                    <a:gd name="connsiteX13" fmla="*/ 218374 w 277458"/>
                    <a:gd name="connsiteY13" fmla="*/ 188832 h 327452"/>
                    <a:gd name="connsiteX14" fmla="*/ 202467 w 277458"/>
                    <a:gd name="connsiteY14" fmla="*/ 204739 h 327452"/>
                    <a:gd name="connsiteX15" fmla="*/ 186560 w 277458"/>
                    <a:gd name="connsiteY15" fmla="*/ 241099 h 327452"/>
                    <a:gd name="connsiteX16" fmla="*/ 186560 w 277458"/>
                    <a:gd name="connsiteY16" fmla="*/ 275186 h 327452"/>
                    <a:gd name="connsiteX17" fmla="*/ 177470 w 277458"/>
                    <a:gd name="connsiteY17" fmla="*/ 284275 h 327452"/>
                    <a:gd name="connsiteX18" fmla="*/ 154745 w 277458"/>
                    <a:gd name="connsiteY18" fmla="*/ 300183 h 327452"/>
                    <a:gd name="connsiteX19" fmla="*/ 134293 w 277458"/>
                    <a:gd name="connsiteY19" fmla="*/ 322907 h 327452"/>
                    <a:gd name="connsiteX20" fmla="*/ 122931 w 277458"/>
                    <a:gd name="connsiteY20" fmla="*/ 316090 h 327452"/>
                    <a:gd name="connsiteX21" fmla="*/ 120333 w 277458"/>
                    <a:gd name="connsiteY21" fmla="*/ 312626 h 327452"/>
                    <a:gd name="connsiteX22" fmla="*/ 118169 w 277458"/>
                    <a:gd name="connsiteY22" fmla="*/ 311328 h 327452"/>
                    <a:gd name="connsiteX23" fmla="*/ 114923 w 277458"/>
                    <a:gd name="connsiteY23" fmla="*/ 307000 h 327452"/>
                    <a:gd name="connsiteX24" fmla="*/ 100206 w 277458"/>
                    <a:gd name="connsiteY24" fmla="*/ 307000 h 327452"/>
                    <a:gd name="connsiteX25" fmla="*/ 84299 w 277458"/>
                    <a:gd name="connsiteY25" fmla="*/ 322907 h 327452"/>
                    <a:gd name="connsiteX26" fmla="*/ 80489 w 277458"/>
                    <a:gd name="connsiteY26" fmla="*/ 317193 h 327452"/>
                    <a:gd name="connsiteX27" fmla="*/ 79537 w 277458"/>
                    <a:gd name="connsiteY27" fmla="*/ 318145 h 327452"/>
                    <a:gd name="connsiteX28" fmla="*/ 77190 w 277458"/>
                    <a:gd name="connsiteY28" fmla="*/ 314625 h 327452"/>
                    <a:gd name="connsiteX29" fmla="*/ 63846 w 277458"/>
                    <a:gd name="connsiteY29" fmla="*/ 307000 h 327452"/>
                    <a:gd name="connsiteX30" fmla="*/ 52484 w 277458"/>
                    <a:gd name="connsiteY30" fmla="*/ 311545 h 327452"/>
                    <a:gd name="connsiteX31" fmla="*/ 36577 w 277458"/>
                    <a:gd name="connsiteY31" fmla="*/ 327452 h 327452"/>
                    <a:gd name="connsiteX32" fmla="*/ 32132 w 277458"/>
                    <a:gd name="connsiteY32" fmla="*/ 322373 h 327452"/>
                    <a:gd name="connsiteX33" fmla="*/ 31815 w 277458"/>
                    <a:gd name="connsiteY33" fmla="*/ 322690 h 327452"/>
                    <a:gd name="connsiteX34" fmla="*/ 0 w 277458"/>
                    <a:gd name="connsiteY34" fmla="*/ 286331 h 327452"/>
                    <a:gd name="connsiteX35" fmla="*/ 31815 w 277458"/>
                    <a:gd name="connsiteY35" fmla="*/ 263606 h 327452"/>
                    <a:gd name="connsiteX36" fmla="*/ 15908 w 277458"/>
                    <a:gd name="connsiteY36" fmla="*/ 236337 h 327452"/>
                    <a:gd name="connsiteX37" fmla="*/ 31815 w 277458"/>
                    <a:gd name="connsiteY37" fmla="*/ 231792 h 327452"/>
                    <a:gd name="connsiteX38" fmla="*/ 52267 w 277458"/>
                    <a:gd name="connsiteY38" fmla="*/ 227247 h 327452"/>
                    <a:gd name="connsiteX39" fmla="*/ 52267 w 277458"/>
                    <a:gd name="connsiteY39" fmla="*/ 209067 h 327452"/>
                    <a:gd name="connsiteX40" fmla="*/ 74992 w 277458"/>
                    <a:gd name="connsiteY40" fmla="*/ 227247 h 327452"/>
                    <a:gd name="connsiteX41" fmla="*/ 106806 w 277458"/>
                    <a:gd name="connsiteY41" fmla="*/ 227247 h 327452"/>
                    <a:gd name="connsiteX42" fmla="*/ 118169 w 277458"/>
                    <a:gd name="connsiteY42" fmla="*/ 209067 h 327452"/>
                    <a:gd name="connsiteX43" fmla="*/ 122713 w 277458"/>
                    <a:gd name="connsiteY43" fmla="*/ 188615 h 327452"/>
                    <a:gd name="connsiteX44" fmla="*/ 118169 w 277458"/>
                    <a:gd name="connsiteY44" fmla="*/ 156800 h 327452"/>
                    <a:gd name="connsiteX45" fmla="*/ 102261 w 277458"/>
                    <a:gd name="connsiteY45" fmla="*/ 134076 h 327452"/>
                    <a:gd name="connsiteX46" fmla="*/ 117251 w 277458"/>
                    <a:gd name="connsiteY46" fmla="*/ 93389 h 327452"/>
                    <a:gd name="connsiteX47" fmla="*/ 111568 w 277458"/>
                    <a:gd name="connsiteY47" fmla="*/ 91116 h 327452"/>
                    <a:gd name="connsiteX48" fmla="*/ 84299 w 277458"/>
                    <a:gd name="connsiteY48" fmla="*/ 95661 h 327452"/>
                    <a:gd name="connsiteX49" fmla="*/ 83108 w 277458"/>
                    <a:gd name="connsiteY49" fmla="*/ 90303 h 327452"/>
                    <a:gd name="connsiteX50" fmla="*/ 79537 w 277458"/>
                    <a:gd name="connsiteY50" fmla="*/ 90899 h 327452"/>
                    <a:gd name="connsiteX51" fmla="*/ 74992 w 277458"/>
                    <a:gd name="connsiteY51" fmla="*/ 70447 h 327452"/>
                    <a:gd name="connsiteX52" fmla="*/ 74992 w 277458"/>
                    <a:gd name="connsiteY52" fmla="*/ 54539 h 327452"/>
                    <a:gd name="connsiteX53" fmla="*/ 122713 w 277458"/>
                    <a:gd name="connsiteY53" fmla="*/ 54539 h 327452"/>
                    <a:gd name="connsiteX54" fmla="*/ 149983 w 277458"/>
                    <a:gd name="connsiteY54" fmla="*/ 65902 h 327452"/>
                    <a:gd name="connsiteX55" fmla="*/ 177253 w 277458"/>
                    <a:gd name="connsiteY55" fmla="*/ 74992 h 327452"/>
                    <a:gd name="connsiteX56" fmla="*/ 181798 w 277458"/>
                    <a:gd name="connsiteY56" fmla="*/ 54539 h 327452"/>
                    <a:gd name="connsiteX57" fmla="*/ 204522 w 277458"/>
                    <a:gd name="connsiteY57" fmla="*/ 22725 h 327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77458" h="327452">
                      <a:moveTo>
                        <a:pt x="224974" y="0"/>
                      </a:moveTo>
                      <a:lnTo>
                        <a:pt x="247699" y="6818"/>
                      </a:lnTo>
                      <a:lnTo>
                        <a:pt x="272696" y="11363"/>
                      </a:lnTo>
                      <a:lnTo>
                        <a:pt x="271864" y="15108"/>
                      </a:lnTo>
                      <a:lnTo>
                        <a:pt x="277458" y="16125"/>
                      </a:lnTo>
                      <a:lnTo>
                        <a:pt x="272913" y="36577"/>
                      </a:lnTo>
                      <a:lnTo>
                        <a:pt x="261551" y="52484"/>
                      </a:lnTo>
                      <a:lnTo>
                        <a:pt x="257006" y="79754"/>
                      </a:lnTo>
                      <a:lnTo>
                        <a:pt x="252461" y="111568"/>
                      </a:lnTo>
                      <a:lnTo>
                        <a:pt x="257006" y="134293"/>
                      </a:lnTo>
                      <a:lnTo>
                        <a:pt x="245644" y="145655"/>
                      </a:lnTo>
                      <a:lnTo>
                        <a:pt x="245644" y="154745"/>
                      </a:lnTo>
                      <a:lnTo>
                        <a:pt x="241099" y="172925"/>
                      </a:lnTo>
                      <a:lnTo>
                        <a:pt x="218374" y="188832"/>
                      </a:lnTo>
                      <a:lnTo>
                        <a:pt x="202467" y="204739"/>
                      </a:lnTo>
                      <a:lnTo>
                        <a:pt x="186560" y="241099"/>
                      </a:lnTo>
                      <a:lnTo>
                        <a:pt x="186560" y="275186"/>
                      </a:lnTo>
                      <a:lnTo>
                        <a:pt x="177470" y="284275"/>
                      </a:lnTo>
                      <a:lnTo>
                        <a:pt x="154745" y="300183"/>
                      </a:lnTo>
                      <a:lnTo>
                        <a:pt x="134293" y="322907"/>
                      </a:lnTo>
                      <a:lnTo>
                        <a:pt x="122931" y="316090"/>
                      </a:lnTo>
                      <a:lnTo>
                        <a:pt x="120333" y="312626"/>
                      </a:lnTo>
                      <a:lnTo>
                        <a:pt x="118169" y="311328"/>
                      </a:lnTo>
                      <a:lnTo>
                        <a:pt x="114923" y="307000"/>
                      </a:lnTo>
                      <a:lnTo>
                        <a:pt x="100206" y="307000"/>
                      </a:lnTo>
                      <a:lnTo>
                        <a:pt x="84299" y="322907"/>
                      </a:lnTo>
                      <a:lnTo>
                        <a:pt x="80489" y="317193"/>
                      </a:lnTo>
                      <a:lnTo>
                        <a:pt x="79537" y="318145"/>
                      </a:lnTo>
                      <a:lnTo>
                        <a:pt x="77190" y="314625"/>
                      </a:lnTo>
                      <a:lnTo>
                        <a:pt x="63846" y="307000"/>
                      </a:lnTo>
                      <a:lnTo>
                        <a:pt x="52484" y="311545"/>
                      </a:lnTo>
                      <a:lnTo>
                        <a:pt x="36577" y="327452"/>
                      </a:lnTo>
                      <a:lnTo>
                        <a:pt x="32132" y="322373"/>
                      </a:lnTo>
                      <a:lnTo>
                        <a:pt x="31815" y="322690"/>
                      </a:lnTo>
                      <a:lnTo>
                        <a:pt x="0" y="286331"/>
                      </a:lnTo>
                      <a:lnTo>
                        <a:pt x="31815" y="263606"/>
                      </a:lnTo>
                      <a:lnTo>
                        <a:pt x="15908" y="236337"/>
                      </a:lnTo>
                      <a:lnTo>
                        <a:pt x="31815" y="231792"/>
                      </a:lnTo>
                      <a:lnTo>
                        <a:pt x="52267" y="227247"/>
                      </a:lnTo>
                      <a:lnTo>
                        <a:pt x="52267" y="209067"/>
                      </a:lnTo>
                      <a:lnTo>
                        <a:pt x="74992" y="227247"/>
                      </a:lnTo>
                      <a:lnTo>
                        <a:pt x="106806" y="227247"/>
                      </a:lnTo>
                      <a:lnTo>
                        <a:pt x="118169" y="209067"/>
                      </a:lnTo>
                      <a:lnTo>
                        <a:pt x="122713" y="188615"/>
                      </a:lnTo>
                      <a:lnTo>
                        <a:pt x="118169" y="156800"/>
                      </a:lnTo>
                      <a:lnTo>
                        <a:pt x="102261" y="134076"/>
                      </a:lnTo>
                      <a:lnTo>
                        <a:pt x="117251" y="93389"/>
                      </a:lnTo>
                      <a:lnTo>
                        <a:pt x="111568" y="91116"/>
                      </a:lnTo>
                      <a:lnTo>
                        <a:pt x="84299" y="95661"/>
                      </a:lnTo>
                      <a:lnTo>
                        <a:pt x="83108" y="90303"/>
                      </a:lnTo>
                      <a:lnTo>
                        <a:pt x="79537" y="90899"/>
                      </a:lnTo>
                      <a:lnTo>
                        <a:pt x="74992" y="70447"/>
                      </a:lnTo>
                      <a:lnTo>
                        <a:pt x="74992" y="54539"/>
                      </a:lnTo>
                      <a:lnTo>
                        <a:pt x="122713" y="54539"/>
                      </a:lnTo>
                      <a:lnTo>
                        <a:pt x="149983" y="65902"/>
                      </a:lnTo>
                      <a:lnTo>
                        <a:pt x="177253" y="74992"/>
                      </a:lnTo>
                      <a:lnTo>
                        <a:pt x="181798" y="54539"/>
                      </a:lnTo>
                      <a:lnTo>
                        <a:pt x="204522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7" name="Freeform 424">
                  <a:extLst>
                    <a:ext uri="{FF2B5EF4-FFF2-40B4-BE49-F238E27FC236}">
                      <a16:creationId xmlns:a16="http://schemas.microsoft.com/office/drawing/2014/main" id="{51DBBE51-5A51-412E-B2B2-DCF06256B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7088" y="4428746"/>
                  <a:ext cx="69831" cy="47435"/>
                </a:xfrm>
                <a:custGeom>
                  <a:avLst/>
                  <a:gdLst>
                    <a:gd name="connsiteX0" fmla="*/ 18180 w 77264"/>
                    <a:gd name="connsiteY0" fmla="*/ 0 h 52484"/>
                    <a:gd name="connsiteX1" fmla="*/ 77264 w 77264"/>
                    <a:gd name="connsiteY1" fmla="*/ 0 h 52484"/>
                    <a:gd name="connsiteX2" fmla="*/ 77264 w 77264"/>
                    <a:gd name="connsiteY2" fmla="*/ 4762 h 52484"/>
                    <a:gd name="connsiteX3" fmla="*/ 77264 w 77264"/>
                    <a:gd name="connsiteY3" fmla="*/ 43177 h 52484"/>
                    <a:gd name="connsiteX4" fmla="*/ 77264 w 77264"/>
                    <a:gd name="connsiteY4" fmla="*/ 47939 h 52484"/>
                    <a:gd name="connsiteX5" fmla="*/ 22725 w 77264"/>
                    <a:gd name="connsiteY5" fmla="*/ 47939 h 52484"/>
                    <a:gd name="connsiteX6" fmla="*/ 6818 w 77264"/>
                    <a:gd name="connsiteY6" fmla="*/ 52484 h 52484"/>
                    <a:gd name="connsiteX7" fmla="*/ 0 w 77264"/>
                    <a:gd name="connsiteY7" fmla="*/ 41122 h 52484"/>
                    <a:gd name="connsiteX8" fmla="*/ 1299 w 77264"/>
                    <a:gd name="connsiteY8" fmla="*/ 38524 h 52484"/>
                    <a:gd name="connsiteX9" fmla="*/ 0 w 77264"/>
                    <a:gd name="connsiteY9" fmla="*/ 36360 h 5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264" h="52484">
                      <a:moveTo>
                        <a:pt x="18180" y="0"/>
                      </a:moveTo>
                      <a:lnTo>
                        <a:pt x="77264" y="0"/>
                      </a:lnTo>
                      <a:lnTo>
                        <a:pt x="77264" y="4762"/>
                      </a:lnTo>
                      <a:lnTo>
                        <a:pt x="77264" y="43177"/>
                      </a:lnTo>
                      <a:lnTo>
                        <a:pt x="77264" y="47939"/>
                      </a:lnTo>
                      <a:lnTo>
                        <a:pt x="22725" y="47939"/>
                      </a:lnTo>
                      <a:lnTo>
                        <a:pt x="6818" y="52484"/>
                      </a:lnTo>
                      <a:lnTo>
                        <a:pt x="0" y="41122"/>
                      </a:lnTo>
                      <a:lnTo>
                        <a:pt x="1299" y="38524"/>
                      </a:lnTo>
                      <a:lnTo>
                        <a:pt x="0" y="3636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8" name="Freeform 423">
                  <a:extLst>
                    <a:ext uri="{FF2B5EF4-FFF2-40B4-BE49-F238E27FC236}">
                      <a16:creationId xmlns:a16="http://schemas.microsoft.com/office/drawing/2014/main" id="{47FB0918-A9C8-47B1-9CAB-2ECC1D10C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2710" y="4428745"/>
                  <a:ext cx="184848" cy="209790"/>
                </a:xfrm>
                <a:custGeom>
                  <a:avLst/>
                  <a:gdLst>
                    <a:gd name="connsiteX0" fmla="*/ 93171 w 204522"/>
                    <a:gd name="connsiteY0" fmla="*/ 0 h 232118"/>
                    <a:gd name="connsiteX1" fmla="*/ 109079 w 204522"/>
                    <a:gd name="connsiteY1" fmla="*/ 0 h 232118"/>
                    <a:gd name="connsiteX2" fmla="*/ 129531 w 204522"/>
                    <a:gd name="connsiteY2" fmla="*/ 0 h 232118"/>
                    <a:gd name="connsiteX3" fmla="*/ 152256 w 204522"/>
                    <a:gd name="connsiteY3" fmla="*/ 0 h 232118"/>
                    <a:gd name="connsiteX4" fmla="*/ 156800 w 204522"/>
                    <a:gd name="connsiteY4" fmla="*/ 0 h 232118"/>
                    <a:gd name="connsiteX5" fmla="*/ 156800 w 204522"/>
                    <a:gd name="connsiteY5" fmla="*/ 7143 h 232118"/>
                    <a:gd name="connsiteX6" fmla="*/ 156800 w 204522"/>
                    <a:gd name="connsiteY6" fmla="*/ 15908 h 232118"/>
                    <a:gd name="connsiteX7" fmla="*/ 161345 w 204522"/>
                    <a:gd name="connsiteY7" fmla="*/ 31815 h 232118"/>
                    <a:gd name="connsiteX8" fmla="*/ 188615 w 204522"/>
                    <a:gd name="connsiteY8" fmla="*/ 31815 h 232118"/>
                    <a:gd name="connsiteX9" fmla="*/ 199977 w 204522"/>
                    <a:gd name="connsiteY9" fmla="*/ 36360 h 232118"/>
                    <a:gd name="connsiteX10" fmla="*/ 197684 w 204522"/>
                    <a:gd name="connsiteY10" fmla="*/ 42585 h 232118"/>
                    <a:gd name="connsiteX11" fmla="*/ 199977 w 204522"/>
                    <a:gd name="connsiteY11" fmla="*/ 43503 h 232118"/>
                    <a:gd name="connsiteX12" fmla="*/ 185794 w 204522"/>
                    <a:gd name="connsiteY12" fmla="*/ 82000 h 232118"/>
                    <a:gd name="connsiteX13" fmla="*/ 199977 w 204522"/>
                    <a:gd name="connsiteY13" fmla="*/ 102262 h 232118"/>
                    <a:gd name="connsiteX14" fmla="*/ 204522 w 204522"/>
                    <a:gd name="connsiteY14" fmla="*/ 129531 h 232118"/>
                    <a:gd name="connsiteX15" fmla="*/ 203901 w 204522"/>
                    <a:gd name="connsiteY15" fmla="*/ 132947 h 232118"/>
                    <a:gd name="connsiteX16" fmla="*/ 204522 w 204522"/>
                    <a:gd name="connsiteY16" fmla="*/ 136674 h 232118"/>
                    <a:gd name="connsiteX17" fmla="*/ 199977 w 204522"/>
                    <a:gd name="connsiteY17" fmla="*/ 161672 h 232118"/>
                    <a:gd name="connsiteX18" fmla="*/ 188615 w 204522"/>
                    <a:gd name="connsiteY18" fmla="*/ 179851 h 232118"/>
                    <a:gd name="connsiteX19" fmla="*/ 156800 w 204522"/>
                    <a:gd name="connsiteY19" fmla="*/ 179851 h 232118"/>
                    <a:gd name="connsiteX20" fmla="*/ 134076 w 204522"/>
                    <a:gd name="connsiteY20" fmla="*/ 161672 h 232118"/>
                    <a:gd name="connsiteX21" fmla="*/ 134076 w 204522"/>
                    <a:gd name="connsiteY21" fmla="*/ 172708 h 232118"/>
                    <a:gd name="connsiteX22" fmla="*/ 134076 w 204522"/>
                    <a:gd name="connsiteY22" fmla="*/ 179851 h 232118"/>
                    <a:gd name="connsiteX23" fmla="*/ 113624 w 204522"/>
                    <a:gd name="connsiteY23" fmla="*/ 179851 h 232118"/>
                    <a:gd name="connsiteX24" fmla="*/ 100841 w 204522"/>
                    <a:gd name="connsiteY24" fmla="*/ 187155 h 232118"/>
                    <a:gd name="connsiteX25" fmla="*/ 113624 w 204522"/>
                    <a:gd name="connsiteY25" fmla="*/ 209068 h 232118"/>
                    <a:gd name="connsiteX26" fmla="*/ 110398 w 204522"/>
                    <a:gd name="connsiteY26" fmla="*/ 210681 h 232118"/>
                    <a:gd name="connsiteX27" fmla="*/ 113624 w 204522"/>
                    <a:gd name="connsiteY27" fmla="*/ 216211 h 232118"/>
                    <a:gd name="connsiteX28" fmla="*/ 81809 w 204522"/>
                    <a:gd name="connsiteY28" fmla="*/ 232118 h 232118"/>
                    <a:gd name="connsiteX29" fmla="*/ 49995 w 204522"/>
                    <a:gd name="connsiteY29" fmla="*/ 200304 h 232118"/>
                    <a:gd name="connsiteX30" fmla="*/ 22725 w 204522"/>
                    <a:gd name="connsiteY30" fmla="*/ 168489 h 232118"/>
                    <a:gd name="connsiteX31" fmla="*/ 0 w 204522"/>
                    <a:gd name="connsiteY31" fmla="*/ 129857 h 232118"/>
                    <a:gd name="connsiteX32" fmla="*/ 0 w 204522"/>
                    <a:gd name="connsiteY32" fmla="*/ 122714 h 232118"/>
                    <a:gd name="connsiteX33" fmla="*/ 0 w 204522"/>
                    <a:gd name="connsiteY33" fmla="*/ 120767 h 232118"/>
                    <a:gd name="connsiteX34" fmla="*/ 0 w 204522"/>
                    <a:gd name="connsiteY34" fmla="*/ 113624 h 232118"/>
                    <a:gd name="connsiteX35" fmla="*/ 11363 w 204522"/>
                    <a:gd name="connsiteY35" fmla="*/ 95444 h 232118"/>
                    <a:gd name="connsiteX36" fmla="*/ 15908 w 204522"/>
                    <a:gd name="connsiteY36" fmla="*/ 74992 h 232118"/>
                    <a:gd name="connsiteX37" fmla="*/ 27270 w 204522"/>
                    <a:gd name="connsiteY37" fmla="*/ 47722 h 232118"/>
                    <a:gd name="connsiteX38" fmla="*/ 38632 w 204522"/>
                    <a:gd name="connsiteY38" fmla="*/ 43177 h 232118"/>
                    <a:gd name="connsiteX39" fmla="*/ 93171 w 204522"/>
                    <a:gd name="connsiteY39" fmla="*/ 43177 h 232118"/>
                    <a:gd name="connsiteX40" fmla="*/ 93171 w 204522"/>
                    <a:gd name="connsiteY40" fmla="*/ 7143 h 232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04522" h="232118">
                      <a:moveTo>
                        <a:pt x="93171" y="0"/>
                      </a:moveTo>
                      <a:lnTo>
                        <a:pt x="109079" y="0"/>
                      </a:lnTo>
                      <a:lnTo>
                        <a:pt x="129531" y="0"/>
                      </a:lnTo>
                      <a:lnTo>
                        <a:pt x="152256" y="0"/>
                      </a:lnTo>
                      <a:lnTo>
                        <a:pt x="156800" y="0"/>
                      </a:lnTo>
                      <a:lnTo>
                        <a:pt x="156800" y="7143"/>
                      </a:lnTo>
                      <a:lnTo>
                        <a:pt x="156800" y="15908"/>
                      </a:lnTo>
                      <a:lnTo>
                        <a:pt x="161345" y="31815"/>
                      </a:lnTo>
                      <a:lnTo>
                        <a:pt x="188615" y="31815"/>
                      </a:lnTo>
                      <a:lnTo>
                        <a:pt x="199977" y="36360"/>
                      </a:lnTo>
                      <a:lnTo>
                        <a:pt x="197684" y="42585"/>
                      </a:lnTo>
                      <a:lnTo>
                        <a:pt x="199977" y="43503"/>
                      </a:lnTo>
                      <a:lnTo>
                        <a:pt x="185794" y="82000"/>
                      </a:lnTo>
                      <a:lnTo>
                        <a:pt x="199977" y="102262"/>
                      </a:lnTo>
                      <a:lnTo>
                        <a:pt x="204522" y="129531"/>
                      </a:lnTo>
                      <a:lnTo>
                        <a:pt x="203901" y="132947"/>
                      </a:lnTo>
                      <a:lnTo>
                        <a:pt x="204522" y="136674"/>
                      </a:lnTo>
                      <a:lnTo>
                        <a:pt x="199977" y="161672"/>
                      </a:lnTo>
                      <a:lnTo>
                        <a:pt x="188615" y="179851"/>
                      </a:lnTo>
                      <a:lnTo>
                        <a:pt x="156800" y="179851"/>
                      </a:lnTo>
                      <a:lnTo>
                        <a:pt x="134076" y="161672"/>
                      </a:lnTo>
                      <a:lnTo>
                        <a:pt x="134076" y="172708"/>
                      </a:lnTo>
                      <a:lnTo>
                        <a:pt x="134076" y="179851"/>
                      </a:lnTo>
                      <a:lnTo>
                        <a:pt x="113624" y="179851"/>
                      </a:lnTo>
                      <a:lnTo>
                        <a:pt x="100841" y="187155"/>
                      </a:lnTo>
                      <a:lnTo>
                        <a:pt x="113624" y="209068"/>
                      </a:lnTo>
                      <a:lnTo>
                        <a:pt x="110398" y="210681"/>
                      </a:lnTo>
                      <a:lnTo>
                        <a:pt x="113624" y="216211"/>
                      </a:lnTo>
                      <a:lnTo>
                        <a:pt x="81809" y="232118"/>
                      </a:lnTo>
                      <a:lnTo>
                        <a:pt x="49995" y="200304"/>
                      </a:lnTo>
                      <a:lnTo>
                        <a:pt x="22725" y="168489"/>
                      </a:lnTo>
                      <a:lnTo>
                        <a:pt x="0" y="129857"/>
                      </a:lnTo>
                      <a:lnTo>
                        <a:pt x="0" y="122714"/>
                      </a:lnTo>
                      <a:lnTo>
                        <a:pt x="0" y="120767"/>
                      </a:lnTo>
                      <a:lnTo>
                        <a:pt x="0" y="113624"/>
                      </a:lnTo>
                      <a:lnTo>
                        <a:pt x="11363" y="95444"/>
                      </a:lnTo>
                      <a:lnTo>
                        <a:pt x="15908" y="74992"/>
                      </a:lnTo>
                      <a:lnTo>
                        <a:pt x="27270" y="47722"/>
                      </a:lnTo>
                      <a:lnTo>
                        <a:pt x="38632" y="43177"/>
                      </a:lnTo>
                      <a:lnTo>
                        <a:pt x="93171" y="43177"/>
                      </a:lnTo>
                      <a:lnTo>
                        <a:pt x="93171" y="714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9" name="Freeform 422">
                  <a:extLst>
                    <a:ext uri="{FF2B5EF4-FFF2-40B4-BE49-F238E27FC236}">
                      <a16:creationId xmlns:a16="http://schemas.microsoft.com/office/drawing/2014/main" id="{BCED548E-3B62-4FDB-A605-271C5D209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7557" y="4130937"/>
                  <a:ext cx="437668" cy="308570"/>
                </a:xfrm>
                <a:custGeom>
                  <a:avLst/>
                  <a:gdLst>
                    <a:gd name="connsiteX0" fmla="*/ 311328 w 484252"/>
                    <a:gd name="connsiteY0" fmla="*/ 0 h 341413"/>
                    <a:gd name="connsiteX1" fmla="*/ 315843 w 484252"/>
                    <a:gd name="connsiteY1" fmla="*/ 12042 h 341413"/>
                    <a:gd name="connsiteX2" fmla="*/ 316090 w 484252"/>
                    <a:gd name="connsiteY2" fmla="*/ 11905 h 341413"/>
                    <a:gd name="connsiteX3" fmla="*/ 318695 w 484252"/>
                    <a:gd name="connsiteY3" fmla="*/ 18852 h 341413"/>
                    <a:gd name="connsiteX4" fmla="*/ 338597 w 484252"/>
                    <a:gd name="connsiteY4" fmla="*/ 43177 h 341413"/>
                    <a:gd name="connsiteX5" fmla="*/ 338597 w 484252"/>
                    <a:gd name="connsiteY5" fmla="*/ 49262 h 341413"/>
                    <a:gd name="connsiteX6" fmla="*/ 343359 w 484252"/>
                    <a:gd name="connsiteY6" fmla="*/ 55082 h 341413"/>
                    <a:gd name="connsiteX7" fmla="*/ 343359 w 484252"/>
                    <a:gd name="connsiteY7" fmla="*/ 66445 h 341413"/>
                    <a:gd name="connsiteX8" fmla="*/ 338815 w 484252"/>
                    <a:gd name="connsiteY8" fmla="*/ 82352 h 341413"/>
                    <a:gd name="connsiteX9" fmla="*/ 338815 w 484252"/>
                    <a:gd name="connsiteY9" fmla="*/ 85211 h 341413"/>
                    <a:gd name="connsiteX10" fmla="*/ 349960 w 484252"/>
                    <a:gd name="connsiteY10" fmla="*/ 93171 h 341413"/>
                    <a:gd name="connsiteX11" fmla="*/ 377229 w 484252"/>
                    <a:gd name="connsiteY11" fmla="*/ 109079 h 341413"/>
                    <a:gd name="connsiteX12" fmla="*/ 393137 w 484252"/>
                    <a:gd name="connsiteY12" fmla="*/ 124986 h 341413"/>
                    <a:gd name="connsiteX13" fmla="*/ 393137 w 484252"/>
                    <a:gd name="connsiteY13" fmla="*/ 132129 h 341413"/>
                    <a:gd name="connsiteX14" fmla="*/ 397899 w 484252"/>
                    <a:gd name="connsiteY14" fmla="*/ 136891 h 341413"/>
                    <a:gd name="connsiteX15" fmla="*/ 397899 w 484252"/>
                    <a:gd name="connsiteY15" fmla="*/ 139920 h 341413"/>
                    <a:gd name="connsiteX16" fmla="*/ 420406 w 484252"/>
                    <a:gd name="connsiteY16" fmla="*/ 156801 h 341413"/>
                    <a:gd name="connsiteX17" fmla="*/ 436313 w 484252"/>
                    <a:gd name="connsiteY17" fmla="*/ 172708 h 341413"/>
                    <a:gd name="connsiteX18" fmla="*/ 447676 w 484252"/>
                    <a:gd name="connsiteY18" fmla="*/ 195433 h 341413"/>
                    <a:gd name="connsiteX19" fmla="*/ 472673 w 484252"/>
                    <a:gd name="connsiteY19" fmla="*/ 211340 h 341413"/>
                    <a:gd name="connsiteX20" fmla="*/ 479490 w 484252"/>
                    <a:gd name="connsiteY20" fmla="*/ 220430 h 341413"/>
                    <a:gd name="connsiteX21" fmla="*/ 473011 w 484252"/>
                    <a:gd name="connsiteY21" fmla="*/ 220430 h 341413"/>
                    <a:gd name="connsiteX22" fmla="*/ 477435 w 484252"/>
                    <a:gd name="connsiteY22" fmla="*/ 223245 h 341413"/>
                    <a:gd name="connsiteX23" fmla="*/ 484252 w 484252"/>
                    <a:gd name="connsiteY23" fmla="*/ 232335 h 341413"/>
                    <a:gd name="connsiteX24" fmla="*/ 472890 w 484252"/>
                    <a:gd name="connsiteY24" fmla="*/ 232335 h 341413"/>
                    <a:gd name="connsiteX25" fmla="*/ 445620 w 484252"/>
                    <a:gd name="connsiteY25" fmla="*/ 232335 h 341413"/>
                    <a:gd name="connsiteX26" fmla="*/ 418351 w 484252"/>
                    <a:gd name="connsiteY26" fmla="*/ 227790 h 341413"/>
                    <a:gd name="connsiteX27" fmla="*/ 409261 w 484252"/>
                    <a:gd name="connsiteY27" fmla="*/ 232335 h 341413"/>
                    <a:gd name="connsiteX28" fmla="*/ 397899 w 484252"/>
                    <a:gd name="connsiteY28" fmla="*/ 243697 h 341413"/>
                    <a:gd name="connsiteX29" fmla="*/ 386536 w 484252"/>
                    <a:gd name="connsiteY29" fmla="*/ 243697 h 341413"/>
                    <a:gd name="connsiteX30" fmla="*/ 370629 w 484252"/>
                    <a:gd name="connsiteY30" fmla="*/ 239152 h 341413"/>
                    <a:gd name="connsiteX31" fmla="*/ 334270 w 484252"/>
                    <a:gd name="connsiteY31" fmla="*/ 255059 h 341413"/>
                    <a:gd name="connsiteX32" fmla="*/ 316090 w 484252"/>
                    <a:gd name="connsiteY32" fmla="*/ 250514 h 341413"/>
                    <a:gd name="connsiteX33" fmla="*/ 311545 w 484252"/>
                    <a:gd name="connsiteY33" fmla="*/ 255059 h 341413"/>
                    <a:gd name="connsiteX34" fmla="*/ 300183 w 484252"/>
                    <a:gd name="connsiteY34" fmla="*/ 275512 h 341413"/>
                    <a:gd name="connsiteX35" fmla="*/ 272913 w 484252"/>
                    <a:gd name="connsiteY35" fmla="*/ 266422 h 341413"/>
                    <a:gd name="connsiteX36" fmla="*/ 247916 w 484252"/>
                    <a:gd name="connsiteY36" fmla="*/ 266422 h 341413"/>
                    <a:gd name="connsiteX37" fmla="*/ 220646 w 484252"/>
                    <a:gd name="connsiteY37" fmla="*/ 250514 h 341413"/>
                    <a:gd name="connsiteX38" fmla="*/ 193377 w 484252"/>
                    <a:gd name="connsiteY38" fmla="*/ 239152 h 341413"/>
                    <a:gd name="connsiteX39" fmla="*/ 172925 w 484252"/>
                    <a:gd name="connsiteY39" fmla="*/ 250514 h 341413"/>
                    <a:gd name="connsiteX40" fmla="*/ 154745 w 484252"/>
                    <a:gd name="connsiteY40" fmla="*/ 270967 h 341413"/>
                    <a:gd name="connsiteX41" fmla="*/ 154745 w 484252"/>
                    <a:gd name="connsiteY41" fmla="*/ 293691 h 341413"/>
                    <a:gd name="connsiteX42" fmla="*/ 129748 w 484252"/>
                    <a:gd name="connsiteY42" fmla="*/ 293691 h 341413"/>
                    <a:gd name="connsiteX43" fmla="*/ 107023 w 484252"/>
                    <a:gd name="connsiteY43" fmla="*/ 286874 h 341413"/>
                    <a:gd name="connsiteX44" fmla="*/ 86571 w 484252"/>
                    <a:gd name="connsiteY44" fmla="*/ 302781 h 341413"/>
                    <a:gd name="connsiteX45" fmla="*/ 63846 w 484252"/>
                    <a:gd name="connsiteY45" fmla="*/ 341413 h 341413"/>
                    <a:gd name="connsiteX46" fmla="*/ 59301 w 484252"/>
                    <a:gd name="connsiteY46" fmla="*/ 330051 h 341413"/>
                    <a:gd name="connsiteX47" fmla="*/ 59301 w 484252"/>
                    <a:gd name="connsiteY47" fmla="*/ 329139 h 341413"/>
                    <a:gd name="connsiteX48" fmla="*/ 59084 w 484252"/>
                    <a:gd name="connsiteY48" fmla="*/ 329508 h 341413"/>
                    <a:gd name="connsiteX49" fmla="*/ 54539 w 484252"/>
                    <a:gd name="connsiteY49" fmla="*/ 318146 h 341413"/>
                    <a:gd name="connsiteX50" fmla="*/ 54539 w 484252"/>
                    <a:gd name="connsiteY50" fmla="*/ 309382 h 341413"/>
                    <a:gd name="connsiteX51" fmla="*/ 43394 w 484252"/>
                    <a:gd name="connsiteY51" fmla="*/ 298236 h 341413"/>
                    <a:gd name="connsiteX52" fmla="*/ 32032 w 484252"/>
                    <a:gd name="connsiteY52" fmla="*/ 282329 h 341413"/>
                    <a:gd name="connsiteX53" fmla="*/ 27487 w 484252"/>
                    <a:gd name="connsiteY53" fmla="*/ 270967 h 341413"/>
                    <a:gd name="connsiteX54" fmla="*/ 11580 w 484252"/>
                    <a:gd name="connsiteY54" fmla="*/ 250514 h 341413"/>
                    <a:gd name="connsiteX55" fmla="*/ 11580 w 484252"/>
                    <a:gd name="connsiteY55" fmla="*/ 244732 h 341413"/>
                    <a:gd name="connsiteX56" fmla="*/ 6818 w 484252"/>
                    <a:gd name="connsiteY56" fmla="*/ 238609 h 341413"/>
                    <a:gd name="connsiteX57" fmla="*/ 6818 w 484252"/>
                    <a:gd name="connsiteY57" fmla="*/ 228041 h 341413"/>
                    <a:gd name="connsiteX58" fmla="*/ 4762 w 484252"/>
                    <a:gd name="connsiteY58" fmla="*/ 223245 h 341413"/>
                    <a:gd name="connsiteX59" fmla="*/ 4888 w 484252"/>
                    <a:gd name="connsiteY59" fmla="*/ 222743 h 341413"/>
                    <a:gd name="connsiteX60" fmla="*/ 0 w 484252"/>
                    <a:gd name="connsiteY60" fmla="*/ 211340 h 341413"/>
                    <a:gd name="connsiteX61" fmla="*/ 6818 w 484252"/>
                    <a:gd name="connsiteY61" fmla="*/ 184070 h 341413"/>
                    <a:gd name="connsiteX62" fmla="*/ 15908 w 484252"/>
                    <a:gd name="connsiteY62" fmla="*/ 179525 h 341413"/>
                    <a:gd name="connsiteX63" fmla="*/ 31815 w 484252"/>
                    <a:gd name="connsiteY63" fmla="*/ 140893 h 341413"/>
                    <a:gd name="connsiteX64" fmla="*/ 65902 w 484252"/>
                    <a:gd name="connsiteY64" fmla="*/ 136348 h 341413"/>
                    <a:gd name="connsiteX65" fmla="*/ 70447 w 484252"/>
                    <a:gd name="connsiteY65" fmla="*/ 129531 h 341413"/>
                    <a:gd name="connsiteX66" fmla="*/ 74992 w 484252"/>
                    <a:gd name="connsiteY66" fmla="*/ 129531 h 341413"/>
                    <a:gd name="connsiteX67" fmla="*/ 86354 w 484252"/>
                    <a:gd name="connsiteY67" fmla="*/ 136348 h 341413"/>
                    <a:gd name="connsiteX68" fmla="*/ 134076 w 484252"/>
                    <a:gd name="connsiteY68" fmla="*/ 124986 h 341413"/>
                    <a:gd name="connsiteX69" fmla="*/ 145438 w 484252"/>
                    <a:gd name="connsiteY69" fmla="*/ 109079 h 341413"/>
                    <a:gd name="connsiteX70" fmla="*/ 167883 w 484252"/>
                    <a:gd name="connsiteY70" fmla="*/ 97856 h 341413"/>
                    <a:gd name="connsiteX71" fmla="*/ 166107 w 484252"/>
                    <a:gd name="connsiteY71" fmla="*/ 93714 h 341413"/>
                    <a:gd name="connsiteX72" fmla="*/ 166398 w 484252"/>
                    <a:gd name="connsiteY72" fmla="*/ 93598 h 341413"/>
                    <a:gd name="connsiteX73" fmla="*/ 161345 w 484252"/>
                    <a:gd name="connsiteY73" fmla="*/ 81809 h 341413"/>
                    <a:gd name="connsiteX74" fmla="*/ 172708 w 484252"/>
                    <a:gd name="connsiteY74" fmla="*/ 77264 h 341413"/>
                    <a:gd name="connsiteX75" fmla="*/ 209067 w 484252"/>
                    <a:gd name="connsiteY75" fmla="*/ 81809 h 341413"/>
                    <a:gd name="connsiteX76" fmla="*/ 243154 w 484252"/>
                    <a:gd name="connsiteY76" fmla="*/ 65902 h 341413"/>
                    <a:gd name="connsiteX77" fmla="*/ 268151 w 484252"/>
                    <a:gd name="connsiteY77" fmla="*/ 22725 h 341413"/>
                    <a:gd name="connsiteX78" fmla="*/ 290876 w 484252"/>
                    <a:gd name="connsiteY78" fmla="*/ 11362 h 341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484252" h="341413">
                      <a:moveTo>
                        <a:pt x="311328" y="0"/>
                      </a:moveTo>
                      <a:lnTo>
                        <a:pt x="315843" y="12042"/>
                      </a:lnTo>
                      <a:lnTo>
                        <a:pt x="316090" y="11905"/>
                      </a:lnTo>
                      <a:lnTo>
                        <a:pt x="318695" y="18852"/>
                      </a:lnTo>
                      <a:lnTo>
                        <a:pt x="338597" y="43177"/>
                      </a:lnTo>
                      <a:lnTo>
                        <a:pt x="338597" y="49262"/>
                      </a:lnTo>
                      <a:lnTo>
                        <a:pt x="343359" y="55082"/>
                      </a:lnTo>
                      <a:lnTo>
                        <a:pt x="343359" y="66445"/>
                      </a:lnTo>
                      <a:lnTo>
                        <a:pt x="338815" y="82352"/>
                      </a:lnTo>
                      <a:lnTo>
                        <a:pt x="338815" y="85211"/>
                      </a:lnTo>
                      <a:lnTo>
                        <a:pt x="349960" y="93171"/>
                      </a:lnTo>
                      <a:lnTo>
                        <a:pt x="377229" y="109079"/>
                      </a:lnTo>
                      <a:lnTo>
                        <a:pt x="393137" y="124986"/>
                      </a:lnTo>
                      <a:lnTo>
                        <a:pt x="393137" y="132129"/>
                      </a:lnTo>
                      <a:lnTo>
                        <a:pt x="397899" y="136891"/>
                      </a:lnTo>
                      <a:lnTo>
                        <a:pt x="397899" y="139920"/>
                      </a:lnTo>
                      <a:lnTo>
                        <a:pt x="420406" y="156801"/>
                      </a:lnTo>
                      <a:lnTo>
                        <a:pt x="436313" y="172708"/>
                      </a:lnTo>
                      <a:lnTo>
                        <a:pt x="447676" y="195433"/>
                      </a:lnTo>
                      <a:lnTo>
                        <a:pt x="472673" y="211340"/>
                      </a:lnTo>
                      <a:lnTo>
                        <a:pt x="479490" y="220430"/>
                      </a:lnTo>
                      <a:lnTo>
                        <a:pt x="473011" y="220430"/>
                      </a:lnTo>
                      <a:lnTo>
                        <a:pt x="477435" y="223245"/>
                      </a:lnTo>
                      <a:lnTo>
                        <a:pt x="484252" y="232335"/>
                      </a:lnTo>
                      <a:lnTo>
                        <a:pt x="472890" y="232335"/>
                      </a:lnTo>
                      <a:lnTo>
                        <a:pt x="445620" y="232335"/>
                      </a:lnTo>
                      <a:lnTo>
                        <a:pt x="418351" y="227790"/>
                      </a:lnTo>
                      <a:lnTo>
                        <a:pt x="409261" y="232335"/>
                      </a:lnTo>
                      <a:lnTo>
                        <a:pt x="397899" y="243697"/>
                      </a:lnTo>
                      <a:lnTo>
                        <a:pt x="386536" y="243697"/>
                      </a:lnTo>
                      <a:lnTo>
                        <a:pt x="370629" y="239152"/>
                      </a:lnTo>
                      <a:lnTo>
                        <a:pt x="334270" y="255059"/>
                      </a:lnTo>
                      <a:lnTo>
                        <a:pt x="316090" y="250514"/>
                      </a:lnTo>
                      <a:lnTo>
                        <a:pt x="311545" y="255059"/>
                      </a:lnTo>
                      <a:lnTo>
                        <a:pt x="300183" y="275512"/>
                      </a:lnTo>
                      <a:lnTo>
                        <a:pt x="272913" y="266422"/>
                      </a:lnTo>
                      <a:lnTo>
                        <a:pt x="247916" y="266422"/>
                      </a:lnTo>
                      <a:lnTo>
                        <a:pt x="220646" y="250514"/>
                      </a:lnTo>
                      <a:lnTo>
                        <a:pt x="193377" y="239152"/>
                      </a:lnTo>
                      <a:lnTo>
                        <a:pt x="172925" y="250514"/>
                      </a:lnTo>
                      <a:lnTo>
                        <a:pt x="154745" y="270967"/>
                      </a:lnTo>
                      <a:lnTo>
                        <a:pt x="154745" y="293691"/>
                      </a:lnTo>
                      <a:lnTo>
                        <a:pt x="129748" y="293691"/>
                      </a:lnTo>
                      <a:lnTo>
                        <a:pt x="107023" y="286874"/>
                      </a:lnTo>
                      <a:lnTo>
                        <a:pt x="86571" y="302781"/>
                      </a:lnTo>
                      <a:lnTo>
                        <a:pt x="63846" y="341413"/>
                      </a:lnTo>
                      <a:lnTo>
                        <a:pt x="59301" y="330051"/>
                      </a:lnTo>
                      <a:lnTo>
                        <a:pt x="59301" y="329139"/>
                      </a:lnTo>
                      <a:lnTo>
                        <a:pt x="59084" y="329508"/>
                      </a:lnTo>
                      <a:lnTo>
                        <a:pt x="54539" y="318146"/>
                      </a:lnTo>
                      <a:lnTo>
                        <a:pt x="54539" y="309382"/>
                      </a:lnTo>
                      <a:lnTo>
                        <a:pt x="43394" y="298236"/>
                      </a:lnTo>
                      <a:lnTo>
                        <a:pt x="32032" y="282329"/>
                      </a:lnTo>
                      <a:lnTo>
                        <a:pt x="27487" y="270967"/>
                      </a:lnTo>
                      <a:lnTo>
                        <a:pt x="11580" y="250514"/>
                      </a:lnTo>
                      <a:lnTo>
                        <a:pt x="11580" y="244732"/>
                      </a:lnTo>
                      <a:lnTo>
                        <a:pt x="6818" y="238609"/>
                      </a:lnTo>
                      <a:lnTo>
                        <a:pt x="6818" y="228041"/>
                      </a:lnTo>
                      <a:lnTo>
                        <a:pt x="4762" y="223245"/>
                      </a:lnTo>
                      <a:lnTo>
                        <a:pt x="4888" y="222743"/>
                      </a:lnTo>
                      <a:lnTo>
                        <a:pt x="0" y="211340"/>
                      </a:lnTo>
                      <a:lnTo>
                        <a:pt x="6818" y="184070"/>
                      </a:lnTo>
                      <a:lnTo>
                        <a:pt x="15908" y="179525"/>
                      </a:lnTo>
                      <a:lnTo>
                        <a:pt x="31815" y="140893"/>
                      </a:lnTo>
                      <a:lnTo>
                        <a:pt x="65902" y="136348"/>
                      </a:lnTo>
                      <a:lnTo>
                        <a:pt x="70447" y="129531"/>
                      </a:lnTo>
                      <a:lnTo>
                        <a:pt x="74992" y="129531"/>
                      </a:lnTo>
                      <a:lnTo>
                        <a:pt x="86354" y="136348"/>
                      </a:lnTo>
                      <a:lnTo>
                        <a:pt x="134076" y="124986"/>
                      </a:lnTo>
                      <a:lnTo>
                        <a:pt x="145438" y="109079"/>
                      </a:lnTo>
                      <a:lnTo>
                        <a:pt x="167883" y="97856"/>
                      </a:lnTo>
                      <a:lnTo>
                        <a:pt x="166107" y="93714"/>
                      </a:lnTo>
                      <a:lnTo>
                        <a:pt x="166398" y="93598"/>
                      </a:lnTo>
                      <a:lnTo>
                        <a:pt x="161345" y="81809"/>
                      </a:lnTo>
                      <a:lnTo>
                        <a:pt x="172708" y="77264"/>
                      </a:lnTo>
                      <a:lnTo>
                        <a:pt x="209067" y="81809"/>
                      </a:lnTo>
                      <a:lnTo>
                        <a:pt x="243154" y="65902"/>
                      </a:lnTo>
                      <a:lnTo>
                        <a:pt x="268151" y="22725"/>
                      </a:lnTo>
                      <a:lnTo>
                        <a:pt x="290876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0" name="Freeform 421">
                  <a:extLst>
                    <a:ext uri="{FF2B5EF4-FFF2-40B4-BE49-F238E27FC236}">
                      <a16:creationId xmlns:a16="http://schemas.microsoft.com/office/drawing/2014/main" id="{DE9FA3A3-B7A8-4A70-A1E9-D7B7AEBC2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4494" y="4073429"/>
                  <a:ext cx="250768" cy="378107"/>
                </a:xfrm>
                <a:custGeom>
                  <a:avLst/>
                  <a:gdLst>
                    <a:gd name="connsiteX0" fmla="*/ 220430 w 277458"/>
                    <a:gd name="connsiteY0" fmla="*/ 0 h 418350"/>
                    <a:gd name="connsiteX1" fmla="*/ 223583 w 277458"/>
                    <a:gd name="connsiteY1" fmla="*/ 5406 h 418350"/>
                    <a:gd name="connsiteX2" fmla="*/ 225192 w 277458"/>
                    <a:gd name="connsiteY2" fmla="*/ 4762 h 418350"/>
                    <a:gd name="connsiteX3" fmla="*/ 241099 w 277458"/>
                    <a:gd name="connsiteY3" fmla="*/ 32032 h 418350"/>
                    <a:gd name="connsiteX4" fmla="*/ 241099 w 277458"/>
                    <a:gd name="connsiteY4" fmla="*/ 52484 h 418350"/>
                    <a:gd name="connsiteX5" fmla="*/ 241099 w 277458"/>
                    <a:gd name="connsiteY5" fmla="*/ 79753 h 418350"/>
                    <a:gd name="connsiteX6" fmla="*/ 257006 w 277458"/>
                    <a:gd name="connsiteY6" fmla="*/ 111568 h 418350"/>
                    <a:gd name="connsiteX7" fmla="*/ 241099 w 277458"/>
                    <a:gd name="connsiteY7" fmla="*/ 111568 h 418350"/>
                    <a:gd name="connsiteX8" fmla="*/ 229736 w 277458"/>
                    <a:gd name="connsiteY8" fmla="*/ 118385 h 418350"/>
                    <a:gd name="connsiteX9" fmla="*/ 207012 w 277458"/>
                    <a:gd name="connsiteY9" fmla="*/ 111568 h 418350"/>
                    <a:gd name="connsiteX10" fmla="*/ 202467 w 277458"/>
                    <a:gd name="connsiteY10" fmla="*/ 127475 h 418350"/>
                    <a:gd name="connsiteX11" fmla="*/ 220430 w 277458"/>
                    <a:gd name="connsiteY11" fmla="*/ 145438 h 418350"/>
                    <a:gd name="connsiteX12" fmla="*/ 236337 w 277458"/>
                    <a:gd name="connsiteY12" fmla="*/ 149983 h 418350"/>
                    <a:gd name="connsiteX13" fmla="*/ 237395 w 277458"/>
                    <a:gd name="connsiteY13" fmla="*/ 153687 h 418350"/>
                    <a:gd name="connsiteX14" fmla="*/ 241099 w 277458"/>
                    <a:gd name="connsiteY14" fmla="*/ 154745 h 418350"/>
                    <a:gd name="connsiteX15" fmla="*/ 245644 w 277458"/>
                    <a:gd name="connsiteY15" fmla="*/ 170652 h 418350"/>
                    <a:gd name="connsiteX16" fmla="*/ 257006 w 277458"/>
                    <a:gd name="connsiteY16" fmla="*/ 197921 h 418350"/>
                    <a:gd name="connsiteX17" fmla="*/ 250189 w 277458"/>
                    <a:gd name="connsiteY17" fmla="*/ 209284 h 418350"/>
                    <a:gd name="connsiteX18" fmla="*/ 234281 w 277458"/>
                    <a:gd name="connsiteY18" fmla="*/ 247916 h 418350"/>
                    <a:gd name="connsiteX19" fmla="*/ 225192 w 277458"/>
                    <a:gd name="connsiteY19" fmla="*/ 252461 h 418350"/>
                    <a:gd name="connsiteX20" fmla="*/ 218374 w 277458"/>
                    <a:gd name="connsiteY20" fmla="*/ 279730 h 418350"/>
                    <a:gd name="connsiteX21" fmla="*/ 225192 w 277458"/>
                    <a:gd name="connsiteY21" fmla="*/ 295637 h 418350"/>
                    <a:gd name="connsiteX22" fmla="*/ 225192 w 277458"/>
                    <a:gd name="connsiteY22" fmla="*/ 307000 h 418350"/>
                    <a:gd name="connsiteX23" fmla="*/ 241099 w 277458"/>
                    <a:gd name="connsiteY23" fmla="*/ 327452 h 418350"/>
                    <a:gd name="connsiteX24" fmla="*/ 245644 w 277458"/>
                    <a:gd name="connsiteY24" fmla="*/ 338814 h 418350"/>
                    <a:gd name="connsiteX25" fmla="*/ 255753 w 277458"/>
                    <a:gd name="connsiteY25" fmla="*/ 357011 h 418350"/>
                    <a:gd name="connsiteX26" fmla="*/ 268151 w 277458"/>
                    <a:gd name="connsiteY26" fmla="*/ 365867 h 418350"/>
                    <a:gd name="connsiteX27" fmla="*/ 268151 w 277458"/>
                    <a:gd name="connsiteY27" fmla="*/ 367227 h 418350"/>
                    <a:gd name="connsiteX28" fmla="*/ 272913 w 277458"/>
                    <a:gd name="connsiteY28" fmla="*/ 370629 h 418350"/>
                    <a:gd name="connsiteX29" fmla="*/ 272913 w 277458"/>
                    <a:gd name="connsiteY29" fmla="*/ 386536 h 418350"/>
                    <a:gd name="connsiteX30" fmla="*/ 277458 w 277458"/>
                    <a:gd name="connsiteY30" fmla="*/ 397898 h 418350"/>
                    <a:gd name="connsiteX31" fmla="*/ 272913 w 277458"/>
                    <a:gd name="connsiteY31" fmla="*/ 418350 h 418350"/>
                    <a:gd name="connsiteX32" fmla="*/ 245644 w 277458"/>
                    <a:gd name="connsiteY32" fmla="*/ 409260 h 418350"/>
                    <a:gd name="connsiteX33" fmla="*/ 218374 w 277458"/>
                    <a:gd name="connsiteY33" fmla="*/ 397898 h 418350"/>
                    <a:gd name="connsiteX34" fmla="*/ 170652 w 277458"/>
                    <a:gd name="connsiteY34" fmla="*/ 397898 h 418350"/>
                    <a:gd name="connsiteX35" fmla="*/ 166107 w 277458"/>
                    <a:gd name="connsiteY35" fmla="*/ 397898 h 418350"/>
                    <a:gd name="connsiteX36" fmla="*/ 143383 w 277458"/>
                    <a:gd name="connsiteY36" fmla="*/ 397898 h 418350"/>
                    <a:gd name="connsiteX37" fmla="*/ 122931 w 277458"/>
                    <a:gd name="connsiteY37" fmla="*/ 397898 h 418350"/>
                    <a:gd name="connsiteX38" fmla="*/ 107023 w 277458"/>
                    <a:gd name="connsiteY38" fmla="*/ 397898 h 418350"/>
                    <a:gd name="connsiteX39" fmla="*/ 47939 w 277458"/>
                    <a:gd name="connsiteY39" fmla="*/ 397898 h 418350"/>
                    <a:gd name="connsiteX40" fmla="*/ 48733 w 277458"/>
                    <a:gd name="connsiteY40" fmla="*/ 393136 h 418350"/>
                    <a:gd name="connsiteX41" fmla="*/ 43177 w 277458"/>
                    <a:gd name="connsiteY41" fmla="*/ 393136 h 418350"/>
                    <a:gd name="connsiteX42" fmla="*/ 47722 w 277458"/>
                    <a:gd name="connsiteY42" fmla="*/ 365867 h 418350"/>
                    <a:gd name="connsiteX43" fmla="*/ 34196 w 277458"/>
                    <a:gd name="connsiteY43" fmla="*/ 342679 h 418350"/>
                    <a:gd name="connsiteX44" fmla="*/ 20670 w 277458"/>
                    <a:gd name="connsiteY44" fmla="*/ 338814 h 418350"/>
                    <a:gd name="connsiteX45" fmla="*/ 17617 w 277458"/>
                    <a:gd name="connsiteY45" fmla="*/ 334541 h 418350"/>
                    <a:gd name="connsiteX46" fmla="*/ 15908 w 277458"/>
                    <a:gd name="connsiteY46" fmla="*/ 334052 h 418350"/>
                    <a:gd name="connsiteX47" fmla="*/ 4545 w 277458"/>
                    <a:gd name="connsiteY47" fmla="*/ 318145 h 418350"/>
                    <a:gd name="connsiteX48" fmla="*/ 0 w 277458"/>
                    <a:gd name="connsiteY48" fmla="*/ 311327 h 418350"/>
                    <a:gd name="connsiteX49" fmla="*/ 0 w 277458"/>
                    <a:gd name="connsiteY49" fmla="*/ 302238 h 418350"/>
                    <a:gd name="connsiteX50" fmla="*/ 9090 w 277458"/>
                    <a:gd name="connsiteY50" fmla="*/ 274968 h 418350"/>
                    <a:gd name="connsiteX51" fmla="*/ 24997 w 277458"/>
                    <a:gd name="connsiteY51" fmla="*/ 243154 h 418350"/>
                    <a:gd name="connsiteX52" fmla="*/ 36360 w 277458"/>
                    <a:gd name="connsiteY52" fmla="*/ 243154 h 418350"/>
                    <a:gd name="connsiteX53" fmla="*/ 59084 w 277458"/>
                    <a:gd name="connsiteY53" fmla="*/ 215884 h 418350"/>
                    <a:gd name="connsiteX54" fmla="*/ 68174 w 277458"/>
                    <a:gd name="connsiteY54" fmla="*/ 215884 h 418350"/>
                    <a:gd name="connsiteX55" fmla="*/ 90899 w 277458"/>
                    <a:gd name="connsiteY55" fmla="*/ 231791 h 418350"/>
                    <a:gd name="connsiteX56" fmla="*/ 118169 w 277458"/>
                    <a:gd name="connsiteY56" fmla="*/ 220429 h 418350"/>
                    <a:gd name="connsiteX57" fmla="*/ 122713 w 277458"/>
                    <a:gd name="connsiteY57" fmla="*/ 204522 h 418350"/>
                    <a:gd name="connsiteX58" fmla="*/ 127258 w 277458"/>
                    <a:gd name="connsiteY58" fmla="*/ 188615 h 418350"/>
                    <a:gd name="connsiteX59" fmla="*/ 134076 w 277458"/>
                    <a:gd name="connsiteY59" fmla="*/ 165890 h 418350"/>
                    <a:gd name="connsiteX60" fmla="*/ 154528 w 277458"/>
                    <a:gd name="connsiteY60" fmla="*/ 156800 h 418350"/>
                    <a:gd name="connsiteX61" fmla="*/ 161345 w 277458"/>
                    <a:gd name="connsiteY61" fmla="*/ 129531 h 418350"/>
                    <a:gd name="connsiteX62" fmla="*/ 170435 w 277458"/>
                    <a:gd name="connsiteY62" fmla="*/ 118168 h 418350"/>
                    <a:gd name="connsiteX63" fmla="*/ 177253 w 277458"/>
                    <a:gd name="connsiteY63" fmla="*/ 102261 h 418350"/>
                    <a:gd name="connsiteX64" fmla="*/ 181798 w 277458"/>
                    <a:gd name="connsiteY64" fmla="*/ 74991 h 418350"/>
                    <a:gd name="connsiteX65" fmla="*/ 213612 w 277458"/>
                    <a:gd name="connsiteY65" fmla="*/ 47722 h 418350"/>
                    <a:gd name="connsiteX66" fmla="*/ 213612 w 277458"/>
                    <a:gd name="connsiteY66" fmla="*/ 38632 h 418350"/>
                    <a:gd name="connsiteX67" fmla="*/ 219651 w 277458"/>
                    <a:gd name="connsiteY67" fmla="*/ 28568 h 418350"/>
                    <a:gd name="connsiteX68" fmla="*/ 207012 w 277458"/>
                    <a:gd name="connsiteY68" fmla="*/ 20669 h 418350"/>
                    <a:gd name="connsiteX69" fmla="*/ 207791 w 277458"/>
                    <a:gd name="connsiteY69" fmla="*/ 19371 h 418350"/>
                    <a:gd name="connsiteX70" fmla="*/ 202250 w 277458"/>
                    <a:gd name="connsiteY70" fmla="*/ 15907 h 418350"/>
                    <a:gd name="connsiteX71" fmla="*/ 209067 w 277458"/>
                    <a:gd name="connsiteY71" fmla="*/ 4545 h 41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77458" h="418350">
                      <a:moveTo>
                        <a:pt x="220430" y="0"/>
                      </a:moveTo>
                      <a:lnTo>
                        <a:pt x="223583" y="5406"/>
                      </a:lnTo>
                      <a:lnTo>
                        <a:pt x="225192" y="4762"/>
                      </a:lnTo>
                      <a:lnTo>
                        <a:pt x="241099" y="32032"/>
                      </a:lnTo>
                      <a:lnTo>
                        <a:pt x="241099" y="52484"/>
                      </a:lnTo>
                      <a:lnTo>
                        <a:pt x="241099" y="79753"/>
                      </a:lnTo>
                      <a:lnTo>
                        <a:pt x="257006" y="111568"/>
                      </a:lnTo>
                      <a:lnTo>
                        <a:pt x="241099" y="111568"/>
                      </a:lnTo>
                      <a:lnTo>
                        <a:pt x="229736" y="118385"/>
                      </a:lnTo>
                      <a:lnTo>
                        <a:pt x="207012" y="111568"/>
                      </a:lnTo>
                      <a:lnTo>
                        <a:pt x="202467" y="127475"/>
                      </a:lnTo>
                      <a:lnTo>
                        <a:pt x="220430" y="145438"/>
                      </a:lnTo>
                      <a:lnTo>
                        <a:pt x="236337" y="149983"/>
                      </a:lnTo>
                      <a:lnTo>
                        <a:pt x="237395" y="153687"/>
                      </a:lnTo>
                      <a:lnTo>
                        <a:pt x="241099" y="154745"/>
                      </a:lnTo>
                      <a:lnTo>
                        <a:pt x="245644" y="170652"/>
                      </a:lnTo>
                      <a:lnTo>
                        <a:pt x="257006" y="197921"/>
                      </a:lnTo>
                      <a:lnTo>
                        <a:pt x="250189" y="209284"/>
                      </a:lnTo>
                      <a:lnTo>
                        <a:pt x="234281" y="247916"/>
                      </a:lnTo>
                      <a:lnTo>
                        <a:pt x="225192" y="252461"/>
                      </a:lnTo>
                      <a:lnTo>
                        <a:pt x="218374" y="279730"/>
                      </a:lnTo>
                      <a:lnTo>
                        <a:pt x="225192" y="295637"/>
                      </a:lnTo>
                      <a:lnTo>
                        <a:pt x="225192" y="307000"/>
                      </a:lnTo>
                      <a:lnTo>
                        <a:pt x="241099" y="327452"/>
                      </a:lnTo>
                      <a:lnTo>
                        <a:pt x="245644" y="338814"/>
                      </a:lnTo>
                      <a:lnTo>
                        <a:pt x="255753" y="357011"/>
                      </a:lnTo>
                      <a:lnTo>
                        <a:pt x="268151" y="365867"/>
                      </a:lnTo>
                      <a:lnTo>
                        <a:pt x="268151" y="367227"/>
                      </a:lnTo>
                      <a:lnTo>
                        <a:pt x="272913" y="370629"/>
                      </a:lnTo>
                      <a:lnTo>
                        <a:pt x="272913" y="386536"/>
                      </a:lnTo>
                      <a:lnTo>
                        <a:pt x="277458" y="397898"/>
                      </a:lnTo>
                      <a:lnTo>
                        <a:pt x="272913" y="418350"/>
                      </a:lnTo>
                      <a:lnTo>
                        <a:pt x="245644" y="409260"/>
                      </a:lnTo>
                      <a:lnTo>
                        <a:pt x="218374" y="397898"/>
                      </a:lnTo>
                      <a:lnTo>
                        <a:pt x="170652" y="397898"/>
                      </a:lnTo>
                      <a:lnTo>
                        <a:pt x="166107" y="397898"/>
                      </a:lnTo>
                      <a:lnTo>
                        <a:pt x="143383" y="397898"/>
                      </a:lnTo>
                      <a:lnTo>
                        <a:pt x="122931" y="397898"/>
                      </a:lnTo>
                      <a:lnTo>
                        <a:pt x="107023" y="397898"/>
                      </a:lnTo>
                      <a:lnTo>
                        <a:pt x="47939" y="397898"/>
                      </a:lnTo>
                      <a:lnTo>
                        <a:pt x="48733" y="393136"/>
                      </a:lnTo>
                      <a:lnTo>
                        <a:pt x="43177" y="393136"/>
                      </a:lnTo>
                      <a:lnTo>
                        <a:pt x="47722" y="365867"/>
                      </a:lnTo>
                      <a:lnTo>
                        <a:pt x="34196" y="342679"/>
                      </a:lnTo>
                      <a:lnTo>
                        <a:pt x="20670" y="338814"/>
                      </a:lnTo>
                      <a:lnTo>
                        <a:pt x="17617" y="334541"/>
                      </a:lnTo>
                      <a:lnTo>
                        <a:pt x="15908" y="334052"/>
                      </a:lnTo>
                      <a:lnTo>
                        <a:pt x="4545" y="318145"/>
                      </a:lnTo>
                      <a:lnTo>
                        <a:pt x="0" y="311327"/>
                      </a:lnTo>
                      <a:lnTo>
                        <a:pt x="0" y="302238"/>
                      </a:lnTo>
                      <a:lnTo>
                        <a:pt x="9090" y="274968"/>
                      </a:lnTo>
                      <a:lnTo>
                        <a:pt x="24997" y="243154"/>
                      </a:lnTo>
                      <a:lnTo>
                        <a:pt x="36360" y="243154"/>
                      </a:lnTo>
                      <a:lnTo>
                        <a:pt x="59084" y="215884"/>
                      </a:lnTo>
                      <a:lnTo>
                        <a:pt x="68174" y="215884"/>
                      </a:lnTo>
                      <a:lnTo>
                        <a:pt x="90899" y="231791"/>
                      </a:lnTo>
                      <a:lnTo>
                        <a:pt x="118169" y="220429"/>
                      </a:lnTo>
                      <a:lnTo>
                        <a:pt x="122713" y="204522"/>
                      </a:lnTo>
                      <a:lnTo>
                        <a:pt x="127258" y="188615"/>
                      </a:lnTo>
                      <a:lnTo>
                        <a:pt x="134076" y="165890"/>
                      </a:lnTo>
                      <a:lnTo>
                        <a:pt x="154528" y="156800"/>
                      </a:lnTo>
                      <a:lnTo>
                        <a:pt x="161345" y="129531"/>
                      </a:lnTo>
                      <a:lnTo>
                        <a:pt x="170435" y="118168"/>
                      </a:lnTo>
                      <a:lnTo>
                        <a:pt x="177253" y="102261"/>
                      </a:lnTo>
                      <a:lnTo>
                        <a:pt x="181798" y="74991"/>
                      </a:lnTo>
                      <a:lnTo>
                        <a:pt x="213612" y="47722"/>
                      </a:lnTo>
                      <a:lnTo>
                        <a:pt x="213612" y="38632"/>
                      </a:lnTo>
                      <a:lnTo>
                        <a:pt x="219651" y="28568"/>
                      </a:lnTo>
                      <a:lnTo>
                        <a:pt x="207012" y="20669"/>
                      </a:lnTo>
                      <a:lnTo>
                        <a:pt x="207791" y="19371"/>
                      </a:lnTo>
                      <a:lnTo>
                        <a:pt x="202250" y="15907"/>
                      </a:lnTo>
                      <a:lnTo>
                        <a:pt x="20906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1" name="Freeform 420">
                  <a:extLst>
                    <a:ext uri="{FF2B5EF4-FFF2-40B4-BE49-F238E27FC236}">
                      <a16:creationId xmlns:a16="http://schemas.microsoft.com/office/drawing/2014/main" id="{F7C8682F-7D92-41F9-BCA9-731D129907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9376" y="4038513"/>
                  <a:ext cx="400797" cy="331065"/>
                </a:xfrm>
                <a:custGeom>
                  <a:avLst/>
                  <a:gdLst>
                    <a:gd name="connsiteX0" fmla="*/ 102261 w 443456"/>
                    <a:gd name="connsiteY0" fmla="*/ 0 h 366302"/>
                    <a:gd name="connsiteX1" fmla="*/ 138621 w 443456"/>
                    <a:gd name="connsiteY1" fmla="*/ 18180 h 366302"/>
                    <a:gd name="connsiteX2" fmla="*/ 149983 w 443456"/>
                    <a:gd name="connsiteY2" fmla="*/ 27270 h 366302"/>
                    <a:gd name="connsiteX3" fmla="*/ 165890 w 443456"/>
                    <a:gd name="connsiteY3" fmla="*/ 27270 h 366302"/>
                    <a:gd name="connsiteX4" fmla="*/ 188615 w 443456"/>
                    <a:gd name="connsiteY4" fmla="*/ 22725 h 366302"/>
                    <a:gd name="connsiteX5" fmla="*/ 231792 w 443456"/>
                    <a:gd name="connsiteY5" fmla="*/ 38632 h 366302"/>
                    <a:gd name="connsiteX6" fmla="*/ 252244 w 443456"/>
                    <a:gd name="connsiteY6" fmla="*/ 38632 h 366302"/>
                    <a:gd name="connsiteX7" fmla="*/ 274968 w 443456"/>
                    <a:gd name="connsiteY7" fmla="*/ 22725 h 366302"/>
                    <a:gd name="connsiteX8" fmla="*/ 295420 w 443456"/>
                    <a:gd name="connsiteY8" fmla="*/ 27270 h 366302"/>
                    <a:gd name="connsiteX9" fmla="*/ 299965 w 443456"/>
                    <a:gd name="connsiteY9" fmla="*/ 18180 h 366302"/>
                    <a:gd name="connsiteX10" fmla="*/ 322690 w 443456"/>
                    <a:gd name="connsiteY10" fmla="*/ 22725 h 366302"/>
                    <a:gd name="connsiteX11" fmla="*/ 354505 w 443456"/>
                    <a:gd name="connsiteY11" fmla="*/ 34087 h 366302"/>
                    <a:gd name="connsiteX12" fmla="*/ 381774 w 443456"/>
                    <a:gd name="connsiteY12" fmla="*/ 11363 h 366302"/>
                    <a:gd name="connsiteX13" fmla="*/ 393136 w 443456"/>
                    <a:gd name="connsiteY13" fmla="*/ 11363 h 366302"/>
                    <a:gd name="connsiteX14" fmla="*/ 397648 w 443456"/>
                    <a:gd name="connsiteY14" fmla="*/ 20887 h 366302"/>
                    <a:gd name="connsiteX15" fmla="*/ 400279 w 443456"/>
                    <a:gd name="connsiteY15" fmla="*/ 20887 h 366302"/>
                    <a:gd name="connsiteX16" fmla="*/ 416220 w 443456"/>
                    <a:gd name="connsiteY16" fmla="*/ 54540 h 366302"/>
                    <a:gd name="connsiteX17" fmla="*/ 418134 w 443456"/>
                    <a:gd name="connsiteY17" fmla="*/ 54540 h 366302"/>
                    <a:gd name="connsiteX18" fmla="*/ 436313 w 443456"/>
                    <a:gd name="connsiteY18" fmla="*/ 65902 h 366302"/>
                    <a:gd name="connsiteX19" fmla="*/ 434105 w 443456"/>
                    <a:gd name="connsiteY19" fmla="*/ 69582 h 366302"/>
                    <a:gd name="connsiteX20" fmla="*/ 443456 w 443456"/>
                    <a:gd name="connsiteY20" fmla="*/ 75426 h 366302"/>
                    <a:gd name="connsiteX21" fmla="*/ 436639 w 443456"/>
                    <a:gd name="connsiteY21" fmla="*/ 86788 h 366302"/>
                    <a:gd name="connsiteX22" fmla="*/ 436639 w 443456"/>
                    <a:gd name="connsiteY22" fmla="*/ 95878 h 366302"/>
                    <a:gd name="connsiteX23" fmla="*/ 404824 w 443456"/>
                    <a:gd name="connsiteY23" fmla="*/ 123148 h 366302"/>
                    <a:gd name="connsiteX24" fmla="*/ 400279 w 443456"/>
                    <a:gd name="connsiteY24" fmla="*/ 150417 h 366302"/>
                    <a:gd name="connsiteX25" fmla="*/ 393462 w 443456"/>
                    <a:gd name="connsiteY25" fmla="*/ 166325 h 366302"/>
                    <a:gd name="connsiteX26" fmla="*/ 384372 w 443456"/>
                    <a:gd name="connsiteY26" fmla="*/ 177687 h 366302"/>
                    <a:gd name="connsiteX27" fmla="*/ 377555 w 443456"/>
                    <a:gd name="connsiteY27" fmla="*/ 204957 h 366302"/>
                    <a:gd name="connsiteX28" fmla="*/ 357103 w 443456"/>
                    <a:gd name="connsiteY28" fmla="*/ 214047 h 366302"/>
                    <a:gd name="connsiteX29" fmla="*/ 350285 w 443456"/>
                    <a:gd name="connsiteY29" fmla="*/ 236771 h 366302"/>
                    <a:gd name="connsiteX30" fmla="*/ 345740 w 443456"/>
                    <a:gd name="connsiteY30" fmla="*/ 252679 h 366302"/>
                    <a:gd name="connsiteX31" fmla="*/ 341195 w 443456"/>
                    <a:gd name="connsiteY31" fmla="*/ 268586 h 366302"/>
                    <a:gd name="connsiteX32" fmla="*/ 313926 w 443456"/>
                    <a:gd name="connsiteY32" fmla="*/ 279948 h 366302"/>
                    <a:gd name="connsiteX33" fmla="*/ 291201 w 443456"/>
                    <a:gd name="connsiteY33" fmla="*/ 264041 h 366302"/>
                    <a:gd name="connsiteX34" fmla="*/ 282111 w 443456"/>
                    <a:gd name="connsiteY34" fmla="*/ 264041 h 366302"/>
                    <a:gd name="connsiteX35" fmla="*/ 259387 w 443456"/>
                    <a:gd name="connsiteY35" fmla="*/ 284493 h 366302"/>
                    <a:gd name="connsiteX36" fmla="*/ 248024 w 443456"/>
                    <a:gd name="connsiteY36" fmla="*/ 284493 h 366302"/>
                    <a:gd name="connsiteX37" fmla="*/ 232117 w 443456"/>
                    <a:gd name="connsiteY37" fmla="*/ 323125 h 366302"/>
                    <a:gd name="connsiteX38" fmla="*/ 223027 w 443456"/>
                    <a:gd name="connsiteY38" fmla="*/ 350395 h 366302"/>
                    <a:gd name="connsiteX39" fmla="*/ 179850 w 443456"/>
                    <a:gd name="connsiteY39" fmla="*/ 359485 h 366302"/>
                    <a:gd name="connsiteX40" fmla="*/ 168488 w 443456"/>
                    <a:gd name="connsiteY40" fmla="*/ 359485 h 366302"/>
                    <a:gd name="connsiteX41" fmla="*/ 152581 w 443456"/>
                    <a:gd name="connsiteY41" fmla="*/ 366302 h 366302"/>
                    <a:gd name="connsiteX42" fmla="*/ 125311 w 443456"/>
                    <a:gd name="connsiteY42" fmla="*/ 366302 h 366302"/>
                    <a:gd name="connsiteX43" fmla="*/ 104859 w 443456"/>
                    <a:gd name="connsiteY43" fmla="*/ 343578 h 366302"/>
                    <a:gd name="connsiteX44" fmla="*/ 103628 w 443456"/>
                    <a:gd name="connsiteY44" fmla="*/ 340622 h 366302"/>
                    <a:gd name="connsiteX45" fmla="*/ 97716 w 443456"/>
                    <a:gd name="connsiteY45" fmla="*/ 334054 h 366302"/>
                    <a:gd name="connsiteX46" fmla="*/ 88360 w 443456"/>
                    <a:gd name="connsiteY46" fmla="*/ 311599 h 366302"/>
                    <a:gd name="connsiteX47" fmla="*/ 66227 w 443456"/>
                    <a:gd name="connsiteY47" fmla="*/ 291311 h 366302"/>
                    <a:gd name="connsiteX48" fmla="*/ 38958 w 443456"/>
                    <a:gd name="connsiteY48" fmla="*/ 291311 h 366302"/>
                    <a:gd name="connsiteX49" fmla="*/ 7143 w 443456"/>
                    <a:gd name="connsiteY49" fmla="*/ 291311 h 366302"/>
                    <a:gd name="connsiteX50" fmla="*/ 7143 w 443456"/>
                    <a:gd name="connsiteY50" fmla="*/ 281787 h 366302"/>
                    <a:gd name="connsiteX51" fmla="*/ 0 w 443456"/>
                    <a:gd name="connsiteY51" fmla="*/ 281787 h 366302"/>
                    <a:gd name="connsiteX52" fmla="*/ 0 w 443456"/>
                    <a:gd name="connsiteY52" fmla="*/ 227247 h 366302"/>
                    <a:gd name="connsiteX53" fmla="*/ 0 w 443456"/>
                    <a:gd name="connsiteY53" fmla="*/ 199978 h 366302"/>
                    <a:gd name="connsiteX54" fmla="*/ 4545 w 443456"/>
                    <a:gd name="connsiteY54" fmla="*/ 179525 h 366302"/>
                    <a:gd name="connsiteX55" fmla="*/ 15907 w 443456"/>
                    <a:gd name="connsiteY55" fmla="*/ 168163 h 366302"/>
                    <a:gd name="connsiteX56" fmla="*/ 38632 w 443456"/>
                    <a:gd name="connsiteY56" fmla="*/ 140893 h 366302"/>
                    <a:gd name="connsiteX57" fmla="*/ 31815 w 443456"/>
                    <a:gd name="connsiteY57" fmla="*/ 129531 h 366302"/>
                    <a:gd name="connsiteX58" fmla="*/ 43177 w 443456"/>
                    <a:gd name="connsiteY58" fmla="*/ 120441 h 366302"/>
                    <a:gd name="connsiteX59" fmla="*/ 31815 w 443456"/>
                    <a:gd name="connsiteY59" fmla="*/ 97717 h 366302"/>
                    <a:gd name="connsiteX60" fmla="*/ 31815 w 443456"/>
                    <a:gd name="connsiteY60" fmla="*/ 81809 h 366302"/>
                    <a:gd name="connsiteX61" fmla="*/ 38632 w 443456"/>
                    <a:gd name="connsiteY61" fmla="*/ 49995 h 366302"/>
                    <a:gd name="connsiteX62" fmla="*/ 47722 w 443456"/>
                    <a:gd name="connsiteY62" fmla="*/ 34087 h 366302"/>
                    <a:gd name="connsiteX63" fmla="*/ 54539 w 443456"/>
                    <a:gd name="connsiteY63" fmla="*/ 11363 h 366302"/>
                    <a:gd name="connsiteX64" fmla="*/ 59084 w 443456"/>
                    <a:gd name="connsiteY64" fmla="*/ 6817 h 366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43456" h="366302">
                      <a:moveTo>
                        <a:pt x="102261" y="0"/>
                      </a:moveTo>
                      <a:lnTo>
                        <a:pt x="138621" y="18180"/>
                      </a:lnTo>
                      <a:lnTo>
                        <a:pt x="149983" y="27270"/>
                      </a:lnTo>
                      <a:lnTo>
                        <a:pt x="165890" y="27270"/>
                      </a:lnTo>
                      <a:lnTo>
                        <a:pt x="188615" y="22725"/>
                      </a:lnTo>
                      <a:lnTo>
                        <a:pt x="231792" y="38632"/>
                      </a:lnTo>
                      <a:lnTo>
                        <a:pt x="252244" y="38632"/>
                      </a:lnTo>
                      <a:lnTo>
                        <a:pt x="274968" y="22725"/>
                      </a:lnTo>
                      <a:lnTo>
                        <a:pt x="295420" y="27270"/>
                      </a:lnTo>
                      <a:lnTo>
                        <a:pt x="299965" y="18180"/>
                      </a:lnTo>
                      <a:lnTo>
                        <a:pt x="322690" y="22725"/>
                      </a:lnTo>
                      <a:lnTo>
                        <a:pt x="354505" y="34087"/>
                      </a:lnTo>
                      <a:lnTo>
                        <a:pt x="381774" y="11363"/>
                      </a:lnTo>
                      <a:lnTo>
                        <a:pt x="393136" y="11363"/>
                      </a:lnTo>
                      <a:lnTo>
                        <a:pt x="397648" y="20887"/>
                      </a:lnTo>
                      <a:lnTo>
                        <a:pt x="400279" y="20887"/>
                      </a:lnTo>
                      <a:lnTo>
                        <a:pt x="416220" y="54540"/>
                      </a:lnTo>
                      <a:lnTo>
                        <a:pt x="418134" y="54540"/>
                      </a:lnTo>
                      <a:lnTo>
                        <a:pt x="436313" y="65902"/>
                      </a:lnTo>
                      <a:lnTo>
                        <a:pt x="434105" y="69582"/>
                      </a:lnTo>
                      <a:lnTo>
                        <a:pt x="443456" y="75426"/>
                      </a:lnTo>
                      <a:lnTo>
                        <a:pt x="436639" y="86788"/>
                      </a:lnTo>
                      <a:lnTo>
                        <a:pt x="436639" y="95878"/>
                      </a:lnTo>
                      <a:lnTo>
                        <a:pt x="404824" y="123148"/>
                      </a:lnTo>
                      <a:lnTo>
                        <a:pt x="400279" y="150417"/>
                      </a:lnTo>
                      <a:lnTo>
                        <a:pt x="393462" y="166325"/>
                      </a:lnTo>
                      <a:lnTo>
                        <a:pt x="384372" y="177687"/>
                      </a:lnTo>
                      <a:lnTo>
                        <a:pt x="377555" y="204957"/>
                      </a:lnTo>
                      <a:lnTo>
                        <a:pt x="357103" y="214047"/>
                      </a:lnTo>
                      <a:lnTo>
                        <a:pt x="350285" y="236771"/>
                      </a:lnTo>
                      <a:lnTo>
                        <a:pt x="345740" y="252679"/>
                      </a:lnTo>
                      <a:lnTo>
                        <a:pt x="341195" y="268586"/>
                      </a:lnTo>
                      <a:lnTo>
                        <a:pt x="313926" y="279948"/>
                      </a:lnTo>
                      <a:lnTo>
                        <a:pt x="291201" y="264041"/>
                      </a:lnTo>
                      <a:lnTo>
                        <a:pt x="282111" y="264041"/>
                      </a:lnTo>
                      <a:lnTo>
                        <a:pt x="259387" y="284493"/>
                      </a:lnTo>
                      <a:lnTo>
                        <a:pt x="248024" y="284493"/>
                      </a:lnTo>
                      <a:lnTo>
                        <a:pt x="232117" y="323125"/>
                      </a:lnTo>
                      <a:lnTo>
                        <a:pt x="223027" y="350395"/>
                      </a:lnTo>
                      <a:lnTo>
                        <a:pt x="179850" y="359485"/>
                      </a:lnTo>
                      <a:lnTo>
                        <a:pt x="168488" y="359485"/>
                      </a:lnTo>
                      <a:lnTo>
                        <a:pt x="152581" y="366302"/>
                      </a:lnTo>
                      <a:lnTo>
                        <a:pt x="125311" y="366302"/>
                      </a:lnTo>
                      <a:lnTo>
                        <a:pt x="104859" y="343578"/>
                      </a:lnTo>
                      <a:lnTo>
                        <a:pt x="103628" y="340622"/>
                      </a:lnTo>
                      <a:lnTo>
                        <a:pt x="97716" y="334054"/>
                      </a:lnTo>
                      <a:lnTo>
                        <a:pt x="88360" y="311599"/>
                      </a:lnTo>
                      <a:lnTo>
                        <a:pt x="66227" y="291311"/>
                      </a:lnTo>
                      <a:lnTo>
                        <a:pt x="38958" y="291311"/>
                      </a:lnTo>
                      <a:lnTo>
                        <a:pt x="7143" y="291311"/>
                      </a:lnTo>
                      <a:lnTo>
                        <a:pt x="7143" y="281787"/>
                      </a:lnTo>
                      <a:lnTo>
                        <a:pt x="0" y="281787"/>
                      </a:lnTo>
                      <a:lnTo>
                        <a:pt x="0" y="227247"/>
                      </a:lnTo>
                      <a:lnTo>
                        <a:pt x="0" y="199978"/>
                      </a:lnTo>
                      <a:lnTo>
                        <a:pt x="4545" y="179525"/>
                      </a:lnTo>
                      <a:lnTo>
                        <a:pt x="15907" y="168163"/>
                      </a:lnTo>
                      <a:lnTo>
                        <a:pt x="38632" y="140893"/>
                      </a:lnTo>
                      <a:lnTo>
                        <a:pt x="31815" y="129531"/>
                      </a:lnTo>
                      <a:lnTo>
                        <a:pt x="43177" y="120441"/>
                      </a:lnTo>
                      <a:lnTo>
                        <a:pt x="31815" y="97717"/>
                      </a:lnTo>
                      <a:lnTo>
                        <a:pt x="31815" y="81809"/>
                      </a:lnTo>
                      <a:lnTo>
                        <a:pt x="38632" y="49995"/>
                      </a:lnTo>
                      <a:lnTo>
                        <a:pt x="47722" y="34087"/>
                      </a:lnTo>
                      <a:lnTo>
                        <a:pt x="54539" y="11363"/>
                      </a:lnTo>
                      <a:lnTo>
                        <a:pt x="59084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2" name="Freeform 419">
                  <a:extLst>
                    <a:ext uri="{FF2B5EF4-FFF2-40B4-BE49-F238E27FC236}">
                      <a16:creationId xmlns:a16="http://schemas.microsoft.com/office/drawing/2014/main" id="{B65FEFD2-E925-4727-B534-8B33F55F9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5708" y="4098075"/>
                  <a:ext cx="106997" cy="203332"/>
                </a:xfrm>
                <a:custGeom>
                  <a:avLst/>
                  <a:gdLst>
                    <a:gd name="connsiteX0" fmla="*/ 59084 w 118385"/>
                    <a:gd name="connsiteY0" fmla="*/ 0 h 224975"/>
                    <a:gd name="connsiteX1" fmla="*/ 63846 w 118385"/>
                    <a:gd name="connsiteY1" fmla="*/ 0 h 224975"/>
                    <a:gd name="connsiteX2" fmla="*/ 74991 w 118385"/>
                    <a:gd name="connsiteY2" fmla="*/ 0 h 224975"/>
                    <a:gd name="connsiteX3" fmla="*/ 79753 w 118385"/>
                    <a:gd name="connsiteY3" fmla="*/ 0 h 224975"/>
                    <a:gd name="connsiteX4" fmla="*/ 107023 w 118385"/>
                    <a:gd name="connsiteY4" fmla="*/ 20453 h 224975"/>
                    <a:gd name="connsiteX5" fmla="*/ 107023 w 118385"/>
                    <a:gd name="connsiteY5" fmla="*/ 31815 h 224975"/>
                    <a:gd name="connsiteX6" fmla="*/ 118385 w 118385"/>
                    <a:gd name="connsiteY6" fmla="*/ 54540 h 224975"/>
                    <a:gd name="connsiteX7" fmla="*/ 107023 w 118385"/>
                    <a:gd name="connsiteY7" fmla="*/ 70447 h 224975"/>
                    <a:gd name="connsiteX8" fmla="*/ 113840 w 118385"/>
                    <a:gd name="connsiteY8" fmla="*/ 79537 h 224975"/>
                    <a:gd name="connsiteX9" fmla="*/ 91116 w 118385"/>
                    <a:gd name="connsiteY9" fmla="*/ 102262 h 224975"/>
                    <a:gd name="connsiteX10" fmla="*/ 79753 w 118385"/>
                    <a:gd name="connsiteY10" fmla="*/ 113624 h 224975"/>
                    <a:gd name="connsiteX11" fmla="*/ 75209 w 118385"/>
                    <a:gd name="connsiteY11" fmla="*/ 138621 h 224975"/>
                    <a:gd name="connsiteX12" fmla="*/ 75209 w 118385"/>
                    <a:gd name="connsiteY12" fmla="*/ 161346 h 224975"/>
                    <a:gd name="connsiteX13" fmla="*/ 75209 w 118385"/>
                    <a:gd name="connsiteY13" fmla="*/ 220430 h 224975"/>
                    <a:gd name="connsiteX14" fmla="*/ 43394 w 118385"/>
                    <a:gd name="connsiteY14" fmla="*/ 224975 h 224975"/>
                    <a:gd name="connsiteX15" fmla="*/ 43230 w 118385"/>
                    <a:gd name="connsiteY15" fmla="*/ 224318 h 224975"/>
                    <a:gd name="connsiteX16" fmla="*/ 38632 w 118385"/>
                    <a:gd name="connsiteY16" fmla="*/ 224975 h 224975"/>
                    <a:gd name="connsiteX17" fmla="*/ 31815 w 118385"/>
                    <a:gd name="connsiteY17" fmla="*/ 197706 h 224975"/>
                    <a:gd name="connsiteX18" fmla="*/ 31815 w 118385"/>
                    <a:gd name="connsiteY18" fmla="*/ 113624 h 224975"/>
                    <a:gd name="connsiteX19" fmla="*/ 22725 w 118385"/>
                    <a:gd name="connsiteY19" fmla="*/ 106807 h 224975"/>
                    <a:gd name="connsiteX20" fmla="*/ 22725 w 118385"/>
                    <a:gd name="connsiteY20" fmla="*/ 86354 h 224975"/>
                    <a:gd name="connsiteX21" fmla="*/ 11363 w 118385"/>
                    <a:gd name="connsiteY21" fmla="*/ 74992 h 224975"/>
                    <a:gd name="connsiteX22" fmla="*/ 0 w 118385"/>
                    <a:gd name="connsiteY22" fmla="*/ 63630 h 224975"/>
                    <a:gd name="connsiteX23" fmla="*/ 6818 w 118385"/>
                    <a:gd name="connsiteY23" fmla="*/ 43177 h 224975"/>
                    <a:gd name="connsiteX24" fmla="*/ 11580 w 118385"/>
                    <a:gd name="connsiteY24" fmla="*/ 43177 h 224975"/>
                    <a:gd name="connsiteX25" fmla="*/ 15907 w 118385"/>
                    <a:gd name="connsiteY25" fmla="*/ 43177 h 224975"/>
                    <a:gd name="connsiteX26" fmla="*/ 22725 w 118385"/>
                    <a:gd name="connsiteY26" fmla="*/ 27270 h 224975"/>
                    <a:gd name="connsiteX27" fmla="*/ 43177 w 118385"/>
                    <a:gd name="connsiteY27" fmla="*/ 20453 h 224975"/>
                    <a:gd name="connsiteX28" fmla="*/ 49994 w 118385"/>
                    <a:gd name="connsiteY28" fmla="*/ 11363 h 22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8385" h="224975">
                      <a:moveTo>
                        <a:pt x="59084" y="0"/>
                      </a:moveTo>
                      <a:lnTo>
                        <a:pt x="63846" y="0"/>
                      </a:lnTo>
                      <a:lnTo>
                        <a:pt x="74991" y="0"/>
                      </a:lnTo>
                      <a:lnTo>
                        <a:pt x="79753" y="0"/>
                      </a:lnTo>
                      <a:lnTo>
                        <a:pt x="107023" y="20453"/>
                      </a:lnTo>
                      <a:lnTo>
                        <a:pt x="107023" y="31815"/>
                      </a:lnTo>
                      <a:lnTo>
                        <a:pt x="118385" y="54540"/>
                      </a:lnTo>
                      <a:lnTo>
                        <a:pt x="107023" y="70447"/>
                      </a:lnTo>
                      <a:lnTo>
                        <a:pt x="113840" y="79537"/>
                      </a:lnTo>
                      <a:lnTo>
                        <a:pt x="91116" y="102262"/>
                      </a:lnTo>
                      <a:lnTo>
                        <a:pt x="79753" y="113624"/>
                      </a:lnTo>
                      <a:lnTo>
                        <a:pt x="75209" y="138621"/>
                      </a:lnTo>
                      <a:lnTo>
                        <a:pt x="75209" y="161346"/>
                      </a:lnTo>
                      <a:lnTo>
                        <a:pt x="75209" y="220430"/>
                      </a:lnTo>
                      <a:lnTo>
                        <a:pt x="43394" y="224975"/>
                      </a:lnTo>
                      <a:lnTo>
                        <a:pt x="43230" y="224318"/>
                      </a:lnTo>
                      <a:lnTo>
                        <a:pt x="38632" y="224975"/>
                      </a:lnTo>
                      <a:lnTo>
                        <a:pt x="31815" y="197706"/>
                      </a:lnTo>
                      <a:lnTo>
                        <a:pt x="31815" y="113624"/>
                      </a:lnTo>
                      <a:lnTo>
                        <a:pt x="22725" y="106807"/>
                      </a:lnTo>
                      <a:lnTo>
                        <a:pt x="22725" y="86354"/>
                      </a:lnTo>
                      <a:lnTo>
                        <a:pt x="11363" y="74992"/>
                      </a:lnTo>
                      <a:lnTo>
                        <a:pt x="0" y="63630"/>
                      </a:lnTo>
                      <a:lnTo>
                        <a:pt x="6818" y="43177"/>
                      </a:lnTo>
                      <a:lnTo>
                        <a:pt x="11580" y="43177"/>
                      </a:lnTo>
                      <a:lnTo>
                        <a:pt x="15907" y="43177"/>
                      </a:lnTo>
                      <a:lnTo>
                        <a:pt x="22725" y="27270"/>
                      </a:lnTo>
                      <a:lnTo>
                        <a:pt x="43177" y="20453"/>
                      </a:lnTo>
                      <a:lnTo>
                        <a:pt x="49994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3" name="Freeform 418">
                  <a:extLst>
                    <a:ext uri="{FF2B5EF4-FFF2-40B4-BE49-F238E27FC236}">
                      <a16:creationId xmlns:a16="http://schemas.microsoft.com/office/drawing/2014/main" id="{02F26C42-6DEF-42FF-A9C4-1B8DAE00C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6954" y="4137097"/>
                  <a:ext cx="70127" cy="170470"/>
                </a:xfrm>
                <a:custGeom>
                  <a:avLst/>
                  <a:gdLst>
                    <a:gd name="connsiteX0" fmla="*/ 0 w 77590"/>
                    <a:gd name="connsiteY0" fmla="*/ 0 h 188615"/>
                    <a:gd name="connsiteX1" fmla="*/ 7143 w 77590"/>
                    <a:gd name="connsiteY1" fmla="*/ 0 h 188615"/>
                    <a:gd name="connsiteX2" fmla="*/ 38632 w 77590"/>
                    <a:gd name="connsiteY2" fmla="*/ 0 h 188615"/>
                    <a:gd name="connsiteX3" fmla="*/ 45775 w 77590"/>
                    <a:gd name="connsiteY3" fmla="*/ 0 h 188615"/>
                    <a:gd name="connsiteX4" fmla="*/ 38958 w 77590"/>
                    <a:gd name="connsiteY4" fmla="*/ 20452 h 188615"/>
                    <a:gd name="connsiteX5" fmla="*/ 50320 w 77590"/>
                    <a:gd name="connsiteY5" fmla="*/ 31815 h 188615"/>
                    <a:gd name="connsiteX6" fmla="*/ 61683 w 77590"/>
                    <a:gd name="connsiteY6" fmla="*/ 43177 h 188615"/>
                    <a:gd name="connsiteX7" fmla="*/ 61683 w 77590"/>
                    <a:gd name="connsiteY7" fmla="*/ 63629 h 188615"/>
                    <a:gd name="connsiteX8" fmla="*/ 70773 w 77590"/>
                    <a:gd name="connsiteY8" fmla="*/ 70447 h 188615"/>
                    <a:gd name="connsiteX9" fmla="*/ 66228 w 77590"/>
                    <a:gd name="connsiteY9" fmla="*/ 154528 h 188615"/>
                    <a:gd name="connsiteX10" fmla="*/ 77590 w 77590"/>
                    <a:gd name="connsiteY10" fmla="*/ 177253 h 188615"/>
                    <a:gd name="connsiteX11" fmla="*/ 50320 w 77590"/>
                    <a:gd name="connsiteY11" fmla="*/ 188615 h 188615"/>
                    <a:gd name="connsiteX12" fmla="*/ 48219 w 77590"/>
                    <a:gd name="connsiteY12" fmla="*/ 186514 h 188615"/>
                    <a:gd name="connsiteX13" fmla="*/ 43177 w 77590"/>
                    <a:gd name="connsiteY13" fmla="*/ 188615 h 188615"/>
                    <a:gd name="connsiteX14" fmla="*/ 31815 w 77590"/>
                    <a:gd name="connsiteY14" fmla="*/ 177253 h 188615"/>
                    <a:gd name="connsiteX15" fmla="*/ 22725 w 77590"/>
                    <a:gd name="connsiteY15" fmla="*/ 149983 h 188615"/>
                    <a:gd name="connsiteX16" fmla="*/ 22725 w 77590"/>
                    <a:gd name="connsiteY16" fmla="*/ 134076 h 188615"/>
                    <a:gd name="connsiteX17" fmla="*/ 27270 w 77590"/>
                    <a:gd name="connsiteY17" fmla="*/ 95444 h 188615"/>
                    <a:gd name="connsiteX18" fmla="*/ 15908 w 77590"/>
                    <a:gd name="connsiteY18" fmla="*/ 86354 h 188615"/>
                    <a:gd name="connsiteX19" fmla="*/ 15908 w 77590"/>
                    <a:gd name="connsiteY19" fmla="*/ 59084 h 188615"/>
                    <a:gd name="connsiteX20" fmla="*/ 15908 w 77590"/>
                    <a:gd name="connsiteY20" fmla="*/ 31815 h 188615"/>
                    <a:gd name="connsiteX21" fmla="*/ 0 w 77590"/>
                    <a:gd name="connsiteY21" fmla="*/ 11363 h 1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590" h="188615">
                      <a:moveTo>
                        <a:pt x="0" y="0"/>
                      </a:moveTo>
                      <a:lnTo>
                        <a:pt x="7143" y="0"/>
                      </a:lnTo>
                      <a:lnTo>
                        <a:pt x="38632" y="0"/>
                      </a:lnTo>
                      <a:lnTo>
                        <a:pt x="45775" y="0"/>
                      </a:lnTo>
                      <a:lnTo>
                        <a:pt x="38958" y="20452"/>
                      </a:lnTo>
                      <a:lnTo>
                        <a:pt x="50320" y="31815"/>
                      </a:lnTo>
                      <a:lnTo>
                        <a:pt x="61683" y="43177"/>
                      </a:lnTo>
                      <a:lnTo>
                        <a:pt x="61683" y="63629"/>
                      </a:lnTo>
                      <a:lnTo>
                        <a:pt x="70773" y="70447"/>
                      </a:lnTo>
                      <a:lnTo>
                        <a:pt x="66228" y="154528"/>
                      </a:lnTo>
                      <a:lnTo>
                        <a:pt x="77590" y="177253"/>
                      </a:lnTo>
                      <a:lnTo>
                        <a:pt x="50320" y="188615"/>
                      </a:lnTo>
                      <a:lnTo>
                        <a:pt x="48219" y="186514"/>
                      </a:lnTo>
                      <a:lnTo>
                        <a:pt x="43177" y="188615"/>
                      </a:lnTo>
                      <a:lnTo>
                        <a:pt x="31815" y="177253"/>
                      </a:lnTo>
                      <a:lnTo>
                        <a:pt x="22725" y="149983"/>
                      </a:lnTo>
                      <a:lnTo>
                        <a:pt x="22725" y="134076"/>
                      </a:lnTo>
                      <a:lnTo>
                        <a:pt x="27270" y="95444"/>
                      </a:lnTo>
                      <a:lnTo>
                        <a:pt x="15908" y="86354"/>
                      </a:lnTo>
                      <a:lnTo>
                        <a:pt x="15908" y="59084"/>
                      </a:lnTo>
                      <a:lnTo>
                        <a:pt x="15908" y="31815"/>
                      </a:lnTo>
                      <a:lnTo>
                        <a:pt x="0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4" name="Freeform 417">
                  <a:extLst>
                    <a:ext uri="{FF2B5EF4-FFF2-40B4-BE49-F238E27FC236}">
                      <a16:creationId xmlns:a16="http://schemas.microsoft.com/office/drawing/2014/main" id="{43110176-AC7B-4179-8E1D-F9C4F0092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0153" y="4137097"/>
                  <a:ext cx="147976" cy="209493"/>
                </a:xfrm>
                <a:custGeom>
                  <a:avLst/>
                  <a:gdLst>
                    <a:gd name="connsiteX0" fmla="*/ 74992 w 163727"/>
                    <a:gd name="connsiteY0" fmla="*/ 0 h 231791"/>
                    <a:gd name="connsiteX1" fmla="*/ 75468 w 163727"/>
                    <a:gd name="connsiteY1" fmla="*/ 136 h 231791"/>
                    <a:gd name="connsiteX2" fmla="*/ 77373 w 163727"/>
                    <a:gd name="connsiteY2" fmla="*/ 0 h 231791"/>
                    <a:gd name="connsiteX3" fmla="*/ 91891 w 163727"/>
                    <a:gd name="connsiteY3" fmla="*/ 4148 h 231791"/>
                    <a:gd name="connsiteX4" fmla="*/ 102262 w 163727"/>
                    <a:gd name="connsiteY4" fmla="*/ 0 h 231791"/>
                    <a:gd name="connsiteX5" fmla="*/ 104643 w 163727"/>
                    <a:gd name="connsiteY5" fmla="*/ 0 h 231791"/>
                    <a:gd name="connsiteX6" fmla="*/ 122714 w 163727"/>
                    <a:gd name="connsiteY6" fmla="*/ 0 h 231791"/>
                    <a:gd name="connsiteX7" fmla="*/ 125095 w 163727"/>
                    <a:gd name="connsiteY7" fmla="*/ 0 h 231791"/>
                    <a:gd name="connsiteX8" fmla="*/ 120550 w 163727"/>
                    <a:gd name="connsiteY8" fmla="*/ 11363 h 231791"/>
                    <a:gd name="connsiteX9" fmla="*/ 136457 w 163727"/>
                    <a:gd name="connsiteY9" fmla="*/ 31815 h 231791"/>
                    <a:gd name="connsiteX10" fmla="*/ 136457 w 163727"/>
                    <a:gd name="connsiteY10" fmla="*/ 59084 h 231791"/>
                    <a:gd name="connsiteX11" fmla="*/ 143275 w 163727"/>
                    <a:gd name="connsiteY11" fmla="*/ 86354 h 231791"/>
                    <a:gd name="connsiteX12" fmla="*/ 147820 w 163727"/>
                    <a:gd name="connsiteY12" fmla="*/ 102261 h 231791"/>
                    <a:gd name="connsiteX13" fmla="*/ 143275 w 163727"/>
                    <a:gd name="connsiteY13" fmla="*/ 134075 h 231791"/>
                    <a:gd name="connsiteX14" fmla="*/ 147820 w 163727"/>
                    <a:gd name="connsiteY14" fmla="*/ 149983 h 231791"/>
                    <a:gd name="connsiteX15" fmla="*/ 152365 w 163727"/>
                    <a:gd name="connsiteY15" fmla="*/ 177252 h 231791"/>
                    <a:gd name="connsiteX16" fmla="*/ 163727 w 163727"/>
                    <a:gd name="connsiteY16" fmla="*/ 188614 h 231791"/>
                    <a:gd name="connsiteX17" fmla="*/ 104643 w 163727"/>
                    <a:gd name="connsiteY17" fmla="*/ 209067 h 231791"/>
                    <a:gd name="connsiteX18" fmla="*/ 84190 w 163727"/>
                    <a:gd name="connsiteY18" fmla="*/ 220429 h 231791"/>
                    <a:gd name="connsiteX19" fmla="*/ 50103 w 163727"/>
                    <a:gd name="connsiteY19" fmla="*/ 231791 h 231791"/>
                    <a:gd name="connsiteX20" fmla="*/ 48954 w 163727"/>
                    <a:gd name="connsiteY20" fmla="*/ 231381 h 231791"/>
                    <a:gd name="connsiteX21" fmla="*/ 47722 w 163727"/>
                    <a:gd name="connsiteY21" fmla="*/ 231791 h 231791"/>
                    <a:gd name="connsiteX22" fmla="*/ 15908 w 163727"/>
                    <a:gd name="connsiteY22" fmla="*/ 220429 h 231791"/>
                    <a:gd name="connsiteX23" fmla="*/ 15908 w 163727"/>
                    <a:gd name="connsiteY23" fmla="*/ 209067 h 231791"/>
                    <a:gd name="connsiteX24" fmla="*/ 0 w 163727"/>
                    <a:gd name="connsiteY24" fmla="*/ 177252 h 231791"/>
                    <a:gd name="connsiteX25" fmla="*/ 11363 w 163727"/>
                    <a:gd name="connsiteY25" fmla="*/ 134075 h 231791"/>
                    <a:gd name="connsiteX26" fmla="*/ 27270 w 163727"/>
                    <a:gd name="connsiteY26" fmla="*/ 106806 h 231791"/>
                    <a:gd name="connsiteX27" fmla="*/ 15908 w 163727"/>
                    <a:gd name="connsiteY27" fmla="*/ 52267 h 231791"/>
                    <a:gd name="connsiteX28" fmla="*/ 11363 w 163727"/>
                    <a:gd name="connsiteY28" fmla="*/ 27270 h 231791"/>
                    <a:gd name="connsiteX29" fmla="*/ 11363 w 163727"/>
                    <a:gd name="connsiteY29" fmla="*/ 4545 h 23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3727" h="231791">
                      <a:moveTo>
                        <a:pt x="74992" y="0"/>
                      </a:moveTo>
                      <a:lnTo>
                        <a:pt x="75468" y="136"/>
                      </a:lnTo>
                      <a:lnTo>
                        <a:pt x="77373" y="0"/>
                      </a:lnTo>
                      <a:lnTo>
                        <a:pt x="91891" y="4148"/>
                      </a:lnTo>
                      <a:lnTo>
                        <a:pt x="102262" y="0"/>
                      </a:lnTo>
                      <a:lnTo>
                        <a:pt x="104643" y="0"/>
                      </a:lnTo>
                      <a:lnTo>
                        <a:pt x="122714" y="0"/>
                      </a:lnTo>
                      <a:lnTo>
                        <a:pt x="125095" y="0"/>
                      </a:lnTo>
                      <a:lnTo>
                        <a:pt x="120550" y="11363"/>
                      </a:lnTo>
                      <a:lnTo>
                        <a:pt x="136457" y="31815"/>
                      </a:lnTo>
                      <a:lnTo>
                        <a:pt x="136457" y="59084"/>
                      </a:lnTo>
                      <a:lnTo>
                        <a:pt x="143275" y="86354"/>
                      </a:lnTo>
                      <a:lnTo>
                        <a:pt x="147820" y="102261"/>
                      </a:lnTo>
                      <a:lnTo>
                        <a:pt x="143275" y="134075"/>
                      </a:lnTo>
                      <a:lnTo>
                        <a:pt x="147820" y="149983"/>
                      </a:lnTo>
                      <a:lnTo>
                        <a:pt x="152365" y="177252"/>
                      </a:lnTo>
                      <a:lnTo>
                        <a:pt x="163727" y="188614"/>
                      </a:lnTo>
                      <a:lnTo>
                        <a:pt x="104643" y="209067"/>
                      </a:lnTo>
                      <a:lnTo>
                        <a:pt x="84190" y="220429"/>
                      </a:lnTo>
                      <a:lnTo>
                        <a:pt x="50103" y="231791"/>
                      </a:lnTo>
                      <a:lnTo>
                        <a:pt x="48954" y="231381"/>
                      </a:lnTo>
                      <a:lnTo>
                        <a:pt x="47722" y="231791"/>
                      </a:lnTo>
                      <a:lnTo>
                        <a:pt x="15908" y="220429"/>
                      </a:lnTo>
                      <a:lnTo>
                        <a:pt x="15908" y="209067"/>
                      </a:lnTo>
                      <a:lnTo>
                        <a:pt x="0" y="177252"/>
                      </a:lnTo>
                      <a:lnTo>
                        <a:pt x="11363" y="134075"/>
                      </a:lnTo>
                      <a:lnTo>
                        <a:pt x="27270" y="106806"/>
                      </a:lnTo>
                      <a:lnTo>
                        <a:pt x="15908" y="52267"/>
                      </a:lnTo>
                      <a:lnTo>
                        <a:pt x="11363" y="27270"/>
                      </a:lnTo>
                      <a:lnTo>
                        <a:pt x="11363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5" name="Freeform 416">
                  <a:extLst>
                    <a:ext uri="{FF2B5EF4-FFF2-40B4-BE49-F238E27FC236}">
                      <a16:creationId xmlns:a16="http://schemas.microsoft.com/office/drawing/2014/main" id="{76BFC464-0FF6-42D0-B4E8-423A176D6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8268" y="3995382"/>
                  <a:ext cx="259082" cy="201867"/>
                </a:xfrm>
                <a:custGeom>
                  <a:avLst/>
                  <a:gdLst>
                    <a:gd name="connsiteX0" fmla="*/ 181798 w 286657"/>
                    <a:gd name="connsiteY0" fmla="*/ 0 h 223353"/>
                    <a:gd name="connsiteX1" fmla="*/ 193160 w 286657"/>
                    <a:gd name="connsiteY1" fmla="*/ 11362 h 223353"/>
                    <a:gd name="connsiteX2" fmla="*/ 213613 w 286657"/>
                    <a:gd name="connsiteY2" fmla="*/ 6817 h 223353"/>
                    <a:gd name="connsiteX3" fmla="*/ 213613 w 286657"/>
                    <a:gd name="connsiteY3" fmla="*/ 22691 h 223353"/>
                    <a:gd name="connsiteX4" fmla="*/ 220756 w 286657"/>
                    <a:gd name="connsiteY4" fmla="*/ 21104 h 223353"/>
                    <a:gd name="connsiteX5" fmla="*/ 220756 w 286657"/>
                    <a:gd name="connsiteY5" fmla="*/ 41556 h 223353"/>
                    <a:gd name="connsiteX6" fmla="*/ 220756 w 286657"/>
                    <a:gd name="connsiteY6" fmla="*/ 51749 h 223353"/>
                    <a:gd name="connsiteX7" fmla="*/ 236337 w 286657"/>
                    <a:gd name="connsiteY7" fmla="*/ 70447 h 223353"/>
                    <a:gd name="connsiteX8" fmla="*/ 236337 w 286657"/>
                    <a:gd name="connsiteY8" fmla="*/ 76161 h 223353"/>
                    <a:gd name="connsiteX9" fmla="*/ 243480 w 286657"/>
                    <a:gd name="connsiteY9" fmla="*/ 84733 h 223353"/>
                    <a:gd name="connsiteX10" fmla="*/ 243480 w 286657"/>
                    <a:gd name="connsiteY10" fmla="*/ 88234 h 223353"/>
                    <a:gd name="connsiteX11" fmla="*/ 279514 w 286657"/>
                    <a:gd name="connsiteY11" fmla="*/ 97716 h 223353"/>
                    <a:gd name="connsiteX12" fmla="*/ 279514 w 286657"/>
                    <a:gd name="connsiteY12" fmla="*/ 110123 h 223353"/>
                    <a:gd name="connsiteX13" fmla="*/ 286657 w 286657"/>
                    <a:gd name="connsiteY13" fmla="*/ 112002 h 223353"/>
                    <a:gd name="connsiteX14" fmla="*/ 286657 w 286657"/>
                    <a:gd name="connsiteY14" fmla="*/ 132455 h 223353"/>
                    <a:gd name="connsiteX15" fmla="*/ 279840 w 286657"/>
                    <a:gd name="connsiteY15" fmla="*/ 148362 h 223353"/>
                    <a:gd name="connsiteX16" fmla="*/ 259388 w 286657"/>
                    <a:gd name="connsiteY16" fmla="*/ 148362 h 223353"/>
                    <a:gd name="connsiteX17" fmla="*/ 252570 w 286657"/>
                    <a:gd name="connsiteY17" fmla="*/ 164269 h 223353"/>
                    <a:gd name="connsiteX18" fmla="*/ 243480 w 286657"/>
                    <a:gd name="connsiteY18" fmla="*/ 171086 h 223353"/>
                    <a:gd name="connsiteX19" fmla="*/ 209393 w 286657"/>
                    <a:gd name="connsiteY19" fmla="*/ 171086 h 223353"/>
                    <a:gd name="connsiteX20" fmla="*/ 188941 w 286657"/>
                    <a:gd name="connsiteY20" fmla="*/ 164269 h 223353"/>
                    <a:gd name="connsiteX21" fmla="*/ 177579 w 286657"/>
                    <a:gd name="connsiteY21" fmla="*/ 171086 h 223353"/>
                    <a:gd name="connsiteX22" fmla="*/ 161671 w 286657"/>
                    <a:gd name="connsiteY22" fmla="*/ 171086 h 223353"/>
                    <a:gd name="connsiteX23" fmla="*/ 102587 w 286657"/>
                    <a:gd name="connsiteY23" fmla="*/ 171086 h 223353"/>
                    <a:gd name="connsiteX24" fmla="*/ 98042 w 286657"/>
                    <a:gd name="connsiteY24" fmla="*/ 191539 h 223353"/>
                    <a:gd name="connsiteX25" fmla="*/ 102587 w 286657"/>
                    <a:gd name="connsiteY25" fmla="*/ 218808 h 223353"/>
                    <a:gd name="connsiteX26" fmla="*/ 75317 w 286657"/>
                    <a:gd name="connsiteY26" fmla="*/ 214263 h 223353"/>
                    <a:gd name="connsiteX27" fmla="*/ 59410 w 286657"/>
                    <a:gd name="connsiteY27" fmla="*/ 214263 h 223353"/>
                    <a:gd name="connsiteX28" fmla="*/ 48048 w 286657"/>
                    <a:gd name="connsiteY28" fmla="*/ 223353 h 223353"/>
                    <a:gd name="connsiteX29" fmla="*/ 32140 w 286657"/>
                    <a:gd name="connsiteY29" fmla="*/ 214263 h 223353"/>
                    <a:gd name="connsiteX30" fmla="*/ 27595 w 286657"/>
                    <a:gd name="connsiteY30" fmla="*/ 202901 h 223353"/>
                    <a:gd name="connsiteX31" fmla="*/ 7143 w 286657"/>
                    <a:gd name="connsiteY31" fmla="*/ 198356 h 223353"/>
                    <a:gd name="connsiteX32" fmla="*/ 7143 w 286657"/>
                    <a:gd name="connsiteY32" fmla="*/ 185658 h 223353"/>
                    <a:gd name="connsiteX33" fmla="*/ 0 w 286657"/>
                    <a:gd name="connsiteY33" fmla="*/ 184070 h 223353"/>
                    <a:gd name="connsiteX34" fmla="*/ 0 w 286657"/>
                    <a:gd name="connsiteY34" fmla="*/ 156800 h 223353"/>
                    <a:gd name="connsiteX35" fmla="*/ 9090 w 286657"/>
                    <a:gd name="connsiteY35" fmla="*/ 145438 h 223353"/>
                    <a:gd name="connsiteX36" fmla="*/ 9090 w 286657"/>
                    <a:gd name="connsiteY36" fmla="*/ 129531 h 223353"/>
                    <a:gd name="connsiteX37" fmla="*/ 36360 w 286657"/>
                    <a:gd name="connsiteY37" fmla="*/ 97716 h 223353"/>
                    <a:gd name="connsiteX38" fmla="*/ 40905 w 286657"/>
                    <a:gd name="connsiteY38" fmla="*/ 74992 h 223353"/>
                    <a:gd name="connsiteX39" fmla="*/ 52267 w 286657"/>
                    <a:gd name="connsiteY39" fmla="*/ 65902 h 223353"/>
                    <a:gd name="connsiteX40" fmla="*/ 68174 w 286657"/>
                    <a:gd name="connsiteY40" fmla="*/ 70447 h 223353"/>
                    <a:gd name="connsiteX41" fmla="*/ 84082 w 286657"/>
                    <a:gd name="connsiteY41" fmla="*/ 59084 h 223353"/>
                    <a:gd name="connsiteX42" fmla="*/ 90899 w 286657"/>
                    <a:gd name="connsiteY42" fmla="*/ 47722 h 223353"/>
                    <a:gd name="connsiteX43" fmla="*/ 118169 w 286657"/>
                    <a:gd name="connsiteY43" fmla="*/ 38632 h 223353"/>
                    <a:gd name="connsiteX44" fmla="*/ 127259 w 286657"/>
                    <a:gd name="connsiteY44" fmla="*/ 22725 h 223353"/>
                    <a:gd name="connsiteX45" fmla="*/ 161346 w 286657"/>
                    <a:gd name="connsiteY45" fmla="*/ 6817 h 22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86657" h="223353">
                      <a:moveTo>
                        <a:pt x="181798" y="0"/>
                      </a:moveTo>
                      <a:lnTo>
                        <a:pt x="193160" y="11362"/>
                      </a:lnTo>
                      <a:lnTo>
                        <a:pt x="213613" y="6817"/>
                      </a:lnTo>
                      <a:lnTo>
                        <a:pt x="213613" y="22691"/>
                      </a:lnTo>
                      <a:lnTo>
                        <a:pt x="220756" y="21104"/>
                      </a:lnTo>
                      <a:lnTo>
                        <a:pt x="220756" y="41556"/>
                      </a:lnTo>
                      <a:lnTo>
                        <a:pt x="220756" y="51749"/>
                      </a:lnTo>
                      <a:lnTo>
                        <a:pt x="236337" y="70447"/>
                      </a:lnTo>
                      <a:lnTo>
                        <a:pt x="236337" y="76161"/>
                      </a:lnTo>
                      <a:lnTo>
                        <a:pt x="243480" y="84733"/>
                      </a:lnTo>
                      <a:lnTo>
                        <a:pt x="243480" y="88234"/>
                      </a:lnTo>
                      <a:lnTo>
                        <a:pt x="279514" y="97716"/>
                      </a:lnTo>
                      <a:lnTo>
                        <a:pt x="279514" y="110123"/>
                      </a:lnTo>
                      <a:lnTo>
                        <a:pt x="286657" y="112002"/>
                      </a:lnTo>
                      <a:lnTo>
                        <a:pt x="286657" y="132455"/>
                      </a:lnTo>
                      <a:lnTo>
                        <a:pt x="279840" y="148362"/>
                      </a:lnTo>
                      <a:lnTo>
                        <a:pt x="259388" y="148362"/>
                      </a:lnTo>
                      <a:lnTo>
                        <a:pt x="252570" y="164269"/>
                      </a:lnTo>
                      <a:lnTo>
                        <a:pt x="243480" y="171086"/>
                      </a:lnTo>
                      <a:lnTo>
                        <a:pt x="209393" y="171086"/>
                      </a:lnTo>
                      <a:lnTo>
                        <a:pt x="188941" y="164269"/>
                      </a:lnTo>
                      <a:lnTo>
                        <a:pt x="177579" y="171086"/>
                      </a:lnTo>
                      <a:lnTo>
                        <a:pt x="161671" y="171086"/>
                      </a:lnTo>
                      <a:lnTo>
                        <a:pt x="102587" y="171086"/>
                      </a:lnTo>
                      <a:lnTo>
                        <a:pt x="98042" y="191539"/>
                      </a:lnTo>
                      <a:lnTo>
                        <a:pt x="102587" y="218808"/>
                      </a:lnTo>
                      <a:lnTo>
                        <a:pt x="75317" y="214263"/>
                      </a:lnTo>
                      <a:lnTo>
                        <a:pt x="59410" y="214263"/>
                      </a:lnTo>
                      <a:lnTo>
                        <a:pt x="48048" y="223353"/>
                      </a:lnTo>
                      <a:lnTo>
                        <a:pt x="32140" y="214263"/>
                      </a:lnTo>
                      <a:lnTo>
                        <a:pt x="27595" y="202901"/>
                      </a:lnTo>
                      <a:lnTo>
                        <a:pt x="7143" y="198356"/>
                      </a:lnTo>
                      <a:lnTo>
                        <a:pt x="7143" y="185658"/>
                      </a:lnTo>
                      <a:lnTo>
                        <a:pt x="0" y="184070"/>
                      </a:lnTo>
                      <a:lnTo>
                        <a:pt x="0" y="156800"/>
                      </a:lnTo>
                      <a:lnTo>
                        <a:pt x="9090" y="145438"/>
                      </a:lnTo>
                      <a:lnTo>
                        <a:pt x="9090" y="129531"/>
                      </a:lnTo>
                      <a:lnTo>
                        <a:pt x="36360" y="97716"/>
                      </a:lnTo>
                      <a:lnTo>
                        <a:pt x="40905" y="74992"/>
                      </a:lnTo>
                      <a:lnTo>
                        <a:pt x="52267" y="65902"/>
                      </a:lnTo>
                      <a:lnTo>
                        <a:pt x="68174" y="70447"/>
                      </a:lnTo>
                      <a:lnTo>
                        <a:pt x="84082" y="59084"/>
                      </a:lnTo>
                      <a:lnTo>
                        <a:pt x="90899" y="47722"/>
                      </a:lnTo>
                      <a:lnTo>
                        <a:pt x="118169" y="38632"/>
                      </a:lnTo>
                      <a:lnTo>
                        <a:pt x="127259" y="22725"/>
                      </a:lnTo>
                      <a:lnTo>
                        <a:pt x="161346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6" name="Freeform 415">
                  <a:extLst>
                    <a:ext uri="{FF2B5EF4-FFF2-40B4-BE49-F238E27FC236}">
                      <a16:creationId xmlns:a16="http://schemas.microsoft.com/office/drawing/2014/main" id="{1EF0F1D4-777B-49CC-A443-4D7FB652D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110" y="2902727"/>
                  <a:ext cx="72278" cy="75994"/>
                </a:xfrm>
                <a:custGeom>
                  <a:avLst/>
                  <a:gdLst>
                    <a:gd name="connsiteX0" fmla="*/ 27270 w 79972"/>
                    <a:gd name="connsiteY0" fmla="*/ 0 h 84082"/>
                    <a:gd name="connsiteX1" fmla="*/ 32562 w 79972"/>
                    <a:gd name="connsiteY1" fmla="*/ 4234 h 84082"/>
                    <a:gd name="connsiteX2" fmla="*/ 36795 w 79972"/>
                    <a:gd name="connsiteY2" fmla="*/ 0 h 84082"/>
                    <a:gd name="connsiteX3" fmla="*/ 48157 w 79972"/>
                    <a:gd name="connsiteY3" fmla="*/ 9090 h 84082"/>
                    <a:gd name="connsiteX4" fmla="*/ 52702 w 79972"/>
                    <a:gd name="connsiteY4" fmla="*/ 15908 h 84082"/>
                    <a:gd name="connsiteX5" fmla="*/ 64065 w 79972"/>
                    <a:gd name="connsiteY5" fmla="*/ 20453 h 84082"/>
                    <a:gd name="connsiteX6" fmla="*/ 79972 w 79972"/>
                    <a:gd name="connsiteY6" fmla="*/ 31815 h 84082"/>
                    <a:gd name="connsiteX7" fmla="*/ 75427 w 79972"/>
                    <a:gd name="connsiteY7" fmla="*/ 36360 h 84082"/>
                    <a:gd name="connsiteX8" fmla="*/ 68610 w 79972"/>
                    <a:gd name="connsiteY8" fmla="*/ 47722 h 84082"/>
                    <a:gd name="connsiteX9" fmla="*/ 59520 w 79972"/>
                    <a:gd name="connsiteY9" fmla="*/ 52267 h 84082"/>
                    <a:gd name="connsiteX10" fmla="*/ 59520 w 79972"/>
                    <a:gd name="connsiteY10" fmla="*/ 46997 h 84082"/>
                    <a:gd name="connsiteX11" fmla="*/ 59085 w 79972"/>
                    <a:gd name="connsiteY11" fmla="*/ 47722 h 84082"/>
                    <a:gd name="connsiteX12" fmla="*/ 52307 w 79972"/>
                    <a:gd name="connsiteY12" fmla="*/ 51111 h 84082"/>
                    <a:gd name="connsiteX13" fmla="*/ 36795 w 79972"/>
                    <a:gd name="connsiteY13" fmla="*/ 68175 h 84082"/>
                    <a:gd name="connsiteX14" fmla="*/ 43613 w 79972"/>
                    <a:gd name="connsiteY14" fmla="*/ 84082 h 84082"/>
                    <a:gd name="connsiteX15" fmla="*/ 32250 w 79972"/>
                    <a:gd name="connsiteY15" fmla="*/ 79537 h 84082"/>
                    <a:gd name="connsiteX16" fmla="*/ 31974 w 79972"/>
                    <a:gd name="connsiteY16" fmla="*/ 79151 h 84082"/>
                    <a:gd name="connsiteX17" fmla="*/ 34088 w 79972"/>
                    <a:gd name="connsiteY17" fmla="*/ 84082 h 84082"/>
                    <a:gd name="connsiteX18" fmla="*/ 22725 w 79972"/>
                    <a:gd name="connsiteY18" fmla="*/ 79537 h 84082"/>
                    <a:gd name="connsiteX19" fmla="*/ 11363 w 79972"/>
                    <a:gd name="connsiteY19" fmla="*/ 63630 h 84082"/>
                    <a:gd name="connsiteX20" fmla="*/ 0 w 79972"/>
                    <a:gd name="connsiteY20" fmla="*/ 52267 h 84082"/>
                    <a:gd name="connsiteX21" fmla="*/ 0 w 79972"/>
                    <a:gd name="connsiteY21" fmla="*/ 43177 h 84082"/>
                    <a:gd name="connsiteX22" fmla="*/ 6817 w 79972"/>
                    <a:gd name="connsiteY22" fmla="*/ 15908 h 84082"/>
                    <a:gd name="connsiteX23" fmla="*/ 22725 w 79972"/>
                    <a:gd name="connsiteY23" fmla="*/ 4545 h 8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9972" h="84082">
                      <a:moveTo>
                        <a:pt x="27270" y="0"/>
                      </a:moveTo>
                      <a:lnTo>
                        <a:pt x="32562" y="4234"/>
                      </a:lnTo>
                      <a:lnTo>
                        <a:pt x="36795" y="0"/>
                      </a:lnTo>
                      <a:lnTo>
                        <a:pt x="48157" y="9090"/>
                      </a:lnTo>
                      <a:lnTo>
                        <a:pt x="52702" y="15908"/>
                      </a:lnTo>
                      <a:lnTo>
                        <a:pt x="64065" y="20453"/>
                      </a:lnTo>
                      <a:lnTo>
                        <a:pt x="79972" y="31815"/>
                      </a:lnTo>
                      <a:lnTo>
                        <a:pt x="75427" y="36360"/>
                      </a:lnTo>
                      <a:lnTo>
                        <a:pt x="68610" y="47722"/>
                      </a:lnTo>
                      <a:lnTo>
                        <a:pt x="59520" y="52267"/>
                      </a:lnTo>
                      <a:lnTo>
                        <a:pt x="59520" y="46997"/>
                      </a:lnTo>
                      <a:lnTo>
                        <a:pt x="59085" y="47722"/>
                      </a:lnTo>
                      <a:lnTo>
                        <a:pt x="52307" y="51111"/>
                      </a:lnTo>
                      <a:lnTo>
                        <a:pt x="36795" y="68175"/>
                      </a:lnTo>
                      <a:lnTo>
                        <a:pt x="43613" y="84082"/>
                      </a:lnTo>
                      <a:lnTo>
                        <a:pt x="32250" y="79537"/>
                      </a:lnTo>
                      <a:lnTo>
                        <a:pt x="31974" y="79151"/>
                      </a:lnTo>
                      <a:lnTo>
                        <a:pt x="34088" y="84082"/>
                      </a:lnTo>
                      <a:lnTo>
                        <a:pt x="22725" y="79537"/>
                      </a:lnTo>
                      <a:lnTo>
                        <a:pt x="11363" y="63630"/>
                      </a:lnTo>
                      <a:lnTo>
                        <a:pt x="0" y="52267"/>
                      </a:lnTo>
                      <a:lnTo>
                        <a:pt x="0" y="43177"/>
                      </a:lnTo>
                      <a:lnTo>
                        <a:pt x="6817" y="15908"/>
                      </a:lnTo>
                      <a:lnTo>
                        <a:pt x="22725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7" name="Freeform 413">
                  <a:extLst>
                    <a:ext uri="{FF2B5EF4-FFF2-40B4-BE49-F238E27FC236}">
                      <a16:creationId xmlns:a16="http://schemas.microsoft.com/office/drawing/2014/main" id="{455ADB53-5028-41A8-8F07-ADCFCB0EA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933" y="2779496"/>
                  <a:ext cx="144163" cy="180740"/>
                </a:xfrm>
                <a:custGeom>
                  <a:avLst/>
                  <a:gdLst>
                    <a:gd name="connsiteX0" fmla="*/ 24997 w 159508"/>
                    <a:gd name="connsiteY0" fmla="*/ 0 h 199977"/>
                    <a:gd name="connsiteX1" fmla="*/ 34522 w 159508"/>
                    <a:gd name="connsiteY1" fmla="*/ 0 h 199977"/>
                    <a:gd name="connsiteX2" fmla="*/ 47722 w 159508"/>
                    <a:gd name="connsiteY2" fmla="*/ 0 h 199977"/>
                    <a:gd name="connsiteX3" fmla="*/ 57247 w 159508"/>
                    <a:gd name="connsiteY3" fmla="*/ 0 h 199977"/>
                    <a:gd name="connsiteX4" fmla="*/ 77699 w 159508"/>
                    <a:gd name="connsiteY4" fmla="*/ 22725 h 199977"/>
                    <a:gd name="connsiteX5" fmla="*/ 77699 w 159508"/>
                    <a:gd name="connsiteY5" fmla="*/ 38632 h 199977"/>
                    <a:gd name="connsiteX6" fmla="*/ 104969 w 159508"/>
                    <a:gd name="connsiteY6" fmla="*/ 54539 h 199977"/>
                    <a:gd name="connsiteX7" fmla="*/ 104969 w 159508"/>
                    <a:gd name="connsiteY7" fmla="*/ 70447 h 199977"/>
                    <a:gd name="connsiteX8" fmla="*/ 122091 w 159508"/>
                    <a:gd name="connsiteY8" fmla="*/ 82432 h 199977"/>
                    <a:gd name="connsiteX9" fmla="*/ 127259 w 159508"/>
                    <a:gd name="connsiteY9" fmla="*/ 77264 h 199977"/>
                    <a:gd name="connsiteX10" fmla="*/ 134062 w 159508"/>
                    <a:gd name="connsiteY10" fmla="*/ 79985 h 199977"/>
                    <a:gd name="connsiteX11" fmla="*/ 136784 w 159508"/>
                    <a:gd name="connsiteY11" fmla="*/ 77264 h 199977"/>
                    <a:gd name="connsiteX12" fmla="*/ 148146 w 159508"/>
                    <a:gd name="connsiteY12" fmla="*/ 81809 h 199977"/>
                    <a:gd name="connsiteX13" fmla="*/ 136784 w 159508"/>
                    <a:gd name="connsiteY13" fmla="*/ 93171 h 199977"/>
                    <a:gd name="connsiteX14" fmla="*/ 148146 w 159508"/>
                    <a:gd name="connsiteY14" fmla="*/ 102261 h 199977"/>
                    <a:gd name="connsiteX15" fmla="*/ 136784 w 159508"/>
                    <a:gd name="connsiteY15" fmla="*/ 113623 h 199977"/>
                    <a:gd name="connsiteX16" fmla="*/ 136784 w 159508"/>
                    <a:gd name="connsiteY16" fmla="*/ 129531 h 199977"/>
                    <a:gd name="connsiteX17" fmla="*/ 159508 w 159508"/>
                    <a:gd name="connsiteY17" fmla="*/ 152255 h 199977"/>
                    <a:gd name="connsiteX18" fmla="*/ 143601 w 159508"/>
                    <a:gd name="connsiteY18" fmla="*/ 168163 h 199977"/>
                    <a:gd name="connsiteX19" fmla="*/ 136784 w 159508"/>
                    <a:gd name="connsiteY19" fmla="*/ 184070 h 199977"/>
                    <a:gd name="connsiteX20" fmla="*/ 143601 w 159508"/>
                    <a:gd name="connsiteY20" fmla="*/ 188615 h 199977"/>
                    <a:gd name="connsiteX21" fmla="*/ 136784 w 159508"/>
                    <a:gd name="connsiteY21" fmla="*/ 199977 h 199977"/>
                    <a:gd name="connsiteX22" fmla="*/ 127259 w 159508"/>
                    <a:gd name="connsiteY22" fmla="*/ 199977 h 199977"/>
                    <a:gd name="connsiteX23" fmla="*/ 120876 w 159508"/>
                    <a:gd name="connsiteY23" fmla="*/ 199977 h 199977"/>
                    <a:gd name="connsiteX24" fmla="*/ 111351 w 159508"/>
                    <a:gd name="connsiteY24" fmla="*/ 199977 h 199977"/>
                    <a:gd name="connsiteX25" fmla="*/ 104969 w 159508"/>
                    <a:gd name="connsiteY25" fmla="*/ 199977 h 199977"/>
                    <a:gd name="connsiteX26" fmla="*/ 95444 w 159508"/>
                    <a:gd name="connsiteY26" fmla="*/ 199977 h 199977"/>
                    <a:gd name="connsiteX27" fmla="*/ 99989 w 159508"/>
                    <a:gd name="connsiteY27" fmla="*/ 188615 h 199977"/>
                    <a:gd name="connsiteX28" fmla="*/ 106806 w 159508"/>
                    <a:gd name="connsiteY28" fmla="*/ 179525 h 199977"/>
                    <a:gd name="connsiteX29" fmla="*/ 99989 w 159508"/>
                    <a:gd name="connsiteY29" fmla="*/ 179525 h 199977"/>
                    <a:gd name="connsiteX30" fmla="*/ 90899 w 159508"/>
                    <a:gd name="connsiteY30" fmla="*/ 172708 h 199977"/>
                    <a:gd name="connsiteX31" fmla="*/ 84082 w 159508"/>
                    <a:gd name="connsiteY31" fmla="*/ 168163 h 199977"/>
                    <a:gd name="connsiteX32" fmla="*/ 79537 w 159508"/>
                    <a:gd name="connsiteY32" fmla="*/ 161345 h 199977"/>
                    <a:gd name="connsiteX33" fmla="*/ 74992 w 159508"/>
                    <a:gd name="connsiteY33" fmla="*/ 156800 h 199977"/>
                    <a:gd name="connsiteX34" fmla="*/ 72357 w 159508"/>
                    <a:gd name="connsiteY34" fmla="*/ 155044 h 199977"/>
                    <a:gd name="connsiteX35" fmla="*/ 68609 w 159508"/>
                    <a:gd name="connsiteY35" fmla="*/ 168163 h 199977"/>
                    <a:gd name="connsiteX36" fmla="*/ 57247 w 159508"/>
                    <a:gd name="connsiteY36" fmla="*/ 172708 h 199977"/>
                    <a:gd name="connsiteX37" fmla="*/ 61792 w 159508"/>
                    <a:gd name="connsiteY37" fmla="*/ 168163 h 199977"/>
                    <a:gd name="connsiteX38" fmla="*/ 59543 w 159508"/>
                    <a:gd name="connsiteY38" fmla="*/ 166556 h 199977"/>
                    <a:gd name="connsiteX39" fmla="*/ 59084 w 159508"/>
                    <a:gd name="connsiteY39" fmla="*/ 168163 h 199977"/>
                    <a:gd name="connsiteX40" fmla="*/ 47722 w 159508"/>
                    <a:gd name="connsiteY40" fmla="*/ 172708 h 199977"/>
                    <a:gd name="connsiteX41" fmla="*/ 52267 w 159508"/>
                    <a:gd name="connsiteY41" fmla="*/ 168163 h 199977"/>
                    <a:gd name="connsiteX42" fmla="*/ 36360 w 159508"/>
                    <a:gd name="connsiteY42" fmla="*/ 156800 h 199977"/>
                    <a:gd name="connsiteX43" fmla="*/ 24997 w 159508"/>
                    <a:gd name="connsiteY43" fmla="*/ 152255 h 199977"/>
                    <a:gd name="connsiteX44" fmla="*/ 20452 w 159508"/>
                    <a:gd name="connsiteY44" fmla="*/ 145438 h 199977"/>
                    <a:gd name="connsiteX45" fmla="*/ 9090 w 159508"/>
                    <a:gd name="connsiteY45" fmla="*/ 136348 h 199977"/>
                    <a:gd name="connsiteX46" fmla="*/ 18615 w 159508"/>
                    <a:gd name="connsiteY46" fmla="*/ 136348 h 199977"/>
                    <a:gd name="connsiteX47" fmla="*/ 20452 w 159508"/>
                    <a:gd name="connsiteY47" fmla="*/ 136348 h 199977"/>
                    <a:gd name="connsiteX48" fmla="*/ 24997 w 159508"/>
                    <a:gd name="connsiteY48" fmla="*/ 109078 h 199977"/>
                    <a:gd name="connsiteX49" fmla="*/ 9090 w 159508"/>
                    <a:gd name="connsiteY49" fmla="*/ 93171 h 199977"/>
                    <a:gd name="connsiteX50" fmla="*/ 15908 w 159508"/>
                    <a:gd name="connsiteY50" fmla="*/ 70447 h 199977"/>
                    <a:gd name="connsiteX51" fmla="*/ 14070 w 159508"/>
                    <a:gd name="connsiteY51" fmla="*/ 70447 h 199977"/>
                    <a:gd name="connsiteX52" fmla="*/ 4545 w 159508"/>
                    <a:gd name="connsiteY52" fmla="*/ 70447 h 199977"/>
                    <a:gd name="connsiteX53" fmla="*/ 15908 w 159508"/>
                    <a:gd name="connsiteY53" fmla="*/ 49994 h 199977"/>
                    <a:gd name="connsiteX54" fmla="*/ 4545 w 159508"/>
                    <a:gd name="connsiteY54" fmla="*/ 34087 h 199977"/>
                    <a:gd name="connsiteX55" fmla="*/ 0 w 159508"/>
                    <a:gd name="connsiteY55" fmla="*/ 11362 h 199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59508" h="199977">
                      <a:moveTo>
                        <a:pt x="24997" y="0"/>
                      </a:moveTo>
                      <a:lnTo>
                        <a:pt x="34522" y="0"/>
                      </a:lnTo>
                      <a:lnTo>
                        <a:pt x="47722" y="0"/>
                      </a:lnTo>
                      <a:lnTo>
                        <a:pt x="57247" y="0"/>
                      </a:lnTo>
                      <a:lnTo>
                        <a:pt x="77699" y="22725"/>
                      </a:lnTo>
                      <a:lnTo>
                        <a:pt x="77699" y="38632"/>
                      </a:lnTo>
                      <a:lnTo>
                        <a:pt x="104969" y="54539"/>
                      </a:lnTo>
                      <a:lnTo>
                        <a:pt x="104969" y="70447"/>
                      </a:lnTo>
                      <a:lnTo>
                        <a:pt x="122091" y="82432"/>
                      </a:lnTo>
                      <a:lnTo>
                        <a:pt x="127259" y="77264"/>
                      </a:lnTo>
                      <a:lnTo>
                        <a:pt x="134062" y="79985"/>
                      </a:lnTo>
                      <a:lnTo>
                        <a:pt x="136784" y="77264"/>
                      </a:lnTo>
                      <a:lnTo>
                        <a:pt x="148146" y="81809"/>
                      </a:lnTo>
                      <a:lnTo>
                        <a:pt x="136784" y="93171"/>
                      </a:lnTo>
                      <a:lnTo>
                        <a:pt x="148146" y="102261"/>
                      </a:lnTo>
                      <a:lnTo>
                        <a:pt x="136784" y="113623"/>
                      </a:lnTo>
                      <a:lnTo>
                        <a:pt x="136784" y="129531"/>
                      </a:lnTo>
                      <a:lnTo>
                        <a:pt x="159508" y="152255"/>
                      </a:lnTo>
                      <a:lnTo>
                        <a:pt x="143601" y="168163"/>
                      </a:lnTo>
                      <a:lnTo>
                        <a:pt x="136784" y="184070"/>
                      </a:lnTo>
                      <a:lnTo>
                        <a:pt x="143601" y="188615"/>
                      </a:lnTo>
                      <a:lnTo>
                        <a:pt x="136784" y="199977"/>
                      </a:lnTo>
                      <a:lnTo>
                        <a:pt x="127259" y="199977"/>
                      </a:lnTo>
                      <a:lnTo>
                        <a:pt x="120876" y="199977"/>
                      </a:lnTo>
                      <a:lnTo>
                        <a:pt x="111351" y="199977"/>
                      </a:lnTo>
                      <a:lnTo>
                        <a:pt x="104969" y="199977"/>
                      </a:lnTo>
                      <a:lnTo>
                        <a:pt x="95444" y="199977"/>
                      </a:lnTo>
                      <a:lnTo>
                        <a:pt x="99989" y="188615"/>
                      </a:lnTo>
                      <a:lnTo>
                        <a:pt x="106806" y="179525"/>
                      </a:lnTo>
                      <a:lnTo>
                        <a:pt x="99989" y="179525"/>
                      </a:lnTo>
                      <a:lnTo>
                        <a:pt x="90899" y="172708"/>
                      </a:lnTo>
                      <a:lnTo>
                        <a:pt x="84082" y="168163"/>
                      </a:lnTo>
                      <a:lnTo>
                        <a:pt x="79537" y="161345"/>
                      </a:lnTo>
                      <a:lnTo>
                        <a:pt x="74992" y="156800"/>
                      </a:lnTo>
                      <a:lnTo>
                        <a:pt x="72357" y="155044"/>
                      </a:lnTo>
                      <a:lnTo>
                        <a:pt x="68609" y="168163"/>
                      </a:lnTo>
                      <a:lnTo>
                        <a:pt x="57247" y="172708"/>
                      </a:lnTo>
                      <a:lnTo>
                        <a:pt x="61792" y="168163"/>
                      </a:lnTo>
                      <a:lnTo>
                        <a:pt x="59543" y="166556"/>
                      </a:lnTo>
                      <a:lnTo>
                        <a:pt x="59084" y="168163"/>
                      </a:lnTo>
                      <a:lnTo>
                        <a:pt x="47722" y="172708"/>
                      </a:lnTo>
                      <a:lnTo>
                        <a:pt x="52267" y="168163"/>
                      </a:lnTo>
                      <a:lnTo>
                        <a:pt x="36360" y="156800"/>
                      </a:lnTo>
                      <a:lnTo>
                        <a:pt x="24997" y="152255"/>
                      </a:lnTo>
                      <a:lnTo>
                        <a:pt x="20452" y="145438"/>
                      </a:lnTo>
                      <a:lnTo>
                        <a:pt x="9090" y="136348"/>
                      </a:lnTo>
                      <a:lnTo>
                        <a:pt x="18615" y="136348"/>
                      </a:lnTo>
                      <a:lnTo>
                        <a:pt x="20452" y="136348"/>
                      </a:lnTo>
                      <a:lnTo>
                        <a:pt x="24997" y="109078"/>
                      </a:lnTo>
                      <a:lnTo>
                        <a:pt x="9090" y="93171"/>
                      </a:lnTo>
                      <a:lnTo>
                        <a:pt x="15908" y="70447"/>
                      </a:lnTo>
                      <a:lnTo>
                        <a:pt x="14070" y="70447"/>
                      </a:lnTo>
                      <a:lnTo>
                        <a:pt x="4545" y="70447"/>
                      </a:lnTo>
                      <a:lnTo>
                        <a:pt x="15908" y="49994"/>
                      </a:lnTo>
                      <a:lnTo>
                        <a:pt x="4545" y="34087"/>
                      </a:lnTo>
                      <a:lnTo>
                        <a:pt x="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8" name="Freeform 411">
                  <a:extLst>
                    <a:ext uri="{FF2B5EF4-FFF2-40B4-BE49-F238E27FC236}">
                      <a16:creationId xmlns:a16="http://schemas.microsoft.com/office/drawing/2014/main" id="{53E12FC4-18DC-4C14-A9EA-78EABF748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205" y="2249602"/>
                  <a:ext cx="322751" cy="273164"/>
                </a:xfrm>
                <a:custGeom>
                  <a:avLst/>
                  <a:gdLst>
                    <a:gd name="connsiteX0" fmla="*/ 184079 w 357103"/>
                    <a:gd name="connsiteY0" fmla="*/ 0 h 302238"/>
                    <a:gd name="connsiteX1" fmla="*/ 188461 w 357103"/>
                    <a:gd name="connsiteY1" fmla="*/ 1949 h 302238"/>
                    <a:gd name="connsiteX2" fmla="*/ 191223 w 357103"/>
                    <a:gd name="connsiteY2" fmla="*/ 0 h 302238"/>
                    <a:gd name="connsiteX3" fmla="*/ 232133 w 357103"/>
                    <a:gd name="connsiteY3" fmla="*/ 18195 h 302238"/>
                    <a:gd name="connsiteX4" fmla="*/ 237816 w 357103"/>
                    <a:gd name="connsiteY4" fmla="*/ 31502 h 302238"/>
                    <a:gd name="connsiteX5" fmla="*/ 247701 w 357103"/>
                    <a:gd name="connsiteY5" fmla="*/ 27262 h 302238"/>
                    <a:gd name="connsiteX6" fmla="*/ 251939 w 357103"/>
                    <a:gd name="connsiteY6" fmla="*/ 28508 h 302238"/>
                    <a:gd name="connsiteX7" fmla="*/ 254845 w 357103"/>
                    <a:gd name="connsiteY7" fmla="*/ 27262 h 302238"/>
                    <a:gd name="connsiteX8" fmla="*/ 293481 w 357103"/>
                    <a:gd name="connsiteY8" fmla="*/ 38626 h 302238"/>
                    <a:gd name="connsiteX9" fmla="*/ 298030 w 357103"/>
                    <a:gd name="connsiteY9" fmla="*/ 70452 h 302238"/>
                    <a:gd name="connsiteX10" fmla="*/ 286656 w 357103"/>
                    <a:gd name="connsiteY10" fmla="*/ 86350 h 302238"/>
                    <a:gd name="connsiteX11" fmla="*/ 313918 w 357103"/>
                    <a:gd name="connsiteY11" fmla="*/ 129539 h 302238"/>
                    <a:gd name="connsiteX12" fmla="*/ 325292 w 357103"/>
                    <a:gd name="connsiteY12" fmla="*/ 140903 h 302238"/>
                    <a:gd name="connsiteX13" fmla="*/ 325292 w 357103"/>
                    <a:gd name="connsiteY13" fmla="*/ 152268 h 302238"/>
                    <a:gd name="connsiteX14" fmla="*/ 345730 w 357103"/>
                    <a:gd name="connsiteY14" fmla="*/ 161335 h 302238"/>
                    <a:gd name="connsiteX15" fmla="*/ 357103 w 357103"/>
                    <a:gd name="connsiteY15" fmla="*/ 179530 h 302238"/>
                    <a:gd name="connsiteX16" fmla="*/ 345730 w 357103"/>
                    <a:gd name="connsiteY16" fmla="*/ 195427 h 302238"/>
                    <a:gd name="connsiteX17" fmla="*/ 335336 w 357103"/>
                    <a:gd name="connsiteY17" fmla="*/ 202923 h 302238"/>
                    <a:gd name="connsiteX18" fmla="*/ 329159 w 357103"/>
                    <a:gd name="connsiteY18" fmla="*/ 202225 h 302238"/>
                    <a:gd name="connsiteX19" fmla="*/ 328192 w 357103"/>
                    <a:gd name="connsiteY19" fmla="*/ 202923 h 302238"/>
                    <a:gd name="connsiteX20" fmla="*/ 310162 w 357103"/>
                    <a:gd name="connsiteY20" fmla="*/ 200887 h 302238"/>
                    <a:gd name="connsiteX21" fmla="*/ 316403 w 357103"/>
                    <a:gd name="connsiteY21" fmla="*/ 207940 h 302238"/>
                    <a:gd name="connsiteX22" fmla="*/ 323437 w 357103"/>
                    <a:gd name="connsiteY22" fmla="*/ 215889 h 302238"/>
                    <a:gd name="connsiteX23" fmla="*/ 325292 w 357103"/>
                    <a:gd name="connsiteY23" fmla="*/ 254515 h 302238"/>
                    <a:gd name="connsiteX24" fmla="*/ 293481 w 357103"/>
                    <a:gd name="connsiteY24" fmla="*/ 259048 h 302238"/>
                    <a:gd name="connsiteX25" fmla="*/ 282107 w 357103"/>
                    <a:gd name="connsiteY25" fmla="*/ 274976 h 302238"/>
                    <a:gd name="connsiteX26" fmla="*/ 282107 w 357103"/>
                    <a:gd name="connsiteY26" fmla="*/ 302238 h 302238"/>
                    <a:gd name="connsiteX27" fmla="*/ 274963 w 357103"/>
                    <a:gd name="connsiteY27" fmla="*/ 300200 h 302238"/>
                    <a:gd name="connsiteX28" fmla="*/ 274963 w 357103"/>
                    <a:gd name="connsiteY28" fmla="*/ 302238 h 302238"/>
                    <a:gd name="connsiteX29" fmla="*/ 259075 w 357103"/>
                    <a:gd name="connsiteY29" fmla="*/ 297705 h 302238"/>
                    <a:gd name="connsiteX30" fmla="*/ 232133 w 357103"/>
                    <a:gd name="connsiteY30" fmla="*/ 297705 h 302238"/>
                    <a:gd name="connsiteX31" fmla="*/ 224989 w 357103"/>
                    <a:gd name="connsiteY31" fmla="*/ 297705 h 302238"/>
                    <a:gd name="connsiteX32" fmla="*/ 218488 w 357103"/>
                    <a:gd name="connsiteY32" fmla="*/ 289585 h 302238"/>
                    <a:gd name="connsiteX33" fmla="*/ 207111 w 357103"/>
                    <a:gd name="connsiteY33" fmla="*/ 297705 h 302238"/>
                    <a:gd name="connsiteX34" fmla="*/ 204139 w 357103"/>
                    <a:gd name="connsiteY34" fmla="*/ 294727 h 302238"/>
                    <a:gd name="connsiteX35" fmla="*/ 199967 w 357103"/>
                    <a:gd name="connsiteY35" fmla="*/ 297705 h 302238"/>
                    <a:gd name="connsiteX36" fmla="*/ 188628 w 357103"/>
                    <a:gd name="connsiteY36" fmla="*/ 286340 h 302238"/>
                    <a:gd name="connsiteX37" fmla="*/ 168475 w 357103"/>
                    <a:gd name="connsiteY37" fmla="*/ 286340 h 302238"/>
                    <a:gd name="connsiteX38" fmla="*/ 161331 w 357103"/>
                    <a:gd name="connsiteY38" fmla="*/ 286340 h 302238"/>
                    <a:gd name="connsiteX39" fmla="*/ 118181 w 357103"/>
                    <a:gd name="connsiteY39" fmla="*/ 274976 h 302238"/>
                    <a:gd name="connsiteX40" fmla="*/ 81821 w 357103"/>
                    <a:gd name="connsiteY40" fmla="*/ 270412 h 302238"/>
                    <a:gd name="connsiteX41" fmla="*/ 61668 w 357103"/>
                    <a:gd name="connsiteY41" fmla="*/ 270412 h 302238"/>
                    <a:gd name="connsiteX42" fmla="*/ 38956 w 357103"/>
                    <a:gd name="connsiteY42" fmla="*/ 286340 h 302238"/>
                    <a:gd name="connsiteX43" fmla="*/ 31812 w 357103"/>
                    <a:gd name="connsiteY43" fmla="*/ 286340 h 302238"/>
                    <a:gd name="connsiteX44" fmla="*/ 23067 w 357103"/>
                    <a:gd name="connsiteY44" fmla="*/ 286340 h 302238"/>
                    <a:gd name="connsiteX45" fmla="*/ 15923 w 357103"/>
                    <a:gd name="connsiteY45" fmla="*/ 286340 h 302238"/>
                    <a:gd name="connsiteX46" fmla="*/ 11374 w 357103"/>
                    <a:gd name="connsiteY46" fmla="*/ 259048 h 302238"/>
                    <a:gd name="connsiteX47" fmla="*/ 0 w 357103"/>
                    <a:gd name="connsiteY47" fmla="*/ 231786 h 302238"/>
                    <a:gd name="connsiteX48" fmla="*/ 27262 w 357103"/>
                    <a:gd name="connsiteY48" fmla="*/ 220422 h 302238"/>
                    <a:gd name="connsiteX49" fmla="*/ 27262 w 357103"/>
                    <a:gd name="connsiteY49" fmla="*/ 195427 h 302238"/>
                    <a:gd name="connsiteX50" fmla="*/ 15923 w 357103"/>
                    <a:gd name="connsiteY50" fmla="*/ 172699 h 302238"/>
                    <a:gd name="connsiteX51" fmla="*/ 11374 w 357103"/>
                    <a:gd name="connsiteY51" fmla="*/ 145437 h 302238"/>
                    <a:gd name="connsiteX52" fmla="*/ 18518 w 357103"/>
                    <a:gd name="connsiteY52" fmla="*/ 145437 h 302238"/>
                    <a:gd name="connsiteX53" fmla="*/ 47735 w 357103"/>
                    <a:gd name="connsiteY53" fmla="*/ 145437 h 302238"/>
                    <a:gd name="connsiteX54" fmla="*/ 86370 w 357103"/>
                    <a:gd name="connsiteY54" fmla="*/ 124976 h 302238"/>
                    <a:gd name="connsiteX55" fmla="*/ 97709 w 357103"/>
                    <a:gd name="connsiteY55" fmla="*/ 86350 h 302238"/>
                    <a:gd name="connsiteX56" fmla="*/ 129520 w 357103"/>
                    <a:gd name="connsiteY56" fmla="*/ 65888 h 302238"/>
                    <a:gd name="connsiteX57" fmla="*/ 124971 w 357103"/>
                    <a:gd name="connsiteY57" fmla="*/ 38626 h 302238"/>
                    <a:gd name="connsiteX58" fmla="*/ 145443 w 357103"/>
                    <a:gd name="connsiteY58" fmla="*/ 27262 h 302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7103" h="302238">
                      <a:moveTo>
                        <a:pt x="184079" y="0"/>
                      </a:moveTo>
                      <a:lnTo>
                        <a:pt x="188461" y="1949"/>
                      </a:lnTo>
                      <a:lnTo>
                        <a:pt x="191223" y="0"/>
                      </a:lnTo>
                      <a:lnTo>
                        <a:pt x="232133" y="18195"/>
                      </a:lnTo>
                      <a:lnTo>
                        <a:pt x="237816" y="31502"/>
                      </a:lnTo>
                      <a:lnTo>
                        <a:pt x="247701" y="27262"/>
                      </a:lnTo>
                      <a:lnTo>
                        <a:pt x="251939" y="28508"/>
                      </a:lnTo>
                      <a:lnTo>
                        <a:pt x="254845" y="27262"/>
                      </a:lnTo>
                      <a:lnTo>
                        <a:pt x="293481" y="38626"/>
                      </a:lnTo>
                      <a:cubicBezTo>
                        <a:pt x="294986" y="49235"/>
                        <a:pt x="296525" y="59843"/>
                        <a:pt x="298030" y="70452"/>
                      </a:cubicBezTo>
                      <a:lnTo>
                        <a:pt x="286656" y="86350"/>
                      </a:lnTo>
                      <a:lnTo>
                        <a:pt x="313918" y="129539"/>
                      </a:lnTo>
                      <a:lnTo>
                        <a:pt x="325292" y="140903"/>
                      </a:lnTo>
                      <a:lnTo>
                        <a:pt x="325292" y="152268"/>
                      </a:lnTo>
                      <a:lnTo>
                        <a:pt x="345730" y="161335"/>
                      </a:lnTo>
                      <a:lnTo>
                        <a:pt x="357103" y="179530"/>
                      </a:lnTo>
                      <a:lnTo>
                        <a:pt x="345730" y="195427"/>
                      </a:lnTo>
                      <a:lnTo>
                        <a:pt x="335336" y="202923"/>
                      </a:lnTo>
                      <a:lnTo>
                        <a:pt x="329159" y="202225"/>
                      </a:lnTo>
                      <a:lnTo>
                        <a:pt x="328192" y="202923"/>
                      </a:lnTo>
                      <a:lnTo>
                        <a:pt x="310162" y="200887"/>
                      </a:lnTo>
                      <a:lnTo>
                        <a:pt x="316403" y="207940"/>
                      </a:lnTo>
                      <a:cubicBezTo>
                        <a:pt x="319544" y="210592"/>
                        <a:pt x="322685" y="213244"/>
                        <a:pt x="323437" y="215889"/>
                      </a:cubicBezTo>
                      <a:cubicBezTo>
                        <a:pt x="327217" y="228764"/>
                        <a:pt x="321512" y="241639"/>
                        <a:pt x="325292" y="254515"/>
                      </a:cubicBezTo>
                      <a:lnTo>
                        <a:pt x="293481" y="259048"/>
                      </a:lnTo>
                      <a:lnTo>
                        <a:pt x="282107" y="274976"/>
                      </a:lnTo>
                      <a:lnTo>
                        <a:pt x="282107" y="302238"/>
                      </a:lnTo>
                      <a:lnTo>
                        <a:pt x="274963" y="300200"/>
                      </a:lnTo>
                      <a:lnTo>
                        <a:pt x="274963" y="302238"/>
                      </a:lnTo>
                      <a:lnTo>
                        <a:pt x="259075" y="297705"/>
                      </a:lnTo>
                      <a:lnTo>
                        <a:pt x="232133" y="297705"/>
                      </a:lnTo>
                      <a:lnTo>
                        <a:pt x="224989" y="297705"/>
                      </a:lnTo>
                      <a:lnTo>
                        <a:pt x="218488" y="289585"/>
                      </a:lnTo>
                      <a:lnTo>
                        <a:pt x="207111" y="297705"/>
                      </a:lnTo>
                      <a:lnTo>
                        <a:pt x="204139" y="294727"/>
                      </a:lnTo>
                      <a:lnTo>
                        <a:pt x="199967" y="297705"/>
                      </a:lnTo>
                      <a:lnTo>
                        <a:pt x="188628" y="286340"/>
                      </a:lnTo>
                      <a:lnTo>
                        <a:pt x="168475" y="286340"/>
                      </a:lnTo>
                      <a:lnTo>
                        <a:pt x="161331" y="286340"/>
                      </a:lnTo>
                      <a:lnTo>
                        <a:pt x="118181" y="274976"/>
                      </a:lnTo>
                      <a:lnTo>
                        <a:pt x="81821" y="270412"/>
                      </a:lnTo>
                      <a:lnTo>
                        <a:pt x="61668" y="270412"/>
                      </a:lnTo>
                      <a:lnTo>
                        <a:pt x="38956" y="286340"/>
                      </a:lnTo>
                      <a:lnTo>
                        <a:pt x="31812" y="286340"/>
                      </a:lnTo>
                      <a:lnTo>
                        <a:pt x="23067" y="286340"/>
                      </a:lnTo>
                      <a:lnTo>
                        <a:pt x="15923" y="286340"/>
                      </a:lnTo>
                      <a:cubicBezTo>
                        <a:pt x="14419" y="277243"/>
                        <a:pt x="12879" y="268146"/>
                        <a:pt x="11374" y="259048"/>
                      </a:cubicBezTo>
                      <a:cubicBezTo>
                        <a:pt x="7594" y="249951"/>
                        <a:pt x="3779" y="240884"/>
                        <a:pt x="0" y="231786"/>
                      </a:cubicBezTo>
                      <a:lnTo>
                        <a:pt x="27262" y="220422"/>
                      </a:lnTo>
                      <a:lnTo>
                        <a:pt x="27262" y="195427"/>
                      </a:lnTo>
                      <a:lnTo>
                        <a:pt x="15923" y="172699"/>
                      </a:lnTo>
                      <a:cubicBezTo>
                        <a:pt x="14419" y="163602"/>
                        <a:pt x="12879" y="154534"/>
                        <a:pt x="11374" y="145437"/>
                      </a:cubicBezTo>
                      <a:lnTo>
                        <a:pt x="18518" y="145437"/>
                      </a:lnTo>
                      <a:lnTo>
                        <a:pt x="47735" y="145437"/>
                      </a:lnTo>
                      <a:lnTo>
                        <a:pt x="86370" y="124976"/>
                      </a:lnTo>
                      <a:lnTo>
                        <a:pt x="97709" y="86350"/>
                      </a:lnTo>
                      <a:lnTo>
                        <a:pt x="129520" y="65888"/>
                      </a:lnTo>
                      <a:cubicBezTo>
                        <a:pt x="128015" y="56791"/>
                        <a:pt x="126475" y="47724"/>
                        <a:pt x="124971" y="38626"/>
                      </a:cubicBezTo>
                      <a:lnTo>
                        <a:pt x="145443" y="272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9" name="Freeform 408">
                  <a:extLst>
                    <a:ext uri="{FF2B5EF4-FFF2-40B4-BE49-F238E27FC236}">
                      <a16:creationId xmlns:a16="http://schemas.microsoft.com/office/drawing/2014/main" id="{EC65568E-0134-4122-A46A-764C817E7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6275" y="2666436"/>
                  <a:ext cx="115212" cy="147977"/>
                </a:xfrm>
                <a:custGeom>
                  <a:avLst/>
                  <a:gdLst>
                    <a:gd name="connsiteX0" fmla="*/ 36577 w 127475"/>
                    <a:gd name="connsiteY0" fmla="*/ 0 h 163727"/>
                    <a:gd name="connsiteX1" fmla="*/ 63846 w 127475"/>
                    <a:gd name="connsiteY1" fmla="*/ 15907 h 163727"/>
                    <a:gd name="connsiteX2" fmla="*/ 79754 w 127475"/>
                    <a:gd name="connsiteY2" fmla="*/ 20452 h 163727"/>
                    <a:gd name="connsiteX3" fmla="*/ 95661 w 127475"/>
                    <a:gd name="connsiteY3" fmla="*/ 31815 h 163727"/>
                    <a:gd name="connsiteX4" fmla="*/ 91116 w 127475"/>
                    <a:gd name="connsiteY4" fmla="*/ 54540 h 163727"/>
                    <a:gd name="connsiteX5" fmla="*/ 107023 w 127475"/>
                    <a:gd name="connsiteY5" fmla="*/ 59085 h 163727"/>
                    <a:gd name="connsiteX6" fmla="*/ 111568 w 127475"/>
                    <a:gd name="connsiteY6" fmla="*/ 86354 h 163727"/>
                    <a:gd name="connsiteX7" fmla="*/ 122930 w 127475"/>
                    <a:gd name="connsiteY7" fmla="*/ 97717 h 163727"/>
                    <a:gd name="connsiteX8" fmla="*/ 122930 w 127475"/>
                    <a:gd name="connsiteY8" fmla="*/ 102262 h 163727"/>
                    <a:gd name="connsiteX9" fmla="*/ 127475 w 127475"/>
                    <a:gd name="connsiteY9" fmla="*/ 106807 h 163727"/>
                    <a:gd name="connsiteX10" fmla="*/ 118385 w 127475"/>
                    <a:gd name="connsiteY10" fmla="*/ 113624 h 163727"/>
                    <a:gd name="connsiteX11" fmla="*/ 116798 w 127475"/>
                    <a:gd name="connsiteY11" fmla="*/ 113624 h 163727"/>
                    <a:gd name="connsiteX12" fmla="*/ 113623 w 127475"/>
                    <a:gd name="connsiteY12" fmla="*/ 116005 h 163727"/>
                    <a:gd name="connsiteX13" fmla="*/ 90899 w 127475"/>
                    <a:gd name="connsiteY13" fmla="*/ 116005 h 163727"/>
                    <a:gd name="connsiteX14" fmla="*/ 86354 w 127475"/>
                    <a:gd name="connsiteY14" fmla="*/ 109188 h 163727"/>
                    <a:gd name="connsiteX15" fmla="*/ 85727 w 127475"/>
                    <a:gd name="connsiteY15" fmla="*/ 109188 h 163727"/>
                    <a:gd name="connsiteX16" fmla="*/ 91116 w 127475"/>
                    <a:gd name="connsiteY16" fmla="*/ 118169 h 163727"/>
                    <a:gd name="connsiteX17" fmla="*/ 79754 w 127475"/>
                    <a:gd name="connsiteY17" fmla="*/ 134076 h 163727"/>
                    <a:gd name="connsiteX18" fmla="*/ 68391 w 127475"/>
                    <a:gd name="connsiteY18" fmla="*/ 156801 h 163727"/>
                    <a:gd name="connsiteX19" fmla="*/ 63846 w 127475"/>
                    <a:gd name="connsiteY19" fmla="*/ 161346 h 163727"/>
                    <a:gd name="connsiteX20" fmla="*/ 63146 w 127475"/>
                    <a:gd name="connsiteY20" fmla="*/ 159665 h 163727"/>
                    <a:gd name="connsiteX21" fmla="*/ 59084 w 127475"/>
                    <a:gd name="connsiteY21" fmla="*/ 163727 h 163727"/>
                    <a:gd name="connsiteX22" fmla="*/ 47722 w 127475"/>
                    <a:gd name="connsiteY22" fmla="*/ 136457 h 163727"/>
                    <a:gd name="connsiteX23" fmla="*/ 54539 w 127475"/>
                    <a:gd name="connsiteY23" fmla="*/ 116005 h 163727"/>
                    <a:gd name="connsiteX24" fmla="*/ 54539 w 127475"/>
                    <a:gd name="connsiteY24" fmla="*/ 88735 h 163727"/>
                    <a:gd name="connsiteX25" fmla="*/ 31815 w 127475"/>
                    <a:gd name="connsiteY25" fmla="*/ 61466 h 163727"/>
                    <a:gd name="connsiteX26" fmla="*/ 20452 w 127475"/>
                    <a:gd name="connsiteY26" fmla="*/ 41013 h 163727"/>
                    <a:gd name="connsiteX27" fmla="*/ 4545 w 127475"/>
                    <a:gd name="connsiteY27" fmla="*/ 22833 h 163727"/>
                    <a:gd name="connsiteX28" fmla="*/ 0 w 127475"/>
                    <a:gd name="connsiteY28" fmla="*/ 18288 h 163727"/>
                    <a:gd name="connsiteX29" fmla="*/ 4545 w 127475"/>
                    <a:gd name="connsiteY29" fmla="*/ 6926 h 163727"/>
                    <a:gd name="connsiteX30" fmla="*/ 8627 w 127475"/>
                    <a:gd name="connsiteY30" fmla="*/ 6246 h 163727"/>
                    <a:gd name="connsiteX31" fmla="*/ 9307 w 127475"/>
                    <a:gd name="connsiteY31" fmla="*/ 4545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7475" h="163727">
                      <a:moveTo>
                        <a:pt x="36577" y="0"/>
                      </a:moveTo>
                      <a:lnTo>
                        <a:pt x="63846" y="15907"/>
                      </a:lnTo>
                      <a:lnTo>
                        <a:pt x="79754" y="20452"/>
                      </a:lnTo>
                      <a:lnTo>
                        <a:pt x="95661" y="31815"/>
                      </a:lnTo>
                      <a:lnTo>
                        <a:pt x="91116" y="54540"/>
                      </a:lnTo>
                      <a:lnTo>
                        <a:pt x="107023" y="59085"/>
                      </a:lnTo>
                      <a:lnTo>
                        <a:pt x="111568" y="86354"/>
                      </a:lnTo>
                      <a:lnTo>
                        <a:pt x="122930" y="97717"/>
                      </a:lnTo>
                      <a:lnTo>
                        <a:pt x="122930" y="102262"/>
                      </a:lnTo>
                      <a:lnTo>
                        <a:pt x="127475" y="106807"/>
                      </a:lnTo>
                      <a:lnTo>
                        <a:pt x="118385" y="113624"/>
                      </a:lnTo>
                      <a:lnTo>
                        <a:pt x="116798" y="113624"/>
                      </a:lnTo>
                      <a:lnTo>
                        <a:pt x="113623" y="116005"/>
                      </a:lnTo>
                      <a:lnTo>
                        <a:pt x="90899" y="116005"/>
                      </a:lnTo>
                      <a:lnTo>
                        <a:pt x="86354" y="109188"/>
                      </a:lnTo>
                      <a:lnTo>
                        <a:pt x="85727" y="109188"/>
                      </a:lnTo>
                      <a:lnTo>
                        <a:pt x="91116" y="118169"/>
                      </a:lnTo>
                      <a:lnTo>
                        <a:pt x="79754" y="134076"/>
                      </a:lnTo>
                      <a:lnTo>
                        <a:pt x="68391" y="156801"/>
                      </a:lnTo>
                      <a:lnTo>
                        <a:pt x="63846" y="161346"/>
                      </a:lnTo>
                      <a:lnTo>
                        <a:pt x="63146" y="159665"/>
                      </a:lnTo>
                      <a:lnTo>
                        <a:pt x="59084" y="163727"/>
                      </a:lnTo>
                      <a:lnTo>
                        <a:pt x="47722" y="136457"/>
                      </a:lnTo>
                      <a:lnTo>
                        <a:pt x="54539" y="116005"/>
                      </a:lnTo>
                      <a:lnTo>
                        <a:pt x="54539" y="88735"/>
                      </a:lnTo>
                      <a:lnTo>
                        <a:pt x="31815" y="61466"/>
                      </a:lnTo>
                      <a:lnTo>
                        <a:pt x="20452" y="41013"/>
                      </a:lnTo>
                      <a:lnTo>
                        <a:pt x="4545" y="22833"/>
                      </a:lnTo>
                      <a:lnTo>
                        <a:pt x="0" y="18288"/>
                      </a:lnTo>
                      <a:lnTo>
                        <a:pt x="4545" y="6926"/>
                      </a:lnTo>
                      <a:lnTo>
                        <a:pt x="8627" y="6246"/>
                      </a:lnTo>
                      <a:lnTo>
                        <a:pt x="930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0" name="Freeform 406">
                  <a:extLst>
                    <a:ext uri="{FF2B5EF4-FFF2-40B4-BE49-F238E27FC236}">
                      <a16:creationId xmlns:a16="http://schemas.microsoft.com/office/drawing/2014/main" id="{068A4ED5-2E86-443A-83B7-6F15E6105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0521" y="2678660"/>
                  <a:ext cx="312287" cy="217906"/>
                </a:xfrm>
                <a:custGeom>
                  <a:avLst/>
                  <a:gdLst>
                    <a:gd name="connsiteX0" fmla="*/ 220430 w 345525"/>
                    <a:gd name="connsiteY0" fmla="*/ 0 h 241098"/>
                    <a:gd name="connsiteX1" fmla="*/ 231792 w 345525"/>
                    <a:gd name="connsiteY1" fmla="*/ 0 h 241098"/>
                    <a:gd name="connsiteX2" fmla="*/ 240882 w 345525"/>
                    <a:gd name="connsiteY2" fmla="*/ 4545 h 241098"/>
                    <a:gd name="connsiteX3" fmla="*/ 256789 w 345525"/>
                    <a:gd name="connsiteY3" fmla="*/ 22725 h 241098"/>
                    <a:gd name="connsiteX4" fmla="*/ 268152 w 345525"/>
                    <a:gd name="connsiteY4" fmla="*/ 43177 h 241098"/>
                    <a:gd name="connsiteX5" fmla="*/ 290876 w 345525"/>
                    <a:gd name="connsiteY5" fmla="*/ 74991 h 241098"/>
                    <a:gd name="connsiteX6" fmla="*/ 290876 w 345525"/>
                    <a:gd name="connsiteY6" fmla="*/ 76419 h 241098"/>
                    <a:gd name="connsiteX7" fmla="*/ 293258 w 345525"/>
                    <a:gd name="connsiteY7" fmla="*/ 79753 h 241098"/>
                    <a:gd name="connsiteX8" fmla="*/ 293258 w 345525"/>
                    <a:gd name="connsiteY8" fmla="*/ 102478 h 241098"/>
                    <a:gd name="connsiteX9" fmla="*/ 286441 w 345525"/>
                    <a:gd name="connsiteY9" fmla="*/ 122930 h 241098"/>
                    <a:gd name="connsiteX10" fmla="*/ 292138 w 345525"/>
                    <a:gd name="connsiteY10" fmla="*/ 145718 h 241098"/>
                    <a:gd name="connsiteX11" fmla="*/ 311329 w 345525"/>
                    <a:gd name="connsiteY11" fmla="*/ 149983 h 241098"/>
                    <a:gd name="connsiteX12" fmla="*/ 327236 w 345525"/>
                    <a:gd name="connsiteY12" fmla="*/ 145438 h 241098"/>
                    <a:gd name="connsiteX13" fmla="*/ 343143 w 345525"/>
                    <a:gd name="connsiteY13" fmla="*/ 156800 h 241098"/>
                    <a:gd name="connsiteX14" fmla="*/ 343143 w 345525"/>
                    <a:gd name="connsiteY14" fmla="*/ 159860 h 241098"/>
                    <a:gd name="connsiteX15" fmla="*/ 345525 w 345525"/>
                    <a:gd name="connsiteY15" fmla="*/ 161562 h 241098"/>
                    <a:gd name="connsiteX16" fmla="*/ 345525 w 345525"/>
                    <a:gd name="connsiteY16" fmla="*/ 170652 h 241098"/>
                    <a:gd name="connsiteX17" fmla="*/ 329618 w 345525"/>
                    <a:gd name="connsiteY17" fmla="*/ 182014 h 241098"/>
                    <a:gd name="connsiteX18" fmla="*/ 318256 w 345525"/>
                    <a:gd name="connsiteY18" fmla="*/ 177469 h 241098"/>
                    <a:gd name="connsiteX19" fmla="*/ 309166 w 345525"/>
                    <a:gd name="connsiteY19" fmla="*/ 241098 h 241098"/>
                    <a:gd name="connsiteX20" fmla="*/ 286441 w 345525"/>
                    <a:gd name="connsiteY20" fmla="*/ 236553 h 241098"/>
                    <a:gd name="connsiteX21" fmla="*/ 259171 w 345525"/>
                    <a:gd name="connsiteY21" fmla="*/ 213829 h 241098"/>
                    <a:gd name="connsiteX22" fmla="*/ 215994 w 345525"/>
                    <a:gd name="connsiteY22" fmla="*/ 232008 h 241098"/>
                    <a:gd name="connsiteX23" fmla="*/ 195542 w 345525"/>
                    <a:gd name="connsiteY23" fmla="*/ 241098 h 241098"/>
                    <a:gd name="connsiteX24" fmla="*/ 141003 w 345525"/>
                    <a:gd name="connsiteY24" fmla="*/ 241098 h 241098"/>
                    <a:gd name="connsiteX25" fmla="*/ 116006 w 345525"/>
                    <a:gd name="connsiteY25" fmla="*/ 232008 h 241098"/>
                    <a:gd name="connsiteX26" fmla="*/ 104643 w 345525"/>
                    <a:gd name="connsiteY26" fmla="*/ 236553 h 241098"/>
                    <a:gd name="connsiteX27" fmla="*/ 102262 w 345525"/>
                    <a:gd name="connsiteY27" fmla="*/ 231791 h 241098"/>
                    <a:gd name="connsiteX28" fmla="*/ 102261 w 345525"/>
                    <a:gd name="connsiteY28" fmla="*/ 231791 h 241098"/>
                    <a:gd name="connsiteX29" fmla="*/ 93280 w 345525"/>
                    <a:gd name="connsiteY29" fmla="*/ 213827 h 241098"/>
                    <a:gd name="connsiteX30" fmla="*/ 81919 w 345525"/>
                    <a:gd name="connsiteY30" fmla="*/ 204739 h 241098"/>
                    <a:gd name="connsiteX31" fmla="*/ 83959 w 345525"/>
                    <a:gd name="connsiteY31" fmla="*/ 203514 h 241098"/>
                    <a:gd name="connsiteX32" fmla="*/ 79537 w 345525"/>
                    <a:gd name="connsiteY32" fmla="*/ 199977 h 241098"/>
                    <a:gd name="connsiteX33" fmla="*/ 87090 w 345525"/>
                    <a:gd name="connsiteY33" fmla="*/ 195445 h 241098"/>
                    <a:gd name="connsiteX34" fmla="*/ 81919 w 345525"/>
                    <a:gd name="connsiteY34" fmla="*/ 193376 h 241098"/>
                    <a:gd name="connsiteX35" fmla="*/ 72829 w 345525"/>
                    <a:gd name="connsiteY35" fmla="*/ 204739 h 241098"/>
                    <a:gd name="connsiteX36" fmla="*/ 50104 w 345525"/>
                    <a:gd name="connsiteY36" fmla="*/ 188832 h 241098"/>
                    <a:gd name="connsiteX37" fmla="*/ 50104 w 345525"/>
                    <a:gd name="connsiteY37" fmla="*/ 185737 h 241098"/>
                    <a:gd name="connsiteX38" fmla="*/ 47722 w 345525"/>
                    <a:gd name="connsiteY38" fmla="*/ 184070 h 241098"/>
                    <a:gd name="connsiteX39" fmla="*/ 47722 w 345525"/>
                    <a:gd name="connsiteY39" fmla="*/ 164717 h 241098"/>
                    <a:gd name="connsiteX40" fmla="*/ 22834 w 345525"/>
                    <a:gd name="connsiteY40" fmla="*/ 150200 h 241098"/>
                    <a:gd name="connsiteX41" fmla="*/ 22834 w 345525"/>
                    <a:gd name="connsiteY41" fmla="*/ 146827 h 241098"/>
                    <a:gd name="connsiteX42" fmla="*/ 20452 w 345525"/>
                    <a:gd name="connsiteY42" fmla="*/ 145438 h 241098"/>
                    <a:gd name="connsiteX43" fmla="*/ 20452 w 345525"/>
                    <a:gd name="connsiteY43" fmla="*/ 132440 h 241098"/>
                    <a:gd name="connsiteX44" fmla="*/ 2382 w 345525"/>
                    <a:gd name="connsiteY44" fmla="*/ 118385 h 241098"/>
                    <a:gd name="connsiteX45" fmla="*/ 4818 w 345525"/>
                    <a:gd name="connsiteY45" fmla="*/ 117370 h 241098"/>
                    <a:gd name="connsiteX46" fmla="*/ 0 w 345525"/>
                    <a:gd name="connsiteY46" fmla="*/ 113623 h 241098"/>
                    <a:gd name="connsiteX47" fmla="*/ 27270 w 345525"/>
                    <a:gd name="connsiteY47" fmla="*/ 102261 h 241098"/>
                    <a:gd name="connsiteX48" fmla="*/ 52267 w 345525"/>
                    <a:gd name="connsiteY48" fmla="*/ 63629 h 241098"/>
                    <a:gd name="connsiteX49" fmla="*/ 63629 w 345525"/>
                    <a:gd name="connsiteY49" fmla="*/ 27270 h 241098"/>
                    <a:gd name="connsiteX50" fmla="*/ 90899 w 345525"/>
                    <a:gd name="connsiteY50" fmla="*/ 15907 h 241098"/>
                    <a:gd name="connsiteX51" fmla="*/ 106806 w 345525"/>
                    <a:gd name="connsiteY51" fmla="*/ 4545 h 241098"/>
                    <a:gd name="connsiteX52" fmla="*/ 129531 w 345525"/>
                    <a:gd name="connsiteY52" fmla="*/ 11362 h 241098"/>
                    <a:gd name="connsiteX53" fmla="*/ 149983 w 345525"/>
                    <a:gd name="connsiteY53" fmla="*/ 11362 h 241098"/>
                    <a:gd name="connsiteX54" fmla="*/ 165891 w 345525"/>
                    <a:gd name="connsiteY54" fmla="*/ 27270 h 241098"/>
                    <a:gd name="connsiteX55" fmla="*/ 181798 w 345525"/>
                    <a:gd name="connsiteY55" fmla="*/ 15907 h 241098"/>
                    <a:gd name="connsiteX56" fmla="*/ 209068 w 345525"/>
                    <a:gd name="connsiteY56" fmla="*/ 11362 h 241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45525" h="241098">
                      <a:moveTo>
                        <a:pt x="220430" y="0"/>
                      </a:moveTo>
                      <a:lnTo>
                        <a:pt x="231792" y="0"/>
                      </a:lnTo>
                      <a:lnTo>
                        <a:pt x="240882" y="4545"/>
                      </a:lnTo>
                      <a:lnTo>
                        <a:pt x="256789" y="22725"/>
                      </a:lnTo>
                      <a:lnTo>
                        <a:pt x="268152" y="43177"/>
                      </a:lnTo>
                      <a:lnTo>
                        <a:pt x="290876" y="74991"/>
                      </a:lnTo>
                      <a:lnTo>
                        <a:pt x="290876" y="76419"/>
                      </a:lnTo>
                      <a:lnTo>
                        <a:pt x="293258" y="79753"/>
                      </a:lnTo>
                      <a:lnTo>
                        <a:pt x="293258" y="102478"/>
                      </a:lnTo>
                      <a:lnTo>
                        <a:pt x="286441" y="122930"/>
                      </a:lnTo>
                      <a:lnTo>
                        <a:pt x="292138" y="145718"/>
                      </a:lnTo>
                      <a:lnTo>
                        <a:pt x="311329" y="149983"/>
                      </a:lnTo>
                      <a:lnTo>
                        <a:pt x="327236" y="145438"/>
                      </a:lnTo>
                      <a:lnTo>
                        <a:pt x="343143" y="156800"/>
                      </a:lnTo>
                      <a:lnTo>
                        <a:pt x="343143" y="159860"/>
                      </a:lnTo>
                      <a:lnTo>
                        <a:pt x="345525" y="161562"/>
                      </a:lnTo>
                      <a:lnTo>
                        <a:pt x="345525" y="170652"/>
                      </a:lnTo>
                      <a:lnTo>
                        <a:pt x="329618" y="182014"/>
                      </a:lnTo>
                      <a:lnTo>
                        <a:pt x="318256" y="177469"/>
                      </a:lnTo>
                      <a:lnTo>
                        <a:pt x="309166" y="241098"/>
                      </a:lnTo>
                      <a:lnTo>
                        <a:pt x="286441" y="236553"/>
                      </a:lnTo>
                      <a:lnTo>
                        <a:pt x="259171" y="213829"/>
                      </a:lnTo>
                      <a:lnTo>
                        <a:pt x="215994" y="232008"/>
                      </a:lnTo>
                      <a:lnTo>
                        <a:pt x="195542" y="241098"/>
                      </a:lnTo>
                      <a:lnTo>
                        <a:pt x="141003" y="241098"/>
                      </a:lnTo>
                      <a:lnTo>
                        <a:pt x="116006" y="232008"/>
                      </a:lnTo>
                      <a:lnTo>
                        <a:pt x="104643" y="236553"/>
                      </a:lnTo>
                      <a:lnTo>
                        <a:pt x="102262" y="231791"/>
                      </a:lnTo>
                      <a:lnTo>
                        <a:pt x="102261" y="231791"/>
                      </a:lnTo>
                      <a:lnTo>
                        <a:pt x="93280" y="213827"/>
                      </a:lnTo>
                      <a:lnTo>
                        <a:pt x="81919" y="204739"/>
                      </a:lnTo>
                      <a:lnTo>
                        <a:pt x="83959" y="203514"/>
                      </a:lnTo>
                      <a:lnTo>
                        <a:pt x="79537" y="199977"/>
                      </a:lnTo>
                      <a:lnTo>
                        <a:pt x="87090" y="195445"/>
                      </a:lnTo>
                      <a:lnTo>
                        <a:pt x="81919" y="193376"/>
                      </a:lnTo>
                      <a:lnTo>
                        <a:pt x="72829" y="204739"/>
                      </a:lnTo>
                      <a:lnTo>
                        <a:pt x="50104" y="188832"/>
                      </a:lnTo>
                      <a:lnTo>
                        <a:pt x="50104" y="185737"/>
                      </a:lnTo>
                      <a:lnTo>
                        <a:pt x="47722" y="184070"/>
                      </a:lnTo>
                      <a:lnTo>
                        <a:pt x="47722" y="164717"/>
                      </a:lnTo>
                      <a:lnTo>
                        <a:pt x="22834" y="150200"/>
                      </a:lnTo>
                      <a:lnTo>
                        <a:pt x="22834" y="146827"/>
                      </a:lnTo>
                      <a:lnTo>
                        <a:pt x="20452" y="145438"/>
                      </a:lnTo>
                      <a:lnTo>
                        <a:pt x="20452" y="132440"/>
                      </a:lnTo>
                      <a:lnTo>
                        <a:pt x="2382" y="118385"/>
                      </a:lnTo>
                      <a:lnTo>
                        <a:pt x="4818" y="117370"/>
                      </a:lnTo>
                      <a:lnTo>
                        <a:pt x="0" y="113623"/>
                      </a:lnTo>
                      <a:lnTo>
                        <a:pt x="27270" y="102261"/>
                      </a:lnTo>
                      <a:lnTo>
                        <a:pt x="52267" y="63629"/>
                      </a:lnTo>
                      <a:lnTo>
                        <a:pt x="63629" y="27270"/>
                      </a:lnTo>
                      <a:lnTo>
                        <a:pt x="90899" y="15907"/>
                      </a:lnTo>
                      <a:lnTo>
                        <a:pt x="106806" y="4545"/>
                      </a:lnTo>
                      <a:lnTo>
                        <a:pt x="129531" y="11362"/>
                      </a:lnTo>
                      <a:lnTo>
                        <a:pt x="149983" y="11362"/>
                      </a:lnTo>
                      <a:lnTo>
                        <a:pt x="165891" y="27270"/>
                      </a:lnTo>
                      <a:lnTo>
                        <a:pt x="181798" y="15907"/>
                      </a:lnTo>
                      <a:lnTo>
                        <a:pt x="209068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1" name="Freeform 404">
                  <a:extLst>
                    <a:ext uri="{FF2B5EF4-FFF2-40B4-BE49-F238E27FC236}">
                      <a16:creationId xmlns:a16="http://schemas.microsoft.com/office/drawing/2014/main" id="{6706F000-7BAF-4B0E-BE11-2FCCFE9F9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7289" y="2327645"/>
                  <a:ext cx="337128" cy="316492"/>
                </a:xfrm>
                <a:custGeom>
                  <a:avLst/>
                  <a:gdLst>
                    <a:gd name="connsiteX0" fmla="*/ 129531 w 373011"/>
                    <a:gd name="connsiteY0" fmla="*/ 0 h 350178"/>
                    <a:gd name="connsiteX1" fmla="*/ 133947 w 373011"/>
                    <a:gd name="connsiteY1" fmla="*/ 1299 h 350178"/>
                    <a:gd name="connsiteX2" fmla="*/ 136675 w 373011"/>
                    <a:gd name="connsiteY2" fmla="*/ 0 h 350178"/>
                    <a:gd name="connsiteX3" fmla="*/ 175307 w 373011"/>
                    <a:gd name="connsiteY3" fmla="*/ 11362 h 350178"/>
                    <a:gd name="connsiteX4" fmla="*/ 175307 w 373011"/>
                    <a:gd name="connsiteY4" fmla="*/ 16125 h 350178"/>
                    <a:gd name="connsiteX5" fmla="*/ 175307 w 373011"/>
                    <a:gd name="connsiteY5" fmla="*/ 27270 h 350178"/>
                    <a:gd name="connsiteX6" fmla="*/ 204522 w 373011"/>
                    <a:gd name="connsiteY6" fmla="*/ 27270 h 350178"/>
                    <a:gd name="connsiteX7" fmla="*/ 211666 w 373011"/>
                    <a:gd name="connsiteY7" fmla="*/ 27270 h 350178"/>
                    <a:gd name="connsiteX8" fmla="*/ 254843 w 373011"/>
                    <a:gd name="connsiteY8" fmla="*/ 34087 h 350178"/>
                    <a:gd name="connsiteX9" fmla="*/ 318145 w 373011"/>
                    <a:gd name="connsiteY9" fmla="*/ 34087 h 350178"/>
                    <a:gd name="connsiteX10" fmla="*/ 325289 w 373011"/>
                    <a:gd name="connsiteY10" fmla="*/ 34087 h 350178"/>
                    <a:gd name="connsiteX11" fmla="*/ 348014 w 373011"/>
                    <a:gd name="connsiteY11" fmla="*/ 43177 h 350178"/>
                    <a:gd name="connsiteX12" fmla="*/ 352559 w 373011"/>
                    <a:gd name="connsiteY12" fmla="*/ 59084 h 350178"/>
                    <a:gd name="connsiteX13" fmla="*/ 352559 w 373011"/>
                    <a:gd name="connsiteY13" fmla="*/ 63847 h 350178"/>
                    <a:gd name="connsiteX14" fmla="*/ 352559 w 373011"/>
                    <a:gd name="connsiteY14" fmla="*/ 86354 h 350178"/>
                    <a:gd name="connsiteX15" fmla="*/ 363921 w 373011"/>
                    <a:gd name="connsiteY15" fmla="*/ 109079 h 350178"/>
                    <a:gd name="connsiteX16" fmla="*/ 363921 w 373011"/>
                    <a:gd name="connsiteY16" fmla="*/ 113842 h 350178"/>
                    <a:gd name="connsiteX17" fmla="*/ 363921 w 373011"/>
                    <a:gd name="connsiteY17" fmla="*/ 134076 h 350178"/>
                    <a:gd name="connsiteX18" fmla="*/ 363921 w 373011"/>
                    <a:gd name="connsiteY18" fmla="*/ 138839 h 350178"/>
                    <a:gd name="connsiteX19" fmla="*/ 342840 w 373011"/>
                    <a:gd name="connsiteY19" fmla="*/ 149380 h 350178"/>
                    <a:gd name="connsiteX20" fmla="*/ 352559 w 373011"/>
                    <a:gd name="connsiteY20" fmla="*/ 172708 h 350178"/>
                    <a:gd name="connsiteX21" fmla="*/ 352559 w 373011"/>
                    <a:gd name="connsiteY21" fmla="*/ 177471 h 350178"/>
                    <a:gd name="connsiteX22" fmla="*/ 352559 w 373011"/>
                    <a:gd name="connsiteY22" fmla="*/ 199977 h 350178"/>
                    <a:gd name="connsiteX23" fmla="*/ 373011 w 373011"/>
                    <a:gd name="connsiteY23" fmla="*/ 254516 h 350178"/>
                    <a:gd name="connsiteX24" fmla="*/ 372239 w 373011"/>
                    <a:gd name="connsiteY24" fmla="*/ 257219 h 350178"/>
                    <a:gd name="connsiteX25" fmla="*/ 373011 w 373011"/>
                    <a:gd name="connsiteY25" fmla="*/ 259279 h 350178"/>
                    <a:gd name="connsiteX26" fmla="*/ 368466 w 373011"/>
                    <a:gd name="connsiteY26" fmla="*/ 275187 h 350178"/>
                    <a:gd name="connsiteX27" fmla="*/ 352559 w 373011"/>
                    <a:gd name="connsiteY27" fmla="*/ 279732 h 350178"/>
                    <a:gd name="connsiteX28" fmla="*/ 321478 w 373011"/>
                    <a:gd name="connsiteY28" fmla="*/ 326354 h 350178"/>
                    <a:gd name="connsiteX29" fmla="*/ 325289 w 373011"/>
                    <a:gd name="connsiteY29" fmla="*/ 345415 h 350178"/>
                    <a:gd name="connsiteX30" fmla="*/ 324337 w 373011"/>
                    <a:gd name="connsiteY30" fmla="*/ 345415 h 350178"/>
                    <a:gd name="connsiteX31" fmla="*/ 325289 w 373011"/>
                    <a:gd name="connsiteY31" fmla="*/ 350178 h 350178"/>
                    <a:gd name="connsiteX32" fmla="*/ 320745 w 373011"/>
                    <a:gd name="connsiteY32" fmla="*/ 350178 h 350178"/>
                    <a:gd name="connsiteX33" fmla="*/ 317799 w 373011"/>
                    <a:gd name="connsiteY33" fmla="*/ 348445 h 350178"/>
                    <a:gd name="connsiteX34" fmla="*/ 318145 w 373011"/>
                    <a:gd name="connsiteY34" fmla="*/ 350178 h 350178"/>
                    <a:gd name="connsiteX35" fmla="*/ 313601 w 373011"/>
                    <a:gd name="connsiteY35" fmla="*/ 350178 h 350178"/>
                    <a:gd name="connsiteX36" fmla="*/ 277099 w 373011"/>
                    <a:gd name="connsiteY36" fmla="*/ 328707 h 350178"/>
                    <a:gd name="connsiteX37" fmla="*/ 254843 w 373011"/>
                    <a:gd name="connsiteY37" fmla="*/ 334271 h 350178"/>
                    <a:gd name="connsiteX38" fmla="*/ 252211 w 373011"/>
                    <a:gd name="connsiteY38" fmla="*/ 333143 h 350178"/>
                    <a:gd name="connsiteX39" fmla="*/ 247699 w 373011"/>
                    <a:gd name="connsiteY39" fmla="*/ 334271 h 350178"/>
                    <a:gd name="connsiteX40" fmla="*/ 235825 w 373011"/>
                    <a:gd name="connsiteY40" fmla="*/ 329182 h 350178"/>
                    <a:gd name="connsiteX41" fmla="*/ 218484 w 373011"/>
                    <a:gd name="connsiteY41" fmla="*/ 338816 h 350178"/>
                    <a:gd name="connsiteX42" fmla="*/ 215932 w 373011"/>
                    <a:gd name="connsiteY42" fmla="*/ 336264 h 350178"/>
                    <a:gd name="connsiteX43" fmla="*/ 211340 w 373011"/>
                    <a:gd name="connsiteY43" fmla="*/ 338816 h 350178"/>
                    <a:gd name="connsiteX44" fmla="*/ 197020 w 373011"/>
                    <a:gd name="connsiteY44" fmla="*/ 324496 h 350178"/>
                    <a:gd name="connsiteX45" fmla="*/ 186669 w 373011"/>
                    <a:gd name="connsiteY45" fmla="*/ 327453 h 350178"/>
                    <a:gd name="connsiteX46" fmla="*/ 184526 w 373011"/>
                    <a:gd name="connsiteY46" fmla="*/ 326025 h 350178"/>
                    <a:gd name="connsiteX47" fmla="*/ 179525 w 373011"/>
                    <a:gd name="connsiteY47" fmla="*/ 327453 h 350178"/>
                    <a:gd name="connsiteX48" fmla="*/ 172708 w 373011"/>
                    <a:gd name="connsiteY48" fmla="*/ 322909 h 350178"/>
                    <a:gd name="connsiteX49" fmla="*/ 156800 w 373011"/>
                    <a:gd name="connsiteY49" fmla="*/ 295639 h 350178"/>
                    <a:gd name="connsiteX50" fmla="*/ 136675 w 373011"/>
                    <a:gd name="connsiteY50" fmla="*/ 295639 h 350178"/>
                    <a:gd name="connsiteX51" fmla="*/ 129531 w 373011"/>
                    <a:gd name="connsiteY51" fmla="*/ 295639 h 350178"/>
                    <a:gd name="connsiteX52" fmla="*/ 129531 w 373011"/>
                    <a:gd name="connsiteY52" fmla="*/ 290876 h 350178"/>
                    <a:gd name="connsiteX53" fmla="*/ 129531 w 373011"/>
                    <a:gd name="connsiteY53" fmla="*/ 275187 h 350178"/>
                    <a:gd name="connsiteX54" fmla="*/ 108929 w 373011"/>
                    <a:gd name="connsiteY54" fmla="*/ 270036 h 350178"/>
                    <a:gd name="connsiteX55" fmla="*/ 104860 w 373011"/>
                    <a:gd name="connsiteY55" fmla="*/ 284277 h 350178"/>
                    <a:gd name="connsiteX56" fmla="*/ 98521 w 373011"/>
                    <a:gd name="connsiteY56" fmla="*/ 281459 h 350178"/>
                    <a:gd name="connsiteX57" fmla="*/ 97716 w 373011"/>
                    <a:gd name="connsiteY57" fmla="*/ 284277 h 350178"/>
                    <a:gd name="connsiteX58" fmla="*/ 77264 w 373011"/>
                    <a:gd name="connsiteY58" fmla="*/ 275187 h 350178"/>
                    <a:gd name="connsiteX59" fmla="*/ 78472 w 373011"/>
                    <a:gd name="connsiteY59" fmla="*/ 270961 h 350178"/>
                    <a:gd name="connsiteX60" fmla="*/ 77264 w 373011"/>
                    <a:gd name="connsiteY60" fmla="*/ 270424 h 350178"/>
                    <a:gd name="connsiteX61" fmla="*/ 80527 w 373011"/>
                    <a:gd name="connsiteY61" fmla="*/ 259004 h 350178"/>
                    <a:gd name="connsiteX62" fmla="*/ 49994 w 373011"/>
                    <a:gd name="connsiteY62" fmla="*/ 252462 h 350178"/>
                    <a:gd name="connsiteX63" fmla="*/ 34087 w 373011"/>
                    <a:gd name="connsiteY63" fmla="*/ 232010 h 350178"/>
                    <a:gd name="connsiteX64" fmla="*/ 18180 w 373011"/>
                    <a:gd name="connsiteY64" fmla="*/ 193378 h 350178"/>
                    <a:gd name="connsiteX65" fmla="*/ 18984 w 373011"/>
                    <a:gd name="connsiteY65" fmla="*/ 190566 h 350178"/>
                    <a:gd name="connsiteX66" fmla="*/ 18180 w 373011"/>
                    <a:gd name="connsiteY66" fmla="*/ 188615 h 350178"/>
                    <a:gd name="connsiteX67" fmla="*/ 21969 w 373011"/>
                    <a:gd name="connsiteY67" fmla="*/ 175354 h 350178"/>
                    <a:gd name="connsiteX68" fmla="*/ 11363 w 373011"/>
                    <a:gd name="connsiteY68" fmla="*/ 145656 h 350178"/>
                    <a:gd name="connsiteX69" fmla="*/ 0 w 373011"/>
                    <a:gd name="connsiteY69" fmla="*/ 122931 h 350178"/>
                    <a:gd name="connsiteX70" fmla="*/ 1254 w 373011"/>
                    <a:gd name="connsiteY70" fmla="*/ 120675 h 350178"/>
                    <a:gd name="connsiteX71" fmla="*/ 0 w 373011"/>
                    <a:gd name="connsiteY71" fmla="*/ 118168 h 350178"/>
                    <a:gd name="connsiteX72" fmla="*/ 10229 w 373011"/>
                    <a:gd name="connsiteY72" fmla="*/ 99757 h 350178"/>
                    <a:gd name="connsiteX73" fmla="*/ 0 w 373011"/>
                    <a:gd name="connsiteY73" fmla="*/ 75210 h 350178"/>
                    <a:gd name="connsiteX74" fmla="*/ 1444 w 373011"/>
                    <a:gd name="connsiteY74" fmla="*/ 73911 h 350178"/>
                    <a:gd name="connsiteX75" fmla="*/ 0 w 373011"/>
                    <a:gd name="connsiteY75" fmla="*/ 70447 h 350178"/>
                    <a:gd name="connsiteX76" fmla="*/ 22725 w 373011"/>
                    <a:gd name="connsiteY76" fmla="*/ 49994 h 350178"/>
                    <a:gd name="connsiteX77" fmla="*/ 81809 w 373011"/>
                    <a:gd name="connsiteY77" fmla="*/ 22725 h 35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73011" h="350178">
                      <a:moveTo>
                        <a:pt x="129531" y="0"/>
                      </a:moveTo>
                      <a:lnTo>
                        <a:pt x="133947" y="1299"/>
                      </a:lnTo>
                      <a:lnTo>
                        <a:pt x="136675" y="0"/>
                      </a:lnTo>
                      <a:lnTo>
                        <a:pt x="175307" y="11362"/>
                      </a:lnTo>
                      <a:lnTo>
                        <a:pt x="175307" y="16125"/>
                      </a:lnTo>
                      <a:lnTo>
                        <a:pt x="175307" y="27270"/>
                      </a:lnTo>
                      <a:lnTo>
                        <a:pt x="204522" y="27270"/>
                      </a:lnTo>
                      <a:lnTo>
                        <a:pt x="211666" y="27270"/>
                      </a:lnTo>
                      <a:lnTo>
                        <a:pt x="254843" y="34087"/>
                      </a:lnTo>
                      <a:lnTo>
                        <a:pt x="318145" y="34087"/>
                      </a:lnTo>
                      <a:lnTo>
                        <a:pt x="325289" y="34087"/>
                      </a:lnTo>
                      <a:lnTo>
                        <a:pt x="348014" y="43177"/>
                      </a:lnTo>
                      <a:lnTo>
                        <a:pt x="352559" y="59084"/>
                      </a:lnTo>
                      <a:lnTo>
                        <a:pt x="352559" y="63847"/>
                      </a:lnTo>
                      <a:lnTo>
                        <a:pt x="352559" y="86354"/>
                      </a:lnTo>
                      <a:lnTo>
                        <a:pt x="363921" y="109079"/>
                      </a:lnTo>
                      <a:lnTo>
                        <a:pt x="363921" y="113842"/>
                      </a:lnTo>
                      <a:lnTo>
                        <a:pt x="363921" y="134076"/>
                      </a:lnTo>
                      <a:lnTo>
                        <a:pt x="363921" y="138839"/>
                      </a:lnTo>
                      <a:lnTo>
                        <a:pt x="342840" y="149380"/>
                      </a:lnTo>
                      <a:lnTo>
                        <a:pt x="352559" y="172708"/>
                      </a:lnTo>
                      <a:lnTo>
                        <a:pt x="352559" y="177471"/>
                      </a:lnTo>
                      <a:lnTo>
                        <a:pt x="352559" y="199977"/>
                      </a:lnTo>
                      <a:lnTo>
                        <a:pt x="373011" y="254516"/>
                      </a:lnTo>
                      <a:lnTo>
                        <a:pt x="372239" y="257219"/>
                      </a:lnTo>
                      <a:lnTo>
                        <a:pt x="373011" y="259279"/>
                      </a:lnTo>
                      <a:lnTo>
                        <a:pt x="368466" y="275187"/>
                      </a:lnTo>
                      <a:lnTo>
                        <a:pt x="352559" y="279732"/>
                      </a:lnTo>
                      <a:lnTo>
                        <a:pt x="321478" y="326354"/>
                      </a:lnTo>
                      <a:lnTo>
                        <a:pt x="325289" y="345415"/>
                      </a:lnTo>
                      <a:lnTo>
                        <a:pt x="324337" y="345415"/>
                      </a:lnTo>
                      <a:lnTo>
                        <a:pt x="325289" y="350178"/>
                      </a:lnTo>
                      <a:lnTo>
                        <a:pt x="320745" y="350178"/>
                      </a:lnTo>
                      <a:lnTo>
                        <a:pt x="317799" y="348445"/>
                      </a:lnTo>
                      <a:lnTo>
                        <a:pt x="318145" y="350178"/>
                      </a:lnTo>
                      <a:lnTo>
                        <a:pt x="313601" y="350178"/>
                      </a:lnTo>
                      <a:lnTo>
                        <a:pt x="277099" y="328707"/>
                      </a:lnTo>
                      <a:lnTo>
                        <a:pt x="254843" y="334271"/>
                      </a:lnTo>
                      <a:lnTo>
                        <a:pt x="252211" y="333143"/>
                      </a:lnTo>
                      <a:lnTo>
                        <a:pt x="247699" y="334271"/>
                      </a:lnTo>
                      <a:lnTo>
                        <a:pt x="235825" y="329182"/>
                      </a:lnTo>
                      <a:lnTo>
                        <a:pt x="218484" y="338816"/>
                      </a:lnTo>
                      <a:lnTo>
                        <a:pt x="215932" y="336264"/>
                      </a:lnTo>
                      <a:lnTo>
                        <a:pt x="211340" y="338816"/>
                      </a:lnTo>
                      <a:lnTo>
                        <a:pt x="197020" y="324496"/>
                      </a:lnTo>
                      <a:lnTo>
                        <a:pt x="186669" y="327453"/>
                      </a:lnTo>
                      <a:lnTo>
                        <a:pt x="184526" y="326025"/>
                      </a:lnTo>
                      <a:lnTo>
                        <a:pt x="179525" y="327453"/>
                      </a:lnTo>
                      <a:lnTo>
                        <a:pt x="172708" y="322909"/>
                      </a:lnTo>
                      <a:lnTo>
                        <a:pt x="156800" y="295639"/>
                      </a:lnTo>
                      <a:lnTo>
                        <a:pt x="136675" y="295639"/>
                      </a:lnTo>
                      <a:lnTo>
                        <a:pt x="129531" y="295639"/>
                      </a:lnTo>
                      <a:lnTo>
                        <a:pt x="129531" y="290876"/>
                      </a:lnTo>
                      <a:lnTo>
                        <a:pt x="129531" y="275187"/>
                      </a:lnTo>
                      <a:lnTo>
                        <a:pt x="108929" y="270036"/>
                      </a:lnTo>
                      <a:lnTo>
                        <a:pt x="104860" y="284277"/>
                      </a:lnTo>
                      <a:lnTo>
                        <a:pt x="98521" y="281459"/>
                      </a:lnTo>
                      <a:lnTo>
                        <a:pt x="97716" y="284277"/>
                      </a:lnTo>
                      <a:lnTo>
                        <a:pt x="77264" y="275187"/>
                      </a:lnTo>
                      <a:lnTo>
                        <a:pt x="78472" y="270961"/>
                      </a:lnTo>
                      <a:lnTo>
                        <a:pt x="77264" y="270424"/>
                      </a:lnTo>
                      <a:lnTo>
                        <a:pt x="80527" y="259004"/>
                      </a:lnTo>
                      <a:lnTo>
                        <a:pt x="49994" y="252462"/>
                      </a:lnTo>
                      <a:lnTo>
                        <a:pt x="34087" y="232010"/>
                      </a:lnTo>
                      <a:lnTo>
                        <a:pt x="18180" y="193378"/>
                      </a:lnTo>
                      <a:lnTo>
                        <a:pt x="18984" y="190566"/>
                      </a:lnTo>
                      <a:lnTo>
                        <a:pt x="18180" y="188615"/>
                      </a:lnTo>
                      <a:lnTo>
                        <a:pt x="21969" y="175354"/>
                      </a:lnTo>
                      <a:lnTo>
                        <a:pt x="11363" y="145656"/>
                      </a:lnTo>
                      <a:lnTo>
                        <a:pt x="0" y="122931"/>
                      </a:lnTo>
                      <a:lnTo>
                        <a:pt x="1254" y="120675"/>
                      </a:lnTo>
                      <a:lnTo>
                        <a:pt x="0" y="118168"/>
                      </a:lnTo>
                      <a:lnTo>
                        <a:pt x="10229" y="99757"/>
                      </a:lnTo>
                      <a:lnTo>
                        <a:pt x="0" y="75210"/>
                      </a:lnTo>
                      <a:lnTo>
                        <a:pt x="1444" y="73911"/>
                      </a:lnTo>
                      <a:lnTo>
                        <a:pt x="0" y="70447"/>
                      </a:lnTo>
                      <a:lnTo>
                        <a:pt x="22725" y="49994"/>
                      </a:lnTo>
                      <a:lnTo>
                        <a:pt x="81809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2" name="Freeform 402">
                  <a:extLst>
                    <a:ext uri="{FF2B5EF4-FFF2-40B4-BE49-F238E27FC236}">
                      <a16:creationId xmlns:a16="http://schemas.microsoft.com/office/drawing/2014/main" id="{C6807DC8-512E-438C-A42E-33FC31E11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869" y="2526872"/>
                  <a:ext cx="429551" cy="429258"/>
                </a:xfrm>
                <a:custGeom>
                  <a:avLst/>
                  <a:gdLst>
                    <a:gd name="connsiteX0" fmla="*/ 263606 w 475271"/>
                    <a:gd name="connsiteY0" fmla="*/ 0 h 474946"/>
                    <a:gd name="connsiteX1" fmla="*/ 264121 w 475271"/>
                    <a:gd name="connsiteY1" fmla="*/ 3093 h 474946"/>
                    <a:gd name="connsiteX2" fmla="*/ 270750 w 475271"/>
                    <a:gd name="connsiteY2" fmla="*/ 0 h 474946"/>
                    <a:gd name="connsiteX3" fmla="*/ 275295 w 475271"/>
                    <a:gd name="connsiteY3" fmla="*/ 27270 h 474946"/>
                    <a:gd name="connsiteX4" fmla="*/ 284058 w 475271"/>
                    <a:gd name="connsiteY4" fmla="*/ 27270 h 474946"/>
                    <a:gd name="connsiteX5" fmla="*/ 291202 w 475271"/>
                    <a:gd name="connsiteY5" fmla="*/ 27270 h 474946"/>
                    <a:gd name="connsiteX6" fmla="*/ 307109 w 475271"/>
                    <a:gd name="connsiteY6" fmla="*/ 49994 h 474946"/>
                    <a:gd name="connsiteX7" fmla="*/ 332681 w 475271"/>
                    <a:gd name="connsiteY7" fmla="*/ 73435 h 474946"/>
                    <a:gd name="connsiteX8" fmla="*/ 343142 w 475271"/>
                    <a:gd name="connsiteY8" fmla="*/ 70447 h 474946"/>
                    <a:gd name="connsiteX9" fmla="*/ 344928 w 475271"/>
                    <a:gd name="connsiteY9" fmla="*/ 71978 h 474946"/>
                    <a:gd name="connsiteX10" fmla="*/ 350286 w 475271"/>
                    <a:gd name="connsiteY10" fmla="*/ 70447 h 474946"/>
                    <a:gd name="connsiteX11" fmla="*/ 382100 w 475271"/>
                    <a:gd name="connsiteY11" fmla="*/ 97716 h 474946"/>
                    <a:gd name="connsiteX12" fmla="*/ 393463 w 475271"/>
                    <a:gd name="connsiteY12" fmla="*/ 102261 h 474946"/>
                    <a:gd name="connsiteX13" fmla="*/ 397681 w 475271"/>
                    <a:gd name="connsiteY13" fmla="*/ 102261 h 474946"/>
                    <a:gd name="connsiteX14" fmla="*/ 404825 w 475271"/>
                    <a:gd name="connsiteY14" fmla="*/ 102261 h 474946"/>
                    <a:gd name="connsiteX15" fmla="*/ 420732 w 475271"/>
                    <a:gd name="connsiteY15" fmla="*/ 113624 h 474946"/>
                    <a:gd name="connsiteX16" fmla="*/ 475271 w 475271"/>
                    <a:gd name="connsiteY16" fmla="*/ 124986 h 474946"/>
                    <a:gd name="connsiteX17" fmla="*/ 452547 w 475271"/>
                    <a:gd name="connsiteY17" fmla="*/ 161345 h 474946"/>
                    <a:gd name="connsiteX18" fmla="*/ 448002 w 475271"/>
                    <a:gd name="connsiteY18" fmla="*/ 204522 h 474946"/>
                    <a:gd name="connsiteX19" fmla="*/ 436639 w 475271"/>
                    <a:gd name="connsiteY19" fmla="*/ 211340 h 474946"/>
                    <a:gd name="connsiteX20" fmla="*/ 432472 w 475271"/>
                    <a:gd name="connsiteY20" fmla="*/ 209554 h 474946"/>
                    <a:gd name="connsiteX21" fmla="*/ 429495 w 475271"/>
                    <a:gd name="connsiteY21" fmla="*/ 211340 h 474946"/>
                    <a:gd name="connsiteX22" fmla="*/ 421729 w 475271"/>
                    <a:gd name="connsiteY22" fmla="*/ 208011 h 474946"/>
                    <a:gd name="connsiteX23" fmla="*/ 425277 w 475271"/>
                    <a:gd name="connsiteY23" fmla="*/ 220430 h 474946"/>
                    <a:gd name="connsiteX24" fmla="*/ 398008 w 475271"/>
                    <a:gd name="connsiteY24" fmla="*/ 247699 h 474946"/>
                    <a:gd name="connsiteX25" fmla="*/ 398008 w 475271"/>
                    <a:gd name="connsiteY25" fmla="*/ 269866 h 474946"/>
                    <a:gd name="connsiteX26" fmla="*/ 406771 w 475271"/>
                    <a:gd name="connsiteY26" fmla="*/ 263607 h 474946"/>
                    <a:gd name="connsiteX27" fmla="*/ 408409 w 475271"/>
                    <a:gd name="connsiteY27" fmla="*/ 267539 h 474946"/>
                    <a:gd name="connsiteX28" fmla="*/ 413915 w 475271"/>
                    <a:gd name="connsiteY28" fmla="*/ 263607 h 474946"/>
                    <a:gd name="connsiteX29" fmla="*/ 425277 w 475271"/>
                    <a:gd name="connsiteY29" fmla="*/ 290876 h 474946"/>
                    <a:gd name="connsiteX30" fmla="*/ 425277 w 475271"/>
                    <a:gd name="connsiteY30" fmla="*/ 302239 h 474946"/>
                    <a:gd name="connsiteX31" fmla="*/ 436639 w 475271"/>
                    <a:gd name="connsiteY31" fmla="*/ 322691 h 474946"/>
                    <a:gd name="connsiteX32" fmla="*/ 425277 w 475271"/>
                    <a:gd name="connsiteY32" fmla="*/ 338598 h 474946"/>
                    <a:gd name="connsiteX33" fmla="*/ 432094 w 475271"/>
                    <a:gd name="connsiteY33" fmla="*/ 381775 h 474946"/>
                    <a:gd name="connsiteX34" fmla="*/ 445403 w 475271"/>
                    <a:gd name="connsiteY34" fmla="*/ 381775 h 474946"/>
                    <a:gd name="connsiteX35" fmla="*/ 452547 w 475271"/>
                    <a:gd name="connsiteY35" fmla="*/ 381775 h 474946"/>
                    <a:gd name="connsiteX36" fmla="*/ 448002 w 475271"/>
                    <a:gd name="connsiteY36" fmla="*/ 409045 h 474946"/>
                    <a:gd name="connsiteX37" fmla="*/ 413915 w 475271"/>
                    <a:gd name="connsiteY37" fmla="*/ 436314 h 474946"/>
                    <a:gd name="connsiteX38" fmla="*/ 408002 w 475271"/>
                    <a:gd name="connsiteY38" fmla="*/ 435329 h 474946"/>
                    <a:gd name="connsiteX39" fmla="*/ 406771 w 475271"/>
                    <a:gd name="connsiteY39" fmla="*/ 436314 h 474946"/>
                    <a:gd name="connsiteX40" fmla="*/ 342566 w 475271"/>
                    <a:gd name="connsiteY40" fmla="*/ 425613 h 474946"/>
                    <a:gd name="connsiteX41" fmla="*/ 291202 w 475271"/>
                    <a:gd name="connsiteY41" fmla="*/ 436314 h 474946"/>
                    <a:gd name="connsiteX42" fmla="*/ 286657 w 475271"/>
                    <a:gd name="connsiteY42" fmla="*/ 468129 h 474946"/>
                    <a:gd name="connsiteX43" fmla="*/ 243480 w 475271"/>
                    <a:gd name="connsiteY43" fmla="*/ 474946 h 474946"/>
                    <a:gd name="connsiteX44" fmla="*/ 241832 w 475271"/>
                    <a:gd name="connsiteY44" fmla="*/ 474078 h 474946"/>
                    <a:gd name="connsiteX45" fmla="*/ 236336 w 475271"/>
                    <a:gd name="connsiteY45" fmla="*/ 474946 h 474946"/>
                    <a:gd name="connsiteX46" fmla="*/ 197840 w 475271"/>
                    <a:gd name="connsiteY46" fmla="*/ 454685 h 474946"/>
                    <a:gd name="connsiteX47" fmla="*/ 188941 w 475271"/>
                    <a:gd name="connsiteY47" fmla="*/ 463584 h 474946"/>
                    <a:gd name="connsiteX48" fmla="*/ 183540 w 475271"/>
                    <a:gd name="connsiteY48" fmla="*/ 461841 h 474946"/>
                    <a:gd name="connsiteX49" fmla="*/ 181797 w 475271"/>
                    <a:gd name="connsiteY49" fmla="*/ 463584 h 474946"/>
                    <a:gd name="connsiteX50" fmla="*/ 111351 w 475271"/>
                    <a:gd name="connsiteY50" fmla="*/ 440859 h 474946"/>
                    <a:gd name="connsiteX51" fmla="*/ 95444 w 475271"/>
                    <a:gd name="connsiteY51" fmla="*/ 420407 h 474946"/>
                    <a:gd name="connsiteX52" fmla="*/ 118168 w 475271"/>
                    <a:gd name="connsiteY52" fmla="*/ 388592 h 474946"/>
                    <a:gd name="connsiteX53" fmla="*/ 122713 w 475271"/>
                    <a:gd name="connsiteY53" fmla="*/ 286331 h 474946"/>
                    <a:gd name="connsiteX54" fmla="*/ 86354 w 475271"/>
                    <a:gd name="connsiteY54" fmla="*/ 231792 h 474946"/>
                    <a:gd name="connsiteX55" fmla="*/ 59084 w 475271"/>
                    <a:gd name="connsiteY55" fmla="*/ 204522 h 474946"/>
                    <a:gd name="connsiteX56" fmla="*/ 4545 w 475271"/>
                    <a:gd name="connsiteY56" fmla="*/ 184070 h 474946"/>
                    <a:gd name="connsiteX57" fmla="*/ 0 w 475271"/>
                    <a:gd name="connsiteY57" fmla="*/ 140893 h 474946"/>
                    <a:gd name="connsiteX58" fmla="*/ 47722 w 475271"/>
                    <a:gd name="connsiteY58" fmla="*/ 136348 h 474946"/>
                    <a:gd name="connsiteX59" fmla="*/ 50453 w 475271"/>
                    <a:gd name="connsiteY59" fmla="*/ 136769 h 474946"/>
                    <a:gd name="connsiteX60" fmla="*/ 54866 w 475271"/>
                    <a:gd name="connsiteY60" fmla="*/ 136348 h 474946"/>
                    <a:gd name="connsiteX61" fmla="*/ 106604 w 475271"/>
                    <a:gd name="connsiteY61" fmla="*/ 144308 h 474946"/>
                    <a:gd name="connsiteX62" fmla="*/ 95444 w 475271"/>
                    <a:gd name="connsiteY62" fmla="*/ 81809 h 474946"/>
                    <a:gd name="connsiteX63" fmla="*/ 103778 w 475271"/>
                    <a:gd name="connsiteY63" fmla="*/ 88477 h 474946"/>
                    <a:gd name="connsiteX64" fmla="*/ 102588 w 475271"/>
                    <a:gd name="connsiteY64" fmla="*/ 81809 h 474946"/>
                    <a:gd name="connsiteX65" fmla="*/ 134013 w 475271"/>
                    <a:gd name="connsiteY65" fmla="*/ 106949 h 474946"/>
                    <a:gd name="connsiteX66" fmla="*/ 220429 w 475271"/>
                    <a:gd name="connsiteY66" fmla="*/ 65902 h 474946"/>
                    <a:gd name="connsiteX67" fmla="*/ 229519 w 475271"/>
                    <a:gd name="connsiteY67" fmla="*/ 15907 h 47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475271" h="474946">
                      <a:moveTo>
                        <a:pt x="263606" y="0"/>
                      </a:moveTo>
                      <a:lnTo>
                        <a:pt x="264121" y="3093"/>
                      </a:lnTo>
                      <a:lnTo>
                        <a:pt x="270750" y="0"/>
                      </a:lnTo>
                      <a:lnTo>
                        <a:pt x="275295" y="27270"/>
                      </a:lnTo>
                      <a:lnTo>
                        <a:pt x="284058" y="27270"/>
                      </a:lnTo>
                      <a:lnTo>
                        <a:pt x="291202" y="27270"/>
                      </a:lnTo>
                      <a:lnTo>
                        <a:pt x="307109" y="49994"/>
                      </a:lnTo>
                      <a:lnTo>
                        <a:pt x="332681" y="73435"/>
                      </a:lnTo>
                      <a:lnTo>
                        <a:pt x="343142" y="70447"/>
                      </a:lnTo>
                      <a:lnTo>
                        <a:pt x="344928" y="71978"/>
                      </a:lnTo>
                      <a:lnTo>
                        <a:pt x="350286" y="70447"/>
                      </a:lnTo>
                      <a:lnTo>
                        <a:pt x="382100" y="97716"/>
                      </a:lnTo>
                      <a:lnTo>
                        <a:pt x="393463" y="102261"/>
                      </a:lnTo>
                      <a:lnTo>
                        <a:pt x="397681" y="102261"/>
                      </a:lnTo>
                      <a:lnTo>
                        <a:pt x="404825" y="102261"/>
                      </a:lnTo>
                      <a:lnTo>
                        <a:pt x="420732" y="113624"/>
                      </a:lnTo>
                      <a:lnTo>
                        <a:pt x="475271" y="124986"/>
                      </a:lnTo>
                      <a:lnTo>
                        <a:pt x="452547" y="161345"/>
                      </a:lnTo>
                      <a:lnTo>
                        <a:pt x="448002" y="204522"/>
                      </a:lnTo>
                      <a:lnTo>
                        <a:pt x="436639" y="211340"/>
                      </a:lnTo>
                      <a:lnTo>
                        <a:pt x="432472" y="209554"/>
                      </a:lnTo>
                      <a:lnTo>
                        <a:pt x="429495" y="211340"/>
                      </a:lnTo>
                      <a:lnTo>
                        <a:pt x="421729" y="208011"/>
                      </a:lnTo>
                      <a:lnTo>
                        <a:pt x="425277" y="220430"/>
                      </a:lnTo>
                      <a:lnTo>
                        <a:pt x="398008" y="247699"/>
                      </a:lnTo>
                      <a:lnTo>
                        <a:pt x="398008" y="269866"/>
                      </a:lnTo>
                      <a:lnTo>
                        <a:pt x="406771" y="263607"/>
                      </a:lnTo>
                      <a:lnTo>
                        <a:pt x="408409" y="267539"/>
                      </a:lnTo>
                      <a:lnTo>
                        <a:pt x="413915" y="263607"/>
                      </a:lnTo>
                      <a:lnTo>
                        <a:pt x="425277" y="290876"/>
                      </a:lnTo>
                      <a:lnTo>
                        <a:pt x="425277" y="302239"/>
                      </a:lnTo>
                      <a:lnTo>
                        <a:pt x="436639" y="322691"/>
                      </a:lnTo>
                      <a:lnTo>
                        <a:pt x="425277" y="338598"/>
                      </a:lnTo>
                      <a:lnTo>
                        <a:pt x="432094" y="381775"/>
                      </a:lnTo>
                      <a:lnTo>
                        <a:pt x="445403" y="381775"/>
                      </a:lnTo>
                      <a:lnTo>
                        <a:pt x="452547" y="381775"/>
                      </a:lnTo>
                      <a:lnTo>
                        <a:pt x="448002" y="409045"/>
                      </a:lnTo>
                      <a:lnTo>
                        <a:pt x="413915" y="436314"/>
                      </a:lnTo>
                      <a:lnTo>
                        <a:pt x="408002" y="435329"/>
                      </a:lnTo>
                      <a:lnTo>
                        <a:pt x="406771" y="436314"/>
                      </a:lnTo>
                      <a:lnTo>
                        <a:pt x="342566" y="425613"/>
                      </a:lnTo>
                      <a:lnTo>
                        <a:pt x="291202" y="436314"/>
                      </a:lnTo>
                      <a:lnTo>
                        <a:pt x="286657" y="468129"/>
                      </a:lnTo>
                      <a:lnTo>
                        <a:pt x="243480" y="474946"/>
                      </a:lnTo>
                      <a:lnTo>
                        <a:pt x="241832" y="474078"/>
                      </a:lnTo>
                      <a:lnTo>
                        <a:pt x="236336" y="474946"/>
                      </a:lnTo>
                      <a:lnTo>
                        <a:pt x="197840" y="454685"/>
                      </a:lnTo>
                      <a:lnTo>
                        <a:pt x="188941" y="463584"/>
                      </a:lnTo>
                      <a:lnTo>
                        <a:pt x="183540" y="461841"/>
                      </a:lnTo>
                      <a:lnTo>
                        <a:pt x="181797" y="463584"/>
                      </a:lnTo>
                      <a:lnTo>
                        <a:pt x="111351" y="440859"/>
                      </a:lnTo>
                      <a:lnTo>
                        <a:pt x="95444" y="420407"/>
                      </a:lnTo>
                      <a:lnTo>
                        <a:pt x="118168" y="388592"/>
                      </a:lnTo>
                      <a:lnTo>
                        <a:pt x="122713" y="286331"/>
                      </a:lnTo>
                      <a:lnTo>
                        <a:pt x="86354" y="231792"/>
                      </a:lnTo>
                      <a:lnTo>
                        <a:pt x="59084" y="204522"/>
                      </a:lnTo>
                      <a:lnTo>
                        <a:pt x="4545" y="184070"/>
                      </a:lnTo>
                      <a:lnTo>
                        <a:pt x="0" y="140893"/>
                      </a:lnTo>
                      <a:lnTo>
                        <a:pt x="47722" y="136348"/>
                      </a:lnTo>
                      <a:lnTo>
                        <a:pt x="50453" y="136769"/>
                      </a:lnTo>
                      <a:lnTo>
                        <a:pt x="54866" y="136348"/>
                      </a:lnTo>
                      <a:lnTo>
                        <a:pt x="106604" y="144308"/>
                      </a:lnTo>
                      <a:lnTo>
                        <a:pt x="95444" y="81809"/>
                      </a:lnTo>
                      <a:lnTo>
                        <a:pt x="103778" y="88477"/>
                      </a:lnTo>
                      <a:lnTo>
                        <a:pt x="102588" y="81809"/>
                      </a:lnTo>
                      <a:lnTo>
                        <a:pt x="134013" y="106949"/>
                      </a:lnTo>
                      <a:lnTo>
                        <a:pt x="220429" y="65902"/>
                      </a:lnTo>
                      <a:lnTo>
                        <a:pt x="229519" y="1590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73" name="Freeform 400">
                  <a:extLst>
                    <a:ext uri="{FF2B5EF4-FFF2-40B4-BE49-F238E27FC236}">
                      <a16:creationId xmlns:a16="http://schemas.microsoft.com/office/drawing/2014/main" id="{FB787A40-1A39-40B1-AF46-2B1A86A1B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7860" y="2405693"/>
                  <a:ext cx="133935" cy="147684"/>
                </a:xfrm>
                <a:custGeom>
                  <a:avLst/>
                  <a:gdLst>
                    <a:gd name="connsiteX0" fmla="*/ 102261 w 148190"/>
                    <a:gd name="connsiteY0" fmla="*/ 0 h 163402"/>
                    <a:gd name="connsiteX1" fmla="*/ 129531 w 148190"/>
                    <a:gd name="connsiteY1" fmla="*/ 0 h 163402"/>
                    <a:gd name="connsiteX2" fmla="*/ 132831 w 148190"/>
                    <a:gd name="connsiteY2" fmla="*/ 6601 h 163402"/>
                    <a:gd name="connsiteX3" fmla="*/ 136828 w 148190"/>
                    <a:gd name="connsiteY3" fmla="*/ 6601 h 163402"/>
                    <a:gd name="connsiteX4" fmla="*/ 148190 w 148190"/>
                    <a:gd name="connsiteY4" fmla="*/ 29326 h 163402"/>
                    <a:gd name="connsiteX5" fmla="*/ 136828 w 148190"/>
                    <a:gd name="connsiteY5" fmla="*/ 81593 h 163402"/>
                    <a:gd name="connsiteX6" fmla="*/ 125466 w 148190"/>
                    <a:gd name="connsiteY6" fmla="*/ 104318 h 163402"/>
                    <a:gd name="connsiteX7" fmla="*/ 105013 w 148190"/>
                    <a:gd name="connsiteY7" fmla="*/ 104318 h 163402"/>
                    <a:gd name="connsiteX8" fmla="*/ 109558 w 148190"/>
                    <a:gd name="connsiteY8" fmla="*/ 163402 h 163402"/>
                    <a:gd name="connsiteX9" fmla="*/ 93651 w 148190"/>
                    <a:gd name="connsiteY9" fmla="*/ 152040 h 163402"/>
                    <a:gd name="connsiteX10" fmla="*/ 88790 w 148190"/>
                    <a:gd name="connsiteY10" fmla="*/ 147179 h 163402"/>
                    <a:gd name="connsiteX11" fmla="*/ 86354 w 148190"/>
                    <a:gd name="connsiteY11" fmla="*/ 145439 h 163402"/>
                    <a:gd name="connsiteX12" fmla="*/ 65917 w 148190"/>
                    <a:gd name="connsiteY12" fmla="*/ 125002 h 163402"/>
                    <a:gd name="connsiteX13" fmla="*/ 34567 w 148190"/>
                    <a:gd name="connsiteY13" fmla="*/ 140677 h 163402"/>
                    <a:gd name="connsiteX14" fmla="*/ 7297 w 148190"/>
                    <a:gd name="connsiteY14" fmla="*/ 136132 h 163402"/>
                    <a:gd name="connsiteX15" fmla="*/ 13510 w 148190"/>
                    <a:gd name="connsiteY15" fmla="*/ 131783 h 163402"/>
                    <a:gd name="connsiteX16" fmla="*/ 0 w 148190"/>
                    <a:gd name="connsiteY16" fmla="*/ 129531 h 163402"/>
                    <a:gd name="connsiteX17" fmla="*/ 22725 w 148190"/>
                    <a:gd name="connsiteY17" fmla="*/ 113624 h 163402"/>
                    <a:gd name="connsiteX18" fmla="*/ 54539 w 148190"/>
                    <a:gd name="connsiteY18" fmla="*/ 22725 h 16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8190" h="163402">
                      <a:moveTo>
                        <a:pt x="102261" y="0"/>
                      </a:moveTo>
                      <a:lnTo>
                        <a:pt x="129531" y="0"/>
                      </a:lnTo>
                      <a:lnTo>
                        <a:pt x="132831" y="6601"/>
                      </a:lnTo>
                      <a:lnTo>
                        <a:pt x="136828" y="6601"/>
                      </a:lnTo>
                      <a:lnTo>
                        <a:pt x="148190" y="29326"/>
                      </a:lnTo>
                      <a:lnTo>
                        <a:pt x="136828" y="81593"/>
                      </a:lnTo>
                      <a:lnTo>
                        <a:pt x="125466" y="104318"/>
                      </a:lnTo>
                      <a:lnTo>
                        <a:pt x="105013" y="104318"/>
                      </a:lnTo>
                      <a:lnTo>
                        <a:pt x="109558" y="163402"/>
                      </a:lnTo>
                      <a:lnTo>
                        <a:pt x="93651" y="152040"/>
                      </a:lnTo>
                      <a:lnTo>
                        <a:pt x="88790" y="147179"/>
                      </a:lnTo>
                      <a:lnTo>
                        <a:pt x="86354" y="145439"/>
                      </a:lnTo>
                      <a:lnTo>
                        <a:pt x="65917" y="125002"/>
                      </a:lnTo>
                      <a:lnTo>
                        <a:pt x="34567" y="140677"/>
                      </a:lnTo>
                      <a:lnTo>
                        <a:pt x="7297" y="136132"/>
                      </a:lnTo>
                      <a:lnTo>
                        <a:pt x="13510" y="131783"/>
                      </a:lnTo>
                      <a:lnTo>
                        <a:pt x="0" y="129531"/>
                      </a:lnTo>
                      <a:lnTo>
                        <a:pt x="22725" y="113624"/>
                      </a:lnTo>
                      <a:lnTo>
                        <a:pt x="54539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4" name="Freeform 398">
                  <a:extLst>
                    <a:ext uri="{FF2B5EF4-FFF2-40B4-BE49-F238E27FC236}">
                      <a16:creationId xmlns:a16="http://schemas.microsoft.com/office/drawing/2014/main" id="{0796217A-755D-428B-9353-E9559FA22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0286" y="2703503"/>
                  <a:ext cx="145826" cy="105142"/>
                </a:xfrm>
                <a:custGeom>
                  <a:avLst/>
                  <a:gdLst>
                    <a:gd name="connsiteX0" fmla="*/ 93172 w 161346"/>
                    <a:gd name="connsiteY0" fmla="*/ 0 h 116332"/>
                    <a:gd name="connsiteX1" fmla="*/ 129532 w 161346"/>
                    <a:gd name="connsiteY1" fmla="*/ 15908 h 116332"/>
                    <a:gd name="connsiteX2" fmla="*/ 129532 w 161346"/>
                    <a:gd name="connsiteY2" fmla="*/ 20453 h 116332"/>
                    <a:gd name="connsiteX3" fmla="*/ 128267 w 161346"/>
                    <a:gd name="connsiteY3" fmla="*/ 24879 h 116332"/>
                    <a:gd name="connsiteX4" fmla="*/ 129532 w 161346"/>
                    <a:gd name="connsiteY4" fmla="*/ 25433 h 116332"/>
                    <a:gd name="connsiteX5" fmla="*/ 129532 w 161346"/>
                    <a:gd name="connsiteY5" fmla="*/ 29978 h 116332"/>
                    <a:gd name="connsiteX6" fmla="*/ 127335 w 161346"/>
                    <a:gd name="connsiteY6" fmla="*/ 37665 h 116332"/>
                    <a:gd name="connsiteX7" fmla="*/ 145439 w 161346"/>
                    <a:gd name="connsiteY7" fmla="*/ 47722 h 116332"/>
                    <a:gd name="connsiteX8" fmla="*/ 161346 w 161346"/>
                    <a:gd name="connsiteY8" fmla="*/ 47722 h 116332"/>
                    <a:gd name="connsiteX9" fmla="*/ 159230 w 161346"/>
                    <a:gd name="connsiteY9" fmla="*/ 57247 h 116332"/>
                    <a:gd name="connsiteX10" fmla="*/ 161346 w 161346"/>
                    <a:gd name="connsiteY10" fmla="*/ 57247 h 116332"/>
                    <a:gd name="connsiteX11" fmla="*/ 156801 w 161346"/>
                    <a:gd name="connsiteY11" fmla="*/ 77700 h 116332"/>
                    <a:gd name="connsiteX12" fmla="*/ 145439 w 161346"/>
                    <a:gd name="connsiteY12" fmla="*/ 89062 h 116332"/>
                    <a:gd name="connsiteX13" fmla="*/ 113624 w 161346"/>
                    <a:gd name="connsiteY13" fmla="*/ 77700 h 116332"/>
                    <a:gd name="connsiteX14" fmla="*/ 109079 w 161346"/>
                    <a:gd name="connsiteY14" fmla="*/ 104970 h 116332"/>
                    <a:gd name="connsiteX15" fmla="*/ 93172 w 161346"/>
                    <a:gd name="connsiteY15" fmla="*/ 104970 h 116332"/>
                    <a:gd name="connsiteX16" fmla="*/ 81809 w 161346"/>
                    <a:gd name="connsiteY16" fmla="*/ 93607 h 116332"/>
                    <a:gd name="connsiteX17" fmla="*/ 65902 w 161346"/>
                    <a:gd name="connsiteY17" fmla="*/ 111787 h 116332"/>
                    <a:gd name="connsiteX18" fmla="*/ 43177 w 161346"/>
                    <a:gd name="connsiteY18" fmla="*/ 116332 h 116332"/>
                    <a:gd name="connsiteX19" fmla="*/ 27270 w 161346"/>
                    <a:gd name="connsiteY19" fmla="*/ 104970 h 116332"/>
                    <a:gd name="connsiteX20" fmla="*/ 15908 w 161346"/>
                    <a:gd name="connsiteY20" fmla="*/ 77700 h 116332"/>
                    <a:gd name="connsiteX21" fmla="*/ 0 w 161346"/>
                    <a:gd name="connsiteY21" fmla="*/ 89062 h 116332"/>
                    <a:gd name="connsiteX22" fmla="*/ 0 w 161346"/>
                    <a:gd name="connsiteY22" fmla="*/ 79537 h 116332"/>
                    <a:gd name="connsiteX23" fmla="*/ 0 w 161346"/>
                    <a:gd name="connsiteY23" fmla="*/ 61792 h 116332"/>
                    <a:gd name="connsiteX24" fmla="*/ 0 w 161346"/>
                    <a:gd name="connsiteY24" fmla="*/ 52267 h 116332"/>
                    <a:gd name="connsiteX25" fmla="*/ 27270 w 161346"/>
                    <a:gd name="connsiteY25" fmla="*/ 24998 h 116332"/>
                    <a:gd name="connsiteX26" fmla="*/ 27270 w 161346"/>
                    <a:gd name="connsiteY26" fmla="*/ 18615 h 116332"/>
                    <a:gd name="connsiteX27" fmla="*/ 27270 w 161346"/>
                    <a:gd name="connsiteY27" fmla="*/ 9090 h 116332"/>
                    <a:gd name="connsiteX28" fmla="*/ 43177 w 161346"/>
                    <a:gd name="connsiteY28" fmla="*/ 15908 h 116332"/>
                    <a:gd name="connsiteX29" fmla="*/ 54540 w 161346"/>
                    <a:gd name="connsiteY29" fmla="*/ 9090 h 116332"/>
                    <a:gd name="connsiteX30" fmla="*/ 81809 w 161346"/>
                    <a:gd name="connsiteY30" fmla="*/ 9090 h 116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61346" h="116332">
                      <a:moveTo>
                        <a:pt x="93172" y="0"/>
                      </a:moveTo>
                      <a:lnTo>
                        <a:pt x="129532" y="15908"/>
                      </a:lnTo>
                      <a:lnTo>
                        <a:pt x="129532" y="20453"/>
                      </a:lnTo>
                      <a:lnTo>
                        <a:pt x="128267" y="24879"/>
                      </a:lnTo>
                      <a:lnTo>
                        <a:pt x="129532" y="25433"/>
                      </a:lnTo>
                      <a:lnTo>
                        <a:pt x="129532" y="29978"/>
                      </a:lnTo>
                      <a:lnTo>
                        <a:pt x="127335" y="37665"/>
                      </a:lnTo>
                      <a:lnTo>
                        <a:pt x="145439" y="47722"/>
                      </a:lnTo>
                      <a:lnTo>
                        <a:pt x="161346" y="47722"/>
                      </a:lnTo>
                      <a:lnTo>
                        <a:pt x="159230" y="57247"/>
                      </a:lnTo>
                      <a:lnTo>
                        <a:pt x="161346" y="57247"/>
                      </a:lnTo>
                      <a:lnTo>
                        <a:pt x="156801" y="77700"/>
                      </a:lnTo>
                      <a:lnTo>
                        <a:pt x="145439" y="89062"/>
                      </a:lnTo>
                      <a:lnTo>
                        <a:pt x="113624" y="77700"/>
                      </a:lnTo>
                      <a:lnTo>
                        <a:pt x="109079" y="104970"/>
                      </a:lnTo>
                      <a:lnTo>
                        <a:pt x="93172" y="104970"/>
                      </a:lnTo>
                      <a:lnTo>
                        <a:pt x="81809" y="93607"/>
                      </a:lnTo>
                      <a:lnTo>
                        <a:pt x="65902" y="111787"/>
                      </a:lnTo>
                      <a:lnTo>
                        <a:pt x="43177" y="116332"/>
                      </a:lnTo>
                      <a:lnTo>
                        <a:pt x="27270" y="104970"/>
                      </a:lnTo>
                      <a:lnTo>
                        <a:pt x="15908" y="77700"/>
                      </a:lnTo>
                      <a:lnTo>
                        <a:pt x="0" y="89062"/>
                      </a:lnTo>
                      <a:lnTo>
                        <a:pt x="0" y="79537"/>
                      </a:lnTo>
                      <a:lnTo>
                        <a:pt x="0" y="61792"/>
                      </a:lnTo>
                      <a:lnTo>
                        <a:pt x="0" y="52267"/>
                      </a:lnTo>
                      <a:lnTo>
                        <a:pt x="27270" y="24998"/>
                      </a:lnTo>
                      <a:lnTo>
                        <a:pt x="27270" y="18615"/>
                      </a:lnTo>
                      <a:lnTo>
                        <a:pt x="27270" y="9090"/>
                      </a:lnTo>
                      <a:lnTo>
                        <a:pt x="43177" y="15908"/>
                      </a:lnTo>
                      <a:lnTo>
                        <a:pt x="54540" y="9090"/>
                      </a:lnTo>
                      <a:lnTo>
                        <a:pt x="81809" y="909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5" name="Freeform 395">
                  <a:extLst>
                    <a:ext uri="{FF2B5EF4-FFF2-40B4-BE49-F238E27FC236}">
                      <a16:creationId xmlns:a16="http://schemas.microsoft.com/office/drawing/2014/main" id="{BFBC6AB7-E00C-479A-85A2-795BCBFC6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01429" y="2237082"/>
                  <a:ext cx="184848" cy="143967"/>
                </a:xfrm>
                <a:custGeom>
                  <a:avLst/>
                  <a:gdLst>
                    <a:gd name="connsiteX0" fmla="*/ 43177 w 204522"/>
                    <a:gd name="connsiteY0" fmla="*/ 0 h 159290"/>
                    <a:gd name="connsiteX1" fmla="*/ 102261 w 204522"/>
                    <a:gd name="connsiteY1" fmla="*/ 4545 h 159290"/>
                    <a:gd name="connsiteX2" fmla="*/ 140893 w 204522"/>
                    <a:gd name="connsiteY2" fmla="*/ 0 h 159290"/>
                    <a:gd name="connsiteX3" fmla="*/ 145438 w 204522"/>
                    <a:gd name="connsiteY3" fmla="*/ 15907 h 159290"/>
                    <a:gd name="connsiteX4" fmla="*/ 161345 w 204522"/>
                    <a:gd name="connsiteY4" fmla="*/ 15907 h 159290"/>
                    <a:gd name="connsiteX5" fmla="*/ 199977 w 204522"/>
                    <a:gd name="connsiteY5" fmla="*/ 47722 h 159290"/>
                    <a:gd name="connsiteX6" fmla="*/ 204522 w 204522"/>
                    <a:gd name="connsiteY6" fmla="*/ 74992 h 159290"/>
                    <a:gd name="connsiteX7" fmla="*/ 203805 w 204522"/>
                    <a:gd name="connsiteY7" fmla="*/ 75452 h 159290"/>
                    <a:gd name="connsiteX8" fmla="*/ 204522 w 204522"/>
                    <a:gd name="connsiteY8" fmla="*/ 79754 h 159290"/>
                    <a:gd name="connsiteX9" fmla="*/ 172708 w 204522"/>
                    <a:gd name="connsiteY9" fmla="*/ 100206 h 159290"/>
                    <a:gd name="connsiteX10" fmla="*/ 161345 w 204522"/>
                    <a:gd name="connsiteY10" fmla="*/ 138838 h 159290"/>
                    <a:gd name="connsiteX11" fmla="*/ 122713 w 204522"/>
                    <a:gd name="connsiteY11" fmla="*/ 159290 h 159290"/>
                    <a:gd name="connsiteX12" fmla="*/ 86354 w 204522"/>
                    <a:gd name="connsiteY12" fmla="*/ 159290 h 159290"/>
                    <a:gd name="connsiteX13" fmla="*/ 81809 w 204522"/>
                    <a:gd name="connsiteY13" fmla="*/ 143383 h 159290"/>
                    <a:gd name="connsiteX14" fmla="*/ 59084 w 204522"/>
                    <a:gd name="connsiteY14" fmla="*/ 134293 h 159290"/>
                    <a:gd name="connsiteX15" fmla="*/ 59084 w 204522"/>
                    <a:gd name="connsiteY15" fmla="*/ 129531 h 159290"/>
                    <a:gd name="connsiteX16" fmla="*/ 59084 w 204522"/>
                    <a:gd name="connsiteY16" fmla="*/ 116113 h 159290"/>
                    <a:gd name="connsiteX17" fmla="*/ 59084 w 204522"/>
                    <a:gd name="connsiteY17" fmla="*/ 111351 h 159290"/>
                    <a:gd name="connsiteX18" fmla="*/ 59084 w 204522"/>
                    <a:gd name="connsiteY18" fmla="*/ 100206 h 159290"/>
                    <a:gd name="connsiteX19" fmla="*/ 43177 w 204522"/>
                    <a:gd name="connsiteY19" fmla="*/ 91116 h 159290"/>
                    <a:gd name="connsiteX20" fmla="*/ 4545 w 204522"/>
                    <a:gd name="connsiteY20" fmla="*/ 79754 h 159290"/>
                    <a:gd name="connsiteX21" fmla="*/ 0 w 204522"/>
                    <a:gd name="connsiteY21" fmla="*/ 25214 h 159290"/>
                    <a:gd name="connsiteX22" fmla="*/ 382 w 204522"/>
                    <a:gd name="connsiteY22" fmla="*/ 25034 h 159290"/>
                    <a:gd name="connsiteX23" fmla="*/ 0 w 204522"/>
                    <a:gd name="connsiteY23" fmla="*/ 20452 h 15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04522" h="159290">
                      <a:moveTo>
                        <a:pt x="43177" y="0"/>
                      </a:moveTo>
                      <a:lnTo>
                        <a:pt x="102261" y="4545"/>
                      </a:lnTo>
                      <a:lnTo>
                        <a:pt x="140893" y="0"/>
                      </a:lnTo>
                      <a:lnTo>
                        <a:pt x="145438" y="15907"/>
                      </a:lnTo>
                      <a:lnTo>
                        <a:pt x="161345" y="15907"/>
                      </a:lnTo>
                      <a:lnTo>
                        <a:pt x="199977" y="47722"/>
                      </a:lnTo>
                      <a:lnTo>
                        <a:pt x="204522" y="74992"/>
                      </a:lnTo>
                      <a:lnTo>
                        <a:pt x="203805" y="75452"/>
                      </a:lnTo>
                      <a:lnTo>
                        <a:pt x="204522" y="79754"/>
                      </a:lnTo>
                      <a:lnTo>
                        <a:pt x="172708" y="100206"/>
                      </a:lnTo>
                      <a:lnTo>
                        <a:pt x="161345" y="138838"/>
                      </a:lnTo>
                      <a:lnTo>
                        <a:pt x="122713" y="159290"/>
                      </a:lnTo>
                      <a:lnTo>
                        <a:pt x="86354" y="159290"/>
                      </a:lnTo>
                      <a:lnTo>
                        <a:pt x="81809" y="143383"/>
                      </a:lnTo>
                      <a:lnTo>
                        <a:pt x="59084" y="134293"/>
                      </a:lnTo>
                      <a:lnTo>
                        <a:pt x="59084" y="129531"/>
                      </a:lnTo>
                      <a:lnTo>
                        <a:pt x="59084" y="116113"/>
                      </a:lnTo>
                      <a:lnTo>
                        <a:pt x="59084" y="111351"/>
                      </a:lnTo>
                      <a:lnTo>
                        <a:pt x="59084" y="100206"/>
                      </a:lnTo>
                      <a:lnTo>
                        <a:pt x="43177" y="91116"/>
                      </a:lnTo>
                      <a:lnTo>
                        <a:pt x="4545" y="79754"/>
                      </a:lnTo>
                      <a:lnTo>
                        <a:pt x="0" y="25214"/>
                      </a:lnTo>
                      <a:lnTo>
                        <a:pt x="382" y="25034"/>
                      </a:lnTo>
                      <a:lnTo>
                        <a:pt x="0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6" name="Freeform 391">
                  <a:extLst>
                    <a:ext uri="{FF2B5EF4-FFF2-40B4-BE49-F238E27FC236}">
                      <a16:creationId xmlns:a16="http://schemas.microsoft.com/office/drawing/2014/main" id="{FBADEAA2-41FA-419E-9D44-FC4156080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1468" y="3179999"/>
                  <a:ext cx="688044" cy="690590"/>
                </a:xfrm>
                <a:custGeom>
                  <a:avLst/>
                  <a:gdLst>
                    <a:gd name="connsiteX0" fmla="*/ 547664 w 761276"/>
                    <a:gd name="connsiteY0" fmla="*/ 0 h 764093"/>
                    <a:gd name="connsiteX1" fmla="*/ 590841 w 761276"/>
                    <a:gd name="connsiteY1" fmla="*/ 0 h 764093"/>
                    <a:gd name="connsiteX2" fmla="*/ 599931 w 761276"/>
                    <a:gd name="connsiteY2" fmla="*/ 9090 h 764093"/>
                    <a:gd name="connsiteX3" fmla="*/ 627201 w 761276"/>
                    <a:gd name="connsiteY3" fmla="*/ 9090 h 764093"/>
                    <a:gd name="connsiteX4" fmla="*/ 624819 w 761276"/>
                    <a:gd name="connsiteY4" fmla="*/ 20997 h 764093"/>
                    <a:gd name="connsiteX5" fmla="*/ 627201 w 761276"/>
                    <a:gd name="connsiteY5" fmla="*/ 20997 h 764093"/>
                    <a:gd name="connsiteX6" fmla="*/ 623477 w 761276"/>
                    <a:gd name="connsiteY6" fmla="*/ 39616 h 764093"/>
                    <a:gd name="connsiteX7" fmla="*/ 627201 w 761276"/>
                    <a:gd name="connsiteY7" fmla="*/ 74991 h 764093"/>
                    <a:gd name="connsiteX8" fmla="*/ 626319 w 761276"/>
                    <a:gd name="connsiteY8" fmla="*/ 78519 h 764093"/>
                    <a:gd name="connsiteX9" fmla="*/ 627201 w 761276"/>
                    <a:gd name="connsiteY9" fmla="*/ 86898 h 764093"/>
                    <a:gd name="connsiteX10" fmla="*/ 618111 w 761276"/>
                    <a:gd name="connsiteY10" fmla="*/ 123258 h 764093"/>
                    <a:gd name="connsiteX11" fmla="*/ 596838 w 761276"/>
                    <a:gd name="connsiteY11" fmla="*/ 148785 h 764093"/>
                    <a:gd name="connsiteX12" fmla="*/ 599931 w 761276"/>
                    <a:gd name="connsiteY12" fmla="*/ 170435 h 764093"/>
                    <a:gd name="connsiteX13" fmla="*/ 627201 w 761276"/>
                    <a:gd name="connsiteY13" fmla="*/ 197705 h 764093"/>
                    <a:gd name="connsiteX14" fmla="*/ 627201 w 761276"/>
                    <a:gd name="connsiteY14" fmla="*/ 209067 h 764093"/>
                    <a:gd name="connsiteX15" fmla="*/ 654470 w 761276"/>
                    <a:gd name="connsiteY15" fmla="*/ 224974 h 764093"/>
                    <a:gd name="connsiteX16" fmla="*/ 665833 w 761276"/>
                    <a:gd name="connsiteY16" fmla="*/ 299966 h 764093"/>
                    <a:gd name="connsiteX17" fmla="*/ 681740 w 761276"/>
                    <a:gd name="connsiteY17" fmla="*/ 338597 h 764093"/>
                    <a:gd name="connsiteX18" fmla="*/ 681740 w 761276"/>
                    <a:gd name="connsiteY18" fmla="*/ 350504 h 764093"/>
                    <a:gd name="connsiteX19" fmla="*/ 681740 w 761276"/>
                    <a:gd name="connsiteY19" fmla="*/ 359050 h 764093"/>
                    <a:gd name="connsiteX20" fmla="*/ 681740 w 761276"/>
                    <a:gd name="connsiteY20" fmla="*/ 370957 h 764093"/>
                    <a:gd name="connsiteX21" fmla="*/ 677195 w 761276"/>
                    <a:gd name="connsiteY21" fmla="*/ 402771 h 764093"/>
                    <a:gd name="connsiteX22" fmla="*/ 677195 w 761276"/>
                    <a:gd name="connsiteY22" fmla="*/ 406771 h 764093"/>
                    <a:gd name="connsiteX23" fmla="*/ 677195 w 761276"/>
                    <a:gd name="connsiteY23" fmla="*/ 418678 h 764093"/>
                    <a:gd name="connsiteX24" fmla="*/ 672001 w 761276"/>
                    <a:gd name="connsiteY24" fmla="*/ 435991 h 764093"/>
                    <a:gd name="connsiteX25" fmla="*/ 677195 w 761276"/>
                    <a:gd name="connsiteY25" fmla="*/ 456766 h 764093"/>
                    <a:gd name="connsiteX26" fmla="*/ 674753 w 761276"/>
                    <a:gd name="connsiteY26" fmla="*/ 458903 h 764093"/>
                    <a:gd name="connsiteX27" fmla="*/ 677195 w 761276"/>
                    <a:gd name="connsiteY27" fmla="*/ 468673 h 764093"/>
                    <a:gd name="connsiteX28" fmla="*/ 664249 w 761276"/>
                    <a:gd name="connsiteY28" fmla="*/ 480001 h 764093"/>
                    <a:gd name="connsiteX29" fmla="*/ 681740 w 761276"/>
                    <a:gd name="connsiteY29" fmla="*/ 504488 h 764093"/>
                    <a:gd name="connsiteX30" fmla="*/ 686285 w 761276"/>
                    <a:gd name="connsiteY30" fmla="*/ 520395 h 764093"/>
                    <a:gd name="connsiteX31" fmla="*/ 697647 w 761276"/>
                    <a:gd name="connsiteY31" fmla="*/ 543119 h 764093"/>
                    <a:gd name="connsiteX32" fmla="*/ 713554 w 761276"/>
                    <a:gd name="connsiteY32" fmla="*/ 536302 h 764093"/>
                    <a:gd name="connsiteX33" fmla="*/ 745369 w 761276"/>
                    <a:gd name="connsiteY33" fmla="*/ 552209 h 764093"/>
                    <a:gd name="connsiteX34" fmla="*/ 761276 w 761276"/>
                    <a:gd name="connsiteY34" fmla="*/ 579479 h 764093"/>
                    <a:gd name="connsiteX35" fmla="*/ 756107 w 761276"/>
                    <a:gd name="connsiteY35" fmla="*/ 582525 h 764093"/>
                    <a:gd name="connsiteX36" fmla="*/ 761276 w 761276"/>
                    <a:gd name="connsiteY36" fmla="*/ 591386 h 764093"/>
                    <a:gd name="connsiteX37" fmla="*/ 634018 w 761276"/>
                    <a:gd name="connsiteY37" fmla="*/ 666377 h 764093"/>
                    <a:gd name="connsiteX38" fmla="*/ 531757 w 761276"/>
                    <a:gd name="connsiteY38" fmla="*/ 748186 h 764093"/>
                    <a:gd name="connsiteX39" fmla="*/ 477218 w 761276"/>
                    <a:gd name="connsiteY39" fmla="*/ 759548 h 764093"/>
                    <a:gd name="connsiteX40" fmla="*/ 434041 w 761276"/>
                    <a:gd name="connsiteY40" fmla="*/ 764093 h 764093"/>
                    <a:gd name="connsiteX41" fmla="*/ 434041 w 761276"/>
                    <a:gd name="connsiteY41" fmla="*/ 752186 h 764093"/>
                    <a:gd name="connsiteX42" fmla="*/ 434041 w 761276"/>
                    <a:gd name="connsiteY42" fmla="*/ 741369 h 764093"/>
                    <a:gd name="connsiteX43" fmla="*/ 418134 w 761276"/>
                    <a:gd name="connsiteY43" fmla="*/ 736824 h 764093"/>
                    <a:gd name="connsiteX44" fmla="*/ 397682 w 761276"/>
                    <a:gd name="connsiteY44" fmla="*/ 720916 h 764093"/>
                    <a:gd name="connsiteX45" fmla="*/ 386319 w 761276"/>
                    <a:gd name="connsiteY45" fmla="*/ 705009 h 764093"/>
                    <a:gd name="connsiteX46" fmla="*/ 261334 w 761276"/>
                    <a:gd name="connsiteY46" fmla="*/ 618655 h 764093"/>
                    <a:gd name="connsiteX47" fmla="*/ 138621 w 761276"/>
                    <a:gd name="connsiteY47" fmla="*/ 532302 h 764093"/>
                    <a:gd name="connsiteX48" fmla="*/ 0 w 761276"/>
                    <a:gd name="connsiteY48" fmla="*/ 430041 h 764093"/>
                    <a:gd name="connsiteX49" fmla="*/ 0 w 761276"/>
                    <a:gd name="connsiteY49" fmla="*/ 425496 h 764093"/>
                    <a:gd name="connsiteX50" fmla="*/ 0 w 761276"/>
                    <a:gd name="connsiteY50" fmla="*/ 418678 h 764093"/>
                    <a:gd name="connsiteX51" fmla="*/ 0 w 761276"/>
                    <a:gd name="connsiteY51" fmla="*/ 418134 h 764093"/>
                    <a:gd name="connsiteX52" fmla="*/ 0 w 761276"/>
                    <a:gd name="connsiteY52" fmla="*/ 413589 h 764093"/>
                    <a:gd name="connsiteX53" fmla="*/ 0 w 761276"/>
                    <a:gd name="connsiteY53" fmla="*/ 406771 h 764093"/>
                    <a:gd name="connsiteX54" fmla="*/ 0 w 761276"/>
                    <a:gd name="connsiteY54" fmla="*/ 370957 h 764093"/>
                    <a:gd name="connsiteX55" fmla="*/ 0 w 761276"/>
                    <a:gd name="connsiteY55" fmla="*/ 359050 h 764093"/>
                    <a:gd name="connsiteX56" fmla="*/ 59084 w 761276"/>
                    <a:gd name="connsiteY56" fmla="*/ 331780 h 764093"/>
                    <a:gd name="connsiteX57" fmla="*/ 95444 w 761276"/>
                    <a:gd name="connsiteY57" fmla="*/ 322690 h 764093"/>
                    <a:gd name="connsiteX58" fmla="*/ 127258 w 761276"/>
                    <a:gd name="connsiteY58" fmla="*/ 315873 h 764093"/>
                    <a:gd name="connsiteX59" fmla="*/ 138621 w 761276"/>
                    <a:gd name="connsiteY59" fmla="*/ 288603 h 764093"/>
                    <a:gd name="connsiteX60" fmla="*/ 181797 w 761276"/>
                    <a:gd name="connsiteY60" fmla="*/ 272696 h 764093"/>
                    <a:gd name="connsiteX61" fmla="*/ 181797 w 761276"/>
                    <a:gd name="connsiteY61" fmla="*/ 257333 h 764093"/>
                    <a:gd name="connsiteX62" fmla="*/ 181797 w 761276"/>
                    <a:gd name="connsiteY62" fmla="*/ 245426 h 764093"/>
                    <a:gd name="connsiteX63" fmla="*/ 209067 w 761276"/>
                    <a:gd name="connsiteY63" fmla="*/ 240881 h 764093"/>
                    <a:gd name="connsiteX64" fmla="*/ 224974 w 761276"/>
                    <a:gd name="connsiteY64" fmla="*/ 224974 h 764093"/>
                    <a:gd name="connsiteX65" fmla="*/ 272696 w 761276"/>
                    <a:gd name="connsiteY65" fmla="*/ 220429 h 764093"/>
                    <a:gd name="connsiteX66" fmla="*/ 276324 w 761276"/>
                    <a:gd name="connsiteY66" fmla="*/ 208336 h 764093"/>
                    <a:gd name="connsiteX67" fmla="*/ 268151 w 761276"/>
                    <a:gd name="connsiteY67" fmla="*/ 205067 h 764093"/>
                    <a:gd name="connsiteX68" fmla="*/ 256789 w 761276"/>
                    <a:gd name="connsiteY68" fmla="*/ 155072 h 764093"/>
                    <a:gd name="connsiteX69" fmla="*/ 252244 w 761276"/>
                    <a:gd name="connsiteY69" fmla="*/ 130075 h 764093"/>
                    <a:gd name="connsiteX70" fmla="*/ 240882 w 761276"/>
                    <a:gd name="connsiteY70" fmla="*/ 102806 h 764093"/>
                    <a:gd name="connsiteX71" fmla="*/ 244537 w 761276"/>
                    <a:gd name="connsiteY71" fmla="*/ 99672 h 764093"/>
                    <a:gd name="connsiteX72" fmla="*/ 240882 w 761276"/>
                    <a:gd name="connsiteY72" fmla="*/ 90899 h 764093"/>
                    <a:gd name="connsiteX73" fmla="*/ 272696 w 761276"/>
                    <a:gd name="connsiteY73" fmla="*/ 63629 h 764093"/>
                    <a:gd name="connsiteX74" fmla="*/ 315873 w 761276"/>
                    <a:gd name="connsiteY74" fmla="*/ 59084 h 764093"/>
                    <a:gd name="connsiteX75" fmla="*/ 338598 w 761276"/>
                    <a:gd name="connsiteY75" fmla="*/ 36360 h 764093"/>
                    <a:gd name="connsiteX76" fmla="*/ 374957 w 761276"/>
                    <a:gd name="connsiteY76" fmla="*/ 24997 h 764093"/>
                    <a:gd name="connsiteX77" fmla="*/ 434041 w 761276"/>
                    <a:gd name="connsiteY77" fmla="*/ 15907 h 764093"/>
                    <a:gd name="connsiteX78" fmla="*/ 497670 w 761276"/>
                    <a:gd name="connsiteY78" fmla="*/ 9090 h 764093"/>
                    <a:gd name="connsiteX79" fmla="*/ 515850 w 761276"/>
                    <a:gd name="connsiteY79" fmla="*/ 20452 h 764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61276" h="764093">
                      <a:moveTo>
                        <a:pt x="547664" y="0"/>
                      </a:moveTo>
                      <a:lnTo>
                        <a:pt x="590841" y="0"/>
                      </a:lnTo>
                      <a:lnTo>
                        <a:pt x="599931" y="9090"/>
                      </a:lnTo>
                      <a:lnTo>
                        <a:pt x="627201" y="9090"/>
                      </a:lnTo>
                      <a:lnTo>
                        <a:pt x="624819" y="20997"/>
                      </a:lnTo>
                      <a:lnTo>
                        <a:pt x="627201" y="20997"/>
                      </a:lnTo>
                      <a:lnTo>
                        <a:pt x="623477" y="39616"/>
                      </a:lnTo>
                      <a:lnTo>
                        <a:pt x="627201" y="74991"/>
                      </a:lnTo>
                      <a:lnTo>
                        <a:pt x="626319" y="78519"/>
                      </a:lnTo>
                      <a:lnTo>
                        <a:pt x="627201" y="86898"/>
                      </a:lnTo>
                      <a:lnTo>
                        <a:pt x="618111" y="123258"/>
                      </a:lnTo>
                      <a:lnTo>
                        <a:pt x="596838" y="148785"/>
                      </a:lnTo>
                      <a:lnTo>
                        <a:pt x="599931" y="170435"/>
                      </a:lnTo>
                      <a:lnTo>
                        <a:pt x="627201" y="197705"/>
                      </a:lnTo>
                      <a:lnTo>
                        <a:pt x="627201" y="209067"/>
                      </a:lnTo>
                      <a:lnTo>
                        <a:pt x="654470" y="224974"/>
                      </a:lnTo>
                      <a:lnTo>
                        <a:pt x="665833" y="299966"/>
                      </a:lnTo>
                      <a:lnTo>
                        <a:pt x="681740" y="338597"/>
                      </a:lnTo>
                      <a:lnTo>
                        <a:pt x="681740" y="350504"/>
                      </a:lnTo>
                      <a:lnTo>
                        <a:pt x="681740" y="359050"/>
                      </a:lnTo>
                      <a:lnTo>
                        <a:pt x="681740" y="370957"/>
                      </a:lnTo>
                      <a:lnTo>
                        <a:pt x="677195" y="402771"/>
                      </a:lnTo>
                      <a:lnTo>
                        <a:pt x="677195" y="406771"/>
                      </a:lnTo>
                      <a:lnTo>
                        <a:pt x="677195" y="418678"/>
                      </a:lnTo>
                      <a:lnTo>
                        <a:pt x="672001" y="435991"/>
                      </a:lnTo>
                      <a:lnTo>
                        <a:pt x="677195" y="456766"/>
                      </a:lnTo>
                      <a:lnTo>
                        <a:pt x="674753" y="458903"/>
                      </a:lnTo>
                      <a:lnTo>
                        <a:pt x="677195" y="468673"/>
                      </a:lnTo>
                      <a:lnTo>
                        <a:pt x="664249" y="480001"/>
                      </a:lnTo>
                      <a:lnTo>
                        <a:pt x="681740" y="504488"/>
                      </a:lnTo>
                      <a:lnTo>
                        <a:pt x="686285" y="520395"/>
                      </a:lnTo>
                      <a:lnTo>
                        <a:pt x="697647" y="543119"/>
                      </a:lnTo>
                      <a:lnTo>
                        <a:pt x="713554" y="536302"/>
                      </a:lnTo>
                      <a:lnTo>
                        <a:pt x="745369" y="552209"/>
                      </a:lnTo>
                      <a:lnTo>
                        <a:pt x="761276" y="579479"/>
                      </a:lnTo>
                      <a:lnTo>
                        <a:pt x="756107" y="582525"/>
                      </a:lnTo>
                      <a:lnTo>
                        <a:pt x="761276" y="591386"/>
                      </a:lnTo>
                      <a:lnTo>
                        <a:pt x="634018" y="666377"/>
                      </a:lnTo>
                      <a:lnTo>
                        <a:pt x="531757" y="748186"/>
                      </a:lnTo>
                      <a:lnTo>
                        <a:pt x="477218" y="759548"/>
                      </a:lnTo>
                      <a:lnTo>
                        <a:pt x="434041" y="764093"/>
                      </a:lnTo>
                      <a:lnTo>
                        <a:pt x="434041" y="752186"/>
                      </a:lnTo>
                      <a:lnTo>
                        <a:pt x="434041" y="741369"/>
                      </a:lnTo>
                      <a:lnTo>
                        <a:pt x="418134" y="736824"/>
                      </a:lnTo>
                      <a:lnTo>
                        <a:pt x="397682" y="720916"/>
                      </a:lnTo>
                      <a:lnTo>
                        <a:pt x="386319" y="705009"/>
                      </a:lnTo>
                      <a:lnTo>
                        <a:pt x="261334" y="618655"/>
                      </a:lnTo>
                      <a:lnTo>
                        <a:pt x="138621" y="532302"/>
                      </a:lnTo>
                      <a:lnTo>
                        <a:pt x="0" y="430041"/>
                      </a:lnTo>
                      <a:lnTo>
                        <a:pt x="0" y="425496"/>
                      </a:lnTo>
                      <a:lnTo>
                        <a:pt x="0" y="418678"/>
                      </a:lnTo>
                      <a:lnTo>
                        <a:pt x="0" y="418134"/>
                      </a:lnTo>
                      <a:lnTo>
                        <a:pt x="0" y="413589"/>
                      </a:lnTo>
                      <a:lnTo>
                        <a:pt x="0" y="406771"/>
                      </a:lnTo>
                      <a:lnTo>
                        <a:pt x="0" y="370957"/>
                      </a:lnTo>
                      <a:lnTo>
                        <a:pt x="0" y="359050"/>
                      </a:lnTo>
                      <a:lnTo>
                        <a:pt x="59084" y="331780"/>
                      </a:lnTo>
                      <a:lnTo>
                        <a:pt x="95444" y="322690"/>
                      </a:lnTo>
                      <a:lnTo>
                        <a:pt x="127258" y="315873"/>
                      </a:lnTo>
                      <a:lnTo>
                        <a:pt x="138621" y="288603"/>
                      </a:lnTo>
                      <a:lnTo>
                        <a:pt x="181797" y="272696"/>
                      </a:lnTo>
                      <a:lnTo>
                        <a:pt x="181797" y="257333"/>
                      </a:lnTo>
                      <a:lnTo>
                        <a:pt x="181797" y="245426"/>
                      </a:lnTo>
                      <a:lnTo>
                        <a:pt x="209067" y="240881"/>
                      </a:lnTo>
                      <a:lnTo>
                        <a:pt x="224974" y="224974"/>
                      </a:lnTo>
                      <a:lnTo>
                        <a:pt x="272696" y="220429"/>
                      </a:lnTo>
                      <a:lnTo>
                        <a:pt x="276324" y="208336"/>
                      </a:lnTo>
                      <a:lnTo>
                        <a:pt x="268151" y="205067"/>
                      </a:lnTo>
                      <a:lnTo>
                        <a:pt x="256789" y="155072"/>
                      </a:lnTo>
                      <a:lnTo>
                        <a:pt x="252244" y="130075"/>
                      </a:lnTo>
                      <a:lnTo>
                        <a:pt x="240882" y="102806"/>
                      </a:lnTo>
                      <a:lnTo>
                        <a:pt x="244537" y="99672"/>
                      </a:lnTo>
                      <a:lnTo>
                        <a:pt x="240882" y="90899"/>
                      </a:lnTo>
                      <a:lnTo>
                        <a:pt x="272696" y="63629"/>
                      </a:lnTo>
                      <a:lnTo>
                        <a:pt x="315873" y="59084"/>
                      </a:lnTo>
                      <a:lnTo>
                        <a:pt x="338598" y="36360"/>
                      </a:lnTo>
                      <a:lnTo>
                        <a:pt x="374957" y="24997"/>
                      </a:lnTo>
                      <a:lnTo>
                        <a:pt x="434041" y="15907"/>
                      </a:lnTo>
                      <a:lnTo>
                        <a:pt x="497670" y="9090"/>
                      </a:lnTo>
                      <a:lnTo>
                        <a:pt x="515850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7" name="Freeform 389">
                  <a:extLst>
                    <a:ext uri="{FF2B5EF4-FFF2-40B4-BE49-F238E27FC236}">
                      <a16:creationId xmlns:a16="http://schemas.microsoft.com/office/drawing/2014/main" id="{E349676D-2489-459C-A237-0E02F4BE8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9483" y="4165851"/>
                  <a:ext cx="106997" cy="110909"/>
                </a:xfrm>
                <a:custGeom>
                  <a:avLst/>
                  <a:gdLst>
                    <a:gd name="connsiteX0" fmla="*/ 47722 w 118385"/>
                    <a:gd name="connsiteY0" fmla="*/ 0 h 122713"/>
                    <a:gd name="connsiteX1" fmla="*/ 52484 w 118385"/>
                    <a:gd name="connsiteY1" fmla="*/ 0 h 122713"/>
                    <a:gd name="connsiteX2" fmla="*/ 74991 w 118385"/>
                    <a:gd name="connsiteY2" fmla="*/ 0 h 122713"/>
                    <a:gd name="connsiteX3" fmla="*/ 79753 w 118385"/>
                    <a:gd name="connsiteY3" fmla="*/ 0 h 122713"/>
                    <a:gd name="connsiteX4" fmla="*/ 91116 w 118385"/>
                    <a:gd name="connsiteY4" fmla="*/ 15907 h 122713"/>
                    <a:gd name="connsiteX5" fmla="*/ 102478 w 118385"/>
                    <a:gd name="connsiteY5" fmla="*/ 31815 h 122713"/>
                    <a:gd name="connsiteX6" fmla="*/ 95661 w 118385"/>
                    <a:gd name="connsiteY6" fmla="*/ 43177 h 122713"/>
                    <a:gd name="connsiteX7" fmla="*/ 107023 w 118385"/>
                    <a:gd name="connsiteY7" fmla="*/ 54539 h 122713"/>
                    <a:gd name="connsiteX8" fmla="*/ 107023 w 118385"/>
                    <a:gd name="connsiteY8" fmla="*/ 63629 h 122713"/>
                    <a:gd name="connsiteX9" fmla="*/ 113623 w 118385"/>
                    <a:gd name="connsiteY9" fmla="*/ 63629 h 122713"/>
                    <a:gd name="connsiteX10" fmla="*/ 118385 w 118385"/>
                    <a:gd name="connsiteY10" fmla="*/ 63629 h 122713"/>
                    <a:gd name="connsiteX11" fmla="*/ 95661 w 118385"/>
                    <a:gd name="connsiteY11" fmla="*/ 81809 h 122713"/>
                    <a:gd name="connsiteX12" fmla="*/ 79753 w 118385"/>
                    <a:gd name="connsiteY12" fmla="*/ 102261 h 122713"/>
                    <a:gd name="connsiteX13" fmla="*/ 79753 w 118385"/>
                    <a:gd name="connsiteY13" fmla="*/ 113623 h 122713"/>
                    <a:gd name="connsiteX14" fmla="*/ 70664 w 118385"/>
                    <a:gd name="connsiteY14" fmla="*/ 122713 h 122713"/>
                    <a:gd name="connsiteX15" fmla="*/ 65902 w 118385"/>
                    <a:gd name="connsiteY15" fmla="*/ 122713 h 122713"/>
                    <a:gd name="connsiteX16" fmla="*/ 59301 w 118385"/>
                    <a:gd name="connsiteY16" fmla="*/ 122713 h 122713"/>
                    <a:gd name="connsiteX17" fmla="*/ 54539 w 118385"/>
                    <a:gd name="connsiteY17" fmla="*/ 122713 h 122713"/>
                    <a:gd name="connsiteX18" fmla="*/ 27270 w 118385"/>
                    <a:gd name="connsiteY18" fmla="*/ 106806 h 122713"/>
                    <a:gd name="connsiteX19" fmla="*/ 11363 w 118385"/>
                    <a:gd name="connsiteY19" fmla="*/ 86354 h 122713"/>
                    <a:gd name="connsiteX20" fmla="*/ 6818 w 118385"/>
                    <a:gd name="connsiteY20" fmla="*/ 74992 h 122713"/>
                    <a:gd name="connsiteX21" fmla="*/ 0 w 118385"/>
                    <a:gd name="connsiteY21" fmla="*/ 43177 h 122713"/>
                    <a:gd name="connsiteX22" fmla="*/ 15907 w 118385"/>
                    <a:gd name="connsiteY22" fmla="*/ 31815 h 122713"/>
                    <a:gd name="connsiteX23" fmla="*/ 22725 w 118385"/>
                    <a:gd name="connsiteY23" fmla="*/ 20452 h 122713"/>
                    <a:gd name="connsiteX24" fmla="*/ 27270 w 118385"/>
                    <a:gd name="connsiteY24" fmla="*/ 11363 h 122713"/>
                    <a:gd name="connsiteX25" fmla="*/ 32032 w 118385"/>
                    <a:gd name="connsiteY25" fmla="*/ 11363 h 122713"/>
                    <a:gd name="connsiteX26" fmla="*/ 38632 w 118385"/>
                    <a:gd name="connsiteY26" fmla="*/ 11363 h 122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8385" h="122713">
                      <a:moveTo>
                        <a:pt x="47722" y="0"/>
                      </a:moveTo>
                      <a:lnTo>
                        <a:pt x="52484" y="0"/>
                      </a:lnTo>
                      <a:lnTo>
                        <a:pt x="74991" y="0"/>
                      </a:lnTo>
                      <a:lnTo>
                        <a:pt x="79753" y="0"/>
                      </a:lnTo>
                      <a:lnTo>
                        <a:pt x="91116" y="15907"/>
                      </a:lnTo>
                      <a:lnTo>
                        <a:pt x="102478" y="31815"/>
                      </a:lnTo>
                      <a:lnTo>
                        <a:pt x="95661" y="43177"/>
                      </a:lnTo>
                      <a:lnTo>
                        <a:pt x="107023" y="54539"/>
                      </a:lnTo>
                      <a:lnTo>
                        <a:pt x="107023" y="63629"/>
                      </a:lnTo>
                      <a:lnTo>
                        <a:pt x="113623" y="63629"/>
                      </a:lnTo>
                      <a:lnTo>
                        <a:pt x="118385" y="63629"/>
                      </a:lnTo>
                      <a:lnTo>
                        <a:pt x="95661" y="81809"/>
                      </a:lnTo>
                      <a:lnTo>
                        <a:pt x="79753" y="102261"/>
                      </a:lnTo>
                      <a:lnTo>
                        <a:pt x="79753" y="113623"/>
                      </a:lnTo>
                      <a:lnTo>
                        <a:pt x="70664" y="122713"/>
                      </a:lnTo>
                      <a:lnTo>
                        <a:pt x="65902" y="122713"/>
                      </a:lnTo>
                      <a:lnTo>
                        <a:pt x="59301" y="122713"/>
                      </a:lnTo>
                      <a:lnTo>
                        <a:pt x="54539" y="122713"/>
                      </a:lnTo>
                      <a:lnTo>
                        <a:pt x="27270" y="106806"/>
                      </a:lnTo>
                      <a:lnTo>
                        <a:pt x="11363" y="86354"/>
                      </a:lnTo>
                      <a:lnTo>
                        <a:pt x="6818" y="74992"/>
                      </a:lnTo>
                      <a:lnTo>
                        <a:pt x="0" y="43177"/>
                      </a:lnTo>
                      <a:lnTo>
                        <a:pt x="15907" y="31815"/>
                      </a:lnTo>
                      <a:lnTo>
                        <a:pt x="22725" y="20452"/>
                      </a:lnTo>
                      <a:lnTo>
                        <a:pt x="27270" y="11363"/>
                      </a:lnTo>
                      <a:lnTo>
                        <a:pt x="32032" y="11363"/>
                      </a:lnTo>
                      <a:lnTo>
                        <a:pt x="38632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8" name="Freeform 388">
                  <a:extLst>
                    <a:ext uri="{FF2B5EF4-FFF2-40B4-BE49-F238E27FC236}">
                      <a16:creationId xmlns:a16="http://schemas.microsoft.com/office/drawing/2014/main" id="{73A4E285-0BB3-4B9C-820B-A93ED28FA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5813" y="4083698"/>
                  <a:ext cx="248714" cy="182990"/>
                </a:xfrm>
                <a:custGeom>
                  <a:avLst/>
                  <a:gdLst>
                    <a:gd name="connsiteX0" fmla="*/ 54540 w 275186"/>
                    <a:gd name="connsiteY0" fmla="*/ 0 h 202467"/>
                    <a:gd name="connsiteX1" fmla="*/ 70447 w 275186"/>
                    <a:gd name="connsiteY1" fmla="*/ 0 h 202467"/>
                    <a:gd name="connsiteX2" fmla="*/ 97716 w 275186"/>
                    <a:gd name="connsiteY2" fmla="*/ 11363 h 202467"/>
                    <a:gd name="connsiteX3" fmla="*/ 102261 w 275186"/>
                    <a:gd name="connsiteY3" fmla="*/ 11363 h 202467"/>
                    <a:gd name="connsiteX4" fmla="*/ 109079 w 275186"/>
                    <a:gd name="connsiteY4" fmla="*/ 4545 h 202467"/>
                    <a:gd name="connsiteX5" fmla="*/ 129531 w 275186"/>
                    <a:gd name="connsiteY5" fmla="*/ 4545 h 202467"/>
                    <a:gd name="connsiteX6" fmla="*/ 136348 w 275186"/>
                    <a:gd name="connsiteY6" fmla="*/ 4545 h 202467"/>
                    <a:gd name="connsiteX7" fmla="*/ 136348 w 275186"/>
                    <a:gd name="connsiteY7" fmla="*/ 9307 h 202467"/>
                    <a:gd name="connsiteX8" fmla="*/ 141110 w 275186"/>
                    <a:gd name="connsiteY8" fmla="*/ 9307 h 202467"/>
                    <a:gd name="connsiteX9" fmla="*/ 141110 w 275186"/>
                    <a:gd name="connsiteY9" fmla="*/ 15908 h 202467"/>
                    <a:gd name="connsiteX10" fmla="*/ 152256 w 275186"/>
                    <a:gd name="connsiteY10" fmla="*/ 15908 h 202467"/>
                    <a:gd name="connsiteX11" fmla="*/ 156801 w 275186"/>
                    <a:gd name="connsiteY11" fmla="*/ 15908 h 202467"/>
                    <a:gd name="connsiteX12" fmla="*/ 168163 w 275186"/>
                    <a:gd name="connsiteY12" fmla="*/ 27270 h 202467"/>
                    <a:gd name="connsiteX13" fmla="*/ 184070 w 275186"/>
                    <a:gd name="connsiteY13" fmla="*/ 27270 h 202467"/>
                    <a:gd name="connsiteX14" fmla="*/ 195433 w 275186"/>
                    <a:gd name="connsiteY14" fmla="*/ 20452 h 202467"/>
                    <a:gd name="connsiteX15" fmla="*/ 204523 w 275186"/>
                    <a:gd name="connsiteY15" fmla="*/ 15908 h 202467"/>
                    <a:gd name="connsiteX16" fmla="*/ 215885 w 275186"/>
                    <a:gd name="connsiteY16" fmla="*/ 11363 h 202467"/>
                    <a:gd name="connsiteX17" fmla="*/ 220430 w 275186"/>
                    <a:gd name="connsiteY17" fmla="*/ 11363 h 202467"/>
                    <a:gd name="connsiteX18" fmla="*/ 227247 w 275186"/>
                    <a:gd name="connsiteY18" fmla="*/ 15908 h 202467"/>
                    <a:gd name="connsiteX19" fmla="*/ 228113 w 275186"/>
                    <a:gd name="connsiteY19" fmla="*/ 18072 h 202467"/>
                    <a:gd name="connsiteX20" fmla="*/ 232009 w 275186"/>
                    <a:gd name="connsiteY20" fmla="*/ 20670 h 202467"/>
                    <a:gd name="connsiteX21" fmla="*/ 236554 w 275186"/>
                    <a:gd name="connsiteY21" fmla="*/ 32032 h 202467"/>
                    <a:gd name="connsiteX22" fmla="*/ 252462 w 275186"/>
                    <a:gd name="connsiteY22" fmla="*/ 52484 h 202467"/>
                    <a:gd name="connsiteX23" fmla="*/ 247917 w 275186"/>
                    <a:gd name="connsiteY23" fmla="*/ 57029 h 202467"/>
                    <a:gd name="connsiteX24" fmla="*/ 245277 w 275186"/>
                    <a:gd name="connsiteY24" fmla="*/ 63629 h 202467"/>
                    <a:gd name="connsiteX25" fmla="*/ 247700 w 275186"/>
                    <a:gd name="connsiteY25" fmla="*/ 63629 h 202467"/>
                    <a:gd name="connsiteX26" fmla="*/ 254517 w 275186"/>
                    <a:gd name="connsiteY26" fmla="*/ 63629 h 202467"/>
                    <a:gd name="connsiteX27" fmla="*/ 252476 w 275186"/>
                    <a:gd name="connsiteY27" fmla="*/ 68391 h 202467"/>
                    <a:gd name="connsiteX28" fmla="*/ 259279 w 275186"/>
                    <a:gd name="connsiteY28" fmla="*/ 68391 h 202467"/>
                    <a:gd name="connsiteX29" fmla="*/ 252908 w 275186"/>
                    <a:gd name="connsiteY29" fmla="*/ 83257 h 202467"/>
                    <a:gd name="connsiteX30" fmla="*/ 263607 w 275186"/>
                    <a:gd name="connsiteY30" fmla="*/ 90899 h 202467"/>
                    <a:gd name="connsiteX31" fmla="*/ 261702 w 275186"/>
                    <a:gd name="connsiteY31" fmla="*/ 90899 h 202467"/>
                    <a:gd name="connsiteX32" fmla="*/ 268369 w 275186"/>
                    <a:gd name="connsiteY32" fmla="*/ 95661 h 202467"/>
                    <a:gd name="connsiteX33" fmla="*/ 259279 w 275186"/>
                    <a:gd name="connsiteY33" fmla="*/ 95661 h 202467"/>
                    <a:gd name="connsiteX34" fmla="*/ 259279 w 275186"/>
                    <a:gd name="connsiteY34" fmla="*/ 111568 h 202467"/>
                    <a:gd name="connsiteX35" fmla="*/ 263824 w 275186"/>
                    <a:gd name="connsiteY35" fmla="*/ 122931 h 202467"/>
                    <a:gd name="connsiteX36" fmla="*/ 275186 w 275186"/>
                    <a:gd name="connsiteY36" fmla="*/ 154745 h 202467"/>
                    <a:gd name="connsiteX37" fmla="*/ 259279 w 275186"/>
                    <a:gd name="connsiteY37" fmla="*/ 159290 h 202467"/>
                    <a:gd name="connsiteX38" fmla="*/ 259279 w 275186"/>
                    <a:gd name="connsiteY38" fmla="*/ 166108 h 202467"/>
                    <a:gd name="connsiteX39" fmla="*/ 259279 w 275186"/>
                    <a:gd name="connsiteY39" fmla="*/ 170653 h 202467"/>
                    <a:gd name="connsiteX40" fmla="*/ 259279 w 275186"/>
                    <a:gd name="connsiteY40" fmla="*/ 186560 h 202467"/>
                    <a:gd name="connsiteX41" fmla="*/ 252462 w 275186"/>
                    <a:gd name="connsiteY41" fmla="*/ 186560 h 202467"/>
                    <a:gd name="connsiteX42" fmla="*/ 243372 w 275186"/>
                    <a:gd name="connsiteY42" fmla="*/ 186560 h 202467"/>
                    <a:gd name="connsiteX43" fmla="*/ 232009 w 275186"/>
                    <a:gd name="connsiteY43" fmla="*/ 202467 h 202467"/>
                    <a:gd name="connsiteX44" fmla="*/ 220647 w 275186"/>
                    <a:gd name="connsiteY44" fmla="*/ 202467 h 202467"/>
                    <a:gd name="connsiteX45" fmla="*/ 218266 w 275186"/>
                    <a:gd name="connsiteY45" fmla="*/ 197705 h 202467"/>
                    <a:gd name="connsiteX46" fmla="*/ 215885 w 275186"/>
                    <a:gd name="connsiteY46" fmla="*/ 197705 h 202467"/>
                    <a:gd name="connsiteX47" fmla="*/ 211340 w 275186"/>
                    <a:gd name="connsiteY47" fmla="*/ 188615 h 202467"/>
                    <a:gd name="connsiteX48" fmla="*/ 211340 w 275186"/>
                    <a:gd name="connsiteY48" fmla="*/ 172708 h 202467"/>
                    <a:gd name="connsiteX49" fmla="*/ 202756 w 275186"/>
                    <a:gd name="connsiteY49" fmla="*/ 155539 h 202467"/>
                    <a:gd name="connsiteX50" fmla="*/ 193377 w 275186"/>
                    <a:gd name="connsiteY50" fmla="*/ 159290 h 202467"/>
                    <a:gd name="connsiteX51" fmla="*/ 188832 w 275186"/>
                    <a:gd name="connsiteY51" fmla="*/ 159290 h 202467"/>
                    <a:gd name="connsiteX52" fmla="*/ 177470 w 275186"/>
                    <a:gd name="connsiteY52" fmla="*/ 166108 h 202467"/>
                    <a:gd name="connsiteX53" fmla="*/ 177470 w 275186"/>
                    <a:gd name="connsiteY53" fmla="*/ 158488 h 202467"/>
                    <a:gd name="connsiteX54" fmla="*/ 172708 w 275186"/>
                    <a:gd name="connsiteY54" fmla="*/ 161346 h 202467"/>
                    <a:gd name="connsiteX55" fmla="*/ 172708 w 275186"/>
                    <a:gd name="connsiteY55" fmla="*/ 145438 h 202467"/>
                    <a:gd name="connsiteX56" fmla="*/ 166108 w 275186"/>
                    <a:gd name="connsiteY56" fmla="*/ 138838 h 202467"/>
                    <a:gd name="connsiteX57" fmla="*/ 166108 w 275186"/>
                    <a:gd name="connsiteY57" fmla="*/ 138838 h 202467"/>
                    <a:gd name="connsiteX58" fmla="*/ 161346 w 275186"/>
                    <a:gd name="connsiteY58" fmla="*/ 134076 h 202467"/>
                    <a:gd name="connsiteX59" fmla="*/ 168163 w 275186"/>
                    <a:gd name="connsiteY59" fmla="*/ 122714 h 202467"/>
                    <a:gd name="connsiteX60" fmla="*/ 156801 w 275186"/>
                    <a:gd name="connsiteY60" fmla="*/ 106807 h 202467"/>
                    <a:gd name="connsiteX61" fmla="*/ 150200 w 275186"/>
                    <a:gd name="connsiteY61" fmla="*/ 100206 h 202467"/>
                    <a:gd name="connsiteX62" fmla="*/ 122931 w 275186"/>
                    <a:gd name="connsiteY62" fmla="*/ 100206 h 202467"/>
                    <a:gd name="connsiteX63" fmla="*/ 113841 w 275186"/>
                    <a:gd name="connsiteY63" fmla="*/ 107023 h 202467"/>
                    <a:gd name="connsiteX64" fmla="*/ 102478 w 275186"/>
                    <a:gd name="connsiteY64" fmla="*/ 107023 h 202467"/>
                    <a:gd name="connsiteX65" fmla="*/ 97934 w 275186"/>
                    <a:gd name="connsiteY65" fmla="*/ 116113 h 202467"/>
                    <a:gd name="connsiteX66" fmla="*/ 91116 w 275186"/>
                    <a:gd name="connsiteY66" fmla="*/ 127476 h 202467"/>
                    <a:gd name="connsiteX67" fmla="*/ 75209 w 275186"/>
                    <a:gd name="connsiteY67" fmla="*/ 143383 h 202467"/>
                    <a:gd name="connsiteX68" fmla="*/ 71042 w 275186"/>
                    <a:gd name="connsiteY68" fmla="*/ 138026 h 202467"/>
                    <a:gd name="connsiteX69" fmla="*/ 70447 w 275186"/>
                    <a:gd name="connsiteY69" fmla="*/ 138621 h 202467"/>
                    <a:gd name="connsiteX70" fmla="*/ 54540 w 275186"/>
                    <a:gd name="connsiteY70" fmla="*/ 118169 h 202467"/>
                    <a:gd name="connsiteX71" fmla="*/ 43394 w 275186"/>
                    <a:gd name="connsiteY71" fmla="*/ 107023 h 202467"/>
                    <a:gd name="connsiteX72" fmla="*/ 32032 w 275186"/>
                    <a:gd name="connsiteY72" fmla="*/ 100206 h 202467"/>
                    <a:gd name="connsiteX73" fmla="*/ 22942 w 275186"/>
                    <a:gd name="connsiteY73" fmla="*/ 95661 h 202467"/>
                    <a:gd name="connsiteX74" fmla="*/ 22942 w 275186"/>
                    <a:gd name="connsiteY74" fmla="*/ 93280 h 202467"/>
                    <a:gd name="connsiteX75" fmla="*/ 18180 w 275186"/>
                    <a:gd name="connsiteY75" fmla="*/ 90899 h 202467"/>
                    <a:gd name="connsiteX76" fmla="*/ 18180 w 275186"/>
                    <a:gd name="connsiteY76" fmla="*/ 70447 h 202467"/>
                    <a:gd name="connsiteX77" fmla="*/ 16125 w 275186"/>
                    <a:gd name="connsiteY77" fmla="*/ 68391 h 202467"/>
                    <a:gd name="connsiteX78" fmla="*/ 4762 w 275186"/>
                    <a:gd name="connsiteY78" fmla="*/ 63847 h 202467"/>
                    <a:gd name="connsiteX79" fmla="*/ 7003 w 275186"/>
                    <a:gd name="connsiteY79" fmla="*/ 61886 h 202467"/>
                    <a:gd name="connsiteX80" fmla="*/ 0 w 275186"/>
                    <a:gd name="connsiteY80" fmla="*/ 59085 h 202467"/>
                    <a:gd name="connsiteX81" fmla="*/ 18180 w 275186"/>
                    <a:gd name="connsiteY81" fmla="*/ 43177 h 202467"/>
                    <a:gd name="connsiteX82" fmla="*/ 27270 w 275186"/>
                    <a:gd name="connsiteY82" fmla="*/ 43177 h 202467"/>
                    <a:gd name="connsiteX83" fmla="*/ 38632 w 275186"/>
                    <a:gd name="connsiteY83" fmla="*/ 31815 h 202467"/>
                    <a:gd name="connsiteX84" fmla="*/ 43177 w 275186"/>
                    <a:gd name="connsiteY84" fmla="*/ 31815 h 202467"/>
                    <a:gd name="connsiteX85" fmla="*/ 49995 w 275186"/>
                    <a:gd name="connsiteY85" fmla="*/ 27270 h 202467"/>
                    <a:gd name="connsiteX86" fmla="*/ 49995 w 275186"/>
                    <a:gd name="connsiteY86" fmla="*/ 15908 h 202467"/>
                    <a:gd name="connsiteX87" fmla="*/ 49995 w 275186"/>
                    <a:gd name="connsiteY87" fmla="*/ 11363 h 202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275186" h="202467">
                      <a:moveTo>
                        <a:pt x="54540" y="0"/>
                      </a:moveTo>
                      <a:lnTo>
                        <a:pt x="70447" y="0"/>
                      </a:lnTo>
                      <a:lnTo>
                        <a:pt x="97716" y="11363"/>
                      </a:lnTo>
                      <a:lnTo>
                        <a:pt x="102261" y="11363"/>
                      </a:lnTo>
                      <a:lnTo>
                        <a:pt x="109079" y="4545"/>
                      </a:lnTo>
                      <a:lnTo>
                        <a:pt x="129531" y="4545"/>
                      </a:lnTo>
                      <a:lnTo>
                        <a:pt x="136348" y="4545"/>
                      </a:lnTo>
                      <a:lnTo>
                        <a:pt x="136348" y="9307"/>
                      </a:lnTo>
                      <a:lnTo>
                        <a:pt x="141110" y="9307"/>
                      </a:lnTo>
                      <a:lnTo>
                        <a:pt x="141110" y="15908"/>
                      </a:lnTo>
                      <a:lnTo>
                        <a:pt x="152256" y="15908"/>
                      </a:lnTo>
                      <a:lnTo>
                        <a:pt x="156801" y="15908"/>
                      </a:lnTo>
                      <a:lnTo>
                        <a:pt x="168163" y="27270"/>
                      </a:lnTo>
                      <a:lnTo>
                        <a:pt x="184070" y="27270"/>
                      </a:lnTo>
                      <a:lnTo>
                        <a:pt x="195433" y="20452"/>
                      </a:lnTo>
                      <a:lnTo>
                        <a:pt x="204523" y="15908"/>
                      </a:lnTo>
                      <a:lnTo>
                        <a:pt x="215885" y="11363"/>
                      </a:lnTo>
                      <a:lnTo>
                        <a:pt x="220430" y="11363"/>
                      </a:lnTo>
                      <a:lnTo>
                        <a:pt x="227247" y="15908"/>
                      </a:lnTo>
                      <a:lnTo>
                        <a:pt x="228113" y="18072"/>
                      </a:lnTo>
                      <a:lnTo>
                        <a:pt x="232009" y="20670"/>
                      </a:lnTo>
                      <a:lnTo>
                        <a:pt x="236554" y="32032"/>
                      </a:lnTo>
                      <a:lnTo>
                        <a:pt x="252462" y="52484"/>
                      </a:lnTo>
                      <a:lnTo>
                        <a:pt x="247917" y="57029"/>
                      </a:lnTo>
                      <a:lnTo>
                        <a:pt x="245277" y="63629"/>
                      </a:lnTo>
                      <a:lnTo>
                        <a:pt x="247700" y="63629"/>
                      </a:lnTo>
                      <a:lnTo>
                        <a:pt x="254517" y="63629"/>
                      </a:lnTo>
                      <a:lnTo>
                        <a:pt x="252476" y="68391"/>
                      </a:lnTo>
                      <a:lnTo>
                        <a:pt x="259279" y="68391"/>
                      </a:lnTo>
                      <a:lnTo>
                        <a:pt x="252908" y="83257"/>
                      </a:lnTo>
                      <a:lnTo>
                        <a:pt x="263607" y="90899"/>
                      </a:lnTo>
                      <a:lnTo>
                        <a:pt x="261702" y="90899"/>
                      </a:lnTo>
                      <a:lnTo>
                        <a:pt x="268369" y="95661"/>
                      </a:lnTo>
                      <a:lnTo>
                        <a:pt x="259279" y="95661"/>
                      </a:lnTo>
                      <a:lnTo>
                        <a:pt x="259279" y="111568"/>
                      </a:lnTo>
                      <a:lnTo>
                        <a:pt x="263824" y="122931"/>
                      </a:lnTo>
                      <a:lnTo>
                        <a:pt x="275186" y="154745"/>
                      </a:lnTo>
                      <a:lnTo>
                        <a:pt x="259279" y="159290"/>
                      </a:lnTo>
                      <a:lnTo>
                        <a:pt x="259279" y="166108"/>
                      </a:lnTo>
                      <a:lnTo>
                        <a:pt x="259279" y="170653"/>
                      </a:lnTo>
                      <a:lnTo>
                        <a:pt x="259279" y="186560"/>
                      </a:lnTo>
                      <a:lnTo>
                        <a:pt x="252462" y="186560"/>
                      </a:lnTo>
                      <a:lnTo>
                        <a:pt x="243372" y="186560"/>
                      </a:lnTo>
                      <a:lnTo>
                        <a:pt x="232009" y="202467"/>
                      </a:lnTo>
                      <a:lnTo>
                        <a:pt x="220647" y="202467"/>
                      </a:lnTo>
                      <a:lnTo>
                        <a:pt x="218266" y="197705"/>
                      </a:lnTo>
                      <a:lnTo>
                        <a:pt x="215885" y="197705"/>
                      </a:lnTo>
                      <a:lnTo>
                        <a:pt x="211340" y="188615"/>
                      </a:lnTo>
                      <a:lnTo>
                        <a:pt x="211340" y="172708"/>
                      </a:lnTo>
                      <a:lnTo>
                        <a:pt x="202756" y="155539"/>
                      </a:lnTo>
                      <a:lnTo>
                        <a:pt x="193377" y="159290"/>
                      </a:lnTo>
                      <a:lnTo>
                        <a:pt x="188832" y="159290"/>
                      </a:lnTo>
                      <a:lnTo>
                        <a:pt x="177470" y="166108"/>
                      </a:lnTo>
                      <a:lnTo>
                        <a:pt x="177470" y="158488"/>
                      </a:lnTo>
                      <a:lnTo>
                        <a:pt x="172708" y="161346"/>
                      </a:lnTo>
                      <a:lnTo>
                        <a:pt x="172708" y="145438"/>
                      </a:lnTo>
                      <a:lnTo>
                        <a:pt x="166108" y="138838"/>
                      </a:lnTo>
                      <a:lnTo>
                        <a:pt x="166108" y="138838"/>
                      </a:lnTo>
                      <a:lnTo>
                        <a:pt x="161346" y="134076"/>
                      </a:lnTo>
                      <a:lnTo>
                        <a:pt x="168163" y="122714"/>
                      </a:lnTo>
                      <a:lnTo>
                        <a:pt x="156801" y="106807"/>
                      </a:lnTo>
                      <a:lnTo>
                        <a:pt x="150200" y="100206"/>
                      </a:lnTo>
                      <a:lnTo>
                        <a:pt x="122931" y="100206"/>
                      </a:lnTo>
                      <a:lnTo>
                        <a:pt x="113841" y="107023"/>
                      </a:lnTo>
                      <a:lnTo>
                        <a:pt x="102478" y="107023"/>
                      </a:lnTo>
                      <a:lnTo>
                        <a:pt x="97934" y="116113"/>
                      </a:lnTo>
                      <a:lnTo>
                        <a:pt x="91116" y="127476"/>
                      </a:lnTo>
                      <a:lnTo>
                        <a:pt x="75209" y="143383"/>
                      </a:lnTo>
                      <a:lnTo>
                        <a:pt x="71042" y="138026"/>
                      </a:lnTo>
                      <a:lnTo>
                        <a:pt x="70447" y="138621"/>
                      </a:lnTo>
                      <a:lnTo>
                        <a:pt x="54540" y="118169"/>
                      </a:lnTo>
                      <a:lnTo>
                        <a:pt x="43394" y="107023"/>
                      </a:lnTo>
                      <a:lnTo>
                        <a:pt x="32032" y="100206"/>
                      </a:lnTo>
                      <a:lnTo>
                        <a:pt x="22942" y="95661"/>
                      </a:lnTo>
                      <a:lnTo>
                        <a:pt x="22942" y="93280"/>
                      </a:lnTo>
                      <a:lnTo>
                        <a:pt x="18180" y="90899"/>
                      </a:lnTo>
                      <a:lnTo>
                        <a:pt x="18180" y="70447"/>
                      </a:lnTo>
                      <a:lnTo>
                        <a:pt x="16125" y="68391"/>
                      </a:lnTo>
                      <a:lnTo>
                        <a:pt x="4762" y="63847"/>
                      </a:lnTo>
                      <a:lnTo>
                        <a:pt x="7003" y="61886"/>
                      </a:lnTo>
                      <a:lnTo>
                        <a:pt x="0" y="59085"/>
                      </a:lnTo>
                      <a:lnTo>
                        <a:pt x="18180" y="43177"/>
                      </a:lnTo>
                      <a:lnTo>
                        <a:pt x="27270" y="43177"/>
                      </a:lnTo>
                      <a:lnTo>
                        <a:pt x="38632" y="31815"/>
                      </a:lnTo>
                      <a:lnTo>
                        <a:pt x="43177" y="31815"/>
                      </a:lnTo>
                      <a:lnTo>
                        <a:pt x="49995" y="27270"/>
                      </a:lnTo>
                      <a:lnTo>
                        <a:pt x="49995" y="15908"/>
                      </a:lnTo>
                      <a:lnTo>
                        <a:pt x="49995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9" name="Freeform 385">
                  <a:extLst>
                    <a:ext uri="{FF2B5EF4-FFF2-40B4-BE49-F238E27FC236}">
                      <a16:creationId xmlns:a16="http://schemas.microsoft.com/office/drawing/2014/main" id="{48C383F5-8273-4D73-8658-20894776D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4288" y="3252719"/>
                  <a:ext cx="530191" cy="548775"/>
                </a:xfrm>
                <a:custGeom>
                  <a:avLst/>
                  <a:gdLst>
                    <a:gd name="connsiteX0" fmla="*/ 406772 w 586622"/>
                    <a:gd name="connsiteY0" fmla="*/ 0 h 607184"/>
                    <a:gd name="connsiteX1" fmla="*/ 434041 w 586622"/>
                    <a:gd name="connsiteY1" fmla="*/ 0 h 607184"/>
                    <a:gd name="connsiteX2" fmla="*/ 456766 w 586622"/>
                    <a:gd name="connsiteY2" fmla="*/ 15907 h 607184"/>
                    <a:gd name="connsiteX3" fmla="*/ 493126 w 586622"/>
                    <a:gd name="connsiteY3" fmla="*/ 15907 h 607184"/>
                    <a:gd name="connsiteX4" fmla="*/ 531757 w 586622"/>
                    <a:gd name="connsiteY4" fmla="*/ 27270 h 607184"/>
                    <a:gd name="connsiteX5" fmla="*/ 547665 w 586622"/>
                    <a:gd name="connsiteY5" fmla="*/ 27270 h 607184"/>
                    <a:gd name="connsiteX6" fmla="*/ 551634 w 586622"/>
                    <a:gd name="connsiteY6" fmla="*/ 36795 h 607184"/>
                    <a:gd name="connsiteX7" fmla="*/ 554808 w 586622"/>
                    <a:gd name="connsiteY7" fmla="*/ 36795 h 607184"/>
                    <a:gd name="connsiteX8" fmla="*/ 566170 w 586622"/>
                    <a:gd name="connsiteY8" fmla="*/ 64064 h 607184"/>
                    <a:gd name="connsiteX9" fmla="*/ 570715 w 586622"/>
                    <a:gd name="connsiteY9" fmla="*/ 89061 h 607184"/>
                    <a:gd name="connsiteX10" fmla="*/ 582077 w 586622"/>
                    <a:gd name="connsiteY10" fmla="*/ 139056 h 607184"/>
                    <a:gd name="connsiteX11" fmla="*/ 586622 w 586622"/>
                    <a:gd name="connsiteY11" fmla="*/ 143601 h 607184"/>
                    <a:gd name="connsiteX12" fmla="*/ 582077 w 586622"/>
                    <a:gd name="connsiteY12" fmla="*/ 166325 h 607184"/>
                    <a:gd name="connsiteX13" fmla="*/ 532083 w 586622"/>
                    <a:gd name="connsiteY13" fmla="*/ 170870 h 607184"/>
                    <a:gd name="connsiteX14" fmla="*/ 516176 w 586622"/>
                    <a:gd name="connsiteY14" fmla="*/ 186778 h 607184"/>
                    <a:gd name="connsiteX15" fmla="*/ 495724 w 586622"/>
                    <a:gd name="connsiteY15" fmla="*/ 191323 h 607184"/>
                    <a:gd name="connsiteX16" fmla="*/ 495724 w 586622"/>
                    <a:gd name="connsiteY16" fmla="*/ 218592 h 607184"/>
                    <a:gd name="connsiteX17" fmla="*/ 452547 w 586622"/>
                    <a:gd name="connsiteY17" fmla="*/ 234499 h 607184"/>
                    <a:gd name="connsiteX18" fmla="*/ 441184 w 586622"/>
                    <a:gd name="connsiteY18" fmla="*/ 261769 h 607184"/>
                    <a:gd name="connsiteX19" fmla="*/ 409370 w 586622"/>
                    <a:gd name="connsiteY19" fmla="*/ 273131 h 607184"/>
                    <a:gd name="connsiteX20" fmla="*/ 373010 w 586622"/>
                    <a:gd name="connsiteY20" fmla="*/ 277676 h 607184"/>
                    <a:gd name="connsiteX21" fmla="*/ 313926 w 586622"/>
                    <a:gd name="connsiteY21" fmla="*/ 304946 h 607184"/>
                    <a:gd name="connsiteX22" fmla="*/ 313926 w 586622"/>
                    <a:gd name="connsiteY22" fmla="*/ 359485 h 607184"/>
                    <a:gd name="connsiteX23" fmla="*/ 307109 w 586622"/>
                    <a:gd name="connsiteY23" fmla="*/ 359485 h 607184"/>
                    <a:gd name="connsiteX24" fmla="*/ 307109 w 586622"/>
                    <a:gd name="connsiteY24" fmla="*/ 379937 h 607184"/>
                    <a:gd name="connsiteX25" fmla="*/ 286657 w 586622"/>
                    <a:gd name="connsiteY25" fmla="*/ 379937 h 607184"/>
                    <a:gd name="connsiteX26" fmla="*/ 275294 w 586622"/>
                    <a:gd name="connsiteY26" fmla="*/ 391300 h 607184"/>
                    <a:gd name="connsiteX27" fmla="*/ 259387 w 586622"/>
                    <a:gd name="connsiteY27" fmla="*/ 391300 h 607184"/>
                    <a:gd name="connsiteX28" fmla="*/ 243480 w 586622"/>
                    <a:gd name="connsiteY28" fmla="*/ 386755 h 607184"/>
                    <a:gd name="connsiteX29" fmla="*/ 211665 w 586622"/>
                    <a:gd name="connsiteY29" fmla="*/ 391300 h 607184"/>
                    <a:gd name="connsiteX30" fmla="*/ 200303 w 586622"/>
                    <a:gd name="connsiteY30" fmla="*/ 423114 h 607184"/>
                    <a:gd name="connsiteX31" fmla="*/ 188941 w 586622"/>
                    <a:gd name="connsiteY31" fmla="*/ 423114 h 607184"/>
                    <a:gd name="connsiteX32" fmla="*/ 173033 w 586622"/>
                    <a:gd name="connsiteY32" fmla="*/ 470836 h 607184"/>
                    <a:gd name="connsiteX33" fmla="*/ 118494 w 586622"/>
                    <a:gd name="connsiteY33" fmla="*/ 520830 h 607184"/>
                    <a:gd name="connsiteX34" fmla="*/ 109404 w 586622"/>
                    <a:gd name="connsiteY34" fmla="*/ 573097 h 607184"/>
                    <a:gd name="connsiteX35" fmla="*/ 93497 w 586622"/>
                    <a:gd name="connsiteY35" fmla="*/ 591277 h 607184"/>
                    <a:gd name="connsiteX36" fmla="*/ 86680 w 586622"/>
                    <a:gd name="connsiteY36" fmla="*/ 607184 h 607184"/>
                    <a:gd name="connsiteX37" fmla="*/ 7143 w 586622"/>
                    <a:gd name="connsiteY37" fmla="*/ 607184 h 607184"/>
                    <a:gd name="connsiteX38" fmla="*/ 7143 w 586622"/>
                    <a:gd name="connsiteY38" fmla="*/ 597659 h 607184"/>
                    <a:gd name="connsiteX39" fmla="*/ 0 w 586622"/>
                    <a:gd name="connsiteY39" fmla="*/ 597659 h 607184"/>
                    <a:gd name="connsiteX40" fmla="*/ 0 w 586622"/>
                    <a:gd name="connsiteY40" fmla="*/ 581752 h 607184"/>
                    <a:gd name="connsiteX41" fmla="*/ 15908 w 586622"/>
                    <a:gd name="connsiteY41" fmla="*/ 570390 h 607184"/>
                    <a:gd name="connsiteX42" fmla="*/ 27270 w 586622"/>
                    <a:gd name="connsiteY42" fmla="*/ 547665 h 607184"/>
                    <a:gd name="connsiteX43" fmla="*/ 27270 w 586622"/>
                    <a:gd name="connsiteY43" fmla="*/ 538575 h 607184"/>
                    <a:gd name="connsiteX44" fmla="*/ 36360 w 586622"/>
                    <a:gd name="connsiteY44" fmla="*/ 511305 h 607184"/>
                    <a:gd name="connsiteX45" fmla="*/ 59084 w 586622"/>
                    <a:gd name="connsiteY45" fmla="*/ 484036 h 607184"/>
                    <a:gd name="connsiteX46" fmla="*/ 68174 w 586622"/>
                    <a:gd name="connsiteY46" fmla="*/ 472674 h 607184"/>
                    <a:gd name="connsiteX47" fmla="*/ 79537 w 586622"/>
                    <a:gd name="connsiteY47" fmla="*/ 452221 h 607184"/>
                    <a:gd name="connsiteX48" fmla="*/ 79537 w 586622"/>
                    <a:gd name="connsiteY48" fmla="*/ 429497 h 607184"/>
                    <a:gd name="connsiteX49" fmla="*/ 95444 w 586622"/>
                    <a:gd name="connsiteY49" fmla="*/ 402227 h 607184"/>
                    <a:gd name="connsiteX50" fmla="*/ 118169 w 586622"/>
                    <a:gd name="connsiteY50" fmla="*/ 393137 h 607184"/>
                    <a:gd name="connsiteX51" fmla="*/ 138621 w 586622"/>
                    <a:gd name="connsiteY51" fmla="*/ 349960 h 607184"/>
                    <a:gd name="connsiteX52" fmla="*/ 161345 w 586622"/>
                    <a:gd name="connsiteY52" fmla="*/ 334053 h 607184"/>
                    <a:gd name="connsiteX53" fmla="*/ 193160 w 586622"/>
                    <a:gd name="connsiteY53" fmla="*/ 327235 h 607184"/>
                    <a:gd name="connsiteX54" fmla="*/ 224974 w 586622"/>
                    <a:gd name="connsiteY54" fmla="*/ 299966 h 607184"/>
                    <a:gd name="connsiteX55" fmla="*/ 240882 w 586622"/>
                    <a:gd name="connsiteY55" fmla="*/ 290876 h 607184"/>
                    <a:gd name="connsiteX56" fmla="*/ 272696 w 586622"/>
                    <a:gd name="connsiteY56" fmla="*/ 252244 h 607184"/>
                    <a:gd name="connsiteX57" fmla="*/ 263606 w 586622"/>
                    <a:gd name="connsiteY57" fmla="*/ 199977 h 607184"/>
                    <a:gd name="connsiteX58" fmla="*/ 279514 w 586622"/>
                    <a:gd name="connsiteY58" fmla="*/ 161345 h 607184"/>
                    <a:gd name="connsiteX59" fmla="*/ 284059 w 586622"/>
                    <a:gd name="connsiteY59" fmla="*/ 138621 h 607184"/>
                    <a:gd name="connsiteX60" fmla="*/ 306783 w 586622"/>
                    <a:gd name="connsiteY60" fmla="*/ 113624 h 607184"/>
                    <a:gd name="connsiteX61" fmla="*/ 343143 w 586622"/>
                    <a:gd name="connsiteY61" fmla="*/ 90899 h 607184"/>
                    <a:gd name="connsiteX62" fmla="*/ 370412 w 586622"/>
                    <a:gd name="connsiteY62" fmla="*/ 70447 h 607184"/>
                    <a:gd name="connsiteX63" fmla="*/ 397682 w 586622"/>
                    <a:gd name="connsiteY63" fmla="*/ 27270 h 60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586622" h="607184">
                      <a:moveTo>
                        <a:pt x="406772" y="0"/>
                      </a:moveTo>
                      <a:lnTo>
                        <a:pt x="434041" y="0"/>
                      </a:lnTo>
                      <a:lnTo>
                        <a:pt x="456766" y="15907"/>
                      </a:lnTo>
                      <a:lnTo>
                        <a:pt x="493126" y="15907"/>
                      </a:lnTo>
                      <a:lnTo>
                        <a:pt x="531757" y="27270"/>
                      </a:lnTo>
                      <a:lnTo>
                        <a:pt x="547665" y="27270"/>
                      </a:lnTo>
                      <a:lnTo>
                        <a:pt x="551634" y="36795"/>
                      </a:lnTo>
                      <a:lnTo>
                        <a:pt x="554808" y="36795"/>
                      </a:lnTo>
                      <a:lnTo>
                        <a:pt x="566170" y="64064"/>
                      </a:lnTo>
                      <a:lnTo>
                        <a:pt x="570715" y="89061"/>
                      </a:lnTo>
                      <a:lnTo>
                        <a:pt x="582077" y="139056"/>
                      </a:lnTo>
                      <a:lnTo>
                        <a:pt x="586622" y="143601"/>
                      </a:lnTo>
                      <a:lnTo>
                        <a:pt x="582077" y="166325"/>
                      </a:lnTo>
                      <a:lnTo>
                        <a:pt x="532083" y="170870"/>
                      </a:lnTo>
                      <a:lnTo>
                        <a:pt x="516176" y="186778"/>
                      </a:lnTo>
                      <a:lnTo>
                        <a:pt x="495724" y="191323"/>
                      </a:lnTo>
                      <a:lnTo>
                        <a:pt x="495724" y="218592"/>
                      </a:lnTo>
                      <a:lnTo>
                        <a:pt x="452547" y="234499"/>
                      </a:lnTo>
                      <a:lnTo>
                        <a:pt x="441184" y="261769"/>
                      </a:lnTo>
                      <a:lnTo>
                        <a:pt x="409370" y="273131"/>
                      </a:lnTo>
                      <a:lnTo>
                        <a:pt x="373010" y="277676"/>
                      </a:lnTo>
                      <a:lnTo>
                        <a:pt x="313926" y="304946"/>
                      </a:lnTo>
                      <a:lnTo>
                        <a:pt x="313926" y="359485"/>
                      </a:lnTo>
                      <a:lnTo>
                        <a:pt x="307109" y="359485"/>
                      </a:lnTo>
                      <a:lnTo>
                        <a:pt x="307109" y="379937"/>
                      </a:lnTo>
                      <a:lnTo>
                        <a:pt x="286657" y="379937"/>
                      </a:lnTo>
                      <a:lnTo>
                        <a:pt x="275294" y="391300"/>
                      </a:lnTo>
                      <a:lnTo>
                        <a:pt x="259387" y="391300"/>
                      </a:lnTo>
                      <a:lnTo>
                        <a:pt x="243480" y="386755"/>
                      </a:lnTo>
                      <a:lnTo>
                        <a:pt x="211665" y="391300"/>
                      </a:lnTo>
                      <a:lnTo>
                        <a:pt x="200303" y="423114"/>
                      </a:lnTo>
                      <a:lnTo>
                        <a:pt x="188941" y="423114"/>
                      </a:lnTo>
                      <a:lnTo>
                        <a:pt x="173033" y="470836"/>
                      </a:lnTo>
                      <a:lnTo>
                        <a:pt x="118494" y="520830"/>
                      </a:lnTo>
                      <a:lnTo>
                        <a:pt x="109404" y="573097"/>
                      </a:lnTo>
                      <a:lnTo>
                        <a:pt x="93497" y="591277"/>
                      </a:lnTo>
                      <a:lnTo>
                        <a:pt x="86680" y="607184"/>
                      </a:lnTo>
                      <a:lnTo>
                        <a:pt x="7143" y="607184"/>
                      </a:lnTo>
                      <a:lnTo>
                        <a:pt x="7143" y="597659"/>
                      </a:lnTo>
                      <a:lnTo>
                        <a:pt x="0" y="597659"/>
                      </a:lnTo>
                      <a:lnTo>
                        <a:pt x="0" y="581752"/>
                      </a:lnTo>
                      <a:lnTo>
                        <a:pt x="15908" y="570390"/>
                      </a:lnTo>
                      <a:lnTo>
                        <a:pt x="27270" y="547665"/>
                      </a:lnTo>
                      <a:lnTo>
                        <a:pt x="27270" y="538575"/>
                      </a:lnTo>
                      <a:lnTo>
                        <a:pt x="36360" y="511305"/>
                      </a:lnTo>
                      <a:lnTo>
                        <a:pt x="59084" y="484036"/>
                      </a:lnTo>
                      <a:lnTo>
                        <a:pt x="68174" y="472674"/>
                      </a:lnTo>
                      <a:lnTo>
                        <a:pt x="79537" y="452221"/>
                      </a:lnTo>
                      <a:lnTo>
                        <a:pt x="79537" y="429497"/>
                      </a:lnTo>
                      <a:lnTo>
                        <a:pt x="95444" y="402227"/>
                      </a:lnTo>
                      <a:lnTo>
                        <a:pt x="118169" y="393137"/>
                      </a:lnTo>
                      <a:lnTo>
                        <a:pt x="138621" y="349960"/>
                      </a:lnTo>
                      <a:lnTo>
                        <a:pt x="161345" y="334053"/>
                      </a:lnTo>
                      <a:lnTo>
                        <a:pt x="193160" y="327235"/>
                      </a:lnTo>
                      <a:lnTo>
                        <a:pt x="224974" y="299966"/>
                      </a:lnTo>
                      <a:lnTo>
                        <a:pt x="240882" y="290876"/>
                      </a:lnTo>
                      <a:lnTo>
                        <a:pt x="272696" y="252244"/>
                      </a:lnTo>
                      <a:lnTo>
                        <a:pt x="263606" y="199977"/>
                      </a:lnTo>
                      <a:lnTo>
                        <a:pt x="279514" y="161345"/>
                      </a:lnTo>
                      <a:lnTo>
                        <a:pt x="284059" y="138621"/>
                      </a:lnTo>
                      <a:lnTo>
                        <a:pt x="306783" y="113624"/>
                      </a:lnTo>
                      <a:lnTo>
                        <a:pt x="343143" y="90899"/>
                      </a:lnTo>
                      <a:lnTo>
                        <a:pt x="370412" y="70447"/>
                      </a:lnTo>
                      <a:lnTo>
                        <a:pt x="397682" y="2727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80" name="Freeform 383">
                  <a:extLst>
                    <a:ext uri="{FF2B5EF4-FFF2-40B4-BE49-F238E27FC236}">
                      <a16:creationId xmlns:a16="http://schemas.microsoft.com/office/drawing/2014/main" id="{19886090-0C29-4B54-9788-F31B6E6E3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5788" y="3650331"/>
                  <a:ext cx="556990" cy="519824"/>
                </a:xfrm>
                <a:custGeom>
                  <a:avLst/>
                  <a:gdLst>
                    <a:gd name="connsiteX0" fmla="*/ 218592 w 616273"/>
                    <a:gd name="connsiteY0" fmla="*/ 0 h 575152"/>
                    <a:gd name="connsiteX1" fmla="*/ 277676 w 616273"/>
                    <a:gd name="connsiteY1" fmla="*/ 0 h 575152"/>
                    <a:gd name="connsiteX2" fmla="*/ 400389 w 616273"/>
                    <a:gd name="connsiteY2" fmla="*/ 86354 h 575152"/>
                    <a:gd name="connsiteX3" fmla="*/ 525375 w 616273"/>
                    <a:gd name="connsiteY3" fmla="*/ 172708 h 575152"/>
                    <a:gd name="connsiteX4" fmla="*/ 536737 w 616273"/>
                    <a:gd name="connsiteY4" fmla="*/ 188615 h 575152"/>
                    <a:gd name="connsiteX5" fmla="*/ 557189 w 616273"/>
                    <a:gd name="connsiteY5" fmla="*/ 204522 h 575152"/>
                    <a:gd name="connsiteX6" fmla="*/ 573096 w 616273"/>
                    <a:gd name="connsiteY6" fmla="*/ 209067 h 575152"/>
                    <a:gd name="connsiteX7" fmla="*/ 573096 w 616273"/>
                    <a:gd name="connsiteY7" fmla="*/ 213830 h 575152"/>
                    <a:gd name="connsiteX8" fmla="*/ 573096 w 616273"/>
                    <a:gd name="connsiteY8" fmla="*/ 231792 h 575152"/>
                    <a:gd name="connsiteX9" fmla="*/ 616273 w 616273"/>
                    <a:gd name="connsiteY9" fmla="*/ 231792 h 575152"/>
                    <a:gd name="connsiteX10" fmla="*/ 616273 w 616273"/>
                    <a:gd name="connsiteY10" fmla="*/ 236555 h 575152"/>
                    <a:gd name="connsiteX11" fmla="*/ 616273 w 616273"/>
                    <a:gd name="connsiteY11" fmla="*/ 318145 h 575152"/>
                    <a:gd name="connsiteX12" fmla="*/ 616273 w 616273"/>
                    <a:gd name="connsiteY12" fmla="*/ 322908 h 575152"/>
                    <a:gd name="connsiteX13" fmla="*/ 595821 w 616273"/>
                    <a:gd name="connsiteY13" fmla="*/ 350178 h 575152"/>
                    <a:gd name="connsiteX14" fmla="*/ 589004 w 616273"/>
                    <a:gd name="connsiteY14" fmla="*/ 370630 h 575152"/>
                    <a:gd name="connsiteX15" fmla="*/ 557189 w 616273"/>
                    <a:gd name="connsiteY15" fmla="*/ 375175 h 575152"/>
                    <a:gd name="connsiteX16" fmla="*/ 509467 w 616273"/>
                    <a:gd name="connsiteY16" fmla="*/ 381993 h 575152"/>
                    <a:gd name="connsiteX17" fmla="*/ 493560 w 616273"/>
                    <a:gd name="connsiteY17" fmla="*/ 393355 h 575152"/>
                    <a:gd name="connsiteX18" fmla="*/ 484035 w 616273"/>
                    <a:gd name="connsiteY18" fmla="*/ 393355 h 575152"/>
                    <a:gd name="connsiteX19" fmla="*/ 470836 w 616273"/>
                    <a:gd name="connsiteY19" fmla="*/ 393355 h 575152"/>
                    <a:gd name="connsiteX20" fmla="*/ 450383 w 616273"/>
                    <a:gd name="connsiteY20" fmla="*/ 397900 h 575152"/>
                    <a:gd name="connsiteX21" fmla="*/ 448651 w 616273"/>
                    <a:gd name="connsiteY21" fmla="*/ 396168 h 575152"/>
                    <a:gd name="connsiteX22" fmla="*/ 440858 w 616273"/>
                    <a:gd name="connsiteY22" fmla="*/ 397900 h 575152"/>
                    <a:gd name="connsiteX23" fmla="*/ 431877 w 616273"/>
                    <a:gd name="connsiteY23" fmla="*/ 388919 h 575152"/>
                    <a:gd name="connsiteX24" fmla="*/ 418569 w 616273"/>
                    <a:gd name="connsiteY24" fmla="*/ 393355 h 575152"/>
                    <a:gd name="connsiteX25" fmla="*/ 384482 w 616273"/>
                    <a:gd name="connsiteY25" fmla="*/ 409262 h 575152"/>
                    <a:gd name="connsiteX26" fmla="*/ 375392 w 616273"/>
                    <a:gd name="connsiteY26" fmla="*/ 425169 h 575152"/>
                    <a:gd name="connsiteX27" fmla="*/ 348122 w 616273"/>
                    <a:gd name="connsiteY27" fmla="*/ 434259 h 575152"/>
                    <a:gd name="connsiteX28" fmla="*/ 341305 w 616273"/>
                    <a:gd name="connsiteY28" fmla="*/ 445622 h 575152"/>
                    <a:gd name="connsiteX29" fmla="*/ 325398 w 616273"/>
                    <a:gd name="connsiteY29" fmla="*/ 456984 h 575152"/>
                    <a:gd name="connsiteX30" fmla="*/ 318594 w 616273"/>
                    <a:gd name="connsiteY30" fmla="*/ 455040 h 575152"/>
                    <a:gd name="connsiteX31" fmla="*/ 315873 w 616273"/>
                    <a:gd name="connsiteY31" fmla="*/ 456984 h 575152"/>
                    <a:gd name="connsiteX32" fmla="*/ 306984 w 616273"/>
                    <a:gd name="connsiteY32" fmla="*/ 454445 h 575152"/>
                    <a:gd name="connsiteX33" fmla="*/ 298128 w 616273"/>
                    <a:gd name="connsiteY33" fmla="*/ 461529 h 575152"/>
                    <a:gd name="connsiteX34" fmla="*/ 293583 w 616273"/>
                    <a:gd name="connsiteY34" fmla="*/ 484254 h 575152"/>
                    <a:gd name="connsiteX35" fmla="*/ 266314 w 616273"/>
                    <a:gd name="connsiteY35" fmla="*/ 516068 h 575152"/>
                    <a:gd name="connsiteX36" fmla="*/ 266314 w 616273"/>
                    <a:gd name="connsiteY36" fmla="*/ 522667 h 575152"/>
                    <a:gd name="connsiteX37" fmla="*/ 266314 w 616273"/>
                    <a:gd name="connsiteY37" fmla="*/ 527430 h 575152"/>
                    <a:gd name="connsiteX38" fmla="*/ 257224 w 616273"/>
                    <a:gd name="connsiteY38" fmla="*/ 543338 h 575152"/>
                    <a:gd name="connsiteX39" fmla="*/ 257224 w 616273"/>
                    <a:gd name="connsiteY39" fmla="*/ 559027 h 575152"/>
                    <a:gd name="connsiteX40" fmla="*/ 257224 w 616273"/>
                    <a:gd name="connsiteY40" fmla="*/ 563790 h 575152"/>
                    <a:gd name="connsiteX41" fmla="*/ 239044 w 616273"/>
                    <a:gd name="connsiteY41" fmla="*/ 570607 h 575152"/>
                    <a:gd name="connsiteX42" fmla="*/ 234499 w 616273"/>
                    <a:gd name="connsiteY42" fmla="*/ 575152 h 575152"/>
                    <a:gd name="connsiteX43" fmla="*/ 232844 w 616273"/>
                    <a:gd name="connsiteY43" fmla="*/ 569360 h 575152"/>
                    <a:gd name="connsiteX44" fmla="*/ 229519 w 616273"/>
                    <a:gd name="connsiteY44" fmla="*/ 570607 h 575152"/>
                    <a:gd name="connsiteX45" fmla="*/ 224974 w 616273"/>
                    <a:gd name="connsiteY45" fmla="*/ 575152 h 575152"/>
                    <a:gd name="connsiteX46" fmla="*/ 221406 w 616273"/>
                    <a:gd name="connsiteY46" fmla="*/ 562664 h 575152"/>
                    <a:gd name="connsiteX47" fmla="*/ 218592 w 616273"/>
                    <a:gd name="connsiteY47" fmla="*/ 563790 h 575152"/>
                    <a:gd name="connsiteX48" fmla="*/ 214047 w 616273"/>
                    <a:gd name="connsiteY48" fmla="*/ 563790 h 575152"/>
                    <a:gd name="connsiteX49" fmla="*/ 202685 w 616273"/>
                    <a:gd name="connsiteY49" fmla="*/ 575152 h 575152"/>
                    <a:gd name="connsiteX50" fmla="*/ 193160 w 616273"/>
                    <a:gd name="connsiteY50" fmla="*/ 575152 h 575152"/>
                    <a:gd name="connsiteX51" fmla="*/ 175415 w 616273"/>
                    <a:gd name="connsiteY51" fmla="*/ 575152 h 575152"/>
                    <a:gd name="connsiteX52" fmla="*/ 165890 w 616273"/>
                    <a:gd name="connsiteY52" fmla="*/ 575152 h 575152"/>
                    <a:gd name="connsiteX53" fmla="*/ 161345 w 616273"/>
                    <a:gd name="connsiteY53" fmla="*/ 570607 h 575152"/>
                    <a:gd name="connsiteX54" fmla="*/ 154528 w 616273"/>
                    <a:gd name="connsiteY54" fmla="*/ 570607 h 575152"/>
                    <a:gd name="connsiteX55" fmla="*/ 138621 w 616273"/>
                    <a:gd name="connsiteY55" fmla="*/ 563790 h 575152"/>
                    <a:gd name="connsiteX56" fmla="*/ 140345 w 616273"/>
                    <a:gd name="connsiteY56" fmla="*/ 559767 h 575152"/>
                    <a:gd name="connsiteX57" fmla="*/ 138621 w 616273"/>
                    <a:gd name="connsiteY57" fmla="*/ 559028 h 575152"/>
                    <a:gd name="connsiteX58" fmla="*/ 143397 w 616273"/>
                    <a:gd name="connsiteY58" fmla="*/ 547883 h 575152"/>
                    <a:gd name="connsiteX59" fmla="*/ 139056 w 616273"/>
                    <a:gd name="connsiteY59" fmla="*/ 547883 h 575152"/>
                    <a:gd name="connsiteX60" fmla="*/ 138621 w 616273"/>
                    <a:gd name="connsiteY60" fmla="*/ 547883 h 575152"/>
                    <a:gd name="connsiteX61" fmla="*/ 129531 w 616273"/>
                    <a:gd name="connsiteY61" fmla="*/ 547883 h 575152"/>
                    <a:gd name="connsiteX62" fmla="*/ 131436 w 616273"/>
                    <a:gd name="connsiteY62" fmla="*/ 543121 h 575152"/>
                    <a:gd name="connsiteX63" fmla="*/ 129531 w 616273"/>
                    <a:gd name="connsiteY63" fmla="*/ 543121 h 575152"/>
                    <a:gd name="connsiteX64" fmla="*/ 134076 w 616273"/>
                    <a:gd name="connsiteY64" fmla="*/ 531758 h 575152"/>
                    <a:gd name="connsiteX65" fmla="*/ 137034 w 616273"/>
                    <a:gd name="connsiteY65" fmla="*/ 525843 h 575152"/>
                    <a:gd name="connsiteX66" fmla="*/ 122713 w 616273"/>
                    <a:gd name="connsiteY66" fmla="*/ 511523 h 575152"/>
                    <a:gd name="connsiteX67" fmla="*/ 118168 w 616273"/>
                    <a:gd name="connsiteY67" fmla="*/ 500161 h 575152"/>
                    <a:gd name="connsiteX68" fmla="*/ 113219 w 616273"/>
                    <a:gd name="connsiteY68" fmla="*/ 496861 h 575152"/>
                    <a:gd name="connsiteX69" fmla="*/ 104969 w 616273"/>
                    <a:gd name="connsiteY69" fmla="*/ 500161 h 575152"/>
                    <a:gd name="connsiteX70" fmla="*/ 95879 w 616273"/>
                    <a:gd name="connsiteY70" fmla="*/ 504706 h 575152"/>
                    <a:gd name="connsiteX71" fmla="*/ 84517 w 616273"/>
                    <a:gd name="connsiteY71" fmla="*/ 511523 h 575152"/>
                    <a:gd name="connsiteX72" fmla="*/ 74992 w 616273"/>
                    <a:gd name="connsiteY72" fmla="*/ 511523 h 575152"/>
                    <a:gd name="connsiteX73" fmla="*/ 68609 w 616273"/>
                    <a:gd name="connsiteY73" fmla="*/ 511523 h 575152"/>
                    <a:gd name="connsiteX74" fmla="*/ 59084 w 616273"/>
                    <a:gd name="connsiteY74" fmla="*/ 511523 h 575152"/>
                    <a:gd name="connsiteX75" fmla="*/ 47722 w 616273"/>
                    <a:gd name="connsiteY75" fmla="*/ 500161 h 575152"/>
                    <a:gd name="connsiteX76" fmla="*/ 43177 w 616273"/>
                    <a:gd name="connsiteY76" fmla="*/ 500161 h 575152"/>
                    <a:gd name="connsiteX77" fmla="*/ 41340 w 616273"/>
                    <a:gd name="connsiteY77" fmla="*/ 500161 h 575152"/>
                    <a:gd name="connsiteX78" fmla="*/ 36795 w 616273"/>
                    <a:gd name="connsiteY78" fmla="*/ 500161 h 575152"/>
                    <a:gd name="connsiteX79" fmla="*/ 31815 w 616273"/>
                    <a:gd name="connsiteY79" fmla="*/ 500161 h 575152"/>
                    <a:gd name="connsiteX80" fmla="*/ 27270 w 616273"/>
                    <a:gd name="connsiteY80" fmla="*/ 500161 h 575152"/>
                    <a:gd name="connsiteX81" fmla="*/ 27270 w 616273"/>
                    <a:gd name="connsiteY81" fmla="*/ 495399 h 575152"/>
                    <a:gd name="connsiteX82" fmla="*/ 27270 w 616273"/>
                    <a:gd name="connsiteY82" fmla="*/ 495399 h 575152"/>
                    <a:gd name="connsiteX83" fmla="*/ 27270 w 616273"/>
                    <a:gd name="connsiteY83" fmla="*/ 484037 h 575152"/>
                    <a:gd name="connsiteX84" fmla="*/ 27270 w 616273"/>
                    <a:gd name="connsiteY84" fmla="*/ 477435 h 575152"/>
                    <a:gd name="connsiteX85" fmla="*/ 20452 w 616273"/>
                    <a:gd name="connsiteY85" fmla="*/ 461529 h 575152"/>
                    <a:gd name="connsiteX86" fmla="*/ 9090 w 616273"/>
                    <a:gd name="connsiteY86" fmla="*/ 452439 h 575152"/>
                    <a:gd name="connsiteX87" fmla="*/ 4545 w 616273"/>
                    <a:gd name="connsiteY87" fmla="*/ 429714 h 575152"/>
                    <a:gd name="connsiteX88" fmla="*/ 0 w 616273"/>
                    <a:gd name="connsiteY88" fmla="*/ 409262 h 575152"/>
                    <a:gd name="connsiteX89" fmla="*/ 828 w 616273"/>
                    <a:gd name="connsiteY89" fmla="*/ 408227 h 575152"/>
                    <a:gd name="connsiteX90" fmla="*/ 0 w 616273"/>
                    <a:gd name="connsiteY90" fmla="*/ 404500 h 575152"/>
                    <a:gd name="connsiteX91" fmla="*/ 9090 w 616273"/>
                    <a:gd name="connsiteY91" fmla="*/ 393138 h 575152"/>
                    <a:gd name="connsiteX92" fmla="*/ 20452 w 616273"/>
                    <a:gd name="connsiteY92" fmla="*/ 377231 h 575152"/>
                    <a:gd name="connsiteX93" fmla="*/ 31815 w 616273"/>
                    <a:gd name="connsiteY93" fmla="*/ 370413 h 575152"/>
                    <a:gd name="connsiteX94" fmla="*/ 36760 w 616273"/>
                    <a:gd name="connsiteY94" fmla="*/ 373161 h 575152"/>
                    <a:gd name="connsiteX95" fmla="*/ 41340 w 616273"/>
                    <a:gd name="connsiteY95" fmla="*/ 370412 h 575152"/>
                    <a:gd name="connsiteX96" fmla="*/ 59595 w 616273"/>
                    <a:gd name="connsiteY96" fmla="*/ 380554 h 575152"/>
                    <a:gd name="connsiteX97" fmla="*/ 79537 w 616273"/>
                    <a:gd name="connsiteY97" fmla="*/ 377231 h 575152"/>
                    <a:gd name="connsiteX98" fmla="*/ 89059 w 616273"/>
                    <a:gd name="connsiteY98" fmla="*/ 377231 h 575152"/>
                    <a:gd name="connsiteX99" fmla="*/ 89062 w 616273"/>
                    <a:gd name="connsiteY99" fmla="*/ 377230 h 575152"/>
                    <a:gd name="connsiteX100" fmla="*/ 90899 w 616273"/>
                    <a:gd name="connsiteY100" fmla="*/ 377230 h 575152"/>
                    <a:gd name="connsiteX101" fmla="*/ 95444 w 616273"/>
                    <a:gd name="connsiteY101" fmla="*/ 370413 h 575152"/>
                    <a:gd name="connsiteX102" fmla="*/ 104969 w 616273"/>
                    <a:gd name="connsiteY102" fmla="*/ 370413 h 575152"/>
                    <a:gd name="connsiteX103" fmla="*/ 104969 w 616273"/>
                    <a:gd name="connsiteY103" fmla="*/ 370412 h 575152"/>
                    <a:gd name="connsiteX104" fmla="*/ 247699 w 616273"/>
                    <a:gd name="connsiteY104" fmla="*/ 370412 h 575152"/>
                    <a:gd name="connsiteX105" fmla="*/ 251564 w 616273"/>
                    <a:gd name="connsiteY105" fmla="*/ 349157 h 575152"/>
                    <a:gd name="connsiteX106" fmla="*/ 247699 w 616273"/>
                    <a:gd name="connsiteY106" fmla="*/ 343361 h 575152"/>
                    <a:gd name="connsiteX107" fmla="*/ 229519 w 616273"/>
                    <a:gd name="connsiteY107" fmla="*/ 177471 h 575152"/>
                    <a:gd name="connsiteX108" fmla="*/ 209067 w 616273"/>
                    <a:gd name="connsiteY108" fmla="*/ 4763 h 575152"/>
                    <a:gd name="connsiteX109" fmla="*/ 209631 w 616273"/>
                    <a:gd name="connsiteY109" fmla="*/ 4763 h 575152"/>
                    <a:gd name="connsiteX110" fmla="*/ 209067 w 616273"/>
                    <a:gd name="connsiteY110" fmla="*/ 1 h 575152"/>
                    <a:gd name="connsiteX111" fmla="*/ 218592 w 616273"/>
                    <a:gd name="connsiteY111" fmla="*/ 1 h 57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616273" h="575152">
                      <a:moveTo>
                        <a:pt x="218592" y="0"/>
                      </a:moveTo>
                      <a:lnTo>
                        <a:pt x="277676" y="0"/>
                      </a:lnTo>
                      <a:lnTo>
                        <a:pt x="400389" y="86354"/>
                      </a:lnTo>
                      <a:lnTo>
                        <a:pt x="525375" y="172708"/>
                      </a:lnTo>
                      <a:lnTo>
                        <a:pt x="536737" y="188615"/>
                      </a:lnTo>
                      <a:lnTo>
                        <a:pt x="557189" y="204522"/>
                      </a:lnTo>
                      <a:lnTo>
                        <a:pt x="573096" y="209067"/>
                      </a:lnTo>
                      <a:lnTo>
                        <a:pt x="573096" y="213830"/>
                      </a:lnTo>
                      <a:lnTo>
                        <a:pt x="573096" y="231792"/>
                      </a:lnTo>
                      <a:lnTo>
                        <a:pt x="616273" y="231792"/>
                      </a:lnTo>
                      <a:lnTo>
                        <a:pt x="616273" y="236555"/>
                      </a:lnTo>
                      <a:lnTo>
                        <a:pt x="616273" y="318145"/>
                      </a:lnTo>
                      <a:lnTo>
                        <a:pt x="616273" y="322908"/>
                      </a:lnTo>
                      <a:lnTo>
                        <a:pt x="595821" y="350178"/>
                      </a:lnTo>
                      <a:lnTo>
                        <a:pt x="589004" y="370630"/>
                      </a:lnTo>
                      <a:lnTo>
                        <a:pt x="557189" y="375175"/>
                      </a:lnTo>
                      <a:lnTo>
                        <a:pt x="509467" y="381993"/>
                      </a:lnTo>
                      <a:lnTo>
                        <a:pt x="493560" y="393355"/>
                      </a:lnTo>
                      <a:lnTo>
                        <a:pt x="484035" y="393355"/>
                      </a:lnTo>
                      <a:lnTo>
                        <a:pt x="470836" y="393355"/>
                      </a:lnTo>
                      <a:lnTo>
                        <a:pt x="450383" y="397900"/>
                      </a:lnTo>
                      <a:lnTo>
                        <a:pt x="448651" y="396168"/>
                      </a:lnTo>
                      <a:lnTo>
                        <a:pt x="440858" y="397900"/>
                      </a:lnTo>
                      <a:lnTo>
                        <a:pt x="431877" y="388919"/>
                      </a:lnTo>
                      <a:lnTo>
                        <a:pt x="418569" y="393355"/>
                      </a:lnTo>
                      <a:lnTo>
                        <a:pt x="384482" y="409262"/>
                      </a:lnTo>
                      <a:lnTo>
                        <a:pt x="375392" y="425169"/>
                      </a:lnTo>
                      <a:lnTo>
                        <a:pt x="348122" y="434259"/>
                      </a:lnTo>
                      <a:lnTo>
                        <a:pt x="341305" y="445622"/>
                      </a:lnTo>
                      <a:lnTo>
                        <a:pt x="325398" y="456984"/>
                      </a:lnTo>
                      <a:lnTo>
                        <a:pt x="318594" y="455040"/>
                      </a:lnTo>
                      <a:lnTo>
                        <a:pt x="315873" y="456984"/>
                      </a:lnTo>
                      <a:lnTo>
                        <a:pt x="306984" y="454445"/>
                      </a:lnTo>
                      <a:lnTo>
                        <a:pt x="298128" y="461529"/>
                      </a:lnTo>
                      <a:lnTo>
                        <a:pt x="293583" y="484254"/>
                      </a:lnTo>
                      <a:lnTo>
                        <a:pt x="266314" y="516068"/>
                      </a:lnTo>
                      <a:lnTo>
                        <a:pt x="266314" y="522667"/>
                      </a:lnTo>
                      <a:lnTo>
                        <a:pt x="266314" y="527430"/>
                      </a:lnTo>
                      <a:lnTo>
                        <a:pt x="257224" y="543338"/>
                      </a:lnTo>
                      <a:lnTo>
                        <a:pt x="257224" y="559027"/>
                      </a:lnTo>
                      <a:lnTo>
                        <a:pt x="257224" y="563790"/>
                      </a:lnTo>
                      <a:lnTo>
                        <a:pt x="239044" y="570607"/>
                      </a:lnTo>
                      <a:lnTo>
                        <a:pt x="234499" y="575152"/>
                      </a:lnTo>
                      <a:lnTo>
                        <a:pt x="232844" y="569360"/>
                      </a:lnTo>
                      <a:lnTo>
                        <a:pt x="229519" y="570607"/>
                      </a:lnTo>
                      <a:lnTo>
                        <a:pt x="224974" y="575152"/>
                      </a:lnTo>
                      <a:lnTo>
                        <a:pt x="221406" y="562664"/>
                      </a:lnTo>
                      <a:lnTo>
                        <a:pt x="218592" y="563790"/>
                      </a:lnTo>
                      <a:lnTo>
                        <a:pt x="214047" y="563790"/>
                      </a:lnTo>
                      <a:lnTo>
                        <a:pt x="202685" y="575152"/>
                      </a:lnTo>
                      <a:lnTo>
                        <a:pt x="193160" y="575152"/>
                      </a:lnTo>
                      <a:lnTo>
                        <a:pt x="175415" y="575152"/>
                      </a:lnTo>
                      <a:lnTo>
                        <a:pt x="165890" y="575152"/>
                      </a:lnTo>
                      <a:lnTo>
                        <a:pt x="161345" y="570607"/>
                      </a:lnTo>
                      <a:lnTo>
                        <a:pt x="154528" y="570607"/>
                      </a:lnTo>
                      <a:lnTo>
                        <a:pt x="138621" y="563790"/>
                      </a:lnTo>
                      <a:lnTo>
                        <a:pt x="140345" y="559767"/>
                      </a:lnTo>
                      <a:lnTo>
                        <a:pt x="138621" y="559028"/>
                      </a:lnTo>
                      <a:lnTo>
                        <a:pt x="143397" y="547883"/>
                      </a:lnTo>
                      <a:lnTo>
                        <a:pt x="139056" y="547883"/>
                      </a:lnTo>
                      <a:lnTo>
                        <a:pt x="138621" y="547883"/>
                      </a:lnTo>
                      <a:lnTo>
                        <a:pt x="129531" y="547883"/>
                      </a:lnTo>
                      <a:lnTo>
                        <a:pt x="131436" y="543121"/>
                      </a:lnTo>
                      <a:lnTo>
                        <a:pt x="129531" y="543121"/>
                      </a:lnTo>
                      <a:lnTo>
                        <a:pt x="134076" y="531758"/>
                      </a:lnTo>
                      <a:lnTo>
                        <a:pt x="137034" y="525843"/>
                      </a:lnTo>
                      <a:lnTo>
                        <a:pt x="122713" y="511523"/>
                      </a:lnTo>
                      <a:lnTo>
                        <a:pt x="118168" y="500161"/>
                      </a:lnTo>
                      <a:lnTo>
                        <a:pt x="113219" y="496861"/>
                      </a:lnTo>
                      <a:lnTo>
                        <a:pt x="104969" y="500161"/>
                      </a:lnTo>
                      <a:lnTo>
                        <a:pt x="95879" y="504706"/>
                      </a:lnTo>
                      <a:lnTo>
                        <a:pt x="84517" y="511523"/>
                      </a:lnTo>
                      <a:lnTo>
                        <a:pt x="74992" y="511523"/>
                      </a:lnTo>
                      <a:lnTo>
                        <a:pt x="68609" y="511523"/>
                      </a:lnTo>
                      <a:lnTo>
                        <a:pt x="59084" y="511523"/>
                      </a:lnTo>
                      <a:lnTo>
                        <a:pt x="47722" y="500161"/>
                      </a:lnTo>
                      <a:lnTo>
                        <a:pt x="43177" y="500161"/>
                      </a:lnTo>
                      <a:lnTo>
                        <a:pt x="41340" y="500161"/>
                      </a:lnTo>
                      <a:lnTo>
                        <a:pt x="36795" y="500161"/>
                      </a:lnTo>
                      <a:lnTo>
                        <a:pt x="31815" y="500161"/>
                      </a:lnTo>
                      <a:lnTo>
                        <a:pt x="27270" y="500161"/>
                      </a:lnTo>
                      <a:lnTo>
                        <a:pt x="27270" y="495399"/>
                      </a:lnTo>
                      <a:lnTo>
                        <a:pt x="27270" y="495399"/>
                      </a:lnTo>
                      <a:lnTo>
                        <a:pt x="27270" y="484037"/>
                      </a:lnTo>
                      <a:lnTo>
                        <a:pt x="27270" y="477435"/>
                      </a:lnTo>
                      <a:lnTo>
                        <a:pt x="20452" y="461529"/>
                      </a:lnTo>
                      <a:lnTo>
                        <a:pt x="9090" y="452439"/>
                      </a:lnTo>
                      <a:lnTo>
                        <a:pt x="4545" y="429714"/>
                      </a:lnTo>
                      <a:lnTo>
                        <a:pt x="0" y="409262"/>
                      </a:lnTo>
                      <a:lnTo>
                        <a:pt x="828" y="408227"/>
                      </a:lnTo>
                      <a:lnTo>
                        <a:pt x="0" y="404500"/>
                      </a:lnTo>
                      <a:lnTo>
                        <a:pt x="9090" y="393138"/>
                      </a:lnTo>
                      <a:lnTo>
                        <a:pt x="20452" y="377231"/>
                      </a:lnTo>
                      <a:lnTo>
                        <a:pt x="31815" y="370413"/>
                      </a:lnTo>
                      <a:lnTo>
                        <a:pt x="36760" y="373161"/>
                      </a:lnTo>
                      <a:lnTo>
                        <a:pt x="41340" y="370412"/>
                      </a:lnTo>
                      <a:lnTo>
                        <a:pt x="59595" y="380554"/>
                      </a:lnTo>
                      <a:lnTo>
                        <a:pt x="79537" y="377231"/>
                      </a:lnTo>
                      <a:lnTo>
                        <a:pt x="89059" y="377231"/>
                      </a:lnTo>
                      <a:lnTo>
                        <a:pt x="89062" y="377230"/>
                      </a:lnTo>
                      <a:lnTo>
                        <a:pt x="90899" y="377230"/>
                      </a:lnTo>
                      <a:lnTo>
                        <a:pt x="95444" y="370413"/>
                      </a:lnTo>
                      <a:lnTo>
                        <a:pt x="104969" y="370413"/>
                      </a:lnTo>
                      <a:lnTo>
                        <a:pt x="104969" y="370412"/>
                      </a:lnTo>
                      <a:lnTo>
                        <a:pt x="247699" y="370412"/>
                      </a:lnTo>
                      <a:lnTo>
                        <a:pt x="251564" y="349157"/>
                      </a:lnTo>
                      <a:lnTo>
                        <a:pt x="247699" y="343361"/>
                      </a:lnTo>
                      <a:lnTo>
                        <a:pt x="229519" y="177471"/>
                      </a:lnTo>
                      <a:lnTo>
                        <a:pt x="209067" y="4763"/>
                      </a:lnTo>
                      <a:lnTo>
                        <a:pt x="209631" y="4763"/>
                      </a:lnTo>
                      <a:lnTo>
                        <a:pt x="209067" y="1"/>
                      </a:lnTo>
                      <a:lnTo>
                        <a:pt x="218592" y="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1" name="Freeform 378">
                  <a:extLst>
                    <a:ext uri="{FF2B5EF4-FFF2-40B4-BE49-F238E27FC236}">
                      <a16:creationId xmlns:a16="http://schemas.microsoft.com/office/drawing/2014/main" id="{D6A7D12B-E048-4A3B-90B6-A315BB65B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1331" y="3699429"/>
                  <a:ext cx="528236" cy="425739"/>
                </a:xfrm>
                <a:custGeom>
                  <a:avLst/>
                  <a:gdLst>
                    <a:gd name="connsiteX0" fmla="*/ 429496 w 584459"/>
                    <a:gd name="connsiteY0" fmla="*/ 0 h 471052"/>
                    <a:gd name="connsiteX1" fmla="*/ 488581 w 584459"/>
                    <a:gd name="connsiteY1" fmla="*/ 22725 h 471052"/>
                    <a:gd name="connsiteX2" fmla="*/ 495332 w 584459"/>
                    <a:gd name="connsiteY2" fmla="*/ 28801 h 471052"/>
                    <a:gd name="connsiteX3" fmla="*/ 498106 w 584459"/>
                    <a:gd name="connsiteY3" fmla="*/ 29868 h 471052"/>
                    <a:gd name="connsiteX4" fmla="*/ 512157 w 584459"/>
                    <a:gd name="connsiteY4" fmla="*/ 42514 h 471052"/>
                    <a:gd name="connsiteX5" fmla="*/ 531757 w 584459"/>
                    <a:gd name="connsiteY5" fmla="*/ 27270 h 471052"/>
                    <a:gd name="connsiteX6" fmla="*/ 534192 w 584459"/>
                    <a:gd name="connsiteY6" fmla="*/ 39928 h 471052"/>
                    <a:gd name="connsiteX7" fmla="*/ 541282 w 584459"/>
                    <a:gd name="connsiteY7" fmla="*/ 34413 h 471052"/>
                    <a:gd name="connsiteX8" fmla="*/ 552645 w 584459"/>
                    <a:gd name="connsiteY8" fmla="*/ 93497 h 471052"/>
                    <a:gd name="connsiteX9" fmla="*/ 564007 w 584459"/>
                    <a:gd name="connsiteY9" fmla="*/ 104859 h 471052"/>
                    <a:gd name="connsiteX10" fmla="*/ 568430 w 584459"/>
                    <a:gd name="connsiteY10" fmla="*/ 120340 h 471052"/>
                    <a:gd name="connsiteX11" fmla="*/ 574934 w 584459"/>
                    <a:gd name="connsiteY11" fmla="*/ 124986 h 471052"/>
                    <a:gd name="connsiteX12" fmla="*/ 574796 w 584459"/>
                    <a:gd name="connsiteY12" fmla="*/ 125227 h 471052"/>
                    <a:gd name="connsiteX13" fmla="*/ 584459 w 584459"/>
                    <a:gd name="connsiteY13" fmla="*/ 132129 h 471052"/>
                    <a:gd name="connsiteX14" fmla="*/ 581561 w 584459"/>
                    <a:gd name="connsiteY14" fmla="*/ 137201 h 471052"/>
                    <a:gd name="connsiteX15" fmla="*/ 584459 w 584459"/>
                    <a:gd name="connsiteY15" fmla="*/ 139272 h 471052"/>
                    <a:gd name="connsiteX16" fmla="*/ 575369 w 584459"/>
                    <a:gd name="connsiteY16" fmla="*/ 155179 h 471052"/>
                    <a:gd name="connsiteX17" fmla="*/ 557190 w 584459"/>
                    <a:gd name="connsiteY17" fmla="*/ 234716 h 471052"/>
                    <a:gd name="connsiteX18" fmla="*/ 557190 w 584459"/>
                    <a:gd name="connsiteY18" fmla="*/ 277567 h 471052"/>
                    <a:gd name="connsiteX19" fmla="*/ 557190 w 584459"/>
                    <a:gd name="connsiteY19" fmla="*/ 284710 h 471052"/>
                    <a:gd name="connsiteX20" fmla="*/ 509468 w 584459"/>
                    <a:gd name="connsiteY20" fmla="*/ 321069 h 471052"/>
                    <a:gd name="connsiteX21" fmla="*/ 495575 w 584459"/>
                    <a:gd name="connsiteY21" fmla="*/ 362748 h 471052"/>
                    <a:gd name="connsiteX22" fmla="*/ 499943 w 584459"/>
                    <a:gd name="connsiteY22" fmla="*/ 365868 h 471052"/>
                    <a:gd name="connsiteX23" fmla="*/ 499943 w 584459"/>
                    <a:gd name="connsiteY23" fmla="*/ 366207 h 471052"/>
                    <a:gd name="connsiteX24" fmla="*/ 509468 w 584459"/>
                    <a:gd name="connsiteY24" fmla="*/ 373011 h 471052"/>
                    <a:gd name="connsiteX25" fmla="*/ 509468 w 584459"/>
                    <a:gd name="connsiteY25" fmla="*/ 380154 h 471052"/>
                    <a:gd name="connsiteX26" fmla="*/ 509468 w 584459"/>
                    <a:gd name="connsiteY26" fmla="*/ 393137 h 471052"/>
                    <a:gd name="connsiteX27" fmla="*/ 522668 w 584459"/>
                    <a:gd name="connsiteY27" fmla="*/ 393137 h 471052"/>
                    <a:gd name="connsiteX28" fmla="*/ 522668 w 584459"/>
                    <a:gd name="connsiteY28" fmla="*/ 400280 h 471052"/>
                    <a:gd name="connsiteX29" fmla="*/ 532193 w 584459"/>
                    <a:gd name="connsiteY29" fmla="*/ 400280 h 471052"/>
                    <a:gd name="connsiteX30" fmla="*/ 532193 w 584459"/>
                    <a:gd name="connsiteY30" fmla="*/ 407423 h 471052"/>
                    <a:gd name="connsiteX31" fmla="*/ 532193 w 584459"/>
                    <a:gd name="connsiteY31" fmla="*/ 420732 h 471052"/>
                    <a:gd name="connsiteX32" fmla="*/ 532193 w 584459"/>
                    <a:gd name="connsiteY32" fmla="*/ 427875 h 471052"/>
                    <a:gd name="connsiteX33" fmla="*/ 520830 w 584459"/>
                    <a:gd name="connsiteY33" fmla="*/ 427875 h 471052"/>
                    <a:gd name="connsiteX34" fmla="*/ 520830 w 584459"/>
                    <a:gd name="connsiteY34" fmla="*/ 432095 h 471052"/>
                    <a:gd name="connsiteX35" fmla="*/ 520830 w 584459"/>
                    <a:gd name="connsiteY35" fmla="*/ 439238 h 471052"/>
                    <a:gd name="connsiteX36" fmla="*/ 514013 w 584459"/>
                    <a:gd name="connsiteY36" fmla="*/ 439238 h 471052"/>
                    <a:gd name="connsiteX37" fmla="*/ 509877 w 584459"/>
                    <a:gd name="connsiteY37" fmla="*/ 432095 h 471052"/>
                    <a:gd name="connsiteX38" fmla="*/ 504488 w 584459"/>
                    <a:gd name="connsiteY38" fmla="*/ 432095 h 471052"/>
                    <a:gd name="connsiteX39" fmla="*/ 483626 w 584459"/>
                    <a:gd name="connsiteY39" fmla="*/ 396061 h 471052"/>
                    <a:gd name="connsiteX40" fmla="*/ 477653 w 584459"/>
                    <a:gd name="connsiteY40" fmla="*/ 396061 h 471052"/>
                    <a:gd name="connsiteX41" fmla="*/ 450384 w 584459"/>
                    <a:gd name="connsiteY41" fmla="*/ 418785 h 471052"/>
                    <a:gd name="connsiteX42" fmla="*/ 418569 w 584459"/>
                    <a:gd name="connsiteY42" fmla="*/ 407423 h 471052"/>
                    <a:gd name="connsiteX43" fmla="*/ 395845 w 584459"/>
                    <a:gd name="connsiteY43" fmla="*/ 407423 h 471052"/>
                    <a:gd name="connsiteX44" fmla="*/ 391300 w 584459"/>
                    <a:gd name="connsiteY44" fmla="*/ 411968 h 471052"/>
                    <a:gd name="connsiteX45" fmla="*/ 370847 w 584459"/>
                    <a:gd name="connsiteY45" fmla="*/ 411968 h 471052"/>
                    <a:gd name="connsiteX46" fmla="*/ 348123 w 584459"/>
                    <a:gd name="connsiteY46" fmla="*/ 427875 h 471052"/>
                    <a:gd name="connsiteX47" fmla="*/ 327671 w 584459"/>
                    <a:gd name="connsiteY47" fmla="*/ 427875 h 471052"/>
                    <a:gd name="connsiteX48" fmla="*/ 284494 w 584459"/>
                    <a:gd name="connsiteY48" fmla="*/ 407423 h 471052"/>
                    <a:gd name="connsiteX49" fmla="*/ 268586 w 584459"/>
                    <a:gd name="connsiteY49" fmla="*/ 418785 h 471052"/>
                    <a:gd name="connsiteX50" fmla="*/ 245862 w 584459"/>
                    <a:gd name="connsiteY50" fmla="*/ 418785 h 471052"/>
                    <a:gd name="connsiteX51" fmla="*/ 240760 w 584459"/>
                    <a:gd name="connsiteY51" fmla="*/ 411642 h 471052"/>
                    <a:gd name="connsiteX52" fmla="*/ 236337 w 584459"/>
                    <a:gd name="connsiteY52" fmla="*/ 411642 h 471052"/>
                    <a:gd name="connsiteX53" fmla="*/ 227619 w 584459"/>
                    <a:gd name="connsiteY53" fmla="*/ 399438 h 471052"/>
                    <a:gd name="connsiteX54" fmla="*/ 198140 w 584459"/>
                    <a:gd name="connsiteY54" fmla="*/ 384698 h 471052"/>
                    <a:gd name="connsiteX55" fmla="*/ 154963 w 584459"/>
                    <a:gd name="connsiteY55" fmla="*/ 391516 h 471052"/>
                    <a:gd name="connsiteX56" fmla="*/ 143601 w 584459"/>
                    <a:gd name="connsiteY56" fmla="*/ 402878 h 471052"/>
                    <a:gd name="connsiteX57" fmla="*/ 139056 w 584459"/>
                    <a:gd name="connsiteY57" fmla="*/ 423330 h 471052"/>
                    <a:gd name="connsiteX58" fmla="*/ 134511 w 584459"/>
                    <a:gd name="connsiteY58" fmla="*/ 434693 h 471052"/>
                    <a:gd name="connsiteX59" fmla="*/ 127693 w 584459"/>
                    <a:gd name="connsiteY59" fmla="*/ 471052 h 471052"/>
                    <a:gd name="connsiteX60" fmla="*/ 118168 w 584459"/>
                    <a:gd name="connsiteY60" fmla="*/ 463909 h 471052"/>
                    <a:gd name="connsiteX61" fmla="*/ 118168 w 584459"/>
                    <a:gd name="connsiteY61" fmla="*/ 463909 h 471052"/>
                    <a:gd name="connsiteX62" fmla="*/ 100423 w 584459"/>
                    <a:gd name="connsiteY62" fmla="*/ 450600 h 471052"/>
                    <a:gd name="connsiteX63" fmla="*/ 84517 w 584459"/>
                    <a:gd name="connsiteY63" fmla="*/ 450600 h 471052"/>
                    <a:gd name="connsiteX64" fmla="*/ 75427 w 584459"/>
                    <a:gd name="connsiteY64" fmla="*/ 461962 h 471052"/>
                    <a:gd name="connsiteX65" fmla="*/ 75427 w 584459"/>
                    <a:gd name="connsiteY65" fmla="*/ 454819 h 471052"/>
                    <a:gd name="connsiteX66" fmla="*/ 75427 w 584459"/>
                    <a:gd name="connsiteY66" fmla="*/ 443457 h 471052"/>
                    <a:gd name="connsiteX67" fmla="*/ 74992 w 584459"/>
                    <a:gd name="connsiteY67" fmla="*/ 443457 h 471052"/>
                    <a:gd name="connsiteX68" fmla="*/ 65902 w 584459"/>
                    <a:gd name="connsiteY68" fmla="*/ 454819 h 471052"/>
                    <a:gd name="connsiteX69" fmla="*/ 65902 w 584459"/>
                    <a:gd name="connsiteY69" fmla="*/ 433189 h 471052"/>
                    <a:gd name="connsiteX70" fmla="*/ 32250 w 584459"/>
                    <a:gd name="connsiteY70" fmla="*/ 427875 h 471052"/>
                    <a:gd name="connsiteX71" fmla="*/ 32250 w 584459"/>
                    <a:gd name="connsiteY71" fmla="*/ 422236 h 471052"/>
                    <a:gd name="connsiteX72" fmla="*/ 22725 w 584459"/>
                    <a:gd name="connsiteY72" fmla="*/ 420732 h 471052"/>
                    <a:gd name="connsiteX73" fmla="*/ 22725 w 584459"/>
                    <a:gd name="connsiteY73" fmla="*/ 400280 h 471052"/>
                    <a:gd name="connsiteX74" fmla="*/ 0 w 584459"/>
                    <a:gd name="connsiteY74" fmla="*/ 377555 h 471052"/>
                    <a:gd name="connsiteX75" fmla="*/ 0 w 584459"/>
                    <a:gd name="connsiteY75" fmla="*/ 370412 h 471052"/>
                    <a:gd name="connsiteX76" fmla="*/ 0 w 584459"/>
                    <a:gd name="connsiteY76" fmla="*/ 357103 h 471052"/>
                    <a:gd name="connsiteX77" fmla="*/ 0 w 584459"/>
                    <a:gd name="connsiteY77" fmla="*/ 349960 h 471052"/>
                    <a:gd name="connsiteX78" fmla="*/ 0 w 584459"/>
                    <a:gd name="connsiteY78" fmla="*/ 341196 h 471052"/>
                    <a:gd name="connsiteX79" fmla="*/ 0 w 584459"/>
                    <a:gd name="connsiteY79" fmla="*/ 334053 h 471052"/>
                    <a:gd name="connsiteX80" fmla="*/ 22725 w 584459"/>
                    <a:gd name="connsiteY80" fmla="*/ 334053 h 471052"/>
                    <a:gd name="connsiteX81" fmla="*/ 38632 w 584459"/>
                    <a:gd name="connsiteY81" fmla="*/ 318146 h 471052"/>
                    <a:gd name="connsiteX82" fmla="*/ 86354 w 584459"/>
                    <a:gd name="connsiteY82" fmla="*/ 318146 h 471052"/>
                    <a:gd name="connsiteX83" fmla="*/ 118168 w 584459"/>
                    <a:gd name="connsiteY83" fmla="*/ 311328 h 471052"/>
                    <a:gd name="connsiteX84" fmla="*/ 124986 w 584459"/>
                    <a:gd name="connsiteY84" fmla="*/ 286331 h 471052"/>
                    <a:gd name="connsiteX85" fmla="*/ 145438 w 584459"/>
                    <a:gd name="connsiteY85" fmla="*/ 259062 h 471052"/>
                    <a:gd name="connsiteX86" fmla="*/ 145438 w 584459"/>
                    <a:gd name="connsiteY86" fmla="*/ 179851 h 471052"/>
                    <a:gd name="connsiteX87" fmla="*/ 145438 w 584459"/>
                    <a:gd name="connsiteY87" fmla="*/ 172708 h 471052"/>
                    <a:gd name="connsiteX88" fmla="*/ 193160 w 584459"/>
                    <a:gd name="connsiteY88" fmla="*/ 156801 h 471052"/>
                    <a:gd name="connsiteX89" fmla="*/ 302238 w 584459"/>
                    <a:gd name="connsiteY89" fmla="*/ 81809 h 471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84459" h="471052">
                      <a:moveTo>
                        <a:pt x="429496" y="0"/>
                      </a:moveTo>
                      <a:lnTo>
                        <a:pt x="488581" y="22725"/>
                      </a:lnTo>
                      <a:lnTo>
                        <a:pt x="495332" y="28801"/>
                      </a:lnTo>
                      <a:lnTo>
                        <a:pt x="498106" y="29868"/>
                      </a:lnTo>
                      <a:lnTo>
                        <a:pt x="512157" y="42514"/>
                      </a:lnTo>
                      <a:lnTo>
                        <a:pt x="531757" y="27270"/>
                      </a:lnTo>
                      <a:lnTo>
                        <a:pt x="534192" y="39928"/>
                      </a:lnTo>
                      <a:lnTo>
                        <a:pt x="541282" y="34413"/>
                      </a:lnTo>
                      <a:lnTo>
                        <a:pt x="552645" y="93497"/>
                      </a:lnTo>
                      <a:lnTo>
                        <a:pt x="564007" y="104859"/>
                      </a:lnTo>
                      <a:lnTo>
                        <a:pt x="568430" y="120340"/>
                      </a:lnTo>
                      <a:lnTo>
                        <a:pt x="574934" y="124986"/>
                      </a:lnTo>
                      <a:lnTo>
                        <a:pt x="574796" y="125227"/>
                      </a:lnTo>
                      <a:lnTo>
                        <a:pt x="584459" y="132129"/>
                      </a:lnTo>
                      <a:lnTo>
                        <a:pt x="581561" y="137201"/>
                      </a:lnTo>
                      <a:lnTo>
                        <a:pt x="584459" y="139272"/>
                      </a:lnTo>
                      <a:lnTo>
                        <a:pt x="575369" y="155179"/>
                      </a:lnTo>
                      <a:lnTo>
                        <a:pt x="557190" y="234716"/>
                      </a:lnTo>
                      <a:lnTo>
                        <a:pt x="557190" y="277567"/>
                      </a:lnTo>
                      <a:lnTo>
                        <a:pt x="557190" y="284710"/>
                      </a:lnTo>
                      <a:lnTo>
                        <a:pt x="509468" y="321069"/>
                      </a:lnTo>
                      <a:lnTo>
                        <a:pt x="495575" y="362748"/>
                      </a:lnTo>
                      <a:lnTo>
                        <a:pt x="499943" y="365868"/>
                      </a:lnTo>
                      <a:lnTo>
                        <a:pt x="499943" y="366207"/>
                      </a:lnTo>
                      <a:lnTo>
                        <a:pt x="509468" y="373011"/>
                      </a:lnTo>
                      <a:lnTo>
                        <a:pt x="509468" y="380154"/>
                      </a:lnTo>
                      <a:lnTo>
                        <a:pt x="509468" y="393137"/>
                      </a:lnTo>
                      <a:lnTo>
                        <a:pt x="522668" y="393137"/>
                      </a:lnTo>
                      <a:lnTo>
                        <a:pt x="522668" y="400280"/>
                      </a:lnTo>
                      <a:lnTo>
                        <a:pt x="532193" y="400280"/>
                      </a:lnTo>
                      <a:lnTo>
                        <a:pt x="532193" y="407423"/>
                      </a:lnTo>
                      <a:lnTo>
                        <a:pt x="532193" y="420732"/>
                      </a:lnTo>
                      <a:lnTo>
                        <a:pt x="532193" y="427875"/>
                      </a:lnTo>
                      <a:lnTo>
                        <a:pt x="520830" y="427875"/>
                      </a:lnTo>
                      <a:lnTo>
                        <a:pt x="520830" y="432095"/>
                      </a:lnTo>
                      <a:lnTo>
                        <a:pt x="520830" y="439238"/>
                      </a:lnTo>
                      <a:lnTo>
                        <a:pt x="514013" y="439238"/>
                      </a:lnTo>
                      <a:lnTo>
                        <a:pt x="509877" y="432095"/>
                      </a:lnTo>
                      <a:lnTo>
                        <a:pt x="504488" y="432095"/>
                      </a:lnTo>
                      <a:lnTo>
                        <a:pt x="483626" y="396061"/>
                      </a:lnTo>
                      <a:lnTo>
                        <a:pt x="477653" y="396061"/>
                      </a:lnTo>
                      <a:lnTo>
                        <a:pt x="450384" y="418785"/>
                      </a:lnTo>
                      <a:lnTo>
                        <a:pt x="418569" y="407423"/>
                      </a:lnTo>
                      <a:lnTo>
                        <a:pt x="395845" y="407423"/>
                      </a:lnTo>
                      <a:lnTo>
                        <a:pt x="391300" y="411968"/>
                      </a:lnTo>
                      <a:lnTo>
                        <a:pt x="370847" y="411968"/>
                      </a:lnTo>
                      <a:lnTo>
                        <a:pt x="348123" y="427875"/>
                      </a:lnTo>
                      <a:lnTo>
                        <a:pt x="327671" y="427875"/>
                      </a:lnTo>
                      <a:lnTo>
                        <a:pt x="284494" y="407423"/>
                      </a:lnTo>
                      <a:lnTo>
                        <a:pt x="268586" y="418785"/>
                      </a:lnTo>
                      <a:lnTo>
                        <a:pt x="245862" y="418785"/>
                      </a:lnTo>
                      <a:lnTo>
                        <a:pt x="240760" y="411642"/>
                      </a:lnTo>
                      <a:lnTo>
                        <a:pt x="236337" y="411642"/>
                      </a:lnTo>
                      <a:lnTo>
                        <a:pt x="227619" y="399438"/>
                      </a:lnTo>
                      <a:lnTo>
                        <a:pt x="198140" y="384698"/>
                      </a:lnTo>
                      <a:lnTo>
                        <a:pt x="154963" y="391516"/>
                      </a:lnTo>
                      <a:lnTo>
                        <a:pt x="143601" y="402878"/>
                      </a:lnTo>
                      <a:lnTo>
                        <a:pt x="139056" y="423330"/>
                      </a:lnTo>
                      <a:lnTo>
                        <a:pt x="134511" y="434693"/>
                      </a:lnTo>
                      <a:lnTo>
                        <a:pt x="127693" y="471052"/>
                      </a:lnTo>
                      <a:lnTo>
                        <a:pt x="118168" y="463909"/>
                      </a:lnTo>
                      <a:lnTo>
                        <a:pt x="118168" y="463909"/>
                      </a:lnTo>
                      <a:lnTo>
                        <a:pt x="100423" y="450600"/>
                      </a:lnTo>
                      <a:lnTo>
                        <a:pt x="84517" y="450600"/>
                      </a:lnTo>
                      <a:lnTo>
                        <a:pt x="75427" y="461962"/>
                      </a:lnTo>
                      <a:lnTo>
                        <a:pt x="75427" y="454819"/>
                      </a:lnTo>
                      <a:lnTo>
                        <a:pt x="75427" y="443457"/>
                      </a:lnTo>
                      <a:lnTo>
                        <a:pt x="74992" y="443457"/>
                      </a:lnTo>
                      <a:lnTo>
                        <a:pt x="65902" y="454819"/>
                      </a:lnTo>
                      <a:lnTo>
                        <a:pt x="65902" y="433189"/>
                      </a:lnTo>
                      <a:lnTo>
                        <a:pt x="32250" y="427875"/>
                      </a:lnTo>
                      <a:lnTo>
                        <a:pt x="32250" y="422236"/>
                      </a:lnTo>
                      <a:lnTo>
                        <a:pt x="22725" y="420732"/>
                      </a:lnTo>
                      <a:lnTo>
                        <a:pt x="22725" y="400280"/>
                      </a:lnTo>
                      <a:lnTo>
                        <a:pt x="0" y="377555"/>
                      </a:lnTo>
                      <a:lnTo>
                        <a:pt x="0" y="370412"/>
                      </a:lnTo>
                      <a:lnTo>
                        <a:pt x="0" y="357103"/>
                      </a:lnTo>
                      <a:lnTo>
                        <a:pt x="0" y="349960"/>
                      </a:lnTo>
                      <a:lnTo>
                        <a:pt x="0" y="341196"/>
                      </a:lnTo>
                      <a:lnTo>
                        <a:pt x="0" y="334053"/>
                      </a:lnTo>
                      <a:lnTo>
                        <a:pt x="22725" y="334053"/>
                      </a:lnTo>
                      <a:lnTo>
                        <a:pt x="38632" y="318146"/>
                      </a:lnTo>
                      <a:lnTo>
                        <a:pt x="86354" y="318146"/>
                      </a:lnTo>
                      <a:lnTo>
                        <a:pt x="118168" y="311328"/>
                      </a:lnTo>
                      <a:lnTo>
                        <a:pt x="124986" y="286331"/>
                      </a:lnTo>
                      <a:lnTo>
                        <a:pt x="145438" y="259062"/>
                      </a:lnTo>
                      <a:lnTo>
                        <a:pt x="145438" y="179851"/>
                      </a:lnTo>
                      <a:lnTo>
                        <a:pt x="145438" y="172708"/>
                      </a:lnTo>
                      <a:lnTo>
                        <a:pt x="193160" y="156801"/>
                      </a:lnTo>
                      <a:lnTo>
                        <a:pt x="302238" y="8180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3" name="Freeform 5">
                  <a:extLst>
                    <a:ext uri="{FF2B5EF4-FFF2-40B4-BE49-F238E27FC236}">
                      <a16:creationId xmlns:a16="http://schemas.microsoft.com/office/drawing/2014/main" id="{C1CF3F6D-5132-4D30-A578-C7F5874AD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2135" y="2309163"/>
                  <a:ext cx="106801" cy="49293"/>
                </a:xfrm>
                <a:custGeom>
                  <a:avLst/>
                  <a:gdLst>
                    <a:gd name="T0" fmla="*/ 43 w 52"/>
                    <a:gd name="T1" fmla="*/ 5 h 24"/>
                    <a:gd name="T2" fmla="*/ 26 w 52"/>
                    <a:gd name="T3" fmla="*/ 0 h 24"/>
                    <a:gd name="T4" fmla="*/ 5 w 52"/>
                    <a:gd name="T5" fmla="*/ 9 h 24"/>
                    <a:gd name="T6" fmla="*/ 0 w 52"/>
                    <a:gd name="T7" fmla="*/ 21 h 24"/>
                    <a:gd name="T8" fmla="*/ 19 w 52"/>
                    <a:gd name="T9" fmla="*/ 24 h 24"/>
                    <a:gd name="T10" fmla="*/ 50 w 52"/>
                    <a:gd name="T11" fmla="*/ 24 h 24"/>
                    <a:gd name="T12" fmla="*/ 50 w 52"/>
                    <a:gd name="T13" fmla="*/ 16 h 24"/>
                    <a:gd name="T14" fmla="*/ 52 w 52"/>
                    <a:gd name="T15" fmla="*/ 9 h 24"/>
                    <a:gd name="T16" fmla="*/ 43 w 52"/>
                    <a:gd name="T17" fmla="*/ 5 h 24"/>
                    <a:gd name="T18" fmla="*/ 43 w 52"/>
                    <a:gd name="T19" fmla="*/ 5 h 24"/>
                    <a:gd name="T20" fmla="*/ 43 w 52"/>
                    <a:gd name="T21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" h="24">
                      <a:moveTo>
                        <a:pt x="43" y="5"/>
                      </a:moveTo>
                      <a:lnTo>
                        <a:pt x="26" y="0"/>
                      </a:lnTo>
                      <a:lnTo>
                        <a:pt x="5" y="9"/>
                      </a:lnTo>
                      <a:lnTo>
                        <a:pt x="0" y="21"/>
                      </a:lnTo>
                      <a:lnTo>
                        <a:pt x="19" y="24"/>
                      </a:lnTo>
                      <a:lnTo>
                        <a:pt x="50" y="24"/>
                      </a:lnTo>
                      <a:lnTo>
                        <a:pt x="50" y="16"/>
                      </a:lnTo>
                      <a:lnTo>
                        <a:pt x="52" y="9"/>
                      </a:lnTo>
                      <a:lnTo>
                        <a:pt x="43" y="5"/>
                      </a:lnTo>
                      <a:lnTo>
                        <a:pt x="43" y="5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4" name="Freeform 10">
                  <a:extLst>
                    <a:ext uri="{FF2B5EF4-FFF2-40B4-BE49-F238E27FC236}">
                      <a16:creationId xmlns:a16="http://schemas.microsoft.com/office/drawing/2014/main" id="{0F064001-795F-4A82-8B63-C99F4AD0A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3921" y="2941751"/>
                  <a:ext cx="57508" cy="135555"/>
                </a:xfrm>
                <a:custGeom>
                  <a:avLst/>
                  <a:gdLst>
                    <a:gd name="T0" fmla="*/ 7 w 28"/>
                    <a:gd name="T1" fmla="*/ 0 h 66"/>
                    <a:gd name="T2" fmla="*/ 7 w 28"/>
                    <a:gd name="T3" fmla="*/ 0 h 66"/>
                    <a:gd name="T4" fmla="*/ 7 w 28"/>
                    <a:gd name="T5" fmla="*/ 4 h 66"/>
                    <a:gd name="T6" fmla="*/ 11 w 28"/>
                    <a:gd name="T7" fmla="*/ 2 h 66"/>
                    <a:gd name="T8" fmla="*/ 14 w 28"/>
                    <a:gd name="T9" fmla="*/ 9 h 66"/>
                    <a:gd name="T10" fmla="*/ 19 w 28"/>
                    <a:gd name="T11" fmla="*/ 9 h 66"/>
                    <a:gd name="T12" fmla="*/ 21 w 28"/>
                    <a:gd name="T13" fmla="*/ 18 h 66"/>
                    <a:gd name="T14" fmla="*/ 19 w 28"/>
                    <a:gd name="T15" fmla="*/ 26 h 66"/>
                    <a:gd name="T16" fmla="*/ 21 w 28"/>
                    <a:gd name="T17" fmla="*/ 35 h 66"/>
                    <a:gd name="T18" fmla="*/ 28 w 28"/>
                    <a:gd name="T19" fmla="*/ 40 h 66"/>
                    <a:gd name="T20" fmla="*/ 28 w 28"/>
                    <a:gd name="T21" fmla="*/ 45 h 66"/>
                    <a:gd name="T22" fmla="*/ 21 w 28"/>
                    <a:gd name="T23" fmla="*/ 49 h 66"/>
                    <a:gd name="T24" fmla="*/ 21 w 28"/>
                    <a:gd name="T25" fmla="*/ 56 h 66"/>
                    <a:gd name="T26" fmla="*/ 11 w 28"/>
                    <a:gd name="T27" fmla="*/ 66 h 66"/>
                    <a:gd name="T28" fmla="*/ 9 w 28"/>
                    <a:gd name="T29" fmla="*/ 63 h 66"/>
                    <a:gd name="T30" fmla="*/ 9 w 28"/>
                    <a:gd name="T31" fmla="*/ 59 h 66"/>
                    <a:gd name="T32" fmla="*/ 0 w 28"/>
                    <a:gd name="T33" fmla="*/ 52 h 66"/>
                    <a:gd name="T34" fmla="*/ 0 w 28"/>
                    <a:gd name="T35" fmla="*/ 42 h 66"/>
                    <a:gd name="T36" fmla="*/ 0 w 28"/>
                    <a:gd name="T37" fmla="*/ 28 h 66"/>
                    <a:gd name="T38" fmla="*/ 2 w 28"/>
                    <a:gd name="T39" fmla="*/ 21 h 66"/>
                    <a:gd name="T40" fmla="*/ 0 w 28"/>
                    <a:gd name="T41" fmla="*/ 16 h 66"/>
                    <a:gd name="T42" fmla="*/ 0 w 28"/>
                    <a:gd name="T43" fmla="*/ 11 h 66"/>
                    <a:gd name="T44" fmla="*/ 7 w 28"/>
                    <a:gd name="T4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66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11" y="2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1" y="18"/>
                      </a:lnTo>
                      <a:lnTo>
                        <a:pt x="19" y="26"/>
                      </a:lnTo>
                      <a:lnTo>
                        <a:pt x="21" y="35"/>
                      </a:lnTo>
                      <a:lnTo>
                        <a:pt x="28" y="40"/>
                      </a:lnTo>
                      <a:lnTo>
                        <a:pt x="28" y="45"/>
                      </a:lnTo>
                      <a:lnTo>
                        <a:pt x="21" y="49"/>
                      </a:lnTo>
                      <a:lnTo>
                        <a:pt x="21" y="56"/>
                      </a:lnTo>
                      <a:lnTo>
                        <a:pt x="11" y="66"/>
                      </a:lnTo>
                      <a:lnTo>
                        <a:pt x="9" y="63"/>
                      </a:lnTo>
                      <a:lnTo>
                        <a:pt x="9" y="59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0" y="28"/>
                      </a:lnTo>
                      <a:lnTo>
                        <a:pt x="2" y="21"/>
                      </a:ln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7" name="Freeform 20">
                  <a:extLst>
                    <a:ext uri="{FF2B5EF4-FFF2-40B4-BE49-F238E27FC236}">
                      <a16:creationId xmlns:a16="http://schemas.microsoft.com/office/drawing/2014/main" id="{4DFB7ABE-44EA-4C71-9C93-951A667A1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3248" y="2639835"/>
                  <a:ext cx="252626" cy="125287"/>
                </a:xfrm>
                <a:custGeom>
                  <a:avLst/>
                  <a:gdLst>
                    <a:gd name="T0" fmla="*/ 94 w 123"/>
                    <a:gd name="T1" fmla="*/ 0 h 61"/>
                    <a:gd name="T2" fmla="*/ 94 w 123"/>
                    <a:gd name="T3" fmla="*/ 0 h 61"/>
                    <a:gd name="T4" fmla="*/ 109 w 123"/>
                    <a:gd name="T5" fmla="*/ 7 h 61"/>
                    <a:gd name="T6" fmla="*/ 113 w 123"/>
                    <a:gd name="T7" fmla="*/ 7 h 61"/>
                    <a:gd name="T8" fmla="*/ 123 w 123"/>
                    <a:gd name="T9" fmla="*/ 12 h 61"/>
                    <a:gd name="T10" fmla="*/ 120 w 123"/>
                    <a:gd name="T11" fmla="*/ 14 h 61"/>
                    <a:gd name="T12" fmla="*/ 123 w 123"/>
                    <a:gd name="T13" fmla="*/ 23 h 61"/>
                    <a:gd name="T14" fmla="*/ 120 w 123"/>
                    <a:gd name="T15" fmla="*/ 33 h 61"/>
                    <a:gd name="T16" fmla="*/ 113 w 123"/>
                    <a:gd name="T17" fmla="*/ 33 h 61"/>
                    <a:gd name="T18" fmla="*/ 116 w 123"/>
                    <a:gd name="T19" fmla="*/ 38 h 61"/>
                    <a:gd name="T20" fmla="*/ 111 w 123"/>
                    <a:gd name="T21" fmla="*/ 52 h 61"/>
                    <a:gd name="T22" fmla="*/ 106 w 123"/>
                    <a:gd name="T23" fmla="*/ 57 h 61"/>
                    <a:gd name="T24" fmla="*/ 92 w 123"/>
                    <a:gd name="T25" fmla="*/ 57 h 61"/>
                    <a:gd name="T26" fmla="*/ 85 w 123"/>
                    <a:gd name="T27" fmla="*/ 61 h 61"/>
                    <a:gd name="T28" fmla="*/ 71 w 123"/>
                    <a:gd name="T29" fmla="*/ 61 h 61"/>
                    <a:gd name="T30" fmla="*/ 47 w 123"/>
                    <a:gd name="T31" fmla="*/ 54 h 61"/>
                    <a:gd name="T32" fmla="*/ 45 w 123"/>
                    <a:gd name="T33" fmla="*/ 47 h 61"/>
                    <a:gd name="T34" fmla="*/ 28 w 123"/>
                    <a:gd name="T35" fmla="*/ 52 h 61"/>
                    <a:gd name="T36" fmla="*/ 26 w 123"/>
                    <a:gd name="T37" fmla="*/ 57 h 61"/>
                    <a:gd name="T38" fmla="*/ 16 w 123"/>
                    <a:gd name="T39" fmla="*/ 52 h 61"/>
                    <a:gd name="T40" fmla="*/ 9 w 123"/>
                    <a:gd name="T41" fmla="*/ 52 h 61"/>
                    <a:gd name="T42" fmla="*/ 0 w 123"/>
                    <a:gd name="T43" fmla="*/ 47 h 61"/>
                    <a:gd name="T44" fmla="*/ 2 w 123"/>
                    <a:gd name="T45" fmla="*/ 40 h 61"/>
                    <a:gd name="T46" fmla="*/ 2 w 123"/>
                    <a:gd name="T47" fmla="*/ 38 h 61"/>
                    <a:gd name="T48" fmla="*/ 7 w 123"/>
                    <a:gd name="T49" fmla="*/ 35 h 61"/>
                    <a:gd name="T50" fmla="*/ 16 w 123"/>
                    <a:gd name="T51" fmla="*/ 42 h 61"/>
                    <a:gd name="T52" fmla="*/ 19 w 123"/>
                    <a:gd name="T53" fmla="*/ 35 h 61"/>
                    <a:gd name="T54" fmla="*/ 33 w 123"/>
                    <a:gd name="T55" fmla="*/ 38 h 61"/>
                    <a:gd name="T56" fmla="*/ 45 w 123"/>
                    <a:gd name="T57" fmla="*/ 33 h 61"/>
                    <a:gd name="T58" fmla="*/ 52 w 123"/>
                    <a:gd name="T59" fmla="*/ 33 h 61"/>
                    <a:gd name="T60" fmla="*/ 57 w 123"/>
                    <a:gd name="T61" fmla="*/ 38 h 61"/>
                    <a:gd name="T62" fmla="*/ 59 w 123"/>
                    <a:gd name="T63" fmla="*/ 35 h 61"/>
                    <a:gd name="T64" fmla="*/ 57 w 123"/>
                    <a:gd name="T65" fmla="*/ 19 h 61"/>
                    <a:gd name="T66" fmla="*/ 61 w 123"/>
                    <a:gd name="T67" fmla="*/ 14 h 61"/>
                    <a:gd name="T68" fmla="*/ 68 w 123"/>
                    <a:gd name="T69" fmla="*/ 5 h 61"/>
                    <a:gd name="T70" fmla="*/ 80 w 123"/>
                    <a:gd name="T71" fmla="*/ 12 h 61"/>
                    <a:gd name="T72" fmla="*/ 90 w 123"/>
                    <a:gd name="T73" fmla="*/ 2 h 61"/>
                    <a:gd name="T74" fmla="*/ 94 w 123"/>
                    <a:gd name="T75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3" h="61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109" y="7"/>
                      </a:lnTo>
                      <a:lnTo>
                        <a:pt x="113" y="7"/>
                      </a:lnTo>
                      <a:lnTo>
                        <a:pt x="123" y="12"/>
                      </a:lnTo>
                      <a:lnTo>
                        <a:pt x="120" y="14"/>
                      </a:lnTo>
                      <a:lnTo>
                        <a:pt x="123" y="23"/>
                      </a:lnTo>
                      <a:lnTo>
                        <a:pt x="120" y="33"/>
                      </a:lnTo>
                      <a:lnTo>
                        <a:pt x="113" y="33"/>
                      </a:lnTo>
                      <a:lnTo>
                        <a:pt x="116" y="38"/>
                      </a:lnTo>
                      <a:lnTo>
                        <a:pt x="111" y="52"/>
                      </a:lnTo>
                      <a:lnTo>
                        <a:pt x="106" y="57"/>
                      </a:lnTo>
                      <a:lnTo>
                        <a:pt x="92" y="57"/>
                      </a:lnTo>
                      <a:lnTo>
                        <a:pt x="85" y="61"/>
                      </a:lnTo>
                      <a:lnTo>
                        <a:pt x="71" y="61"/>
                      </a:lnTo>
                      <a:lnTo>
                        <a:pt x="47" y="54"/>
                      </a:lnTo>
                      <a:lnTo>
                        <a:pt x="45" y="47"/>
                      </a:lnTo>
                      <a:lnTo>
                        <a:pt x="28" y="52"/>
                      </a:lnTo>
                      <a:lnTo>
                        <a:pt x="26" y="57"/>
                      </a:lnTo>
                      <a:lnTo>
                        <a:pt x="16" y="52"/>
                      </a:lnTo>
                      <a:lnTo>
                        <a:pt x="9" y="52"/>
                      </a:lnTo>
                      <a:lnTo>
                        <a:pt x="0" y="47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7" y="35"/>
                      </a:lnTo>
                      <a:lnTo>
                        <a:pt x="16" y="42"/>
                      </a:lnTo>
                      <a:lnTo>
                        <a:pt x="19" y="35"/>
                      </a:lnTo>
                      <a:lnTo>
                        <a:pt x="33" y="38"/>
                      </a:lnTo>
                      <a:lnTo>
                        <a:pt x="45" y="33"/>
                      </a:lnTo>
                      <a:lnTo>
                        <a:pt x="52" y="33"/>
                      </a:lnTo>
                      <a:lnTo>
                        <a:pt x="57" y="38"/>
                      </a:lnTo>
                      <a:lnTo>
                        <a:pt x="59" y="35"/>
                      </a:lnTo>
                      <a:lnTo>
                        <a:pt x="57" y="19"/>
                      </a:lnTo>
                      <a:lnTo>
                        <a:pt x="61" y="14"/>
                      </a:lnTo>
                      <a:lnTo>
                        <a:pt x="68" y="5"/>
                      </a:lnTo>
                      <a:lnTo>
                        <a:pt x="80" y="12"/>
                      </a:lnTo>
                      <a:lnTo>
                        <a:pt x="90" y="2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43B77FE6-EE6A-4C8A-93E6-C01F8CE1E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5270" y="2512494"/>
                  <a:ext cx="115017" cy="102692"/>
                </a:xfrm>
                <a:custGeom>
                  <a:avLst/>
                  <a:gdLst>
                    <a:gd name="T0" fmla="*/ 40 w 56"/>
                    <a:gd name="T1" fmla="*/ 0 h 50"/>
                    <a:gd name="T2" fmla="*/ 40 w 56"/>
                    <a:gd name="T3" fmla="*/ 0 h 50"/>
                    <a:gd name="T4" fmla="*/ 49 w 56"/>
                    <a:gd name="T5" fmla="*/ 12 h 50"/>
                    <a:gd name="T6" fmla="*/ 56 w 56"/>
                    <a:gd name="T7" fmla="*/ 17 h 50"/>
                    <a:gd name="T8" fmla="*/ 56 w 56"/>
                    <a:gd name="T9" fmla="*/ 36 h 50"/>
                    <a:gd name="T10" fmla="*/ 52 w 56"/>
                    <a:gd name="T11" fmla="*/ 36 h 50"/>
                    <a:gd name="T12" fmla="*/ 49 w 56"/>
                    <a:gd name="T13" fmla="*/ 50 h 50"/>
                    <a:gd name="T14" fmla="*/ 35 w 56"/>
                    <a:gd name="T15" fmla="*/ 38 h 50"/>
                    <a:gd name="T16" fmla="*/ 28 w 56"/>
                    <a:gd name="T17" fmla="*/ 40 h 50"/>
                    <a:gd name="T18" fmla="*/ 16 w 56"/>
                    <a:gd name="T19" fmla="*/ 29 h 50"/>
                    <a:gd name="T20" fmla="*/ 9 w 56"/>
                    <a:gd name="T21" fmla="*/ 19 h 50"/>
                    <a:gd name="T22" fmla="*/ 2 w 56"/>
                    <a:gd name="T23" fmla="*/ 19 h 50"/>
                    <a:gd name="T24" fmla="*/ 0 w 56"/>
                    <a:gd name="T25" fmla="*/ 10 h 50"/>
                    <a:gd name="T26" fmla="*/ 11 w 56"/>
                    <a:gd name="T27" fmla="*/ 5 h 50"/>
                    <a:gd name="T28" fmla="*/ 23 w 56"/>
                    <a:gd name="T29" fmla="*/ 7 h 50"/>
                    <a:gd name="T30" fmla="*/ 40 w 56"/>
                    <a:gd name="T31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" h="50">
                      <a:moveTo>
                        <a:pt x="40" y="0"/>
                      </a:moveTo>
                      <a:lnTo>
                        <a:pt x="40" y="0"/>
                      </a:lnTo>
                      <a:lnTo>
                        <a:pt x="49" y="12"/>
                      </a:lnTo>
                      <a:lnTo>
                        <a:pt x="56" y="17"/>
                      </a:lnTo>
                      <a:lnTo>
                        <a:pt x="56" y="36"/>
                      </a:lnTo>
                      <a:lnTo>
                        <a:pt x="52" y="36"/>
                      </a:lnTo>
                      <a:lnTo>
                        <a:pt x="49" y="50"/>
                      </a:lnTo>
                      <a:lnTo>
                        <a:pt x="35" y="38"/>
                      </a:lnTo>
                      <a:lnTo>
                        <a:pt x="28" y="40"/>
                      </a:lnTo>
                      <a:lnTo>
                        <a:pt x="16" y="29"/>
                      </a:lnTo>
                      <a:lnTo>
                        <a:pt x="9" y="19"/>
                      </a:lnTo>
                      <a:lnTo>
                        <a:pt x="2" y="19"/>
                      </a:lnTo>
                      <a:lnTo>
                        <a:pt x="0" y="10"/>
                      </a:lnTo>
                      <a:lnTo>
                        <a:pt x="11" y="5"/>
                      </a:lnTo>
                      <a:lnTo>
                        <a:pt x="23" y="7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9" name="Freeform 34">
                  <a:extLst>
                    <a:ext uri="{FF2B5EF4-FFF2-40B4-BE49-F238E27FC236}">
                      <a16:creationId xmlns:a16="http://schemas.microsoft.com/office/drawing/2014/main" id="{4FE105C2-D4C4-4EC0-AF23-DE23B3DF1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4559" y="2871920"/>
                  <a:ext cx="205386" cy="131447"/>
                </a:xfrm>
                <a:custGeom>
                  <a:avLst/>
                  <a:gdLst>
                    <a:gd name="T0" fmla="*/ 5 w 100"/>
                    <a:gd name="T1" fmla="*/ 0 h 64"/>
                    <a:gd name="T2" fmla="*/ 5 w 100"/>
                    <a:gd name="T3" fmla="*/ 0 h 64"/>
                    <a:gd name="T4" fmla="*/ 10 w 100"/>
                    <a:gd name="T5" fmla="*/ 10 h 64"/>
                    <a:gd name="T6" fmla="*/ 15 w 100"/>
                    <a:gd name="T7" fmla="*/ 8 h 64"/>
                    <a:gd name="T8" fmla="*/ 26 w 100"/>
                    <a:gd name="T9" fmla="*/ 10 h 64"/>
                    <a:gd name="T10" fmla="*/ 50 w 100"/>
                    <a:gd name="T11" fmla="*/ 12 h 64"/>
                    <a:gd name="T12" fmla="*/ 59 w 100"/>
                    <a:gd name="T13" fmla="*/ 8 h 64"/>
                    <a:gd name="T14" fmla="*/ 78 w 100"/>
                    <a:gd name="T15" fmla="*/ 0 h 64"/>
                    <a:gd name="T16" fmla="*/ 90 w 100"/>
                    <a:gd name="T17" fmla="*/ 10 h 64"/>
                    <a:gd name="T18" fmla="*/ 100 w 100"/>
                    <a:gd name="T19" fmla="*/ 12 h 64"/>
                    <a:gd name="T20" fmla="*/ 90 w 100"/>
                    <a:gd name="T21" fmla="*/ 22 h 64"/>
                    <a:gd name="T22" fmla="*/ 85 w 100"/>
                    <a:gd name="T23" fmla="*/ 36 h 64"/>
                    <a:gd name="T24" fmla="*/ 90 w 100"/>
                    <a:gd name="T25" fmla="*/ 48 h 64"/>
                    <a:gd name="T26" fmla="*/ 76 w 100"/>
                    <a:gd name="T27" fmla="*/ 45 h 64"/>
                    <a:gd name="T28" fmla="*/ 59 w 100"/>
                    <a:gd name="T29" fmla="*/ 52 h 64"/>
                    <a:gd name="T30" fmla="*/ 59 w 100"/>
                    <a:gd name="T31" fmla="*/ 62 h 64"/>
                    <a:gd name="T32" fmla="*/ 45 w 100"/>
                    <a:gd name="T33" fmla="*/ 64 h 64"/>
                    <a:gd name="T34" fmla="*/ 33 w 100"/>
                    <a:gd name="T35" fmla="*/ 57 h 64"/>
                    <a:gd name="T36" fmla="*/ 22 w 100"/>
                    <a:gd name="T37" fmla="*/ 62 h 64"/>
                    <a:gd name="T38" fmla="*/ 10 w 100"/>
                    <a:gd name="T39" fmla="*/ 62 h 64"/>
                    <a:gd name="T40" fmla="*/ 7 w 100"/>
                    <a:gd name="T41" fmla="*/ 48 h 64"/>
                    <a:gd name="T42" fmla="*/ 0 w 100"/>
                    <a:gd name="T43" fmla="*/ 43 h 64"/>
                    <a:gd name="T44" fmla="*/ 3 w 100"/>
                    <a:gd name="T45" fmla="*/ 38 h 64"/>
                    <a:gd name="T46" fmla="*/ 0 w 100"/>
                    <a:gd name="T47" fmla="*/ 36 h 64"/>
                    <a:gd name="T48" fmla="*/ 3 w 100"/>
                    <a:gd name="T49" fmla="*/ 29 h 64"/>
                    <a:gd name="T50" fmla="*/ 10 w 100"/>
                    <a:gd name="T51" fmla="*/ 22 h 64"/>
                    <a:gd name="T52" fmla="*/ 0 w 100"/>
                    <a:gd name="T53" fmla="*/ 12 h 64"/>
                    <a:gd name="T54" fmla="*/ 0 w 100"/>
                    <a:gd name="T55" fmla="*/ 5 h 64"/>
                    <a:gd name="T56" fmla="*/ 5 w 100"/>
                    <a:gd name="T5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0" h="6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10" y="10"/>
                      </a:lnTo>
                      <a:lnTo>
                        <a:pt x="15" y="8"/>
                      </a:lnTo>
                      <a:lnTo>
                        <a:pt x="26" y="10"/>
                      </a:lnTo>
                      <a:lnTo>
                        <a:pt x="50" y="12"/>
                      </a:lnTo>
                      <a:lnTo>
                        <a:pt x="59" y="8"/>
                      </a:lnTo>
                      <a:lnTo>
                        <a:pt x="78" y="0"/>
                      </a:lnTo>
                      <a:lnTo>
                        <a:pt x="90" y="10"/>
                      </a:lnTo>
                      <a:lnTo>
                        <a:pt x="100" y="12"/>
                      </a:lnTo>
                      <a:lnTo>
                        <a:pt x="90" y="22"/>
                      </a:lnTo>
                      <a:lnTo>
                        <a:pt x="85" y="36"/>
                      </a:lnTo>
                      <a:lnTo>
                        <a:pt x="90" y="48"/>
                      </a:lnTo>
                      <a:lnTo>
                        <a:pt x="76" y="45"/>
                      </a:lnTo>
                      <a:lnTo>
                        <a:pt x="59" y="52"/>
                      </a:lnTo>
                      <a:lnTo>
                        <a:pt x="59" y="62"/>
                      </a:lnTo>
                      <a:lnTo>
                        <a:pt x="45" y="64"/>
                      </a:lnTo>
                      <a:lnTo>
                        <a:pt x="33" y="57"/>
                      </a:lnTo>
                      <a:lnTo>
                        <a:pt x="22" y="62"/>
                      </a:lnTo>
                      <a:lnTo>
                        <a:pt x="10" y="62"/>
                      </a:lnTo>
                      <a:lnTo>
                        <a:pt x="7" y="48"/>
                      </a:lnTo>
                      <a:lnTo>
                        <a:pt x="0" y="43"/>
                      </a:lnTo>
                      <a:lnTo>
                        <a:pt x="3" y="38"/>
                      </a:lnTo>
                      <a:lnTo>
                        <a:pt x="0" y="36"/>
                      </a:lnTo>
                      <a:lnTo>
                        <a:pt x="3" y="29"/>
                      </a:lnTo>
                      <a:lnTo>
                        <a:pt x="10" y="22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1" name="Freeform 38">
                  <a:extLst>
                    <a:ext uri="{FF2B5EF4-FFF2-40B4-BE49-F238E27FC236}">
                      <a16:creationId xmlns:a16="http://schemas.microsoft.com/office/drawing/2014/main" id="{203AB835-7DBD-4EA4-BAAD-F483E09F3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2742" y="2824683"/>
                  <a:ext cx="129394" cy="117070"/>
                </a:xfrm>
                <a:custGeom>
                  <a:avLst/>
                  <a:gdLst>
                    <a:gd name="T0" fmla="*/ 21 w 63"/>
                    <a:gd name="T1" fmla="*/ 0 h 57"/>
                    <a:gd name="T2" fmla="*/ 21 w 63"/>
                    <a:gd name="T3" fmla="*/ 0 h 57"/>
                    <a:gd name="T4" fmla="*/ 35 w 63"/>
                    <a:gd name="T5" fmla="*/ 4 h 57"/>
                    <a:gd name="T6" fmla="*/ 44 w 63"/>
                    <a:gd name="T7" fmla="*/ 4 h 57"/>
                    <a:gd name="T8" fmla="*/ 52 w 63"/>
                    <a:gd name="T9" fmla="*/ 9 h 57"/>
                    <a:gd name="T10" fmla="*/ 59 w 63"/>
                    <a:gd name="T11" fmla="*/ 9 h 57"/>
                    <a:gd name="T12" fmla="*/ 54 w 63"/>
                    <a:gd name="T13" fmla="*/ 19 h 57"/>
                    <a:gd name="T14" fmla="*/ 63 w 63"/>
                    <a:gd name="T15" fmla="*/ 28 h 57"/>
                    <a:gd name="T16" fmla="*/ 61 w 63"/>
                    <a:gd name="T17" fmla="*/ 38 h 57"/>
                    <a:gd name="T18" fmla="*/ 56 w 63"/>
                    <a:gd name="T19" fmla="*/ 38 h 57"/>
                    <a:gd name="T20" fmla="*/ 54 w 63"/>
                    <a:gd name="T21" fmla="*/ 40 h 57"/>
                    <a:gd name="T22" fmla="*/ 47 w 63"/>
                    <a:gd name="T23" fmla="*/ 45 h 57"/>
                    <a:gd name="T24" fmla="*/ 44 w 63"/>
                    <a:gd name="T25" fmla="*/ 57 h 57"/>
                    <a:gd name="T26" fmla="*/ 30 w 63"/>
                    <a:gd name="T27" fmla="*/ 49 h 57"/>
                    <a:gd name="T28" fmla="*/ 26 w 63"/>
                    <a:gd name="T29" fmla="*/ 40 h 57"/>
                    <a:gd name="T30" fmla="*/ 18 w 63"/>
                    <a:gd name="T31" fmla="*/ 35 h 57"/>
                    <a:gd name="T32" fmla="*/ 11 w 63"/>
                    <a:gd name="T33" fmla="*/ 28 h 57"/>
                    <a:gd name="T34" fmla="*/ 9 w 63"/>
                    <a:gd name="T35" fmla="*/ 21 h 57"/>
                    <a:gd name="T36" fmla="*/ 0 w 63"/>
                    <a:gd name="T37" fmla="*/ 9 h 57"/>
                    <a:gd name="T38" fmla="*/ 4 w 63"/>
                    <a:gd name="T39" fmla="*/ 0 h 57"/>
                    <a:gd name="T40" fmla="*/ 9 w 63"/>
                    <a:gd name="T41" fmla="*/ 4 h 57"/>
                    <a:gd name="T42" fmla="*/ 14 w 63"/>
                    <a:gd name="T43" fmla="*/ 0 h 57"/>
                    <a:gd name="T44" fmla="*/ 21 w 63"/>
                    <a:gd name="T4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3" h="5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35" y="4"/>
                      </a:lnTo>
                      <a:lnTo>
                        <a:pt x="44" y="4"/>
                      </a:lnTo>
                      <a:lnTo>
                        <a:pt x="52" y="9"/>
                      </a:lnTo>
                      <a:lnTo>
                        <a:pt x="59" y="9"/>
                      </a:lnTo>
                      <a:lnTo>
                        <a:pt x="54" y="19"/>
                      </a:lnTo>
                      <a:lnTo>
                        <a:pt x="63" y="28"/>
                      </a:lnTo>
                      <a:lnTo>
                        <a:pt x="61" y="38"/>
                      </a:lnTo>
                      <a:lnTo>
                        <a:pt x="56" y="38"/>
                      </a:lnTo>
                      <a:lnTo>
                        <a:pt x="54" y="40"/>
                      </a:lnTo>
                      <a:lnTo>
                        <a:pt x="47" y="45"/>
                      </a:lnTo>
                      <a:lnTo>
                        <a:pt x="44" y="57"/>
                      </a:lnTo>
                      <a:lnTo>
                        <a:pt x="30" y="49"/>
                      </a:lnTo>
                      <a:lnTo>
                        <a:pt x="26" y="40"/>
                      </a:lnTo>
                      <a:lnTo>
                        <a:pt x="18" y="35"/>
                      </a:lnTo>
                      <a:lnTo>
                        <a:pt x="11" y="28"/>
                      </a:lnTo>
                      <a:lnTo>
                        <a:pt x="9" y="21"/>
                      </a:lnTo>
                      <a:lnTo>
                        <a:pt x="0" y="9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7" name="Freeform 60">
                  <a:extLst>
                    <a:ext uri="{FF2B5EF4-FFF2-40B4-BE49-F238E27FC236}">
                      <a16:creationId xmlns:a16="http://schemas.microsoft.com/office/drawing/2014/main" id="{EFEB12E6-1339-4AD7-B0E8-B0C838D0E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5575" y="4155584"/>
                  <a:ext cx="199226" cy="205386"/>
                </a:xfrm>
                <a:custGeom>
                  <a:avLst/>
                  <a:gdLst>
                    <a:gd name="T0" fmla="*/ 38 w 97"/>
                    <a:gd name="T1" fmla="*/ 0 h 100"/>
                    <a:gd name="T2" fmla="*/ 38 w 97"/>
                    <a:gd name="T3" fmla="*/ 0 h 100"/>
                    <a:gd name="T4" fmla="*/ 40 w 97"/>
                    <a:gd name="T5" fmla="*/ 7 h 100"/>
                    <a:gd name="T6" fmla="*/ 42 w 97"/>
                    <a:gd name="T7" fmla="*/ 5 h 100"/>
                    <a:gd name="T8" fmla="*/ 50 w 97"/>
                    <a:gd name="T9" fmla="*/ 3 h 100"/>
                    <a:gd name="T10" fmla="*/ 59 w 97"/>
                    <a:gd name="T11" fmla="*/ 5 h 100"/>
                    <a:gd name="T12" fmla="*/ 61 w 97"/>
                    <a:gd name="T13" fmla="*/ 10 h 100"/>
                    <a:gd name="T14" fmla="*/ 68 w 97"/>
                    <a:gd name="T15" fmla="*/ 14 h 100"/>
                    <a:gd name="T16" fmla="*/ 76 w 97"/>
                    <a:gd name="T17" fmla="*/ 10 h 100"/>
                    <a:gd name="T18" fmla="*/ 80 w 97"/>
                    <a:gd name="T19" fmla="*/ 10 h 100"/>
                    <a:gd name="T20" fmla="*/ 92 w 97"/>
                    <a:gd name="T21" fmla="*/ 14 h 100"/>
                    <a:gd name="T22" fmla="*/ 97 w 97"/>
                    <a:gd name="T23" fmla="*/ 38 h 100"/>
                    <a:gd name="T24" fmla="*/ 90 w 97"/>
                    <a:gd name="T25" fmla="*/ 50 h 100"/>
                    <a:gd name="T26" fmla="*/ 85 w 97"/>
                    <a:gd name="T27" fmla="*/ 69 h 100"/>
                    <a:gd name="T28" fmla="*/ 92 w 97"/>
                    <a:gd name="T29" fmla="*/ 83 h 100"/>
                    <a:gd name="T30" fmla="*/ 92 w 97"/>
                    <a:gd name="T31" fmla="*/ 88 h 100"/>
                    <a:gd name="T32" fmla="*/ 85 w 97"/>
                    <a:gd name="T33" fmla="*/ 88 h 100"/>
                    <a:gd name="T34" fmla="*/ 73 w 97"/>
                    <a:gd name="T35" fmla="*/ 85 h 100"/>
                    <a:gd name="T36" fmla="*/ 64 w 97"/>
                    <a:gd name="T37" fmla="*/ 85 h 100"/>
                    <a:gd name="T38" fmla="*/ 42 w 97"/>
                    <a:gd name="T39" fmla="*/ 88 h 100"/>
                    <a:gd name="T40" fmla="*/ 33 w 97"/>
                    <a:gd name="T41" fmla="*/ 95 h 100"/>
                    <a:gd name="T42" fmla="*/ 16 w 97"/>
                    <a:gd name="T43" fmla="*/ 100 h 100"/>
                    <a:gd name="T44" fmla="*/ 14 w 97"/>
                    <a:gd name="T45" fmla="*/ 97 h 100"/>
                    <a:gd name="T46" fmla="*/ 14 w 97"/>
                    <a:gd name="T47" fmla="*/ 85 h 100"/>
                    <a:gd name="T48" fmla="*/ 16 w 97"/>
                    <a:gd name="T49" fmla="*/ 83 h 100"/>
                    <a:gd name="T50" fmla="*/ 16 w 97"/>
                    <a:gd name="T51" fmla="*/ 78 h 100"/>
                    <a:gd name="T52" fmla="*/ 7 w 97"/>
                    <a:gd name="T53" fmla="*/ 71 h 100"/>
                    <a:gd name="T54" fmla="*/ 2 w 97"/>
                    <a:gd name="T55" fmla="*/ 69 h 100"/>
                    <a:gd name="T56" fmla="*/ 0 w 97"/>
                    <a:gd name="T57" fmla="*/ 64 h 100"/>
                    <a:gd name="T58" fmla="*/ 2 w 97"/>
                    <a:gd name="T59" fmla="*/ 57 h 100"/>
                    <a:gd name="T60" fmla="*/ 0 w 97"/>
                    <a:gd name="T61" fmla="*/ 50 h 100"/>
                    <a:gd name="T62" fmla="*/ 2 w 97"/>
                    <a:gd name="T63" fmla="*/ 45 h 100"/>
                    <a:gd name="T64" fmla="*/ 5 w 97"/>
                    <a:gd name="T65" fmla="*/ 45 h 100"/>
                    <a:gd name="T66" fmla="*/ 5 w 97"/>
                    <a:gd name="T67" fmla="*/ 38 h 100"/>
                    <a:gd name="T68" fmla="*/ 5 w 97"/>
                    <a:gd name="T69" fmla="*/ 36 h 100"/>
                    <a:gd name="T70" fmla="*/ 5 w 97"/>
                    <a:gd name="T71" fmla="*/ 33 h 100"/>
                    <a:gd name="T72" fmla="*/ 12 w 97"/>
                    <a:gd name="T73" fmla="*/ 31 h 100"/>
                    <a:gd name="T74" fmla="*/ 7 w 97"/>
                    <a:gd name="T75" fmla="*/ 19 h 100"/>
                    <a:gd name="T76" fmla="*/ 2 w 97"/>
                    <a:gd name="T77" fmla="*/ 12 h 100"/>
                    <a:gd name="T78" fmla="*/ 5 w 97"/>
                    <a:gd name="T79" fmla="*/ 5 h 100"/>
                    <a:gd name="T80" fmla="*/ 7 w 97"/>
                    <a:gd name="T81" fmla="*/ 5 h 100"/>
                    <a:gd name="T82" fmla="*/ 9 w 97"/>
                    <a:gd name="T83" fmla="*/ 3 h 100"/>
                    <a:gd name="T84" fmla="*/ 14 w 97"/>
                    <a:gd name="T85" fmla="*/ 5 h 100"/>
                    <a:gd name="T86" fmla="*/ 26 w 97"/>
                    <a:gd name="T87" fmla="*/ 5 h 100"/>
                    <a:gd name="T88" fmla="*/ 31 w 97"/>
                    <a:gd name="T89" fmla="*/ 0 h 100"/>
                    <a:gd name="T90" fmla="*/ 33 w 97"/>
                    <a:gd name="T91" fmla="*/ 3 h 100"/>
                    <a:gd name="T92" fmla="*/ 38 w 97"/>
                    <a:gd name="T93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7" h="100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40" y="7"/>
                      </a:lnTo>
                      <a:lnTo>
                        <a:pt x="42" y="5"/>
                      </a:lnTo>
                      <a:lnTo>
                        <a:pt x="50" y="3"/>
                      </a:lnTo>
                      <a:lnTo>
                        <a:pt x="59" y="5"/>
                      </a:lnTo>
                      <a:lnTo>
                        <a:pt x="61" y="10"/>
                      </a:lnTo>
                      <a:lnTo>
                        <a:pt x="68" y="14"/>
                      </a:lnTo>
                      <a:lnTo>
                        <a:pt x="76" y="10"/>
                      </a:lnTo>
                      <a:lnTo>
                        <a:pt x="80" y="10"/>
                      </a:lnTo>
                      <a:lnTo>
                        <a:pt x="92" y="14"/>
                      </a:lnTo>
                      <a:lnTo>
                        <a:pt x="97" y="38"/>
                      </a:lnTo>
                      <a:lnTo>
                        <a:pt x="90" y="50"/>
                      </a:lnTo>
                      <a:lnTo>
                        <a:pt x="85" y="69"/>
                      </a:lnTo>
                      <a:lnTo>
                        <a:pt x="92" y="83"/>
                      </a:lnTo>
                      <a:lnTo>
                        <a:pt x="92" y="88"/>
                      </a:lnTo>
                      <a:lnTo>
                        <a:pt x="85" y="8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42" y="88"/>
                      </a:lnTo>
                      <a:lnTo>
                        <a:pt x="33" y="95"/>
                      </a:lnTo>
                      <a:lnTo>
                        <a:pt x="16" y="100"/>
                      </a:lnTo>
                      <a:lnTo>
                        <a:pt x="14" y="97"/>
                      </a:lnTo>
                      <a:lnTo>
                        <a:pt x="14" y="85"/>
                      </a:lnTo>
                      <a:lnTo>
                        <a:pt x="16" y="83"/>
                      </a:lnTo>
                      <a:lnTo>
                        <a:pt x="16" y="78"/>
                      </a:lnTo>
                      <a:lnTo>
                        <a:pt x="7" y="71"/>
                      </a:lnTo>
                      <a:lnTo>
                        <a:pt x="2" y="69"/>
                      </a:lnTo>
                      <a:lnTo>
                        <a:pt x="0" y="64"/>
                      </a:lnTo>
                      <a:lnTo>
                        <a:pt x="2" y="57"/>
                      </a:lnTo>
                      <a:lnTo>
                        <a:pt x="0" y="50"/>
                      </a:lnTo>
                      <a:lnTo>
                        <a:pt x="2" y="45"/>
                      </a:lnTo>
                      <a:lnTo>
                        <a:pt x="5" y="45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5" y="33"/>
                      </a:lnTo>
                      <a:lnTo>
                        <a:pt x="12" y="31"/>
                      </a:lnTo>
                      <a:lnTo>
                        <a:pt x="7" y="19"/>
                      </a:lnTo>
                      <a:lnTo>
                        <a:pt x="2" y="12"/>
                      </a:lnTo>
                      <a:lnTo>
                        <a:pt x="5" y="5"/>
                      </a:lnTo>
                      <a:lnTo>
                        <a:pt x="7" y="5"/>
                      </a:lnTo>
                      <a:lnTo>
                        <a:pt x="9" y="3"/>
                      </a:lnTo>
                      <a:lnTo>
                        <a:pt x="14" y="5"/>
                      </a:lnTo>
                      <a:lnTo>
                        <a:pt x="26" y="5"/>
                      </a:lnTo>
                      <a:lnTo>
                        <a:pt x="31" y="0"/>
                      </a:lnTo>
                      <a:lnTo>
                        <a:pt x="33" y="3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1" name="Freeform 74">
                  <a:extLst>
                    <a:ext uri="{FF2B5EF4-FFF2-40B4-BE49-F238E27FC236}">
                      <a16:creationId xmlns:a16="http://schemas.microsoft.com/office/drawing/2014/main" id="{99C811AE-B999-4DB9-9596-B76823AD3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606" y="3241615"/>
                  <a:ext cx="59563" cy="24647"/>
                </a:xfrm>
                <a:custGeom>
                  <a:avLst/>
                  <a:gdLst>
                    <a:gd name="T0" fmla="*/ 29 w 29"/>
                    <a:gd name="T1" fmla="*/ 0 h 12"/>
                    <a:gd name="T2" fmla="*/ 29 w 29"/>
                    <a:gd name="T3" fmla="*/ 0 h 12"/>
                    <a:gd name="T4" fmla="*/ 19 w 29"/>
                    <a:gd name="T5" fmla="*/ 7 h 12"/>
                    <a:gd name="T6" fmla="*/ 19 w 29"/>
                    <a:gd name="T7" fmla="*/ 12 h 12"/>
                    <a:gd name="T8" fmla="*/ 17 w 29"/>
                    <a:gd name="T9" fmla="*/ 12 h 12"/>
                    <a:gd name="T10" fmla="*/ 14 w 29"/>
                    <a:gd name="T11" fmla="*/ 12 h 12"/>
                    <a:gd name="T12" fmla="*/ 12 w 29"/>
                    <a:gd name="T13" fmla="*/ 12 h 12"/>
                    <a:gd name="T14" fmla="*/ 12 w 29"/>
                    <a:gd name="T15" fmla="*/ 12 h 12"/>
                    <a:gd name="T16" fmla="*/ 12 w 29"/>
                    <a:gd name="T17" fmla="*/ 10 h 12"/>
                    <a:gd name="T18" fmla="*/ 10 w 29"/>
                    <a:gd name="T19" fmla="*/ 10 h 12"/>
                    <a:gd name="T20" fmla="*/ 7 w 29"/>
                    <a:gd name="T21" fmla="*/ 10 h 12"/>
                    <a:gd name="T22" fmla="*/ 3 w 29"/>
                    <a:gd name="T23" fmla="*/ 12 h 12"/>
                    <a:gd name="T24" fmla="*/ 0 w 29"/>
                    <a:gd name="T25" fmla="*/ 10 h 12"/>
                    <a:gd name="T26" fmla="*/ 0 w 29"/>
                    <a:gd name="T27" fmla="*/ 10 h 12"/>
                    <a:gd name="T28" fmla="*/ 3 w 29"/>
                    <a:gd name="T29" fmla="*/ 5 h 12"/>
                    <a:gd name="T30" fmla="*/ 14 w 29"/>
                    <a:gd name="T31" fmla="*/ 5 h 12"/>
                    <a:gd name="T32" fmla="*/ 29 w 29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1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19" y="7"/>
                      </a:lnTo>
                      <a:lnTo>
                        <a:pt x="19" y="12"/>
                      </a:lnTo>
                      <a:lnTo>
                        <a:pt x="17" y="12"/>
                      </a:lnTo>
                      <a:lnTo>
                        <a:pt x="14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0"/>
                      </a:lnTo>
                      <a:lnTo>
                        <a:pt x="10" y="10"/>
                      </a:lnTo>
                      <a:lnTo>
                        <a:pt x="7" y="10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8760C83E-8DE8-4F0C-B704-CCA3517F8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1123" y="3262153"/>
                  <a:ext cx="57508" cy="24647"/>
                </a:xfrm>
                <a:custGeom>
                  <a:avLst/>
                  <a:gdLst>
                    <a:gd name="T0" fmla="*/ 21 w 28"/>
                    <a:gd name="T1" fmla="*/ 0 h 12"/>
                    <a:gd name="T2" fmla="*/ 21 w 28"/>
                    <a:gd name="T3" fmla="*/ 0 h 12"/>
                    <a:gd name="T4" fmla="*/ 21 w 28"/>
                    <a:gd name="T5" fmla="*/ 2 h 12"/>
                    <a:gd name="T6" fmla="*/ 21 w 28"/>
                    <a:gd name="T7" fmla="*/ 2 h 12"/>
                    <a:gd name="T8" fmla="*/ 23 w 28"/>
                    <a:gd name="T9" fmla="*/ 2 h 12"/>
                    <a:gd name="T10" fmla="*/ 26 w 28"/>
                    <a:gd name="T11" fmla="*/ 0 h 12"/>
                    <a:gd name="T12" fmla="*/ 28 w 28"/>
                    <a:gd name="T13" fmla="*/ 2 h 12"/>
                    <a:gd name="T14" fmla="*/ 28 w 28"/>
                    <a:gd name="T15" fmla="*/ 2 h 12"/>
                    <a:gd name="T16" fmla="*/ 14 w 28"/>
                    <a:gd name="T17" fmla="*/ 12 h 12"/>
                    <a:gd name="T18" fmla="*/ 5 w 28"/>
                    <a:gd name="T19" fmla="*/ 9 h 12"/>
                    <a:gd name="T20" fmla="*/ 0 w 28"/>
                    <a:gd name="T21" fmla="*/ 0 h 12"/>
                    <a:gd name="T22" fmla="*/ 9 w 28"/>
                    <a:gd name="T23" fmla="*/ 0 h 12"/>
                    <a:gd name="T24" fmla="*/ 12 w 28"/>
                    <a:gd name="T25" fmla="*/ 0 h 12"/>
                    <a:gd name="T26" fmla="*/ 16 w 28"/>
                    <a:gd name="T27" fmla="*/ 0 h 12"/>
                    <a:gd name="T28" fmla="*/ 19 w 28"/>
                    <a:gd name="T29" fmla="*/ 0 h 12"/>
                    <a:gd name="T30" fmla="*/ 21 w 28"/>
                    <a:gd name="T3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12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6" y="0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14" y="12"/>
                      </a:lnTo>
                      <a:lnTo>
                        <a:pt x="5" y="9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9" y="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260887FC-4E7A-4C7E-A1A2-51F7B2866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5672" y="2533034"/>
                  <a:ext cx="223871" cy="131447"/>
                </a:xfrm>
                <a:custGeom>
                  <a:avLst/>
                  <a:gdLst>
                    <a:gd name="T0" fmla="*/ 33 w 109"/>
                    <a:gd name="T1" fmla="*/ 0 h 64"/>
                    <a:gd name="T2" fmla="*/ 33 w 109"/>
                    <a:gd name="T3" fmla="*/ 0 h 64"/>
                    <a:gd name="T4" fmla="*/ 38 w 109"/>
                    <a:gd name="T5" fmla="*/ 4 h 64"/>
                    <a:gd name="T6" fmla="*/ 45 w 109"/>
                    <a:gd name="T7" fmla="*/ 0 h 64"/>
                    <a:gd name="T8" fmla="*/ 54 w 109"/>
                    <a:gd name="T9" fmla="*/ 9 h 64"/>
                    <a:gd name="T10" fmla="*/ 66 w 109"/>
                    <a:gd name="T11" fmla="*/ 12 h 64"/>
                    <a:gd name="T12" fmla="*/ 64 w 109"/>
                    <a:gd name="T13" fmla="*/ 19 h 64"/>
                    <a:gd name="T14" fmla="*/ 73 w 109"/>
                    <a:gd name="T15" fmla="*/ 23 h 64"/>
                    <a:gd name="T16" fmla="*/ 75 w 109"/>
                    <a:gd name="T17" fmla="*/ 16 h 64"/>
                    <a:gd name="T18" fmla="*/ 87 w 109"/>
                    <a:gd name="T19" fmla="*/ 19 h 64"/>
                    <a:gd name="T20" fmla="*/ 87 w 109"/>
                    <a:gd name="T21" fmla="*/ 28 h 64"/>
                    <a:gd name="T22" fmla="*/ 99 w 109"/>
                    <a:gd name="T23" fmla="*/ 28 h 64"/>
                    <a:gd name="T24" fmla="*/ 109 w 109"/>
                    <a:gd name="T25" fmla="*/ 40 h 64"/>
                    <a:gd name="T26" fmla="*/ 104 w 109"/>
                    <a:gd name="T27" fmla="*/ 42 h 64"/>
                    <a:gd name="T28" fmla="*/ 99 w 109"/>
                    <a:gd name="T29" fmla="*/ 47 h 64"/>
                    <a:gd name="T30" fmla="*/ 97 w 109"/>
                    <a:gd name="T31" fmla="*/ 47 h 64"/>
                    <a:gd name="T32" fmla="*/ 94 w 109"/>
                    <a:gd name="T33" fmla="*/ 52 h 64"/>
                    <a:gd name="T34" fmla="*/ 92 w 109"/>
                    <a:gd name="T35" fmla="*/ 54 h 64"/>
                    <a:gd name="T36" fmla="*/ 92 w 109"/>
                    <a:gd name="T37" fmla="*/ 57 h 64"/>
                    <a:gd name="T38" fmla="*/ 87 w 109"/>
                    <a:gd name="T39" fmla="*/ 59 h 64"/>
                    <a:gd name="T40" fmla="*/ 80 w 109"/>
                    <a:gd name="T41" fmla="*/ 59 h 64"/>
                    <a:gd name="T42" fmla="*/ 78 w 109"/>
                    <a:gd name="T43" fmla="*/ 64 h 64"/>
                    <a:gd name="T44" fmla="*/ 68 w 109"/>
                    <a:gd name="T45" fmla="*/ 59 h 64"/>
                    <a:gd name="T46" fmla="*/ 61 w 109"/>
                    <a:gd name="T47" fmla="*/ 59 h 64"/>
                    <a:gd name="T48" fmla="*/ 49 w 109"/>
                    <a:gd name="T49" fmla="*/ 52 h 64"/>
                    <a:gd name="T50" fmla="*/ 45 w 109"/>
                    <a:gd name="T51" fmla="*/ 54 h 64"/>
                    <a:gd name="T52" fmla="*/ 35 w 109"/>
                    <a:gd name="T53" fmla="*/ 64 h 64"/>
                    <a:gd name="T54" fmla="*/ 23 w 109"/>
                    <a:gd name="T55" fmla="*/ 57 h 64"/>
                    <a:gd name="T56" fmla="*/ 14 w 109"/>
                    <a:gd name="T57" fmla="*/ 47 h 64"/>
                    <a:gd name="T58" fmla="*/ 4 w 109"/>
                    <a:gd name="T59" fmla="*/ 40 h 64"/>
                    <a:gd name="T60" fmla="*/ 2 w 109"/>
                    <a:gd name="T61" fmla="*/ 30 h 64"/>
                    <a:gd name="T62" fmla="*/ 0 w 109"/>
                    <a:gd name="T63" fmla="*/ 21 h 64"/>
                    <a:gd name="T64" fmla="*/ 12 w 109"/>
                    <a:gd name="T65" fmla="*/ 16 h 64"/>
                    <a:gd name="T66" fmla="*/ 19 w 109"/>
                    <a:gd name="T67" fmla="*/ 12 h 64"/>
                    <a:gd name="T68" fmla="*/ 28 w 109"/>
                    <a:gd name="T69" fmla="*/ 4 h 64"/>
                    <a:gd name="T70" fmla="*/ 33 w 109"/>
                    <a:gd name="T71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9" h="64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8" y="4"/>
                      </a:lnTo>
                      <a:lnTo>
                        <a:pt x="45" y="0"/>
                      </a:lnTo>
                      <a:lnTo>
                        <a:pt x="54" y="9"/>
                      </a:lnTo>
                      <a:lnTo>
                        <a:pt x="66" y="12"/>
                      </a:lnTo>
                      <a:lnTo>
                        <a:pt x="64" y="19"/>
                      </a:lnTo>
                      <a:lnTo>
                        <a:pt x="73" y="23"/>
                      </a:lnTo>
                      <a:lnTo>
                        <a:pt x="75" y="16"/>
                      </a:lnTo>
                      <a:lnTo>
                        <a:pt x="87" y="19"/>
                      </a:lnTo>
                      <a:lnTo>
                        <a:pt x="87" y="28"/>
                      </a:lnTo>
                      <a:lnTo>
                        <a:pt x="99" y="28"/>
                      </a:lnTo>
                      <a:lnTo>
                        <a:pt x="109" y="40"/>
                      </a:lnTo>
                      <a:lnTo>
                        <a:pt x="104" y="42"/>
                      </a:lnTo>
                      <a:lnTo>
                        <a:pt x="99" y="47"/>
                      </a:lnTo>
                      <a:lnTo>
                        <a:pt x="97" y="47"/>
                      </a:lnTo>
                      <a:lnTo>
                        <a:pt x="94" y="52"/>
                      </a:lnTo>
                      <a:lnTo>
                        <a:pt x="92" y="54"/>
                      </a:lnTo>
                      <a:lnTo>
                        <a:pt x="92" y="57"/>
                      </a:lnTo>
                      <a:lnTo>
                        <a:pt x="87" y="59"/>
                      </a:lnTo>
                      <a:lnTo>
                        <a:pt x="80" y="59"/>
                      </a:lnTo>
                      <a:lnTo>
                        <a:pt x="78" y="64"/>
                      </a:lnTo>
                      <a:lnTo>
                        <a:pt x="68" y="59"/>
                      </a:lnTo>
                      <a:lnTo>
                        <a:pt x="61" y="59"/>
                      </a:lnTo>
                      <a:lnTo>
                        <a:pt x="49" y="52"/>
                      </a:lnTo>
                      <a:lnTo>
                        <a:pt x="45" y="54"/>
                      </a:lnTo>
                      <a:lnTo>
                        <a:pt x="35" y="64"/>
                      </a:lnTo>
                      <a:lnTo>
                        <a:pt x="23" y="57"/>
                      </a:lnTo>
                      <a:lnTo>
                        <a:pt x="14" y="47"/>
                      </a:lnTo>
                      <a:lnTo>
                        <a:pt x="4" y="40"/>
                      </a:lnTo>
                      <a:lnTo>
                        <a:pt x="2" y="30"/>
                      </a:lnTo>
                      <a:lnTo>
                        <a:pt x="0" y="21"/>
                      </a:lnTo>
                      <a:lnTo>
                        <a:pt x="12" y="16"/>
                      </a:lnTo>
                      <a:lnTo>
                        <a:pt x="19" y="12"/>
                      </a:lnTo>
                      <a:lnTo>
                        <a:pt x="28" y="4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4" name="Freeform 80">
                  <a:extLst>
                    <a:ext uri="{FF2B5EF4-FFF2-40B4-BE49-F238E27FC236}">
                      <a16:creationId xmlns:a16="http://schemas.microsoft.com/office/drawing/2014/main" id="{D983177C-6189-4983-A053-D8AF3AB94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179" y="2323540"/>
                  <a:ext cx="301919" cy="402557"/>
                </a:xfrm>
                <a:custGeom>
                  <a:avLst/>
                  <a:gdLst>
                    <a:gd name="T0" fmla="*/ 66 w 147"/>
                    <a:gd name="T1" fmla="*/ 0 h 196"/>
                    <a:gd name="T2" fmla="*/ 66 w 147"/>
                    <a:gd name="T3" fmla="*/ 0 h 196"/>
                    <a:gd name="T4" fmla="*/ 66 w 147"/>
                    <a:gd name="T5" fmla="*/ 9 h 196"/>
                    <a:gd name="T6" fmla="*/ 80 w 147"/>
                    <a:gd name="T7" fmla="*/ 17 h 196"/>
                    <a:gd name="T8" fmla="*/ 80 w 147"/>
                    <a:gd name="T9" fmla="*/ 26 h 196"/>
                    <a:gd name="T10" fmla="*/ 97 w 147"/>
                    <a:gd name="T11" fmla="*/ 21 h 196"/>
                    <a:gd name="T12" fmla="*/ 106 w 147"/>
                    <a:gd name="T13" fmla="*/ 14 h 196"/>
                    <a:gd name="T14" fmla="*/ 125 w 147"/>
                    <a:gd name="T15" fmla="*/ 24 h 196"/>
                    <a:gd name="T16" fmla="*/ 132 w 147"/>
                    <a:gd name="T17" fmla="*/ 33 h 196"/>
                    <a:gd name="T18" fmla="*/ 137 w 147"/>
                    <a:gd name="T19" fmla="*/ 47 h 196"/>
                    <a:gd name="T20" fmla="*/ 132 w 147"/>
                    <a:gd name="T21" fmla="*/ 54 h 196"/>
                    <a:gd name="T22" fmla="*/ 137 w 147"/>
                    <a:gd name="T23" fmla="*/ 64 h 196"/>
                    <a:gd name="T24" fmla="*/ 142 w 147"/>
                    <a:gd name="T25" fmla="*/ 78 h 196"/>
                    <a:gd name="T26" fmla="*/ 140 w 147"/>
                    <a:gd name="T27" fmla="*/ 88 h 196"/>
                    <a:gd name="T28" fmla="*/ 147 w 147"/>
                    <a:gd name="T29" fmla="*/ 102 h 196"/>
                    <a:gd name="T30" fmla="*/ 140 w 147"/>
                    <a:gd name="T31" fmla="*/ 106 h 196"/>
                    <a:gd name="T32" fmla="*/ 135 w 147"/>
                    <a:gd name="T33" fmla="*/ 102 h 196"/>
                    <a:gd name="T34" fmla="*/ 130 w 147"/>
                    <a:gd name="T35" fmla="*/ 106 h 196"/>
                    <a:gd name="T36" fmla="*/ 121 w 147"/>
                    <a:gd name="T37" fmla="*/ 114 h 196"/>
                    <a:gd name="T38" fmla="*/ 114 w 147"/>
                    <a:gd name="T39" fmla="*/ 118 h 196"/>
                    <a:gd name="T40" fmla="*/ 102 w 147"/>
                    <a:gd name="T41" fmla="*/ 123 h 196"/>
                    <a:gd name="T42" fmla="*/ 104 w 147"/>
                    <a:gd name="T43" fmla="*/ 132 h 196"/>
                    <a:gd name="T44" fmla="*/ 106 w 147"/>
                    <a:gd name="T45" fmla="*/ 142 h 196"/>
                    <a:gd name="T46" fmla="*/ 116 w 147"/>
                    <a:gd name="T47" fmla="*/ 149 h 196"/>
                    <a:gd name="T48" fmla="*/ 125 w 147"/>
                    <a:gd name="T49" fmla="*/ 159 h 196"/>
                    <a:gd name="T50" fmla="*/ 118 w 147"/>
                    <a:gd name="T51" fmla="*/ 170 h 196"/>
                    <a:gd name="T52" fmla="*/ 114 w 147"/>
                    <a:gd name="T53" fmla="*/ 173 h 196"/>
                    <a:gd name="T54" fmla="*/ 116 w 147"/>
                    <a:gd name="T55" fmla="*/ 189 h 196"/>
                    <a:gd name="T56" fmla="*/ 114 w 147"/>
                    <a:gd name="T57" fmla="*/ 192 h 196"/>
                    <a:gd name="T58" fmla="*/ 109 w 147"/>
                    <a:gd name="T59" fmla="*/ 187 h 196"/>
                    <a:gd name="T60" fmla="*/ 102 w 147"/>
                    <a:gd name="T61" fmla="*/ 187 h 196"/>
                    <a:gd name="T62" fmla="*/ 90 w 147"/>
                    <a:gd name="T63" fmla="*/ 192 h 196"/>
                    <a:gd name="T64" fmla="*/ 76 w 147"/>
                    <a:gd name="T65" fmla="*/ 189 h 196"/>
                    <a:gd name="T66" fmla="*/ 73 w 147"/>
                    <a:gd name="T67" fmla="*/ 196 h 196"/>
                    <a:gd name="T68" fmla="*/ 64 w 147"/>
                    <a:gd name="T69" fmla="*/ 189 h 196"/>
                    <a:gd name="T70" fmla="*/ 59 w 147"/>
                    <a:gd name="T71" fmla="*/ 192 h 196"/>
                    <a:gd name="T72" fmla="*/ 43 w 147"/>
                    <a:gd name="T73" fmla="*/ 185 h 196"/>
                    <a:gd name="T74" fmla="*/ 38 w 147"/>
                    <a:gd name="T75" fmla="*/ 189 h 196"/>
                    <a:gd name="T76" fmla="*/ 24 w 147"/>
                    <a:gd name="T77" fmla="*/ 189 h 196"/>
                    <a:gd name="T78" fmla="*/ 26 w 147"/>
                    <a:gd name="T79" fmla="*/ 173 h 196"/>
                    <a:gd name="T80" fmla="*/ 36 w 147"/>
                    <a:gd name="T81" fmla="*/ 154 h 196"/>
                    <a:gd name="T82" fmla="*/ 12 w 147"/>
                    <a:gd name="T83" fmla="*/ 151 h 196"/>
                    <a:gd name="T84" fmla="*/ 5 w 147"/>
                    <a:gd name="T85" fmla="*/ 144 h 196"/>
                    <a:gd name="T86" fmla="*/ 5 w 147"/>
                    <a:gd name="T87" fmla="*/ 132 h 196"/>
                    <a:gd name="T88" fmla="*/ 2 w 147"/>
                    <a:gd name="T89" fmla="*/ 128 h 196"/>
                    <a:gd name="T90" fmla="*/ 2 w 147"/>
                    <a:gd name="T91" fmla="*/ 111 h 196"/>
                    <a:gd name="T92" fmla="*/ 0 w 147"/>
                    <a:gd name="T93" fmla="*/ 83 h 196"/>
                    <a:gd name="T94" fmla="*/ 12 w 147"/>
                    <a:gd name="T95" fmla="*/ 83 h 196"/>
                    <a:gd name="T96" fmla="*/ 14 w 147"/>
                    <a:gd name="T97" fmla="*/ 73 h 196"/>
                    <a:gd name="T98" fmla="*/ 19 w 147"/>
                    <a:gd name="T99" fmla="*/ 50 h 196"/>
                    <a:gd name="T100" fmla="*/ 17 w 147"/>
                    <a:gd name="T101" fmla="*/ 40 h 196"/>
                    <a:gd name="T102" fmla="*/ 19 w 147"/>
                    <a:gd name="T103" fmla="*/ 33 h 196"/>
                    <a:gd name="T104" fmla="*/ 33 w 147"/>
                    <a:gd name="T105" fmla="*/ 33 h 196"/>
                    <a:gd name="T106" fmla="*/ 36 w 147"/>
                    <a:gd name="T107" fmla="*/ 40 h 196"/>
                    <a:gd name="T108" fmla="*/ 47 w 147"/>
                    <a:gd name="T109" fmla="*/ 26 h 196"/>
                    <a:gd name="T110" fmla="*/ 43 w 147"/>
                    <a:gd name="T111" fmla="*/ 14 h 196"/>
                    <a:gd name="T112" fmla="*/ 43 w 147"/>
                    <a:gd name="T113" fmla="*/ 0 h 196"/>
                    <a:gd name="T114" fmla="*/ 54 w 147"/>
                    <a:gd name="T115" fmla="*/ 2 h 196"/>
                    <a:gd name="T116" fmla="*/ 66 w 147"/>
                    <a:gd name="T117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47" h="196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66" y="9"/>
                      </a:lnTo>
                      <a:lnTo>
                        <a:pt x="80" y="17"/>
                      </a:lnTo>
                      <a:lnTo>
                        <a:pt x="80" y="26"/>
                      </a:lnTo>
                      <a:lnTo>
                        <a:pt x="97" y="21"/>
                      </a:lnTo>
                      <a:lnTo>
                        <a:pt x="106" y="14"/>
                      </a:lnTo>
                      <a:lnTo>
                        <a:pt x="125" y="24"/>
                      </a:lnTo>
                      <a:lnTo>
                        <a:pt x="132" y="33"/>
                      </a:lnTo>
                      <a:lnTo>
                        <a:pt x="137" y="47"/>
                      </a:lnTo>
                      <a:lnTo>
                        <a:pt x="132" y="54"/>
                      </a:lnTo>
                      <a:lnTo>
                        <a:pt x="137" y="64"/>
                      </a:lnTo>
                      <a:lnTo>
                        <a:pt x="142" y="78"/>
                      </a:lnTo>
                      <a:lnTo>
                        <a:pt x="140" y="88"/>
                      </a:lnTo>
                      <a:lnTo>
                        <a:pt x="147" y="102"/>
                      </a:lnTo>
                      <a:lnTo>
                        <a:pt x="140" y="106"/>
                      </a:lnTo>
                      <a:lnTo>
                        <a:pt x="135" y="102"/>
                      </a:lnTo>
                      <a:lnTo>
                        <a:pt x="130" y="106"/>
                      </a:lnTo>
                      <a:lnTo>
                        <a:pt x="121" y="114"/>
                      </a:lnTo>
                      <a:lnTo>
                        <a:pt x="114" y="118"/>
                      </a:lnTo>
                      <a:lnTo>
                        <a:pt x="102" y="123"/>
                      </a:lnTo>
                      <a:lnTo>
                        <a:pt x="104" y="132"/>
                      </a:lnTo>
                      <a:lnTo>
                        <a:pt x="106" y="142"/>
                      </a:lnTo>
                      <a:lnTo>
                        <a:pt x="116" y="149"/>
                      </a:lnTo>
                      <a:lnTo>
                        <a:pt x="125" y="159"/>
                      </a:lnTo>
                      <a:lnTo>
                        <a:pt x="118" y="170"/>
                      </a:lnTo>
                      <a:lnTo>
                        <a:pt x="114" y="173"/>
                      </a:lnTo>
                      <a:lnTo>
                        <a:pt x="116" y="189"/>
                      </a:lnTo>
                      <a:lnTo>
                        <a:pt x="114" y="192"/>
                      </a:lnTo>
                      <a:lnTo>
                        <a:pt x="109" y="187"/>
                      </a:lnTo>
                      <a:lnTo>
                        <a:pt x="102" y="187"/>
                      </a:lnTo>
                      <a:lnTo>
                        <a:pt x="90" y="192"/>
                      </a:lnTo>
                      <a:lnTo>
                        <a:pt x="76" y="189"/>
                      </a:lnTo>
                      <a:lnTo>
                        <a:pt x="73" y="196"/>
                      </a:lnTo>
                      <a:lnTo>
                        <a:pt x="64" y="189"/>
                      </a:lnTo>
                      <a:lnTo>
                        <a:pt x="59" y="192"/>
                      </a:lnTo>
                      <a:lnTo>
                        <a:pt x="43" y="185"/>
                      </a:lnTo>
                      <a:lnTo>
                        <a:pt x="38" y="189"/>
                      </a:lnTo>
                      <a:lnTo>
                        <a:pt x="24" y="189"/>
                      </a:lnTo>
                      <a:lnTo>
                        <a:pt x="26" y="173"/>
                      </a:lnTo>
                      <a:lnTo>
                        <a:pt x="36" y="154"/>
                      </a:lnTo>
                      <a:lnTo>
                        <a:pt x="12" y="151"/>
                      </a:lnTo>
                      <a:lnTo>
                        <a:pt x="5" y="144"/>
                      </a:lnTo>
                      <a:lnTo>
                        <a:pt x="5" y="132"/>
                      </a:lnTo>
                      <a:lnTo>
                        <a:pt x="2" y="128"/>
                      </a:lnTo>
                      <a:lnTo>
                        <a:pt x="2" y="111"/>
                      </a:lnTo>
                      <a:lnTo>
                        <a:pt x="0" y="83"/>
                      </a:lnTo>
                      <a:lnTo>
                        <a:pt x="12" y="83"/>
                      </a:lnTo>
                      <a:lnTo>
                        <a:pt x="14" y="73"/>
                      </a:lnTo>
                      <a:lnTo>
                        <a:pt x="19" y="50"/>
                      </a:lnTo>
                      <a:lnTo>
                        <a:pt x="17" y="40"/>
                      </a:lnTo>
                      <a:lnTo>
                        <a:pt x="19" y="33"/>
                      </a:lnTo>
                      <a:lnTo>
                        <a:pt x="33" y="33"/>
                      </a:lnTo>
                      <a:lnTo>
                        <a:pt x="36" y="40"/>
                      </a:lnTo>
                      <a:lnTo>
                        <a:pt x="47" y="26"/>
                      </a:lnTo>
                      <a:lnTo>
                        <a:pt x="43" y="14"/>
                      </a:lnTo>
                      <a:lnTo>
                        <a:pt x="43" y="0"/>
                      </a:lnTo>
                      <a:lnTo>
                        <a:pt x="54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45C8B01E-95CF-40B3-8B64-9E1F33BF64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70117" y="2157177"/>
                  <a:ext cx="149933" cy="176632"/>
                </a:xfrm>
                <a:custGeom>
                  <a:avLst/>
                  <a:gdLst>
                    <a:gd name="T0" fmla="*/ 73 w 73"/>
                    <a:gd name="T1" fmla="*/ 62 h 86"/>
                    <a:gd name="T2" fmla="*/ 73 w 73"/>
                    <a:gd name="T3" fmla="*/ 62 h 86"/>
                    <a:gd name="T4" fmla="*/ 63 w 73"/>
                    <a:gd name="T5" fmla="*/ 86 h 86"/>
                    <a:gd name="T6" fmla="*/ 47 w 73"/>
                    <a:gd name="T7" fmla="*/ 69 h 86"/>
                    <a:gd name="T8" fmla="*/ 44 w 73"/>
                    <a:gd name="T9" fmla="*/ 57 h 86"/>
                    <a:gd name="T10" fmla="*/ 68 w 73"/>
                    <a:gd name="T11" fmla="*/ 48 h 86"/>
                    <a:gd name="T12" fmla="*/ 73 w 73"/>
                    <a:gd name="T13" fmla="*/ 62 h 86"/>
                    <a:gd name="T14" fmla="*/ 44 w 73"/>
                    <a:gd name="T15" fmla="*/ 36 h 86"/>
                    <a:gd name="T16" fmla="*/ 44 w 73"/>
                    <a:gd name="T17" fmla="*/ 36 h 86"/>
                    <a:gd name="T18" fmla="*/ 42 w 73"/>
                    <a:gd name="T19" fmla="*/ 48 h 86"/>
                    <a:gd name="T20" fmla="*/ 37 w 73"/>
                    <a:gd name="T21" fmla="*/ 45 h 86"/>
                    <a:gd name="T22" fmla="*/ 26 w 73"/>
                    <a:gd name="T23" fmla="*/ 67 h 86"/>
                    <a:gd name="T24" fmla="*/ 30 w 73"/>
                    <a:gd name="T25" fmla="*/ 79 h 86"/>
                    <a:gd name="T26" fmla="*/ 18 w 73"/>
                    <a:gd name="T27" fmla="*/ 83 h 86"/>
                    <a:gd name="T28" fmla="*/ 7 w 73"/>
                    <a:gd name="T29" fmla="*/ 79 h 86"/>
                    <a:gd name="T30" fmla="*/ 0 w 73"/>
                    <a:gd name="T31" fmla="*/ 64 h 86"/>
                    <a:gd name="T32" fmla="*/ 0 w 73"/>
                    <a:gd name="T33" fmla="*/ 34 h 86"/>
                    <a:gd name="T34" fmla="*/ 2 w 73"/>
                    <a:gd name="T35" fmla="*/ 26 h 86"/>
                    <a:gd name="T36" fmla="*/ 7 w 73"/>
                    <a:gd name="T37" fmla="*/ 17 h 86"/>
                    <a:gd name="T38" fmla="*/ 21 w 73"/>
                    <a:gd name="T39" fmla="*/ 17 h 86"/>
                    <a:gd name="T40" fmla="*/ 26 w 73"/>
                    <a:gd name="T41" fmla="*/ 8 h 86"/>
                    <a:gd name="T42" fmla="*/ 40 w 73"/>
                    <a:gd name="T43" fmla="*/ 0 h 86"/>
                    <a:gd name="T44" fmla="*/ 40 w 73"/>
                    <a:gd name="T45" fmla="*/ 15 h 86"/>
                    <a:gd name="T46" fmla="*/ 35 w 73"/>
                    <a:gd name="T47" fmla="*/ 24 h 86"/>
                    <a:gd name="T48" fmla="*/ 37 w 73"/>
                    <a:gd name="T49" fmla="*/ 31 h 86"/>
                    <a:gd name="T50" fmla="*/ 44 w 73"/>
                    <a:gd name="T51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3" h="86">
                      <a:moveTo>
                        <a:pt x="73" y="62"/>
                      </a:moveTo>
                      <a:lnTo>
                        <a:pt x="73" y="62"/>
                      </a:lnTo>
                      <a:lnTo>
                        <a:pt x="63" y="86"/>
                      </a:lnTo>
                      <a:lnTo>
                        <a:pt x="47" y="69"/>
                      </a:lnTo>
                      <a:lnTo>
                        <a:pt x="44" y="57"/>
                      </a:lnTo>
                      <a:lnTo>
                        <a:pt x="68" y="48"/>
                      </a:lnTo>
                      <a:lnTo>
                        <a:pt x="73" y="62"/>
                      </a:lnTo>
                      <a:close/>
                      <a:moveTo>
                        <a:pt x="44" y="36"/>
                      </a:moveTo>
                      <a:lnTo>
                        <a:pt x="44" y="36"/>
                      </a:lnTo>
                      <a:lnTo>
                        <a:pt x="42" y="48"/>
                      </a:lnTo>
                      <a:lnTo>
                        <a:pt x="37" y="45"/>
                      </a:lnTo>
                      <a:lnTo>
                        <a:pt x="26" y="67"/>
                      </a:lnTo>
                      <a:lnTo>
                        <a:pt x="30" y="79"/>
                      </a:lnTo>
                      <a:lnTo>
                        <a:pt x="18" y="83"/>
                      </a:lnTo>
                      <a:lnTo>
                        <a:pt x="7" y="79"/>
                      </a:lnTo>
                      <a:lnTo>
                        <a:pt x="0" y="64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7" y="17"/>
                      </a:lnTo>
                      <a:lnTo>
                        <a:pt x="21" y="17"/>
                      </a:lnTo>
                      <a:lnTo>
                        <a:pt x="26" y="8"/>
                      </a:lnTo>
                      <a:lnTo>
                        <a:pt x="40" y="0"/>
                      </a:lnTo>
                      <a:lnTo>
                        <a:pt x="40" y="15"/>
                      </a:lnTo>
                      <a:lnTo>
                        <a:pt x="35" y="24"/>
                      </a:lnTo>
                      <a:lnTo>
                        <a:pt x="37" y="31"/>
                      </a:lnTo>
                      <a:lnTo>
                        <a:pt x="44" y="3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8" name="Freeform 92">
                  <a:extLst>
                    <a:ext uri="{FF2B5EF4-FFF2-40B4-BE49-F238E27FC236}">
                      <a16:creationId xmlns:a16="http://schemas.microsoft.com/office/drawing/2014/main" id="{6649C6F5-6C4A-4CD8-B3B1-2F745B302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2605" y="3401817"/>
                  <a:ext cx="402557" cy="355319"/>
                </a:xfrm>
                <a:custGeom>
                  <a:avLst/>
                  <a:gdLst>
                    <a:gd name="T0" fmla="*/ 59 w 196"/>
                    <a:gd name="T1" fmla="*/ 10 h 173"/>
                    <a:gd name="T2" fmla="*/ 59 w 196"/>
                    <a:gd name="T3" fmla="*/ 10 h 173"/>
                    <a:gd name="T4" fmla="*/ 66 w 196"/>
                    <a:gd name="T5" fmla="*/ 15 h 173"/>
                    <a:gd name="T6" fmla="*/ 81 w 196"/>
                    <a:gd name="T7" fmla="*/ 10 h 173"/>
                    <a:gd name="T8" fmla="*/ 88 w 196"/>
                    <a:gd name="T9" fmla="*/ 3 h 173"/>
                    <a:gd name="T10" fmla="*/ 100 w 196"/>
                    <a:gd name="T11" fmla="*/ 0 h 173"/>
                    <a:gd name="T12" fmla="*/ 111 w 196"/>
                    <a:gd name="T13" fmla="*/ 5 h 173"/>
                    <a:gd name="T14" fmla="*/ 116 w 196"/>
                    <a:gd name="T15" fmla="*/ 12 h 173"/>
                    <a:gd name="T16" fmla="*/ 121 w 196"/>
                    <a:gd name="T17" fmla="*/ 8 h 173"/>
                    <a:gd name="T18" fmla="*/ 133 w 196"/>
                    <a:gd name="T19" fmla="*/ 10 h 173"/>
                    <a:gd name="T20" fmla="*/ 147 w 196"/>
                    <a:gd name="T21" fmla="*/ 12 h 173"/>
                    <a:gd name="T22" fmla="*/ 154 w 196"/>
                    <a:gd name="T23" fmla="*/ 8 h 173"/>
                    <a:gd name="T24" fmla="*/ 166 w 196"/>
                    <a:gd name="T25" fmla="*/ 41 h 173"/>
                    <a:gd name="T26" fmla="*/ 161 w 196"/>
                    <a:gd name="T27" fmla="*/ 48 h 173"/>
                    <a:gd name="T28" fmla="*/ 156 w 196"/>
                    <a:gd name="T29" fmla="*/ 62 h 173"/>
                    <a:gd name="T30" fmla="*/ 152 w 196"/>
                    <a:gd name="T31" fmla="*/ 69 h 173"/>
                    <a:gd name="T32" fmla="*/ 147 w 196"/>
                    <a:gd name="T33" fmla="*/ 74 h 173"/>
                    <a:gd name="T34" fmla="*/ 142 w 196"/>
                    <a:gd name="T35" fmla="*/ 67 h 173"/>
                    <a:gd name="T36" fmla="*/ 135 w 196"/>
                    <a:gd name="T37" fmla="*/ 60 h 173"/>
                    <a:gd name="T38" fmla="*/ 123 w 196"/>
                    <a:gd name="T39" fmla="*/ 34 h 173"/>
                    <a:gd name="T40" fmla="*/ 123 w 196"/>
                    <a:gd name="T41" fmla="*/ 36 h 173"/>
                    <a:gd name="T42" fmla="*/ 130 w 196"/>
                    <a:gd name="T43" fmla="*/ 55 h 173"/>
                    <a:gd name="T44" fmla="*/ 140 w 196"/>
                    <a:gd name="T45" fmla="*/ 71 h 173"/>
                    <a:gd name="T46" fmla="*/ 152 w 196"/>
                    <a:gd name="T47" fmla="*/ 100 h 173"/>
                    <a:gd name="T48" fmla="*/ 156 w 196"/>
                    <a:gd name="T49" fmla="*/ 109 h 173"/>
                    <a:gd name="T50" fmla="*/ 163 w 196"/>
                    <a:gd name="T51" fmla="*/ 121 h 173"/>
                    <a:gd name="T52" fmla="*/ 178 w 196"/>
                    <a:gd name="T53" fmla="*/ 140 h 173"/>
                    <a:gd name="T54" fmla="*/ 173 w 196"/>
                    <a:gd name="T55" fmla="*/ 142 h 173"/>
                    <a:gd name="T56" fmla="*/ 175 w 196"/>
                    <a:gd name="T57" fmla="*/ 154 h 173"/>
                    <a:gd name="T58" fmla="*/ 194 w 196"/>
                    <a:gd name="T59" fmla="*/ 171 h 173"/>
                    <a:gd name="T60" fmla="*/ 196 w 196"/>
                    <a:gd name="T61" fmla="*/ 173 h 173"/>
                    <a:gd name="T62" fmla="*/ 133 w 196"/>
                    <a:gd name="T63" fmla="*/ 173 h 173"/>
                    <a:gd name="T64" fmla="*/ 69 w 196"/>
                    <a:gd name="T65" fmla="*/ 173 h 173"/>
                    <a:gd name="T66" fmla="*/ 3 w 196"/>
                    <a:gd name="T67" fmla="*/ 173 h 173"/>
                    <a:gd name="T68" fmla="*/ 3 w 196"/>
                    <a:gd name="T69" fmla="*/ 109 h 173"/>
                    <a:gd name="T70" fmla="*/ 3 w 196"/>
                    <a:gd name="T71" fmla="*/ 45 h 173"/>
                    <a:gd name="T72" fmla="*/ 0 w 196"/>
                    <a:gd name="T73" fmla="*/ 29 h 173"/>
                    <a:gd name="T74" fmla="*/ 3 w 196"/>
                    <a:gd name="T75" fmla="*/ 19 h 173"/>
                    <a:gd name="T76" fmla="*/ 0 w 196"/>
                    <a:gd name="T77" fmla="*/ 10 h 173"/>
                    <a:gd name="T78" fmla="*/ 5 w 196"/>
                    <a:gd name="T79" fmla="*/ 0 h 173"/>
                    <a:gd name="T80" fmla="*/ 29 w 196"/>
                    <a:gd name="T81" fmla="*/ 0 h 173"/>
                    <a:gd name="T82" fmla="*/ 43 w 196"/>
                    <a:gd name="T83" fmla="*/ 5 h 173"/>
                    <a:gd name="T84" fmla="*/ 59 w 196"/>
                    <a:gd name="T85" fmla="*/ 1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96" h="173">
                      <a:moveTo>
                        <a:pt x="59" y="10"/>
                      </a:moveTo>
                      <a:lnTo>
                        <a:pt x="59" y="10"/>
                      </a:lnTo>
                      <a:lnTo>
                        <a:pt x="66" y="15"/>
                      </a:lnTo>
                      <a:lnTo>
                        <a:pt x="81" y="10"/>
                      </a:lnTo>
                      <a:lnTo>
                        <a:pt x="88" y="3"/>
                      </a:lnTo>
                      <a:lnTo>
                        <a:pt x="100" y="0"/>
                      </a:lnTo>
                      <a:lnTo>
                        <a:pt x="111" y="5"/>
                      </a:lnTo>
                      <a:lnTo>
                        <a:pt x="116" y="12"/>
                      </a:lnTo>
                      <a:lnTo>
                        <a:pt x="121" y="8"/>
                      </a:lnTo>
                      <a:lnTo>
                        <a:pt x="133" y="10"/>
                      </a:lnTo>
                      <a:lnTo>
                        <a:pt x="147" y="12"/>
                      </a:lnTo>
                      <a:lnTo>
                        <a:pt x="154" y="8"/>
                      </a:lnTo>
                      <a:lnTo>
                        <a:pt x="166" y="41"/>
                      </a:lnTo>
                      <a:lnTo>
                        <a:pt x="161" y="48"/>
                      </a:lnTo>
                      <a:lnTo>
                        <a:pt x="156" y="62"/>
                      </a:lnTo>
                      <a:lnTo>
                        <a:pt x="152" y="69"/>
                      </a:lnTo>
                      <a:lnTo>
                        <a:pt x="147" y="74"/>
                      </a:lnTo>
                      <a:lnTo>
                        <a:pt x="142" y="67"/>
                      </a:lnTo>
                      <a:lnTo>
                        <a:pt x="135" y="60"/>
                      </a:lnTo>
                      <a:lnTo>
                        <a:pt x="123" y="34"/>
                      </a:lnTo>
                      <a:lnTo>
                        <a:pt x="123" y="36"/>
                      </a:lnTo>
                      <a:lnTo>
                        <a:pt x="130" y="55"/>
                      </a:lnTo>
                      <a:lnTo>
                        <a:pt x="140" y="71"/>
                      </a:lnTo>
                      <a:lnTo>
                        <a:pt x="152" y="100"/>
                      </a:lnTo>
                      <a:lnTo>
                        <a:pt x="156" y="109"/>
                      </a:lnTo>
                      <a:lnTo>
                        <a:pt x="163" y="121"/>
                      </a:lnTo>
                      <a:lnTo>
                        <a:pt x="178" y="140"/>
                      </a:lnTo>
                      <a:lnTo>
                        <a:pt x="173" y="142"/>
                      </a:lnTo>
                      <a:lnTo>
                        <a:pt x="175" y="154"/>
                      </a:lnTo>
                      <a:lnTo>
                        <a:pt x="194" y="171"/>
                      </a:lnTo>
                      <a:lnTo>
                        <a:pt x="196" y="173"/>
                      </a:lnTo>
                      <a:lnTo>
                        <a:pt x="133" y="173"/>
                      </a:lnTo>
                      <a:lnTo>
                        <a:pt x="69" y="173"/>
                      </a:lnTo>
                      <a:lnTo>
                        <a:pt x="3" y="173"/>
                      </a:lnTo>
                      <a:lnTo>
                        <a:pt x="3" y="109"/>
                      </a:lnTo>
                      <a:lnTo>
                        <a:pt x="3" y="45"/>
                      </a:lnTo>
                      <a:lnTo>
                        <a:pt x="0" y="29"/>
                      </a:lnTo>
                      <a:lnTo>
                        <a:pt x="3" y="19"/>
                      </a:ln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9" y="0"/>
                      </a:lnTo>
                      <a:lnTo>
                        <a:pt x="43" y="5"/>
                      </a:lnTo>
                      <a:lnTo>
                        <a:pt x="59" y="1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9" name="Freeform 96">
                  <a:extLst>
                    <a:ext uri="{FF2B5EF4-FFF2-40B4-BE49-F238E27FC236}">
                      <a16:creationId xmlns:a16="http://schemas.microsoft.com/office/drawing/2014/main" id="{5CA35594-4FDA-46EC-9EB6-F9FEBEA3E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6822" y="2892459"/>
                  <a:ext cx="412828" cy="334780"/>
                </a:xfrm>
                <a:custGeom>
                  <a:avLst/>
                  <a:gdLst>
                    <a:gd name="T0" fmla="*/ 23 w 201"/>
                    <a:gd name="T1" fmla="*/ 0 h 163"/>
                    <a:gd name="T2" fmla="*/ 23 w 201"/>
                    <a:gd name="T3" fmla="*/ 0 h 163"/>
                    <a:gd name="T4" fmla="*/ 42 w 201"/>
                    <a:gd name="T5" fmla="*/ 5 h 163"/>
                    <a:gd name="T6" fmla="*/ 64 w 201"/>
                    <a:gd name="T7" fmla="*/ 2 h 163"/>
                    <a:gd name="T8" fmla="*/ 82 w 201"/>
                    <a:gd name="T9" fmla="*/ 7 h 163"/>
                    <a:gd name="T10" fmla="*/ 94 w 201"/>
                    <a:gd name="T11" fmla="*/ 7 h 163"/>
                    <a:gd name="T12" fmla="*/ 120 w 201"/>
                    <a:gd name="T13" fmla="*/ 7 h 163"/>
                    <a:gd name="T14" fmla="*/ 127 w 201"/>
                    <a:gd name="T15" fmla="*/ 16 h 163"/>
                    <a:gd name="T16" fmla="*/ 158 w 201"/>
                    <a:gd name="T17" fmla="*/ 26 h 163"/>
                    <a:gd name="T18" fmla="*/ 163 w 201"/>
                    <a:gd name="T19" fmla="*/ 21 h 163"/>
                    <a:gd name="T20" fmla="*/ 182 w 201"/>
                    <a:gd name="T21" fmla="*/ 31 h 163"/>
                    <a:gd name="T22" fmla="*/ 201 w 201"/>
                    <a:gd name="T23" fmla="*/ 28 h 163"/>
                    <a:gd name="T24" fmla="*/ 201 w 201"/>
                    <a:gd name="T25" fmla="*/ 40 h 163"/>
                    <a:gd name="T26" fmla="*/ 187 w 201"/>
                    <a:gd name="T27" fmla="*/ 54 h 163"/>
                    <a:gd name="T28" fmla="*/ 165 w 201"/>
                    <a:gd name="T29" fmla="*/ 59 h 163"/>
                    <a:gd name="T30" fmla="*/ 163 w 201"/>
                    <a:gd name="T31" fmla="*/ 66 h 163"/>
                    <a:gd name="T32" fmla="*/ 153 w 201"/>
                    <a:gd name="T33" fmla="*/ 78 h 163"/>
                    <a:gd name="T34" fmla="*/ 149 w 201"/>
                    <a:gd name="T35" fmla="*/ 95 h 163"/>
                    <a:gd name="T36" fmla="*/ 153 w 201"/>
                    <a:gd name="T37" fmla="*/ 109 h 163"/>
                    <a:gd name="T38" fmla="*/ 144 w 201"/>
                    <a:gd name="T39" fmla="*/ 116 h 163"/>
                    <a:gd name="T40" fmla="*/ 142 w 201"/>
                    <a:gd name="T41" fmla="*/ 130 h 163"/>
                    <a:gd name="T42" fmla="*/ 130 w 201"/>
                    <a:gd name="T43" fmla="*/ 135 h 163"/>
                    <a:gd name="T44" fmla="*/ 118 w 201"/>
                    <a:gd name="T45" fmla="*/ 149 h 163"/>
                    <a:gd name="T46" fmla="*/ 97 w 201"/>
                    <a:gd name="T47" fmla="*/ 149 h 163"/>
                    <a:gd name="T48" fmla="*/ 82 w 201"/>
                    <a:gd name="T49" fmla="*/ 149 h 163"/>
                    <a:gd name="T50" fmla="*/ 71 w 201"/>
                    <a:gd name="T51" fmla="*/ 156 h 163"/>
                    <a:gd name="T52" fmla="*/ 66 w 201"/>
                    <a:gd name="T53" fmla="*/ 163 h 163"/>
                    <a:gd name="T54" fmla="*/ 56 w 201"/>
                    <a:gd name="T55" fmla="*/ 161 h 163"/>
                    <a:gd name="T56" fmla="*/ 52 w 201"/>
                    <a:gd name="T57" fmla="*/ 156 h 163"/>
                    <a:gd name="T58" fmla="*/ 47 w 201"/>
                    <a:gd name="T59" fmla="*/ 144 h 163"/>
                    <a:gd name="T60" fmla="*/ 33 w 201"/>
                    <a:gd name="T61" fmla="*/ 142 h 163"/>
                    <a:gd name="T62" fmla="*/ 30 w 201"/>
                    <a:gd name="T63" fmla="*/ 135 h 163"/>
                    <a:gd name="T64" fmla="*/ 35 w 201"/>
                    <a:gd name="T65" fmla="*/ 128 h 163"/>
                    <a:gd name="T66" fmla="*/ 38 w 201"/>
                    <a:gd name="T67" fmla="*/ 121 h 163"/>
                    <a:gd name="T68" fmla="*/ 33 w 201"/>
                    <a:gd name="T69" fmla="*/ 116 h 163"/>
                    <a:gd name="T70" fmla="*/ 38 w 201"/>
                    <a:gd name="T71" fmla="*/ 102 h 163"/>
                    <a:gd name="T72" fmla="*/ 30 w 201"/>
                    <a:gd name="T73" fmla="*/ 90 h 163"/>
                    <a:gd name="T74" fmla="*/ 38 w 201"/>
                    <a:gd name="T75" fmla="*/ 87 h 163"/>
                    <a:gd name="T76" fmla="*/ 38 w 201"/>
                    <a:gd name="T77" fmla="*/ 78 h 163"/>
                    <a:gd name="T78" fmla="*/ 40 w 201"/>
                    <a:gd name="T79" fmla="*/ 73 h 163"/>
                    <a:gd name="T80" fmla="*/ 40 w 201"/>
                    <a:gd name="T81" fmla="*/ 57 h 163"/>
                    <a:gd name="T82" fmla="*/ 49 w 201"/>
                    <a:gd name="T83" fmla="*/ 52 h 163"/>
                    <a:gd name="T84" fmla="*/ 45 w 201"/>
                    <a:gd name="T85" fmla="*/ 40 h 163"/>
                    <a:gd name="T86" fmla="*/ 35 w 201"/>
                    <a:gd name="T87" fmla="*/ 40 h 163"/>
                    <a:gd name="T88" fmla="*/ 33 w 201"/>
                    <a:gd name="T89" fmla="*/ 42 h 163"/>
                    <a:gd name="T90" fmla="*/ 23 w 201"/>
                    <a:gd name="T91" fmla="*/ 42 h 163"/>
                    <a:gd name="T92" fmla="*/ 19 w 201"/>
                    <a:gd name="T93" fmla="*/ 33 h 163"/>
                    <a:gd name="T94" fmla="*/ 12 w 201"/>
                    <a:gd name="T95" fmla="*/ 35 h 163"/>
                    <a:gd name="T96" fmla="*/ 7 w 201"/>
                    <a:gd name="T97" fmla="*/ 40 h 163"/>
                    <a:gd name="T98" fmla="*/ 7 w 201"/>
                    <a:gd name="T99" fmla="*/ 26 h 163"/>
                    <a:gd name="T100" fmla="*/ 0 w 201"/>
                    <a:gd name="T101" fmla="*/ 16 h 163"/>
                    <a:gd name="T102" fmla="*/ 23 w 201"/>
                    <a:gd name="T103" fmla="*/ 0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01" h="163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42" y="5"/>
                      </a:lnTo>
                      <a:lnTo>
                        <a:pt x="64" y="2"/>
                      </a:lnTo>
                      <a:lnTo>
                        <a:pt x="82" y="7"/>
                      </a:lnTo>
                      <a:lnTo>
                        <a:pt x="94" y="7"/>
                      </a:lnTo>
                      <a:lnTo>
                        <a:pt x="120" y="7"/>
                      </a:lnTo>
                      <a:lnTo>
                        <a:pt x="127" y="16"/>
                      </a:lnTo>
                      <a:lnTo>
                        <a:pt x="158" y="26"/>
                      </a:lnTo>
                      <a:lnTo>
                        <a:pt x="163" y="21"/>
                      </a:lnTo>
                      <a:lnTo>
                        <a:pt x="182" y="31"/>
                      </a:lnTo>
                      <a:lnTo>
                        <a:pt x="201" y="28"/>
                      </a:lnTo>
                      <a:lnTo>
                        <a:pt x="201" y="40"/>
                      </a:lnTo>
                      <a:lnTo>
                        <a:pt x="187" y="54"/>
                      </a:lnTo>
                      <a:lnTo>
                        <a:pt x="165" y="59"/>
                      </a:lnTo>
                      <a:lnTo>
                        <a:pt x="163" y="66"/>
                      </a:lnTo>
                      <a:lnTo>
                        <a:pt x="153" y="78"/>
                      </a:lnTo>
                      <a:lnTo>
                        <a:pt x="149" y="95"/>
                      </a:lnTo>
                      <a:lnTo>
                        <a:pt x="153" y="109"/>
                      </a:lnTo>
                      <a:lnTo>
                        <a:pt x="144" y="116"/>
                      </a:lnTo>
                      <a:lnTo>
                        <a:pt x="142" y="130"/>
                      </a:lnTo>
                      <a:lnTo>
                        <a:pt x="130" y="135"/>
                      </a:lnTo>
                      <a:lnTo>
                        <a:pt x="118" y="149"/>
                      </a:lnTo>
                      <a:lnTo>
                        <a:pt x="97" y="149"/>
                      </a:lnTo>
                      <a:lnTo>
                        <a:pt x="82" y="149"/>
                      </a:lnTo>
                      <a:lnTo>
                        <a:pt x="71" y="156"/>
                      </a:lnTo>
                      <a:lnTo>
                        <a:pt x="66" y="163"/>
                      </a:lnTo>
                      <a:lnTo>
                        <a:pt x="56" y="161"/>
                      </a:lnTo>
                      <a:lnTo>
                        <a:pt x="52" y="156"/>
                      </a:lnTo>
                      <a:lnTo>
                        <a:pt x="47" y="144"/>
                      </a:lnTo>
                      <a:lnTo>
                        <a:pt x="33" y="142"/>
                      </a:lnTo>
                      <a:lnTo>
                        <a:pt x="30" y="135"/>
                      </a:lnTo>
                      <a:lnTo>
                        <a:pt x="35" y="128"/>
                      </a:lnTo>
                      <a:lnTo>
                        <a:pt x="38" y="121"/>
                      </a:lnTo>
                      <a:lnTo>
                        <a:pt x="33" y="116"/>
                      </a:lnTo>
                      <a:lnTo>
                        <a:pt x="38" y="102"/>
                      </a:lnTo>
                      <a:lnTo>
                        <a:pt x="30" y="90"/>
                      </a:lnTo>
                      <a:lnTo>
                        <a:pt x="38" y="87"/>
                      </a:lnTo>
                      <a:lnTo>
                        <a:pt x="38" y="78"/>
                      </a:lnTo>
                      <a:lnTo>
                        <a:pt x="40" y="73"/>
                      </a:lnTo>
                      <a:lnTo>
                        <a:pt x="40" y="57"/>
                      </a:lnTo>
                      <a:lnTo>
                        <a:pt x="49" y="52"/>
                      </a:lnTo>
                      <a:lnTo>
                        <a:pt x="45" y="40"/>
                      </a:lnTo>
                      <a:lnTo>
                        <a:pt x="35" y="40"/>
                      </a:lnTo>
                      <a:lnTo>
                        <a:pt x="33" y="42"/>
                      </a:lnTo>
                      <a:lnTo>
                        <a:pt x="23" y="42"/>
                      </a:lnTo>
                      <a:lnTo>
                        <a:pt x="19" y="33"/>
                      </a:lnTo>
                      <a:lnTo>
                        <a:pt x="12" y="35"/>
                      </a:lnTo>
                      <a:lnTo>
                        <a:pt x="7" y="40"/>
                      </a:lnTo>
                      <a:lnTo>
                        <a:pt x="7" y="26"/>
                      </a:lnTo>
                      <a:lnTo>
                        <a:pt x="0" y="1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0" name="Freeform 98">
                  <a:extLst>
                    <a:ext uri="{FF2B5EF4-FFF2-40B4-BE49-F238E27FC236}">
                      <a16:creationId xmlns:a16="http://schemas.microsoft.com/office/drawing/2014/main" id="{92021134-FC84-42BD-8E7E-BFEC96479C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5367" y="2036000"/>
                  <a:ext cx="160201" cy="137609"/>
                </a:xfrm>
                <a:custGeom>
                  <a:avLst/>
                  <a:gdLst>
                    <a:gd name="T0" fmla="*/ 42 w 78"/>
                    <a:gd name="T1" fmla="*/ 0 h 67"/>
                    <a:gd name="T2" fmla="*/ 42 w 78"/>
                    <a:gd name="T3" fmla="*/ 0 h 67"/>
                    <a:gd name="T4" fmla="*/ 59 w 78"/>
                    <a:gd name="T5" fmla="*/ 5 h 67"/>
                    <a:gd name="T6" fmla="*/ 75 w 78"/>
                    <a:gd name="T7" fmla="*/ 5 h 67"/>
                    <a:gd name="T8" fmla="*/ 78 w 78"/>
                    <a:gd name="T9" fmla="*/ 10 h 67"/>
                    <a:gd name="T10" fmla="*/ 66 w 78"/>
                    <a:gd name="T11" fmla="*/ 29 h 67"/>
                    <a:gd name="T12" fmla="*/ 70 w 78"/>
                    <a:gd name="T13" fmla="*/ 57 h 67"/>
                    <a:gd name="T14" fmla="*/ 63 w 78"/>
                    <a:gd name="T15" fmla="*/ 67 h 67"/>
                    <a:gd name="T16" fmla="*/ 52 w 78"/>
                    <a:gd name="T17" fmla="*/ 67 h 67"/>
                    <a:gd name="T18" fmla="*/ 37 w 78"/>
                    <a:gd name="T19" fmla="*/ 55 h 67"/>
                    <a:gd name="T20" fmla="*/ 30 w 78"/>
                    <a:gd name="T21" fmla="*/ 52 h 67"/>
                    <a:gd name="T22" fmla="*/ 16 w 78"/>
                    <a:gd name="T23" fmla="*/ 57 h 67"/>
                    <a:gd name="T24" fmla="*/ 18 w 78"/>
                    <a:gd name="T25" fmla="*/ 38 h 67"/>
                    <a:gd name="T26" fmla="*/ 11 w 78"/>
                    <a:gd name="T27" fmla="*/ 43 h 67"/>
                    <a:gd name="T28" fmla="*/ 2 w 78"/>
                    <a:gd name="T29" fmla="*/ 31 h 67"/>
                    <a:gd name="T30" fmla="*/ 0 w 78"/>
                    <a:gd name="T31" fmla="*/ 14 h 67"/>
                    <a:gd name="T32" fmla="*/ 21 w 78"/>
                    <a:gd name="T33" fmla="*/ 5 h 67"/>
                    <a:gd name="T34" fmla="*/ 42 w 78"/>
                    <a:gd name="T35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8" h="67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59" y="5"/>
                      </a:lnTo>
                      <a:lnTo>
                        <a:pt x="75" y="5"/>
                      </a:lnTo>
                      <a:lnTo>
                        <a:pt x="78" y="10"/>
                      </a:lnTo>
                      <a:lnTo>
                        <a:pt x="66" y="29"/>
                      </a:lnTo>
                      <a:lnTo>
                        <a:pt x="70" y="57"/>
                      </a:lnTo>
                      <a:lnTo>
                        <a:pt x="63" y="67"/>
                      </a:lnTo>
                      <a:lnTo>
                        <a:pt x="52" y="67"/>
                      </a:lnTo>
                      <a:lnTo>
                        <a:pt x="37" y="55"/>
                      </a:lnTo>
                      <a:lnTo>
                        <a:pt x="30" y="52"/>
                      </a:lnTo>
                      <a:lnTo>
                        <a:pt x="16" y="57"/>
                      </a:lnTo>
                      <a:lnTo>
                        <a:pt x="18" y="38"/>
                      </a:lnTo>
                      <a:lnTo>
                        <a:pt x="11" y="43"/>
                      </a:lnTo>
                      <a:lnTo>
                        <a:pt x="2" y="31"/>
                      </a:lnTo>
                      <a:lnTo>
                        <a:pt x="0" y="14"/>
                      </a:lnTo>
                      <a:lnTo>
                        <a:pt x="21" y="5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1" name="Freeform 102">
                  <a:extLst>
                    <a:ext uri="{FF2B5EF4-FFF2-40B4-BE49-F238E27FC236}">
                      <a16:creationId xmlns:a16="http://schemas.microsoft.com/office/drawing/2014/main" id="{85C5286E-DF78-409D-A58E-DCA5839DD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7051" y="1206240"/>
                  <a:ext cx="359427" cy="815383"/>
                </a:xfrm>
                <a:custGeom>
                  <a:avLst/>
                  <a:gdLst>
                    <a:gd name="T0" fmla="*/ 128 w 175"/>
                    <a:gd name="T1" fmla="*/ 49 h 397"/>
                    <a:gd name="T2" fmla="*/ 128 w 175"/>
                    <a:gd name="T3" fmla="*/ 49 h 397"/>
                    <a:gd name="T4" fmla="*/ 125 w 175"/>
                    <a:gd name="T5" fmla="*/ 82 h 397"/>
                    <a:gd name="T6" fmla="*/ 151 w 175"/>
                    <a:gd name="T7" fmla="*/ 111 h 397"/>
                    <a:gd name="T8" fmla="*/ 137 w 175"/>
                    <a:gd name="T9" fmla="*/ 142 h 397"/>
                    <a:gd name="T10" fmla="*/ 154 w 175"/>
                    <a:gd name="T11" fmla="*/ 187 h 397"/>
                    <a:gd name="T12" fmla="*/ 144 w 175"/>
                    <a:gd name="T13" fmla="*/ 220 h 397"/>
                    <a:gd name="T14" fmla="*/ 158 w 175"/>
                    <a:gd name="T15" fmla="*/ 248 h 397"/>
                    <a:gd name="T16" fmla="*/ 151 w 175"/>
                    <a:gd name="T17" fmla="*/ 272 h 397"/>
                    <a:gd name="T18" fmla="*/ 175 w 175"/>
                    <a:gd name="T19" fmla="*/ 295 h 397"/>
                    <a:gd name="T20" fmla="*/ 170 w 175"/>
                    <a:gd name="T21" fmla="*/ 314 h 397"/>
                    <a:gd name="T22" fmla="*/ 154 w 175"/>
                    <a:gd name="T23" fmla="*/ 333 h 397"/>
                    <a:gd name="T24" fmla="*/ 118 w 175"/>
                    <a:gd name="T25" fmla="*/ 376 h 397"/>
                    <a:gd name="T26" fmla="*/ 90 w 175"/>
                    <a:gd name="T27" fmla="*/ 378 h 397"/>
                    <a:gd name="T28" fmla="*/ 61 w 175"/>
                    <a:gd name="T29" fmla="*/ 390 h 397"/>
                    <a:gd name="T30" fmla="*/ 35 w 175"/>
                    <a:gd name="T31" fmla="*/ 397 h 397"/>
                    <a:gd name="T32" fmla="*/ 26 w 175"/>
                    <a:gd name="T33" fmla="*/ 378 h 397"/>
                    <a:gd name="T34" fmla="*/ 9 w 175"/>
                    <a:gd name="T35" fmla="*/ 369 h 397"/>
                    <a:gd name="T36" fmla="*/ 14 w 175"/>
                    <a:gd name="T37" fmla="*/ 336 h 397"/>
                    <a:gd name="T38" fmla="*/ 5 w 175"/>
                    <a:gd name="T39" fmla="*/ 305 h 397"/>
                    <a:gd name="T40" fmla="*/ 14 w 175"/>
                    <a:gd name="T41" fmla="*/ 284 h 397"/>
                    <a:gd name="T42" fmla="*/ 28 w 175"/>
                    <a:gd name="T43" fmla="*/ 262 h 397"/>
                    <a:gd name="T44" fmla="*/ 66 w 175"/>
                    <a:gd name="T45" fmla="*/ 222 h 397"/>
                    <a:gd name="T46" fmla="*/ 76 w 175"/>
                    <a:gd name="T47" fmla="*/ 213 h 397"/>
                    <a:gd name="T48" fmla="*/ 76 w 175"/>
                    <a:gd name="T49" fmla="*/ 198 h 397"/>
                    <a:gd name="T50" fmla="*/ 52 w 175"/>
                    <a:gd name="T51" fmla="*/ 179 h 397"/>
                    <a:gd name="T52" fmla="*/ 47 w 175"/>
                    <a:gd name="T53" fmla="*/ 163 h 397"/>
                    <a:gd name="T54" fmla="*/ 47 w 175"/>
                    <a:gd name="T55" fmla="*/ 99 h 397"/>
                    <a:gd name="T56" fmla="*/ 21 w 175"/>
                    <a:gd name="T57" fmla="*/ 71 h 397"/>
                    <a:gd name="T58" fmla="*/ 0 w 175"/>
                    <a:gd name="T59" fmla="*/ 49 h 397"/>
                    <a:gd name="T60" fmla="*/ 9 w 175"/>
                    <a:gd name="T61" fmla="*/ 37 h 397"/>
                    <a:gd name="T62" fmla="*/ 26 w 175"/>
                    <a:gd name="T63" fmla="*/ 61 h 397"/>
                    <a:gd name="T64" fmla="*/ 47 w 175"/>
                    <a:gd name="T65" fmla="*/ 59 h 397"/>
                    <a:gd name="T66" fmla="*/ 66 w 175"/>
                    <a:gd name="T67" fmla="*/ 68 h 397"/>
                    <a:gd name="T68" fmla="*/ 80 w 175"/>
                    <a:gd name="T69" fmla="*/ 49 h 397"/>
                    <a:gd name="T70" fmla="*/ 90 w 175"/>
                    <a:gd name="T71" fmla="*/ 16 h 397"/>
                    <a:gd name="T72" fmla="*/ 113 w 175"/>
                    <a:gd name="T73" fmla="*/ 0 h 397"/>
                    <a:gd name="T74" fmla="*/ 135 w 175"/>
                    <a:gd name="T75" fmla="*/ 18 h 397"/>
                    <a:gd name="T76" fmla="*/ 128 w 175"/>
                    <a:gd name="T77" fmla="*/ 49 h 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5" h="397">
                      <a:moveTo>
                        <a:pt x="128" y="49"/>
                      </a:moveTo>
                      <a:lnTo>
                        <a:pt x="128" y="49"/>
                      </a:lnTo>
                      <a:lnTo>
                        <a:pt x="125" y="82"/>
                      </a:lnTo>
                      <a:lnTo>
                        <a:pt x="151" y="111"/>
                      </a:lnTo>
                      <a:lnTo>
                        <a:pt x="137" y="142"/>
                      </a:lnTo>
                      <a:lnTo>
                        <a:pt x="154" y="187"/>
                      </a:lnTo>
                      <a:lnTo>
                        <a:pt x="144" y="220"/>
                      </a:lnTo>
                      <a:lnTo>
                        <a:pt x="158" y="248"/>
                      </a:lnTo>
                      <a:lnTo>
                        <a:pt x="151" y="272"/>
                      </a:lnTo>
                      <a:lnTo>
                        <a:pt x="175" y="295"/>
                      </a:lnTo>
                      <a:lnTo>
                        <a:pt x="170" y="314"/>
                      </a:lnTo>
                      <a:lnTo>
                        <a:pt x="154" y="333"/>
                      </a:lnTo>
                      <a:lnTo>
                        <a:pt x="118" y="376"/>
                      </a:lnTo>
                      <a:lnTo>
                        <a:pt x="90" y="378"/>
                      </a:lnTo>
                      <a:lnTo>
                        <a:pt x="61" y="390"/>
                      </a:lnTo>
                      <a:lnTo>
                        <a:pt x="35" y="397"/>
                      </a:lnTo>
                      <a:lnTo>
                        <a:pt x="26" y="378"/>
                      </a:lnTo>
                      <a:lnTo>
                        <a:pt x="9" y="369"/>
                      </a:lnTo>
                      <a:lnTo>
                        <a:pt x="14" y="336"/>
                      </a:lnTo>
                      <a:lnTo>
                        <a:pt x="5" y="305"/>
                      </a:lnTo>
                      <a:lnTo>
                        <a:pt x="14" y="284"/>
                      </a:lnTo>
                      <a:lnTo>
                        <a:pt x="28" y="262"/>
                      </a:lnTo>
                      <a:lnTo>
                        <a:pt x="66" y="222"/>
                      </a:lnTo>
                      <a:lnTo>
                        <a:pt x="76" y="213"/>
                      </a:lnTo>
                      <a:lnTo>
                        <a:pt x="76" y="198"/>
                      </a:lnTo>
                      <a:lnTo>
                        <a:pt x="52" y="179"/>
                      </a:lnTo>
                      <a:lnTo>
                        <a:pt x="47" y="163"/>
                      </a:lnTo>
                      <a:lnTo>
                        <a:pt x="47" y="99"/>
                      </a:lnTo>
                      <a:lnTo>
                        <a:pt x="21" y="71"/>
                      </a:lnTo>
                      <a:lnTo>
                        <a:pt x="0" y="49"/>
                      </a:lnTo>
                      <a:lnTo>
                        <a:pt x="9" y="37"/>
                      </a:lnTo>
                      <a:lnTo>
                        <a:pt x="26" y="61"/>
                      </a:lnTo>
                      <a:lnTo>
                        <a:pt x="47" y="59"/>
                      </a:lnTo>
                      <a:lnTo>
                        <a:pt x="66" y="68"/>
                      </a:lnTo>
                      <a:lnTo>
                        <a:pt x="80" y="49"/>
                      </a:lnTo>
                      <a:lnTo>
                        <a:pt x="90" y="16"/>
                      </a:lnTo>
                      <a:lnTo>
                        <a:pt x="113" y="0"/>
                      </a:lnTo>
                      <a:lnTo>
                        <a:pt x="135" y="18"/>
                      </a:lnTo>
                      <a:lnTo>
                        <a:pt x="128" y="4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4" name="Freeform 111">
                  <a:extLst>
                    <a:ext uri="{FF2B5EF4-FFF2-40B4-BE49-F238E27FC236}">
                      <a16:creationId xmlns:a16="http://schemas.microsoft.com/office/drawing/2014/main" id="{0D6C4A51-6FB8-411C-8847-BA8C14D53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4494" y="2925321"/>
                  <a:ext cx="32861" cy="73940"/>
                </a:xfrm>
                <a:custGeom>
                  <a:avLst/>
                  <a:gdLst>
                    <a:gd name="T0" fmla="*/ 16 w 16"/>
                    <a:gd name="T1" fmla="*/ 19 h 36"/>
                    <a:gd name="T2" fmla="*/ 16 w 16"/>
                    <a:gd name="T3" fmla="*/ 19 h 36"/>
                    <a:gd name="T4" fmla="*/ 9 w 16"/>
                    <a:gd name="T5" fmla="*/ 36 h 36"/>
                    <a:gd name="T6" fmla="*/ 2 w 16"/>
                    <a:gd name="T7" fmla="*/ 31 h 36"/>
                    <a:gd name="T8" fmla="*/ 0 w 16"/>
                    <a:gd name="T9" fmla="*/ 17 h 36"/>
                    <a:gd name="T10" fmla="*/ 2 w 16"/>
                    <a:gd name="T11" fmla="*/ 10 h 36"/>
                    <a:gd name="T12" fmla="*/ 14 w 16"/>
                    <a:gd name="T13" fmla="*/ 0 h 36"/>
                    <a:gd name="T14" fmla="*/ 16 w 16"/>
                    <a:gd name="T15" fmla="*/ 19 h 36"/>
                    <a:gd name="T16" fmla="*/ 16 w 16"/>
                    <a:gd name="T17" fmla="*/ 19 h 36"/>
                    <a:gd name="T18" fmla="*/ 16 w 16"/>
                    <a:gd name="T19" fmla="*/ 1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36">
                      <a:moveTo>
                        <a:pt x="16" y="19"/>
                      </a:moveTo>
                      <a:lnTo>
                        <a:pt x="16" y="19"/>
                      </a:lnTo>
                      <a:lnTo>
                        <a:pt x="9" y="36"/>
                      </a:lnTo>
                      <a:lnTo>
                        <a:pt x="2" y="31"/>
                      </a:lnTo>
                      <a:lnTo>
                        <a:pt x="0" y="17"/>
                      </a:lnTo>
                      <a:lnTo>
                        <a:pt x="2" y="10"/>
                      </a:lnTo>
                      <a:lnTo>
                        <a:pt x="14" y="0"/>
                      </a:lnTo>
                      <a:lnTo>
                        <a:pt x="16" y="19"/>
                      </a:lnTo>
                      <a:lnTo>
                        <a:pt x="16" y="19"/>
                      </a:lnTo>
                      <a:lnTo>
                        <a:pt x="16" y="1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5" name="Freeform 115">
                  <a:extLst>
                    <a:ext uri="{FF2B5EF4-FFF2-40B4-BE49-F238E27FC236}">
                      <a16:creationId xmlns:a16="http://schemas.microsoft.com/office/drawing/2014/main" id="{7DD05880-1665-4460-9BA9-57A6196DF3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8438" y="2099669"/>
                  <a:ext cx="306027" cy="494981"/>
                </a:xfrm>
                <a:custGeom>
                  <a:avLst/>
                  <a:gdLst>
                    <a:gd name="T0" fmla="*/ 31 w 149"/>
                    <a:gd name="T1" fmla="*/ 121 h 241"/>
                    <a:gd name="T2" fmla="*/ 31 w 149"/>
                    <a:gd name="T3" fmla="*/ 121 h 241"/>
                    <a:gd name="T4" fmla="*/ 22 w 149"/>
                    <a:gd name="T5" fmla="*/ 137 h 241"/>
                    <a:gd name="T6" fmla="*/ 10 w 149"/>
                    <a:gd name="T7" fmla="*/ 133 h 241"/>
                    <a:gd name="T8" fmla="*/ 0 w 149"/>
                    <a:gd name="T9" fmla="*/ 133 h 241"/>
                    <a:gd name="T10" fmla="*/ 3 w 149"/>
                    <a:gd name="T11" fmla="*/ 118 h 241"/>
                    <a:gd name="T12" fmla="*/ 0 w 149"/>
                    <a:gd name="T13" fmla="*/ 104 h 241"/>
                    <a:gd name="T14" fmla="*/ 12 w 149"/>
                    <a:gd name="T15" fmla="*/ 102 h 241"/>
                    <a:gd name="T16" fmla="*/ 31 w 149"/>
                    <a:gd name="T17" fmla="*/ 121 h 241"/>
                    <a:gd name="T18" fmla="*/ 74 w 149"/>
                    <a:gd name="T19" fmla="*/ 0 h 241"/>
                    <a:gd name="T20" fmla="*/ 74 w 149"/>
                    <a:gd name="T21" fmla="*/ 0 h 241"/>
                    <a:gd name="T22" fmla="*/ 57 w 149"/>
                    <a:gd name="T23" fmla="*/ 33 h 241"/>
                    <a:gd name="T24" fmla="*/ 74 w 149"/>
                    <a:gd name="T25" fmla="*/ 28 h 241"/>
                    <a:gd name="T26" fmla="*/ 90 w 149"/>
                    <a:gd name="T27" fmla="*/ 28 h 241"/>
                    <a:gd name="T28" fmla="*/ 86 w 149"/>
                    <a:gd name="T29" fmla="*/ 54 h 241"/>
                    <a:gd name="T30" fmla="*/ 71 w 149"/>
                    <a:gd name="T31" fmla="*/ 81 h 241"/>
                    <a:gd name="T32" fmla="*/ 88 w 149"/>
                    <a:gd name="T33" fmla="*/ 81 h 241"/>
                    <a:gd name="T34" fmla="*/ 105 w 149"/>
                    <a:gd name="T35" fmla="*/ 118 h 241"/>
                    <a:gd name="T36" fmla="*/ 116 w 149"/>
                    <a:gd name="T37" fmla="*/ 121 h 241"/>
                    <a:gd name="T38" fmla="*/ 126 w 149"/>
                    <a:gd name="T39" fmla="*/ 154 h 241"/>
                    <a:gd name="T40" fmla="*/ 131 w 149"/>
                    <a:gd name="T41" fmla="*/ 163 h 241"/>
                    <a:gd name="T42" fmla="*/ 149 w 149"/>
                    <a:gd name="T43" fmla="*/ 168 h 241"/>
                    <a:gd name="T44" fmla="*/ 147 w 149"/>
                    <a:gd name="T45" fmla="*/ 185 h 241"/>
                    <a:gd name="T46" fmla="*/ 140 w 149"/>
                    <a:gd name="T47" fmla="*/ 194 h 241"/>
                    <a:gd name="T48" fmla="*/ 145 w 149"/>
                    <a:gd name="T49" fmla="*/ 206 h 241"/>
                    <a:gd name="T50" fmla="*/ 131 w 149"/>
                    <a:gd name="T51" fmla="*/ 220 h 241"/>
                    <a:gd name="T52" fmla="*/ 109 w 149"/>
                    <a:gd name="T53" fmla="*/ 220 h 241"/>
                    <a:gd name="T54" fmla="*/ 83 w 149"/>
                    <a:gd name="T55" fmla="*/ 227 h 241"/>
                    <a:gd name="T56" fmla="*/ 74 w 149"/>
                    <a:gd name="T57" fmla="*/ 223 h 241"/>
                    <a:gd name="T58" fmla="*/ 64 w 149"/>
                    <a:gd name="T59" fmla="*/ 234 h 241"/>
                    <a:gd name="T60" fmla="*/ 48 w 149"/>
                    <a:gd name="T61" fmla="*/ 230 h 241"/>
                    <a:gd name="T62" fmla="*/ 38 w 149"/>
                    <a:gd name="T63" fmla="*/ 241 h 241"/>
                    <a:gd name="T64" fmla="*/ 29 w 149"/>
                    <a:gd name="T65" fmla="*/ 237 h 241"/>
                    <a:gd name="T66" fmla="*/ 52 w 149"/>
                    <a:gd name="T67" fmla="*/ 208 h 241"/>
                    <a:gd name="T68" fmla="*/ 67 w 149"/>
                    <a:gd name="T69" fmla="*/ 204 h 241"/>
                    <a:gd name="T70" fmla="*/ 43 w 149"/>
                    <a:gd name="T71" fmla="*/ 199 h 241"/>
                    <a:gd name="T72" fmla="*/ 36 w 149"/>
                    <a:gd name="T73" fmla="*/ 189 h 241"/>
                    <a:gd name="T74" fmla="*/ 55 w 149"/>
                    <a:gd name="T75" fmla="*/ 180 h 241"/>
                    <a:gd name="T76" fmla="*/ 45 w 149"/>
                    <a:gd name="T77" fmla="*/ 166 h 241"/>
                    <a:gd name="T78" fmla="*/ 48 w 149"/>
                    <a:gd name="T79" fmla="*/ 149 h 241"/>
                    <a:gd name="T80" fmla="*/ 71 w 149"/>
                    <a:gd name="T81" fmla="*/ 152 h 241"/>
                    <a:gd name="T82" fmla="*/ 76 w 149"/>
                    <a:gd name="T83" fmla="*/ 135 h 241"/>
                    <a:gd name="T84" fmla="*/ 64 w 149"/>
                    <a:gd name="T85" fmla="*/ 118 h 241"/>
                    <a:gd name="T86" fmla="*/ 43 w 149"/>
                    <a:gd name="T87" fmla="*/ 114 h 241"/>
                    <a:gd name="T88" fmla="*/ 41 w 149"/>
                    <a:gd name="T89" fmla="*/ 107 h 241"/>
                    <a:gd name="T90" fmla="*/ 45 w 149"/>
                    <a:gd name="T91" fmla="*/ 92 h 241"/>
                    <a:gd name="T92" fmla="*/ 41 w 149"/>
                    <a:gd name="T93" fmla="*/ 85 h 241"/>
                    <a:gd name="T94" fmla="*/ 31 w 149"/>
                    <a:gd name="T95" fmla="*/ 99 h 241"/>
                    <a:gd name="T96" fmla="*/ 31 w 149"/>
                    <a:gd name="T97" fmla="*/ 71 h 241"/>
                    <a:gd name="T98" fmla="*/ 22 w 149"/>
                    <a:gd name="T99" fmla="*/ 57 h 241"/>
                    <a:gd name="T100" fmla="*/ 29 w 149"/>
                    <a:gd name="T101" fmla="*/ 26 h 241"/>
                    <a:gd name="T102" fmla="*/ 41 w 149"/>
                    <a:gd name="T103" fmla="*/ 0 h 241"/>
                    <a:gd name="T104" fmla="*/ 55 w 149"/>
                    <a:gd name="T105" fmla="*/ 2 h 241"/>
                    <a:gd name="T106" fmla="*/ 74 w 149"/>
                    <a:gd name="T107" fmla="*/ 0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49" h="241">
                      <a:moveTo>
                        <a:pt x="31" y="121"/>
                      </a:moveTo>
                      <a:lnTo>
                        <a:pt x="31" y="121"/>
                      </a:lnTo>
                      <a:lnTo>
                        <a:pt x="22" y="137"/>
                      </a:lnTo>
                      <a:lnTo>
                        <a:pt x="10" y="133"/>
                      </a:lnTo>
                      <a:lnTo>
                        <a:pt x="0" y="133"/>
                      </a:lnTo>
                      <a:lnTo>
                        <a:pt x="3" y="118"/>
                      </a:lnTo>
                      <a:lnTo>
                        <a:pt x="0" y="104"/>
                      </a:lnTo>
                      <a:lnTo>
                        <a:pt x="12" y="102"/>
                      </a:lnTo>
                      <a:lnTo>
                        <a:pt x="31" y="121"/>
                      </a:lnTo>
                      <a:close/>
                      <a:moveTo>
                        <a:pt x="74" y="0"/>
                      </a:moveTo>
                      <a:lnTo>
                        <a:pt x="74" y="0"/>
                      </a:lnTo>
                      <a:lnTo>
                        <a:pt x="57" y="33"/>
                      </a:lnTo>
                      <a:lnTo>
                        <a:pt x="74" y="28"/>
                      </a:lnTo>
                      <a:lnTo>
                        <a:pt x="90" y="28"/>
                      </a:lnTo>
                      <a:lnTo>
                        <a:pt x="86" y="54"/>
                      </a:lnTo>
                      <a:lnTo>
                        <a:pt x="71" y="81"/>
                      </a:lnTo>
                      <a:lnTo>
                        <a:pt x="88" y="81"/>
                      </a:lnTo>
                      <a:lnTo>
                        <a:pt x="105" y="118"/>
                      </a:lnTo>
                      <a:lnTo>
                        <a:pt x="116" y="121"/>
                      </a:lnTo>
                      <a:lnTo>
                        <a:pt x="126" y="154"/>
                      </a:lnTo>
                      <a:lnTo>
                        <a:pt x="131" y="163"/>
                      </a:lnTo>
                      <a:lnTo>
                        <a:pt x="149" y="168"/>
                      </a:lnTo>
                      <a:lnTo>
                        <a:pt x="147" y="185"/>
                      </a:lnTo>
                      <a:lnTo>
                        <a:pt x="140" y="194"/>
                      </a:lnTo>
                      <a:lnTo>
                        <a:pt x="145" y="206"/>
                      </a:lnTo>
                      <a:lnTo>
                        <a:pt x="131" y="220"/>
                      </a:lnTo>
                      <a:lnTo>
                        <a:pt x="109" y="220"/>
                      </a:lnTo>
                      <a:lnTo>
                        <a:pt x="83" y="227"/>
                      </a:lnTo>
                      <a:lnTo>
                        <a:pt x="74" y="223"/>
                      </a:lnTo>
                      <a:lnTo>
                        <a:pt x="64" y="234"/>
                      </a:lnTo>
                      <a:lnTo>
                        <a:pt x="48" y="230"/>
                      </a:lnTo>
                      <a:lnTo>
                        <a:pt x="38" y="241"/>
                      </a:lnTo>
                      <a:lnTo>
                        <a:pt x="29" y="237"/>
                      </a:lnTo>
                      <a:lnTo>
                        <a:pt x="52" y="208"/>
                      </a:lnTo>
                      <a:lnTo>
                        <a:pt x="67" y="204"/>
                      </a:lnTo>
                      <a:lnTo>
                        <a:pt x="43" y="199"/>
                      </a:lnTo>
                      <a:lnTo>
                        <a:pt x="36" y="189"/>
                      </a:lnTo>
                      <a:lnTo>
                        <a:pt x="55" y="180"/>
                      </a:lnTo>
                      <a:lnTo>
                        <a:pt x="45" y="166"/>
                      </a:lnTo>
                      <a:lnTo>
                        <a:pt x="48" y="149"/>
                      </a:lnTo>
                      <a:lnTo>
                        <a:pt x="71" y="152"/>
                      </a:lnTo>
                      <a:lnTo>
                        <a:pt x="76" y="135"/>
                      </a:lnTo>
                      <a:lnTo>
                        <a:pt x="64" y="118"/>
                      </a:lnTo>
                      <a:lnTo>
                        <a:pt x="43" y="114"/>
                      </a:lnTo>
                      <a:lnTo>
                        <a:pt x="41" y="107"/>
                      </a:lnTo>
                      <a:lnTo>
                        <a:pt x="45" y="92"/>
                      </a:lnTo>
                      <a:lnTo>
                        <a:pt x="41" y="85"/>
                      </a:lnTo>
                      <a:lnTo>
                        <a:pt x="31" y="99"/>
                      </a:lnTo>
                      <a:lnTo>
                        <a:pt x="31" y="71"/>
                      </a:lnTo>
                      <a:lnTo>
                        <a:pt x="22" y="57"/>
                      </a:lnTo>
                      <a:lnTo>
                        <a:pt x="29" y="26"/>
                      </a:lnTo>
                      <a:lnTo>
                        <a:pt x="41" y="0"/>
                      </a:lnTo>
                      <a:lnTo>
                        <a:pt x="55" y="2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6" name="Freeform 386">
                  <a:extLst>
                    <a:ext uri="{FF2B5EF4-FFF2-40B4-BE49-F238E27FC236}">
                      <a16:creationId xmlns:a16="http://schemas.microsoft.com/office/drawing/2014/main" id="{43215841-2BC5-48A7-98DF-985D45991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8304" y="4038513"/>
                  <a:ext cx="102692" cy="31103"/>
                </a:xfrm>
                <a:custGeom>
                  <a:avLst/>
                  <a:gdLst>
                    <a:gd name="connsiteX0" fmla="*/ 54539 w 113623"/>
                    <a:gd name="connsiteY0" fmla="*/ 0 h 34413"/>
                    <a:gd name="connsiteX1" fmla="*/ 63629 w 113623"/>
                    <a:gd name="connsiteY1" fmla="*/ 0 h 34413"/>
                    <a:gd name="connsiteX2" fmla="*/ 81809 w 113623"/>
                    <a:gd name="connsiteY2" fmla="*/ 11363 h 34413"/>
                    <a:gd name="connsiteX3" fmla="*/ 90899 w 113623"/>
                    <a:gd name="connsiteY3" fmla="*/ 11363 h 34413"/>
                    <a:gd name="connsiteX4" fmla="*/ 102261 w 113623"/>
                    <a:gd name="connsiteY4" fmla="*/ 0 h 34413"/>
                    <a:gd name="connsiteX5" fmla="*/ 113623 w 113623"/>
                    <a:gd name="connsiteY5" fmla="*/ 18180 h 34413"/>
                    <a:gd name="connsiteX6" fmla="*/ 109835 w 113623"/>
                    <a:gd name="connsiteY6" fmla="*/ 19263 h 34413"/>
                    <a:gd name="connsiteX7" fmla="*/ 113623 w 113623"/>
                    <a:gd name="connsiteY7" fmla="*/ 25323 h 34413"/>
                    <a:gd name="connsiteX8" fmla="*/ 97716 w 113623"/>
                    <a:gd name="connsiteY8" fmla="*/ 29868 h 34413"/>
                    <a:gd name="connsiteX9" fmla="*/ 81809 w 113623"/>
                    <a:gd name="connsiteY9" fmla="*/ 29868 h 34413"/>
                    <a:gd name="connsiteX10" fmla="*/ 63629 w 113623"/>
                    <a:gd name="connsiteY10" fmla="*/ 25323 h 34413"/>
                    <a:gd name="connsiteX11" fmla="*/ 47722 w 113623"/>
                    <a:gd name="connsiteY11" fmla="*/ 29868 h 34413"/>
                    <a:gd name="connsiteX12" fmla="*/ 43177 w 113623"/>
                    <a:gd name="connsiteY12" fmla="*/ 29868 h 34413"/>
                    <a:gd name="connsiteX13" fmla="*/ 31815 w 113623"/>
                    <a:gd name="connsiteY13" fmla="*/ 34413 h 34413"/>
                    <a:gd name="connsiteX14" fmla="*/ 0 w 113623"/>
                    <a:gd name="connsiteY14" fmla="*/ 34413 h 34413"/>
                    <a:gd name="connsiteX15" fmla="*/ 2041 w 113623"/>
                    <a:gd name="connsiteY15" fmla="*/ 27270 h 34413"/>
                    <a:gd name="connsiteX16" fmla="*/ 0 w 113623"/>
                    <a:gd name="connsiteY16" fmla="*/ 27270 h 34413"/>
                    <a:gd name="connsiteX17" fmla="*/ 4545 w 113623"/>
                    <a:gd name="connsiteY17" fmla="*/ 11363 h 34413"/>
                    <a:gd name="connsiteX18" fmla="*/ 43177 w 113623"/>
                    <a:gd name="connsiteY18" fmla="*/ 11363 h 34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3623" h="34413">
                      <a:moveTo>
                        <a:pt x="54539" y="0"/>
                      </a:moveTo>
                      <a:lnTo>
                        <a:pt x="63629" y="0"/>
                      </a:lnTo>
                      <a:lnTo>
                        <a:pt x="81809" y="11363"/>
                      </a:lnTo>
                      <a:lnTo>
                        <a:pt x="90899" y="11363"/>
                      </a:lnTo>
                      <a:lnTo>
                        <a:pt x="102261" y="0"/>
                      </a:lnTo>
                      <a:lnTo>
                        <a:pt x="113623" y="18180"/>
                      </a:lnTo>
                      <a:lnTo>
                        <a:pt x="109835" y="19263"/>
                      </a:lnTo>
                      <a:lnTo>
                        <a:pt x="113623" y="25323"/>
                      </a:lnTo>
                      <a:lnTo>
                        <a:pt x="97716" y="29868"/>
                      </a:lnTo>
                      <a:lnTo>
                        <a:pt x="81809" y="29868"/>
                      </a:lnTo>
                      <a:lnTo>
                        <a:pt x="63629" y="25323"/>
                      </a:lnTo>
                      <a:lnTo>
                        <a:pt x="47722" y="29868"/>
                      </a:lnTo>
                      <a:lnTo>
                        <a:pt x="43177" y="29868"/>
                      </a:lnTo>
                      <a:lnTo>
                        <a:pt x="31815" y="34413"/>
                      </a:lnTo>
                      <a:lnTo>
                        <a:pt x="0" y="34413"/>
                      </a:lnTo>
                      <a:lnTo>
                        <a:pt x="2041" y="27270"/>
                      </a:lnTo>
                      <a:lnTo>
                        <a:pt x="0" y="27270"/>
                      </a:lnTo>
                      <a:lnTo>
                        <a:pt x="4545" y="11363"/>
                      </a:lnTo>
                      <a:lnTo>
                        <a:pt x="43177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7" name="Freeform 125">
                  <a:extLst>
                    <a:ext uri="{FF2B5EF4-FFF2-40B4-BE49-F238E27FC236}">
                      <a16:creationId xmlns:a16="http://schemas.microsoft.com/office/drawing/2014/main" id="{B23E06D8-B6C3-4E15-A692-AC7C6787A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2412" y="4083698"/>
                  <a:ext cx="102692" cy="53401"/>
                </a:xfrm>
                <a:custGeom>
                  <a:avLst/>
                  <a:gdLst>
                    <a:gd name="T0" fmla="*/ 50 w 50"/>
                    <a:gd name="T1" fmla="*/ 0 h 26"/>
                    <a:gd name="T2" fmla="*/ 50 w 50"/>
                    <a:gd name="T3" fmla="*/ 0 h 26"/>
                    <a:gd name="T4" fmla="*/ 48 w 50"/>
                    <a:gd name="T5" fmla="*/ 7 h 26"/>
                    <a:gd name="T6" fmla="*/ 48 w 50"/>
                    <a:gd name="T7" fmla="*/ 7 h 26"/>
                    <a:gd name="T8" fmla="*/ 48 w 50"/>
                    <a:gd name="T9" fmla="*/ 12 h 26"/>
                    <a:gd name="T10" fmla="*/ 45 w 50"/>
                    <a:gd name="T11" fmla="*/ 14 h 26"/>
                    <a:gd name="T12" fmla="*/ 43 w 50"/>
                    <a:gd name="T13" fmla="*/ 14 h 26"/>
                    <a:gd name="T14" fmla="*/ 38 w 50"/>
                    <a:gd name="T15" fmla="*/ 19 h 26"/>
                    <a:gd name="T16" fmla="*/ 34 w 50"/>
                    <a:gd name="T17" fmla="*/ 19 h 26"/>
                    <a:gd name="T18" fmla="*/ 26 w 50"/>
                    <a:gd name="T19" fmla="*/ 26 h 26"/>
                    <a:gd name="T20" fmla="*/ 17 w 50"/>
                    <a:gd name="T21" fmla="*/ 19 h 26"/>
                    <a:gd name="T22" fmla="*/ 12 w 50"/>
                    <a:gd name="T23" fmla="*/ 19 h 26"/>
                    <a:gd name="T24" fmla="*/ 8 w 50"/>
                    <a:gd name="T25" fmla="*/ 12 h 26"/>
                    <a:gd name="T26" fmla="*/ 8 w 50"/>
                    <a:gd name="T27" fmla="*/ 9 h 26"/>
                    <a:gd name="T28" fmla="*/ 3 w 50"/>
                    <a:gd name="T29" fmla="*/ 7 h 26"/>
                    <a:gd name="T30" fmla="*/ 0 w 50"/>
                    <a:gd name="T31" fmla="*/ 5 h 26"/>
                    <a:gd name="T32" fmla="*/ 10 w 50"/>
                    <a:gd name="T33" fmla="*/ 0 h 26"/>
                    <a:gd name="T34" fmla="*/ 15 w 50"/>
                    <a:gd name="T35" fmla="*/ 2 h 26"/>
                    <a:gd name="T36" fmla="*/ 19 w 50"/>
                    <a:gd name="T37" fmla="*/ 0 h 26"/>
                    <a:gd name="T38" fmla="*/ 50 w 50"/>
                    <a:gd name="T3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0" h="26">
                      <a:moveTo>
                        <a:pt x="50" y="0"/>
                      </a:moveTo>
                      <a:lnTo>
                        <a:pt x="50" y="0"/>
                      </a:lnTo>
                      <a:lnTo>
                        <a:pt x="48" y="7"/>
                      </a:lnTo>
                      <a:lnTo>
                        <a:pt x="48" y="7"/>
                      </a:lnTo>
                      <a:lnTo>
                        <a:pt x="48" y="12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6" y="26"/>
                      </a:lnTo>
                      <a:lnTo>
                        <a:pt x="17" y="19"/>
                      </a:lnTo>
                      <a:lnTo>
                        <a:pt x="12" y="19"/>
                      </a:lnTo>
                      <a:lnTo>
                        <a:pt x="8" y="12"/>
                      </a:lnTo>
                      <a:lnTo>
                        <a:pt x="8" y="9"/>
                      </a:lnTo>
                      <a:lnTo>
                        <a:pt x="3" y="7"/>
                      </a:lnTo>
                      <a:lnTo>
                        <a:pt x="0" y="5"/>
                      </a:lnTo>
                      <a:lnTo>
                        <a:pt x="10" y="0"/>
                      </a:lnTo>
                      <a:lnTo>
                        <a:pt x="15" y="2"/>
                      </a:lnTo>
                      <a:lnTo>
                        <a:pt x="19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8" name="Freeform 129">
                  <a:extLst>
                    <a:ext uri="{FF2B5EF4-FFF2-40B4-BE49-F238E27FC236}">
                      <a16:creationId xmlns:a16="http://schemas.microsoft.com/office/drawing/2014/main" id="{4A227E7D-E54C-4348-907D-DF1386F571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512" y="2974417"/>
                  <a:ext cx="219764" cy="291649"/>
                </a:xfrm>
                <a:custGeom>
                  <a:avLst/>
                  <a:gdLst>
                    <a:gd name="T0" fmla="*/ 60 w 107"/>
                    <a:gd name="T1" fmla="*/ 126 h 142"/>
                    <a:gd name="T2" fmla="*/ 60 w 107"/>
                    <a:gd name="T3" fmla="*/ 126 h 142"/>
                    <a:gd name="T4" fmla="*/ 67 w 107"/>
                    <a:gd name="T5" fmla="*/ 133 h 142"/>
                    <a:gd name="T6" fmla="*/ 81 w 107"/>
                    <a:gd name="T7" fmla="*/ 133 h 142"/>
                    <a:gd name="T8" fmla="*/ 93 w 107"/>
                    <a:gd name="T9" fmla="*/ 133 h 142"/>
                    <a:gd name="T10" fmla="*/ 93 w 107"/>
                    <a:gd name="T11" fmla="*/ 138 h 142"/>
                    <a:gd name="T12" fmla="*/ 100 w 107"/>
                    <a:gd name="T13" fmla="*/ 135 h 142"/>
                    <a:gd name="T14" fmla="*/ 97 w 107"/>
                    <a:gd name="T15" fmla="*/ 140 h 142"/>
                    <a:gd name="T16" fmla="*/ 76 w 107"/>
                    <a:gd name="T17" fmla="*/ 142 h 142"/>
                    <a:gd name="T18" fmla="*/ 76 w 107"/>
                    <a:gd name="T19" fmla="*/ 138 h 142"/>
                    <a:gd name="T20" fmla="*/ 55 w 107"/>
                    <a:gd name="T21" fmla="*/ 135 h 142"/>
                    <a:gd name="T22" fmla="*/ 60 w 107"/>
                    <a:gd name="T23" fmla="*/ 126 h 142"/>
                    <a:gd name="T24" fmla="*/ 107 w 107"/>
                    <a:gd name="T25" fmla="*/ 5 h 142"/>
                    <a:gd name="T26" fmla="*/ 107 w 107"/>
                    <a:gd name="T27" fmla="*/ 5 h 142"/>
                    <a:gd name="T28" fmla="*/ 100 w 107"/>
                    <a:gd name="T29" fmla="*/ 19 h 142"/>
                    <a:gd name="T30" fmla="*/ 97 w 107"/>
                    <a:gd name="T31" fmla="*/ 22 h 142"/>
                    <a:gd name="T32" fmla="*/ 86 w 107"/>
                    <a:gd name="T33" fmla="*/ 22 h 142"/>
                    <a:gd name="T34" fmla="*/ 79 w 107"/>
                    <a:gd name="T35" fmla="*/ 19 h 142"/>
                    <a:gd name="T36" fmla="*/ 60 w 107"/>
                    <a:gd name="T37" fmla="*/ 24 h 142"/>
                    <a:gd name="T38" fmla="*/ 69 w 107"/>
                    <a:gd name="T39" fmla="*/ 38 h 142"/>
                    <a:gd name="T40" fmla="*/ 62 w 107"/>
                    <a:gd name="T41" fmla="*/ 41 h 142"/>
                    <a:gd name="T42" fmla="*/ 53 w 107"/>
                    <a:gd name="T43" fmla="*/ 41 h 142"/>
                    <a:gd name="T44" fmla="*/ 45 w 107"/>
                    <a:gd name="T45" fmla="*/ 29 h 142"/>
                    <a:gd name="T46" fmla="*/ 41 w 107"/>
                    <a:gd name="T47" fmla="*/ 34 h 142"/>
                    <a:gd name="T48" fmla="*/ 45 w 107"/>
                    <a:gd name="T49" fmla="*/ 45 h 142"/>
                    <a:gd name="T50" fmla="*/ 53 w 107"/>
                    <a:gd name="T51" fmla="*/ 57 h 142"/>
                    <a:gd name="T52" fmla="*/ 48 w 107"/>
                    <a:gd name="T53" fmla="*/ 60 h 142"/>
                    <a:gd name="T54" fmla="*/ 57 w 107"/>
                    <a:gd name="T55" fmla="*/ 71 h 142"/>
                    <a:gd name="T56" fmla="*/ 64 w 107"/>
                    <a:gd name="T57" fmla="*/ 76 h 142"/>
                    <a:gd name="T58" fmla="*/ 64 w 107"/>
                    <a:gd name="T59" fmla="*/ 88 h 142"/>
                    <a:gd name="T60" fmla="*/ 50 w 107"/>
                    <a:gd name="T61" fmla="*/ 83 h 142"/>
                    <a:gd name="T62" fmla="*/ 55 w 107"/>
                    <a:gd name="T63" fmla="*/ 93 h 142"/>
                    <a:gd name="T64" fmla="*/ 43 w 107"/>
                    <a:gd name="T65" fmla="*/ 95 h 142"/>
                    <a:gd name="T66" fmla="*/ 50 w 107"/>
                    <a:gd name="T67" fmla="*/ 112 h 142"/>
                    <a:gd name="T68" fmla="*/ 38 w 107"/>
                    <a:gd name="T69" fmla="*/ 114 h 142"/>
                    <a:gd name="T70" fmla="*/ 26 w 107"/>
                    <a:gd name="T71" fmla="*/ 105 h 142"/>
                    <a:gd name="T72" fmla="*/ 19 w 107"/>
                    <a:gd name="T73" fmla="*/ 88 h 142"/>
                    <a:gd name="T74" fmla="*/ 17 w 107"/>
                    <a:gd name="T75" fmla="*/ 74 h 142"/>
                    <a:gd name="T76" fmla="*/ 12 w 107"/>
                    <a:gd name="T77" fmla="*/ 64 h 142"/>
                    <a:gd name="T78" fmla="*/ 3 w 107"/>
                    <a:gd name="T79" fmla="*/ 53 h 142"/>
                    <a:gd name="T80" fmla="*/ 0 w 107"/>
                    <a:gd name="T81" fmla="*/ 48 h 142"/>
                    <a:gd name="T82" fmla="*/ 10 w 107"/>
                    <a:gd name="T83" fmla="*/ 38 h 142"/>
                    <a:gd name="T84" fmla="*/ 10 w 107"/>
                    <a:gd name="T85" fmla="*/ 31 h 142"/>
                    <a:gd name="T86" fmla="*/ 15 w 107"/>
                    <a:gd name="T87" fmla="*/ 27 h 142"/>
                    <a:gd name="T88" fmla="*/ 15 w 107"/>
                    <a:gd name="T89" fmla="*/ 22 h 142"/>
                    <a:gd name="T90" fmla="*/ 26 w 107"/>
                    <a:gd name="T91" fmla="*/ 19 h 142"/>
                    <a:gd name="T92" fmla="*/ 34 w 107"/>
                    <a:gd name="T93" fmla="*/ 15 h 142"/>
                    <a:gd name="T94" fmla="*/ 41 w 107"/>
                    <a:gd name="T95" fmla="*/ 15 h 142"/>
                    <a:gd name="T96" fmla="*/ 43 w 107"/>
                    <a:gd name="T97" fmla="*/ 12 h 142"/>
                    <a:gd name="T98" fmla="*/ 48 w 107"/>
                    <a:gd name="T99" fmla="*/ 12 h 142"/>
                    <a:gd name="T100" fmla="*/ 60 w 107"/>
                    <a:gd name="T101" fmla="*/ 12 h 142"/>
                    <a:gd name="T102" fmla="*/ 71 w 107"/>
                    <a:gd name="T103" fmla="*/ 5 h 142"/>
                    <a:gd name="T104" fmla="*/ 83 w 107"/>
                    <a:gd name="T105" fmla="*/ 15 h 142"/>
                    <a:gd name="T106" fmla="*/ 97 w 107"/>
                    <a:gd name="T107" fmla="*/ 12 h 142"/>
                    <a:gd name="T108" fmla="*/ 97 w 107"/>
                    <a:gd name="T109" fmla="*/ 0 h 142"/>
                    <a:gd name="T110" fmla="*/ 107 w 107"/>
                    <a:gd name="T111" fmla="*/ 5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7" h="142">
                      <a:moveTo>
                        <a:pt x="60" y="126"/>
                      </a:moveTo>
                      <a:lnTo>
                        <a:pt x="60" y="126"/>
                      </a:lnTo>
                      <a:lnTo>
                        <a:pt x="67" y="133"/>
                      </a:lnTo>
                      <a:lnTo>
                        <a:pt x="81" y="133"/>
                      </a:lnTo>
                      <a:lnTo>
                        <a:pt x="93" y="133"/>
                      </a:lnTo>
                      <a:lnTo>
                        <a:pt x="93" y="138"/>
                      </a:lnTo>
                      <a:lnTo>
                        <a:pt x="100" y="135"/>
                      </a:lnTo>
                      <a:lnTo>
                        <a:pt x="97" y="140"/>
                      </a:lnTo>
                      <a:lnTo>
                        <a:pt x="76" y="142"/>
                      </a:lnTo>
                      <a:lnTo>
                        <a:pt x="76" y="138"/>
                      </a:lnTo>
                      <a:lnTo>
                        <a:pt x="55" y="135"/>
                      </a:lnTo>
                      <a:lnTo>
                        <a:pt x="60" y="126"/>
                      </a:lnTo>
                      <a:close/>
                      <a:moveTo>
                        <a:pt x="107" y="5"/>
                      </a:moveTo>
                      <a:lnTo>
                        <a:pt x="107" y="5"/>
                      </a:lnTo>
                      <a:lnTo>
                        <a:pt x="100" y="19"/>
                      </a:lnTo>
                      <a:lnTo>
                        <a:pt x="97" y="22"/>
                      </a:lnTo>
                      <a:lnTo>
                        <a:pt x="86" y="22"/>
                      </a:lnTo>
                      <a:lnTo>
                        <a:pt x="79" y="19"/>
                      </a:lnTo>
                      <a:lnTo>
                        <a:pt x="60" y="24"/>
                      </a:lnTo>
                      <a:lnTo>
                        <a:pt x="69" y="38"/>
                      </a:lnTo>
                      <a:lnTo>
                        <a:pt x="62" y="41"/>
                      </a:lnTo>
                      <a:lnTo>
                        <a:pt x="53" y="41"/>
                      </a:lnTo>
                      <a:lnTo>
                        <a:pt x="45" y="29"/>
                      </a:lnTo>
                      <a:lnTo>
                        <a:pt x="41" y="34"/>
                      </a:lnTo>
                      <a:lnTo>
                        <a:pt x="45" y="45"/>
                      </a:lnTo>
                      <a:lnTo>
                        <a:pt x="53" y="57"/>
                      </a:lnTo>
                      <a:lnTo>
                        <a:pt x="48" y="60"/>
                      </a:lnTo>
                      <a:lnTo>
                        <a:pt x="57" y="71"/>
                      </a:lnTo>
                      <a:lnTo>
                        <a:pt x="64" y="76"/>
                      </a:lnTo>
                      <a:lnTo>
                        <a:pt x="64" y="88"/>
                      </a:lnTo>
                      <a:lnTo>
                        <a:pt x="50" y="83"/>
                      </a:lnTo>
                      <a:lnTo>
                        <a:pt x="55" y="93"/>
                      </a:lnTo>
                      <a:lnTo>
                        <a:pt x="43" y="95"/>
                      </a:lnTo>
                      <a:lnTo>
                        <a:pt x="50" y="112"/>
                      </a:lnTo>
                      <a:lnTo>
                        <a:pt x="38" y="114"/>
                      </a:lnTo>
                      <a:lnTo>
                        <a:pt x="26" y="105"/>
                      </a:lnTo>
                      <a:lnTo>
                        <a:pt x="19" y="88"/>
                      </a:lnTo>
                      <a:lnTo>
                        <a:pt x="17" y="74"/>
                      </a:lnTo>
                      <a:lnTo>
                        <a:pt x="12" y="64"/>
                      </a:ln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10" y="38"/>
                      </a:lnTo>
                      <a:lnTo>
                        <a:pt x="10" y="31"/>
                      </a:lnTo>
                      <a:lnTo>
                        <a:pt x="15" y="27"/>
                      </a:lnTo>
                      <a:lnTo>
                        <a:pt x="15" y="22"/>
                      </a:lnTo>
                      <a:lnTo>
                        <a:pt x="26" y="19"/>
                      </a:lnTo>
                      <a:lnTo>
                        <a:pt x="34" y="15"/>
                      </a:lnTo>
                      <a:lnTo>
                        <a:pt x="41" y="15"/>
                      </a:lnTo>
                      <a:lnTo>
                        <a:pt x="43" y="12"/>
                      </a:lnTo>
                      <a:lnTo>
                        <a:pt x="48" y="12"/>
                      </a:lnTo>
                      <a:lnTo>
                        <a:pt x="60" y="12"/>
                      </a:lnTo>
                      <a:lnTo>
                        <a:pt x="71" y="5"/>
                      </a:lnTo>
                      <a:lnTo>
                        <a:pt x="83" y="15"/>
                      </a:lnTo>
                      <a:lnTo>
                        <a:pt x="97" y="12"/>
                      </a:lnTo>
                      <a:lnTo>
                        <a:pt x="97" y="0"/>
                      </a:lnTo>
                      <a:lnTo>
                        <a:pt x="107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3" name="Freeform 138">
                  <a:extLst>
                    <a:ext uri="{FF2B5EF4-FFF2-40B4-BE49-F238E27FC236}">
                      <a16:creationId xmlns:a16="http://schemas.microsoft.com/office/drawing/2014/main" id="{FE6978F0-D4F0-4A35-AF44-217C964D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911" y="2765119"/>
                  <a:ext cx="191010" cy="184848"/>
                </a:xfrm>
                <a:custGeom>
                  <a:avLst/>
                  <a:gdLst>
                    <a:gd name="T0" fmla="*/ 64 w 93"/>
                    <a:gd name="T1" fmla="*/ 12 h 90"/>
                    <a:gd name="T2" fmla="*/ 64 w 93"/>
                    <a:gd name="T3" fmla="*/ 12 h 90"/>
                    <a:gd name="T4" fmla="*/ 78 w 93"/>
                    <a:gd name="T5" fmla="*/ 17 h 90"/>
                    <a:gd name="T6" fmla="*/ 83 w 93"/>
                    <a:gd name="T7" fmla="*/ 15 h 90"/>
                    <a:gd name="T8" fmla="*/ 88 w 93"/>
                    <a:gd name="T9" fmla="*/ 24 h 90"/>
                    <a:gd name="T10" fmla="*/ 93 w 93"/>
                    <a:gd name="T11" fmla="*/ 29 h 90"/>
                    <a:gd name="T12" fmla="*/ 86 w 93"/>
                    <a:gd name="T13" fmla="*/ 38 h 90"/>
                    <a:gd name="T14" fmla="*/ 81 w 93"/>
                    <a:gd name="T15" fmla="*/ 33 h 90"/>
                    <a:gd name="T16" fmla="*/ 69 w 93"/>
                    <a:gd name="T17" fmla="*/ 33 h 90"/>
                    <a:gd name="T18" fmla="*/ 55 w 93"/>
                    <a:gd name="T19" fmla="*/ 29 h 90"/>
                    <a:gd name="T20" fmla="*/ 48 w 93"/>
                    <a:gd name="T21" fmla="*/ 29 h 90"/>
                    <a:gd name="T22" fmla="*/ 43 w 93"/>
                    <a:gd name="T23" fmla="*/ 33 h 90"/>
                    <a:gd name="T24" fmla="*/ 38 w 93"/>
                    <a:gd name="T25" fmla="*/ 29 h 90"/>
                    <a:gd name="T26" fmla="*/ 34 w 93"/>
                    <a:gd name="T27" fmla="*/ 38 h 90"/>
                    <a:gd name="T28" fmla="*/ 43 w 93"/>
                    <a:gd name="T29" fmla="*/ 50 h 90"/>
                    <a:gd name="T30" fmla="*/ 45 w 93"/>
                    <a:gd name="T31" fmla="*/ 57 h 90"/>
                    <a:gd name="T32" fmla="*/ 52 w 93"/>
                    <a:gd name="T33" fmla="*/ 64 h 90"/>
                    <a:gd name="T34" fmla="*/ 60 w 93"/>
                    <a:gd name="T35" fmla="*/ 69 h 90"/>
                    <a:gd name="T36" fmla="*/ 64 w 93"/>
                    <a:gd name="T37" fmla="*/ 78 h 90"/>
                    <a:gd name="T38" fmla="*/ 81 w 93"/>
                    <a:gd name="T39" fmla="*/ 86 h 90"/>
                    <a:gd name="T40" fmla="*/ 78 w 93"/>
                    <a:gd name="T41" fmla="*/ 90 h 90"/>
                    <a:gd name="T42" fmla="*/ 62 w 93"/>
                    <a:gd name="T43" fmla="*/ 83 h 90"/>
                    <a:gd name="T44" fmla="*/ 52 w 93"/>
                    <a:gd name="T45" fmla="*/ 74 h 90"/>
                    <a:gd name="T46" fmla="*/ 38 w 93"/>
                    <a:gd name="T47" fmla="*/ 69 h 90"/>
                    <a:gd name="T48" fmla="*/ 24 w 93"/>
                    <a:gd name="T49" fmla="*/ 52 h 90"/>
                    <a:gd name="T50" fmla="*/ 29 w 93"/>
                    <a:gd name="T51" fmla="*/ 50 h 90"/>
                    <a:gd name="T52" fmla="*/ 19 w 93"/>
                    <a:gd name="T53" fmla="*/ 41 h 90"/>
                    <a:gd name="T54" fmla="*/ 19 w 93"/>
                    <a:gd name="T55" fmla="*/ 33 h 90"/>
                    <a:gd name="T56" fmla="*/ 10 w 93"/>
                    <a:gd name="T57" fmla="*/ 29 h 90"/>
                    <a:gd name="T58" fmla="*/ 5 w 93"/>
                    <a:gd name="T59" fmla="*/ 41 h 90"/>
                    <a:gd name="T60" fmla="*/ 0 w 93"/>
                    <a:gd name="T61" fmla="*/ 31 h 90"/>
                    <a:gd name="T62" fmla="*/ 0 w 93"/>
                    <a:gd name="T63" fmla="*/ 24 h 90"/>
                    <a:gd name="T64" fmla="*/ 0 w 93"/>
                    <a:gd name="T65" fmla="*/ 24 h 90"/>
                    <a:gd name="T66" fmla="*/ 12 w 93"/>
                    <a:gd name="T67" fmla="*/ 24 h 90"/>
                    <a:gd name="T68" fmla="*/ 15 w 93"/>
                    <a:gd name="T69" fmla="*/ 19 h 90"/>
                    <a:gd name="T70" fmla="*/ 19 w 93"/>
                    <a:gd name="T71" fmla="*/ 24 h 90"/>
                    <a:gd name="T72" fmla="*/ 26 w 93"/>
                    <a:gd name="T73" fmla="*/ 24 h 90"/>
                    <a:gd name="T74" fmla="*/ 26 w 93"/>
                    <a:gd name="T75" fmla="*/ 17 h 90"/>
                    <a:gd name="T76" fmla="*/ 34 w 93"/>
                    <a:gd name="T77" fmla="*/ 15 h 90"/>
                    <a:gd name="T78" fmla="*/ 34 w 93"/>
                    <a:gd name="T79" fmla="*/ 7 h 90"/>
                    <a:gd name="T80" fmla="*/ 48 w 93"/>
                    <a:gd name="T81" fmla="*/ 0 h 90"/>
                    <a:gd name="T82" fmla="*/ 52 w 93"/>
                    <a:gd name="T83" fmla="*/ 3 h 90"/>
                    <a:gd name="T84" fmla="*/ 64 w 93"/>
                    <a:gd name="T85" fmla="*/ 1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3" h="90">
                      <a:moveTo>
                        <a:pt x="64" y="12"/>
                      </a:moveTo>
                      <a:lnTo>
                        <a:pt x="64" y="12"/>
                      </a:lnTo>
                      <a:lnTo>
                        <a:pt x="78" y="17"/>
                      </a:lnTo>
                      <a:lnTo>
                        <a:pt x="83" y="15"/>
                      </a:lnTo>
                      <a:lnTo>
                        <a:pt x="88" y="24"/>
                      </a:lnTo>
                      <a:lnTo>
                        <a:pt x="93" y="29"/>
                      </a:lnTo>
                      <a:lnTo>
                        <a:pt x="86" y="38"/>
                      </a:lnTo>
                      <a:lnTo>
                        <a:pt x="81" y="33"/>
                      </a:lnTo>
                      <a:lnTo>
                        <a:pt x="69" y="33"/>
                      </a:lnTo>
                      <a:lnTo>
                        <a:pt x="55" y="29"/>
                      </a:lnTo>
                      <a:lnTo>
                        <a:pt x="48" y="29"/>
                      </a:lnTo>
                      <a:lnTo>
                        <a:pt x="43" y="33"/>
                      </a:lnTo>
                      <a:lnTo>
                        <a:pt x="38" y="29"/>
                      </a:lnTo>
                      <a:lnTo>
                        <a:pt x="34" y="38"/>
                      </a:lnTo>
                      <a:lnTo>
                        <a:pt x="43" y="50"/>
                      </a:lnTo>
                      <a:lnTo>
                        <a:pt x="45" y="57"/>
                      </a:lnTo>
                      <a:lnTo>
                        <a:pt x="52" y="64"/>
                      </a:lnTo>
                      <a:lnTo>
                        <a:pt x="60" y="69"/>
                      </a:lnTo>
                      <a:lnTo>
                        <a:pt x="64" y="78"/>
                      </a:lnTo>
                      <a:lnTo>
                        <a:pt x="81" y="86"/>
                      </a:lnTo>
                      <a:lnTo>
                        <a:pt x="78" y="90"/>
                      </a:lnTo>
                      <a:lnTo>
                        <a:pt x="62" y="83"/>
                      </a:lnTo>
                      <a:lnTo>
                        <a:pt x="52" y="74"/>
                      </a:lnTo>
                      <a:lnTo>
                        <a:pt x="38" y="69"/>
                      </a:lnTo>
                      <a:lnTo>
                        <a:pt x="24" y="52"/>
                      </a:lnTo>
                      <a:lnTo>
                        <a:pt x="29" y="50"/>
                      </a:lnTo>
                      <a:lnTo>
                        <a:pt x="19" y="41"/>
                      </a:lnTo>
                      <a:lnTo>
                        <a:pt x="19" y="33"/>
                      </a:lnTo>
                      <a:lnTo>
                        <a:pt x="10" y="29"/>
                      </a:lnTo>
                      <a:lnTo>
                        <a:pt x="5" y="41"/>
                      </a:lnTo>
                      <a:lnTo>
                        <a:pt x="0" y="31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5" y="19"/>
                      </a:lnTo>
                      <a:lnTo>
                        <a:pt x="19" y="24"/>
                      </a:lnTo>
                      <a:lnTo>
                        <a:pt x="26" y="24"/>
                      </a:lnTo>
                      <a:lnTo>
                        <a:pt x="26" y="17"/>
                      </a:lnTo>
                      <a:lnTo>
                        <a:pt x="34" y="15"/>
                      </a:lnTo>
                      <a:lnTo>
                        <a:pt x="34" y="7"/>
                      </a:lnTo>
                      <a:lnTo>
                        <a:pt x="48" y="0"/>
                      </a:lnTo>
                      <a:lnTo>
                        <a:pt x="52" y="3"/>
                      </a:lnTo>
                      <a:lnTo>
                        <a:pt x="6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5" name="Freeform 142">
                  <a:extLst>
                    <a:ext uri="{FF2B5EF4-FFF2-40B4-BE49-F238E27FC236}">
                      <a16:creationId xmlns:a16="http://schemas.microsoft.com/office/drawing/2014/main" id="{B5DEB164-5F78-4470-819F-A8651956B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7119" y="2658318"/>
                  <a:ext cx="217709" cy="141717"/>
                </a:xfrm>
                <a:custGeom>
                  <a:avLst/>
                  <a:gdLst>
                    <a:gd name="T0" fmla="*/ 75 w 106"/>
                    <a:gd name="T1" fmla="*/ 0 h 69"/>
                    <a:gd name="T2" fmla="*/ 75 w 106"/>
                    <a:gd name="T3" fmla="*/ 0 h 69"/>
                    <a:gd name="T4" fmla="*/ 92 w 106"/>
                    <a:gd name="T5" fmla="*/ 7 h 69"/>
                    <a:gd name="T6" fmla="*/ 94 w 106"/>
                    <a:gd name="T7" fmla="*/ 5 h 69"/>
                    <a:gd name="T8" fmla="*/ 104 w 106"/>
                    <a:gd name="T9" fmla="*/ 12 h 69"/>
                    <a:gd name="T10" fmla="*/ 106 w 106"/>
                    <a:gd name="T11" fmla="*/ 19 h 69"/>
                    <a:gd name="T12" fmla="*/ 94 w 106"/>
                    <a:gd name="T13" fmla="*/ 24 h 69"/>
                    <a:gd name="T14" fmla="*/ 89 w 106"/>
                    <a:gd name="T15" fmla="*/ 40 h 69"/>
                    <a:gd name="T16" fmla="*/ 78 w 106"/>
                    <a:gd name="T17" fmla="*/ 57 h 69"/>
                    <a:gd name="T18" fmla="*/ 66 w 106"/>
                    <a:gd name="T19" fmla="*/ 62 h 69"/>
                    <a:gd name="T20" fmla="*/ 56 w 106"/>
                    <a:gd name="T21" fmla="*/ 59 h 69"/>
                    <a:gd name="T22" fmla="*/ 45 w 106"/>
                    <a:gd name="T23" fmla="*/ 67 h 69"/>
                    <a:gd name="T24" fmla="*/ 37 w 106"/>
                    <a:gd name="T25" fmla="*/ 69 h 69"/>
                    <a:gd name="T26" fmla="*/ 23 w 106"/>
                    <a:gd name="T27" fmla="*/ 64 h 69"/>
                    <a:gd name="T28" fmla="*/ 11 w 106"/>
                    <a:gd name="T29" fmla="*/ 55 h 69"/>
                    <a:gd name="T30" fmla="*/ 7 w 106"/>
                    <a:gd name="T31" fmla="*/ 52 h 69"/>
                    <a:gd name="T32" fmla="*/ 2 w 106"/>
                    <a:gd name="T33" fmla="*/ 43 h 69"/>
                    <a:gd name="T34" fmla="*/ 0 w 106"/>
                    <a:gd name="T35" fmla="*/ 43 h 69"/>
                    <a:gd name="T36" fmla="*/ 7 w 106"/>
                    <a:gd name="T37" fmla="*/ 29 h 69"/>
                    <a:gd name="T38" fmla="*/ 2 w 106"/>
                    <a:gd name="T39" fmla="*/ 24 h 69"/>
                    <a:gd name="T40" fmla="*/ 11 w 106"/>
                    <a:gd name="T41" fmla="*/ 24 h 69"/>
                    <a:gd name="T42" fmla="*/ 14 w 106"/>
                    <a:gd name="T43" fmla="*/ 14 h 69"/>
                    <a:gd name="T44" fmla="*/ 21 w 106"/>
                    <a:gd name="T45" fmla="*/ 19 h 69"/>
                    <a:gd name="T46" fmla="*/ 28 w 106"/>
                    <a:gd name="T47" fmla="*/ 22 h 69"/>
                    <a:gd name="T48" fmla="*/ 42 w 106"/>
                    <a:gd name="T49" fmla="*/ 19 h 69"/>
                    <a:gd name="T50" fmla="*/ 42 w 106"/>
                    <a:gd name="T51" fmla="*/ 14 h 69"/>
                    <a:gd name="T52" fmla="*/ 49 w 106"/>
                    <a:gd name="T53" fmla="*/ 14 h 69"/>
                    <a:gd name="T54" fmla="*/ 56 w 106"/>
                    <a:gd name="T55" fmla="*/ 10 h 69"/>
                    <a:gd name="T56" fmla="*/ 59 w 106"/>
                    <a:gd name="T57" fmla="*/ 12 h 69"/>
                    <a:gd name="T58" fmla="*/ 66 w 106"/>
                    <a:gd name="T59" fmla="*/ 7 h 69"/>
                    <a:gd name="T60" fmla="*/ 68 w 106"/>
                    <a:gd name="T61" fmla="*/ 3 h 69"/>
                    <a:gd name="T62" fmla="*/ 75 w 106"/>
                    <a:gd name="T63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6" h="69">
                      <a:moveTo>
                        <a:pt x="75" y="0"/>
                      </a:moveTo>
                      <a:lnTo>
                        <a:pt x="75" y="0"/>
                      </a:lnTo>
                      <a:lnTo>
                        <a:pt x="92" y="7"/>
                      </a:lnTo>
                      <a:lnTo>
                        <a:pt x="94" y="5"/>
                      </a:lnTo>
                      <a:lnTo>
                        <a:pt x="104" y="12"/>
                      </a:lnTo>
                      <a:lnTo>
                        <a:pt x="106" y="19"/>
                      </a:lnTo>
                      <a:lnTo>
                        <a:pt x="94" y="24"/>
                      </a:lnTo>
                      <a:lnTo>
                        <a:pt x="89" y="40"/>
                      </a:lnTo>
                      <a:lnTo>
                        <a:pt x="78" y="57"/>
                      </a:lnTo>
                      <a:lnTo>
                        <a:pt x="66" y="62"/>
                      </a:lnTo>
                      <a:lnTo>
                        <a:pt x="56" y="59"/>
                      </a:lnTo>
                      <a:lnTo>
                        <a:pt x="45" y="67"/>
                      </a:lnTo>
                      <a:lnTo>
                        <a:pt x="37" y="69"/>
                      </a:lnTo>
                      <a:lnTo>
                        <a:pt x="23" y="64"/>
                      </a:lnTo>
                      <a:lnTo>
                        <a:pt x="11" y="55"/>
                      </a:lnTo>
                      <a:lnTo>
                        <a:pt x="7" y="52"/>
                      </a:lnTo>
                      <a:lnTo>
                        <a:pt x="2" y="43"/>
                      </a:lnTo>
                      <a:lnTo>
                        <a:pt x="0" y="43"/>
                      </a:lnTo>
                      <a:lnTo>
                        <a:pt x="7" y="29"/>
                      </a:lnTo>
                      <a:lnTo>
                        <a:pt x="2" y="24"/>
                      </a:lnTo>
                      <a:lnTo>
                        <a:pt x="11" y="24"/>
                      </a:lnTo>
                      <a:lnTo>
                        <a:pt x="14" y="14"/>
                      </a:lnTo>
                      <a:lnTo>
                        <a:pt x="21" y="19"/>
                      </a:lnTo>
                      <a:lnTo>
                        <a:pt x="28" y="22"/>
                      </a:lnTo>
                      <a:lnTo>
                        <a:pt x="42" y="19"/>
                      </a:lnTo>
                      <a:lnTo>
                        <a:pt x="42" y="14"/>
                      </a:lnTo>
                      <a:lnTo>
                        <a:pt x="49" y="14"/>
                      </a:lnTo>
                      <a:lnTo>
                        <a:pt x="56" y="10"/>
                      </a:lnTo>
                      <a:lnTo>
                        <a:pt x="59" y="12"/>
                      </a:lnTo>
                      <a:lnTo>
                        <a:pt x="66" y="7"/>
                      </a:lnTo>
                      <a:lnTo>
                        <a:pt x="68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6" name="Freeform 144">
                  <a:extLst>
                    <a:ext uri="{FF2B5EF4-FFF2-40B4-BE49-F238E27FC236}">
                      <a16:creationId xmlns:a16="http://schemas.microsoft.com/office/drawing/2014/main" id="{E4B40AB9-2109-4EF4-87D5-08F8EE386C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70167" y="4321946"/>
                  <a:ext cx="1519856" cy="523734"/>
                </a:xfrm>
                <a:custGeom>
                  <a:avLst/>
                  <a:gdLst>
                    <a:gd name="T0" fmla="*/ 397 w 740"/>
                    <a:gd name="T1" fmla="*/ 239 h 255"/>
                    <a:gd name="T2" fmla="*/ 470 w 740"/>
                    <a:gd name="T3" fmla="*/ 251 h 255"/>
                    <a:gd name="T4" fmla="*/ 480 w 740"/>
                    <a:gd name="T5" fmla="*/ 232 h 255"/>
                    <a:gd name="T6" fmla="*/ 366 w 740"/>
                    <a:gd name="T7" fmla="*/ 218 h 255"/>
                    <a:gd name="T8" fmla="*/ 354 w 740"/>
                    <a:gd name="T9" fmla="*/ 234 h 255"/>
                    <a:gd name="T10" fmla="*/ 447 w 740"/>
                    <a:gd name="T11" fmla="*/ 218 h 255"/>
                    <a:gd name="T12" fmla="*/ 397 w 740"/>
                    <a:gd name="T13" fmla="*/ 225 h 255"/>
                    <a:gd name="T14" fmla="*/ 215 w 740"/>
                    <a:gd name="T15" fmla="*/ 199 h 255"/>
                    <a:gd name="T16" fmla="*/ 286 w 740"/>
                    <a:gd name="T17" fmla="*/ 210 h 255"/>
                    <a:gd name="T18" fmla="*/ 279 w 740"/>
                    <a:gd name="T19" fmla="*/ 225 h 255"/>
                    <a:gd name="T20" fmla="*/ 210 w 740"/>
                    <a:gd name="T21" fmla="*/ 213 h 255"/>
                    <a:gd name="T22" fmla="*/ 194 w 740"/>
                    <a:gd name="T23" fmla="*/ 184 h 255"/>
                    <a:gd name="T24" fmla="*/ 638 w 740"/>
                    <a:gd name="T25" fmla="*/ 187 h 255"/>
                    <a:gd name="T26" fmla="*/ 638 w 740"/>
                    <a:gd name="T27" fmla="*/ 182 h 255"/>
                    <a:gd name="T28" fmla="*/ 499 w 740"/>
                    <a:gd name="T29" fmla="*/ 147 h 255"/>
                    <a:gd name="T30" fmla="*/ 570 w 740"/>
                    <a:gd name="T31" fmla="*/ 139 h 255"/>
                    <a:gd name="T32" fmla="*/ 527 w 740"/>
                    <a:gd name="T33" fmla="*/ 142 h 255"/>
                    <a:gd name="T34" fmla="*/ 629 w 740"/>
                    <a:gd name="T35" fmla="*/ 106 h 255"/>
                    <a:gd name="T36" fmla="*/ 695 w 740"/>
                    <a:gd name="T37" fmla="*/ 116 h 255"/>
                    <a:gd name="T38" fmla="*/ 740 w 740"/>
                    <a:gd name="T39" fmla="*/ 234 h 255"/>
                    <a:gd name="T40" fmla="*/ 690 w 740"/>
                    <a:gd name="T41" fmla="*/ 210 h 255"/>
                    <a:gd name="T42" fmla="*/ 645 w 740"/>
                    <a:gd name="T43" fmla="*/ 161 h 255"/>
                    <a:gd name="T44" fmla="*/ 605 w 740"/>
                    <a:gd name="T45" fmla="*/ 142 h 255"/>
                    <a:gd name="T46" fmla="*/ 598 w 740"/>
                    <a:gd name="T47" fmla="*/ 123 h 255"/>
                    <a:gd name="T48" fmla="*/ 600 w 740"/>
                    <a:gd name="T49" fmla="*/ 94 h 255"/>
                    <a:gd name="T50" fmla="*/ 470 w 740"/>
                    <a:gd name="T51" fmla="*/ 80 h 255"/>
                    <a:gd name="T52" fmla="*/ 399 w 740"/>
                    <a:gd name="T53" fmla="*/ 97 h 255"/>
                    <a:gd name="T54" fmla="*/ 444 w 740"/>
                    <a:gd name="T55" fmla="*/ 104 h 255"/>
                    <a:gd name="T56" fmla="*/ 449 w 740"/>
                    <a:gd name="T57" fmla="*/ 163 h 255"/>
                    <a:gd name="T58" fmla="*/ 428 w 740"/>
                    <a:gd name="T59" fmla="*/ 165 h 255"/>
                    <a:gd name="T60" fmla="*/ 404 w 740"/>
                    <a:gd name="T61" fmla="*/ 135 h 255"/>
                    <a:gd name="T62" fmla="*/ 395 w 740"/>
                    <a:gd name="T63" fmla="*/ 161 h 255"/>
                    <a:gd name="T64" fmla="*/ 388 w 740"/>
                    <a:gd name="T65" fmla="*/ 109 h 255"/>
                    <a:gd name="T66" fmla="*/ 447 w 740"/>
                    <a:gd name="T67" fmla="*/ 75 h 255"/>
                    <a:gd name="T68" fmla="*/ 539 w 740"/>
                    <a:gd name="T69" fmla="*/ 71 h 255"/>
                    <a:gd name="T70" fmla="*/ 529 w 740"/>
                    <a:gd name="T71" fmla="*/ 102 h 255"/>
                    <a:gd name="T72" fmla="*/ 529 w 740"/>
                    <a:gd name="T73" fmla="*/ 61 h 255"/>
                    <a:gd name="T74" fmla="*/ 383 w 740"/>
                    <a:gd name="T75" fmla="*/ 73 h 255"/>
                    <a:gd name="T76" fmla="*/ 343 w 740"/>
                    <a:gd name="T77" fmla="*/ 128 h 255"/>
                    <a:gd name="T78" fmla="*/ 298 w 740"/>
                    <a:gd name="T79" fmla="*/ 144 h 255"/>
                    <a:gd name="T80" fmla="*/ 241 w 740"/>
                    <a:gd name="T81" fmla="*/ 135 h 255"/>
                    <a:gd name="T82" fmla="*/ 222 w 740"/>
                    <a:gd name="T83" fmla="*/ 66 h 255"/>
                    <a:gd name="T84" fmla="*/ 267 w 740"/>
                    <a:gd name="T85" fmla="*/ 73 h 255"/>
                    <a:gd name="T86" fmla="*/ 321 w 740"/>
                    <a:gd name="T87" fmla="*/ 42 h 255"/>
                    <a:gd name="T88" fmla="*/ 357 w 740"/>
                    <a:gd name="T89" fmla="*/ 35 h 255"/>
                    <a:gd name="T90" fmla="*/ 151 w 740"/>
                    <a:gd name="T91" fmla="*/ 184 h 255"/>
                    <a:gd name="T92" fmla="*/ 89 w 740"/>
                    <a:gd name="T93" fmla="*/ 120 h 255"/>
                    <a:gd name="T94" fmla="*/ 37 w 740"/>
                    <a:gd name="T95" fmla="*/ 49 h 255"/>
                    <a:gd name="T96" fmla="*/ 9 w 740"/>
                    <a:gd name="T97" fmla="*/ 0 h 255"/>
                    <a:gd name="T98" fmla="*/ 87 w 740"/>
                    <a:gd name="T99" fmla="*/ 54 h 255"/>
                    <a:gd name="T100" fmla="*/ 132 w 740"/>
                    <a:gd name="T101" fmla="*/ 99 h 255"/>
                    <a:gd name="T102" fmla="*/ 168 w 740"/>
                    <a:gd name="T103" fmla="*/ 128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40" h="255">
                      <a:moveTo>
                        <a:pt x="411" y="253"/>
                      </a:moveTo>
                      <a:lnTo>
                        <a:pt x="411" y="253"/>
                      </a:lnTo>
                      <a:lnTo>
                        <a:pt x="404" y="253"/>
                      </a:lnTo>
                      <a:lnTo>
                        <a:pt x="383" y="244"/>
                      </a:lnTo>
                      <a:lnTo>
                        <a:pt x="397" y="239"/>
                      </a:lnTo>
                      <a:lnTo>
                        <a:pt x="406" y="244"/>
                      </a:lnTo>
                      <a:lnTo>
                        <a:pt x="411" y="248"/>
                      </a:lnTo>
                      <a:lnTo>
                        <a:pt x="411" y="253"/>
                      </a:lnTo>
                      <a:close/>
                      <a:moveTo>
                        <a:pt x="470" y="251"/>
                      </a:moveTo>
                      <a:lnTo>
                        <a:pt x="470" y="251"/>
                      </a:lnTo>
                      <a:lnTo>
                        <a:pt x="456" y="255"/>
                      </a:lnTo>
                      <a:lnTo>
                        <a:pt x="456" y="253"/>
                      </a:lnTo>
                      <a:lnTo>
                        <a:pt x="456" y="248"/>
                      </a:lnTo>
                      <a:lnTo>
                        <a:pt x="463" y="239"/>
                      </a:lnTo>
                      <a:lnTo>
                        <a:pt x="480" y="232"/>
                      </a:lnTo>
                      <a:lnTo>
                        <a:pt x="482" y="234"/>
                      </a:lnTo>
                      <a:lnTo>
                        <a:pt x="482" y="239"/>
                      </a:lnTo>
                      <a:lnTo>
                        <a:pt x="470" y="251"/>
                      </a:lnTo>
                      <a:close/>
                      <a:moveTo>
                        <a:pt x="366" y="218"/>
                      </a:moveTo>
                      <a:lnTo>
                        <a:pt x="366" y="218"/>
                      </a:lnTo>
                      <a:lnTo>
                        <a:pt x="371" y="222"/>
                      </a:lnTo>
                      <a:lnTo>
                        <a:pt x="380" y="222"/>
                      </a:lnTo>
                      <a:lnTo>
                        <a:pt x="385" y="229"/>
                      </a:lnTo>
                      <a:lnTo>
                        <a:pt x="366" y="232"/>
                      </a:lnTo>
                      <a:lnTo>
                        <a:pt x="354" y="234"/>
                      </a:lnTo>
                      <a:lnTo>
                        <a:pt x="347" y="234"/>
                      </a:lnTo>
                      <a:lnTo>
                        <a:pt x="352" y="225"/>
                      </a:lnTo>
                      <a:lnTo>
                        <a:pt x="361" y="225"/>
                      </a:lnTo>
                      <a:lnTo>
                        <a:pt x="366" y="218"/>
                      </a:lnTo>
                      <a:close/>
                      <a:moveTo>
                        <a:pt x="447" y="218"/>
                      </a:moveTo>
                      <a:lnTo>
                        <a:pt x="447" y="218"/>
                      </a:lnTo>
                      <a:lnTo>
                        <a:pt x="444" y="229"/>
                      </a:lnTo>
                      <a:lnTo>
                        <a:pt x="418" y="232"/>
                      </a:lnTo>
                      <a:lnTo>
                        <a:pt x="397" y="229"/>
                      </a:lnTo>
                      <a:lnTo>
                        <a:pt x="397" y="225"/>
                      </a:lnTo>
                      <a:lnTo>
                        <a:pt x="411" y="222"/>
                      </a:lnTo>
                      <a:lnTo>
                        <a:pt x="421" y="227"/>
                      </a:lnTo>
                      <a:lnTo>
                        <a:pt x="432" y="225"/>
                      </a:lnTo>
                      <a:lnTo>
                        <a:pt x="447" y="218"/>
                      </a:lnTo>
                      <a:close/>
                      <a:moveTo>
                        <a:pt x="215" y="199"/>
                      </a:moveTo>
                      <a:lnTo>
                        <a:pt x="215" y="199"/>
                      </a:lnTo>
                      <a:lnTo>
                        <a:pt x="246" y="199"/>
                      </a:lnTo>
                      <a:lnTo>
                        <a:pt x="250" y="191"/>
                      </a:lnTo>
                      <a:lnTo>
                        <a:pt x="279" y="201"/>
                      </a:lnTo>
                      <a:lnTo>
                        <a:pt x="286" y="210"/>
                      </a:lnTo>
                      <a:lnTo>
                        <a:pt x="309" y="213"/>
                      </a:lnTo>
                      <a:lnTo>
                        <a:pt x="331" y="222"/>
                      </a:lnTo>
                      <a:lnTo>
                        <a:pt x="312" y="229"/>
                      </a:lnTo>
                      <a:lnTo>
                        <a:pt x="293" y="222"/>
                      </a:lnTo>
                      <a:lnTo>
                        <a:pt x="279" y="225"/>
                      </a:lnTo>
                      <a:lnTo>
                        <a:pt x="262" y="222"/>
                      </a:lnTo>
                      <a:lnTo>
                        <a:pt x="248" y="220"/>
                      </a:lnTo>
                      <a:lnTo>
                        <a:pt x="227" y="213"/>
                      </a:lnTo>
                      <a:lnTo>
                        <a:pt x="217" y="210"/>
                      </a:lnTo>
                      <a:lnTo>
                        <a:pt x="210" y="213"/>
                      </a:lnTo>
                      <a:lnTo>
                        <a:pt x="179" y="208"/>
                      </a:lnTo>
                      <a:lnTo>
                        <a:pt x="177" y="201"/>
                      </a:lnTo>
                      <a:lnTo>
                        <a:pt x="163" y="199"/>
                      </a:lnTo>
                      <a:lnTo>
                        <a:pt x="172" y="184"/>
                      </a:lnTo>
                      <a:lnTo>
                        <a:pt x="194" y="184"/>
                      </a:lnTo>
                      <a:lnTo>
                        <a:pt x="205" y="189"/>
                      </a:lnTo>
                      <a:lnTo>
                        <a:pt x="212" y="191"/>
                      </a:lnTo>
                      <a:lnTo>
                        <a:pt x="215" y="199"/>
                      </a:lnTo>
                      <a:close/>
                      <a:moveTo>
                        <a:pt x="638" y="187"/>
                      </a:moveTo>
                      <a:lnTo>
                        <a:pt x="638" y="187"/>
                      </a:lnTo>
                      <a:lnTo>
                        <a:pt x="629" y="199"/>
                      </a:lnTo>
                      <a:lnTo>
                        <a:pt x="629" y="187"/>
                      </a:lnTo>
                      <a:lnTo>
                        <a:pt x="631" y="182"/>
                      </a:lnTo>
                      <a:lnTo>
                        <a:pt x="634" y="175"/>
                      </a:lnTo>
                      <a:lnTo>
                        <a:pt x="638" y="182"/>
                      </a:lnTo>
                      <a:lnTo>
                        <a:pt x="638" y="187"/>
                      </a:lnTo>
                      <a:close/>
                      <a:moveTo>
                        <a:pt x="518" y="144"/>
                      </a:moveTo>
                      <a:lnTo>
                        <a:pt x="518" y="144"/>
                      </a:lnTo>
                      <a:lnTo>
                        <a:pt x="511" y="149"/>
                      </a:lnTo>
                      <a:lnTo>
                        <a:pt x="499" y="147"/>
                      </a:lnTo>
                      <a:lnTo>
                        <a:pt x="496" y="139"/>
                      </a:lnTo>
                      <a:lnTo>
                        <a:pt x="513" y="139"/>
                      </a:lnTo>
                      <a:lnTo>
                        <a:pt x="518" y="144"/>
                      </a:lnTo>
                      <a:close/>
                      <a:moveTo>
                        <a:pt x="570" y="139"/>
                      </a:moveTo>
                      <a:lnTo>
                        <a:pt x="570" y="139"/>
                      </a:lnTo>
                      <a:lnTo>
                        <a:pt x="574" y="151"/>
                      </a:lnTo>
                      <a:lnTo>
                        <a:pt x="560" y="144"/>
                      </a:lnTo>
                      <a:lnTo>
                        <a:pt x="548" y="142"/>
                      </a:lnTo>
                      <a:lnTo>
                        <a:pt x="539" y="144"/>
                      </a:lnTo>
                      <a:lnTo>
                        <a:pt x="527" y="142"/>
                      </a:lnTo>
                      <a:lnTo>
                        <a:pt x="529" y="135"/>
                      </a:lnTo>
                      <a:lnTo>
                        <a:pt x="551" y="132"/>
                      </a:lnTo>
                      <a:lnTo>
                        <a:pt x="570" y="139"/>
                      </a:lnTo>
                      <a:close/>
                      <a:moveTo>
                        <a:pt x="629" y="106"/>
                      </a:moveTo>
                      <a:lnTo>
                        <a:pt x="629" y="106"/>
                      </a:lnTo>
                      <a:lnTo>
                        <a:pt x="634" y="132"/>
                      </a:lnTo>
                      <a:lnTo>
                        <a:pt x="650" y="142"/>
                      </a:lnTo>
                      <a:lnTo>
                        <a:pt x="662" y="125"/>
                      </a:lnTo>
                      <a:lnTo>
                        <a:pt x="681" y="116"/>
                      </a:lnTo>
                      <a:lnTo>
                        <a:pt x="695" y="116"/>
                      </a:lnTo>
                      <a:lnTo>
                        <a:pt x="712" y="120"/>
                      </a:lnTo>
                      <a:lnTo>
                        <a:pt x="721" y="128"/>
                      </a:lnTo>
                      <a:lnTo>
                        <a:pt x="740" y="130"/>
                      </a:lnTo>
                      <a:lnTo>
                        <a:pt x="740" y="182"/>
                      </a:lnTo>
                      <a:lnTo>
                        <a:pt x="740" y="234"/>
                      </a:lnTo>
                      <a:lnTo>
                        <a:pt x="726" y="222"/>
                      </a:lnTo>
                      <a:lnTo>
                        <a:pt x="709" y="218"/>
                      </a:lnTo>
                      <a:lnTo>
                        <a:pt x="704" y="225"/>
                      </a:lnTo>
                      <a:lnTo>
                        <a:pt x="686" y="225"/>
                      </a:lnTo>
                      <a:lnTo>
                        <a:pt x="690" y="210"/>
                      </a:lnTo>
                      <a:lnTo>
                        <a:pt x="702" y="206"/>
                      </a:lnTo>
                      <a:lnTo>
                        <a:pt x="697" y="189"/>
                      </a:lnTo>
                      <a:lnTo>
                        <a:pt x="690" y="175"/>
                      </a:lnTo>
                      <a:lnTo>
                        <a:pt x="660" y="161"/>
                      </a:lnTo>
                      <a:lnTo>
                        <a:pt x="645" y="161"/>
                      </a:lnTo>
                      <a:lnTo>
                        <a:pt x="619" y="144"/>
                      </a:lnTo>
                      <a:lnTo>
                        <a:pt x="615" y="154"/>
                      </a:lnTo>
                      <a:lnTo>
                        <a:pt x="610" y="154"/>
                      </a:lnTo>
                      <a:lnTo>
                        <a:pt x="605" y="149"/>
                      </a:lnTo>
                      <a:lnTo>
                        <a:pt x="605" y="142"/>
                      </a:lnTo>
                      <a:lnTo>
                        <a:pt x="593" y="135"/>
                      </a:lnTo>
                      <a:lnTo>
                        <a:pt x="610" y="128"/>
                      </a:lnTo>
                      <a:lnTo>
                        <a:pt x="622" y="128"/>
                      </a:lnTo>
                      <a:lnTo>
                        <a:pt x="622" y="123"/>
                      </a:lnTo>
                      <a:lnTo>
                        <a:pt x="598" y="123"/>
                      </a:lnTo>
                      <a:lnTo>
                        <a:pt x="591" y="113"/>
                      </a:lnTo>
                      <a:lnTo>
                        <a:pt x="577" y="111"/>
                      </a:lnTo>
                      <a:lnTo>
                        <a:pt x="570" y="104"/>
                      </a:lnTo>
                      <a:lnTo>
                        <a:pt x="591" y="99"/>
                      </a:lnTo>
                      <a:lnTo>
                        <a:pt x="600" y="94"/>
                      </a:lnTo>
                      <a:lnTo>
                        <a:pt x="626" y="102"/>
                      </a:lnTo>
                      <a:lnTo>
                        <a:pt x="629" y="106"/>
                      </a:lnTo>
                      <a:close/>
                      <a:moveTo>
                        <a:pt x="484" y="66"/>
                      </a:moveTo>
                      <a:lnTo>
                        <a:pt x="484" y="66"/>
                      </a:lnTo>
                      <a:lnTo>
                        <a:pt x="470" y="80"/>
                      </a:lnTo>
                      <a:lnTo>
                        <a:pt x="458" y="85"/>
                      </a:lnTo>
                      <a:lnTo>
                        <a:pt x="442" y="80"/>
                      </a:lnTo>
                      <a:lnTo>
                        <a:pt x="416" y="83"/>
                      </a:lnTo>
                      <a:lnTo>
                        <a:pt x="402" y="85"/>
                      </a:lnTo>
                      <a:lnTo>
                        <a:pt x="399" y="97"/>
                      </a:lnTo>
                      <a:lnTo>
                        <a:pt x="414" y="111"/>
                      </a:lnTo>
                      <a:lnTo>
                        <a:pt x="423" y="104"/>
                      </a:lnTo>
                      <a:lnTo>
                        <a:pt x="454" y="99"/>
                      </a:lnTo>
                      <a:lnTo>
                        <a:pt x="451" y="106"/>
                      </a:lnTo>
                      <a:lnTo>
                        <a:pt x="444" y="104"/>
                      </a:lnTo>
                      <a:lnTo>
                        <a:pt x="437" y="113"/>
                      </a:lnTo>
                      <a:lnTo>
                        <a:pt x="423" y="118"/>
                      </a:lnTo>
                      <a:lnTo>
                        <a:pt x="440" y="139"/>
                      </a:lnTo>
                      <a:lnTo>
                        <a:pt x="435" y="144"/>
                      </a:lnTo>
                      <a:lnTo>
                        <a:pt x="449" y="163"/>
                      </a:lnTo>
                      <a:lnTo>
                        <a:pt x="449" y="175"/>
                      </a:lnTo>
                      <a:lnTo>
                        <a:pt x="442" y="180"/>
                      </a:lnTo>
                      <a:lnTo>
                        <a:pt x="435" y="173"/>
                      </a:lnTo>
                      <a:lnTo>
                        <a:pt x="442" y="161"/>
                      </a:lnTo>
                      <a:lnTo>
                        <a:pt x="428" y="165"/>
                      </a:lnTo>
                      <a:lnTo>
                        <a:pt x="423" y="163"/>
                      </a:lnTo>
                      <a:lnTo>
                        <a:pt x="425" y="156"/>
                      </a:lnTo>
                      <a:lnTo>
                        <a:pt x="414" y="147"/>
                      </a:lnTo>
                      <a:lnTo>
                        <a:pt x="416" y="130"/>
                      </a:lnTo>
                      <a:lnTo>
                        <a:pt x="404" y="135"/>
                      </a:lnTo>
                      <a:lnTo>
                        <a:pt x="406" y="154"/>
                      </a:lnTo>
                      <a:lnTo>
                        <a:pt x="406" y="177"/>
                      </a:lnTo>
                      <a:lnTo>
                        <a:pt x="397" y="180"/>
                      </a:lnTo>
                      <a:lnTo>
                        <a:pt x="388" y="175"/>
                      </a:lnTo>
                      <a:lnTo>
                        <a:pt x="395" y="161"/>
                      </a:lnTo>
                      <a:lnTo>
                        <a:pt x="390" y="144"/>
                      </a:lnTo>
                      <a:lnTo>
                        <a:pt x="385" y="144"/>
                      </a:lnTo>
                      <a:lnTo>
                        <a:pt x="380" y="132"/>
                      </a:lnTo>
                      <a:lnTo>
                        <a:pt x="388" y="123"/>
                      </a:lnTo>
                      <a:lnTo>
                        <a:pt x="388" y="109"/>
                      </a:lnTo>
                      <a:lnTo>
                        <a:pt x="397" y="85"/>
                      </a:lnTo>
                      <a:lnTo>
                        <a:pt x="399" y="80"/>
                      </a:lnTo>
                      <a:lnTo>
                        <a:pt x="414" y="66"/>
                      </a:lnTo>
                      <a:lnTo>
                        <a:pt x="425" y="73"/>
                      </a:lnTo>
                      <a:lnTo>
                        <a:pt x="447" y="75"/>
                      </a:lnTo>
                      <a:lnTo>
                        <a:pt x="466" y="73"/>
                      </a:lnTo>
                      <a:lnTo>
                        <a:pt x="482" y="61"/>
                      </a:lnTo>
                      <a:lnTo>
                        <a:pt x="484" y="66"/>
                      </a:lnTo>
                      <a:close/>
                      <a:moveTo>
                        <a:pt x="539" y="71"/>
                      </a:moveTo>
                      <a:lnTo>
                        <a:pt x="539" y="71"/>
                      </a:lnTo>
                      <a:lnTo>
                        <a:pt x="539" y="85"/>
                      </a:lnTo>
                      <a:lnTo>
                        <a:pt x="529" y="83"/>
                      </a:lnTo>
                      <a:lnTo>
                        <a:pt x="527" y="92"/>
                      </a:lnTo>
                      <a:lnTo>
                        <a:pt x="534" y="102"/>
                      </a:lnTo>
                      <a:lnTo>
                        <a:pt x="529" y="102"/>
                      </a:lnTo>
                      <a:lnTo>
                        <a:pt x="525" y="92"/>
                      </a:lnTo>
                      <a:lnTo>
                        <a:pt x="520" y="73"/>
                      </a:lnTo>
                      <a:lnTo>
                        <a:pt x="522" y="59"/>
                      </a:lnTo>
                      <a:lnTo>
                        <a:pt x="527" y="54"/>
                      </a:lnTo>
                      <a:lnTo>
                        <a:pt x="529" y="61"/>
                      </a:lnTo>
                      <a:lnTo>
                        <a:pt x="539" y="64"/>
                      </a:lnTo>
                      <a:lnTo>
                        <a:pt x="539" y="71"/>
                      </a:lnTo>
                      <a:close/>
                      <a:moveTo>
                        <a:pt x="364" y="59"/>
                      </a:moveTo>
                      <a:lnTo>
                        <a:pt x="364" y="59"/>
                      </a:lnTo>
                      <a:lnTo>
                        <a:pt x="383" y="73"/>
                      </a:lnTo>
                      <a:lnTo>
                        <a:pt x="364" y="75"/>
                      </a:lnTo>
                      <a:lnTo>
                        <a:pt x="359" y="87"/>
                      </a:lnTo>
                      <a:lnTo>
                        <a:pt x="359" y="102"/>
                      </a:lnTo>
                      <a:lnTo>
                        <a:pt x="343" y="111"/>
                      </a:lnTo>
                      <a:lnTo>
                        <a:pt x="343" y="128"/>
                      </a:lnTo>
                      <a:lnTo>
                        <a:pt x="335" y="154"/>
                      </a:lnTo>
                      <a:lnTo>
                        <a:pt x="333" y="147"/>
                      </a:lnTo>
                      <a:lnTo>
                        <a:pt x="317" y="154"/>
                      </a:lnTo>
                      <a:lnTo>
                        <a:pt x="309" y="144"/>
                      </a:lnTo>
                      <a:lnTo>
                        <a:pt x="298" y="144"/>
                      </a:lnTo>
                      <a:lnTo>
                        <a:pt x="291" y="139"/>
                      </a:lnTo>
                      <a:lnTo>
                        <a:pt x="272" y="144"/>
                      </a:lnTo>
                      <a:lnTo>
                        <a:pt x="265" y="137"/>
                      </a:lnTo>
                      <a:lnTo>
                        <a:pt x="253" y="137"/>
                      </a:lnTo>
                      <a:lnTo>
                        <a:pt x="241" y="135"/>
                      </a:lnTo>
                      <a:lnTo>
                        <a:pt x="239" y="113"/>
                      </a:lnTo>
                      <a:lnTo>
                        <a:pt x="229" y="109"/>
                      </a:lnTo>
                      <a:lnTo>
                        <a:pt x="222" y="94"/>
                      </a:lnTo>
                      <a:lnTo>
                        <a:pt x="220" y="80"/>
                      </a:lnTo>
                      <a:lnTo>
                        <a:pt x="222" y="66"/>
                      </a:lnTo>
                      <a:lnTo>
                        <a:pt x="231" y="57"/>
                      </a:lnTo>
                      <a:lnTo>
                        <a:pt x="234" y="66"/>
                      </a:lnTo>
                      <a:lnTo>
                        <a:pt x="246" y="75"/>
                      </a:lnTo>
                      <a:lnTo>
                        <a:pt x="255" y="73"/>
                      </a:lnTo>
                      <a:lnTo>
                        <a:pt x="267" y="73"/>
                      </a:lnTo>
                      <a:lnTo>
                        <a:pt x="276" y="66"/>
                      </a:lnTo>
                      <a:lnTo>
                        <a:pt x="283" y="64"/>
                      </a:lnTo>
                      <a:lnTo>
                        <a:pt x="300" y="68"/>
                      </a:lnTo>
                      <a:lnTo>
                        <a:pt x="312" y="66"/>
                      </a:lnTo>
                      <a:lnTo>
                        <a:pt x="321" y="42"/>
                      </a:lnTo>
                      <a:lnTo>
                        <a:pt x="326" y="38"/>
                      </a:lnTo>
                      <a:lnTo>
                        <a:pt x="333" y="19"/>
                      </a:lnTo>
                      <a:lnTo>
                        <a:pt x="352" y="19"/>
                      </a:lnTo>
                      <a:lnTo>
                        <a:pt x="364" y="21"/>
                      </a:lnTo>
                      <a:lnTo>
                        <a:pt x="357" y="35"/>
                      </a:lnTo>
                      <a:lnTo>
                        <a:pt x="369" y="52"/>
                      </a:lnTo>
                      <a:lnTo>
                        <a:pt x="364" y="59"/>
                      </a:lnTo>
                      <a:close/>
                      <a:moveTo>
                        <a:pt x="170" y="182"/>
                      </a:moveTo>
                      <a:lnTo>
                        <a:pt x="170" y="182"/>
                      </a:lnTo>
                      <a:lnTo>
                        <a:pt x="151" y="184"/>
                      </a:lnTo>
                      <a:lnTo>
                        <a:pt x="139" y="168"/>
                      </a:lnTo>
                      <a:lnTo>
                        <a:pt x="118" y="156"/>
                      </a:lnTo>
                      <a:lnTo>
                        <a:pt x="111" y="147"/>
                      </a:lnTo>
                      <a:lnTo>
                        <a:pt x="99" y="132"/>
                      </a:lnTo>
                      <a:lnTo>
                        <a:pt x="89" y="120"/>
                      </a:lnTo>
                      <a:lnTo>
                        <a:pt x="78" y="99"/>
                      </a:lnTo>
                      <a:lnTo>
                        <a:pt x="63" y="85"/>
                      </a:lnTo>
                      <a:lnTo>
                        <a:pt x="59" y="71"/>
                      </a:lnTo>
                      <a:lnTo>
                        <a:pt x="52" y="59"/>
                      </a:lnTo>
                      <a:lnTo>
                        <a:pt x="37" y="49"/>
                      </a:lnTo>
                      <a:lnTo>
                        <a:pt x="30" y="35"/>
                      </a:lnTo>
                      <a:lnTo>
                        <a:pt x="16" y="26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35" y="4"/>
                      </a:lnTo>
                      <a:lnTo>
                        <a:pt x="49" y="19"/>
                      </a:lnTo>
                      <a:lnTo>
                        <a:pt x="61" y="31"/>
                      </a:lnTo>
                      <a:lnTo>
                        <a:pt x="71" y="38"/>
                      </a:lnTo>
                      <a:lnTo>
                        <a:pt x="87" y="54"/>
                      </a:lnTo>
                      <a:lnTo>
                        <a:pt x="101" y="54"/>
                      </a:lnTo>
                      <a:lnTo>
                        <a:pt x="116" y="66"/>
                      </a:lnTo>
                      <a:lnTo>
                        <a:pt x="125" y="80"/>
                      </a:lnTo>
                      <a:lnTo>
                        <a:pt x="137" y="87"/>
                      </a:lnTo>
                      <a:lnTo>
                        <a:pt x="132" y="99"/>
                      </a:lnTo>
                      <a:lnTo>
                        <a:pt x="142" y="106"/>
                      </a:lnTo>
                      <a:lnTo>
                        <a:pt x="146" y="106"/>
                      </a:lnTo>
                      <a:lnTo>
                        <a:pt x="149" y="118"/>
                      </a:lnTo>
                      <a:lnTo>
                        <a:pt x="156" y="125"/>
                      </a:lnTo>
                      <a:lnTo>
                        <a:pt x="168" y="128"/>
                      </a:lnTo>
                      <a:lnTo>
                        <a:pt x="175" y="137"/>
                      </a:lnTo>
                      <a:lnTo>
                        <a:pt x="170" y="158"/>
                      </a:lnTo>
                      <a:lnTo>
                        <a:pt x="170" y="18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7" name="Freeform 148">
                  <a:extLst>
                    <a:ext uri="{FF2B5EF4-FFF2-40B4-BE49-F238E27FC236}">
                      <a16:creationId xmlns:a16="http://schemas.microsoft.com/office/drawing/2014/main" id="{B2982492-C1D5-45A6-9032-B92C6ECC9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6283" y="2313270"/>
                  <a:ext cx="131447" cy="191010"/>
                </a:xfrm>
                <a:custGeom>
                  <a:avLst/>
                  <a:gdLst>
                    <a:gd name="T0" fmla="*/ 43 w 64"/>
                    <a:gd name="T1" fmla="*/ 14 h 93"/>
                    <a:gd name="T2" fmla="*/ 43 w 64"/>
                    <a:gd name="T3" fmla="*/ 14 h 93"/>
                    <a:gd name="T4" fmla="*/ 40 w 64"/>
                    <a:gd name="T5" fmla="*/ 29 h 93"/>
                    <a:gd name="T6" fmla="*/ 50 w 64"/>
                    <a:gd name="T7" fmla="*/ 29 h 93"/>
                    <a:gd name="T8" fmla="*/ 62 w 64"/>
                    <a:gd name="T9" fmla="*/ 36 h 93"/>
                    <a:gd name="T10" fmla="*/ 64 w 64"/>
                    <a:gd name="T11" fmla="*/ 55 h 93"/>
                    <a:gd name="T12" fmla="*/ 52 w 64"/>
                    <a:gd name="T13" fmla="*/ 78 h 93"/>
                    <a:gd name="T14" fmla="*/ 24 w 64"/>
                    <a:gd name="T15" fmla="*/ 93 h 93"/>
                    <a:gd name="T16" fmla="*/ 0 w 64"/>
                    <a:gd name="T17" fmla="*/ 90 h 93"/>
                    <a:gd name="T18" fmla="*/ 14 w 64"/>
                    <a:gd name="T19" fmla="*/ 62 h 93"/>
                    <a:gd name="T20" fmla="*/ 5 w 64"/>
                    <a:gd name="T21" fmla="*/ 36 h 93"/>
                    <a:gd name="T22" fmla="*/ 29 w 64"/>
                    <a:gd name="T23" fmla="*/ 12 h 93"/>
                    <a:gd name="T24" fmla="*/ 40 w 64"/>
                    <a:gd name="T25" fmla="*/ 0 h 93"/>
                    <a:gd name="T26" fmla="*/ 43 w 64"/>
                    <a:gd name="T27" fmla="*/ 1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" h="93">
                      <a:moveTo>
                        <a:pt x="43" y="14"/>
                      </a:moveTo>
                      <a:lnTo>
                        <a:pt x="43" y="14"/>
                      </a:lnTo>
                      <a:lnTo>
                        <a:pt x="40" y="29"/>
                      </a:lnTo>
                      <a:lnTo>
                        <a:pt x="50" y="29"/>
                      </a:lnTo>
                      <a:lnTo>
                        <a:pt x="62" y="36"/>
                      </a:lnTo>
                      <a:lnTo>
                        <a:pt x="64" y="55"/>
                      </a:lnTo>
                      <a:lnTo>
                        <a:pt x="52" y="78"/>
                      </a:lnTo>
                      <a:lnTo>
                        <a:pt x="24" y="93"/>
                      </a:lnTo>
                      <a:lnTo>
                        <a:pt x="0" y="90"/>
                      </a:lnTo>
                      <a:lnTo>
                        <a:pt x="14" y="62"/>
                      </a:lnTo>
                      <a:lnTo>
                        <a:pt x="5" y="36"/>
                      </a:lnTo>
                      <a:lnTo>
                        <a:pt x="29" y="12"/>
                      </a:lnTo>
                      <a:lnTo>
                        <a:pt x="40" y="0"/>
                      </a:lnTo>
                      <a:lnTo>
                        <a:pt x="43" y="1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9" name="Freeform 156">
                  <a:extLst>
                    <a:ext uri="{FF2B5EF4-FFF2-40B4-BE49-F238E27FC236}">
                      <a16:creationId xmlns:a16="http://schemas.microsoft.com/office/drawing/2014/main" id="{C7779CF8-BB67-4ADE-9D38-2F8DF2441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8900" y="3340200"/>
                  <a:ext cx="53401" cy="139663"/>
                </a:xfrm>
                <a:custGeom>
                  <a:avLst/>
                  <a:gdLst>
                    <a:gd name="T0" fmla="*/ 26 w 26"/>
                    <a:gd name="T1" fmla="*/ 0 h 68"/>
                    <a:gd name="T2" fmla="*/ 26 w 26"/>
                    <a:gd name="T3" fmla="*/ 0 h 68"/>
                    <a:gd name="T4" fmla="*/ 26 w 26"/>
                    <a:gd name="T5" fmla="*/ 7 h 68"/>
                    <a:gd name="T6" fmla="*/ 24 w 26"/>
                    <a:gd name="T7" fmla="*/ 9 h 68"/>
                    <a:gd name="T8" fmla="*/ 24 w 26"/>
                    <a:gd name="T9" fmla="*/ 9 h 68"/>
                    <a:gd name="T10" fmla="*/ 21 w 26"/>
                    <a:gd name="T11" fmla="*/ 16 h 68"/>
                    <a:gd name="T12" fmla="*/ 14 w 26"/>
                    <a:gd name="T13" fmla="*/ 14 h 68"/>
                    <a:gd name="T14" fmla="*/ 12 w 26"/>
                    <a:gd name="T15" fmla="*/ 26 h 68"/>
                    <a:gd name="T16" fmla="*/ 16 w 26"/>
                    <a:gd name="T17" fmla="*/ 28 h 68"/>
                    <a:gd name="T18" fmla="*/ 12 w 26"/>
                    <a:gd name="T19" fmla="*/ 30 h 68"/>
                    <a:gd name="T20" fmla="*/ 12 w 26"/>
                    <a:gd name="T21" fmla="*/ 35 h 68"/>
                    <a:gd name="T22" fmla="*/ 19 w 26"/>
                    <a:gd name="T23" fmla="*/ 33 h 68"/>
                    <a:gd name="T24" fmla="*/ 19 w 26"/>
                    <a:gd name="T25" fmla="*/ 40 h 68"/>
                    <a:gd name="T26" fmla="*/ 12 w 26"/>
                    <a:gd name="T27" fmla="*/ 68 h 68"/>
                    <a:gd name="T28" fmla="*/ 0 w 26"/>
                    <a:gd name="T29" fmla="*/ 38 h 68"/>
                    <a:gd name="T30" fmla="*/ 5 w 26"/>
                    <a:gd name="T31" fmla="*/ 30 h 68"/>
                    <a:gd name="T32" fmla="*/ 5 w 26"/>
                    <a:gd name="T33" fmla="*/ 30 h 68"/>
                    <a:gd name="T34" fmla="*/ 9 w 26"/>
                    <a:gd name="T35" fmla="*/ 21 h 68"/>
                    <a:gd name="T36" fmla="*/ 12 w 26"/>
                    <a:gd name="T37" fmla="*/ 7 h 68"/>
                    <a:gd name="T38" fmla="*/ 14 w 26"/>
                    <a:gd name="T39" fmla="*/ 2 h 68"/>
                    <a:gd name="T40" fmla="*/ 14 w 26"/>
                    <a:gd name="T41" fmla="*/ 2 h 68"/>
                    <a:gd name="T42" fmla="*/ 19 w 26"/>
                    <a:gd name="T43" fmla="*/ 2 h 68"/>
                    <a:gd name="T44" fmla="*/ 21 w 26"/>
                    <a:gd name="T45" fmla="*/ 0 h 68"/>
                    <a:gd name="T46" fmla="*/ 26 w 26"/>
                    <a:gd name="T4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68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1" y="16"/>
                      </a:lnTo>
                      <a:lnTo>
                        <a:pt x="14" y="14"/>
                      </a:lnTo>
                      <a:lnTo>
                        <a:pt x="12" y="26"/>
                      </a:lnTo>
                      <a:lnTo>
                        <a:pt x="16" y="28"/>
                      </a:lnTo>
                      <a:lnTo>
                        <a:pt x="12" y="30"/>
                      </a:lnTo>
                      <a:lnTo>
                        <a:pt x="12" y="35"/>
                      </a:lnTo>
                      <a:lnTo>
                        <a:pt x="19" y="33"/>
                      </a:lnTo>
                      <a:lnTo>
                        <a:pt x="19" y="40"/>
                      </a:lnTo>
                      <a:lnTo>
                        <a:pt x="12" y="68"/>
                      </a:lnTo>
                      <a:lnTo>
                        <a:pt x="0" y="38"/>
                      </a:lnTo>
                      <a:lnTo>
                        <a:pt x="5" y="30"/>
                      </a:lnTo>
                      <a:lnTo>
                        <a:pt x="5" y="30"/>
                      </a:lnTo>
                      <a:lnTo>
                        <a:pt x="9" y="21"/>
                      </a:lnTo>
                      <a:lnTo>
                        <a:pt x="12" y="7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9" y="2"/>
                      </a:lnTo>
                      <a:lnTo>
                        <a:pt x="21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0" name="Freeform 158">
                  <a:extLst>
                    <a:ext uri="{FF2B5EF4-FFF2-40B4-BE49-F238E27FC236}">
                      <a16:creationId xmlns:a16="http://schemas.microsoft.com/office/drawing/2014/main" id="{269D00F6-5A0A-46AC-84BE-94E5630543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24932" y="2736365"/>
                  <a:ext cx="388180" cy="466227"/>
                </a:xfrm>
                <a:custGeom>
                  <a:avLst/>
                  <a:gdLst>
                    <a:gd name="T0" fmla="*/ 142 w 189"/>
                    <a:gd name="T1" fmla="*/ 194 h 227"/>
                    <a:gd name="T2" fmla="*/ 137 w 189"/>
                    <a:gd name="T3" fmla="*/ 218 h 227"/>
                    <a:gd name="T4" fmla="*/ 121 w 189"/>
                    <a:gd name="T5" fmla="*/ 220 h 227"/>
                    <a:gd name="T6" fmla="*/ 92 w 189"/>
                    <a:gd name="T7" fmla="*/ 206 h 227"/>
                    <a:gd name="T8" fmla="*/ 114 w 189"/>
                    <a:gd name="T9" fmla="*/ 199 h 227"/>
                    <a:gd name="T10" fmla="*/ 142 w 189"/>
                    <a:gd name="T11" fmla="*/ 194 h 227"/>
                    <a:gd name="T12" fmla="*/ 40 w 189"/>
                    <a:gd name="T13" fmla="*/ 133 h 227"/>
                    <a:gd name="T14" fmla="*/ 48 w 189"/>
                    <a:gd name="T15" fmla="*/ 175 h 227"/>
                    <a:gd name="T16" fmla="*/ 33 w 189"/>
                    <a:gd name="T17" fmla="*/ 180 h 227"/>
                    <a:gd name="T18" fmla="*/ 26 w 189"/>
                    <a:gd name="T19" fmla="*/ 149 h 227"/>
                    <a:gd name="T20" fmla="*/ 31 w 189"/>
                    <a:gd name="T21" fmla="*/ 137 h 227"/>
                    <a:gd name="T22" fmla="*/ 90 w 189"/>
                    <a:gd name="T23" fmla="*/ 7 h 227"/>
                    <a:gd name="T24" fmla="*/ 114 w 189"/>
                    <a:gd name="T25" fmla="*/ 14 h 227"/>
                    <a:gd name="T26" fmla="*/ 116 w 189"/>
                    <a:gd name="T27" fmla="*/ 36 h 227"/>
                    <a:gd name="T28" fmla="*/ 90 w 189"/>
                    <a:gd name="T29" fmla="*/ 40 h 227"/>
                    <a:gd name="T30" fmla="*/ 88 w 189"/>
                    <a:gd name="T31" fmla="*/ 57 h 227"/>
                    <a:gd name="T32" fmla="*/ 109 w 189"/>
                    <a:gd name="T33" fmla="*/ 81 h 227"/>
                    <a:gd name="T34" fmla="*/ 135 w 189"/>
                    <a:gd name="T35" fmla="*/ 116 h 227"/>
                    <a:gd name="T36" fmla="*/ 152 w 189"/>
                    <a:gd name="T37" fmla="*/ 121 h 227"/>
                    <a:gd name="T38" fmla="*/ 161 w 189"/>
                    <a:gd name="T39" fmla="*/ 133 h 227"/>
                    <a:gd name="T40" fmla="*/ 187 w 189"/>
                    <a:gd name="T41" fmla="*/ 149 h 227"/>
                    <a:gd name="T42" fmla="*/ 187 w 189"/>
                    <a:gd name="T43" fmla="*/ 161 h 227"/>
                    <a:gd name="T44" fmla="*/ 163 w 189"/>
                    <a:gd name="T45" fmla="*/ 147 h 227"/>
                    <a:gd name="T46" fmla="*/ 168 w 189"/>
                    <a:gd name="T47" fmla="*/ 171 h 227"/>
                    <a:gd name="T48" fmla="*/ 159 w 189"/>
                    <a:gd name="T49" fmla="*/ 182 h 227"/>
                    <a:gd name="T50" fmla="*/ 145 w 189"/>
                    <a:gd name="T51" fmla="*/ 201 h 227"/>
                    <a:gd name="T52" fmla="*/ 147 w 189"/>
                    <a:gd name="T53" fmla="*/ 182 h 227"/>
                    <a:gd name="T54" fmla="*/ 145 w 189"/>
                    <a:gd name="T55" fmla="*/ 166 h 227"/>
                    <a:gd name="T56" fmla="*/ 133 w 189"/>
                    <a:gd name="T57" fmla="*/ 154 h 227"/>
                    <a:gd name="T58" fmla="*/ 116 w 189"/>
                    <a:gd name="T59" fmla="*/ 140 h 227"/>
                    <a:gd name="T60" fmla="*/ 100 w 189"/>
                    <a:gd name="T61" fmla="*/ 130 h 227"/>
                    <a:gd name="T62" fmla="*/ 71 w 189"/>
                    <a:gd name="T63" fmla="*/ 107 h 227"/>
                    <a:gd name="T64" fmla="*/ 55 w 189"/>
                    <a:gd name="T65" fmla="*/ 74 h 227"/>
                    <a:gd name="T66" fmla="*/ 36 w 189"/>
                    <a:gd name="T67" fmla="*/ 62 h 227"/>
                    <a:gd name="T68" fmla="*/ 19 w 189"/>
                    <a:gd name="T69" fmla="*/ 76 h 227"/>
                    <a:gd name="T70" fmla="*/ 12 w 189"/>
                    <a:gd name="T71" fmla="*/ 69 h 227"/>
                    <a:gd name="T72" fmla="*/ 0 w 189"/>
                    <a:gd name="T73" fmla="*/ 47 h 227"/>
                    <a:gd name="T74" fmla="*/ 0 w 189"/>
                    <a:gd name="T75" fmla="*/ 33 h 227"/>
                    <a:gd name="T76" fmla="*/ 7 w 189"/>
                    <a:gd name="T77" fmla="*/ 31 h 227"/>
                    <a:gd name="T78" fmla="*/ 24 w 189"/>
                    <a:gd name="T79" fmla="*/ 21 h 227"/>
                    <a:gd name="T80" fmla="*/ 36 w 189"/>
                    <a:gd name="T81" fmla="*/ 26 h 227"/>
                    <a:gd name="T82" fmla="*/ 52 w 189"/>
                    <a:gd name="T83" fmla="*/ 19 h 227"/>
                    <a:gd name="T84" fmla="*/ 59 w 189"/>
                    <a:gd name="T85" fmla="*/ 5 h 227"/>
                    <a:gd name="T86" fmla="*/ 71 w 189"/>
                    <a:gd name="T87" fmla="*/ 5 h 227"/>
                    <a:gd name="T88" fmla="*/ 90 w 189"/>
                    <a:gd name="T89" fmla="*/ 7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9" h="227">
                      <a:moveTo>
                        <a:pt x="142" y="194"/>
                      </a:moveTo>
                      <a:lnTo>
                        <a:pt x="142" y="194"/>
                      </a:lnTo>
                      <a:lnTo>
                        <a:pt x="135" y="211"/>
                      </a:lnTo>
                      <a:lnTo>
                        <a:pt x="137" y="218"/>
                      </a:lnTo>
                      <a:lnTo>
                        <a:pt x="135" y="227"/>
                      </a:lnTo>
                      <a:lnTo>
                        <a:pt x="121" y="220"/>
                      </a:lnTo>
                      <a:lnTo>
                        <a:pt x="114" y="218"/>
                      </a:lnTo>
                      <a:lnTo>
                        <a:pt x="92" y="206"/>
                      </a:lnTo>
                      <a:lnTo>
                        <a:pt x="92" y="197"/>
                      </a:lnTo>
                      <a:lnTo>
                        <a:pt x="114" y="199"/>
                      </a:lnTo>
                      <a:lnTo>
                        <a:pt x="130" y="197"/>
                      </a:lnTo>
                      <a:lnTo>
                        <a:pt x="142" y="194"/>
                      </a:lnTo>
                      <a:close/>
                      <a:moveTo>
                        <a:pt x="40" y="133"/>
                      </a:moveTo>
                      <a:lnTo>
                        <a:pt x="40" y="133"/>
                      </a:lnTo>
                      <a:lnTo>
                        <a:pt x="50" y="147"/>
                      </a:lnTo>
                      <a:lnTo>
                        <a:pt x="48" y="175"/>
                      </a:lnTo>
                      <a:lnTo>
                        <a:pt x="40" y="173"/>
                      </a:lnTo>
                      <a:lnTo>
                        <a:pt x="33" y="180"/>
                      </a:lnTo>
                      <a:lnTo>
                        <a:pt x="26" y="175"/>
                      </a:lnTo>
                      <a:lnTo>
                        <a:pt x="26" y="149"/>
                      </a:lnTo>
                      <a:lnTo>
                        <a:pt x="22" y="137"/>
                      </a:lnTo>
                      <a:lnTo>
                        <a:pt x="31" y="137"/>
                      </a:lnTo>
                      <a:lnTo>
                        <a:pt x="40" y="133"/>
                      </a:lnTo>
                      <a:close/>
                      <a:moveTo>
                        <a:pt x="90" y="7"/>
                      </a:moveTo>
                      <a:lnTo>
                        <a:pt x="90" y="7"/>
                      </a:lnTo>
                      <a:lnTo>
                        <a:pt x="114" y="14"/>
                      </a:lnTo>
                      <a:lnTo>
                        <a:pt x="111" y="26"/>
                      </a:lnTo>
                      <a:lnTo>
                        <a:pt x="116" y="36"/>
                      </a:lnTo>
                      <a:lnTo>
                        <a:pt x="102" y="31"/>
                      </a:lnTo>
                      <a:lnTo>
                        <a:pt x="90" y="40"/>
                      </a:lnTo>
                      <a:lnTo>
                        <a:pt x="90" y="52"/>
                      </a:lnTo>
                      <a:lnTo>
                        <a:pt x="88" y="57"/>
                      </a:lnTo>
                      <a:lnTo>
                        <a:pt x="95" y="69"/>
                      </a:lnTo>
                      <a:lnTo>
                        <a:pt x="109" y="81"/>
                      </a:lnTo>
                      <a:lnTo>
                        <a:pt x="116" y="100"/>
                      </a:lnTo>
                      <a:lnTo>
                        <a:pt x="135" y="116"/>
                      </a:lnTo>
                      <a:lnTo>
                        <a:pt x="147" y="116"/>
                      </a:lnTo>
                      <a:lnTo>
                        <a:pt x="152" y="121"/>
                      </a:lnTo>
                      <a:lnTo>
                        <a:pt x="147" y="126"/>
                      </a:lnTo>
                      <a:lnTo>
                        <a:pt x="161" y="133"/>
                      </a:lnTo>
                      <a:lnTo>
                        <a:pt x="173" y="140"/>
                      </a:lnTo>
                      <a:lnTo>
                        <a:pt x="187" y="149"/>
                      </a:lnTo>
                      <a:lnTo>
                        <a:pt x="189" y="154"/>
                      </a:lnTo>
                      <a:lnTo>
                        <a:pt x="187" y="161"/>
                      </a:lnTo>
                      <a:lnTo>
                        <a:pt x="178" y="152"/>
                      </a:lnTo>
                      <a:lnTo>
                        <a:pt x="163" y="147"/>
                      </a:lnTo>
                      <a:lnTo>
                        <a:pt x="156" y="161"/>
                      </a:lnTo>
                      <a:lnTo>
                        <a:pt x="168" y="171"/>
                      </a:lnTo>
                      <a:lnTo>
                        <a:pt x="166" y="180"/>
                      </a:lnTo>
                      <a:lnTo>
                        <a:pt x="159" y="182"/>
                      </a:lnTo>
                      <a:lnTo>
                        <a:pt x="152" y="199"/>
                      </a:lnTo>
                      <a:lnTo>
                        <a:pt x="145" y="201"/>
                      </a:lnTo>
                      <a:lnTo>
                        <a:pt x="145" y="194"/>
                      </a:lnTo>
                      <a:lnTo>
                        <a:pt x="147" y="182"/>
                      </a:lnTo>
                      <a:lnTo>
                        <a:pt x="152" y="178"/>
                      </a:lnTo>
                      <a:lnTo>
                        <a:pt x="145" y="166"/>
                      </a:lnTo>
                      <a:lnTo>
                        <a:pt x="140" y="156"/>
                      </a:lnTo>
                      <a:lnTo>
                        <a:pt x="133" y="154"/>
                      </a:lnTo>
                      <a:lnTo>
                        <a:pt x="128" y="145"/>
                      </a:lnTo>
                      <a:lnTo>
                        <a:pt x="116" y="140"/>
                      </a:lnTo>
                      <a:lnTo>
                        <a:pt x="111" y="133"/>
                      </a:lnTo>
                      <a:lnTo>
                        <a:pt x="100" y="130"/>
                      </a:lnTo>
                      <a:lnTo>
                        <a:pt x="88" y="121"/>
                      </a:lnTo>
                      <a:lnTo>
                        <a:pt x="71" y="107"/>
                      </a:lnTo>
                      <a:lnTo>
                        <a:pt x="62" y="95"/>
                      </a:lnTo>
                      <a:lnTo>
                        <a:pt x="55" y="74"/>
                      </a:lnTo>
                      <a:lnTo>
                        <a:pt x="48" y="71"/>
                      </a:lnTo>
                      <a:lnTo>
                        <a:pt x="36" y="62"/>
                      </a:lnTo>
                      <a:lnTo>
                        <a:pt x="26" y="66"/>
                      </a:lnTo>
                      <a:lnTo>
                        <a:pt x="19" y="76"/>
                      </a:lnTo>
                      <a:lnTo>
                        <a:pt x="10" y="78"/>
                      </a:lnTo>
                      <a:lnTo>
                        <a:pt x="12" y="69"/>
                      </a:lnTo>
                      <a:lnTo>
                        <a:pt x="5" y="66"/>
                      </a:lnTo>
                      <a:lnTo>
                        <a:pt x="0" y="47"/>
                      </a:lnTo>
                      <a:lnTo>
                        <a:pt x="5" y="40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7" y="31"/>
                      </a:lnTo>
                      <a:lnTo>
                        <a:pt x="17" y="31"/>
                      </a:lnTo>
                      <a:lnTo>
                        <a:pt x="24" y="21"/>
                      </a:lnTo>
                      <a:lnTo>
                        <a:pt x="29" y="26"/>
                      </a:lnTo>
                      <a:lnTo>
                        <a:pt x="36" y="26"/>
                      </a:lnTo>
                      <a:lnTo>
                        <a:pt x="40" y="14"/>
                      </a:lnTo>
                      <a:lnTo>
                        <a:pt x="52" y="19"/>
                      </a:lnTo>
                      <a:lnTo>
                        <a:pt x="57" y="14"/>
                      </a:lnTo>
                      <a:lnTo>
                        <a:pt x="59" y="5"/>
                      </a:lnTo>
                      <a:lnTo>
                        <a:pt x="69" y="10"/>
                      </a:lnTo>
                      <a:lnTo>
                        <a:pt x="71" y="5"/>
                      </a:lnTo>
                      <a:lnTo>
                        <a:pt x="88" y="0"/>
                      </a:lnTo>
                      <a:lnTo>
                        <a:pt x="90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2" name="Freeform 164">
                  <a:extLst>
                    <a:ext uri="{FF2B5EF4-FFF2-40B4-BE49-F238E27FC236}">
                      <a16:creationId xmlns:a16="http://schemas.microsoft.com/office/drawing/2014/main" id="{7A62C359-EDDF-474A-B422-5D59D8CDC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8507" y="2352294"/>
                  <a:ext cx="102692" cy="437473"/>
                </a:xfrm>
                <a:custGeom>
                  <a:avLst/>
                  <a:gdLst>
                    <a:gd name="T0" fmla="*/ 50 w 50"/>
                    <a:gd name="T1" fmla="*/ 142 h 213"/>
                    <a:gd name="T2" fmla="*/ 34 w 50"/>
                    <a:gd name="T3" fmla="*/ 97 h 213"/>
                    <a:gd name="T4" fmla="*/ 26 w 50"/>
                    <a:gd name="T5" fmla="*/ 71 h 213"/>
                    <a:gd name="T6" fmla="*/ 26 w 50"/>
                    <a:gd name="T7" fmla="*/ 45 h 213"/>
                    <a:gd name="T8" fmla="*/ 22 w 50"/>
                    <a:gd name="T9" fmla="*/ 19 h 213"/>
                    <a:gd name="T10" fmla="*/ 17 w 50"/>
                    <a:gd name="T11" fmla="*/ 0 h 213"/>
                    <a:gd name="T12" fmla="*/ 10 w 50"/>
                    <a:gd name="T13" fmla="*/ 5 h 213"/>
                    <a:gd name="T14" fmla="*/ 17 w 50"/>
                    <a:gd name="T15" fmla="*/ 19 h 213"/>
                    <a:gd name="T16" fmla="*/ 0 w 50"/>
                    <a:gd name="T17" fmla="*/ 31 h 213"/>
                    <a:gd name="T18" fmla="*/ 0 w 50"/>
                    <a:gd name="T19" fmla="*/ 66 h 213"/>
                    <a:gd name="T20" fmla="*/ 10 w 50"/>
                    <a:gd name="T21" fmla="*/ 92 h 213"/>
                    <a:gd name="T22" fmla="*/ 10 w 50"/>
                    <a:gd name="T23" fmla="*/ 126 h 213"/>
                    <a:gd name="T24" fmla="*/ 5 w 50"/>
                    <a:gd name="T25" fmla="*/ 145 h 213"/>
                    <a:gd name="T26" fmla="*/ 8 w 50"/>
                    <a:gd name="T27" fmla="*/ 171 h 213"/>
                    <a:gd name="T28" fmla="*/ 5 w 50"/>
                    <a:gd name="T29" fmla="*/ 194 h 213"/>
                    <a:gd name="T30" fmla="*/ 8 w 50"/>
                    <a:gd name="T31" fmla="*/ 213 h 213"/>
                    <a:gd name="T32" fmla="*/ 19 w 50"/>
                    <a:gd name="T33" fmla="*/ 194 h 213"/>
                    <a:gd name="T34" fmla="*/ 31 w 50"/>
                    <a:gd name="T35" fmla="*/ 208 h 213"/>
                    <a:gd name="T36" fmla="*/ 31 w 50"/>
                    <a:gd name="T37" fmla="*/ 194 h 213"/>
                    <a:gd name="T38" fmla="*/ 15 w 50"/>
                    <a:gd name="T39" fmla="*/ 168 h 213"/>
                    <a:gd name="T40" fmla="*/ 24 w 50"/>
                    <a:gd name="T41" fmla="*/ 133 h 213"/>
                    <a:gd name="T42" fmla="*/ 50 w 50"/>
                    <a:gd name="T43" fmla="*/ 142 h 213"/>
                    <a:gd name="T44" fmla="*/ 50 w 50"/>
                    <a:gd name="T45" fmla="*/ 142 h 213"/>
                    <a:gd name="T46" fmla="*/ 50 w 50"/>
                    <a:gd name="T47" fmla="*/ 142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0" h="213">
                      <a:moveTo>
                        <a:pt x="50" y="142"/>
                      </a:moveTo>
                      <a:lnTo>
                        <a:pt x="34" y="97"/>
                      </a:lnTo>
                      <a:lnTo>
                        <a:pt x="26" y="71"/>
                      </a:lnTo>
                      <a:lnTo>
                        <a:pt x="26" y="45"/>
                      </a:lnTo>
                      <a:lnTo>
                        <a:pt x="22" y="19"/>
                      </a:lnTo>
                      <a:lnTo>
                        <a:pt x="17" y="0"/>
                      </a:lnTo>
                      <a:lnTo>
                        <a:pt x="10" y="5"/>
                      </a:lnTo>
                      <a:lnTo>
                        <a:pt x="17" y="19"/>
                      </a:lnTo>
                      <a:lnTo>
                        <a:pt x="0" y="31"/>
                      </a:lnTo>
                      <a:lnTo>
                        <a:pt x="0" y="66"/>
                      </a:lnTo>
                      <a:lnTo>
                        <a:pt x="10" y="92"/>
                      </a:lnTo>
                      <a:lnTo>
                        <a:pt x="10" y="126"/>
                      </a:lnTo>
                      <a:lnTo>
                        <a:pt x="5" y="145"/>
                      </a:lnTo>
                      <a:lnTo>
                        <a:pt x="8" y="171"/>
                      </a:lnTo>
                      <a:lnTo>
                        <a:pt x="5" y="194"/>
                      </a:lnTo>
                      <a:lnTo>
                        <a:pt x="8" y="213"/>
                      </a:lnTo>
                      <a:lnTo>
                        <a:pt x="19" y="194"/>
                      </a:lnTo>
                      <a:lnTo>
                        <a:pt x="31" y="208"/>
                      </a:lnTo>
                      <a:lnTo>
                        <a:pt x="31" y="194"/>
                      </a:lnTo>
                      <a:lnTo>
                        <a:pt x="15" y="168"/>
                      </a:lnTo>
                      <a:lnTo>
                        <a:pt x="24" y="133"/>
                      </a:lnTo>
                      <a:lnTo>
                        <a:pt x="50" y="142"/>
                      </a:lnTo>
                      <a:lnTo>
                        <a:pt x="50" y="142"/>
                      </a:lnTo>
                      <a:lnTo>
                        <a:pt x="50" y="14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33" name="Freeform 165">
                  <a:extLst>
                    <a:ext uri="{FF2B5EF4-FFF2-40B4-BE49-F238E27FC236}">
                      <a16:creationId xmlns:a16="http://schemas.microsoft.com/office/drawing/2014/main" id="{FB258834-3CA2-401A-9C50-397D34B5C4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01842" y="2810305"/>
                  <a:ext cx="538111" cy="612051"/>
                </a:xfrm>
                <a:custGeom>
                  <a:avLst/>
                  <a:gdLst>
                    <a:gd name="T0" fmla="*/ 85 w 262"/>
                    <a:gd name="T1" fmla="*/ 239 h 298"/>
                    <a:gd name="T2" fmla="*/ 78 w 262"/>
                    <a:gd name="T3" fmla="*/ 258 h 298"/>
                    <a:gd name="T4" fmla="*/ 64 w 262"/>
                    <a:gd name="T5" fmla="*/ 255 h 298"/>
                    <a:gd name="T6" fmla="*/ 49 w 262"/>
                    <a:gd name="T7" fmla="*/ 262 h 298"/>
                    <a:gd name="T8" fmla="*/ 56 w 262"/>
                    <a:gd name="T9" fmla="*/ 241 h 298"/>
                    <a:gd name="T10" fmla="*/ 73 w 262"/>
                    <a:gd name="T11" fmla="*/ 234 h 298"/>
                    <a:gd name="T12" fmla="*/ 85 w 262"/>
                    <a:gd name="T13" fmla="*/ 239 h 298"/>
                    <a:gd name="T14" fmla="*/ 189 w 262"/>
                    <a:gd name="T15" fmla="*/ 180 h 298"/>
                    <a:gd name="T16" fmla="*/ 182 w 262"/>
                    <a:gd name="T17" fmla="*/ 196 h 298"/>
                    <a:gd name="T18" fmla="*/ 175 w 262"/>
                    <a:gd name="T19" fmla="*/ 220 h 298"/>
                    <a:gd name="T20" fmla="*/ 127 w 262"/>
                    <a:gd name="T21" fmla="*/ 232 h 298"/>
                    <a:gd name="T22" fmla="*/ 94 w 262"/>
                    <a:gd name="T23" fmla="*/ 243 h 298"/>
                    <a:gd name="T24" fmla="*/ 64 w 262"/>
                    <a:gd name="T25" fmla="*/ 234 h 298"/>
                    <a:gd name="T26" fmla="*/ 26 w 262"/>
                    <a:gd name="T27" fmla="*/ 243 h 298"/>
                    <a:gd name="T28" fmla="*/ 30 w 262"/>
                    <a:gd name="T29" fmla="*/ 291 h 298"/>
                    <a:gd name="T30" fmla="*/ 14 w 262"/>
                    <a:gd name="T31" fmla="*/ 291 h 298"/>
                    <a:gd name="T32" fmla="*/ 7 w 262"/>
                    <a:gd name="T33" fmla="*/ 269 h 298"/>
                    <a:gd name="T34" fmla="*/ 16 w 262"/>
                    <a:gd name="T35" fmla="*/ 251 h 298"/>
                    <a:gd name="T36" fmla="*/ 40 w 262"/>
                    <a:gd name="T37" fmla="*/ 227 h 298"/>
                    <a:gd name="T38" fmla="*/ 85 w 262"/>
                    <a:gd name="T39" fmla="*/ 208 h 298"/>
                    <a:gd name="T40" fmla="*/ 118 w 262"/>
                    <a:gd name="T41" fmla="*/ 177 h 298"/>
                    <a:gd name="T42" fmla="*/ 153 w 262"/>
                    <a:gd name="T43" fmla="*/ 165 h 298"/>
                    <a:gd name="T44" fmla="*/ 172 w 262"/>
                    <a:gd name="T45" fmla="*/ 132 h 298"/>
                    <a:gd name="T46" fmla="*/ 177 w 262"/>
                    <a:gd name="T47" fmla="*/ 97 h 298"/>
                    <a:gd name="T48" fmla="*/ 203 w 262"/>
                    <a:gd name="T49" fmla="*/ 123 h 298"/>
                    <a:gd name="T50" fmla="*/ 189 w 262"/>
                    <a:gd name="T51" fmla="*/ 158 h 298"/>
                    <a:gd name="T52" fmla="*/ 189 w 262"/>
                    <a:gd name="T53" fmla="*/ 180 h 298"/>
                    <a:gd name="T54" fmla="*/ 236 w 262"/>
                    <a:gd name="T55" fmla="*/ 30 h 298"/>
                    <a:gd name="T56" fmla="*/ 248 w 262"/>
                    <a:gd name="T57" fmla="*/ 35 h 298"/>
                    <a:gd name="T58" fmla="*/ 262 w 262"/>
                    <a:gd name="T59" fmla="*/ 52 h 298"/>
                    <a:gd name="T60" fmla="*/ 224 w 262"/>
                    <a:gd name="T61" fmla="*/ 78 h 298"/>
                    <a:gd name="T62" fmla="*/ 189 w 262"/>
                    <a:gd name="T63" fmla="*/ 87 h 298"/>
                    <a:gd name="T64" fmla="*/ 170 w 262"/>
                    <a:gd name="T65" fmla="*/ 66 h 298"/>
                    <a:gd name="T66" fmla="*/ 196 w 262"/>
                    <a:gd name="T67" fmla="*/ 49 h 298"/>
                    <a:gd name="T68" fmla="*/ 203 w 262"/>
                    <a:gd name="T69" fmla="*/ 0 h 298"/>
                    <a:gd name="T70" fmla="*/ 236 w 262"/>
                    <a:gd name="T71" fmla="*/ 30 h 298"/>
                    <a:gd name="T72" fmla="*/ 236 w 262"/>
                    <a:gd name="T73" fmla="*/ 3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2" h="298">
                      <a:moveTo>
                        <a:pt x="85" y="239"/>
                      </a:moveTo>
                      <a:lnTo>
                        <a:pt x="85" y="239"/>
                      </a:lnTo>
                      <a:lnTo>
                        <a:pt x="87" y="246"/>
                      </a:lnTo>
                      <a:lnTo>
                        <a:pt x="78" y="258"/>
                      </a:lnTo>
                      <a:lnTo>
                        <a:pt x="71" y="251"/>
                      </a:lnTo>
                      <a:lnTo>
                        <a:pt x="64" y="255"/>
                      </a:lnTo>
                      <a:lnTo>
                        <a:pt x="59" y="267"/>
                      </a:lnTo>
                      <a:lnTo>
                        <a:pt x="49" y="262"/>
                      </a:lnTo>
                      <a:lnTo>
                        <a:pt x="49" y="253"/>
                      </a:lnTo>
                      <a:lnTo>
                        <a:pt x="56" y="241"/>
                      </a:lnTo>
                      <a:lnTo>
                        <a:pt x="66" y="243"/>
                      </a:lnTo>
                      <a:lnTo>
                        <a:pt x="73" y="234"/>
                      </a:lnTo>
                      <a:lnTo>
                        <a:pt x="85" y="239"/>
                      </a:lnTo>
                      <a:lnTo>
                        <a:pt x="85" y="239"/>
                      </a:lnTo>
                      <a:lnTo>
                        <a:pt x="85" y="239"/>
                      </a:lnTo>
                      <a:close/>
                      <a:moveTo>
                        <a:pt x="189" y="180"/>
                      </a:moveTo>
                      <a:lnTo>
                        <a:pt x="189" y="180"/>
                      </a:lnTo>
                      <a:lnTo>
                        <a:pt x="182" y="196"/>
                      </a:lnTo>
                      <a:lnTo>
                        <a:pt x="184" y="206"/>
                      </a:lnTo>
                      <a:lnTo>
                        <a:pt x="175" y="220"/>
                      </a:lnTo>
                      <a:lnTo>
                        <a:pt x="156" y="229"/>
                      </a:lnTo>
                      <a:lnTo>
                        <a:pt x="127" y="232"/>
                      </a:lnTo>
                      <a:lnTo>
                        <a:pt x="104" y="253"/>
                      </a:lnTo>
                      <a:lnTo>
                        <a:pt x="94" y="243"/>
                      </a:lnTo>
                      <a:lnTo>
                        <a:pt x="92" y="232"/>
                      </a:lnTo>
                      <a:lnTo>
                        <a:pt x="64" y="234"/>
                      </a:lnTo>
                      <a:lnTo>
                        <a:pt x="45" y="243"/>
                      </a:lnTo>
                      <a:lnTo>
                        <a:pt x="26" y="243"/>
                      </a:lnTo>
                      <a:lnTo>
                        <a:pt x="42" y="260"/>
                      </a:lnTo>
                      <a:lnTo>
                        <a:pt x="30" y="291"/>
                      </a:lnTo>
                      <a:lnTo>
                        <a:pt x="21" y="298"/>
                      </a:lnTo>
                      <a:lnTo>
                        <a:pt x="14" y="291"/>
                      </a:lnTo>
                      <a:lnTo>
                        <a:pt x="16" y="274"/>
                      </a:lnTo>
                      <a:lnTo>
                        <a:pt x="7" y="269"/>
                      </a:lnTo>
                      <a:lnTo>
                        <a:pt x="0" y="255"/>
                      </a:lnTo>
                      <a:lnTo>
                        <a:pt x="16" y="251"/>
                      </a:lnTo>
                      <a:lnTo>
                        <a:pt x="26" y="239"/>
                      </a:lnTo>
                      <a:lnTo>
                        <a:pt x="40" y="227"/>
                      </a:lnTo>
                      <a:lnTo>
                        <a:pt x="52" y="215"/>
                      </a:lnTo>
                      <a:lnTo>
                        <a:pt x="85" y="208"/>
                      </a:lnTo>
                      <a:lnTo>
                        <a:pt x="101" y="213"/>
                      </a:lnTo>
                      <a:lnTo>
                        <a:pt x="118" y="177"/>
                      </a:lnTo>
                      <a:lnTo>
                        <a:pt x="130" y="187"/>
                      </a:lnTo>
                      <a:lnTo>
                        <a:pt x="153" y="165"/>
                      </a:lnTo>
                      <a:lnTo>
                        <a:pt x="163" y="158"/>
                      </a:lnTo>
                      <a:lnTo>
                        <a:pt x="172" y="132"/>
                      </a:lnTo>
                      <a:lnTo>
                        <a:pt x="170" y="111"/>
                      </a:lnTo>
                      <a:lnTo>
                        <a:pt x="177" y="97"/>
                      </a:lnTo>
                      <a:lnTo>
                        <a:pt x="196" y="92"/>
                      </a:lnTo>
                      <a:lnTo>
                        <a:pt x="203" y="123"/>
                      </a:lnTo>
                      <a:lnTo>
                        <a:pt x="203" y="139"/>
                      </a:lnTo>
                      <a:lnTo>
                        <a:pt x="189" y="158"/>
                      </a:lnTo>
                      <a:lnTo>
                        <a:pt x="189" y="180"/>
                      </a:lnTo>
                      <a:lnTo>
                        <a:pt x="189" y="180"/>
                      </a:lnTo>
                      <a:lnTo>
                        <a:pt x="189" y="180"/>
                      </a:lnTo>
                      <a:close/>
                      <a:moveTo>
                        <a:pt x="236" y="30"/>
                      </a:moveTo>
                      <a:lnTo>
                        <a:pt x="236" y="30"/>
                      </a:lnTo>
                      <a:lnTo>
                        <a:pt x="248" y="35"/>
                      </a:lnTo>
                      <a:lnTo>
                        <a:pt x="258" y="26"/>
                      </a:lnTo>
                      <a:lnTo>
                        <a:pt x="262" y="52"/>
                      </a:lnTo>
                      <a:lnTo>
                        <a:pt x="239" y="56"/>
                      </a:lnTo>
                      <a:lnTo>
                        <a:pt x="224" y="78"/>
                      </a:lnTo>
                      <a:lnTo>
                        <a:pt x="198" y="64"/>
                      </a:lnTo>
                      <a:lnTo>
                        <a:pt x="189" y="87"/>
                      </a:lnTo>
                      <a:lnTo>
                        <a:pt x="172" y="87"/>
                      </a:lnTo>
                      <a:lnTo>
                        <a:pt x="170" y="66"/>
                      </a:lnTo>
                      <a:lnTo>
                        <a:pt x="177" y="49"/>
                      </a:lnTo>
                      <a:lnTo>
                        <a:pt x="196" y="49"/>
                      </a:lnTo>
                      <a:lnTo>
                        <a:pt x="198" y="16"/>
                      </a:lnTo>
                      <a:lnTo>
                        <a:pt x="203" y="0"/>
                      </a:lnTo>
                      <a:lnTo>
                        <a:pt x="224" y="23"/>
                      </a:lnTo>
                      <a:lnTo>
                        <a:pt x="236" y="30"/>
                      </a:lnTo>
                      <a:lnTo>
                        <a:pt x="236" y="30"/>
                      </a:lnTo>
                      <a:lnTo>
                        <a:pt x="236" y="3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4" name="Freeform 172">
                  <a:extLst>
                    <a:ext uri="{FF2B5EF4-FFF2-40B4-BE49-F238E27FC236}">
                      <a16:creationId xmlns:a16="http://schemas.microsoft.com/office/drawing/2014/main" id="{3659541E-E5D9-4C9A-8F0A-A87B2A08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2253" y="4015922"/>
                  <a:ext cx="174578" cy="139663"/>
                </a:xfrm>
                <a:custGeom>
                  <a:avLst/>
                  <a:gdLst>
                    <a:gd name="T0" fmla="*/ 83 w 85"/>
                    <a:gd name="T1" fmla="*/ 7 h 68"/>
                    <a:gd name="T2" fmla="*/ 83 w 85"/>
                    <a:gd name="T3" fmla="*/ 7 h 68"/>
                    <a:gd name="T4" fmla="*/ 85 w 85"/>
                    <a:gd name="T5" fmla="*/ 16 h 68"/>
                    <a:gd name="T6" fmla="*/ 83 w 85"/>
                    <a:gd name="T7" fmla="*/ 38 h 68"/>
                    <a:gd name="T8" fmla="*/ 57 w 85"/>
                    <a:gd name="T9" fmla="*/ 49 h 68"/>
                    <a:gd name="T10" fmla="*/ 64 w 85"/>
                    <a:gd name="T11" fmla="*/ 59 h 68"/>
                    <a:gd name="T12" fmla="*/ 47 w 85"/>
                    <a:gd name="T13" fmla="*/ 61 h 68"/>
                    <a:gd name="T14" fmla="*/ 33 w 85"/>
                    <a:gd name="T15" fmla="*/ 68 h 68"/>
                    <a:gd name="T16" fmla="*/ 19 w 85"/>
                    <a:gd name="T17" fmla="*/ 66 h 68"/>
                    <a:gd name="T18" fmla="*/ 14 w 85"/>
                    <a:gd name="T19" fmla="*/ 56 h 68"/>
                    <a:gd name="T20" fmla="*/ 5 w 85"/>
                    <a:gd name="T21" fmla="*/ 40 h 68"/>
                    <a:gd name="T22" fmla="*/ 0 w 85"/>
                    <a:gd name="T23" fmla="*/ 19 h 68"/>
                    <a:gd name="T24" fmla="*/ 12 w 85"/>
                    <a:gd name="T25" fmla="*/ 4 h 68"/>
                    <a:gd name="T26" fmla="*/ 33 w 85"/>
                    <a:gd name="T27" fmla="*/ 2 h 68"/>
                    <a:gd name="T28" fmla="*/ 47 w 85"/>
                    <a:gd name="T29" fmla="*/ 4 h 68"/>
                    <a:gd name="T30" fmla="*/ 62 w 85"/>
                    <a:gd name="T31" fmla="*/ 11 h 68"/>
                    <a:gd name="T32" fmla="*/ 69 w 85"/>
                    <a:gd name="T33" fmla="*/ 0 h 68"/>
                    <a:gd name="T34" fmla="*/ 83 w 85"/>
                    <a:gd name="T35" fmla="*/ 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5" h="68">
                      <a:moveTo>
                        <a:pt x="83" y="7"/>
                      </a:moveTo>
                      <a:lnTo>
                        <a:pt x="83" y="7"/>
                      </a:lnTo>
                      <a:lnTo>
                        <a:pt x="85" y="16"/>
                      </a:lnTo>
                      <a:lnTo>
                        <a:pt x="83" y="38"/>
                      </a:lnTo>
                      <a:lnTo>
                        <a:pt x="57" y="49"/>
                      </a:lnTo>
                      <a:lnTo>
                        <a:pt x="64" y="59"/>
                      </a:lnTo>
                      <a:lnTo>
                        <a:pt x="47" y="61"/>
                      </a:lnTo>
                      <a:lnTo>
                        <a:pt x="33" y="68"/>
                      </a:lnTo>
                      <a:lnTo>
                        <a:pt x="19" y="66"/>
                      </a:lnTo>
                      <a:lnTo>
                        <a:pt x="14" y="56"/>
                      </a:lnTo>
                      <a:lnTo>
                        <a:pt x="5" y="40"/>
                      </a:lnTo>
                      <a:lnTo>
                        <a:pt x="0" y="19"/>
                      </a:lnTo>
                      <a:lnTo>
                        <a:pt x="12" y="4"/>
                      </a:lnTo>
                      <a:lnTo>
                        <a:pt x="33" y="2"/>
                      </a:lnTo>
                      <a:lnTo>
                        <a:pt x="47" y="4"/>
                      </a:lnTo>
                      <a:lnTo>
                        <a:pt x="62" y="11"/>
                      </a:lnTo>
                      <a:lnTo>
                        <a:pt x="69" y="0"/>
                      </a:lnTo>
                      <a:lnTo>
                        <a:pt x="83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5" name="Freeform 174">
                  <a:extLst>
                    <a:ext uri="{FF2B5EF4-FFF2-40B4-BE49-F238E27FC236}">
                      <a16:creationId xmlns:a16="http://schemas.microsoft.com/office/drawing/2014/main" id="{379BB75A-8AE1-4A10-8B4D-55793E08E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2890" y="3107527"/>
                  <a:ext cx="110909" cy="170470"/>
                </a:xfrm>
                <a:custGeom>
                  <a:avLst/>
                  <a:gdLst>
                    <a:gd name="T0" fmla="*/ 35 w 54"/>
                    <a:gd name="T1" fmla="*/ 0 h 83"/>
                    <a:gd name="T2" fmla="*/ 35 w 54"/>
                    <a:gd name="T3" fmla="*/ 0 h 83"/>
                    <a:gd name="T4" fmla="*/ 49 w 54"/>
                    <a:gd name="T5" fmla="*/ 24 h 83"/>
                    <a:gd name="T6" fmla="*/ 54 w 54"/>
                    <a:gd name="T7" fmla="*/ 38 h 83"/>
                    <a:gd name="T8" fmla="*/ 54 w 54"/>
                    <a:gd name="T9" fmla="*/ 59 h 83"/>
                    <a:gd name="T10" fmla="*/ 47 w 54"/>
                    <a:gd name="T11" fmla="*/ 71 h 83"/>
                    <a:gd name="T12" fmla="*/ 33 w 54"/>
                    <a:gd name="T13" fmla="*/ 73 h 83"/>
                    <a:gd name="T14" fmla="*/ 19 w 54"/>
                    <a:gd name="T15" fmla="*/ 83 h 83"/>
                    <a:gd name="T16" fmla="*/ 4 w 54"/>
                    <a:gd name="T17" fmla="*/ 83 h 83"/>
                    <a:gd name="T18" fmla="*/ 2 w 54"/>
                    <a:gd name="T19" fmla="*/ 73 h 83"/>
                    <a:gd name="T20" fmla="*/ 7 w 54"/>
                    <a:gd name="T21" fmla="*/ 59 h 83"/>
                    <a:gd name="T22" fmla="*/ 0 w 54"/>
                    <a:gd name="T23" fmla="*/ 38 h 83"/>
                    <a:gd name="T24" fmla="*/ 9 w 54"/>
                    <a:gd name="T25" fmla="*/ 36 h 83"/>
                    <a:gd name="T26" fmla="*/ 0 w 54"/>
                    <a:gd name="T27" fmla="*/ 17 h 83"/>
                    <a:gd name="T28" fmla="*/ 0 w 54"/>
                    <a:gd name="T29" fmla="*/ 17 h 83"/>
                    <a:gd name="T30" fmla="*/ 9 w 54"/>
                    <a:gd name="T31" fmla="*/ 17 h 83"/>
                    <a:gd name="T32" fmla="*/ 14 w 54"/>
                    <a:gd name="T33" fmla="*/ 7 h 83"/>
                    <a:gd name="T34" fmla="*/ 26 w 54"/>
                    <a:gd name="T35" fmla="*/ 7 h 83"/>
                    <a:gd name="T36" fmla="*/ 33 w 54"/>
                    <a:gd name="T37" fmla="*/ 5 h 83"/>
                    <a:gd name="T38" fmla="*/ 35 w 54"/>
                    <a:gd name="T39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" h="83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49" y="24"/>
                      </a:lnTo>
                      <a:lnTo>
                        <a:pt x="54" y="38"/>
                      </a:lnTo>
                      <a:lnTo>
                        <a:pt x="54" y="59"/>
                      </a:lnTo>
                      <a:lnTo>
                        <a:pt x="47" y="71"/>
                      </a:lnTo>
                      <a:lnTo>
                        <a:pt x="33" y="73"/>
                      </a:lnTo>
                      <a:lnTo>
                        <a:pt x="19" y="83"/>
                      </a:lnTo>
                      <a:lnTo>
                        <a:pt x="4" y="83"/>
                      </a:lnTo>
                      <a:lnTo>
                        <a:pt x="2" y="73"/>
                      </a:lnTo>
                      <a:lnTo>
                        <a:pt x="7" y="59"/>
                      </a:lnTo>
                      <a:lnTo>
                        <a:pt x="0" y="38"/>
                      </a:lnTo>
                      <a:lnTo>
                        <a:pt x="9" y="3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9" y="17"/>
                      </a:lnTo>
                      <a:lnTo>
                        <a:pt x="14" y="7"/>
                      </a:lnTo>
                      <a:lnTo>
                        <a:pt x="26" y="7"/>
                      </a:lnTo>
                      <a:lnTo>
                        <a:pt x="33" y="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6" name="Freeform 176">
                  <a:extLst>
                    <a:ext uri="{FF2B5EF4-FFF2-40B4-BE49-F238E27FC236}">
                      <a16:creationId xmlns:a16="http://schemas.microsoft.com/office/drawing/2014/main" id="{4D8E7B6B-9EC1-4802-B9B6-B4B996C43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6512" y="2917105"/>
                  <a:ext cx="53401" cy="61616"/>
                </a:xfrm>
                <a:custGeom>
                  <a:avLst/>
                  <a:gdLst>
                    <a:gd name="T0" fmla="*/ 22 w 26"/>
                    <a:gd name="T1" fmla="*/ 9 h 30"/>
                    <a:gd name="T2" fmla="*/ 22 w 26"/>
                    <a:gd name="T3" fmla="*/ 9 h 30"/>
                    <a:gd name="T4" fmla="*/ 24 w 26"/>
                    <a:gd name="T5" fmla="*/ 12 h 30"/>
                    <a:gd name="T6" fmla="*/ 26 w 26"/>
                    <a:gd name="T7" fmla="*/ 12 h 30"/>
                    <a:gd name="T8" fmla="*/ 26 w 26"/>
                    <a:gd name="T9" fmla="*/ 16 h 30"/>
                    <a:gd name="T10" fmla="*/ 24 w 26"/>
                    <a:gd name="T11" fmla="*/ 21 h 30"/>
                    <a:gd name="T12" fmla="*/ 24 w 26"/>
                    <a:gd name="T13" fmla="*/ 21 h 30"/>
                    <a:gd name="T14" fmla="*/ 22 w 26"/>
                    <a:gd name="T15" fmla="*/ 21 h 30"/>
                    <a:gd name="T16" fmla="*/ 12 w 26"/>
                    <a:gd name="T17" fmla="*/ 26 h 30"/>
                    <a:gd name="T18" fmla="*/ 10 w 26"/>
                    <a:gd name="T19" fmla="*/ 30 h 30"/>
                    <a:gd name="T20" fmla="*/ 8 w 26"/>
                    <a:gd name="T21" fmla="*/ 30 h 30"/>
                    <a:gd name="T22" fmla="*/ 8 w 26"/>
                    <a:gd name="T23" fmla="*/ 21 h 30"/>
                    <a:gd name="T24" fmla="*/ 3 w 26"/>
                    <a:gd name="T25" fmla="*/ 21 h 30"/>
                    <a:gd name="T26" fmla="*/ 0 w 26"/>
                    <a:gd name="T27" fmla="*/ 14 h 30"/>
                    <a:gd name="T28" fmla="*/ 3 w 26"/>
                    <a:gd name="T29" fmla="*/ 9 h 30"/>
                    <a:gd name="T30" fmla="*/ 8 w 26"/>
                    <a:gd name="T31" fmla="*/ 7 h 30"/>
                    <a:gd name="T32" fmla="*/ 10 w 26"/>
                    <a:gd name="T33" fmla="*/ 0 h 30"/>
                    <a:gd name="T34" fmla="*/ 12 w 26"/>
                    <a:gd name="T35" fmla="*/ 0 h 30"/>
                    <a:gd name="T36" fmla="*/ 15 w 26"/>
                    <a:gd name="T37" fmla="*/ 2 h 30"/>
                    <a:gd name="T38" fmla="*/ 17 w 26"/>
                    <a:gd name="T39" fmla="*/ 4 h 30"/>
                    <a:gd name="T40" fmla="*/ 19 w 26"/>
                    <a:gd name="T41" fmla="*/ 7 h 30"/>
                    <a:gd name="T42" fmla="*/ 22 w 26"/>
                    <a:gd name="T43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30">
                      <a:moveTo>
                        <a:pt x="22" y="9"/>
                      </a:moveTo>
                      <a:lnTo>
                        <a:pt x="22" y="9"/>
                      </a:lnTo>
                      <a:lnTo>
                        <a:pt x="24" y="12"/>
                      </a:lnTo>
                      <a:lnTo>
                        <a:pt x="26" y="12"/>
                      </a:lnTo>
                      <a:lnTo>
                        <a:pt x="26" y="16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2" y="21"/>
                      </a:lnTo>
                      <a:lnTo>
                        <a:pt x="12" y="26"/>
                      </a:lnTo>
                      <a:lnTo>
                        <a:pt x="10" y="30"/>
                      </a:lnTo>
                      <a:lnTo>
                        <a:pt x="8" y="30"/>
                      </a:lnTo>
                      <a:lnTo>
                        <a:pt x="8" y="21"/>
                      </a:lnTo>
                      <a:lnTo>
                        <a:pt x="3" y="21"/>
                      </a:lnTo>
                      <a:lnTo>
                        <a:pt x="0" y="14"/>
                      </a:lnTo>
                      <a:lnTo>
                        <a:pt x="3" y="9"/>
                      </a:lnTo>
                      <a:lnTo>
                        <a:pt x="8" y="7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7" y="4"/>
                      </a:lnTo>
                      <a:lnTo>
                        <a:pt x="19" y="7"/>
                      </a:lnTo>
                      <a:lnTo>
                        <a:pt x="22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7" name="Freeform 178">
                  <a:extLst>
                    <a:ext uri="{FF2B5EF4-FFF2-40B4-BE49-F238E27FC236}">
                      <a16:creationId xmlns:a16="http://schemas.microsoft.com/office/drawing/2014/main" id="{D8CD6D9A-66C9-48F4-A1A1-A61CA27AE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7617" y="3461379"/>
                  <a:ext cx="61616" cy="57508"/>
                </a:xfrm>
                <a:custGeom>
                  <a:avLst/>
                  <a:gdLst>
                    <a:gd name="T0" fmla="*/ 30 w 30"/>
                    <a:gd name="T1" fmla="*/ 28 h 28"/>
                    <a:gd name="T2" fmla="*/ 30 w 30"/>
                    <a:gd name="T3" fmla="*/ 28 h 28"/>
                    <a:gd name="T4" fmla="*/ 19 w 30"/>
                    <a:gd name="T5" fmla="*/ 28 h 28"/>
                    <a:gd name="T6" fmla="*/ 14 w 30"/>
                    <a:gd name="T7" fmla="*/ 21 h 28"/>
                    <a:gd name="T8" fmla="*/ 0 w 30"/>
                    <a:gd name="T9" fmla="*/ 19 h 28"/>
                    <a:gd name="T10" fmla="*/ 11 w 30"/>
                    <a:gd name="T11" fmla="*/ 0 h 28"/>
                    <a:gd name="T12" fmla="*/ 23 w 30"/>
                    <a:gd name="T13" fmla="*/ 2 h 28"/>
                    <a:gd name="T14" fmla="*/ 26 w 30"/>
                    <a:gd name="T15" fmla="*/ 9 h 28"/>
                    <a:gd name="T16" fmla="*/ 26 w 30"/>
                    <a:gd name="T17" fmla="*/ 14 h 28"/>
                    <a:gd name="T18" fmla="*/ 30 w 30"/>
                    <a:gd name="T1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8">
                      <a:moveTo>
                        <a:pt x="30" y="28"/>
                      </a:moveTo>
                      <a:lnTo>
                        <a:pt x="30" y="28"/>
                      </a:lnTo>
                      <a:lnTo>
                        <a:pt x="19" y="28"/>
                      </a:lnTo>
                      <a:lnTo>
                        <a:pt x="14" y="21"/>
                      </a:lnTo>
                      <a:lnTo>
                        <a:pt x="0" y="19"/>
                      </a:lnTo>
                      <a:lnTo>
                        <a:pt x="11" y="0"/>
                      </a:lnTo>
                      <a:lnTo>
                        <a:pt x="23" y="2"/>
                      </a:lnTo>
                      <a:lnTo>
                        <a:pt x="26" y="9"/>
                      </a:lnTo>
                      <a:lnTo>
                        <a:pt x="26" y="14"/>
                      </a:lnTo>
                      <a:lnTo>
                        <a:pt x="30" y="2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8" name="Freeform 184">
                  <a:extLst>
                    <a:ext uri="{FF2B5EF4-FFF2-40B4-BE49-F238E27FC236}">
                      <a16:creationId xmlns:a16="http://schemas.microsoft.com/office/drawing/2014/main" id="{A9A886D9-780D-47AB-9859-34EF0583D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9044" y="4219252"/>
                  <a:ext cx="129394" cy="141717"/>
                </a:xfrm>
                <a:custGeom>
                  <a:avLst/>
                  <a:gdLst>
                    <a:gd name="T0" fmla="*/ 37 w 63"/>
                    <a:gd name="T1" fmla="*/ 19 h 69"/>
                    <a:gd name="T2" fmla="*/ 37 w 63"/>
                    <a:gd name="T3" fmla="*/ 19 h 69"/>
                    <a:gd name="T4" fmla="*/ 42 w 63"/>
                    <a:gd name="T5" fmla="*/ 19 h 69"/>
                    <a:gd name="T6" fmla="*/ 45 w 63"/>
                    <a:gd name="T7" fmla="*/ 14 h 69"/>
                    <a:gd name="T8" fmla="*/ 49 w 63"/>
                    <a:gd name="T9" fmla="*/ 14 h 69"/>
                    <a:gd name="T10" fmla="*/ 47 w 63"/>
                    <a:gd name="T11" fmla="*/ 19 h 69"/>
                    <a:gd name="T12" fmla="*/ 49 w 63"/>
                    <a:gd name="T13" fmla="*/ 26 h 69"/>
                    <a:gd name="T14" fmla="*/ 47 w 63"/>
                    <a:gd name="T15" fmla="*/ 33 h 69"/>
                    <a:gd name="T16" fmla="*/ 52 w 63"/>
                    <a:gd name="T17" fmla="*/ 38 h 69"/>
                    <a:gd name="T18" fmla="*/ 56 w 63"/>
                    <a:gd name="T19" fmla="*/ 38 h 69"/>
                    <a:gd name="T20" fmla="*/ 63 w 63"/>
                    <a:gd name="T21" fmla="*/ 45 h 69"/>
                    <a:gd name="T22" fmla="*/ 63 w 63"/>
                    <a:gd name="T23" fmla="*/ 52 h 69"/>
                    <a:gd name="T24" fmla="*/ 61 w 63"/>
                    <a:gd name="T25" fmla="*/ 54 h 69"/>
                    <a:gd name="T26" fmla="*/ 61 w 63"/>
                    <a:gd name="T27" fmla="*/ 66 h 69"/>
                    <a:gd name="T28" fmla="*/ 56 w 63"/>
                    <a:gd name="T29" fmla="*/ 69 h 69"/>
                    <a:gd name="T30" fmla="*/ 40 w 63"/>
                    <a:gd name="T31" fmla="*/ 62 h 69"/>
                    <a:gd name="T32" fmla="*/ 26 w 63"/>
                    <a:gd name="T33" fmla="*/ 47 h 69"/>
                    <a:gd name="T34" fmla="*/ 11 w 63"/>
                    <a:gd name="T35" fmla="*/ 38 h 69"/>
                    <a:gd name="T36" fmla="*/ 0 w 63"/>
                    <a:gd name="T37" fmla="*/ 28 h 69"/>
                    <a:gd name="T38" fmla="*/ 4 w 63"/>
                    <a:gd name="T39" fmla="*/ 24 h 69"/>
                    <a:gd name="T40" fmla="*/ 4 w 63"/>
                    <a:gd name="T41" fmla="*/ 19 h 69"/>
                    <a:gd name="T42" fmla="*/ 11 w 63"/>
                    <a:gd name="T43" fmla="*/ 10 h 69"/>
                    <a:gd name="T44" fmla="*/ 21 w 63"/>
                    <a:gd name="T45" fmla="*/ 2 h 69"/>
                    <a:gd name="T46" fmla="*/ 23 w 63"/>
                    <a:gd name="T47" fmla="*/ 2 h 69"/>
                    <a:gd name="T48" fmla="*/ 28 w 63"/>
                    <a:gd name="T49" fmla="*/ 0 h 69"/>
                    <a:gd name="T50" fmla="*/ 35 w 63"/>
                    <a:gd name="T51" fmla="*/ 10 h 69"/>
                    <a:gd name="T52" fmla="*/ 33 w 63"/>
                    <a:gd name="T53" fmla="*/ 17 h 69"/>
                    <a:gd name="T54" fmla="*/ 37 w 63"/>
                    <a:gd name="T55" fmla="*/ 1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3" h="69">
                      <a:moveTo>
                        <a:pt x="37" y="19"/>
                      </a:moveTo>
                      <a:lnTo>
                        <a:pt x="37" y="19"/>
                      </a:lnTo>
                      <a:lnTo>
                        <a:pt x="42" y="19"/>
                      </a:lnTo>
                      <a:lnTo>
                        <a:pt x="45" y="14"/>
                      </a:lnTo>
                      <a:lnTo>
                        <a:pt x="49" y="14"/>
                      </a:lnTo>
                      <a:lnTo>
                        <a:pt x="47" y="19"/>
                      </a:lnTo>
                      <a:lnTo>
                        <a:pt x="49" y="26"/>
                      </a:lnTo>
                      <a:lnTo>
                        <a:pt x="47" y="33"/>
                      </a:lnTo>
                      <a:lnTo>
                        <a:pt x="52" y="38"/>
                      </a:lnTo>
                      <a:lnTo>
                        <a:pt x="56" y="38"/>
                      </a:lnTo>
                      <a:lnTo>
                        <a:pt x="63" y="45"/>
                      </a:lnTo>
                      <a:lnTo>
                        <a:pt x="63" y="52"/>
                      </a:lnTo>
                      <a:lnTo>
                        <a:pt x="61" y="54"/>
                      </a:lnTo>
                      <a:lnTo>
                        <a:pt x="61" y="66"/>
                      </a:lnTo>
                      <a:lnTo>
                        <a:pt x="56" y="69"/>
                      </a:lnTo>
                      <a:lnTo>
                        <a:pt x="40" y="62"/>
                      </a:lnTo>
                      <a:lnTo>
                        <a:pt x="26" y="47"/>
                      </a:lnTo>
                      <a:lnTo>
                        <a:pt x="11" y="38"/>
                      </a:lnTo>
                      <a:lnTo>
                        <a:pt x="0" y="28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11" y="10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8" y="0"/>
                      </a:lnTo>
                      <a:lnTo>
                        <a:pt x="35" y="10"/>
                      </a:lnTo>
                      <a:lnTo>
                        <a:pt x="33" y="17"/>
                      </a:lnTo>
                      <a:lnTo>
                        <a:pt x="37" y="1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9" name="Freeform 186">
                  <a:extLst>
                    <a:ext uri="{FF2B5EF4-FFF2-40B4-BE49-F238E27FC236}">
                      <a16:creationId xmlns:a16="http://schemas.microsoft.com/office/drawing/2014/main" id="{65F00491-C5E9-48F5-90FC-88D20D744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7088" y="3344308"/>
                  <a:ext cx="525788" cy="501142"/>
                </a:xfrm>
                <a:custGeom>
                  <a:avLst/>
                  <a:gdLst>
                    <a:gd name="T0" fmla="*/ 36 w 256"/>
                    <a:gd name="T1" fmla="*/ 0 h 244"/>
                    <a:gd name="T2" fmla="*/ 36 w 256"/>
                    <a:gd name="T3" fmla="*/ 0 h 244"/>
                    <a:gd name="T4" fmla="*/ 55 w 256"/>
                    <a:gd name="T5" fmla="*/ 5 h 244"/>
                    <a:gd name="T6" fmla="*/ 62 w 256"/>
                    <a:gd name="T7" fmla="*/ 2 h 244"/>
                    <a:gd name="T8" fmla="*/ 74 w 256"/>
                    <a:gd name="T9" fmla="*/ 7 h 244"/>
                    <a:gd name="T10" fmla="*/ 97 w 256"/>
                    <a:gd name="T11" fmla="*/ 17 h 244"/>
                    <a:gd name="T12" fmla="*/ 105 w 256"/>
                    <a:gd name="T13" fmla="*/ 33 h 244"/>
                    <a:gd name="T14" fmla="*/ 119 w 256"/>
                    <a:gd name="T15" fmla="*/ 36 h 244"/>
                    <a:gd name="T16" fmla="*/ 142 w 256"/>
                    <a:gd name="T17" fmla="*/ 43 h 244"/>
                    <a:gd name="T18" fmla="*/ 159 w 256"/>
                    <a:gd name="T19" fmla="*/ 52 h 244"/>
                    <a:gd name="T20" fmla="*/ 166 w 256"/>
                    <a:gd name="T21" fmla="*/ 47 h 244"/>
                    <a:gd name="T22" fmla="*/ 173 w 256"/>
                    <a:gd name="T23" fmla="*/ 40 h 244"/>
                    <a:gd name="T24" fmla="*/ 171 w 256"/>
                    <a:gd name="T25" fmla="*/ 26 h 244"/>
                    <a:gd name="T26" fmla="*/ 175 w 256"/>
                    <a:gd name="T27" fmla="*/ 17 h 244"/>
                    <a:gd name="T28" fmla="*/ 187 w 256"/>
                    <a:gd name="T29" fmla="*/ 7 h 244"/>
                    <a:gd name="T30" fmla="*/ 199 w 256"/>
                    <a:gd name="T31" fmla="*/ 5 h 244"/>
                    <a:gd name="T32" fmla="*/ 220 w 256"/>
                    <a:gd name="T33" fmla="*/ 7 h 244"/>
                    <a:gd name="T34" fmla="*/ 225 w 256"/>
                    <a:gd name="T35" fmla="*/ 17 h 244"/>
                    <a:gd name="T36" fmla="*/ 232 w 256"/>
                    <a:gd name="T37" fmla="*/ 17 h 244"/>
                    <a:gd name="T38" fmla="*/ 237 w 256"/>
                    <a:gd name="T39" fmla="*/ 21 h 244"/>
                    <a:gd name="T40" fmla="*/ 254 w 256"/>
                    <a:gd name="T41" fmla="*/ 21 h 244"/>
                    <a:gd name="T42" fmla="*/ 256 w 256"/>
                    <a:gd name="T43" fmla="*/ 28 h 244"/>
                    <a:gd name="T44" fmla="*/ 251 w 256"/>
                    <a:gd name="T45" fmla="*/ 38 h 244"/>
                    <a:gd name="T46" fmla="*/ 254 w 256"/>
                    <a:gd name="T47" fmla="*/ 45 h 244"/>
                    <a:gd name="T48" fmla="*/ 251 w 256"/>
                    <a:gd name="T49" fmla="*/ 57 h 244"/>
                    <a:gd name="T50" fmla="*/ 254 w 256"/>
                    <a:gd name="T51" fmla="*/ 71 h 244"/>
                    <a:gd name="T52" fmla="*/ 254 w 256"/>
                    <a:gd name="T53" fmla="*/ 137 h 244"/>
                    <a:gd name="T54" fmla="*/ 254 w 256"/>
                    <a:gd name="T55" fmla="*/ 201 h 244"/>
                    <a:gd name="T56" fmla="*/ 254 w 256"/>
                    <a:gd name="T57" fmla="*/ 234 h 244"/>
                    <a:gd name="T58" fmla="*/ 237 w 256"/>
                    <a:gd name="T59" fmla="*/ 234 h 244"/>
                    <a:gd name="T60" fmla="*/ 237 w 256"/>
                    <a:gd name="T61" fmla="*/ 244 h 244"/>
                    <a:gd name="T62" fmla="*/ 171 w 256"/>
                    <a:gd name="T63" fmla="*/ 211 h 244"/>
                    <a:gd name="T64" fmla="*/ 107 w 256"/>
                    <a:gd name="T65" fmla="*/ 178 h 244"/>
                    <a:gd name="T66" fmla="*/ 90 w 256"/>
                    <a:gd name="T67" fmla="*/ 187 h 244"/>
                    <a:gd name="T68" fmla="*/ 78 w 256"/>
                    <a:gd name="T69" fmla="*/ 192 h 244"/>
                    <a:gd name="T70" fmla="*/ 69 w 256"/>
                    <a:gd name="T71" fmla="*/ 185 h 244"/>
                    <a:gd name="T72" fmla="*/ 43 w 256"/>
                    <a:gd name="T73" fmla="*/ 175 h 244"/>
                    <a:gd name="T74" fmla="*/ 36 w 256"/>
                    <a:gd name="T75" fmla="*/ 166 h 244"/>
                    <a:gd name="T76" fmla="*/ 24 w 256"/>
                    <a:gd name="T77" fmla="*/ 156 h 244"/>
                    <a:gd name="T78" fmla="*/ 17 w 256"/>
                    <a:gd name="T79" fmla="*/ 159 h 244"/>
                    <a:gd name="T80" fmla="*/ 10 w 256"/>
                    <a:gd name="T81" fmla="*/ 149 h 244"/>
                    <a:gd name="T82" fmla="*/ 10 w 256"/>
                    <a:gd name="T83" fmla="*/ 142 h 244"/>
                    <a:gd name="T84" fmla="*/ 0 w 256"/>
                    <a:gd name="T85" fmla="*/ 128 h 244"/>
                    <a:gd name="T86" fmla="*/ 8 w 256"/>
                    <a:gd name="T87" fmla="*/ 123 h 244"/>
                    <a:gd name="T88" fmla="*/ 5 w 256"/>
                    <a:gd name="T89" fmla="*/ 109 h 244"/>
                    <a:gd name="T90" fmla="*/ 8 w 256"/>
                    <a:gd name="T91" fmla="*/ 99 h 244"/>
                    <a:gd name="T92" fmla="*/ 8 w 256"/>
                    <a:gd name="T93" fmla="*/ 92 h 244"/>
                    <a:gd name="T94" fmla="*/ 10 w 256"/>
                    <a:gd name="T95" fmla="*/ 78 h 244"/>
                    <a:gd name="T96" fmla="*/ 10 w 256"/>
                    <a:gd name="T97" fmla="*/ 69 h 244"/>
                    <a:gd name="T98" fmla="*/ 3 w 256"/>
                    <a:gd name="T99" fmla="*/ 52 h 244"/>
                    <a:gd name="T100" fmla="*/ 10 w 256"/>
                    <a:gd name="T101" fmla="*/ 47 h 244"/>
                    <a:gd name="T102" fmla="*/ 12 w 256"/>
                    <a:gd name="T103" fmla="*/ 40 h 244"/>
                    <a:gd name="T104" fmla="*/ 10 w 256"/>
                    <a:gd name="T105" fmla="*/ 33 h 244"/>
                    <a:gd name="T106" fmla="*/ 22 w 256"/>
                    <a:gd name="T107" fmla="*/ 24 h 244"/>
                    <a:gd name="T108" fmla="*/ 26 w 256"/>
                    <a:gd name="T109" fmla="*/ 19 h 244"/>
                    <a:gd name="T110" fmla="*/ 36 w 256"/>
                    <a:gd name="T111" fmla="*/ 14 h 244"/>
                    <a:gd name="T112" fmla="*/ 36 w 256"/>
                    <a:gd name="T113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56" h="244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5" y="5"/>
                      </a:lnTo>
                      <a:lnTo>
                        <a:pt x="62" y="2"/>
                      </a:lnTo>
                      <a:lnTo>
                        <a:pt x="74" y="7"/>
                      </a:lnTo>
                      <a:lnTo>
                        <a:pt x="97" y="17"/>
                      </a:lnTo>
                      <a:lnTo>
                        <a:pt x="105" y="33"/>
                      </a:lnTo>
                      <a:lnTo>
                        <a:pt x="119" y="36"/>
                      </a:lnTo>
                      <a:lnTo>
                        <a:pt x="142" y="43"/>
                      </a:lnTo>
                      <a:lnTo>
                        <a:pt x="159" y="52"/>
                      </a:lnTo>
                      <a:lnTo>
                        <a:pt x="166" y="47"/>
                      </a:lnTo>
                      <a:lnTo>
                        <a:pt x="173" y="40"/>
                      </a:lnTo>
                      <a:lnTo>
                        <a:pt x="171" y="26"/>
                      </a:lnTo>
                      <a:lnTo>
                        <a:pt x="175" y="17"/>
                      </a:lnTo>
                      <a:lnTo>
                        <a:pt x="187" y="7"/>
                      </a:lnTo>
                      <a:lnTo>
                        <a:pt x="199" y="5"/>
                      </a:lnTo>
                      <a:lnTo>
                        <a:pt x="220" y="7"/>
                      </a:lnTo>
                      <a:lnTo>
                        <a:pt x="225" y="17"/>
                      </a:lnTo>
                      <a:lnTo>
                        <a:pt x="232" y="17"/>
                      </a:lnTo>
                      <a:lnTo>
                        <a:pt x="237" y="21"/>
                      </a:lnTo>
                      <a:lnTo>
                        <a:pt x="254" y="21"/>
                      </a:lnTo>
                      <a:lnTo>
                        <a:pt x="256" y="28"/>
                      </a:lnTo>
                      <a:lnTo>
                        <a:pt x="251" y="38"/>
                      </a:lnTo>
                      <a:lnTo>
                        <a:pt x="254" y="45"/>
                      </a:lnTo>
                      <a:lnTo>
                        <a:pt x="251" y="57"/>
                      </a:lnTo>
                      <a:lnTo>
                        <a:pt x="254" y="71"/>
                      </a:lnTo>
                      <a:lnTo>
                        <a:pt x="254" y="137"/>
                      </a:lnTo>
                      <a:lnTo>
                        <a:pt x="254" y="201"/>
                      </a:lnTo>
                      <a:lnTo>
                        <a:pt x="254" y="234"/>
                      </a:lnTo>
                      <a:lnTo>
                        <a:pt x="237" y="234"/>
                      </a:lnTo>
                      <a:lnTo>
                        <a:pt x="237" y="244"/>
                      </a:lnTo>
                      <a:lnTo>
                        <a:pt x="171" y="211"/>
                      </a:lnTo>
                      <a:lnTo>
                        <a:pt x="107" y="178"/>
                      </a:lnTo>
                      <a:lnTo>
                        <a:pt x="90" y="187"/>
                      </a:lnTo>
                      <a:lnTo>
                        <a:pt x="78" y="192"/>
                      </a:lnTo>
                      <a:lnTo>
                        <a:pt x="69" y="185"/>
                      </a:lnTo>
                      <a:lnTo>
                        <a:pt x="43" y="175"/>
                      </a:lnTo>
                      <a:lnTo>
                        <a:pt x="36" y="166"/>
                      </a:lnTo>
                      <a:lnTo>
                        <a:pt x="24" y="156"/>
                      </a:lnTo>
                      <a:lnTo>
                        <a:pt x="17" y="159"/>
                      </a:lnTo>
                      <a:lnTo>
                        <a:pt x="10" y="149"/>
                      </a:lnTo>
                      <a:lnTo>
                        <a:pt x="10" y="142"/>
                      </a:lnTo>
                      <a:lnTo>
                        <a:pt x="0" y="128"/>
                      </a:lnTo>
                      <a:lnTo>
                        <a:pt x="8" y="123"/>
                      </a:lnTo>
                      <a:lnTo>
                        <a:pt x="5" y="109"/>
                      </a:lnTo>
                      <a:lnTo>
                        <a:pt x="8" y="99"/>
                      </a:lnTo>
                      <a:lnTo>
                        <a:pt x="8" y="92"/>
                      </a:lnTo>
                      <a:lnTo>
                        <a:pt x="10" y="78"/>
                      </a:lnTo>
                      <a:lnTo>
                        <a:pt x="10" y="69"/>
                      </a:lnTo>
                      <a:lnTo>
                        <a:pt x="3" y="52"/>
                      </a:lnTo>
                      <a:lnTo>
                        <a:pt x="10" y="47"/>
                      </a:lnTo>
                      <a:lnTo>
                        <a:pt x="12" y="40"/>
                      </a:lnTo>
                      <a:lnTo>
                        <a:pt x="10" y="33"/>
                      </a:lnTo>
                      <a:lnTo>
                        <a:pt x="22" y="24"/>
                      </a:lnTo>
                      <a:lnTo>
                        <a:pt x="26" y="19"/>
                      </a:lnTo>
                      <a:lnTo>
                        <a:pt x="36" y="14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0" name="Freeform 188">
                  <a:extLst>
                    <a:ext uri="{FF2B5EF4-FFF2-40B4-BE49-F238E27FC236}">
                      <a16:creationId xmlns:a16="http://schemas.microsoft.com/office/drawing/2014/main" id="{899FD893-3932-412B-B615-003699BD6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0541" y="4176122"/>
                  <a:ext cx="67778" cy="131447"/>
                </a:xfrm>
                <a:custGeom>
                  <a:avLst/>
                  <a:gdLst>
                    <a:gd name="T0" fmla="*/ 23 w 33"/>
                    <a:gd name="T1" fmla="*/ 59 h 64"/>
                    <a:gd name="T2" fmla="*/ 23 w 33"/>
                    <a:gd name="T3" fmla="*/ 59 h 64"/>
                    <a:gd name="T4" fmla="*/ 9 w 33"/>
                    <a:gd name="T5" fmla="*/ 64 h 64"/>
                    <a:gd name="T6" fmla="*/ 2 w 33"/>
                    <a:gd name="T7" fmla="*/ 49 h 64"/>
                    <a:gd name="T8" fmla="*/ 0 w 33"/>
                    <a:gd name="T9" fmla="*/ 26 h 64"/>
                    <a:gd name="T10" fmla="*/ 7 w 33"/>
                    <a:gd name="T11" fmla="*/ 0 h 64"/>
                    <a:gd name="T12" fmla="*/ 18 w 33"/>
                    <a:gd name="T13" fmla="*/ 9 h 64"/>
                    <a:gd name="T14" fmla="*/ 26 w 33"/>
                    <a:gd name="T15" fmla="*/ 21 h 64"/>
                    <a:gd name="T16" fmla="*/ 33 w 33"/>
                    <a:gd name="T17" fmla="*/ 38 h 64"/>
                    <a:gd name="T18" fmla="*/ 30 w 33"/>
                    <a:gd name="T19" fmla="*/ 54 h 64"/>
                    <a:gd name="T20" fmla="*/ 23 w 33"/>
                    <a:gd name="T21" fmla="*/ 5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64">
                      <a:moveTo>
                        <a:pt x="23" y="59"/>
                      </a:moveTo>
                      <a:lnTo>
                        <a:pt x="23" y="59"/>
                      </a:lnTo>
                      <a:lnTo>
                        <a:pt x="9" y="64"/>
                      </a:lnTo>
                      <a:lnTo>
                        <a:pt x="2" y="49"/>
                      </a:lnTo>
                      <a:lnTo>
                        <a:pt x="0" y="26"/>
                      </a:lnTo>
                      <a:lnTo>
                        <a:pt x="7" y="0"/>
                      </a:lnTo>
                      <a:lnTo>
                        <a:pt x="18" y="9"/>
                      </a:lnTo>
                      <a:lnTo>
                        <a:pt x="26" y="21"/>
                      </a:lnTo>
                      <a:lnTo>
                        <a:pt x="33" y="38"/>
                      </a:lnTo>
                      <a:lnTo>
                        <a:pt x="30" y="54"/>
                      </a:lnTo>
                      <a:lnTo>
                        <a:pt x="23" y="5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1" name="Freeform 193">
                  <a:extLst>
                    <a:ext uri="{FF2B5EF4-FFF2-40B4-BE49-F238E27FC236}">
                      <a16:creationId xmlns:a16="http://schemas.microsoft.com/office/drawing/2014/main" id="{04DF7661-2BAE-4392-A0BB-32A4F3AEF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5909" y="2586434"/>
                  <a:ext cx="20539" cy="32861"/>
                </a:xfrm>
                <a:custGeom>
                  <a:avLst/>
                  <a:gdLst>
                    <a:gd name="T0" fmla="*/ 10 w 10"/>
                    <a:gd name="T1" fmla="*/ 16 h 16"/>
                    <a:gd name="T2" fmla="*/ 10 w 10"/>
                    <a:gd name="T3" fmla="*/ 16 h 16"/>
                    <a:gd name="T4" fmla="*/ 5 w 10"/>
                    <a:gd name="T5" fmla="*/ 16 h 16"/>
                    <a:gd name="T6" fmla="*/ 0 w 10"/>
                    <a:gd name="T7" fmla="*/ 14 h 16"/>
                    <a:gd name="T8" fmla="*/ 3 w 10"/>
                    <a:gd name="T9" fmla="*/ 0 h 16"/>
                    <a:gd name="T10" fmla="*/ 7 w 10"/>
                    <a:gd name="T11" fmla="*/ 0 h 16"/>
                    <a:gd name="T12" fmla="*/ 10 w 10"/>
                    <a:gd name="T13" fmla="*/ 4 h 16"/>
                    <a:gd name="T14" fmla="*/ 10 w 10"/>
                    <a:gd name="T1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6">
                      <a:moveTo>
                        <a:pt x="10" y="16"/>
                      </a:moveTo>
                      <a:lnTo>
                        <a:pt x="10" y="16"/>
                      </a:lnTo>
                      <a:lnTo>
                        <a:pt x="5" y="16"/>
                      </a:lnTo>
                      <a:lnTo>
                        <a:pt x="0" y="14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4"/>
                      </a:lnTo>
                      <a:lnTo>
                        <a:pt x="10" y="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2" name="Freeform 195">
                  <a:extLst>
                    <a:ext uri="{FF2B5EF4-FFF2-40B4-BE49-F238E27FC236}">
                      <a16:creationId xmlns:a16="http://schemas.microsoft.com/office/drawing/2014/main" id="{A272E817-9707-4A5F-AC53-371D2B90F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01429" y="2142801"/>
                  <a:ext cx="238248" cy="141717"/>
                </a:xfrm>
                <a:custGeom>
                  <a:avLst/>
                  <a:gdLst>
                    <a:gd name="T0" fmla="*/ 109 w 116"/>
                    <a:gd name="T1" fmla="*/ 22 h 69"/>
                    <a:gd name="T2" fmla="*/ 109 w 116"/>
                    <a:gd name="T3" fmla="*/ 22 h 69"/>
                    <a:gd name="T4" fmla="*/ 109 w 116"/>
                    <a:gd name="T5" fmla="*/ 36 h 69"/>
                    <a:gd name="T6" fmla="*/ 116 w 116"/>
                    <a:gd name="T7" fmla="*/ 52 h 69"/>
                    <a:gd name="T8" fmla="*/ 97 w 116"/>
                    <a:gd name="T9" fmla="*/ 64 h 69"/>
                    <a:gd name="T10" fmla="*/ 88 w 116"/>
                    <a:gd name="T11" fmla="*/ 69 h 69"/>
                    <a:gd name="T12" fmla="*/ 71 w 116"/>
                    <a:gd name="T13" fmla="*/ 55 h 69"/>
                    <a:gd name="T14" fmla="*/ 64 w 116"/>
                    <a:gd name="T15" fmla="*/ 52 h 69"/>
                    <a:gd name="T16" fmla="*/ 62 w 116"/>
                    <a:gd name="T17" fmla="*/ 48 h 69"/>
                    <a:gd name="T18" fmla="*/ 45 w 116"/>
                    <a:gd name="T19" fmla="*/ 50 h 69"/>
                    <a:gd name="T20" fmla="*/ 19 w 116"/>
                    <a:gd name="T21" fmla="*/ 48 h 69"/>
                    <a:gd name="T22" fmla="*/ 0 w 116"/>
                    <a:gd name="T23" fmla="*/ 57 h 69"/>
                    <a:gd name="T24" fmla="*/ 0 w 116"/>
                    <a:gd name="T25" fmla="*/ 36 h 69"/>
                    <a:gd name="T26" fmla="*/ 7 w 116"/>
                    <a:gd name="T27" fmla="*/ 17 h 69"/>
                    <a:gd name="T28" fmla="*/ 24 w 116"/>
                    <a:gd name="T29" fmla="*/ 5 h 69"/>
                    <a:gd name="T30" fmla="*/ 36 w 116"/>
                    <a:gd name="T31" fmla="*/ 29 h 69"/>
                    <a:gd name="T32" fmla="*/ 50 w 116"/>
                    <a:gd name="T33" fmla="*/ 26 h 69"/>
                    <a:gd name="T34" fmla="*/ 52 w 116"/>
                    <a:gd name="T35" fmla="*/ 5 h 69"/>
                    <a:gd name="T36" fmla="*/ 66 w 116"/>
                    <a:gd name="T37" fmla="*/ 0 h 69"/>
                    <a:gd name="T38" fmla="*/ 73 w 116"/>
                    <a:gd name="T39" fmla="*/ 3 h 69"/>
                    <a:gd name="T40" fmla="*/ 88 w 116"/>
                    <a:gd name="T41" fmla="*/ 15 h 69"/>
                    <a:gd name="T42" fmla="*/ 99 w 116"/>
                    <a:gd name="T43" fmla="*/ 15 h 69"/>
                    <a:gd name="T44" fmla="*/ 109 w 116"/>
                    <a:gd name="T45" fmla="*/ 2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6" h="69">
                      <a:moveTo>
                        <a:pt x="109" y="22"/>
                      </a:moveTo>
                      <a:lnTo>
                        <a:pt x="109" y="22"/>
                      </a:lnTo>
                      <a:lnTo>
                        <a:pt x="109" y="36"/>
                      </a:lnTo>
                      <a:lnTo>
                        <a:pt x="116" y="52"/>
                      </a:lnTo>
                      <a:lnTo>
                        <a:pt x="97" y="64"/>
                      </a:lnTo>
                      <a:lnTo>
                        <a:pt x="88" y="69"/>
                      </a:lnTo>
                      <a:lnTo>
                        <a:pt x="71" y="55"/>
                      </a:lnTo>
                      <a:lnTo>
                        <a:pt x="64" y="52"/>
                      </a:lnTo>
                      <a:lnTo>
                        <a:pt x="62" y="48"/>
                      </a:lnTo>
                      <a:lnTo>
                        <a:pt x="45" y="50"/>
                      </a:lnTo>
                      <a:lnTo>
                        <a:pt x="19" y="48"/>
                      </a:lnTo>
                      <a:lnTo>
                        <a:pt x="0" y="57"/>
                      </a:lnTo>
                      <a:lnTo>
                        <a:pt x="0" y="36"/>
                      </a:lnTo>
                      <a:lnTo>
                        <a:pt x="7" y="17"/>
                      </a:lnTo>
                      <a:lnTo>
                        <a:pt x="24" y="5"/>
                      </a:lnTo>
                      <a:lnTo>
                        <a:pt x="36" y="29"/>
                      </a:lnTo>
                      <a:lnTo>
                        <a:pt x="50" y="26"/>
                      </a:lnTo>
                      <a:lnTo>
                        <a:pt x="52" y="5"/>
                      </a:lnTo>
                      <a:lnTo>
                        <a:pt x="66" y="0"/>
                      </a:lnTo>
                      <a:lnTo>
                        <a:pt x="73" y="3"/>
                      </a:lnTo>
                      <a:lnTo>
                        <a:pt x="88" y="15"/>
                      </a:lnTo>
                      <a:lnTo>
                        <a:pt x="99" y="15"/>
                      </a:lnTo>
                      <a:lnTo>
                        <a:pt x="109" y="2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5" name="Freeform 203">
                  <a:extLst>
                    <a:ext uri="{FF2B5EF4-FFF2-40B4-BE49-F238E27FC236}">
                      <a16:creationId xmlns:a16="http://schemas.microsoft.com/office/drawing/2014/main" id="{28AA7FDA-3C9A-473E-94C7-C17CD68A6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2943" y="2960236"/>
                  <a:ext cx="82155" cy="63670"/>
                </a:xfrm>
                <a:custGeom>
                  <a:avLst/>
                  <a:gdLst>
                    <a:gd name="T0" fmla="*/ 37 w 40"/>
                    <a:gd name="T1" fmla="*/ 7 h 31"/>
                    <a:gd name="T2" fmla="*/ 37 w 40"/>
                    <a:gd name="T3" fmla="*/ 7 h 31"/>
                    <a:gd name="T4" fmla="*/ 40 w 40"/>
                    <a:gd name="T5" fmla="*/ 21 h 31"/>
                    <a:gd name="T6" fmla="*/ 35 w 40"/>
                    <a:gd name="T7" fmla="*/ 21 h 31"/>
                    <a:gd name="T8" fmla="*/ 33 w 40"/>
                    <a:gd name="T9" fmla="*/ 24 h 31"/>
                    <a:gd name="T10" fmla="*/ 26 w 40"/>
                    <a:gd name="T11" fmla="*/ 24 h 31"/>
                    <a:gd name="T12" fmla="*/ 18 w 40"/>
                    <a:gd name="T13" fmla="*/ 28 h 31"/>
                    <a:gd name="T14" fmla="*/ 9 w 40"/>
                    <a:gd name="T15" fmla="*/ 31 h 31"/>
                    <a:gd name="T16" fmla="*/ 2 w 40"/>
                    <a:gd name="T17" fmla="*/ 26 h 31"/>
                    <a:gd name="T18" fmla="*/ 0 w 40"/>
                    <a:gd name="T19" fmla="*/ 17 h 31"/>
                    <a:gd name="T20" fmla="*/ 2 w 40"/>
                    <a:gd name="T21" fmla="*/ 9 h 31"/>
                    <a:gd name="T22" fmla="*/ 2 w 40"/>
                    <a:gd name="T23" fmla="*/ 9 h 31"/>
                    <a:gd name="T24" fmla="*/ 4 w 40"/>
                    <a:gd name="T25" fmla="*/ 5 h 31"/>
                    <a:gd name="T26" fmla="*/ 14 w 40"/>
                    <a:gd name="T27" fmla="*/ 2 h 31"/>
                    <a:gd name="T28" fmla="*/ 16 w 40"/>
                    <a:gd name="T29" fmla="*/ 0 h 31"/>
                    <a:gd name="T30" fmla="*/ 23 w 40"/>
                    <a:gd name="T31" fmla="*/ 0 h 31"/>
                    <a:gd name="T32" fmla="*/ 30 w 40"/>
                    <a:gd name="T33" fmla="*/ 0 h 31"/>
                    <a:gd name="T34" fmla="*/ 37 w 40"/>
                    <a:gd name="T35" fmla="*/ 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" h="31">
                      <a:moveTo>
                        <a:pt x="37" y="7"/>
                      </a:moveTo>
                      <a:lnTo>
                        <a:pt x="37" y="7"/>
                      </a:lnTo>
                      <a:lnTo>
                        <a:pt x="40" y="21"/>
                      </a:lnTo>
                      <a:lnTo>
                        <a:pt x="35" y="21"/>
                      </a:lnTo>
                      <a:lnTo>
                        <a:pt x="33" y="24"/>
                      </a:lnTo>
                      <a:lnTo>
                        <a:pt x="26" y="24"/>
                      </a:lnTo>
                      <a:lnTo>
                        <a:pt x="18" y="28"/>
                      </a:lnTo>
                      <a:lnTo>
                        <a:pt x="9" y="31"/>
                      </a:lnTo>
                      <a:lnTo>
                        <a:pt x="2" y="26"/>
                      </a:lnTo>
                      <a:lnTo>
                        <a:pt x="0" y="17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4" y="5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6" name="Freeform 208">
                  <a:extLst>
                    <a:ext uri="{FF2B5EF4-FFF2-40B4-BE49-F238E27FC236}">
                      <a16:creationId xmlns:a16="http://schemas.microsoft.com/office/drawing/2014/main" id="{33D27B65-B949-4FA7-9A38-FF851C7E57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7473" y="3525048"/>
                  <a:ext cx="295756" cy="644913"/>
                </a:xfrm>
                <a:custGeom>
                  <a:avLst/>
                  <a:gdLst>
                    <a:gd name="T0" fmla="*/ 104 w 144"/>
                    <a:gd name="T1" fmla="*/ 16 h 314"/>
                    <a:gd name="T2" fmla="*/ 104 w 144"/>
                    <a:gd name="T3" fmla="*/ 45 h 314"/>
                    <a:gd name="T4" fmla="*/ 87 w 144"/>
                    <a:gd name="T5" fmla="*/ 80 h 314"/>
                    <a:gd name="T6" fmla="*/ 109 w 144"/>
                    <a:gd name="T7" fmla="*/ 94 h 314"/>
                    <a:gd name="T8" fmla="*/ 113 w 144"/>
                    <a:gd name="T9" fmla="*/ 111 h 314"/>
                    <a:gd name="T10" fmla="*/ 132 w 144"/>
                    <a:gd name="T11" fmla="*/ 120 h 314"/>
                    <a:gd name="T12" fmla="*/ 144 w 144"/>
                    <a:gd name="T13" fmla="*/ 123 h 314"/>
                    <a:gd name="T14" fmla="*/ 128 w 144"/>
                    <a:gd name="T15" fmla="*/ 142 h 314"/>
                    <a:gd name="T16" fmla="*/ 109 w 144"/>
                    <a:gd name="T17" fmla="*/ 151 h 314"/>
                    <a:gd name="T18" fmla="*/ 90 w 144"/>
                    <a:gd name="T19" fmla="*/ 170 h 314"/>
                    <a:gd name="T20" fmla="*/ 92 w 144"/>
                    <a:gd name="T21" fmla="*/ 189 h 314"/>
                    <a:gd name="T22" fmla="*/ 109 w 144"/>
                    <a:gd name="T23" fmla="*/ 213 h 314"/>
                    <a:gd name="T24" fmla="*/ 97 w 144"/>
                    <a:gd name="T25" fmla="*/ 229 h 314"/>
                    <a:gd name="T26" fmla="*/ 111 w 144"/>
                    <a:gd name="T27" fmla="*/ 250 h 314"/>
                    <a:gd name="T28" fmla="*/ 113 w 144"/>
                    <a:gd name="T29" fmla="*/ 267 h 314"/>
                    <a:gd name="T30" fmla="*/ 111 w 144"/>
                    <a:gd name="T31" fmla="*/ 298 h 314"/>
                    <a:gd name="T32" fmla="*/ 99 w 144"/>
                    <a:gd name="T33" fmla="*/ 303 h 314"/>
                    <a:gd name="T34" fmla="*/ 99 w 144"/>
                    <a:gd name="T35" fmla="*/ 281 h 314"/>
                    <a:gd name="T36" fmla="*/ 95 w 144"/>
                    <a:gd name="T37" fmla="*/ 255 h 314"/>
                    <a:gd name="T38" fmla="*/ 87 w 144"/>
                    <a:gd name="T39" fmla="*/ 213 h 314"/>
                    <a:gd name="T40" fmla="*/ 69 w 144"/>
                    <a:gd name="T41" fmla="*/ 208 h 314"/>
                    <a:gd name="T42" fmla="*/ 43 w 144"/>
                    <a:gd name="T43" fmla="*/ 220 h 314"/>
                    <a:gd name="T44" fmla="*/ 38 w 144"/>
                    <a:gd name="T45" fmla="*/ 194 h 314"/>
                    <a:gd name="T46" fmla="*/ 21 w 144"/>
                    <a:gd name="T47" fmla="*/ 158 h 314"/>
                    <a:gd name="T48" fmla="*/ 12 w 144"/>
                    <a:gd name="T49" fmla="*/ 151 h 314"/>
                    <a:gd name="T50" fmla="*/ 0 w 144"/>
                    <a:gd name="T51" fmla="*/ 123 h 314"/>
                    <a:gd name="T52" fmla="*/ 7 w 144"/>
                    <a:gd name="T53" fmla="*/ 113 h 314"/>
                    <a:gd name="T54" fmla="*/ 12 w 144"/>
                    <a:gd name="T55" fmla="*/ 101 h 314"/>
                    <a:gd name="T56" fmla="*/ 16 w 144"/>
                    <a:gd name="T57" fmla="*/ 78 h 314"/>
                    <a:gd name="T58" fmla="*/ 38 w 144"/>
                    <a:gd name="T59" fmla="*/ 66 h 314"/>
                    <a:gd name="T60" fmla="*/ 47 w 144"/>
                    <a:gd name="T61" fmla="*/ 42 h 314"/>
                    <a:gd name="T62" fmla="*/ 66 w 144"/>
                    <a:gd name="T63" fmla="*/ 19 h 314"/>
                    <a:gd name="T64" fmla="*/ 78 w 144"/>
                    <a:gd name="T65" fmla="*/ 11 h 314"/>
                    <a:gd name="T66" fmla="*/ 83 w 144"/>
                    <a:gd name="T67" fmla="*/ 2 h 314"/>
                    <a:gd name="T68" fmla="*/ 97 w 144"/>
                    <a:gd name="T69" fmla="*/ 11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" h="314">
                      <a:moveTo>
                        <a:pt x="104" y="16"/>
                      </a:moveTo>
                      <a:lnTo>
                        <a:pt x="104" y="16"/>
                      </a:lnTo>
                      <a:lnTo>
                        <a:pt x="104" y="30"/>
                      </a:lnTo>
                      <a:lnTo>
                        <a:pt x="104" y="45"/>
                      </a:lnTo>
                      <a:lnTo>
                        <a:pt x="90" y="59"/>
                      </a:lnTo>
                      <a:lnTo>
                        <a:pt x="87" y="80"/>
                      </a:lnTo>
                      <a:lnTo>
                        <a:pt x="104" y="78"/>
                      </a:lnTo>
                      <a:lnTo>
                        <a:pt x="109" y="94"/>
                      </a:lnTo>
                      <a:lnTo>
                        <a:pt x="118" y="97"/>
                      </a:lnTo>
                      <a:lnTo>
                        <a:pt x="113" y="111"/>
                      </a:lnTo>
                      <a:lnTo>
                        <a:pt x="125" y="118"/>
                      </a:lnTo>
                      <a:lnTo>
                        <a:pt x="132" y="120"/>
                      </a:lnTo>
                      <a:lnTo>
                        <a:pt x="144" y="116"/>
                      </a:lnTo>
                      <a:lnTo>
                        <a:pt x="144" y="123"/>
                      </a:lnTo>
                      <a:lnTo>
                        <a:pt x="130" y="134"/>
                      </a:lnTo>
                      <a:lnTo>
                        <a:pt x="128" y="142"/>
                      </a:lnTo>
                      <a:lnTo>
                        <a:pt x="118" y="144"/>
                      </a:lnTo>
                      <a:lnTo>
                        <a:pt x="109" y="151"/>
                      </a:lnTo>
                      <a:lnTo>
                        <a:pt x="97" y="153"/>
                      </a:lnTo>
                      <a:lnTo>
                        <a:pt x="90" y="170"/>
                      </a:lnTo>
                      <a:lnTo>
                        <a:pt x="83" y="175"/>
                      </a:lnTo>
                      <a:lnTo>
                        <a:pt x="92" y="189"/>
                      </a:lnTo>
                      <a:lnTo>
                        <a:pt x="102" y="201"/>
                      </a:lnTo>
                      <a:lnTo>
                        <a:pt x="109" y="213"/>
                      </a:lnTo>
                      <a:lnTo>
                        <a:pt x="102" y="227"/>
                      </a:lnTo>
                      <a:lnTo>
                        <a:pt x="97" y="229"/>
                      </a:lnTo>
                      <a:lnTo>
                        <a:pt x="99" y="239"/>
                      </a:lnTo>
                      <a:lnTo>
                        <a:pt x="111" y="250"/>
                      </a:lnTo>
                      <a:lnTo>
                        <a:pt x="113" y="260"/>
                      </a:lnTo>
                      <a:lnTo>
                        <a:pt x="113" y="267"/>
                      </a:lnTo>
                      <a:lnTo>
                        <a:pt x="118" y="284"/>
                      </a:lnTo>
                      <a:lnTo>
                        <a:pt x="111" y="298"/>
                      </a:lnTo>
                      <a:lnTo>
                        <a:pt x="102" y="314"/>
                      </a:lnTo>
                      <a:lnTo>
                        <a:pt x="99" y="303"/>
                      </a:lnTo>
                      <a:lnTo>
                        <a:pt x="106" y="291"/>
                      </a:lnTo>
                      <a:lnTo>
                        <a:pt x="99" y="281"/>
                      </a:lnTo>
                      <a:lnTo>
                        <a:pt x="102" y="262"/>
                      </a:lnTo>
                      <a:lnTo>
                        <a:pt x="95" y="255"/>
                      </a:lnTo>
                      <a:lnTo>
                        <a:pt x="90" y="234"/>
                      </a:lnTo>
                      <a:lnTo>
                        <a:pt x="87" y="213"/>
                      </a:lnTo>
                      <a:lnTo>
                        <a:pt x="80" y="201"/>
                      </a:lnTo>
                      <a:lnTo>
                        <a:pt x="69" y="208"/>
                      </a:lnTo>
                      <a:lnTo>
                        <a:pt x="50" y="220"/>
                      </a:lnTo>
                      <a:lnTo>
                        <a:pt x="43" y="220"/>
                      </a:lnTo>
                      <a:lnTo>
                        <a:pt x="33" y="215"/>
                      </a:lnTo>
                      <a:lnTo>
                        <a:pt x="38" y="194"/>
                      </a:lnTo>
                      <a:lnTo>
                        <a:pt x="33" y="177"/>
                      </a:lnTo>
                      <a:lnTo>
                        <a:pt x="21" y="158"/>
                      </a:lnTo>
                      <a:lnTo>
                        <a:pt x="24" y="153"/>
                      </a:lnTo>
                      <a:lnTo>
                        <a:pt x="12" y="151"/>
                      </a:lnTo>
                      <a:lnTo>
                        <a:pt x="2" y="137"/>
                      </a:lnTo>
                      <a:lnTo>
                        <a:pt x="0" y="123"/>
                      </a:lnTo>
                      <a:lnTo>
                        <a:pt x="7" y="125"/>
                      </a:lnTo>
                      <a:lnTo>
                        <a:pt x="7" y="113"/>
                      </a:lnTo>
                      <a:lnTo>
                        <a:pt x="14" y="108"/>
                      </a:lnTo>
                      <a:lnTo>
                        <a:pt x="12" y="101"/>
                      </a:lnTo>
                      <a:lnTo>
                        <a:pt x="16" y="94"/>
                      </a:lnTo>
                      <a:lnTo>
                        <a:pt x="16" y="78"/>
                      </a:lnTo>
                      <a:lnTo>
                        <a:pt x="31" y="80"/>
                      </a:lnTo>
                      <a:lnTo>
                        <a:pt x="38" y="66"/>
                      </a:lnTo>
                      <a:lnTo>
                        <a:pt x="38" y="59"/>
                      </a:lnTo>
                      <a:lnTo>
                        <a:pt x="47" y="42"/>
                      </a:lnTo>
                      <a:lnTo>
                        <a:pt x="47" y="33"/>
                      </a:lnTo>
                      <a:lnTo>
                        <a:pt x="66" y="19"/>
                      </a:lnTo>
                      <a:lnTo>
                        <a:pt x="80" y="23"/>
                      </a:lnTo>
                      <a:lnTo>
                        <a:pt x="78" y="11"/>
                      </a:lnTo>
                      <a:lnTo>
                        <a:pt x="83" y="9"/>
                      </a:lnTo>
                      <a:lnTo>
                        <a:pt x="83" y="2"/>
                      </a:lnTo>
                      <a:lnTo>
                        <a:pt x="92" y="0"/>
                      </a:lnTo>
                      <a:lnTo>
                        <a:pt x="97" y="11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7" name="Freeform 216">
                  <a:extLst>
                    <a:ext uri="{FF2B5EF4-FFF2-40B4-BE49-F238E27FC236}">
                      <a16:creationId xmlns:a16="http://schemas.microsoft.com/office/drawing/2014/main" id="{D61DDE24-B0A1-4917-B510-6FCFDD685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8034" y="3564071"/>
                  <a:ext cx="408719" cy="451849"/>
                </a:xfrm>
                <a:custGeom>
                  <a:avLst/>
                  <a:gdLst>
                    <a:gd name="T0" fmla="*/ 138 w 199"/>
                    <a:gd name="T1" fmla="*/ 0 h 220"/>
                    <a:gd name="T2" fmla="*/ 138 w 199"/>
                    <a:gd name="T3" fmla="*/ 0 h 220"/>
                    <a:gd name="T4" fmla="*/ 199 w 199"/>
                    <a:gd name="T5" fmla="*/ 42 h 220"/>
                    <a:gd name="T6" fmla="*/ 173 w 199"/>
                    <a:gd name="T7" fmla="*/ 42 h 220"/>
                    <a:gd name="T8" fmla="*/ 180 w 199"/>
                    <a:gd name="T9" fmla="*/ 118 h 220"/>
                    <a:gd name="T10" fmla="*/ 190 w 199"/>
                    <a:gd name="T11" fmla="*/ 191 h 220"/>
                    <a:gd name="T12" fmla="*/ 192 w 199"/>
                    <a:gd name="T13" fmla="*/ 194 h 220"/>
                    <a:gd name="T14" fmla="*/ 190 w 199"/>
                    <a:gd name="T15" fmla="*/ 205 h 220"/>
                    <a:gd name="T16" fmla="*/ 123 w 199"/>
                    <a:gd name="T17" fmla="*/ 205 h 220"/>
                    <a:gd name="T18" fmla="*/ 121 w 199"/>
                    <a:gd name="T19" fmla="*/ 208 h 220"/>
                    <a:gd name="T20" fmla="*/ 114 w 199"/>
                    <a:gd name="T21" fmla="*/ 208 h 220"/>
                    <a:gd name="T22" fmla="*/ 104 w 199"/>
                    <a:gd name="T23" fmla="*/ 210 h 220"/>
                    <a:gd name="T24" fmla="*/ 95 w 199"/>
                    <a:gd name="T25" fmla="*/ 205 h 220"/>
                    <a:gd name="T26" fmla="*/ 88 w 199"/>
                    <a:gd name="T27" fmla="*/ 208 h 220"/>
                    <a:gd name="T28" fmla="*/ 85 w 199"/>
                    <a:gd name="T29" fmla="*/ 217 h 220"/>
                    <a:gd name="T30" fmla="*/ 81 w 199"/>
                    <a:gd name="T31" fmla="*/ 220 h 220"/>
                    <a:gd name="T32" fmla="*/ 69 w 199"/>
                    <a:gd name="T33" fmla="*/ 208 h 220"/>
                    <a:gd name="T34" fmla="*/ 59 w 199"/>
                    <a:gd name="T35" fmla="*/ 196 h 220"/>
                    <a:gd name="T36" fmla="*/ 50 w 199"/>
                    <a:gd name="T37" fmla="*/ 191 h 220"/>
                    <a:gd name="T38" fmla="*/ 43 w 199"/>
                    <a:gd name="T39" fmla="*/ 187 h 220"/>
                    <a:gd name="T40" fmla="*/ 31 w 199"/>
                    <a:gd name="T41" fmla="*/ 187 h 220"/>
                    <a:gd name="T42" fmla="*/ 24 w 199"/>
                    <a:gd name="T43" fmla="*/ 191 h 220"/>
                    <a:gd name="T44" fmla="*/ 17 w 199"/>
                    <a:gd name="T45" fmla="*/ 189 h 220"/>
                    <a:gd name="T46" fmla="*/ 12 w 199"/>
                    <a:gd name="T47" fmla="*/ 194 h 220"/>
                    <a:gd name="T48" fmla="*/ 10 w 199"/>
                    <a:gd name="T49" fmla="*/ 187 h 220"/>
                    <a:gd name="T50" fmla="*/ 15 w 199"/>
                    <a:gd name="T51" fmla="*/ 177 h 220"/>
                    <a:gd name="T52" fmla="*/ 17 w 199"/>
                    <a:gd name="T53" fmla="*/ 160 h 220"/>
                    <a:gd name="T54" fmla="*/ 15 w 199"/>
                    <a:gd name="T55" fmla="*/ 144 h 220"/>
                    <a:gd name="T56" fmla="*/ 12 w 199"/>
                    <a:gd name="T57" fmla="*/ 137 h 220"/>
                    <a:gd name="T58" fmla="*/ 15 w 199"/>
                    <a:gd name="T59" fmla="*/ 127 h 220"/>
                    <a:gd name="T60" fmla="*/ 10 w 199"/>
                    <a:gd name="T61" fmla="*/ 120 h 220"/>
                    <a:gd name="T62" fmla="*/ 0 w 199"/>
                    <a:gd name="T63" fmla="*/ 113 h 220"/>
                    <a:gd name="T64" fmla="*/ 5 w 199"/>
                    <a:gd name="T65" fmla="*/ 106 h 220"/>
                    <a:gd name="T66" fmla="*/ 69 w 199"/>
                    <a:gd name="T67" fmla="*/ 106 h 220"/>
                    <a:gd name="T68" fmla="*/ 64 w 199"/>
                    <a:gd name="T69" fmla="*/ 80 h 220"/>
                    <a:gd name="T70" fmla="*/ 69 w 199"/>
                    <a:gd name="T71" fmla="*/ 73 h 220"/>
                    <a:gd name="T72" fmla="*/ 83 w 199"/>
                    <a:gd name="T73" fmla="*/ 71 h 220"/>
                    <a:gd name="T74" fmla="*/ 83 w 199"/>
                    <a:gd name="T75" fmla="*/ 26 h 220"/>
                    <a:gd name="T76" fmla="*/ 138 w 199"/>
                    <a:gd name="T77" fmla="*/ 26 h 220"/>
                    <a:gd name="T78" fmla="*/ 138 w 199"/>
                    <a:gd name="T79" fmla="*/ 0 h 220"/>
                    <a:gd name="T80" fmla="*/ 138 w 199"/>
                    <a:gd name="T81" fmla="*/ 0 h 220"/>
                    <a:gd name="T82" fmla="*/ 138 w 199"/>
                    <a:gd name="T83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99" h="220">
                      <a:moveTo>
                        <a:pt x="138" y="0"/>
                      </a:moveTo>
                      <a:lnTo>
                        <a:pt x="138" y="0"/>
                      </a:lnTo>
                      <a:lnTo>
                        <a:pt x="199" y="42"/>
                      </a:lnTo>
                      <a:lnTo>
                        <a:pt x="173" y="42"/>
                      </a:lnTo>
                      <a:lnTo>
                        <a:pt x="180" y="118"/>
                      </a:lnTo>
                      <a:lnTo>
                        <a:pt x="190" y="191"/>
                      </a:lnTo>
                      <a:lnTo>
                        <a:pt x="192" y="194"/>
                      </a:lnTo>
                      <a:lnTo>
                        <a:pt x="190" y="205"/>
                      </a:lnTo>
                      <a:lnTo>
                        <a:pt x="123" y="205"/>
                      </a:lnTo>
                      <a:lnTo>
                        <a:pt x="121" y="208"/>
                      </a:lnTo>
                      <a:lnTo>
                        <a:pt x="114" y="208"/>
                      </a:lnTo>
                      <a:lnTo>
                        <a:pt x="104" y="210"/>
                      </a:lnTo>
                      <a:lnTo>
                        <a:pt x="95" y="205"/>
                      </a:lnTo>
                      <a:lnTo>
                        <a:pt x="88" y="208"/>
                      </a:lnTo>
                      <a:lnTo>
                        <a:pt x="85" y="217"/>
                      </a:lnTo>
                      <a:lnTo>
                        <a:pt x="81" y="220"/>
                      </a:lnTo>
                      <a:lnTo>
                        <a:pt x="69" y="208"/>
                      </a:lnTo>
                      <a:lnTo>
                        <a:pt x="59" y="196"/>
                      </a:lnTo>
                      <a:lnTo>
                        <a:pt x="50" y="191"/>
                      </a:lnTo>
                      <a:lnTo>
                        <a:pt x="43" y="187"/>
                      </a:lnTo>
                      <a:lnTo>
                        <a:pt x="31" y="187"/>
                      </a:lnTo>
                      <a:lnTo>
                        <a:pt x="24" y="191"/>
                      </a:lnTo>
                      <a:lnTo>
                        <a:pt x="17" y="189"/>
                      </a:lnTo>
                      <a:lnTo>
                        <a:pt x="12" y="194"/>
                      </a:lnTo>
                      <a:lnTo>
                        <a:pt x="10" y="187"/>
                      </a:lnTo>
                      <a:lnTo>
                        <a:pt x="15" y="177"/>
                      </a:lnTo>
                      <a:lnTo>
                        <a:pt x="17" y="160"/>
                      </a:lnTo>
                      <a:lnTo>
                        <a:pt x="15" y="144"/>
                      </a:lnTo>
                      <a:lnTo>
                        <a:pt x="12" y="137"/>
                      </a:lnTo>
                      <a:lnTo>
                        <a:pt x="15" y="127"/>
                      </a:lnTo>
                      <a:lnTo>
                        <a:pt x="10" y="120"/>
                      </a:lnTo>
                      <a:lnTo>
                        <a:pt x="0" y="113"/>
                      </a:lnTo>
                      <a:lnTo>
                        <a:pt x="5" y="106"/>
                      </a:lnTo>
                      <a:lnTo>
                        <a:pt x="69" y="106"/>
                      </a:lnTo>
                      <a:lnTo>
                        <a:pt x="64" y="80"/>
                      </a:lnTo>
                      <a:lnTo>
                        <a:pt x="69" y="73"/>
                      </a:lnTo>
                      <a:lnTo>
                        <a:pt x="83" y="71"/>
                      </a:lnTo>
                      <a:lnTo>
                        <a:pt x="83" y="26"/>
                      </a:lnTo>
                      <a:lnTo>
                        <a:pt x="138" y="26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8" name="Freeform 219">
                  <a:extLst>
                    <a:ext uri="{FF2B5EF4-FFF2-40B4-BE49-F238E27FC236}">
                      <a16:creationId xmlns:a16="http://schemas.microsoft.com/office/drawing/2014/main" id="{1FE6905C-D7AD-4AAA-B1BE-23764FB4EA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30368" y="4272652"/>
                  <a:ext cx="636696" cy="203332"/>
                </a:xfrm>
                <a:custGeom>
                  <a:avLst/>
                  <a:gdLst>
                    <a:gd name="T0" fmla="*/ 14 w 310"/>
                    <a:gd name="T1" fmla="*/ 12 h 99"/>
                    <a:gd name="T2" fmla="*/ 28 w 310"/>
                    <a:gd name="T3" fmla="*/ 19 h 99"/>
                    <a:gd name="T4" fmla="*/ 35 w 310"/>
                    <a:gd name="T5" fmla="*/ 14 h 99"/>
                    <a:gd name="T6" fmla="*/ 52 w 310"/>
                    <a:gd name="T7" fmla="*/ 33 h 99"/>
                    <a:gd name="T8" fmla="*/ 52 w 310"/>
                    <a:gd name="T9" fmla="*/ 52 h 99"/>
                    <a:gd name="T10" fmla="*/ 54 w 310"/>
                    <a:gd name="T11" fmla="*/ 66 h 99"/>
                    <a:gd name="T12" fmla="*/ 66 w 310"/>
                    <a:gd name="T13" fmla="*/ 85 h 99"/>
                    <a:gd name="T14" fmla="*/ 54 w 310"/>
                    <a:gd name="T15" fmla="*/ 92 h 99"/>
                    <a:gd name="T16" fmla="*/ 19 w 310"/>
                    <a:gd name="T17" fmla="*/ 69 h 99"/>
                    <a:gd name="T18" fmla="*/ 9 w 310"/>
                    <a:gd name="T19" fmla="*/ 50 h 99"/>
                    <a:gd name="T20" fmla="*/ 0 w 310"/>
                    <a:gd name="T21" fmla="*/ 26 h 99"/>
                    <a:gd name="T22" fmla="*/ 0 w 310"/>
                    <a:gd name="T23" fmla="*/ 7 h 99"/>
                    <a:gd name="T24" fmla="*/ 14 w 310"/>
                    <a:gd name="T25" fmla="*/ 12 h 99"/>
                    <a:gd name="T26" fmla="*/ 300 w 310"/>
                    <a:gd name="T27" fmla="*/ 40 h 99"/>
                    <a:gd name="T28" fmla="*/ 274 w 310"/>
                    <a:gd name="T29" fmla="*/ 43 h 99"/>
                    <a:gd name="T30" fmla="*/ 248 w 310"/>
                    <a:gd name="T31" fmla="*/ 62 h 99"/>
                    <a:gd name="T32" fmla="*/ 234 w 310"/>
                    <a:gd name="T33" fmla="*/ 90 h 99"/>
                    <a:gd name="T34" fmla="*/ 205 w 310"/>
                    <a:gd name="T35" fmla="*/ 88 h 99"/>
                    <a:gd name="T36" fmla="*/ 189 w 310"/>
                    <a:gd name="T37" fmla="*/ 97 h 99"/>
                    <a:gd name="T38" fmla="*/ 168 w 310"/>
                    <a:gd name="T39" fmla="*/ 99 h 99"/>
                    <a:gd name="T40" fmla="*/ 153 w 310"/>
                    <a:gd name="T41" fmla="*/ 81 h 99"/>
                    <a:gd name="T42" fmla="*/ 177 w 310"/>
                    <a:gd name="T43" fmla="*/ 83 h 99"/>
                    <a:gd name="T44" fmla="*/ 189 w 310"/>
                    <a:gd name="T45" fmla="*/ 66 h 99"/>
                    <a:gd name="T46" fmla="*/ 220 w 310"/>
                    <a:gd name="T47" fmla="*/ 50 h 99"/>
                    <a:gd name="T48" fmla="*/ 234 w 310"/>
                    <a:gd name="T49" fmla="*/ 47 h 99"/>
                    <a:gd name="T50" fmla="*/ 246 w 310"/>
                    <a:gd name="T51" fmla="*/ 43 h 99"/>
                    <a:gd name="T52" fmla="*/ 248 w 310"/>
                    <a:gd name="T53" fmla="*/ 24 h 99"/>
                    <a:gd name="T54" fmla="*/ 269 w 310"/>
                    <a:gd name="T55" fmla="*/ 0 h 99"/>
                    <a:gd name="T56" fmla="*/ 283 w 310"/>
                    <a:gd name="T57" fmla="*/ 10 h 99"/>
                    <a:gd name="T58" fmla="*/ 295 w 310"/>
                    <a:gd name="T59" fmla="*/ 19 h 99"/>
                    <a:gd name="T60" fmla="*/ 307 w 310"/>
                    <a:gd name="T61" fmla="*/ 31 h 99"/>
                    <a:gd name="T62" fmla="*/ 300 w 310"/>
                    <a:gd name="T63" fmla="*/ 4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10" h="99">
                      <a:moveTo>
                        <a:pt x="14" y="12"/>
                      </a:moveTo>
                      <a:lnTo>
                        <a:pt x="14" y="12"/>
                      </a:lnTo>
                      <a:lnTo>
                        <a:pt x="16" y="21"/>
                      </a:lnTo>
                      <a:lnTo>
                        <a:pt x="28" y="19"/>
                      </a:lnTo>
                      <a:lnTo>
                        <a:pt x="30" y="12"/>
                      </a:lnTo>
                      <a:lnTo>
                        <a:pt x="35" y="14"/>
                      </a:lnTo>
                      <a:lnTo>
                        <a:pt x="45" y="24"/>
                      </a:lnTo>
                      <a:lnTo>
                        <a:pt x="52" y="33"/>
                      </a:lnTo>
                      <a:lnTo>
                        <a:pt x="54" y="45"/>
                      </a:lnTo>
                      <a:lnTo>
                        <a:pt x="52" y="52"/>
                      </a:lnTo>
                      <a:lnTo>
                        <a:pt x="52" y="57"/>
                      </a:lnTo>
                      <a:lnTo>
                        <a:pt x="54" y="66"/>
                      </a:lnTo>
                      <a:lnTo>
                        <a:pt x="59" y="71"/>
                      </a:lnTo>
                      <a:lnTo>
                        <a:pt x="66" y="85"/>
                      </a:lnTo>
                      <a:lnTo>
                        <a:pt x="66" y="92"/>
                      </a:lnTo>
                      <a:lnTo>
                        <a:pt x="54" y="92"/>
                      </a:lnTo>
                      <a:lnTo>
                        <a:pt x="40" y="81"/>
                      </a:lnTo>
                      <a:lnTo>
                        <a:pt x="19" y="69"/>
                      </a:lnTo>
                      <a:lnTo>
                        <a:pt x="19" y="59"/>
                      </a:lnTo>
                      <a:lnTo>
                        <a:pt x="9" y="50"/>
                      </a:lnTo>
                      <a:lnTo>
                        <a:pt x="7" y="36"/>
                      </a:lnTo>
                      <a:lnTo>
                        <a:pt x="0" y="26"/>
                      </a:lnTo>
                      <a:lnTo>
                        <a:pt x="2" y="14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14" y="12"/>
                      </a:lnTo>
                      <a:close/>
                      <a:moveTo>
                        <a:pt x="300" y="40"/>
                      </a:moveTo>
                      <a:lnTo>
                        <a:pt x="300" y="40"/>
                      </a:lnTo>
                      <a:lnTo>
                        <a:pt x="288" y="45"/>
                      </a:lnTo>
                      <a:lnTo>
                        <a:pt x="274" y="43"/>
                      </a:lnTo>
                      <a:lnTo>
                        <a:pt x="255" y="43"/>
                      </a:lnTo>
                      <a:lnTo>
                        <a:pt x="248" y="62"/>
                      </a:lnTo>
                      <a:lnTo>
                        <a:pt x="243" y="66"/>
                      </a:lnTo>
                      <a:lnTo>
                        <a:pt x="234" y="90"/>
                      </a:lnTo>
                      <a:lnTo>
                        <a:pt x="222" y="92"/>
                      </a:lnTo>
                      <a:lnTo>
                        <a:pt x="205" y="88"/>
                      </a:lnTo>
                      <a:lnTo>
                        <a:pt x="198" y="90"/>
                      </a:lnTo>
                      <a:lnTo>
                        <a:pt x="189" y="97"/>
                      </a:lnTo>
                      <a:lnTo>
                        <a:pt x="177" y="97"/>
                      </a:lnTo>
                      <a:lnTo>
                        <a:pt x="168" y="99"/>
                      </a:lnTo>
                      <a:lnTo>
                        <a:pt x="156" y="90"/>
                      </a:lnTo>
                      <a:lnTo>
                        <a:pt x="153" y="81"/>
                      </a:lnTo>
                      <a:lnTo>
                        <a:pt x="165" y="85"/>
                      </a:lnTo>
                      <a:lnTo>
                        <a:pt x="177" y="83"/>
                      </a:lnTo>
                      <a:lnTo>
                        <a:pt x="182" y="69"/>
                      </a:lnTo>
                      <a:lnTo>
                        <a:pt x="189" y="66"/>
                      </a:lnTo>
                      <a:lnTo>
                        <a:pt x="208" y="62"/>
                      </a:lnTo>
                      <a:lnTo>
                        <a:pt x="220" y="50"/>
                      </a:lnTo>
                      <a:lnTo>
                        <a:pt x="229" y="38"/>
                      </a:lnTo>
                      <a:lnTo>
                        <a:pt x="234" y="47"/>
                      </a:lnTo>
                      <a:lnTo>
                        <a:pt x="239" y="43"/>
                      </a:lnTo>
                      <a:lnTo>
                        <a:pt x="246" y="43"/>
                      </a:lnTo>
                      <a:lnTo>
                        <a:pt x="246" y="33"/>
                      </a:lnTo>
                      <a:lnTo>
                        <a:pt x="248" y="24"/>
                      </a:lnTo>
                      <a:lnTo>
                        <a:pt x="260" y="14"/>
                      </a:lnTo>
                      <a:lnTo>
                        <a:pt x="269" y="0"/>
                      </a:lnTo>
                      <a:lnTo>
                        <a:pt x="274" y="0"/>
                      </a:lnTo>
                      <a:lnTo>
                        <a:pt x="283" y="10"/>
                      </a:lnTo>
                      <a:lnTo>
                        <a:pt x="283" y="14"/>
                      </a:lnTo>
                      <a:lnTo>
                        <a:pt x="295" y="19"/>
                      </a:lnTo>
                      <a:lnTo>
                        <a:pt x="310" y="24"/>
                      </a:lnTo>
                      <a:lnTo>
                        <a:pt x="307" y="31"/>
                      </a:lnTo>
                      <a:lnTo>
                        <a:pt x="295" y="33"/>
                      </a:lnTo>
                      <a:lnTo>
                        <a:pt x="300" y="4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1" name="Freeform 234">
                  <a:extLst>
                    <a:ext uri="{FF2B5EF4-FFF2-40B4-BE49-F238E27FC236}">
                      <a16:creationId xmlns:a16="http://schemas.microsoft.com/office/drawing/2014/main" id="{FFC0A403-20F5-4CF3-A3D4-9181ECDF7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7425" y="1112787"/>
                  <a:ext cx="874944" cy="1031038"/>
                </a:xfrm>
                <a:custGeom>
                  <a:avLst/>
                  <a:gdLst>
                    <a:gd name="T0" fmla="*/ 374 w 426"/>
                    <a:gd name="T1" fmla="*/ 0 h 502"/>
                    <a:gd name="T2" fmla="*/ 374 w 426"/>
                    <a:gd name="T3" fmla="*/ 0 h 502"/>
                    <a:gd name="T4" fmla="*/ 426 w 426"/>
                    <a:gd name="T5" fmla="*/ 35 h 502"/>
                    <a:gd name="T6" fmla="*/ 404 w 426"/>
                    <a:gd name="T7" fmla="*/ 47 h 502"/>
                    <a:gd name="T8" fmla="*/ 421 w 426"/>
                    <a:gd name="T9" fmla="*/ 78 h 502"/>
                    <a:gd name="T10" fmla="*/ 395 w 426"/>
                    <a:gd name="T11" fmla="*/ 97 h 502"/>
                    <a:gd name="T12" fmla="*/ 381 w 426"/>
                    <a:gd name="T13" fmla="*/ 99 h 502"/>
                    <a:gd name="T14" fmla="*/ 388 w 426"/>
                    <a:gd name="T15" fmla="*/ 68 h 502"/>
                    <a:gd name="T16" fmla="*/ 366 w 426"/>
                    <a:gd name="T17" fmla="*/ 50 h 502"/>
                    <a:gd name="T18" fmla="*/ 343 w 426"/>
                    <a:gd name="T19" fmla="*/ 64 h 502"/>
                    <a:gd name="T20" fmla="*/ 333 w 426"/>
                    <a:gd name="T21" fmla="*/ 99 h 502"/>
                    <a:gd name="T22" fmla="*/ 319 w 426"/>
                    <a:gd name="T23" fmla="*/ 118 h 502"/>
                    <a:gd name="T24" fmla="*/ 303 w 426"/>
                    <a:gd name="T25" fmla="*/ 106 h 502"/>
                    <a:gd name="T26" fmla="*/ 279 w 426"/>
                    <a:gd name="T27" fmla="*/ 109 h 502"/>
                    <a:gd name="T28" fmla="*/ 262 w 426"/>
                    <a:gd name="T29" fmla="*/ 85 h 502"/>
                    <a:gd name="T30" fmla="*/ 253 w 426"/>
                    <a:gd name="T31" fmla="*/ 99 h 502"/>
                    <a:gd name="T32" fmla="*/ 243 w 426"/>
                    <a:gd name="T33" fmla="*/ 99 h 502"/>
                    <a:gd name="T34" fmla="*/ 241 w 426"/>
                    <a:gd name="T35" fmla="*/ 128 h 502"/>
                    <a:gd name="T36" fmla="*/ 210 w 426"/>
                    <a:gd name="T37" fmla="*/ 121 h 502"/>
                    <a:gd name="T38" fmla="*/ 206 w 426"/>
                    <a:gd name="T39" fmla="*/ 147 h 502"/>
                    <a:gd name="T40" fmla="*/ 189 w 426"/>
                    <a:gd name="T41" fmla="*/ 144 h 502"/>
                    <a:gd name="T42" fmla="*/ 180 w 426"/>
                    <a:gd name="T43" fmla="*/ 175 h 502"/>
                    <a:gd name="T44" fmla="*/ 163 w 426"/>
                    <a:gd name="T45" fmla="*/ 222 h 502"/>
                    <a:gd name="T46" fmla="*/ 137 w 426"/>
                    <a:gd name="T47" fmla="*/ 274 h 502"/>
                    <a:gd name="T48" fmla="*/ 144 w 426"/>
                    <a:gd name="T49" fmla="*/ 289 h 502"/>
                    <a:gd name="T50" fmla="*/ 137 w 426"/>
                    <a:gd name="T51" fmla="*/ 303 h 502"/>
                    <a:gd name="T52" fmla="*/ 123 w 426"/>
                    <a:gd name="T53" fmla="*/ 303 h 502"/>
                    <a:gd name="T54" fmla="*/ 111 w 426"/>
                    <a:gd name="T55" fmla="*/ 336 h 502"/>
                    <a:gd name="T56" fmla="*/ 113 w 426"/>
                    <a:gd name="T57" fmla="*/ 383 h 502"/>
                    <a:gd name="T58" fmla="*/ 123 w 426"/>
                    <a:gd name="T59" fmla="*/ 400 h 502"/>
                    <a:gd name="T60" fmla="*/ 118 w 426"/>
                    <a:gd name="T61" fmla="*/ 438 h 502"/>
                    <a:gd name="T62" fmla="*/ 104 w 426"/>
                    <a:gd name="T63" fmla="*/ 461 h 502"/>
                    <a:gd name="T64" fmla="*/ 97 w 426"/>
                    <a:gd name="T65" fmla="*/ 478 h 502"/>
                    <a:gd name="T66" fmla="*/ 85 w 426"/>
                    <a:gd name="T67" fmla="*/ 459 h 502"/>
                    <a:gd name="T68" fmla="*/ 54 w 426"/>
                    <a:gd name="T69" fmla="*/ 495 h 502"/>
                    <a:gd name="T70" fmla="*/ 33 w 426"/>
                    <a:gd name="T71" fmla="*/ 502 h 502"/>
                    <a:gd name="T72" fmla="*/ 9 w 426"/>
                    <a:gd name="T73" fmla="*/ 487 h 502"/>
                    <a:gd name="T74" fmla="*/ 5 w 426"/>
                    <a:gd name="T75" fmla="*/ 452 h 502"/>
                    <a:gd name="T76" fmla="*/ 0 w 426"/>
                    <a:gd name="T77" fmla="*/ 379 h 502"/>
                    <a:gd name="T78" fmla="*/ 14 w 426"/>
                    <a:gd name="T79" fmla="*/ 355 h 502"/>
                    <a:gd name="T80" fmla="*/ 57 w 426"/>
                    <a:gd name="T81" fmla="*/ 324 h 502"/>
                    <a:gd name="T82" fmla="*/ 90 w 426"/>
                    <a:gd name="T83" fmla="*/ 286 h 502"/>
                    <a:gd name="T84" fmla="*/ 118 w 426"/>
                    <a:gd name="T85" fmla="*/ 234 h 502"/>
                    <a:gd name="T86" fmla="*/ 158 w 426"/>
                    <a:gd name="T87" fmla="*/ 154 h 502"/>
                    <a:gd name="T88" fmla="*/ 184 w 426"/>
                    <a:gd name="T89" fmla="*/ 121 h 502"/>
                    <a:gd name="T90" fmla="*/ 229 w 426"/>
                    <a:gd name="T91" fmla="*/ 66 h 502"/>
                    <a:gd name="T92" fmla="*/ 265 w 426"/>
                    <a:gd name="T93" fmla="*/ 45 h 502"/>
                    <a:gd name="T94" fmla="*/ 291 w 426"/>
                    <a:gd name="T95" fmla="*/ 47 h 502"/>
                    <a:gd name="T96" fmla="*/ 314 w 426"/>
                    <a:gd name="T97" fmla="*/ 7 h 502"/>
                    <a:gd name="T98" fmla="*/ 345 w 426"/>
                    <a:gd name="T99" fmla="*/ 9 h 502"/>
                    <a:gd name="T100" fmla="*/ 374 w 426"/>
                    <a:gd name="T101" fmla="*/ 0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26" h="502">
                      <a:moveTo>
                        <a:pt x="374" y="0"/>
                      </a:moveTo>
                      <a:lnTo>
                        <a:pt x="374" y="0"/>
                      </a:lnTo>
                      <a:lnTo>
                        <a:pt x="426" y="35"/>
                      </a:lnTo>
                      <a:lnTo>
                        <a:pt x="404" y="47"/>
                      </a:lnTo>
                      <a:lnTo>
                        <a:pt x="421" y="78"/>
                      </a:lnTo>
                      <a:lnTo>
                        <a:pt x="395" y="97"/>
                      </a:lnTo>
                      <a:lnTo>
                        <a:pt x="381" y="99"/>
                      </a:lnTo>
                      <a:lnTo>
                        <a:pt x="388" y="68"/>
                      </a:lnTo>
                      <a:lnTo>
                        <a:pt x="366" y="50"/>
                      </a:lnTo>
                      <a:lnTo>
                        <a:pt x="343" y="64"/>
                      </a:lnTo>
                      <a:lnTo>
                        <a:pt x="333" y="99"/>
                      </a:lnTo>
                      <a:lnTo>
                        <a:pt x="319" y="118"/>
                      </a:lnTo>
                      <a:lnTo>
                        <a:pt x="303" y="106"/>
                      </a:lnTo>
                      <a:lnTo>
                        <a:pt x="279" y="109"/>
                      </a:lnTo>
                      <a:lnTo>
                        <a:pt x="262" y="85"/>
                      </a:lnTo>
                      <a:lnTo>
                        <a:pt x="253" y="99"/>
                      </a:lnTo>
                      <a:lnTo>
                        <a:pt x="243" y="99"/>
                      </a:lnTo>
                      <a:lnTo>
                        <a:pt x="241" y="128"/>
                      </a:lnTo>
                      <a:lnTo>
                        <a:pt x="210" y="121"/>
                      </a:lnTo>
                      <a:lnTo>
                        <a:pt x="206" y="147"/>
                      </a:lnTo>
                      <a:lnTo>
                        <a:pt x="189" y="144"/>
                      </a:lnTo>
                      <a:lnTo>
                        <a:pt x="180" y="175"/>
                      </a:lnTo>
                      <a:lnTo>
                        <a:pt x="163" y="222"/>
                      </a:lnTo>
                      <a:lnTo>
                        <a:pt x="137" y="274"/>
                      </a:lnTo>
                      <a:lnTo>
                        <a:pt x="144" y="289"/>
                      </a:lnTo>
                      <a:lnTo>
                        <a:pt x="137" y="303"/>
                      </a:lnTo>
                      <a:lnTo>
                        <a:pt x="123" y="303"/>
                      </a:lnTo>
                      <a:lnTo>
                        <a:pt x="111" y="336"/>
                      </a:lnTo>
                      <a:lnTo>
                        <a:pt x="113" y="383"/>
                      </a:lnTo>
                      <a:lnTo>
                        <a:pt x="123" y="400"/>
                      </a:lnTo>
                      <a:lnTo>
                        <a:pt x="118" y="438"/>
                      </a:lnTo>
                      <a:lnTo>
                        <a:pt x="104" y="461"/>
                      </a:lnTo>
                      <a:lnTo>
                        <a:pt x="97" y="478"/>
                      </a:lnTo>
                      <a:lnTo>
                        <a:pt x="85" y="459"/>
                      </a:lnTo>
                      <a:lnTo>
                        <a:pt x="54" y="495"/>
                      </a:lnTo>
                      <a:lnTo>
                        <a:pt x="33" y="502"/>
                      </a:lnTo>
                      <a:lnTo>
                        <a:pt x="9" y="487"/>
                      </a:lnTo>
                      <a:lnTo>
                        <a:pt x="5" y="452"/>
                      </a:lnTo>
                      <a:lnTo>
                        <a:pt x="0" y="379"/>
                      </a:lnTo>
                      <a:lnTo>
                        <a:pt x="14" y="355"/>
                      </a:lnTo>
                      <a:lnTo>
                        <a:pt x="57" y="324"/>
                      </a:lnTo>
                      <a:lnTo>
                        <a:pt x="90" y="286"/>
                      </a:lnTo>
                      <a:lnTo>
                        <a:pt x="118" y="234"/>
                      </a:lnTo>
                      <a:lnTo>
                        <a:pt x="158" y="154"/>
                      </a:lnTo>
                      <a:lnTo>
                        <a:pt x="184" y="121"/>
                      </a:lnTo>
                      <a:lnTo>
                        <a:pt x="229" y="66"/>
                      </a:lnTo>
                      <a:lnTo>
                        <a:pt x="265" y="45"/>
                      </a:lnTo>
                      <a:lnTo>
                        <a:pt x="291" y="47"/>
                      </a:lnTo>
                      <a:lnTo>
                        <a:pt x="314" y="7"/>
                      </a:lnTo>
                      <a:lnTo>
                        <a:pt x="345" y="9"/>
                      </a:lnTo>
                      <a:lnTo>
                        <a:pt x="37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3" name="Freeform 242">
                  <a:extLst>
                    <a:ext uri="{FF2B5EF4-FFF2-40B4-BE49-F238E27FC236}">
                      <a16:creationId xmlns:a16="http://schemas.microsoft.com/office/drawing/2014/main" id="{CC53B66C-0A8D-4977-9C69-A6332AA08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2059" y="3179999"/>
                  <a:ext cx="564811" cy="513465"/>
                </a:xfrm>
                <a:custGeom>
                  <a:avLst/>
                  <a:gdLst>
                    <a:gd name="T0" fmla="*/ 275 w 275"/>
                    <a:gd name="T1" fmla="*/ 33 h 250"/>
                    <a:gd name="T2" fmla="*/ 242 w 275"/>
                    <a:gd name="T3" fmla="*/ 52 h 250"/>
                    <a:gd name="T4" fmla="*/ 209 w 275"/>
                    <a:gd name="T5" fmla="*/ 56 h 250"/>
                    <a:gd name="T6" fmla="*/ 220 w 275"/>
                    <a:gd name="T7" fmla="*/ 85 h 250"/>
                    <a:gd name="T8" fmla="*/ 220 w 275"/>
                    <a:gd name="T9" fmla="*/ 106 h 250"/>
                    <a:gd name="T10" fmla="*/ 204 w 275"/>
                    <a:gd name="T11" fmla="*/ 139 h 250"/>
                    <a:gd name="T12" fmla="*/ 178 w 275"/>
                    <a:gd name="T13" fmla="*/ 177 h 250"/>
                    <a:gd name="T14" fmla="*/ 140 w 275"/>
                    <a:gd name="T15" fmla="*/ 194 h 250"/>
                    <a:gd name="T16" fmla="*/ 154 w 275"/>
                    <a:gd name="T17" fmla="*/ 215 h 250"/>
                    <a:gd name="T18" fmla="*/ 166 w 275"/>
                    <a:gd name="T19" fmla="*/ 241 h 250"/>
                    <a:gd name="T20" fmla="*/ 119 w 275"/>
                    <a:gd name="T21" fmla="*/ 250 h 250"/>
                    <a:gd name="T22" fmla="*/ 102 w 275"/>
                    <a:gd name="T23" fmla="*/ 234 h 250"/>
                    <a:gd name="T24" fmla="*/ 60 w 275"/>
                    <a:gd name="T25" fmla="*/ 224 h 250"/>
                    <a:gd name="T26" fmla="*/ 10 w 275"/>
                    <a:gd name="T27" fmla="*/ 227 h 250"/>
                    <a:gd name="T28" fmla="*/ 41 w 275"/>
                    <a:gd name="T29" fmla="*/ 198 h 250"/>
                    <a:gd name="T30" fmla="*/ 31 w 275"/>
                    <a:gd name="T31" fmla="*/ 187 h 250"/>
                    <a:gd name="T32" fmla="*/ 15 w 275"/>
                    <a:gd name="T33" fmla="*/ 163 h 250"/>
                    <a:gd name="T34" fmla="*/ 0 w 275"/>
                    <a:gd name="T35" fmla="*/ 142 h 250"/>
                    <a:gd name="T36" fmla="*/ 45 w 275"/>
                    <a:gd name="T37" fmla="*/ 149 h 250"/>
                    <a:gd name="T38" fmla="*/ 57 w 275"/>
                    <a:gd name="T39" fmla="*/ 146 h 250"/>
                    <a:gd name="T40" fmla="*/ 90 w 275"/>
                    <a:gd name="T41" fmla="*/ 142 h 250"/>
                    <a:gd name="T42" fmla="*/ 100 w 275"/>
                    <a:gd name="T43" fmla="*/ 113 h 250"/>
                    <a:gd name="T44" fmla="*/ 114 w 275"/>
                    <a:gd name="T45" fmla="*/ 108 h 250"/>
                    <a:gd name="T46" fmla="*/ 130 w 275"/>
                    <a:gd name="T47" fmla="*/ 108 h 250"/>
                    <a:gd name="T48" fmla="*/ 135 w 275"/>
                    <a:gd name="T49" fmla="*/ 92 h 250"/>
                    <a:gd name="T50" fmla="*/ 154 w 275"/>
                    <a:gd name="T51" fmla="*/ 75 h 250"/>
                    <a:gd name="T52" fmla="*/ 164 w 275"/>
                    <a:gd name="T53" fmla="*/ 63 h 250"/>
                    <a:gd name="T54" fmla="*/ 166 w 275"/>
                    <a:gd name="T55" fmla="*/ 47 h 250"/>
                    <a:gd name="T56" fmla="*/ 173 w 275"/>
                    <a:gd name="T57" fmla="*/ 30 h 250"/>
                    <a:gd name="T58" fmla="*/ 178 w 275"/>
                    <a:gd name="T59" fmla="*/ 14 h 250"/>
                    <a:gd name="T60" fmla="*/ 213 w 275"/>
                    <a:gd name="T61" fmla="*/ 7 h 250"/>
                    <a:gd name="T62" fmla="*/ 232 w 275"/>
                    <a:gd name="T63" fmla="*/ 0 h 250"/>
                    <a:gd name="T64" fmla="*/ 249 w 275"/>
                    <a:gd name="T65" fmla="*/ 26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75" h="250">
                      <a:moveTo>
                        <a:pt x="275" y="33"/>
                      </a:moveTo>
                      <a:lnTo>
                        <a:pt x="275" y="33"/>
                      </a:lnTo>
                      <a:lnTo>
                        <a:pt x="261" y="49"/>
                      </a:lnTo>
                      <a:lnTo>
                        <a:pt x="242" y="52"/>
                      </a:lnTo>
                      <a:lnTo>
                        <a:pt x="216" y="47"/>
                      </a:lnTo>
                      <a:lnTo>
                        <a:pt x="209" y="56"/>
                      </a:lnTo>
                      <a:lnTo>
                        <a:pt x="216" y="73"/>
                      </a:lnTo>
                      <a:lnTo>
                        <a:pt x="220" y="85"/>
                      </a:lnTo>
                      <a:lnTo>
                        <a:pt x="235" y="97"/>
                      </a:lnTo>
                      <a:lnTo>
                        <a:pt x="220" y="106"/>
                      </a:lnTo>
                      <a:lnTo>
                        <a:pt x="220" y="120"/>
                      </a:lnTo>
                      <a:lnTo>
                        <a:pt x="204" y="139"/>
                      </a:lnTo>
                      <a:lnTo>
                        <a:pt x="194" y="158"/>
                      </a:lnTo>
                      <a:lnTo>
                        <a:pt x="178" y="177"/>
                      </a:lnTo>
                      <a:lnTo>
                        <a:pt x="159" y="175"/>
                      </a:lnTo>
                      <a:lnTo>
                        <a:pt x="140" y="194"/>
                      </a:lnTo>
                      <a:lnTo>
                        <a:pt x="152" y="203"/>
                      </a:lnTo>
                      <a:lnTo>
                        <a:pt x="154" y="215"/>
                      </a:lnTo>
                      <a:lnTo>
                        <a:pt x="161" y="224"/>
                      </a:lnTo>
                      <a:lnTo>
                        <a:pt x="166" y="241"/>
                      </a:lnTo>
                      <a:lnTo>
                        <a:pt x="130" y="241"/>
                      </a:lnTo>
                      <a:lnTo>
                        <a:pt x="119" y="250"/>
                      </a:lnTo>
                      <a:lnTo>
                        <a:pt x="107" y="248"/>
                      </a:lnTo>
                      <a:lnTo>
                        <a:pt x="102" y="234"/>
                      </a:lnTo>
                      <a:lnTo>
                        <a:pt x="90" y="222"/>
                      </a:lnTo>
                      <a:lnTo>
                        <a:pt x="60" y="224"/>
                      </a:lnTo>
                      <a:lnTo>
                        <a:pt x="34" y="224"/>
                      </a:lnTo>
                      <a:lnTo>
                        <a:pt x="10" y="227"/>
                      </a:lnTo>
                      <a:lnTo>
                        <a:pt x="17" y="205"/>
                      </a:lnTo>
                      <a:lnTo>
                        <a:pt x="41" y="198"/>
                      </a:lnTo>
                      <a:lnTo>
                        <a:pt x="38" y="189"/>
                      </a:lnTo>
                      <a:lnTo>
                        <a:pt x="31" y="187"/>
                      </a:lnTo>
                      <a:lnTo>
                        <a:pt x="31" y="170"/>
                      </a:lnTo>
                      <a:lnTo>
                        <a:pt x="15" y="163"/>
                      </a:lnTo>
                      <a:lnTo>
                        <a:pt x="7" y="151"/>
                      </a:lnTo>
                      <a:lnTo>
                        <a:pt x="0" y="142"/>
                      </a:lnTo>
                      <a:lnTo>
                        <a:pt x="29" y="151"/>
                      </a:lnTo>
                      <a:lnTo>
                        <a:pt x="45" y="149"/>
                      </a:lnTo>
                      <a:lnTo>
                        <a:pt x="55" y="151"/>
                      </a:lnTo>
                      <a:lnTo>
                        <a:pt x="57" y="146"/>
                      </a:lnTo>
                      <a:lnTo>
                        <a:pt x="69" y="149"/>
                      </a:lnTo>
                      <a:lnTo>
                        <a:pt x="90" y="142"/>
                      </a:lnTo>
                      <a:lnTo>
                        <a:pt x="90" y="125"/>
                      </a:lnTo>
                      <a:lnTo>
                        <a:pt x="100" y="113"/>
                      </a:lnTo>
                      <a:lnTo>
                        <a:pt x="112" y="113"/>
                      </a:lnTo>
                      <a:lnTo>
                        <a:pt x="114" y="108"/>
                      </a:lnTo>
                      <a:lnTo>
                        <a:pt x="126" y="106"/>
                      </a:lnTo>
                      <a:lnTo>
                        <a:pt x="130" y="108"/>
                      </a:lnTo>
                      <a:lnTo>
                        <a:pt x="138" y="101"/>
                      </a:lnTo>
                      <a:lnTo>
                        <a:pt x="135" y="92"/>
                      </a:lnTo>
                      <a:lnTo>
                        <a:pt x="145" y="78"/>
                      </a:lnTo>
                      <a:lnTo>
                        <a:pt x="154" y="75"/>
                      </a:lnTo>
                      <a:lnTo>
                        <a:pt x="147" y="61"/>
                      </a:lnTo>
                      <a:lnTo>
                        <a:pt x="164" y="63"/>
                      </a:lnTo>
                      <a:lnTo>
                        <a:pt x="166" y="56"/>
                      </a:lnTo>
                      <a:lnTo>
                        <a:pt x="166" y="47"/>
                      </a:lnTo>
                      <a:lnTo>
                        <a:pt x="175" y="40"/>
                      </a:lnTo>
                      <a:lnTo>
                        <a:pt x="173" y="30"/>
                      </a:lnTo>
                      <a:lnTo>
                        <a:pt x="168" y="21"/>
                      </a:lnTo>
                      <a:lnTo>
                        <a:pt x="178" y="14"/>
                      </a:lnTo>
                      <a:lnTo>
                        <a:pt x="197" y="9"/>
                      </a:lnTo>
                      <a:lnTo>
                        <a:pt x="213" y="7"/>
                      </a:lnTo>
                      <a:lnTo>
                        <a:pt x="223" y="2"/>
                      </a:lnTo>
                      <a:lnTo>
                        <a:pt x="232" y="0"/>
                      </a:lnTo>
                      <a:lnTo>
                        <a:pt x="244" y="9"/>
                      </a:lnTo>
                      <a:lnTo>
                        <a:pt x="249" y="26"/>
                      </a:lnTo>
                      <a:lnTo>
                        <a:pt x="275" y="3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6" name="Freeform 248">
                  <a:extLst>
                    <a:ext uri="{FF2B5EF4-FFF2-40B4-BE49-F238E27FC236}">
                      <a16:creationId xmlns:a16="http://schemas.microsoft.com/office/drawing/2014/main" id="{11083914-033F-43D4-AFFF-F643E9AADB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7233" y="3878312"/>
                  <a:ext cx="312186" cy="443634"/>
                </a:xfrm>
                <a:custGeom>
                  <a:avLst/>
                  <a:gdLst>
                    <a:gd name="T0" fmla="*/ 147 w 152"/>
                    <a:gd name="T1" fmla="*/ 168 h 216"/>
                    <a:gd name="T2" fmla="*/ 152 w 152"/>
                    <a:gd name="T3" fmla="*/ 190 h 216"/>
                    <a:gd name="T4" fmla="*/ 140 w 152"/>
                    <a:gd name="T5" fmla="*/ 187 h 216"/>
                    <a:gd name="T6" fmla="*/ 138 w 152"/>
                    <a:gd name="T7" fmla="*/ 206 h 216"/>
                    <a:gd name="T8" fmla="*/ 114 w 152"/>
                    <a:gd name="T9" fmla="*/ 204 h 216"/>
                    <a:gd name="T10" fmla="*/ 114 w 152"/>
                    <a:gd name="T11" fmla="*/ 185 h 216"/>
                    <a:gd name="T12" fmla="*/ 97 w 152"/>
                    <a:gd name="T13" fmla="*/ 185 h 216"/>
                    <a:gd name="T14" fmla="*/ 78 w 152"/>
                    <a:gd name="T15" fmla="*/ 194 h 216"/>
                    <a:gd name="T16" fmla="*/ 83 w 152"/>
                    <a:gd name="T17" fmla="*/ 176 h 216"/>
                    <a:gd name="T18" fmla="*/ 102 w 152"/>
                    <a:gd name="T19" fmla="*/ 164 h 216"/>
                    <a:gd name="T20" fmla="*/ 119 w 152"/>
                    <a:gd name="T21" fmla="*/ 166 h 216"/>
                    <a:gd name="T22" fmla="*/ 133 w 152"/>
                    <a:gd name="T23" fmla="*/ 159 h 216"/>
                    <a:gd name="T24" fmla="*/ 145 w 152"/>
                    <a:gd name="T25" fmla="*/ 154 h 216"/>
                    <a:gd name="T26" fmla="*/ 147 w 152"/>
                    <a:gd name="T27" fmla="*/ 168 h 216"/>
                    <a:gd name="T28" fmla="*/ 109 w 152"/>
                    <a:gd name="T29" fmla="*/ 138 h 216"/>
                    <a:gd name="T30" fmla="*/ 97 w 152"/>
                    <a:gd name="T31" fmla="*/ 154 h 216"/>
                    <a:gd name="T32" fmla="*/ 83 w 152"/>
                    <a:gd name="T33" fmla="*/ 147 h 216"/>
                    <a:gd name="T34" fmla="*/ 90 w 152"/>
                    <a:gd name="T35" fmla="*/ 138 h 216"/>
                    <a:gd name="T36" fmla="*/ 102 w 152"/>
                    <a:gd name="T37" fmla="*/ 128 h 216"/>
                    <a:gd name="T38" fmla="*/ 112 w 152"/>
                    <a:gd name="T39" fmla="*/ 123 h 216"/>
                    <a:gd name="T40" fmla="*/ 22 w 152"/>
                    <a:gd name="T41" fmla="*/ 154 h 216"/>
                    <a:gd name="T42" fmla="*/ 0 w 152"/>
                    <a:gd name="T43" fmla="*/ 171 h 216"/>
                    <a:gd name="T44" fmla="*/ 19 w 152"/>
                    <a:gd name="T45" fmla="*/ 147 h 216"/>
                    <a:gd name="T46" fmla="*/ 36 w 152"/>
                    <a:gd name="T47" fmla="*/ 121 h 216"/>
                    <a:gd name="T48" fmla="*/ 29 w 152"/>
                    <a:gd name="T49" fmla="*/ 142 h 216"/>
                    <a:gd name="T50" fmla="*/ 76 w 152"/>
                    <a:gd name="T51" fmla="*/ 112 h 216"/>
                    <a:gd name="T52" fmla="*/ 86 w 152"/>
                    <a:gd name="T53" fmla="*/ 116 h 216"/>
                    <a:gd name="T54" fmla="*/ 95 w 152"/>
                    <a:gd name="T55" fmla="*/ 123 h 216"/>
                    <a:gd name="T56" fmla="*/ 78 w 152"/>
                    <a:gd name="T57" fmla="*/ 135 h 216"/>
                    <a:gd name="T58" fmla="*/ 78 w 152"/>
                    <a:gd name="T59" fmla="*/ 119 h 216"/>
                    <a:gd name="T60" fmla="*/ 133 w 152"/>
                    <a:gd name="T61" fmla="*/ 107 h 216"/>
                    <a:gd name="T62" fmla="*/ 138 w 152"/>
                    <a:gd name="T63" fmla="*/ 126 h 216"/>
                    <a:gd name="T64" fmla="*/ 126 w 152"/>
                    <a:gd name="T65" fmla="*/ 128 h 216"/>
                    <a:gd name="T66" fmla="*/ 123 w 152"/>
                    <a:gd name="T67" fmla="*/ 140 h 216"/>
                    <a:gd name="T68" fmla="*/ 116 w 152"/>
                    <a:gd name="T69" fmla="*/ 128 h 216"/>
                    <a:gd name="T70" fmla="*/ 123 w 152"/>
                    <a:gd name="T71" fmla="*/ 119 h 216"/>
                    <a:gd name="T72" fmla="*/ 114 w 152"/>
                    <a:gd name="T73" fmla="*/ 100 h 216"/>
                    <a:gd name="T74" fmla="*/ 133 w 152"/>
                    <a:gd name="T75" fmla="*/ 107 h 216"/>
                    <a:gd name="T76" fmla="*/ 69 w 152"/>
                    <a:gd name="T77" fmla="*/ 93 h 216"/>
                    <a:gd name="T78" fmla="*/ 60 w 152"/>
                    <a:gd name="T79" fmla="*/ 97 h 216"/>
                    <a:gd name="T80" fmla="*/ 64 w 152"/>
                    <a:gd name="T81" fmla="*/ 86 h 216"/>
                    <a:gd name="T82" fmla="*/ 67 w 152"/>
                    <a:gd name="T83" fmla="*/ 0 h 216"/>
                    <a:gd name="T84" fmla="*/ 76 w 152"/>
                    <a:gd name="T85" fmla="*/ 5 h 216"/>
                    <a:gd name="T86" fmla="*/ 83 w 152"/>
                    <a:gd name="T87" fmla="*/ 5 h 216"/>
                    <a:gd name="T88" fmla="*/ 86 w 152"/>
                    <a:gd name="T89" fmla="*/ 24 h 216"/>
                    <a:gd name="T90" fmla="*/ 71 w 152"/>
                    <a:gd name="T91" fmla="*/ 45 h 216"/>
                    <a:gd name="T92" fmla="*/ 74 w 152"/>
                    <a:gd name="T93" fmla="*/ 71 h 216"/>
                    <a:gd name="T94" fmla="*/ 88 w 152"/>
                    <a:gd name="T95" fmla="*/ 71 h 216"/>
                    <a:gd name="T96" fmla="*/ 107 w 152"/>
                    <a:gd name="T97" fmla="*/ 90 h 216"/>
                    <a:gd name="T98" fmla="*/ 112 w 152"/>
                    <a:gd name="T99" fmla="*/ 102 h 216"/>
                    <a:gd name="T100" fmla="*/ 93 w 152"/>
                    <a:gd name="T101" fmla="*/ 86 h 216"/>
                    <a:gd name="T102" fmla="*/ 78 w 152"/>
                    <a:gd name="T103" fmla="*/ 81 h 216"/>
                    <a:gd name="T104" fmla="*/ 55 w 152"/>
                    <a:gd name="T105" fmla="*/ 78 h 216"/>
                    <a:gd name="T106" fmla="*/ 62 w 152"/>
                    <a:gd name="T107" fmla="*/ 67 h 216"/>
                    <a:gd name="T108" fmla="*/ 55 w 152"/>
                    <a:gd name="T109" fmla="*/ 69 h 216"/>
                    <a:gd name="T110" fmla="*/ 43 w 152"/>
                    <a:gd name="T111" fmla="*/ 52 h 216"/>
                    <a:gd name="T112" fmla="*/ 50 w 152"/>
                    <a:gd name="T113" fmla="*/ 43 h 216"/>
                    <a:gd name="T114" fmla="*/ 57 w 152"/>
                    <a:gd name="T115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52" h="216">
                      <a:moveTo>
                        <a:pt x="147" y="168"/>
                      </a:moveTo>
                      <a:lnTo>
                        <a:pt x="147" y="168"/>
                      </a:lnTo>
                      <a:lnTo>
                        <a:pt x="149" y="180"/>
                      </a:lnTo>
                      <a:lnTo>
                        <a:pt x="152" y="190"/>
                      </a:lnTo>
                      <a:lnTo>
                        <a:pt x="145" y="204"/>
                      </a:lnTo>
                      <a:lnTo>
                        <a:pt x="140" y="187"/>
                      </a:lnTo>
                      <a:lnTo>
                        <a:pt x="130" y="194"/>
                      </a:lnTo>
                      <a:lnTo>
                        <a:pt x="138" y="206"/>
                      </a:lnTo>
                      <a:lnTo>
                        <a:pt x="133" y="216"/>
                      </a:lnTo>
                      <a:lnTo>
                        <a:pt x="114" y="204"/>
                      </a:lnTo>
                      <a:lnTo>
                        <a:pt x="109" y="194"/>
                      </a:lnTo>
                      <a:lnTo>
                        <a:pt x="114" y="185"/>
                      </a:lnTo>
                      <a:lnTo>
                        <a:pt x="104" y="178"/>
                      </a:lnTo>
                      <a:lnTo>
                        <a:pt x="97" y="185"/>
                      </a:lnTo>
                      <a:lnTo>
                        <a:pt x="90" y="185"/>
                      </a:lnTo>
                      <a:lnTo>
                        <a:pt x="78" y="194"/>
                      </a:lnTo>
                      <a:lnTo>
                        <a:pt x="76" y="190"/>
                      </a:lnTo>
                      <a:lnTo>
                        <a:pt x="83" y="176"/>
                      </a:lnTo>
                      <a:lnTo>
                        <a:pt x="93" y="171"/>
                      </a:lnTo>
                      <a:lnTo>
                        <a:pt x="102" y="164"/>
                      </a:lnTo>
                      <a:lnTo>
                        <a:pt x="107" y="171"/>
                      </a:lnTo>
                      <a:lnTo>
                        <a:pt x="119" y="166"/>
                      </a:lnTo>
                      <a:lnTo>
                        <a:pt x="123" y="159"/>
                      </a:lnTo>
                      <a:lnTo>
                        <a:pt x="133" y="159"/>
                      </a:lnTo>
                      <a:lnTo>
                        <a:pt x="133" y="147"/>
                      </a:lnTo>
                      <a:lnTo>
                        <a:pt x="145" y="154"/>
                      </a:lnTo>
                      <a:lnTo>
                        <a:pt x="147" y="161"/>
                      </a:lnTo>
                      <a:lnTo>
                        <a:pt x="147" y="168"/>
                      </a:lnTo>
                      <a:close/>
                      <a:moveTo>
                        <a:pt x="109" y="138"/>
                      </a:moveTo>
                      <a:lnTo>
                        <a:pt x="109" y="138"/>
                      </a:lnTo>
                      <a:lnTo>
                        <a:pt x="104" y="142"/>
                      </a:lnTo>
                      <a:lnTo>
                        <a:pt x="97" y="154"/>
                      </a:lnTo>
                      <a:lnTo>
                        <a:pt x="93" y="159"/>
                      </a:lnTo>
                      <a:lnTo>
                        <a:pt x="83" y="147"/>
                      </a:lnTo>
                      <a:lnTo>
                        <a:pt x="86" y="142"/>
                      </a:lnTo>
                      <a:lnTo>
                        <a:pt x="90" y="138"/>
                      </a:lnTo>
                      <a:lnTo>
                        <a:pt x="93" y="128"/>
                      </a:lnTo>
                      <a:lnTo>
                        <a:pt x="102" y="128"/>
                      </a:lnTo>
                      <a:lnTo>
                        <a:pt x="100" y="138"/>
                      </a:lnTo>
                      <a:lnTo>
                        <a:pt x="112" y="123"/>
                      </a:lnTo>
                      <a:lnTo>
                        <a:pt x="109" y="138"/>
                      </a:lnTo>
                      <a:close/>
                      <a:moveTo>
                        <a:pt x="22" y="154"/>
                      </a:moveTo>
                      <a:lnTo>
                        <a:pt x="22" y="154"/>
                      </a:lnTo>
                      <a:lnTo>
                        <a:pt x="0" y="171"/>
                      </a:lnTo>
                      <a:lnTo>
                        <a:pt x="7" y="157"/>
                      </a:lnTo>
                      <a:lnTo>
                        <a:pt x="19" y="147"/>
                      </a:lnTo>
                      <a:lnTo>
                        <a:pt x="29" y="138"/>
                      </a:lnTo>
                      <a:lnTo>
                        <a:pt x="36" y="121"/>
                      </a:lnTo>
                      <a:lnTo>
                        <a:pt x="41" y="133"/>
                      </a:lnTo>
                      <a:lnTo>
                        <a:pt x="29" y="142"/>
                      </a:lnTo>
                      <a:lnTo>
                        <a:pt x="22" y="154"/>
                      </a:lnTo>
                      <a:close/>
                      <a:moveTo>
                        <a:pt x="76" y="112"/>
                      </a:moveTo>
                      <a:lnTo>
                        <a:pt x="76" y="112"/>
                      </a:lnTo>
                      <a:lnTo>
                        <a:pt x="86" y="116"/>
                      </a:lnTo>
                      <a:lnTo>
                        <a:pt x="95" y="116"/>
                      </a:lnTo>
                      <a:lnTo>
                        <a:pt x="95" y="123"/>
                      </a:lnTo>
                      <a:lnTo>
                        <a:pt x="88" y="131"/>
                      </a:lnTo>
                      <a:lnTo>
                        <a:pt x="78" y="135"/>
                      </a:lnTo>
                      <a:lnTo>
                        <a:pt x="78" y="128"/>
                      </a:lnTo>
                      <a:lnTo>
                        <a:pt x="78" y="119"/>
                      </a:lnTo>
                      <a:lnTo>
                        <a:pt x="76" y="112"/>
                      </a:lnTo>
                      <a:close/>
                      <a:moveTo>
                        <a:pt x="133" y="107"/>
                      </a:moveTo>
                      <a:lnTo>
                        <a:pt x="133" y="107"/>
                      </a:lnTo>
                      <a:lnTo>
                        <a:pt x="138" y="126"/>
                      </a:lnTo>
                      <a:lnTo>
                        <a:pt x="126" y="121"/>
                      </a:lnTo>
                      <a:lnTo>
                        <a:pt x="126" y="128"/>
                      </a:lnTo>
                      <a:lnTo>
                        <a:pt x="130" y="138"/>
                      </a:lnTo>
                      <a:lnTo>
                        <a:pt x="123" y="140"/>
                      </a:lnTo>
                      <a:lnTo>
                        <a:pt x="121" y="128"/>
                      </a:lnTo>
                      <a:lnTo>
                        <a:pt x="116" y="128"/>
                      </a:lnTo>
                      <a:lnTo>
                        <a:pt x="114" y="119"/>
                      </a:lnTo>
                      <a:lnTo>
                        <a:pt x="123" y="119"/>
                      </a:lnTo>
                      <a:lnTo>
                        <a:pt x="123" y="114"/>
                      </a:lnTo>
                      <a:lnTo>
                        <a:pt x="114" y="100"/>
                      </a:lnTo>
                      <a:lnTo>
                        <a:pt x="128" y="102"/>
                      </a:lnTo>
                      <a:lnTo>
                        <a:pt x="133" y="107"/>
                      </a:lnTo>
                      <a:close/>
                      <a:moveTo>
                        <a:pt x="69" y="93"/>
                      </a:moveTo>
                      <a:lnTo>
                        <a:pt x="69" y="93"/>
                      </a:lnTo>
                      <a:lnTo>
                        <a:pt x="64" y="107"/>
                      </a:lnTo>
                      <a:lnTo>
                        <a:pt x="60" y="97"/>
                      </a:lnTo>
                      <a:lnTo>
                        <a:pt x="50" y="86"/>
                      </a:lnTo>
                      <a:lnTo>
                        <a:pt x="64" y="86"/>
                      </a:lnTo>
                      <a:lnTo>
                        <a:pt x="69" y="93"/>
                      </a:lnTo>
                      <a:close/>
                      <a:moveTo>
                        <a:pt x="67" y="0"/>
                      </a:moveTo>
                      <a:lnTo>
                        <a:pt x="67" y="0"/>
                      </a:lnTo>
                      <a:lnTo>
                        <a:pt x="76" y="5"/>
                      </a:lnTo>
                      <a:lnTo>
                        <a:pt x="81" y="0"/>
                      </a:lnTo>
                      <a:lnTo>
                        <a:pt x="83" y="5"/>
                      </a:lnTo>
                      <a:lnTo>
                        <a:pt x="81" y="12"/>
                      </a:lnTo>
                      <a:lnTo>
                        <a:pt x="86" y="24"/>
                      </a:lnTo>
                      <a:lnTo>
                        <a:pt x="81" y="38"/>
                      </a:lnTo>
                      <a:lnTo>
                        <a:pt x="71" y="45"/>
                      </a:lnTo>
                      <a:lnTo>
                        <a:pt x="69" y="60"/>
                      </a:lnTo>
                      <a:lnTo>
                        <a:pt x="74" y="71"/>
                      </a:lnTo>
                      <a:lnTo>
                        <a:pt x="81" y="74"/>
                      </a:lnTo>
                      <a:lnTo>
                        <a:pt x="88" y="71"/>
                      </a:lnTo>
                      <a:lnTo>
                        <a:pt x="109" y="81"/>
                      </a:lnTo>
                      <a:lnTo>
                        <a:pt x="107" y="90"/>
                      </a:lnTo>
                      <a:lnTo>
                        <a:pt x="112" y="93"/>
                      </a:lnTo>
                      <a:lnTo>
                        <a:pt x="112" y="102"/>
                      </a:lnTo>
                      <a:lnTo>
                        <a:pt x="97" y="93"/>
                      </a:lnTo>
                      <a:lnTo>
                        <a:pt x="93" y="86"/>
                      </a:lnTo>
                      <a:lnTo>
                        <a:pt x="88" y="90"/>
                      </a:lnTo>
                      <a:lnTo>
                        <a:pt x="78" y="81"/>
                      </a:lnTo>
                      <a:lnTo>
                        <a:pt x="62" y="83"/>
                      </a:lnTo>
                      <a:lnTo>
                        <a:pt x="55" y="78"/>
                      </a:lnTo>
                      <a:lnTo>
                        <a:pt x="57" y="71"/>
                      </a:lnTo>
                      <a:lnTo>
                        <a:pt x="62" y="67"/>
                      </a:lnTo>
                      <a:lnTo>
                        <a:pt x="57" y="64"/>
                      </a:lnTo>
                      <a:lnTo>
                        <a:pt x="55" y="69"/>
                      </a:lnTo>
                      <a:lnTo>
                        <a:pt x="48" y="62"/>
                      </a:lnTo>
                      <a:lnTo>
                        <a:pt x="43" y="52"/>
                      </a:lnTo>
                      <a:lnTo>
                        <a:pt x="43" y="38"/>
                      </a:lnTo>
                      <a:lnTo>
                        <a:pt x="50" y="43"/>
                      </a:lnTo>
                      <a:lnTo>
                        <a:pt x="52" y="17"/>
                      </a:lnTo>
                      <a:lnTo>
                        <a:pt x="57" y="0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7" name="Freeform 250">
                  <a:extLst>
                    <a:ext uri="{FF2B5EF4-FFF2-40B4-BE49-F238E27FC236}">
                      <a16:creationId xmlns:a16="http://schemas.microsoft.com/office/drawing/2014/main" id="{77E810B5-657E-44D8-ABB2-08F36DB707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690023" y="4584841"/>
                  <a:ext cx="501142" cy="275217"/>
                </a:xfrm>
                <a:custGeom>
                  <a:avLst/>
                  <a:gdLst>
                    <a:gd name="T0" fmla="*/ 241 w 244"/>
                    <a:gd name="T1" fmla="*/ 71 h 134"/>
                    <a:gd name="T2" fmla="*/ 229 w 244"/>
                    <a:gd name="T3" fmla="*/ 66 h 134"/>
                    <a:gd name="T4" fmla="*/ 218 w 244"/>
                    <a:gd name="T5" fmla="*/ 42 h 134"/>
                    <a:gd name="T6" fmla="*/ 222 w 244"/>
                    <a:gd name="T7" fmla="*/ 47 h 134"/>
                    <a:gd name="T8" fmla="*/ 234 w 244"/>
                    <a:gd name="T9" fmla="*/ 59 h 134"/>
                    <a:gd name="T10" fmla="*/ 241 w 244"/>
                    <a:gd name="T11" fmla="*/ 71 h 134"/>
                    <a:gd name="T12" fmla="*/ 177 w 244"/>
                    <a:gd name="T13" fmla="*/ 49 h 134"/>
                    <a:gd name="T14" fmla="*/ 168 w 244"/>
                    <a:gd name="T15" fmla="*/ 54 h 134"/>
                    <a:gd name="T16" fmla="*/ 149 w 244"/>
                    <a:gd name="T17" fmla="*/ 61 h 134"/>
                    <a:gd name="T18" fmla="*/ 128 w 244"/>
                    <a:gd name="T19" fmla="*/ 56 h 134"/>
                    <a:gd name="T20" fmla="*/ 118 w 244"/>
                    <a:gd name="T21" fmla="*/ 47 h 134"/>
                    <a:gd name="T22" fmla="*/ 142 w 244"/>
                    <a:gd name="T23" fmla="*/ 49 h 134"/>
                    <a:gd name="T24" fmla="*/ 147 w 244"/>
                    <a:gd name="T25" fmla="*/ 40 h 134"/>
                    <a:gd name="T26" fmla="*/ 158 w 244"/>
                    <a:gd name="T27" fmla="*/ 47 h 134"/>
                    <a:gd name="T28" fmla="*/ 173 w 244"/>
                    <a:gd name="T29" fmla="*/ 37 h 134"/>
                    <a:gd name="T30" fmla="*/ 180 w 244"/>
                    <a:gd name="T31" fmla="*/ 26 h 134"/>
                    <a:gd name="T32" fmla="*/ 182 w 244"/>
                    <a:gd name="T33" fmla="*/ 37 h 134"/>
                    <a:gd name="T34" fmla="*/ 99 w 244"/>
                    <a:gd name="T35" fmla="*/ 80 h 134"/>
                    <a:gd name="T36" fmla="*/ 113 w 244"/>
                    <a:gd name="T37" fmla="*/ 90 h 134"/>
                    <a:gd name="T38" fmla="*/ 135 w 244"/>
                    <a:gd name="T39" fmla="*/ 106 h 134"/>
                    <a:gd name="T40" fmla="*/ 147 w 244"/>
                    <a:gd name="T41" fmla="*/ 118 h 134"/>
                    <a:gd name="T42" fmla="*/ 158 w 244"/>
                    <a:gd name="T43" fmla="*/ 127 h 134"/>
                    <a:gd name="T44" fmla="*/ 147 w 244"/>
                    <a:gd name="T45" fmla="*/ 134 h 134"/>
                    <a:gd name="T46" fmla="*/ 128 w 244"/>
                    <a:gd name="T47" fmla="*/ 127 h 134"/>
                    <a:gd name="T48" fmla="*/ 99 w 244"/>
                    <a:gd name="T49" fmla="*/ 113 h 134"/>
                    <a:gd name="T50" fmla="*/ 80 w 244"/>
                    <a:gd name="T51" fmla="*/ 90 h 134"/>
                    <a:gd name="T52" fmla="*/ 47 w 244"/>
                    <a:gd name="T53" fmla="*/ 87 h 134"/>
                    <a:gd name="T54" fmla="*/ 38 w 244"/>
                    <a:gd name="T55" fmla="*/ 106 h 134"/>
                    <a:gd name="T56" fmla="*/ 17 w 244"/>
                    <a:gd name="T57" fmla="*/ 108 h 134"/>
                    <a:gd name="T58" fmla="*/ 0 w 244"/>
                    <a:gd name="T59" fmla="*/ 54 h 134"/>
                    <a:gd name="T60" fmla="*/ 28 w 244"/>
                    <a:gd name="T61" fmla="*/ 11 h 134"/>
                    <a:gd name="T62" fmla="*/ 69 w 244"/>
                    <a:gd name="T63" fmla="*/ 30 h 134"/>
                    <a:gd name="T64" fmla="*/ 80 w 244"/>
                    <a:gd name="T65" fmla="*/ 49 h 134"/>
                    <a:gd name="T66" fmla="*/ 111 w 244"/>
                    <a:gd name="T67" fmla="*/ 66 h 134"/>
                    <a:gd name="T68" fmla="*/ 99 w 244"/>
                    <a:gd name="T69" fmla="*/ 80 h 134"/>
                    <a:gd name="T70" fmla="*/ 196 w 244"/>
                    <a:gd name="T71" fmla="*/ 33 h 134"/>
                    <a:gd name="T72" fmla="*/ 187 w 244"/>
                    <a:gd name="T73" fmla="*/ 28 h 134"/>
                    <a:gd name="T74" fmla="*/ 177 w 244"/>
                    <a:gd name="T75" fmla="*/ 16 h 134"/>
                    <a:gd name="T76" fmla="*/ 156 w 244"/>
                    <a:gd name="T77" fmla="*/ 4 h 134"/>
                    <a:gd name="T78" fmla="*/ 168 w 244"/>
                    <a:gd name="T79" fmla="*/ 4 h 134"/>
                    <a:gd name="T80" fmla="*/ 182 w 244"/>
                    <a:gd name="T81" fmla="*/ 11 h 134"/>
                    <a:gd name="T82" fmla="*/ 194 w 244"/>
                    <a:gd name="T83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44" h="134">
                      <a:moveTo>
                        <a:pt x="241" y="71"/>
                      </a:moveTo>
                      <a:lnTo>
                        <a:pt x="241" y="71"/>
                      </a:lnTo>
                      <a:lnTo>
                        <a:pt x="236" y="73"/>
                      </a:lnTo>
                      <a:lnTo>
                        <a:pt x="229" y="66"/>
                      </a:lnTo>
                      <a:lnTo>
                        <a:pt x="222" y="54"/>
                      </a:lnTo>
                      <a:lnTo>
                        <a:pt x="218" y="42"/>
                      </a:lnTo>
                      <a:lnTo>
                        <a:pt x="220" y="40"/>
                      </a:lnTo>
                      <a:lnTo>
                        <a:pt x="222" y="47"/>
                      </a:lnTo>
                      <a:lnTo>
                        <a:pt x="227" y="49"/>
                      </a:lnTo>
                      <a:lnTo>
                        <a:pt x="234" y="59"/>
                      </a:lnTo>
                      <a:lnTo>
                        <a:pt x="244" y="66"/>
                      </a:lnTo>
                      <a:lnTo>
                        <a:pt x="241" y="71"/>
                      </a:lnTo>
                      <a:close/>
                      <a:moveTo>
                        <a:pt x="177" y="49"/>
                      </a:moveTo>
                      <a:lnTo>
                        <a:pt x="177" y="49"/>
                      </a:lnTo>
                      <a:lnTo>
                        <a:pt x="168" y="49"/>
                      </a:lnTo>
                      <a:lnTo>
                        <a:pt x="168" y="54"/>
                      </a:lnTo>
                      <a:lnTo>
                        <a:pt x="158" y="59"/>
                      </a:lnTo>
                      <a:lnTo>
                        <a:pt x="149" y="61"/>
                      </a:lnTo>
                      <a:lnTo>
                        <a:pt x="139" y="61"/>
                      </a:lnTo>
                      <a:lnTo>
                        <a:pt x="128" y="56"/>
                      </a:lnTo>
                      <a:lnTo>
                        <a:pt x="118" y="54"/>
                      </a:lnTo>
                      <a:lnTo>
                        <a:pt x="118" y="47"/>
                      </a:lnTo>
                      <a:lnTo>
                        <a:pt x="135" y="49"/>
                      </a:lnTo>
                      <a:lnTo>
                        <a:pt x="142" y="49"/>
                      </a:lnTo>
                      <a:lnTo>
                        <a:pt x="144" y="40"/>
                      </a:lnTo>
                      <a:lnTo>
                        <a:pt x="147" y="40"/>
                      </a:lnTo>
                      <a:lnTo>
                        <a:pt x="149" y="49"/>
                      </a:lnTo>
                      <a:lnTo>
                        <a:pt x="158" y="47"/>
                      </a:lnTo>
                      <a:lnTo>
                        <a:pt x="163" y="42"/>
                      </a:lnTo>
                      <a:lnTo>
                        <a:pt x="173" y="37"/>
                      </a:lnTo>
                      <a:lnTo>
                        <a:pt x="170" y="28"/>
                      </a:lnTo>
                      <a:lnTo>
                        <a:pt x="180" y="26"/>
                      </a:lnTo>
                      <a:lnTo>
                        <a:pt x="182" y="28"/>
                      </a:lnTo>
                      <a:lnTo>
                        <a:pt x="182" y="37"/>
                      </a:lnTo>
                      <a:lnTo>
                        <a:pt x="177" y="49"/>
                      </a:lnTo>
                      <a:close/>
                      <a:moveTo>
                        <a:pt x="99" y="80"/>
                      </a:moveTo>
                      <a:lnTo>
                        <a:pt x="99" y="80"/>
                      </a:lnTo>
                      <a:lnTo>
                        <a:pt x="113" y="90"/>
                      </a:lnTo>
                      <a:lnTo>
                        <a:pt x="125" y="106"/>
                      </a:lnTo>
                      <a:lnTo>
                        <a:pt x="135" y="106"/>
                      </a:lnTo>
                      <a:lnTo>
                        <a:pt x="135" y="113"/>
                      </a:lnTo>
                      <a:lnTo>
                        <a:pt x="147" y="118"/>
                      </a:lnTo>
                      <a:lnTo>
                        <a:pt x="139" y="120"/>
                      </a:lnTo>
                      <a:lnTo>
                        <a:pt x="158" y="127"/>
                      </a:lnTo>
                      <a:lnTo>
                        <a:pt x="156" y="132"/>
                      </a:lnTo>
                      <a:lnTo>
                        <a:pt x="147" y="134"/>
                      </a:lnTo>
                      <a:lnTo>
                        <a:pt x="142" y="130"/>
                      </a:lnTo>
                      <a:lnTo>
                        <a:pt x="128" y="127"/>
                      </a:lnTo>
                      <a:lnTo>
                        <a:pt x="111" y="125"/>
                      </a:lnTo>
                      <a:lnTo>
                        <a:pt x="99" y="113"/>
                      </a:lnTo>
                      <a:lnTo>
                        <a:pt x="90" y="106"/>
                      </a:lnTo>
                      <a:lnTo>
                        <a:pt x="80" y="90"/>
                      </a:lnTo>
                      <a:lnTo>
                        <a:pt x="59" y="82"/>
                      </a:lnTo>
                      <a:lnTo>
                        <a:pt x="47" y="87"/>
                      </a:lnTo>
                      <a:lnTo>
                        <a:pt x="35" y="94"/>
                      </a:lnTo>
                      <a:lnTo>
                        <a:pt x="38" y="106"/>
                      </a:lnTo>
                      <a:lnTo>
                        <a:pt x="26" y="111"/>
                      </a:lnTo>
                      <a:lnTo>
                        <a:pt x="17" y="108"/>
                      </a:lnTo>
                      <a:lnTo>
                        <a:pt x="0" y="106"/>
                      </a:lnTo>
                      <a:lnTo>
                        <a:pt x="0" y="54"/>
                      </a:lnTo>
                      <a:lnTo>
                        <a:pt x="0" y="2"/>
                      </a:lnTo>
                      <a:lnTo>
                        <a:pt x="28" y="11"/>
                      </a:lnTo>
                      <a:lnTo>
                        <a:pt x="57" y="23"/>
                      </a:lnTo>
                      <a:lnTo>
                        <a:pt x="69" y="30"/>
                      </a:lnTo>
                      <a:lnTo>
                        <a:pt x="78" y="37"/>
                      </a:lnTo>
                      <a:lnTo>
                        <a:pt x="80" y="49"/>
                      </a:lnTo>
                      <a:lnTo>
                        <a:pt x="106" y="59"/>
                      </a:lnTo>
                      <a:lnTo>
                        <a:pt x="111" y="66"/>
                      </a:lnTo>
                      <a:lnTo>
                        <a:pt x="97" y="68"/>
                      </a:lnTo>
                      <a:lnTo>
                        <a:pt x="99" y="80"/>
                      </a:lnTo>
                      <a:close/>
                      <a:moveTo>
                        <a:pt x="196" y="33"/>
                      </a:moveTo>
                      <a:lnTo>
                        <a:pt x="196" y="33"/>
                      </a:lnTo>
                      <a:lnTo>
                        <a:pt x="192" y="37"/>
                      </a:lnTo>
                      <a:lnTo>
                        <a:pt x="187" y="28"/>
                      </a:lnTo>
                      <a:lnTo>
                        <a:pt x="184" y="21"/>
                      </a:lnTo>
                      <a:lnTo>
                        <a:pt x="177" y="16"/>
                      </a:lnTo>
                      <a:lnTo>
                        <a:pt x="168" y="9"/>
                      </a:lnTo>
                      <a:lnTo>
                        <a:pt x="156" y="4"/>
                      </a:lnTo>
                      <a:lnTo>
                        <a:pt x="161" y="0"/>
                      </a:lnTo>
                      <a:lnTo>
                        <a:pt x="168" y="4"/>
                      </a:lnTo>
                      <a:lnTo>
                        <a:pt x="175" y="7"/>
                      </a:lnTo>
                      <a:lnTo>
                        <a:pt x="182" y="11"/>
                      </a:lnTo>
                      <a:lnTo>
                        <a:pt x="187" y="19"/>
                      </a:lnTo>
                      <a:lnTo>
                        <a:pt x="194" y="23"/>
                      </a:lnTo>
                      <a:lnTo>
                        <a:pt x="196" y="3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9" name="Freeform 256">
                  <a:extLst>
                    <a:ext uri="{FF2B5EF4-FFF2-40B4-BE49-F238E27FC236}">
                      <a16:creationId xmlns:a16="http://schemas.microsoft.com/office/drawing/2014/main" id="{B287DE0E-969B-489D-954A-9CA0AACCB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1372" y="2925025"/>
                  <a:ext cx="217709" cy="227979"/>
                </a:xfrm>
                <a:custGeom>
                  <a:avLst/>
                  <a:gdLst>
                    <a:gd name="T0" fmla="*/ 104 w 106"/>
                    <a:gd name="T1" fmla="*/ 12 h 111"/>
                    <a:gd name="T2" fmla="*/ 104 w 106"/>
                    <a:gd name="T3" fmla="*/ 12 h 111"/>
                    <a:gd name="T4" fmla="*/ 106 w 106"/>
                    <a:gd name="T5" fmla="*/ 16 h 111"/>
                    <a:gd name="T6" fmla="*/ 99 w 106"/>
                    <a:gd name="T7" fmla="*/ 14 h 111"/>
                    <a:gd name="T8" fmla="*/ 92 w 106"/>
                    <a:gd name="T9" fmla="*/ 21 h 111"/>
                    <a:gd name="T10" fmla="*/ 87 w 106"/>
                    <a:gd name="T11" fmla="*/ 28 h 111"/>
                    <a:gd name="T12" fmla="*/ 87 w 106"/>
                    <a:gd name="T13" fmla="*/ 45 h 111"/>
                    <a:gd name="T14" fmla="*/ 80 w 106"/>
                    <a:gd name="T15" fmla="*/ 50 h 111"/>
                    <a:gd name="T16" fmla="*/ 76 w 106"/>
                    <a:gd name="T17" fmla="*/ 52 h 111"/>
                    <a:gd name="T18" fmla="*/ 71 w 106"/>
                    <a:gd name="T19" fmla="*/ 59 h 111"/>
                    <a:gd name="T20" fmla="*/ 59 w 106"/>
                    <a:gd name="T21" fmla="*/ 61 h 111"/>
                    <a:gd name="T22" fmla="*/ 52 w 106"/>
                    <a:gd name="T23" fmla="*/ 66 h 111"/>
                    <a:gd name="T24" fmla="*/ 52 w 106"/>
                    <a:gd name="T25" fmla="*/ 78 h 111"/>
                    <a:gd name="T26" fmla="*/ 50 w 106"/>
                    <a:gd name="T27" fmla="*/ 78 h 111"/>
                    <a:gd name="T28" fmla="*/ 57 w 106"/>
                    <a:gd name="T29" fmla="*/ 83 h 111"/>
                    <a:gd name="T30" fmla="*/ 66 w 106"/>
                    <a:gd name="T31" fmla="*/ 92 h 111"/>
                    <a:gd name="T32" fmla="*/ 64 w 106"/>
                    <a:gd name="T33" fmla="*/ 97 h 111"/>
                    <a:gd name="T34" fmla="*/ 57 w 106"/>
                    <a:gd name="T35" fmla="*/ 97 h 111"/>
                    <a:gd name="T36" fmla="*/ 47 w 106"/>
                    <a:gd name="T37" fmla="*/ 97 h 111"/>
                    <a:gd name="T38" fmla="*/ 40 w 106"/>
                    <a:gd name="T39" fmla="*/ 109 h 111"/>
                    <a:gd name="T40" fmla="*/ 31 w 106"/>
                    <a:gd name="T41" fmla="*/ 106 h 111"/>
                    <a:gd name="T42" fmla="*/ 31 w 106"/>
                    <a:gd name="T43" fmla="*/ 109 h 111"/>
                    <a:gd name="T44" fmla="*/ 24 w 106"/>
                    <a:gd name="T45" fmla="*/ 104 h 111"/>
                    <a:gd name="T46" fmla="*/ 21 w 106"/>
                    <a:gd name="T47" fmla="*/ 109 h 111"/>
                    <a:gd name="T48" fmla="*/ 16 w 106"/>
                    <a:gd name="T49" fmla="*/ 111 h 111"/>
                    <a:gd name="T50" fmla="*/ 16 w 106"/>
                    <a:gd name="T51" fmla="*/ 106 h 111"/>
                    <a:gd name="T52" fmla="*/ 12 w 106"/>
                    <a:gd name="T53" fmla="*/ 104 h 111"/>
                    <a:gd name="T54" fmla="*/ 7 w 106"/>
                    <a:gd name="T55" fmla="*/ 102 h 111"/>
                    <a:gd name="T56" fmla="*/ 12 w 106"/>
                    <a:gd name="T57" fmla="*/ 92 h 111"/>
                    <a:gd name="T58" fmla="*/ 16 w 106"/>
                    <a:gd name="T59" fmla="*/ 90 h 111"/>
                    <a:gd name="T60" fmla="*/ 14 w 106"/>
                    <a:gd name="T61" fmla="*/ 85 h 111"/>
                    <a:gd name="T62" fmla="*/ 19 w 106"/>
                    <a:gd name="T63" fmla="*/ 76 h 111"/>
                    <a:gd name="T64" fmla="*/ 16 w 106"/>
                    <a:gd name="T65" fmla="*/ 71 h 111"/>
                    <a:gd name="T66" fmla="*/ 7 w 106"/>
                    <a:gd name="T67" fmla="*/ 68 h 111"/>
                    <a:gd name="T68" fmla="*/ 0 w 106"/>
                    <a:gd name="T69" fmla="*/ 64 h 111"/>
                    <a:gd name="T70" fmla="*/ 14 w 106"/>
                    <a:gd name="T71" fmla="*/ 52 h 111"/>
                    <a:gd name="T72" fmla="*/ 31 w 106"/>
                    <a:gd name="T73" fmla="*/ 40 h 111"/>
                    <a:gd name="T74" fmla="*/ 43 w 106"/>
                    <a:gd name="T75" fmla="*/ 23 h 111"/>
                    <a:gd name="T76" fmla="*/ 50 w 106"/>
                    <a:gd name="T77" fmla="*/ 31 h 111"/>
                    <a:gd name="T78" fmla="*/ 64 w 106"/>
                    <a:gd name="T79" fmla="*/ 31 h 111"/>
                    <a:gd name="T80" fmla="*/ 61 w 106"/>
                    <a:gd name="T81" fmla="*/ 21 h 111"/>
                    <a:gd name="T82" fmla="*/ 87 w 106"/>
                    <a:gd name="T83" fmla="*/ 12 h 111"/>
                    <a:gd name="T84" fmla="*/ 92 w 106"/>
                    <a:gd name="T85" fmla="*/ 0 h 111"/>
                    <a:gd name="T86" fmla="*/ 104 w 106"/>
                    <a:gd name="T87" fmla="*/ 1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6" h="111">
                      <a:moveTo>
                        <a:pt x="104" y="12"/>
                      </a:moveTo>
                      <a:lnTo>
                        <a:pt x="104" y="12"/>
                      </a:lnTo>
                      <a:lnTo>
                        <a:pt x="106" y="16"/>
                      </a:lnTo>
                      <a:lnTo>
                        <a:pt x="99" y="14"/>
                      </a:lnTo>
                      <a:lnTo>
                        <a:pt x="92" y="21"/>
                      </a:lnTo>
                      <a:lnTo>
                        <a:pt x="87" y="28"/>
                      </a:lnTo>
                      <a:lnTo>
                        <a:pt x="87" y="45"/>
                      </a:lnTo>
                      <a:lnTo>
                        <a:pt x="80" y="50"/>
                      </a:lnTo>
                      <a:lnTo>
                        <a:pt x="76" y="52"/>
                      </a:lnTo>
                      <a:lnTo>
                        <a:pt x="71" y="59"/>
                      </a:lnTo>
                      <a:lnTo>
                        <a:pt x="59" y="61"/>
                      </a:lnTo>
                      <a:lnTo>
                        <a:pt x="52" y="66"/>
                      </a:lnTo>
                      <a:lnTo>
                        <a:pt x="52" y="78"/>
                      </a:lnTo>
                      <a:lnTo>
                        <a:pt x="50" y="78"/>
                      </a:lnTo>
                      <a:lnTo>
                        <a:pt x="57" y="83"/>
                      </a:lnTo>
                      <a:lnTo>
                        <a:pt x="66" y="92"/>
                      </a:lnTo>
                      <a:lnTo>
                        <a:pt x="64" y="97"/>
                      </a:lnTo>
                      <a:lnTo>
                        <a:pt x="57" y="97"/>
                      </a:lnTo>
                      <a:lnTo>
                        <a:pt x="47" y="97"/>
                      </a:lnTo>
                      <a:lnTo>
                        <a:pt x="40" y="109"/>
                      </a:lnTo>
                      <a:lnTo>
                        <a:pt x="31" y="106"/>
                      </a:lnTo>
                      <a:lnTo>
                        <a:pt x="31" y="109"/>
                      </a:lnTo>
                      <a:lnTo>
                        <a:pt x="24" y="104"/>
                      </a:lnTo>
                      <a:lnTo>
                        <a:pt x="21" y="109"/>
                      </a:lnTo>
                      <a:lnTo>
                        <a:pt x="16" y="111"/>
                      </a:lnTo>
                      <a:lnTo>
                        <a:pt x="16" y="106"/>
                      </a:lnTo>
                      <a:lnTo>
                        <a:pt x="12" y="104"/>
                      </a:lnTo>
                      <a:lnTo>
                        <a:pt x="7" y="102"/>
                      </a:lnTo>
                      <a:lnTo>
                        <a:pt x="12" y="92"/>
                      </a:lnTo>
                      <a:lnTo>
                        <a:pt x="16" y="90"/>
                      </a:lnTo>
                      <a:lnTo>
                        <a:pt x="14" y="85"/>
                      </a:lnTo>
                      <a:lnTo>
                        <a:pt x="19" y="76"/>
                      </a:lnTo>
                      <a:lnTo>
                        <a:pt x="16" y="71"/>
                      </a:lnTo>
                      <a:lnTo>
                        <a:pt x="7" y="68"/>
                      </a:lnTo>
                      <a:lnTo>
                        <a:pt x="0" y="64"/>
                      </a:lnTo>
                      <a:lnTo>
                        <a:pt x="14" y="52"/>
                      </a:lnTo>
                      <a:lnTo>
                        <a:pt x="31" y="40"/>
                      </a:lnTo>
                      <a:lnTo>
                        <a:pt x="43" y="23"/>
                      </a:lnTo>
                      <a:lnTo>
                        <a:pt x="50" y="31"/>
                      </a:lnTo>
                      <a:lnTo>
                        <a:pt x="64" y="31"/>
                      </a:lnTo>
                      <a:lnTo>
                        <a:pt x="61" y="21"/>
                      </a:lnTo>
                      <a:lnTo>
                        <a:pt x="87" y="12"/>
                      </a:lnTo>
                      <a:lnTo>
                        <a:pt x="92" y="0"/>
                      </a:lnTo>
                      <a:lnTo>
                        <a:pt x="10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0" name="Freeform 258">
                  <a:extLst>
                    <a:ext uri="{FF2B5EF4-FFF2-40B4-BE49-F238E27FC236}">
                      <a16:creationId xmlns:a16="http://schemas.microsoft.com/office/drawing/2014/main" id="{9C49CEAF-3D3A-43DA-B91E-9729C8AB0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0659" y="2960236"/>
                  <a:ext cx="106801" cy="234141"/>
                </a:xfrm>
                <a:custGeom>
                  <a:avLst/>
                  <a:gdLst>
                    <a:gd name="T0" fmla="*/ 22 w 52"/>
                    <a:gd name="T1" fmla="*/ 0 h 114"/>
                    <a:gd name="T2" fmla="*/ 22 w 52"/>
                    <a:gd name="T3" fmla="*/ 0 h 114"/>
                    <a:gd name="T4" fmla="*/ 26 w 52"/>
                    <a:gd name="T5" fmla="*/ 9 h 114"/>
                    <a:gd name="T6" fmla="*/ 36 w 52"/>
                    <a:gd name="T7" fmla="*/ 9 h 114"/>
                    <a:gd name="T8" fmla="*/ 38 w 52"/>
                    <a:gd name="T9" fmla="*/ 7 h 114"/>
                    <a:gd name="T10" fmla="*/ 48 w 52"/>
                    <a:gd name="T11" fmla="*/ 7 h 114"/>
                    <a:gd name="T12" fmla="*/ 52 w 52"/>
                    <a:gd name="T13" fmla="*/ 19 h 114"/>
                    <a:gd name="T14" fmla="*/ 43 w 52"/>
                    <a:gd name="T15" fmla="*/ 24 h 114"/>
                    <a:gd name="T16" fmla="*/ 43 w 52"/>
                    <a:gd name="T17" fmla="*/ 43 h 114"/>
                    <a:gd name="T18" fmla="*/ 41 w 52"/>
                    <a:gd name="T19" fmla="*/ 45 h 114"/>
                    <a:gd name="T20" fmla="*/ 41 w 52"/>
                    <a:gd name="T21" fmla="*/ 54 h 114"/>
                    <a:gd name="T22" fmla="*/ 33 w 52"/>
                    <a:gd name="T23" fmla="*/ 57 h 114"/>
                    <a:gd name="T24" fmla="*/ 41 w 52"/>
                    <a:gd name="T25" fmla="*/ 69 h 114"/>
                    <a:gd name="T26" fmla="*/ 36 w 52"/>
                    <a:gd name="T27" fmla="*/ 83 h 114"/>
                    <a:gd name="T28" fmla="*/ 41 w 52"/>
                    <a:gd name="T29" fmla="*/ 88 h 114"/>
                    <a:gd name="T30" fmla="*/ 38 w 52"/>
                    <a:gd name="T31" fmla="*/ 95 h 114"/>
                    <a:gd name="T32" fmla="*/ 33 w 52"/>
                    <a:gd name="T33" fmla="*/ 102 h 114"/>
                    <a:gd name="T34" fmla="*/ 33 w 52"/>
                    <a:gd name="T35" fmla="*/ 109 h 114"/>
                    <a:gd name="T36" fmla="*/ 29 w 52"/>
                    <a:gd name="T37" fmla="*/ 114 h 114"/>
                    <a:gd name="T38" fmla="*/ 19 w 52"/>
                    <a:gd name="T39" fmla="*/ 111 h 114"/>
                    <a:gd name="T40" fmla="*/ 10 w 52"/>
                    <a:gd name="T41" fmla="*/ 111 h 114"/>
                    <a:gd name="T42" fmla="*/ 15 w 52"/>
                    <a:gd name="T43" fmla="*/ 97 h 114"/>
                    <a:gd name="T44" fmla="*/ 12 w 52"/>
                    <a:gd name="T45" fmla="*/ 85 h 114"/>
                    <a:gd name="T46" fmla="*/ 5 w 52"/>
                    <a:gd name="T47" fmla="*/ 83 h 114"/>
                    <a:gd name="T48" fmla="*/ 0 w 52"/>
                    <a:gd name="T49" fmla="*/ 76 h 114"/>
                    <a:gd name="T50" fmla="*/ 3 w 52"/>
                    <a:gd name="T51" fmla="*/ 62 h 114"/>
                    <a:gd name="T52" fmla="*/ 10 w 52"/>
                    <a:gd name="T53" fmla="*/ 54 h 114"/>
                    <a:gd name="T54" fmla="*/ 10 w 52"/>
                    <a:gd name="T55" fmla="*/ 45 h 114"/>
                    <a:gd name="T56" fmla="*/ 12 w 52"/>
                    <a:gd name="T57" fmla="*/ 33 h 114"/>
                    <a:gd name="T58" fmla="*/ 12 w 52"/>
                    <a:gd name="T59" fmla="*/ 24 h 114"/>
                    <a:gd name="T60" fmla="*/ 10 w 52"/>
                    <a:gd name="T61" fmla="*/ 17 h 114"/>
                    <a:gd name="T62" fmla="*/ 10 w 52"/>
                    <a:gd name="T63" fmla="*/ 7 h 114"/>
                    <a:gd name="T64" fmla="*/ 15 w 52"/>
                    <a:gd name="T65" fmla="*/ 2 h 114"/>
                    <a:gd name="T66" fmla="*/ 22 w 52"/>
                    <a:gd name="T67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2" h="114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6" y="9"/>
                      </a:lnTo>
                      <a:lnTo>
                        <a:pt x="36" y="9"/>
                      </a:lnTo>
                      <a:lnTo>
                        <a:pt x="38" y="7"/>
                      </a:lnTo>
                      <a:lnTo>
                        <a:pt x="48" y="7"/>
                      </a:lnTo>
                      <a:lnTo>
                        <a:pt x="52" y="19"/>
                      </a:lnTo>
                      <a:lnTo>
                        <a:pt x="43" y="24"/>
                      </a:lnTo>
                      <a:lnTo>
                        <a:pt x="43" y="43"/>
                      </a:lnTo>
                      <a:lnTo>
                        <a:pt x="41" y="45"/>
                      </a:lnTo>
                      <a:lnTo>
                        <a:pt x="41" y="54"/>
                      </a:lnTo>
                      <a:lnTo>
                        <a:pt x="33" y="57"/>
                      </a:lnTo>
                      <a:lnTo>
                        <a:pt x="41" y="69"/>
                      </a:lnTo>
                      <a:lnTo>
                        <a:pt x="36" y="83"/>
                      </a:lnTo>
                      <a:lnTo>
                        <a:pt x="41" y="88"/>
                      </a:lnTo>
                      <a:lnTo>
                        <a:pt x="38" y="95"/>
                      </a:lnTo>
                      <a:lnTo>
                        <a:pt x="33" y="102"/>
                      </a:lnTo>
                      <a:lnTo>
                        <a:pt x="33" y="109"/>
                      </a:lnTo>
                      <a:lnTo>
                        <a:pt x="29" y="114"/>
                      </a:lnTo>
                      <a:lnTo>
                        <a:pt x="19" y="111"/>
                      </a:lnTo>
                      <a:lnTo>
                        <a:pt x="10" y="111"/>
                      </a:lnTo>
                      <a:lnTo>
                        <a:pt x="15" y="97"/>
                      </a:lnTo>
                      <a:lnTo>
                        <a:pt x="12" y="85"/>
                      </a:lnTo>
                      <a:lnTo>
                        <a:pt x="5" y="83"/>
                      </a:lnTo>
                      <a:lnTo>
                        <a:pt x="0" y="76"/>
                      </a:lnTo>
                      <a:lnTo>
                        <a:pt x="3" y="62"/>
                      </a:lnTo>
                      <a:lnTo>
                        <a:pt x="10" y="54"/>
                      </a:lnTo>
                      <a:lnTo>
                        <a:pt x="10" y="45"/>
                      </a:lnTo>
                      <a:lnTo>
                        <a:pt x="12" y="33"/>
                      </a:lnTo>
                      <a:lnTo>
                        <a:pt x="12" y="24"/>
                      </a:lnTo>
                      <a:lnTo>
                        <a:pt x="10" y="17"/>
                      </a:lnTo>
                      <a:lnTo>
                        <a:pt x="10" y="7"/>
                      </a:lnTo>
                      <a:lnTo>
                        <a:pt x="15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1" name="Freeform 264">
                  <a:extLst>
                    <a:ext uri="{FF2B5EF4-FFF2-40B4-BE49-F238E27FC236}">
                      <a16:creationId xmlns:a16="http://schemas.microsoft.com/office/drawing/2014/main" id="{09BC0979-8AF2-4374-9A1B-1257B16E1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7280" y="3611311"/>
                  <a:ext cx="28754" cy="53401"/>
                </a:xfrm>
                <a:custGeom>
                  <a:avLst/>
                  <a:gdLst>
                    <a:gd name="T0" fmla="*/ 10 w 14"/>
                    <a:gd name="T1" fmla="*/ 24 h 26"/>
                    <a:gd name="T2" fmla="*/ 10 w 14"/>
                    <a:gd name="T3" fmla="*/ 24 h 26"/>
                    <a:gd name="T4" fmla="*/ 5 w 14"/>
                    <a:gd name="T5" fmla="*/ 26 h 26"/>
                    <a:gd name="T6" fmla="*/ 0 w 14"/>
                    <a:gd name="T7" fmla="*/ 21 h 26"/>
                    <a:gd name="T8" fmla="*/ 0 w 14"/>
                    <a:gd name="T9" fmla="*/ 10 h 26"/>
                    <a:gd name="T10" fmla="*/ 3 w 14"/>
                    <a:gd name="T11" fmla="*/ 0 h 26"/>
                    <a:gd name="T12" fmla="*/ 7 w 14"/>
                    <a:gd name="T13" fmla="*/ 0 h 26"/>
                    <a:gd name="T14" fmla="*/ 14 w 14"/>
                    <a:gd name="T15" fmla="*/ 5 h 26"/>
                    <a:gd name="T16" fmla="*/ 14 w 14"/>
                    <a:gd name="T17" fmla="*/ 14 h 26"/>
                    <a:gd name="T18" fmla="*/ 10 w 14"/>
                    <a:gd name="T19" fmla="*/ 2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26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5" y="26"/>
                      </a:lnTo>
                      <a:lnTo>
                        <a:pt x="0" y="21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4" y="5"/>
                      </a:lnTo>
                      <a:lnTo>
                        <a:pt x="14" y="14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2" name="Freeform 271">
                  <a:extLst>
                    <a:ext uri="{FF2B5EF4-FFF2-40B4-BE49-F238E27FC236}">
                      <a16:creationId xmlns:a16="http://schemas.microsoft.com/office/drawing/2014/main" id="{289B70D2-B977-4471-8759-2DE2E3FA38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8274" y="3554578"/>
                  <a:ext cx="287541" cy="242355"/>
                </a:xfrm>
                <a:custGeom>
                  <a:avLst/>
                  <a:gdLst>
                    <a:gd name="T0" fmla="*/ 138 w 140"/>
                    <a:gd name="T1" fmla="*/ 5 h 118"/>
                    <a:gd name="T2" fmla="*/ 138 w 140"/>
                    <a:gd name="T3" fmla="*/ 5 h 118"/>
                    <a:gd name="T4" fmla="*/ 138 w 140"/>
                    <a:gd name="T5" fmla="*/ 31 h 118"/>
                    <a:gd name="T6" fmla="*/ 83 w 140"/>
                    <a:gd name="T7" fmla="*/ 31 h 118"/>
                    <a:gd name="T8" fmla="*/ 85 w 140"/>
                    <a:gd name="T9" fmla="*/ 76 h 118"/>
                    <a:gd name="T10" fmla="*/ 71 w 140"/>
                    <a:gd name="T11" fmla="*/ 78 h 118"/>
                    <a:gd name="T12" fmla="*/ 67 w 140"/>
                    <a:gd name="T13" fmla="*/ 85 h 118"/>
                    <a:gd name="T14" fmla="*/ 69 w 140"/>
                    <a:gd name="T15" fmla="*/ 111 h 118"/>
                    <a:gd name="T16" fmla="*/ 5 w 140"/>
                    <a:gd name="T17" fmla="*/ 111 h 118"/>
                    <a:gd name="T18" fmla="*/ 0 w 140"/>
                    <a:gd name="T19" fmla="*/ 118 h 118"/>
                    <a:gd name="T20" fmla="*/ 3 w 140"/>
                    <a:gd name="T21" fmla="*/ 109 h 118"/>
                    <a:gd name="T22" fmla="*/ 3 w 140"/>
                    <a:gd name="T23" fmla="*/ 109 h 118"/>
                    <a:gd name="T24" fmla="*/ 38 w 140"/>
                    <a:gd name="T25" fmla="*/ 109 h 118"/>
                    <a:gd name="T26" fmla="*/ 41 w 140"/>
                    <a:gd name="T27" fmla="*/ 104 h 118"/>
                    <a:gd name="T28" fmla="*/ 48 w 140"/>
                    <a:gd name="T29" fmla="*/ 94 h 118"/>
                    <a:gd name="T30" fmla="*/ 52 w 140"/>
                    <a:gd name="T31" fmla="*/ 71 h 118"/>
                    <a:gd name="T32" fmla="*/ 76 w 140"/>
                    <a:gd name="T33" fmla="*/ 52 h 118"/>
                    <a:gd name="T34" fmla="*/ 83 w 140"/>
                    <a:gd name="T35" fmla="*/ 28 h 118"/>
                    <a:gd name="T36" fmla="*/ 88 w 140"/>
                    <a:gd name="T37" fmla="*/ 28 h 118"/>
                    <a:gd name="T38" fmla="*/ 95 w 140"/>
                    <a:gd name="T39" fmla="*/ 14 h 118"/>
                    <a:gd name="T40" fmla="*/ 107 w 140"/>
                    <a:gd name="T41" fmla="*/ 12 h 118"/>
                    <a:gd name="T42" fmla="*/ 114 w 140"/>
                    <a:gd name="T43" fmla="*/ 14 h 118"/>
                    <a:gd name="T44" fmla="*/ 121 w 140"/>
                    <a:gd name="T45" fmla="*/ 14 h 118"/>
                    <a:gd name="T46" fmla="*/ 126 w 140"/>
                    <a:gd name="T47" fmla="*/ 9 h 118"/>
                    <a:gd name="T48" fmla="*/ 138 w 140"/>
                    <a:gd name="T49" fmla="*/ 9 h 118"/>
                    <a:gd name="T50" fmla="*/ 135 w 140"/>
                    <a:gd name="T51" fmla="*/ 0 h 118"/>
                    <a:gd name="T52" fmla="*/ 140 w 140"/>
                    <a:gd name="T53" fmla="*/ 0 h 118"/>
                    <a:gd name="T54" fmla="*/ 140 w 140"/>
                    <a:gd name="T55" fmla="*/ 0 h 118"/>
                    <a:gd name="T56" fmla="*/ 138 w 140"/>
                    <a:gd name="T57" fmla="*/ 5 h 118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714 w 10000"/>
                    <a:gd name="connsiteY12" fmla="*/ 9237 h 10000"/>
                    <a:gd name="connsiteX13" fmla="*/ 2929 w 10000"/>
                    <a:gd name="connsiteY13" fmla="*/ 8814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714 w 10000"/>
                    <a:gd name="connsiteY12" fmla="*/ 9237 h 10000"/>
                    <a:gd name="connsiteX13" fmla="*/ 2929 w 10000"/>
                    <a:gd name="connsiteY13" fmla="*/ 8149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574 w 10000"/>
                    <a:gd name="connsiteY12" fmla="*/ 8683 h 10000"/>
                    <a:gd name="connsiteX13" fmla="*/ 2929 w 10000"/>
                    <a:gd name="connsiteY13" fmla="*/ 8149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000" h="10000">
                      <a:moveTo>
                        <a:pt x="9857" y="424"/>
                      </a:moveTo>
                      <a:lnTo>
                        <a:pt x="9857" y="424"/>
                      </a:lnTo>
                      <a:lnTo>
                        <a:pt x="9857" y="2627"/>
                      </a:lnTo>
                      <a:lnTo>
                        <a:pt x="5929" y="2627"/>
                      </a:lnTo>
                      <a:cubicBezTo>
                        <a:pt x="5976" y="3898"/>
                        <a:pt x="6024" y="5170"/>
                        <a:pt x="6071" y="6441"/>
                      </a:cubicBezTo>
                      <a:lnTo>
                        <a:pt x="5071" y="6610"/>
                      </a:lnTo>
                      <a:lnTo>
                        <a:pt x="4786" y="7203"/>
                      </a:lnTo>
                      <a:cubicBezTo>
                        <a:pt x="4834" y="7938"/>
                        <a:pt x="4881" y="8672"/>
                        <a:pt x="4929" y="9407"/>
                      </a:cubicBezTo>
                      <a:lnTo>
                        <a:pt x="357" y="9407"/>
                      </a:lnTo>
                      <a:lnTo>
                        <a:pt x="0" y="10000"/>
                      </a:lnTo>
                      <a:cubicBezTo>
                        <a:pt x="71" y="9746"/>
                        <a:pt x="143" y="9491"/>
                        <a:pt x="214" y="9237"/>
                      </a:cubicBezTo>
                      <a:cubicBezTo>
                        <a:pt x="230" y="9015"/>
                        <a:pt x="245" y="8794"/>
                        <a:pt x="261" y="8572"/>
                      </a:cubicBezTo>
                      <a:lnTo>
                        <a:pt x="2574" y="8683"/>
                      </a:lnTo>
                      <a:cubicBezTo>
                        <a:pt x="2646" y="8320"/>
                        <a:pt x="2857" y="8512"/>
                        <a:pt x="2929" y="8149"/>
                      </a:cubicBezTo>
                      <a:lnTo>
                        <a:pt x="3429" y="7966"/>
                      </a:lnTo>
                      <a:lnTo>
                        <a:pt x="3714" y="6017"/>
                      </a:lnTo>
                      <a:lnTo>
                        <a:pt x="5429" y="4407"/>
                      </a:lnTo>
                      <a:lnTo>
                        <a:pt x="5929" y="2373"/>
                      </a:lnTo>
                      <a:lnTo>
                        <a:pt x="6286" y="2373"/>
                      </a:lnTo>
                      <a:lnTo>
                        <a:pt x="6786" y="1186"/>
                      </a:lnTo>
                      <a:lnTo>
                        <a:pt x="7643" y="1017"/>
                      </a:lnTo>
                      <a:lnTo>
                        <a:pt x="8143" y="1186"/>
                      </a:lnTo>
                      <a:lnTo>
                        <a:pt x="8643" y="1186"/>
                      </a:lnTo>
                      <a:lnTo>
                        <a:pt x="9000" y="763"/>
                      </a:lnTo>
                      <a:lnTo>
                        <a:pt x="9857" y="763"/>
                      </a:lnTo>
                      <a:cubicBezTo>
                        <a:pt x="9786" y="509"/>
                        <a:pt x="9714" y="254"/>
                        <a:pt x="9643" y="0"/>
                      </a:cubicBezTo>
                      <a:lnTo>
                        <a:pt x="10000" y="0"/>
                      </a:lnTo>
                      <a:lnTo>
                        <a:pt x="10000" y="0"/>
                      </a:lnTo>
                      <a:cubicBezTo>
                        <a:pt x="9952" y="141"/>
                        <a:pt x="9905" y="283"/>
                        <a:pt x="9857" y="424"/>
                      </a:cubicBez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63" name="Freeform 276">
                  <a:extLst>
                    <a:ext uri="{FF2B5EF4-FFF2-40B4-BE49-F238E27FC236}">
                      <a16:creationId xmlns:a16="http://schemas.microsoft.com/office/drawing/2014/main" id="{A2B891F7-B6EE-4511-997C-5CE1DBD63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657" y="3948143"/>
                  <a:ext cx="205386" cy="145826"/>
                </a:xfrm>
                <a:custGeom>
                  <a:avLst/>
                  <a:gdLst>
                    <a:gd name="T0" fmla="*/ 50 w 100"/>
                    <a:gd name="T1" fmla="*/ 0 h 71"/>
                    <a:gd name="T2" fmla="*/ 50 w 100"/>
                    <a:gd name="T3" fmla="*/ 0 h 71"/>
                    <a:gd name="T4" fmla="*/ 57 w 100"/>
                    <a:gd name="T5" fmla="*/ 4 h 71"/>
                    <a:gd name="T6" fmla="*/ 69 w 100"/>
                    <a:gd name="T7" fmla="*/ 9 h 71"/>
                    <a:gd name="T8" fmla="*/ 76 w 100"/>
                    <a:gd name="T9" fmla="*/ 21 h 71"/>
                    <a:gd name="T10" fmla="*/ 88 w 100"/>
                    <a:gd name="T11" fmla="*/ 33 h 71"/>
                    <a:gd name="T12" fmla="*/ 90 w 100"/>
                    <a:gd name="T13" fmla="*/ 42 h 71"/>
                    <a:gd name="T14" fmla="*/ 92 w 100"/>
                    <a:gd name="T15" fmla="*/ 52 h 71"/>
                    <a:gd name="T16" fmla="*/ 97 w 100"/>
                    <a:gd name="T17" fmla="*/ 59 h 71"/>
                    <a:gd name="T18" fmla="*/ 100 w 100"/>
                    <a:gd name="T19" fmla="*/ 63 h 71"/>
                    <a:gd name="T20" fmla="*/ 100 w 100"/>
                    <a:gd name="T21" fmla="*/ 68 h 71"/>
                    <a:gd name="T22" fmla="*/ 97 w 100"/>
                    <a:gd name="T23" fmla="*/ 71 h 71"/>
                    <a:gd name="T24" fmla="*/ 88 w 100"/>
                    <a:gd name="T25" fmla="*/ 68 h 71"/>
                    <a:gd name="T26" fmla="*/ 85 w 100"/>
                    <a:gd name="T27" fmla="*/ 71 h 71"/>
                    <a:gd name="T28" fmla="*/ 83 w 100"/>
                    <a:gd name="T29" fmla="*/ 71 h 71"/>
                    <a:gd name="T30" fmla="*/ 71 w 100"/>
                    <a:gd name="T31" fmla="*/ 66 h 71"/>
                    <a:gd name="T32" fmla="*/ 64 w 100"/>
                    <a:gd name="T33" fmla="*/ 66 h 71"/>
                    <a:gd name="T34" fmla="*/ 33 w 100"/>
                    <a:gd name="T35" fmla="*/ 66 h 71"/>
                    <a:gd name="T36" fmla="*/ 29 w 100"/>
                    <a:gd name="T37" fmla="*/ 68 h 71"/>
                    <a:gd name="T38" fmla="*/ 24 w 100"/>
                    <a:gd name="T39" fmla="*/ 66 h 71"/>
                    <a:gd name="T40" fmla="*/ 14 w 100"/>
                    <a:gd name="T41" fmla="*/ 71 h 71"/>
                    <a:gd name="T42" fmla="*/ 12 w 100"/>
                    <a:gd name="T43" fmla="*/ 56 h 71"/>
                    <a:gd name="T44" fmla="*/ 26 w 100"/>
                    <a:gd name="T45" fmla="*/ 59 h 71"/>
                    <a:gd name="T46" fmla="*/ 31 w 100"/>
                    <a:gd name="T47" fmla="*/ 56 h 71"/>
                    <a:gd name="T48" fmla="*/ 33 w 100"/>
                    <a:gd name="T49" fmla="*/ 56 h 71"/>
                    <a:gd name="T50" fmla="*/ 40 w 100"/>
                    <a:gd name="T51" fmla="*/ 52 h 71"/>
                    <a:gd name="T52" fmla="*/ 48 w 100"/>
                    <a:gd name="T53" fmla="*/ 54 h 71"/>
                    <a:gd name="T54" fmla="*/ 55 w 100"/>
                    <a:gd name="T55" fmla="*/ 56 h 71"/>
                    <a:gd name="T56" fmla="*/ 62 w 100"/>
                    <a:gd name="T57" fmla="*/ 52 h 71"/>
                    <a:gd name="T58" fmla="*/ 57 w 100"/>
                    <a:gd name="T59" fmla="*/ 47 h 71"/>
                    <a:gd name="T60" fmla="*/ 52 w 100"/>
                    <a:gd name="T61" fmla="*/ 49 h 71"/>
                    <a:gd name="T62" fmla="*/ 48 w 100"/>
                    <a:gd name="T63" fmla="*/ 49 h 71"/>
                    <a:gd name="T64" fmla="*/ 40 w 100"/>
                    <a:gd name="T65" fmla="*/ 44 h 71"/>
                    <a:gd name="T66" fmla="*/ 36 w 100"/>
                    <a:gd name="T67" fmla="*/ 44 h 71"/>
                    <a:gd name="T68" fmla="*/ 31 w 100"/>
                    <a:gd name="T69" fmla="*/ 49 h 71"/>
                    <a:gd name="T70" fmla="*/ 14 w 100"/>
                    <a:gd name="T71" fmla="*/ 49 h 71"/>
                    <a:gd name="T72" fmla="*/ 7 w 100"/>
                    <a:gd name="T73" fmla="*/ 37 h 71"/>
                    <a:gd name="T74" fmla="*/ 0 w 100"/>
                    <a:gd name="T75" fmla="*/ 30 h 71"/>
                    <a:gd name="T76" fmla="*/ 7 w 100"/>
                    <a:gd name="T77" fmla="*/ 28 h 71"/>
                    <a:gd name="T78" fmla="*/ 14 w 100"/>
                    <a:gd name="T79" fmla="*/ 16 h 71"/>
                    <a:gd name="T80" fmla="*/ 19 w 100"/>
                    <a:gd name="T81" fmla="*/ 7 h 71"/>
                    <a:gd name="T82" fmla="*/ 24 w 100"/>
                    <a:gd name="T83" fmla="*/ 2 h 71"/>
                    <a:gd name="T84" fmla="*/ 31 w 100"/>
                    <a:gd name="T85" fmla="*/ 2 h 71"/>
                    <a:gd name="T86" fmla="*/ 40 w 100"/>
                    <a:gd name="T87" fmla="*/ 0 h 71"/>
                    <a:gd name="T88" fmla="*/ 50 w 100"/>
                    <a:gd name="T89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00" h="71">
                      <a:moveTo>
                        <a:pt x="50" y="0"/>
                      </a:moveTo>
                      <a:lnTo>
                        <a:pt x="50" y="0"/>
                      </a:lnTo>
                      <a:lnTo>
                        <a:pt x="57" y="4"/>
                      </a:lnTo>
                      <a:lnTo>
                        <a:pt x="69" y="9"/>
                      </a:lnTo>
                      <a:lnTo>
                        <a:pt x="76" y="21"/>
                      </a:lnTo>
                      <a:lnTo>
                        <a:pt x="88" y="33"/>
                      </a:lnTo>
                      <a:lnTo>
                        <a:pt x="90" y="42"/>
                      </a:lnTo>
                      <a:lnTo>
                        <a:pt x="92" y="52"/>
                      </a:lnTo>
                      <a:lnTo>
                        <a:pt x="97" y="59"/>
                      </a:lnTo>
                      <a:lnTo>
                        <a:pt x="100" y="63"/>
                      </a:lnTo>
                      <a:lnTo>
                        <a:pt x="100" y="68"/>
                      </a:lnTo>
                      <a:lnTo>
                        <a:pt x="97" y="71"/>
                      </a:lnTo>
                      <a:lnTo>
                        <a:pt x="88" y="68"/>
                      </a:lnTo>
                      <a:lnTo>
                        <a:pt x="85" y="71"/>
                      </a:lnTo>
                      <a:lnTo>
                        <a:pt x="83" y="71"/>
                      </a:lnTo>
                      <a:lnTo>
                        <a:pt x="71" y="66"/>
                      </a:lnTo>
                      <a:lnTo>
                        <a:pt x="64" y="66"/>
                      </a:lnTo>
                      <a:lnTo>
                        <a:pt x="33" y="66"/>
                      </a:lnTo>
                      <a:lnTo>
                        <a:pt x="29" y="68"/>
                      </a:lnTo>
                      <a:lnTo>
                        <a:pt x="24" y="66"/>
                      </a:lnTo>
                      <a:lnTo>
                        <a:pt x="14" y="71"/>
                      </a:lnTo>
                      <a:lnTo>
                        <a:pt x="12" y="56"/>
                      </a:lnTo>
                      <a:lnTo>
                        <a:pt x="26" y="59"/>
                      </a:lnTo>
                      <a:lnTo>
                        <a:pt x="31" y="56"/>
                      </a:lnTo>
                      <a:lnTo>
                        <a:pt x="33" y="56"/>
                      </a:lnTo>
                      <a:lnTo>
                        <a:pt x="40" y="52"/>
                      </a:lnTo>
                      <a:lnTo>
                        <a:pt x="48" y="54"/>
                      </a:lnTo>
                      <a:lnTo>
                        <a:pt x="55" y="56"/>
                      </a:lnTo>
                      <a:lnTo>
                        <a:pt x="62" y="52"/>
                      </a:lnTo>
                      <a:lnTo>
                        <a:pt x="57" y="47"/>
                      </a:lnTo>
                      <a:lnTo>
                        <a:pt x="52" y="49"/>
                      </a:lnTo>
                      <a:lnTo>
                        <a:pt x="48" y="49"/>
                      </a:lnTo>
                      <a:lnTo>
                        <a:pt x="40" y="44"/>
                      </a:lnTo>
                      <a:lnTo>
                        <a:pt x="36" y="44"/>
                      </a:lnTo>
                      <a:lnTo>
                        <a:pt x="31" y="49"/>
                      </a:lnTo>
                      <a:lnTo>
                        <a:pt x="14" y="49"/>
                      </a:lnTo>
                      <a:lnTo>
                        <a:pt x="7" y="37"/>
                      </a:lnTo>
                      <a:lnTo>
                        <a:pt x="0" y="30"/>
                      </a:lnTo>
                      <a:lnTo>
                        <a:pt x="7" y="28"/>
                      </a:lnTo>
                      <a:lnTo>
                        <a:pt x="14" y="16"/>
                      </a:lnTo>
                      <a:lnTo>
                        <a:pt x="19" y="7"/>
                      </a:lnTo>
                      <a:lnTo>
                        <a:pt x="24" y="2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5" name="Freeform 464">
                  <a:extLst>
                    <a:ext uri="{FF2B5EF4-FFF2-40B4-BE49-F238E27FC236}">
                      <a16:creationId xmlns:a16="http://schemas.microsoft.com/office/drawing/2014/main" id="{90066810-897D-461B-BC03-ED289A9B7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3999" y="292272"/>
                  <a:ext cx="5428841" cy="2717257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5" name="Freeform 289">
                  <a:extLst>
                    <a:ext uri="{FF2B5EF4-FFF2-40B4-BE49-F238E27FC236}">
                      <a16:creationId xmlns:a16="http://schemas.microsoft.com/office/drawing/2014/main" id="{923DBC80-D37A-4C78-850C-5951A01953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05540" y="4720394"/>
                  <a:ext cx="193064" cy="139663"/>
                </a:xfrm>
                <a:custGeom>
                  <a:avLst/>
                  <a:gdLst>
                    <a:gd name="T0" fmla="*/ 90 w 94"/>
                    <a:gd name="T1" fmla="*/ 64 h 68"/>
                    <a:gd name="T2" fmla="*/ 90 w 94"/>
                    <a:gd name="T3" fmla="*/ 64 h 68"/>
                    <a:gd name="T4" fmla="*/ 94 w 94"/>
                    <a:gd name="T5" fmla="*/ 68 h 68"/>
                    <a:gd name="T6" fmla="*/ 82 w 94"/>
                    <a:gd name="T7" fmla="*/ 68 h 68"/>
                    <a:gd name="T8" fmla="*/ 78 w 94"/>
                    <a:gd name="T9" fmla="*/ 59 h 68"/>
                    <a:gd name="T10" fmla="*/ 87 w 94"/>
                    <a:gd name="T11" fmla="*/ 64 h 68"/>
                    <a:gd name="T12" fmla="*/ 90 w 94"/>
                    <a:gd name="T13" fmla="*/ 64 h 68"/>
                    <a:gd name="T14" fmla="*/ 71 w 94"/>
                    <a:gd name="T15" fmla="*/ 54 h 68"/>
                    <a:gd name="T16" fmla="*/ 71 w 94"/>
                    <a:gd name="T17" fmla="*/ 54 h 68"/>
                    <a:gd name="T18" fmla="*/ 64 w 94"/>
                    <a:gd name="T19" fmla="*/ 54 h 68"/>
                    <a:gd name="T20" fmla="*/ 54 w 94"/>
                    <a:gd name="T21" fmla="*/ 52 h 68"/>
                    <a:gd name="T22" fmla="*/ 49 w 94"/>
                    <a:gd name="T23" fmla="*/ 50 h 68"/>
                    <a:gd name="T24" fmla="*/ 52 w 94"/>
                    <a:gd name="T25" fmla="*/ 42 h 68"/>
                    <a:gd name="T26" fmla="*/ 61 w 94"/>
                    <a:gd name="T27" fmla="*/ 47 h 68"/>
                    <a:gd name="T28" fmla="*/ 68 w 94"/>
                    <a:gd name="T29" fmla="*/ 50 h 68"/>
                    <a:gd name="T30" fmla="*/ 71 w 94"/>
                    <a:gd name="T31" fmla="*/ 54 h 68"/>
                    <a:gd name="T32" fmla="*/ 82 w 94"/>
                    <a:gd name="T33" fmla="*/ 50 h 68"/>
                    <a:gd name="T34" fmla="*/ 82 w 94"/>
                    <a:gd name="T35" fmla="*/ 50 h 68"/>
                    <a:gd name="T36" fmla="*/ 80 w 94"/>
                    <a:gd name="T37" fmla="*/ 52 h 68"/>
                    <a:gd name="T38" fmla="*/ 68 w 94"/>
                    <a:gd name="T39" fmla="*/ 38 h 68"/>
                    <a:gd name="T40" fmla="*/ 66 w 94"/>
                    <a:gd name="T41" fmla="*/ 28 h 68"/>
                    <a:gd name="T42" fmla="*/ 71 w 94"/>
                    <a:gd name="T43" fmla="*/ 28 h 68"/>
                    <a:gd name="T44" fmla="*/ 78 w 94"/>
                    <a:gd name="T45" fmla="*/ 40 h 68"/>
                    <a:gd name="T46" fmla="*/ 82 w 94"/>
                    <a:gd name="T47" fmla="*/ 50 h 68"/>
                    <a:gd name="T48" fmla="*/ 54 w 94"/>
                    <a:gd name="T49" fmla="*/ 28 h 68"/>
                    <a:gd name="T50" fmla="*/ 54 w 94"/>
                    <a:gd name="T51" fmla="*/ 28 h 68"/>
                    <a:gd name="T52" fmla="*/ 54 w 94"/>
                    <a:gd name="T53" fmla="*/ 33 h 68"/>
                    <a:gd name="T54" fmla="*/ 42 w 94"/>
                    <a:gd name="T55" fmla="*/ 26 h 68"/>
                    <a:gd name="T56" fmla="*/ 33 w 94"/>
                    <a:gd name="T57" fmla="*/ 19 h 68"/>
                    <a:gd name="T58" fmla="*/ 28 w 94"/>
                    <a:gd name="T59" fmla="*/ 14 h 68"/>
                    <a:gd name="T60" fmla="*/ 30 w 94"/>
                    <a:gd name="T61" fmla="*/ 12 h 68"/>
                    <a:gd name="T62" fmla="*/ 38 w 94"/>
                    <a:gd name="T63" fmla="*/ 16 h 68"/>
                    <a:gd name="T64" fmla="*/ 49 w 94"/>
                    <a:gd name="T65" fmla="*/ 24 h 68"/>
                    <a:gd name="T66" fmla="*/ 54 w 94"/>
                    <a:gd name="T67" fmla="*/ 28 h 68"/>
                    <a:gd name="T68" fmla="*/ 16 w 94"/>
                    <a:gd name="T69" fmla="*/ 12 h 68"/>
                    <a:gd name="T70" fmla="*/ 16 w 94"/>
                    <a:gd name="T71" fmla="*/ 12 h 68"/>
                    <a:gd name="T72" fmla="*/ 14 w 94"/>
                    <a:gd name="T73" fmla="*/ 14 h 68"/>
                    <a:gd name="T74" fmla="*/ 7 w 94"/>
                    <a:gd name="T75" fmla="*/ 9 h 68"/>
                    <a:gd name="T76" fmla="*/ 0 w 94"/>
                    <a:gd name="T77" fmla="*/ 2 h 68"/>
                    <a:gd name="T78" fmla="*/ 0 w 94"/>
                    <a:gd name="T79" fmla="*/ 0 h 68"/>
                    <a:gd name="T80" fmla="*/ 9 w 94"/>
                    <a:gd name="T81" fmla="*/ 7 h 68"/>
                    <a:gd name="T82" fmla="*/ 16 w 94"/>
                    <a:gd name="T83" fmla="*/ 12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4" h="68">
                      <a:moveTo>
                        <a:pt x="90" y="64"/>
                      </a:moveTo>
                      <a:lnTo>
                        <a:pt x="90" y="64"/>
                      </a:lnTo>
                      <a:lnTo>
                        <a:pt x="94" y="68"/>
                      </a:lnTo>
                      <a:lnTo>
                        <a:pt x="82" y="68"/>
                      </a:lnTo>
                      <a:lnTo>
                        <a:pt x="78" y="59"/>
                      </a:lnTo>
                      <a:lnTo>
                        <a:pt x="87" y="64"/>
                      </a:lnTo>
                      <a:lnTo>
                        <a:pt x="90" y="64"/>
                      </a:lnTo>
                      <a:close/>
                      <a:moveTo>
                        <a:pt x="71" y="54"/>
                      </a:moveTo>
                      <a:lnTo>
                        <a:pt x="71" y="54"/>
                      </a:lnTo>
                      <a:lnTo>
                        <a:pt x="64" y="54"/>
                      </a:lnTo>
                      <a:lnTo>
                        <a:pt x="54" y="52"/>
                      </a:lnTo>
                      <a:lnTo>
                        <a:pt x="49" y="50"/>
                      </a:lnTo>
                      <a:lnTo>
                        <a:pt x="52" y="42"/>
                      </a:lnTo>
                      <a:lnTo>
                        <a:pt x="61" y="47"/>
                      </a:lnTo>
                      <a:lnTo>
                        <a:pt x="68" y="50"/>
                      </a:lnTo>
                      <a:lnTo>
                        <a:pt x="71" y="54"/>
                      </a:lnTo>
                      <a:close/>
                      <a:moveTo>
                        <a:pt x="82" y="50"/>
                      </a:moveTo>
                      <a:lnTo>
                        <a:pt x="82" y="50"/>
                      </a:lnTo>
                      <a:lnTo>
                        <a:pt x="80" y="52"/>
                      </a:lnTo>
                      <a:lnTo>
                        <a:pt x="68" y="38"/>
                      </a:lnTo>
                      <a:lnTo>
                        <a:pt x="66" y="28"/>
                      </a:lnTo>
                      <a:lnTo>
                        <a:pt x="71" y="28"/>
                      </a:lnTo>
                      <a:lnTo>
                        <a:pt x="78" y="40"/>
                      </a:lnTo>
                      <a:lnTo>
                        <a:pt x="82" y="50"/>
                      </a:lnTo>
                      <a:close/>
                      <a:moveTo>
                        <a:pt x="54" y="28"/>
                      </a:moveTo>
                      <a:lnTo>
                        <a:pt x="54" y="28"/>
                      </a:lnTo>
                      <a:lnTo>
                        <a:pt x="54" y="33"/>
                      </a:lnTo>
                      <a:lnTo>
                        <a:pt x="42" y="26"/>
                      </a:lnTo>
                      <a:lnTo>
                        <a:pt x="33" y="19"/>
                      </a:lnTo>
                      <a:lnTo>
                        <a:pt x="28" y="14"/>
                      </a:lnTo>
                      <a:lnTo>
                        <a:pt x="30" y="12"/>
                      </a:lnTo>
                      <a:lnTo>
                        <a:pt x="38" y="16"/>
                      </a:lnTo>
                      <a:lnTo>
                        <a:pt x="49" y="24"/>
                      </a:lnTo>
                      <a:lnTo>
                        <a:pt x="54" y="28"/>
                      </a:lnTo>
                      <a:close/>
                      <a:moveTo>
                        <a:pt x="16" y="12"/>
                      </a:move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7" y="9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7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7" name="Freeform 298">
                  <a:extLst>
                    <a:ext uri="{FF2B5EF4-FFF2-40B4-BE49-F238E27FC236}">
                      <a16:creationId xmlns:a16="http://schemas.microsoft.com/office/drawing/2014/main" id="{806A408A-3E73-4B89-A207-1B5C4BDC4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161" y="4102182"/>
                  <a:ext cx="338888" cy="458011"/>
                </a:xfrm>
                <a:custGeom>
                  <a:avLst/>
                  <a:gdLst>
                    <a:gd name="T0" fmla="*/ 12 w 165"/>
                    <a:gd name="T1" fmla="*/ 218 h 223"/>
                    <a:gd name="T2" fmla="*/ 12 w 165"/>
                    <a:gd name="T3" fmla="*/ 218 h 223"/>
                    <a:gd name="T4" fmla="*/ 9 w 165"/>
                    <a:gd name="T5" fmla="*/ 223 h 223"/>
                    <a:gd name="T6" fmla="*/ 0 w 165"/>
                    <a:gd name="T7" fmla="*/ 209 h 223"/>
                    <a:gd name="T8" fmla="*/ 0 w 165"/>
                    <a:gd name="T9" fmla="*/ 149 h 223"/>
                    <a:gd name="T10" fmla="*/ 14 w 165"/>
                    <a:gd name="T11" fmla="*/ 133 h 223"/>
                    <a:gd name="T12" fmla="*/ 19 w 165"/>
                    <a:gd name="T13" fmla="*/ 126 h 223"/>
                    <a:gd name="T14" fmla="*/ 28 w 165"/>
                    <a:gd name="T15" fmla="*/ 126 h 223"/>
                    <a:gd name="T16" fmla="*/ 42 w 165"/>
                    <a:gd name="T17" fmla="*/ 116 h 223"/>
                    <a:gd name="T18" fmla="*/ 64 w 165"/>
                    <a:gd name="T19" fmla="*/ 114 h 223"/>
                    <a:gd name="T20" fmla="*/ 111 w 165"/>
                    <a:gd name="T21" fmla="*/ 67 h 223"/>
                    <a:gd name="T22" fmla="*/ 120 w 165"/>
                    <a:gd name="T23" fmla="*/ 52 h 223"/>
                    <a:gd name="T24" fmla="*/ 130 w 165"/>
                    <a:gd name="T25" fmla="*/ 43 h 223"/>
                    <a:gd name="T26" fmla="*/ 130 w 165"/>
                    <a:gd name="T27" fmla="*/ 33 h 223"/>
                    <a:gd name="T28" fmla="*/ 130 w 165"/>
                    <a:gd name="T29" fmla="*/ 17 h 223"/>
                    <a:gd name="T30" fmla="*/ 130 w 165"/>
                    <a:gd name="T31" fmla="*/ 10 h 223"/>
                    <a:gd name="T32" fmla="*/ 130 w 165"/>
                    <a:gd name="T33" fmla="*/ 10 h 223"/>
                    <a:gd name="T34" fmla="*/ 135 w 165"/>
                    <a:gd name="T35" fmla="*/ 10 h 223"/>
                    <a:gd name="T36" fmla="*/ 142 w 165"/>
                    <a:gd name="T37" fmla="*/ 7 h 223"/>
                    <a:gd name="T38" fmla="*/ 149 w 165"/>
                    <a:gd name="T39" fmla="*/ 5 h 223"/>
                    <a:gd name="T40" fmla="*/ 158 w 165"/>
                    <a:gd name="T41" fmla="*/ 0 h 223"/>
                    <a:gd name="T42" fmla="*/ 165 w 165"/>
                    <a:gd name="T43" fmla="*/ 0 h 223"/>
                    <a:gd name="T44" fmla="*/ 165 w 165"/>
                    <a:gd name="T45" fmla="*/ 5 h 223"/>
                    <a:gd name="T46" fmla="*/ 163 w 165"/>
                    <a:gd name="T47" fmla="*/ 14 h 223"/>
                    <a:gd name="T48" fmla="*/ 163 w 165"/>
                    <a:gd name="T49" fmla="*/ 24 h 223"/>
                    <a:gd name="T50" fmla="*/ 161 w 165"/>
                    <a:gd name="T51" fmla="*/ 29 h 223"/>
                    <a:gd name="T52" fmla="*/ 156 w 165"/>
                    <a:gd name="T53" fmla="*/ 45 h 223"/>
                    <a:gd name="T54" fmla="*/ 146 w 165"/>
                    <a:gd name="T55" fmla="*/ 64 h 223"/>
                    <a:gd name="T56" fmla="*/ 137 w 165"/>
                    <a:gd name="T57" fmla="*/ 85 h 223"/>
                    <a:gd name="T58" fmla="*/ 123 w 165"/>
                    <a:gd name="T59" fmla="*/ 109 h 223"/>
                    <a:gd name="T60" fmla="*/ 109 w 165"/>
                    <a:gd name="T61" fmla="*/ 128 h 223"/>
                    <a:gd name="T62" fmla="*/ 90 w 165"/>
                    <a:gd name="T63" fmla="*/ 149 h 223"/>
                    <a:gd name="T64" fmla="*/ 73 w 165"/>
                    <a:gd name="T65" fmla="*/ 164 h 223"/>
                    <a:gd name="T66" fmla="*/ 49 w 165"/>
                    <a:gd name="T67" fmla="*/ 178 h 223"/>
                    <a:gd name="T68" fmla="*/ 35 w 165"/>
                    <a:gd name="T69" fmla="*/ 192 h 223"/>
                    <a:gd name="T70" fmla="*/ 16 w 165"/>
                    <a:gd name="T71" fmla="*/ 211 h 223"/>
                    <a:gd name="T72" fmla="*/ 12 w 165"/>
                    <a:gd name="T73" fmla="*/ 218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5" h="223">
                      <a:moveTo>
                        <a:pt x="12" y="218"/>
                      </a:moveTo>
                      <a:lnTo>
                        <a:pt x="12" y="218"/>
                      </a:lnTo>
                      <a:lnTo>
                        <a:pt x="9" y="223"/>
                      </a:lnTo>
                      <a:lnTo>
                        <a:pt x="0" y="209"/>
                      </a:lnTo>
                      <a:lnTo>
                        <a:pt x="0" y="149"/>
                      </a:lnTo>
                      <a:lnTo>
                        <a:pt x="14" y="133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2" y="116"/>
                      </a:lnTo>
                      <a:lnTo>
                        <a:pt x="64" y="114"/>
                      </a:lnTo>
                      <a:lnTo>
                        <a:pt x="111" y="67"/>
                      </a:lnTo>
                      <a:lnTo>
                        <a:pt x="120" y="52"/>
                      </a:lnTo>
                      <a:lnTo>
                        <a:pt x="130" y="43"/>
                      </a:lnTo>
                      <a:lnTo>
                        <a:pt x="130" y="33"/>
                      </a:lnTo>
                      <a:lnTo>
                        <a:pt x="130" y="17"/>
                      </a:lnTo>
                      <a:lnTo>
                        <a:pt x="130" y="10"/>
                      </a:lnTo>
                      <a:lnTo>
                        <a:pt x="130" y="10"/>
                      </a:lnTo>
                      <a:lnTo>
                        <a:pt x="135" y="10"/>
                      </a:lnTo>
                      <a:lnTo>
                        <a:pt x="142" y="7"/>
                      </a:lnTo>
                      <a:lnTo>
                        <a:pt x="149" y="5"/>
                      </a:lnTo>
                      <a:lnTo>
                        <a:pt x="158" y="0"/>
                      </a:lnTo>
                      <a:lnTo>
                        <a:pt x="165" y="0"/>
                      </a:lnTo>
                      <a:lnTo>
                        <a:pt x="165" y="5"/>
                      </a:lnTo>
                      <a:lnTo>
                        <a:pt x="163" y="14"/>
                      </a:lnTo>
                      <a:lnTo>
                        <a:pt x="163" y="24"/>
                      </a:lnTo>
                      <a:lnTo>
                        <a:pt x="161" y="29"/>
                      </a:lnTo>
                      <a:lnTo>
                        <a:pt x="156" y="45"/>
                      </a:lnTo>
                      <a:lnTo>
                        <a:pt x="146" y="64"/>
                      </a:lnTo>
                      <a:lnTo>
                        <a:pt x="137" y="85"/>
                      </a:lnTo>
                      <a:lnTo>
                        <a:pt x="123" y="109"/>
                      </a:lnTo>
                      <a:lnTo>
                        <a:pt x="109" y="128"/>
                      </a:lnTo>
                      <a:lnTo>
                        <a:pt x="90" y="149"/>
                      </a:lnTo>
                      <a:lnTo>
                        <a:pt x="73" y="164"/>
                      </a:lnTo>
                      <a:lnTo>
                        <a:pt x="49" y="178"/>
                      </a:lnTo>
                      <a:lnTo>
                        <a:pt x="35" y="192"/>
                      </a:lnTo>
                      <a:lnTo>
                        <a:pt x="16" y="211"/>
                      </a:lnTo>
                      <a:lnTo>
                        <a:pt x="12" y="218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9" name="Freeform 303">
                  <a:extLst>
                    <a:ext uri="{FF2B5EF4-FFF2-40B4-BE49-F238E27FC236}">
                      <a16:creationId xmlns:a16="http://schemas.microsoft.com/office/drawing/2014/main" id="{629A9C83-2F49-4268-AF6C-21248525E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9712" y="2615187"/>
                  <a:ext cx="191010" cy="88318"/>
                </a:xfrm>
                <a:custGeom>
                  <a:avLst/>
                  <a:gdLst>
                    <a:gd name="T0" fmla="*/ 41 w 93"/>
                    <a:gd name="T1" fmla="*/ 0 h 43"/>
                    <a:gd name="T2" fmla="*/ 41 w 93"/>
                    <a:gd name="T3" fmla="*/ 0 h 43"/>
                    <a:gd name="T4" fmla="*/ 48 w 93"/>
                    <a:gd name="T5" fmla="*/ 9 h 43"/>
                    <a:gd name="T6" fmla="*/ 57 w 93"/>
                    <a:gd name="T7" fmla="*/ 2 h 43"/>
                    <a:gd name="T8" fmla="*/ 64 w 93"/>
                    <a:gd name="T9" fmla="*/ 5 h 43"/>
                    <a:gd name="T10" fmla="*/ 76 w 93"/>
                    <a:gd name="T11" fmla="*/ 2 h 43"/>
                    <a:gd name="T12" fmla="*/ 93 w 93"/>
                    <a:gd name="T13" fmla="*/ 12 h 43"/>
                    <a:gd name="T14" fmla="*/ 88 w 93"/>
                    <a:gd name="T15" fmla="*/ 17 h 43"/>
                    <a:gd name="T16" fmla="*/ 86 w 93"/>
                    <a:gd name="T17" fmla="*/ 28 h 43"/>
                    <a:gd name="T18" fmla="*/ 81 w 93"/>
                    <a:gd name="T19" fmla="*/ 31 h 43"/>
                    <a:gd name="T20" fmla="*/ 64 w 93"/>
                    <a:gd name="T21" fmla="*/ 24 h 43"/>
                    <a:gd name="T22" fmla="*/ 60 w 93"/>
                    <a:gd name="T23" fmla="*/ 24 h 43"/>
                    <a:gd name="T24" fmla="*/ 55 w 93"/>
                    <a:gd name="T25" fmla="*/ 31 h 43"/>
                    <a:gd name="T26" fmla="*/ 48 w 93"/>
                    <a:gd name="T27" fmla="*/ 33 h 43"/>
                    <a:gd name="T28" fmla="*/ 45 w 93"/>
                    <a:gd name="T29" fmla="*/ 31 h 43"/>
                    <a:gd name="T30" fmla="*/ 38 w 93"/>
                    <a:gd name="T31" fmla="*/ 35 h 43"/>
                    <a:gd name="T32" fmla="*/ 31 w 93"/>
                    <a:gd name="T33" fmla="*/ 35 h 43"/>
                    <a:gd name="T34" fmla="*/ 29 w 93"/>
                    <a:gd name="T35" fmla="*/ 40 h 43"/>
                    <a:gd name="T36" fmla="*/ 17 w 93"/>
                    <a:gd name="T37" fmla="*/ 43 h 43"/>
                    <a:gd name="T38" fmla="*/ 10 w 93"/>
                    <a:gd name="T39" fmla="*/ 40 h 43"/>
                    <a:gd name="T40" fmla="*/ 0 w 93"/>
                    <a:gd name="T41" fmla="*/ 35 h 43"/>
                    <a:gd name="T42" fmla="*/ 0 w 93"/>
                    <a:gd name="T43" fmla="*/ 26 h 43"/>
                    <a:gd name="T44" fmla="*/ 0 w 93"/>
                    <a:gd name="T45" fmla="*/ 24 h 43"/>
                    <a:gd name="T46" fmla="*/ 3 w 93"/>
                    <a:gd name="T47" fmla="*/ 19 h 43"/>
                    <a:gd name="T48" fmla="*/ 10 w 93"/>
                    <a:gd name="T49" fmla="*/ 19 h 43"/>
                    <a:gd name="T50" fmla="*/ 17 w 93"/>
                    <a:gd name="T51" fmla="*/ 17 h 43"/>
                    <a:gd name="T52" fmla="*/ 17 w 93"/>
                    <a:gd name="T53" fmla="*/ 14 h 43"/>
                    <a:gd name="T54" fmla="*/ 19 w 93"/>
                    <a:gd name="T55" fmla="*/ 12 h 43"/>
                    <a:gd name="T56" fmla="*/ 22 w 93"/>
                    <a:gd name="T57" fmla="*/ 7 h 43"/>
                    <a:gd name="T58" fmla="*/ 24 w 93"/>
                    <a:gd name="T59" fmla="*/ 7 h 43"/>
                    <a:gd name="T60" fmla="*/ 26 w 93"/>
                    <a:gd name="T61" fmla="*/ 2 h 43"/>
                    <a:gd name="T62" fmla="*/ 31 w 93"/>
                    <a:gd name="T63" fmla="*/ 0 h 43"/>
                    <a:gd name="T64" fmla="*/ 34 w 93"/>
                    <a:gd name="T65" fmla="*/ 2 h 43"/>
                    <a:gd name="T66" fmla="*/ 41 w 93"/>
                    <a:gd name="T6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3" h="43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48" y="9"/>
                      </a:lnTo>
                      <a:lnTo>
                        <a:pt x="57" y="2"/>
                      </a:lnTo>
                      <a:lnTo>
                        <a:pt x="64" y="5"/>
                      </a:lnTo>
                      <a:lnTo>
                        <a:pt x="76" y="2"/>
                      </a:lnTo>
                      <a:lnTo>
                        <a:pt x="93" y="12"/>
                      </a:lnTo>
                      <a:lnTo>
                        <a:pt x="88" y="17"/>
                      </a:lnTo>
                      <a:lnTo>
                        <a:pt x="86" y="28"/>
                      </a:lnTo>
                      <a:lnTo>
                        <a:pt x="81" y="31"/>
                      </a:lnTo>
                      <a:lnTo>
                        <a:pt x="64" y="24"/>
                      </a:lnTo>
                      <a:lnTo>
                        <a:pt x="60" y="24"/>
                      </a:lnTo>
                      <a:lnTo>
                        <a:pt x="55" y="31"/>
                      </a:lnTo>
                      <a:lnTo>
                        <a:pt x="48" y="33"/>
                      </a:lnTo>
                      <a:lnTo>
                        <a:pt x="45" y="31"/>
                      </a:lnTo>
                      <a:lnTo>
                        <a:pt x="38" y="35"/>
                      </a:lnTo>
                      <a:lnTo>
                        <a:pt x="31" y="35"/>
                      </a:lnTo>
                      <a:lnTo>
                        <a:pt x="29" y="40"/>
                      </a:lnTo>
                      <a:lnTo>
                        <a:pt x="17" y="43"/>
                      </a:lnTo>
                      <a:lnTo>
                        <a:pt x="10" y="40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3" y="19"/>
                      </a:lnTo>
                      <a:lnTo>
                        <a:pt x="10" y="19"/>
                      </a:lnTo>
                      <a:lnTo>
                        <a:pt x="17" y="17"/>
                      </a:lnTo>
                      <a:lnTo>
                        <a:pt x="17" y="14"/>
                      </a:lnTo>
                      <a:lnTo>
                        <a:pt x="19" y="12"/>
                      </a:lnTo>
                      <a:lnTo>
                        <a:pt x="22" y="7"/>
                      </a:lnTo>
                      <a:lnTo>
                        <a:pt x="24" y="7"/>
                      </a:lnTo>
                      <a:lnTo>
                        <a:pt x="26" y="2"/>
                      </a:lnTo>
                      <a:lnTo>
                        <a:pt x="31" y="0"/>
                      </a:lnTo>
                      <a:lnTo>
                        <a:pt x="34" y="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0" name="Freeform 305">
                  <a:extLst>
                    <a:ext uri="{FF2B5EF4-FFF2-40B4-BE49-F238E27FC236}">
                      <a16:creationId xmlns:a16="http://schemas.microsoft.com/office/drawing/2014/main" id="{7FC8D642-9961-432D-9C63-80158DA0B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911" y="2746634"/>
                  <a:ext cx="98585" cy="67778"/>
                </a:xfrm>
                <a:custGeom>
                  <a:avLst/>
                  <a:gdLst>
                    <a:gd name="T0" fmla="*/ 48 w 48"/>
                    <a:gd name="T1" fmla="*/ 9 h 33"/>
                    <a:gd name="T2" fmla="*/ 48 w 48"/>
                    <a:gd name="T3" fmla="*/ 9 h 33"/>
                    <a:gd name="T4" fmla="*/ 34 w 48"/>
                    <a:gd name="T5" fmla="*/ 14 h 33"/>
                    <a:gd name="T6" fmla="*/ 34 w 48"/>
                    <a:gd name="T7" fmla="*/ 24 h 33"/>
                    <a:gd name="T8" fmla="*/ 26 w 48"/>
                    <a:gd name="T9" fmla="*/ 26 h 33"/>
                    <a:gd name="T10" fmla="*/ 26 w 48"/>
                    <a:gd name="T11" fmla="*/ 33 h 33"/>
                    <a:gd name="T12" fmla="*/ 22 w 48"/>
                    <a:gd name="T13" fmla="*/ 33 h 33"/>
                    <a:gd name="T14" fmla="*/ 15 w 48"/>
                    <a:gd name="T15" fmla="*/ 28 h 33"/>
                    <a:gd name="T16" fmla="*/ 12 w 48"/>
                    <a:gd name="T17" fmla="*/ 33 h 33"/>
                    <a:gd name="T18" fmla="*/ 0 w 48"/>
                    <a:gd name="T19" fmla="*/ 33 h 33"/>
                    <a:gd name="T20" fmla="*/ 5 w 48"/>
                    <a:gd name="T21" fmla="*/ 31 h 33"/>
                    <a:gd name="T22" fmla="*/ 0 w 48"/>
                    <a:gd name="T23" fmla="*/ 21 h 33"/>
                    <a:gd name="T24" fmla="*/ 3 w 48"/>
                    <a:gd name="T25" fmla="*/ 9 h 33"/>
                    <a:gd name="T26" fmla="*/ 17 w 48"/>
                    <a:gd name="T27" fmla="*/ 9 h 33"/>
                    <a:gd name="T28" fmla="*/ 24 w 48"/>
                    <a:gd name="T29" fmla="*/ 5 h 33"/>
                    <a:gd name="T30" fmla="*/ 38 w 48"/>
                    <a:gd name="T31" fmla="*/ 5 h 33"/>
                    <a:gd name="T32" fmla="*/ 41 w 48"/>
                    <a:gd name="T33" fmla="*/ 0 h 33"/>
                    <a:gd name="T34" fmla="*/ 43 w 48"/>
                    <a:gd name="T35" fmla="*/ 0 h 33"/>
                    <a:gd name="T36" fmla="*/ 48 w 48"/>
                    <a:gd name="T37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8" h="33">
                      <a:moveTo>
                        <a:pt x="48" y="9"/>
                      </a:moveTo>
                      <a:lnTo>
                        <a:pt x="48" y="9"/>
                      </a:lnTo>
                      <a:lnTo>
                        <a:pt x="34" y="14"/>
                      </a:lnTo>
                      <a:lnTo>
                        <a:pt x="34" y="24"/>
                      </a:lnTo>
                      <a:lnTo>
                        <a:pt x="26" y="26"/>
                      </a:lnTo>
                      <a:lnTo>
                        <a:pt x="26" y="33"/>
                      </a:lnTo>
                      <a:lnTo>
                        <a:pt x="22" y="33"/>
                      </a:lnTo>
                      <a:lnTo>
                        <a:pt x="15" y="28"/>
                      </a:lnTo>
                      <a:lnTo>
                        <a:pt x="12" y="33"/>
                      </a:lnTo>
                      <a:lnTo>
                        <a:pt x="0" y="33"/>
                      </a:lnTo>
                      <a:lnTo>
                        <a:pt x="5" y="31"/>
                      </a:lnTo>
                      <a:lnTo>
                        <a:pt x="0" y="21"/>
                      </a:lnTo>
                      <a:lnTo>
                        <a:pt x="3" y="9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8" y="5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1" name="Freeform 307">
                  <a:extLst>
                    <a:ext uri="{FF2B5EF4-FFF2-40B4-BE49-F238E27FC236}">
                      <a16:creationId xmlns:a16="http://schemas.microsoft.com/office/drawing/2014/main" id="{9185DCFC-F181-43C5-A636-54726FC33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6648" y="1302771"/>
                  <a:ext cx="427202" cy="996123"/>
                </a:xfrm>
                <a:custGeom>
                  <a:avLst/>
                  <a:gdLst>
                    <a:gd name="T0" fmla="*/ 177 w 208"/>
                    <a:gd name="T1" fmla="*/ 21 h 485"/>
                    <a:gd name="T2" fmla="*/ 177 w 208"/>
                    <a:gd name="T3" fmla="*/ 21 h 485"/>
                    <a:gd name="T4" fmla="*/ 203 w 208"/>
                    <a:gd name="T5" fmla="*/ 52 h 485"/>
                    <a:gd name="T6" fmla="*/ 203 w 208"/>
                    <a:gd name="T7" fmla="*/ 116 h 485"/>
                    <a:gd name="T8" fmla="*/ 208 w 208"/>
                    <a:gd name="T9" fmla="*/ 130 h 485"/>
                    <a:gd name="T10" fmla="*/ 182 w 208"/>
                    <a:gd name="T11" fmla="*/ 142 h 485"/>
                    <a:gd name="T12" fmla="*/ 165 w 208"/>
                    <a:gd name="T13" fmla="*/ 170 h 485"/>
                    <a:gd name="T14" fmla="*/ 168 w 208"/>
                    <a:gd name="T15" fmla="*/ 192 h 485"/>
                    <a:gd name="T16" fmla="*/ 142 w 208"/>
                    <a:gd name="T17" fmla="*/ 222 h 485"/>
                    <a:gd name="T18" fmla="*/ 111 w 208"/>
                    <a:gd name="T19" fmla="*/ 253 h 485"/>
                    <a:gd name="T20" fmla="*/ 99 w 208"/>
                    <a:gd name="T21" fmla="*/ 300 h 485"/>
                    <a:gd name="T22" fmla="*/ 111 w 208"/>
                    <a:gd name="T23" fmla="*/ 324 h 485"/>
                    <a:gd name="T24" fmla="*/ 125 w 208"/>
                    <a:gd name="T25" fmla="*/ 343 h 485"/>
                    <a:gd name="T26" fmla="*/ 111 w 208"/>
                    <a:gd name="T27" fmla="*/ 379 h 485"/>
                    <a:gd name="T28" fmla="*/ 94 w 208"/>
                    <a:gd name="T29" fmla="*/ 386 h 485"/>
                    <a:gd name="T30" fmla="*/ 87 w 208"/>
                    <a:gd name="T31" fmla="*/ 435 h 485"/>
                    <a:gd name="T32" fmla="*/ 78 w 208"/>
                    <a:gd name="T33" fmla="*/ 464 h 485"/>
                    <a:gd name="T34" fmla="*/ 59 w 208"/>
                    <a:gd name="T35" fmla="*/ 461 h 485"/>
                    <a:gd name="T36" fmla="*/ 49 w 208"/>
                    <a:gd name="T37" fmla="*/ 483 h 485"/>
                    <a:gd name="T38" fmla="*/ 31 w 208"/>
                    <a:gd name="T39" fmla="*/ 485 h 485"/>
                    <a:gd name="T40" fmla="*/ 26 w 208"/>
                    <a:gd name="T41" fmla="*/ 457 h 485"/>
                    <a:gd name="T42" fmla="*/ 12 w 208"/>
                    <a:gd name="T43" fmla="*/ 424 h 485"/>
                    <a:gd name="T44" fmla="*/ 0 w 208"/>
                    <a:gd name="T45" fmla="*/ 381 h 485"/>
                    <a:gd name="T46" fmla="*/ 7 w 208"/>
                    <a:gd name="T47" fmla="*/ 362 h 485"/>
                    <a:gd name="T48" fmla="*/ 19 w 208"/>
                    <a:gd name="T49" fmla="*/ 341 h 485"/>
                    <a:gd name="T50" fmla="*/ 26 w 208"/>
                    <a:gd name="T51" fmla="*/ 303 h 485"/>
                    <a:gd name="T52" fmla="*/ 14 w 208"/>
                    <a:gd name="T53" fmla="*/ 286 h 485"/>
                    <a:gd name="T54" fmla="*/ 14 w 208"/>
                    <a:gd name="T55" fmla="*/ 239 h 485"/>
                    <a:gd name="T56" fmla="*/ 26 w 208"/>
                    <a:gd name="T57" fmla="*/ 206 h 485"/>
                    <a:gd name="T58" fmla="*/ 40 w 208"/>
                    <a:gd name="T59" fmla="*/ 206 h 485"/>
                    <a:gd name="T60" fmla="*/ 45 w 208"/>
                    <a:gd name="T61" fmla="*/ 192 h 485"/>
                    <a:gd name="T62" fmla="*/ 40 w 208"/>
                    <a:gd name="T63" fmla="*/ 177 h 485"/>
                    <a:gd name="T64" fmla="*/ 66 w 208"/>
                    <a:gd name="T65" fmla="*/ 125 h 485"/>
                    <a:gd name="T66" fmla="*/ 83 w 208"/>
                    <a:gd name="T67" fmla="*/ 78 h 485"/>
                    <a:gd name="T68" fmla="*/ 92 w 208"/>
                    <a:gd name="T69" fmla="*/ 47 h 485"/>
                    <a:gd name="T70" fmla="*/ 109 w 208"/>
                    <a:gd name="T71" fmla="*/ 50 h 485"/>
                    <a:gd name="T72" fmla="*/ 113 w 208"/>
                    <a:gd name="T73" fmla="*/ 24 h 485"/>
                    <a:gd name="T74" fmla="*/ 144 w 208"/>
                    <a:gd name="T75" fmla="*/ 31 h 485"/>
                    <a:gd name="T76" fmla="*/ 146 w 208"/>
                    <a:gd name="T77" fmla="*/ 2 h 485"/>
                    <a:gd name="T78" fmla="*/ 156 w 208"/>
                    <a:gd name="T79" fmla="*/ 0 h 485"/>
                    <a:gd name="T80" fmla="*/ 177 w 208"/>
                    <a:gd name="T81" fmla="*/ 21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8" h="485">
                      <a:moveTo>
                        <a:pt x="177" y="21"/>
                      </a:moveTo>
                      <a:lnTo>
                        <a:pt x="177" y="21"/>
                      </a:lnTo>
                      <a:lnTo>
                        <a:pt x="203" y="52"/>
                      </a:lnTo>
                      <a:lnTo>
                        <a:pt x="203" y="116"/>
                      </a:lnTo>
                      <a:lnTo>
                        <a:pt x="208" y="130"/>
                      </a:lnTo>
                      <a:lnTo>
                        <a:pt x="182" y="142"/>
                      </a:lnTo>
                      <a:lnTo>
                        <a:pt x="165" y="170"/>
                      </a:lnTo>
                      <a:lnTo>
                        <a:pt x="168" y="192"/>
                      </a:lnTo>
                      <a:lnTo>
                        <a:pt x="142" y="222"/>
                      </a:lnTo>
                      <a:lnTo>
                        <a:pt x="111" y="253"/>
                      </a:lnTo>
                      <a:lnTo>
                        <a:pt x="99" y="300"/>
                      </a:lnTo>
                      <a:lnTo>
                        <a:pt x="111" y="324"/>
                      </a:lnTo>
                      <a:lnTo>
                        <a:pt x="125" y="343"/>
                      </a:lnTo>
                      <a:lnTo>
                        <a:pt x="111" y="379"/>
                      </a:lnTo>
                      <a:lnTo>
                        <a:pt x="94" y="386"/>
                      </a:lnTo>
                      <a:lnTo>
                        <a:pt x="87" y="435"/>
                      </a:lnTo>
                      <a:lnTo>
                        <a:pt x="78" y="464"/>
                      </a:lnTo>
                      <a:lnTo>
                        <a:pt x="59" y="461"/>
                      </a:lnTo>
                      <a:lnTo>
                        <a:pt x="49" y="483"/>
                      </a:lnTo>
                      <a:lnTo>
                        <a:pt x="31" y="485"/>
                      </a:lnTo>
                      <a:lnTo>
                        <a:pt x="26" y="457"/>
                      </a:lnTo>
                      <a:lnTo>
                        <a:pt x="12" y="424"/>
                      </a:lnTo>
                      <a:lnTo>
                        <a:pt x="0" y="381"/>
                      </a:lnTo>
                      <a:lnTo>
                        <a:pt x="7" y="362"/>
                      </a:lnTo>
                      <a:lnTo>
                        <a:pt x="19" y="341"/>
                      </a:lnTo>
                      <a:lnTo>
                        <a:pt x="26" y="303"/>
                      </a:lnTo>
                      <a:lnTo>
                        <a:pt x="14" y="286"/>
                      </a:lnTo>
                      <a:lnTo>
                        <a:pt x="14" y="239"/>
                      </a:lnTo>
                      <a:lnTo>
                        <a:pt x="26" y="206"/>
                      </a:lnTo>
                      <a:lnTo>
                        <a:pt x="40" y="206"/>
                      </a:lnTo>
                      <a:lnTo>
                        <a:pt x="45" y="192"/>
                      </a:lnTo>
                      <a:lnTo>
                        <a:pt x="40" y="177"/>
                      </a:lnTo>
                      <a:lnTo>
                        <a:pt x="66" y="125"/>
                      </a:lnTo>
                      <a:lnTo>
                        <a:pt x="83" y="78"/>
                      </a:lnTo>
                      <a:lnTo>
                        <a:pt x="92" y="47"/>
                      </a:lnTo>
                      <a:lnTo>
                        <a:pt x="109" y="50"/>
                      </a:lnTo>
                      <a:lnTo>
                        <a:pt x="113" y="24"/>
                      </a:lnTo>
                      <a:lnTo>
                        <a:pt x="144" y="31"/>
                      </a:lnTo>
                      <a:lnTo>
                        <a:pt x="146" y="2"/>
                      </a:lnTo>
                      <a:lnTo>
                        <a:pt x="156" y="0"/>
                      </a:lnTo>
                      <a:lnTo>
                        <a:pt x="177" y="2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3" name="Freeform 313">
                  <a:extLst>
                    <a:ext uri="{FF2B5EF4-FFF2-40B4-BE49-F238E27FC236}">
                      <a16:creationId xmlns:a16="http://schemas.microsoft.com/office/drawing/2014/main" id="{079CA1F2-70FC-48A9-A5FB-A3BB87BFF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8803" y="3709895"/>
                  <a:ext cx="345049" cy="548382"/>
                </a:xfrm>
                <a:custGeom>
                  <a:avLst/>
                  <a:gdLst>
                    <a:gd name="T0" fmla="*/ 168 w 168"/>
                    <a:gd name="T1" fmla="*/ 66 h 267"/>
                    <a:gd name="T2" fmla="*/ 168 w 168"/>
                    <a:gd name="T3" fmla="*/ 66 h 267"/>
                    <a:gd name="T4" fmla="*/ 168 w 168"/>
                    <a:gd name="T5" fmla="*/ 132 h 267"/>
                    <a:gd name="T6" fmla="*/ 154 w 168"/>
                    <a:gd name="T7" fmla="*/ 130 h 267"/>
                    <a:gd name="T8" fmla="*/ 147 w 168"/>
                    <a:gd name="T9" fmla="*/ 144 h 267"/>
                    <a:gd name="T10" fmla="*/ 142 w 168"/>
                    <a:gd name="T11" fmla="*/ 153 h 267"/>
                    <a:gd name="T12" fmla="*/ 144 w 168"/>
                    <a:gd name="T13" fmla="*/ 158 h 267"/>
                    <a:gd name="T14" fmla="*/ 140 w 168"/>
                    <a:gd name="T15" fmla="*/ 163 h 267"/>
                    <a:gd name="T16" fmla="*/ 142 w 168"/>
                    <a:gd name="T17" fmla="*/ 170 h 267"/>
                    <a:gd name="T18" fmla="*/ 137 w 168"/>
                    <a:gd name="T19" fmla="*/ 177 h 267"/>
                    <a:gd name="T20" fmla="*/ 135 w 168"/>
                    <a:gd name="T21" fmla="*/ 182 h 267"/>
                    <a:gd name="T22" fmla="*/ 142 w 168"/>
                    <a:gd name="T23" fmla="*/ 182 h 267"/>
                    <a:gd name="T24" fmla="*/ 144 w 168"/>
                    <a:gd name="T25" fmla="*/ 189 h 267"/>
                    <a:gd name="T26" fmla="*/ 144 w 168"/>
                    <a:gd name="T27" fmla="*/ 196 h 267"/>
                    <a:gd name="T28" fmla="*/ 151 w 168"/>
                    <a:gd name="T29" fmla="*/ 203 h 267"/>
                    <a:gd name="T30" fmla="*/ 151 w 168"/>
                    <a:gd name="T31" fmla="*/ 205 h 267"/>
                    <a:gd name="T32" fmla="*/ 140 w 168"/>
                    <a:gd name="T33" fmla="*/ 210 h 267"/>
                    <a:gd name="T34" fmla="*/ 132 w 168"/>
                    <a:gd name="T35" fmla="*/ 215 h 267"/>
                    <a:gd name="T36" fmla="*/ 121 w 168"/>
                    <a:gd name="T37" fmla="*/ 234 h 267"/>
                    <a:gd name="T38" fmla="*/ 106 w 168"/>
                    <a:gd name="T39" fmla="*/ 241 h 267"/>
                    <a:gd name="T40" fmla="*/ 90 w 168"/>
                    <a:gd name="T41" fmla="*/ 239 h 267"/>
                    <a:gd name="T42" fmla="*/ 85 w 168"/>
                    <a:gd name="T43" fmla="*/ 241 h 267"/>
                    <a:gd name="T44" fmla="*/ 88 w 168"/>
                    <a:gd name="T45" fmla="*/ 248 h 267"/>
                    <a:gd name="T46" fmla="*/ 78 w 168"/>
                    <a:gd name="T47" fmla="*/ 253 h 267"/>
                    <a:gd name="T48" fmla="*/ 73 w 168"/>
                    <a:gd name="T49" fmla="*/ 260 h 267"/>
                    <a:gd name="T50" fmla="*/ 52 w 168"/>
                    <a:gd name="T51" fmla="*/ 265 h 267"/>
                    <a:gd name="T52" fmla="*/ 47 w 168"/>
                    <a:gd name="T53" fmla="*/ 262 h 267"/>
                    <a:gd name="T54" fmla="*/ 45 w 168"/>
                    <a:gd name="T55" fmla="*/ 262 h 267"/>
                    <a:gd name="T56" fmla="*/ 43 w 168"/>
                    <a:gd name="T57" fmla="*/ 265 h 267"/>
                    <a:gd name="T58" fmla="*/ 28 w 168"/>
                    <a:gd name="T59" fmla="*/ 267 h 267"/>
                    <a:gd name="T60" fmla="*/ 31 w 168"/>
                    <a:gd name="T61" fmla="*/ 262 h 267"/>
                    <a:gd name="T62" fmla="*/ 26 w 168"/>
                    <a:gd name="T63" fmla="*/ 250 h 267"/>
                    <a:gd name="T64" fmla="*/ 24 w 168"/>
                    <a:gd name="T65" fmla="*/ 243 h 267"/>
                    <a:gd name="T66" fmla="*/ 17 w 168"/>
                    <a:gd name="T67" fmla="*/ 241 h 267"/>
                    <a:gd name="T68" fmla="*/ 7 w 168"/>
                    <a:gd name="T69" fmla="*/ 231 h 267"/>
                    <a:gd name="T70" fmla="*/ 9 w 168"/>
                    <a:gd name="T71" fmla="*/ 224 h 267"/>
                    <a:gd name="T72" fmla="*/ 19 w 168"/>
                    <a:gd name="T73" fmla="*/ 227 h 267"/>
                    <a:gd name="T74" fmla="*/ 21 w 168"/>
                    <a:gd name="T75" fmla="*/ 224 h 267"/>
                    <a:gd name="T76" fmla="*/ 31 w 168"/>
                    <a:gd name="T77" fmla="*/ 224 h 267"/>
                    <a:gd name="T78" fmla="*/ 21 w 168"/>
                    <a:gd name="T79" fmla="*/ 210 h 267"/>
                    <a:gd name="T80" fmla="*/ 24 w 168"/>
                    <a:gd name="T81" fmla="*/ 198 h 267"/>
                    <a:gd name="T82" fmla="*/ 21 w 168"/>
                    <a:gd name="T83" fmla="*/ 189 h 267"/>
                    <a:gd name="T84" fmla="*/ 17 w 168"/>
                    <a:gd name="T85" fmla="*/ 177 h 267"/>
                    <a:gd name="T86" fmla="*/ 17 w 168"/>
                    <a:gd name="T87" fmla="*/ 170 h 267"/>
                    <a:gd name="T88" fmla="*/ 7 w 168"/>
                    <a:gd name="T89" fmla="*/ 170 h 267"/>
                    <a:gd name="T90" fmla="*/ 7 w 168"/>
                    <a:gd name="T91" fmla="*/ 158 h 267"/>
                    <a:gd name="T92" fmla="*/ 0 w 168"/>
                    <a:gd name="T93" fmla="*/ 153 h 267"/>
                    <a:gd name="T94" fmla="*/ 7 w 168"/>
                    <a:gd name="T95" fmla="*/ 130 h 267"/>
                    <a:gd name="T96" fmla="*/ 28 w 168"/>
                    <a:gd name="T97" fmla="*/ 116 h 267"/>
                    <a:gd name="T98" fmla="*/ 28 w 168"/>
                    <a:gd name="T99" fmla="*/ 94 h 267"/>
                    <a:gd name="T100" fmla="*/ 36 w 168"/>
                    <a:gd name="T101" fmla="*/ 59 h 267"/>
                    <a:gd name="T102" fmla="*/ 38 w 168"/>
                    <a:gd name="T103" fmla="*/ 52 h 267"/>
                    <a:gd name="T104" fmla="*/ 31 w 168"/>
                    <a:gd name="T105" fmla="*/ 44 h 267"/>
                    <a:gd name="T106" fmla="*/ 31 w 168"/>
                    <a:gd name="T107" fmla="*/ 40 h 267"/>
                    <a:gd name="T108" fmla="*/ 26 w 168"/>
                    <a:gd name="T109" fmla="*/ 35 h 267"/>
                    <a:gd name="T110" fmla="*/ 21 w 168"/>
                    <a:gd name="T111" fmla="*/ 9 h 267"/>
                    <a:gd name="T112" fmla="*/ 38 w 168"/>
                    <a:gd name="T113" fmla="*/ 0 h 267"/>
                    <a:gd name="T114" fmla="*/ 102 w 168"/>
                    <a:gd name="T115" fmla="*/ 33 h 267"/>
                    <a:gd name="T116" fmla="*/ 168 w 168"/>
                    <a:gd name="T117" fmla="*/ 66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68" h="267">
                      <a:moveTo>
                        <a:pt x="168" y="66"/>
                      </a:moveTo>
                      <a:lnTo>
                        <a:pt x="168" y="66"/>
                      </a:lnTo>
                      <a:lnTo>
                        <a:pt x="168" y="132"/>
                      </a:lnTo>
                      <a:lnTo>
                        <a:pt x="154" y="130"/>
                      </a:lnTo>
                      <a:lnTo>
                        <a:pt x="147" y="144"/>
                      </a:lnTo>
                      <a:lnTo>
                        <a:pt x="142" y="153"/>
                      </a:lnTo>
                      <a:lnTo>
                        <a:pt x="144" y="158"/>
                      </a:lnTo>
                      <a:lnTo>
                        <a:pt x="140" y="163"/>
                      </a:lnTo>
                      <a:lnTo>
                        <a:pt x="142" y="170"/>
                      </a:lnTo>
                      <a:lnTo>
                        <a:pt x="137" y="177"/>
                      </a:lnTo>
                      <a:lnTo>
                        <a:pt x="135" y="182"/>
                      </a:lnTo>
                      <a:lnTo>
                        <a:pt x="142" y="182"/>
                      </a:lnTo>
                      <a:lnTo>
                        <a:pt x="144" y="189"/>
                      </a:lnTo>
                      <a:lnTo>
                        <a:pt x="144" y="196"/>
                      </a:lnTo>
                      <a:lnTo>
                        <a:pt x="151" y="203"/>
                      </a:lnTo>
                      <a:lnTo>
                        <a:pt x="151" y="205"/>
                      </a:lnTo>
                      <a:lnTo>
                        <a:pt x="140" y="210"/>
                      </a:lnTo>
                      <a:lnTo>
                        <a:pt x="132" y="215"/>
                      </a:lnTo>
                      <a:lnTo>
                        <a:pt x="121" y="234"/>
                      </a:lnTo>
                      <a:lnTo>
                        <a:pt x="106" y="241"/>
                      </a:lnTo>
                      <a:lnTo>
                        <a:pt x="90" y="239"/>
                      </a:lnTo>
                      <a:lnTo>
                        <a:pt x="85" y="241"/>
                      </a:lnTo>
                      <a:lnTo>
                        <a:pt x="88" y="248"/>
                      </a:lnTo>
                      <a:lnTo>
                        <a:pt x="78" y="253"/>
                      </a:lnTo>
                      <a:lnTo>
                        <a:pt x="73" y="260"/>
                      </a:lnTo>
                      <a:lnTo>
                        <a:pt x="52" y="265"/>
                      </a:lnTo>
                      <a:lnTo>
                        <a:pt x="47" y="262"/>
                      </a:lnTo>
                      <a:lnTo>
                        <a:pt x="45" y="262"/>
                      </a:lnTo>
                      <a:lnTo>
                        <a:pt x="43" y="265"/>
                      </a:lnTo>
                      <a:lnTo>
                        <a:pt x="28" y="267"/>
                      </a:lnTo>
                      <a:lnTo>
                        <a:pt x="31" y="262"/>
                      </a:lnTo>
                      <a:lnTo>
                        <a:pt x="26" y="250"/>
                      </a:lnTo>
                      <a:lnTo>
                        <a:pt x="24" y="243"/>
                      </a:lnTo>
                      <a:lnTo>
                        <a:pt x="17" y="241"/>
                      </a:lnTo>
                      <a:lnTo>
                        <a:pt x="7" y="231"/>
                      </a:lnTo>
                      <a:lnTo>
                        <a:pt x="9" y="224"/>
                      </a:lnTo>
                      <a:lnTo>
                        <a:pt x="19" y="227"/>
                      </a:lnTo>
                      <a:lnTo>
                        <a:pt x="21" y="224"/>
                      </a:lnTo>
                      <a:lnTo>
                        <a:pt x="31" y="224"/>
                      </a:lnTo>
                      <a:lnTo>
                        <a:pt x="21" y="210"/>
                      </a:lnTo>
                      <a:lnTo>
                        <a:pt x="24" y="198"/>
                      </a:lnTo>
                      <a:lnTo>
                        <a:pt x="21" y="189"/>
                      </a:lnTo>
                      <a:lnTo>
                        <a:pt x="17" y="177"/>
                      </a:lnTo>
                      <a:lnTo>
                        <a:pt x="17" y="170"/>
                      </a:lnTo>
                      <a:lnTo>
                        <a:pt x="7" y="170"/>
                      </a:lnTo>
                      <a:lnTo>
                        <a:pt x="7" y="158"/>
                      </a:lnTo>
                      <a:lnTo>
                        <a:pt x="0" y="153"/>
                      </a:lnTo>
                      <a:lnTo>
                        <a:pt x="7" y="130"/>
                      </a:lnTo>
                      <a:lnTo>
                        <a:pt x="28" y="116"/>
                      </a:lnTo>
                      <a:lnTo>
                        <a:pt x="28" y="94"/>
                      </a:lnTo>
                      <a:lnTo>
                        <a:pt x="36" y="59"/>
                      </a:lnTo>
                      <a:lnTo>
                        <a:pt x="38" y="52"/>
                      </a:lnTo>
                      <a:lnTo>
                        <a:pt x="31" y="44"/>
                      </a:lnTo>
                      <a:lnTo>
                        <a:pt x="31" y="40"/>
                      </a:lnTo>
                      <a:lnTo>
                        <a:pt x="26" y="35"/>
                      </a:lnTo>
                      <a:lnTo>
                        <a:pt x="21" y="9"/>
                      </a:lnTo>
                      <a:lnTo>
                        <a:pt x="38" y="0"/>
                      </a:lnTo>
                      <a:lnTo>
                        <a:pt x="102" y="33"/>
                      </a:lnTo>
                      <a:lnTo>
                        <a:pt x="168" y="6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4" name="Freeform 323">
                  <a:extLst>
                    <a:ext uri="{FF2B5EF4-FFF2-40B4-BE49-F238E27FC236}">
                      <a16:creationId xmlns:a16="http://schemas.microsoft.com/office/drawing/2014/main" id="{C92360F1-E053-43F7-A67D-2482526EC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56020" y="4777902"/>
                  <a:ext cx="78048" cy="34917"/>
                </a:xfrm>
                <a:custGeom>
                  <a:avLst/>
                  <a:gdLst>
                    <a:gd name="T0" fmla="*/ 14 w 38"/>
                    <a:gd name="T1" fmla="*/ 12 h 17"/>
                    <a:gd name="T2" fmla="*/ 14 w 38"/>
                    <a:gd name="T3" fmla="*/ 12 h 17"/>
                    <a:gd name="T4" fmla="*/ 2 w 38"/>
                    <a:gd name="T5" fmla="*/ 17 h 17"/>
                    <a:gd name="T6" fmla="*/ 2 w 38"/>
                    <a:gd name="T7" fmla="*/ 12 h 17"/>
                    <a:gd name="T8" fmla="*/ 0 w 38"/>
                    <a:gd name="T9" fmla="*/ 10 h 17"/>
                    <a:gd name="T10" fmla="*/ 2 w 38"/>
                    <a:gd name="T11" fmla="*/ 5 h 17"/>
                    <a:gd name="T12" fmla="*/ 16 w 38"/>
                    <a:gd name="T13" fmla="*/ 3 h 17"/>
                    <a:gd name="T14" fmla="*/ 26 w 38"/>
                    <a:gd name="T15" fmla="*/ 0 h 17"/>
                    <a:gd name="T16" fmla="*/ 33 w 38"/>
                    <a:gd name="T17" fmla="*/ 0 h 17"/>
                    <a:gd name="T18" fmla="*/ 38 w 38"/>
                    <a:gd name="T19" fmla="*/ 0 h 17"/>
                    <a:gd name="T20" fmla="*/ 33 w 38"/>
                    <a:gd name="T21" fmla="*/ 5 h 17"/>
                    <a:gd name="T22" fmla="*/ 14 w 38"/>
                    <a:gd name="T23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" h="17">
                      <a:moveTo>
                        <a:pt x="14" y="12"/>
                      </a:moveTo>
                      <a:lnTo>
                        <a:pt x="14" y="12"/>
                      </a:lnTo>
                      <a:lnTo>
                        <a:pt x="2" y="17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2" y="5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33" y="5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5" name="Freeform 325">
                  <a:extLst>
                    <a:ext uri="{FF2B5EF4-FFF2-40B4-BE49-F238E27FC236}">
                      <a16:creationId xmlns:a16="http://schemas.microsoft.com/office/drawing/2014/main" id="{E0B1310A-F4C7-42DF-A4B2-2E0FC2709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580" y="3169729"/>
                  <a:ext cx="131447" cy="281379"/>
                </a:xfrm>
                <a:custGeom>
                  <a:avLst/>
                  <a:gdLst>
                    <a:gd name="T0" fmla="*/ 43 w 64"/>
                    <a:gd name="T1" fmla="*/ 2 h 137"/>
                    <a:gd name="T2" fmla="*/ 43 w 64"/>
                    <a:gd name="T3" fmla="*/ 2 h 137"/>
                    <a:gd name="T4" fmla="*/ 43 w 64"/>
                    <a:gd name="T5" fmla="*/ 14 h 137"/>
                    <a:gd name="T6" fmla="*/ 57 w 64"/>
                    <a:gd name="T7" fmla="*/ 7 h 137"/>
                    <a:gd name="T8" fmla="*/ 57 w 64"/>
                    <a:gd name="T9" fmla="*/ 9 h 137"/>
                    <a:gd name="T10" fmla="*/ 50 w 64"/>
                    <a:gd name="T11" fmla="*/ 21 h 137"/>
                    <a:gd name="T12" fmla="*/ 50 w 64"/>
                    <a:gd name="T13" fmla="*/ 28 h 137"/>
                    <a:gd name="T14" fmla="*/ 54 w 64"/>
                    <a:gd name="T15" fmla="*/ 33 h 137"/>
                    <a:gd name="T16" fmla="*/ 52 w 64"/>
                    <a:gd name="T17" fmla="*/ 52 h 137"/>
                    <a:gd name="T18" fmla="*/ 43 w 64"/>
                    <a:gd name="T19" fmla="*/ 61 h 137"/>
                    <a:gd name="T20" fmla="*/ 45 w 64"/>
                    <a:gd name="T21" fmla="*/ 71 h 137"/>
                    <a:gd name="T22" fmla="*/ 54 w 64"/>
                    <a:gd name="T23" fmla="*/ 71 h 137"/>
                    <a:gd name="T24" fmla="*/ 57 w 64"/>
                    <a:gd name="T25" fmla="*/ 80 h 137"/>
                    <a:gd name="T26" fmla="*/ 64 w 64"/>
                    <a:gd name="T27" fmla="*/ 85 h 137"/>
                    <a:gd name="T28" fmla="*/ 62 w 64"/>
                    <a:gd name="T29" fmla="*/ 99 h 137"/>
                    <a:gd name="T30" fmla="*/ 54 w 64"/>
                    <a:gd name="T31" fmla="*/ 104 h 137"/>
                    <a:gd name="T32" fmla="*/ 50 w 64"/>
                    <a:gd name="T33" fmla="*/ 109 h 137"/>
                    <a:gd name="T34" fmla="*/ 38 w 64"/>
                    <a:gd name="T35" fmla="*/ 118 h 137"/>
                    <a:gd name="T36" fmla="*/ 40 w 64"/>
                    <a:gd name="T37" fmla="*/ 125 h 137"/>
                    <a:gd name="T38" fmla="*/ 38 w 64"/>
                    <a:gd name="T39" fmla="*/ 132 h 137"/>
                    <a:gd name="T40" fmla="*/ 31 w 64"/>
                    <a:gd name="T41" fmla="*/ 137 h 137"/>
                    <a:gd name="T42" fmla="*/ 24 w 64"/>
                    <a:gd name="T43" fmla="*/ 104 h 137"/>
                    <a:gd name="T44" fmla="*/ 14 w 64"/>
                    <a:gd name="T45" fmla="*/ 97 h 137"/>
                    <a:gd name="T46" fmla="*/ 14 w 64"/>
                    <a:gd name="T47" fmla="*/ 92 h 137"/>
                    <a:gd name="T48" fmla="*/ 2 w 64"/>
                    <a:gd name="T49" fmla="*/ 80 h 137"/>
                    <a:gd name="T50" fmla="*/ 0 w 64"/>
                    <a:gd name="T51" fmla="*/ 66 h 137"/>
                    <a:gd name="T52" fmla="*/ 10 w 64"/>
                    <a:gd name="T53" fmla="*/ 54 h 137"/>
                    <a:gd name="T54" fmla="*/ 14 w 64"/>
                    <a:gd name="T55" fmla="*/ 38 h 137"/>
                    <a:gd name="T56" fmla="*/ 10 w 64"/>
                    <a:gd name="T57" fmla="*/ 19 h 137"/>
                    <a:gd name="T58" fmla="*/ 14 w 64"/>
                    <a:gd name="T59" fmla="*/ 9 h 137"/>
                    <a:gd name="T60" fmla="*/ 33 w 64"/>
                    <a:gd name="T61" fmla="*/ 0 h 137"/>
                    <a:gd name="T62" fmla="*/ 43 w 64"/>
                    <a:gd name="T63" fmla="*/ 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4" h="137">
                      <a:moveTo>
                        <a:pt x="43" y="2"/>
                      </a:moveTo>
                      <a:lnTo>
                        <a:pt x="43" y="2"/>
                      </a:lnTo>
                      <a:lnTo>
                        <a:pt x="43" y="14"/>
                      </a:lnTo>
                      <a:lnTo>
                        <a:pt x="57" y="7"/>
                      </a:lnTo>
                      <a:lnTo>
                        <a:pt x="57" y="9"/>
                      </a:lnTo>
                      <a:lnTo>
                        <a:pt x="50" y="21"/>
                      </a:lnTo>
                      <a:lnTo>
                        <a:pt x="50" y="28"/>
                      </a:lnTo>
                      <a:lnTo>
                        <a:pt x="54" y="33"/>
                      </a:lnTo>
                      <a:lnTo>
                        <a:pt x="52" y="52"/>
                      </a:lnTo>
                      <a:lnTo>
                        <a:pt x="43" y="61"/>
                      </a:lnTo>
                      <a:lnTo>
                        <a:pt x="45" y="71"/>
                      </a:lnTo>
                      <a:lnTo>
                        <a:pt x="54" y="71"/>
                      </a:lnTo>
                      <a:lnTo>
                        <a:pt x="57" y="80"/>
                      </a:lnTo>
                      <a:lnTo>
                        <a:pt x="64" y="85"/>
                      </a:lnTo>
                      <a:lnTo>
                        <a:pt x="62" y="99"/>
                      </a:lnTo>
                      <a:lnTo>
                        <a:pt x="54" y="104"/>
                      </a:lnTo>
                      <a:lnTo>
                        <a:pt x="50" y="109"/>
                      </a:lnTo>
                      <a:lnTo>
                        <a:pt x="38" y="118"/>
                      </a:lnTo>
                      <a:lnTo>
                        <a:pt x="40" y="125"/>
                      </a:lnTo>
                      <a:lnTo>
                        <a:pt x="38" y="132"/>
                      </a:lnTo>
                      <a:lnTo>
                        <a:pt x="31" y="137"/>
                      </a:lnTo>
                      <a:lnTo>
                        <a:pt x="24" y="104"/>
                      </a:lnTo>
                      <a:lnTo>
                        <a:pt x="14" y="97"/>
                      </a:lnTo>
                      <a:lnTo>
                        <a:pt x="1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10" y="54"/>
                      </a:lnTo>
                      <a:lnTo>
                        <a:pt x="14" y="38"/>
                      </a:lnTo>
                      <a:lnTo>
                        <a:pt x="10" y="19"/>
                      </a:lnTo>
                      <a:lnTo>
                        <a:pt x="14" y="9"/>
                      </a:lnTo>
                      <a:lnTo>
                        <a:pt x="33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6" name="Freeform 327">
                  <a:extLst>
                    <a:ext uri="{FF2B5EF4-FFF2-40B4-BE49-F238E27FC236}">
                      <a16:creationId xmlns:a16="http://schemas.microsoft.com/office/drawing/2014/main" id="{1E79FCC8-0CB2-4919-A8B7-5E5EC511FF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65736" y="2964343"/>
                  <a:ext cx="622321" cy="269057"/>
                </a:xfrm>
                <a:custGeom>
                  <a:avLst/>
                  <a:gdLst>
                    <a:gd name="T0" fmla="*/ 175 w 303"/>
                    <a:gd name="T1" fmla="*/ 19 h 131"/>
                    <a:gd name="T2" fmla="*/ 218 w 303"/>
                    <a:gd name="T3" fmla="*/ 24 h 131"/>
                    <a:gd name="T4" fmla="*/ 251 w 303"/>
                    <a:gd name="T5" fmla="*/ 15 h 131"/>
                    <a:gd name="T6" fmla="*/ 284 w 303"/>
                    <a:gd name="T7" fmla="*/ 24 h 131"/>
                    <a:gd name="T8" fmla="*/ 284 w 303"/>
                    <a:gd name="T9" fmla="*/ 41 h 131"/>
                    <a:gd name="T10" fmla="*/ 303 w 303"/>
                    <a:gd name="T11" fmla="*/ 52 h 131"/>
                    <a:gd name="T12" fmla="*/ 296 w 303"/>
                    <a:gd name="T13" fmla="*/ 83 h 131"/>
                    <a:gd name="T14" fmla="*/ 301 w 303"/>
                    <a:gd name="T15" fmla="*/ 105 h 131"/>
                    <a:gd name="T16" fmla="*/ 289 w 303"/>
                    <a:gd name="T17" fmla="*/ 102 h 131"/>
                    <a:gd name="T18" fmla="*/ 263 w 303"/>
                    <a:gd name="T19" fmla="*/ 105 h 131"/>
                    <a:gd name="T20" fmla="*/ 237 w 303"/>
                    <a:gd name="T21" fmla="*/ 107 h 131"/>
                    <a:gd name="T22" fmla="*/ 204 w 303"/>
                    <a:gd name="T23" fmla="*/ 114 h 131"/>
                    <a:gd name="T24" fmla="*/ 178 w 303"/>
                    <a:gd name="T25" fmla="*/ 116 h 131"/>
                    <a:gd name="T26" fmla="*/ 171 w 303"/>
                    <a:gd name="T27" fmla="*/ 123 h 131"/>
                    <a:gd name="T28" fmla="*/ 164 w 303"/>
                    <a:gd name="T29" fmla="*/ 131 h 131"/>
                    <a:gd name="T30" fmla="*/ 164 w 303"/>
                    <a:gd name="T31" fmla="*/ 114 h 131"/>
                    <a:gd name="T32" fmla="*/ 140 w 303"/>
                    <a:gd name="T33" fmla="*/ 112 h 131"/>
                    <a:gd name="T34" fmla="*/ 105 w 303"/>
                    <a:gd name="T35" fmla="*/ 126 h 131"/>
                    <a:gd name="T36" fmla="*/ 74 w 303"/>
                    <a:gd name="T37" fmla="*/ 114 h 131"/>
                    <a:gd name="T38" fmla="*/ 60 w 303"/>
                    <a:gd name="T39" fmla="*/ 126 h 131"/>
                    <a:gd name="T40" fmla="*/ 26 w 303"/>
                    <a:gd name="T41" fmla="*/ 114 h 131"/>
                    <a:gd name="T42" fmla="*/ 5 w 303"/>
                    <a:gd name="T43" fmla="*/ 83 h 131"/>
                    <a:gd name="T44" fmla="*/ 0 w 303"/>
                    <a:gd name="T45" fmla="*/ 57 h 131"/>
                    <a:gd name="T46" fmla="*/ 45 w 303"/>
                    <a:gd name="T47" fmla="*/ 36 h 131"/>
                    <a:gd name="T48" fmla="*/ 83 w 303"/>
                    <a:gd name="T49" fmla="*/ 24 h 131"/>
                    <a:gd name="T50" fmla="*/ 121 w 303"/>
                    <a:gd name="T51" fmla="*/ 5 h 131"/>
                    <a:gd name="T52" fmla="*/ 175 w 303"/>
                    <a:gd name="T53" fmla="*/ 19 h 131"/>
                    <a:gd name="T54" fmla="*/ 17 w 303"/>
                    <a:gd name="T55" fmla="*/ 31 h 131"/>
                    <a:gd name="T56" fmla="*/ 0 w 303"/>
                    <a:gd name="T57" fmla="*/ 34 h 131"/>
                    <a:gd name="T58" fmla="*/ 3 w 303"/>
                    <a:gd name="T59" fmla="*/ 26 h 131"/>
                    <a:gd name="T60" fmla="*/ 0 w 303"/>
                    <a:gd name="T61" fmla="*/ 7 h 131"/>
                    <a:gd name="T62" fmla="*/ 31 w 303"/>
                    <a:gd name="T63" fmla="*/ 5 h 131"/>
                    <a:gd name="T64" fmla="*/ 48 w 303"/>
                    <a:gd name="T65" fmla="*/ 19 h 131"/>
                    <a:gd name="T66" fmla="*/ 24 w 303"/>
                    <a:gd name="T67" fmla="*/ 24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3" h="131">
                      <a:moveTo>
                        <a:pt x="175" y="19"/>
                      </a:moveTo>
                      <a:lnTo>
                        <a:pt x="175" y="19"/>
                      </a:lnTo>
                      <a:lnTo>
                        <a:pt x="199" y="26"/>
                      </a:lnTo>
                      <a:lnTo>
                        <a:pt x="218" y="24"/>
                      </a:lnTo>
                      <a:lnTo>
                        <a:pt x="232" y="24"/>
                      </a:lnTo>
                      <a:lnTo>
                        <a:pt x="251" y="15"/>
                      </a:lnTo>
                      <a:lnTo>
                        <a:pt x="268" y="12"/>
                      </a:lnTo>
                      <a:lnTo>
                        <a:pt x="284" y="24"/>
                      </a:lnTo>
                      <a:lnTo>
                        <a:pt x="287" y="31"/>
                      </a:lnTo>
                      <a:lnTo>
                        <a:pt x="284" y="41"/>
                      </a:lnTo>
                      <a:lnTo>
                        <a:pt x="296" y="45"/>
                      </a:lnTo>
                      <a:lnTo>
                        <a:pt x="303" y="52"/>
                      </a:lnTo>
                      <a:lnTo>
                        <a:pt x="291" y="60"/>
                      </a:lnTo>
                      <a:lnTo>
                        <a:pt x="296" y="83"/>
                      </a:lnTo>
                      <a:lnTo>
                        <a:pt x="294" y="88"/>
                      </a:lnTo>
                      <a:lnTo>
                        <a:pt x="301" y="105"/>
                      </a:lnTo>
                      <a:lnTo>
                        <a:pt x="296" y="107"/>
                      </a:lnTo>
                      <a:lnTo>
                        <a:pt x="289" y="102"/>
                      </a:lnTo>
                      <a:lnTo>
                        <a:pt x="270" y="100"/>
                      </a:lnTo>
                      <a:lnTo>
                        <a:pt x="263" y="105"/>
                      </a:lnTo>
                      <a:lnTo>
                        <a:pt x="244" y="107"/>
                      </a:lnTo>
                      <a:lnTo>
                        <a:pt x="237" y="107"/>
                      </a:lnTo>
                      <a:lnTo>
                        <a:pt x="218" y="114"/>
                      </a:lnTo>
                      <a:lnTo>
                        <a:pt x="204" y="114"/>
                      </a:lnTo>
                      <a:lnTo>
                        <a:pt x="197" y="109"/>
                      </a:lnTo>
                      <a:lnTo>
                        <a:pt x="178" y="116"/>
                      </a:lnTo>
                      <a:lnTo>
                        <a:pt x="173" y="112"/>
                      </a:lnTo>
                      <a:lnTo>
                        <a:pt x="171" y="123"/>
                      </a:lnTo>
                      <a:lnTo>
                        <a:pt x="168" y="126"/>
                      </a:lnTo>
                      <a:lnTo>
                        <a:pt x="164" y="131"/>
                      </a:lnTo>
                      <a:lnTo>
                        <a:pt x="157" y="123"/>
                      </a:lnTo>
                      <a:lnTo>
                        <a:pt x="164" y="114"/>
                      </a:lnTo>
                      <a:lnTo>
                        <a:pt x="154" y="116"/>
                      </a:lnTo>
                      <a:lnTo>
                        <a:pt x="140" y="112"/>
                      </a:lnTo>
                      <a:lnTo>
                        <a:pt x="128" y="123"/>
                      </a:lnTo>
                      <a:lnTo>
                        <a:pt x="105" y="126"/>
                      </a:lnTo>
                      <a:lnTo>
                        <a:pt x="90" y="114"/>
                      </a:lnTo>
                      <a:lnTo>
                        <a:pt x="74" y="114"/>
                      </a:lnTo>
                      <a:lnTo>
                        <a:pt x="69" y="123"/>
                      </a:lnTo>
                      <a:lnTo>
                        <a:pt x="60" y="126"/>
                      </a:lnTo>
                      <a:lnTo>
                        <a:pt x="43" y="114"/>
                      </a:lnTo>
                      <a:lnTo>
                        <a:pt x="26" y="114"/>
                      </a:lnTo>
                      <a:lnTo>
                        <a:pt x="15" y="95"/>
                      </a:lnTo>
                      <a:lnTo>
                        <a:pt x="5" y="83"/>
                      </a:lnTo>
                      <a:lnTo>
                        <a:pt x="12" y="67"/>
                      </a:lnTo>
                      <a:lnTo>
                        <a:pt x="0" y="57"/>
                      </a:lnTo>
                      <a:lnTo>
                        <a:pt x="19" y="38"/>
                      </a:lnTo>
                      <a:lnTo>
                        <a:pt x="45" y="36"/>
                      </a:lnTo>
                      <a:lnTo>
                        <a:pt x="50" y="22"/>
                      </a:lnTo>
                      <a:lnTo>
                        <a:pt x="83" y="24"/>
                      </a:lnTo>
                      <a:lnTo>
                        <a:pt x="102" y="10"/>
                      </a:lnTo>
                      <a:lnTo>
                        <a:pt x="121" y="5"/>
                      </a:lnTo>
                      <a:lnTo>
                        <a:pt x="147" y="3"/>
                      </a:lnTo>
                      <a:lnTo>
                        <a:pt x="175" y="19"/>
                      </a:lnTo>
                      <a:close/>
                      <a:moveTo>
                        <a:pt x="17" y="31"/>
                      </a:moveTo>
                      <a:lnTo>
                        <a:pt x="17" y="31"/>
                      </a:lnTo>
                      <a:lnTo>
                        <a:pt x="5" y="43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6"/>
                      </a:lnTo>
                      <a:lnTo>
                        <a:pt x="10" y="12"/>
                      </a:lnTo>
                      <a:lnTo>
                        <a:pt x="0" y="7"/>
                      </a:lnTo>
                      <a:lnTo>
                        <a:pt x="17" y="0"/>
                      </a:lnTo>
                      <a:lnTo>
                        <a:pt x="31" y="5"/>
                      </a:lnTo>
                      <a:lnTo>
                        <a:pt x="34" y="12"/>
                      </a:lnTo>
                      <a:lnTo>
                        <a:pt x="48" y="19"/>
                      </a:lnTo>
                      <a:lnTo>
                        <a:pt x="45" y="24"/>
                      </a:lnTo>
                      <a:lnTo>
                        <a:pt x="24" y="24"/>
                      </a:lnTo>
                      <a:lnTo>
                        <a:pt x="17" y="3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7" name="Freeform 329">
                  <a:extLst>
                    <a:ext uri="{FF2B5EF4-FFF2-40B4-BE49-F238E27FC236}">
                      <a16:creationId xmlns:a16="http://schemas.microsoft.com/office/drawing/2014/main" id="{C0D47C45-5C84-4E37-945A-8EEE70EA9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5818" y="3635956"/>
                  <a:ext cx="57508" cy="121179"/>
                </a:xfrm>
                <a:custGeom>
                  <a:avLst/>
                  <a:gdLst>
                    <a:gd name="T0" fmla="*/ 16 w 28"/>
                    <a:gd name="T1" fmla="*/ 45 h 59"/>
                    <a:gd name="T2" fmla="*/ 16 w 28"/>
                    <a:gd name="T3" fmla="*/ 45 h 59"/>
                    <a:gd name="T4" fmla="*/ 9 w 28"/>
                    <a:gd name="T5" fmla="*/ 59 h 59"/>
                    <a:gd name="T6" fmla="*/ 0 w 28"/>
                    <a:gd name="T7" fmla="*/ 45 h 59"/>
                    <a:gd name="T8" fmla="*/ 0 w 28"/>
                    <a:gd name="T9" fmla="*/ 31 h 59"/>
                    <a:gd name="T10" fmla="*/ 9 w 28"/>
                    <a:gd name="T11" fmla="*/ 14 h 59"/>
                    <a:gd name="T12" fmla="*/ 21 w 28"/>
                    <a:gd name="T13" fmla="*/ 0 h 59"/>
                    <a:gd name="T14" fmla="*/ 28 w 28"/>
                    <a:gd name="T15" fmla="*/ 7 h 59"/>
                    <a:gd name="T16" fmla="*/ 26 w 28"/>
                    <a:gd name="T17" fmla="*/ 17 h 59"/>
                    <a:gd name="T18" fmla="*/ 16 w 28"/>
                    <a:gd name="T19" fmla="*/ 4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59">
                      <a:moveTo>
                        <a:pt x="16" y="45"/>
                      </a:moveTo>
                      <a:lnTo>
                        <a:pt x="16" y="45"/>
                      </a:lnTo>
                      <a:lnTo>
                        <a:pt x="9" y="59"/>
                      </a:lnTo>
                      <a:lnTo>
                        <a:pt x="0" y="45"/>
                      </a:lnTo>
                      <a:lnTo>
                        <a:pt x="0" y="31"/>
                      </a:lnTo>
                      <a:lnTo>
                        <a:pt x="9" y="14"/>
                      </a:lnTo>
                      <a:lnTo>
                        <a:pt x="21" y="0"/>
                      </a:lnTo>
                      <a:lnTo>
                        <a:pt x="28" y="7"/>
                      </a:lnTo>
                      <a:lnTo>
                        <a:pt x="26" y="17"/>
                      </a:lnTo>
                      <a:lnTo>
                        <a:pt x="16" y="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8" name="Freeform 335">
                  <a:extLst>
                    <a:ext uri="{FF2B5EF4-FFF2-40B4-BE49-F238E27FC236}">
                      <a16:creationId xmlns:a16="http://schemas.microsoft.com/office/drawing/2014/main" id="{C1175E01-A9E4-43E8-B980-269F55E98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6344" y="2469364"/>
                  <a:ext cx="597674" cy="398449"/>
                </a:xfrm>
                <a:custGeom>
                  <a:avLst/>
                  <a:gdLst>
                    <a:gd name="T0" fmla="*/ 189 w 291"/>
                    <a:gd name="T1" fmla="*/ 0 h 194"/>
                    <a:gd name="T2" fmla="*/ 194 w 291"/>
                    <a:gd name="T3" fmla="*/ 19 h 194"/>
                    <a:gd name="T4" fmla="*/ 208 w 291"/>
                    <a:gd name="T5" fmla="*/ 28 h 194"/>
                    <a:gd name="T6" fmla="*/ 215 w 291"/>
                    <a:gd name="T7" fmla="*/ 45 h 194"/>
                    <a:gd name="T8" fmla="*/ 248 w 291"/>
                    <a:gd name="T9" fmla="*/ 50 h 194"/>
                    <a:gd name="T10" fmla="*/ 267 w 291"/>
                    <a:gd name="T11" fmla="*/ 61 h 194"/>
                    <a:gd name="T12" fmla="*/ 291 w 291"/>
                    <a:gd name="T13" fmla="*/ 76 h 194"/>
                    <a:gd name="T14" fmla="*/ 288 w 291"/>
                    <a:gd name="T15" fmla="*/ 102 h 194"/>
                    <a:gd name="T16" fmla="*/ 269 w 291"/>
                    <a:gd name="T17" fmla="*/ 111 h 194"/>
                    <a:gd name="T18" fmla="*/ 262 w 291"/>
                    <a:gd name="T19" fmla="*/ 130 h 194"/>
                    <a:gd name="T20" fmla="*/ 236 w 291"/>
                    <a:gd name="T21" fmla="*/ 140 h 194"/>
                    <a:gd name="T22" fmla="*/ 208 w 291"/>
                    <a:gd name="T23" fmla="*/ 149 h 194"/>
                    <a:gd name="T24" fmla="*/ 217 w 291"/>
                    <a:gd name="T25" fmla="*/ 170 h 194"/>
                    <a:gd name="T26" fmla="*/ 231 w 291"/>
                    <a:gd name="T27" fmla="*/ 175 h 194"/>
                    <a:gd name="T28" fmla="*/ 191 w 291"/>
                    <a:gd name="T29" fmla="*/ 194 h 194"/>
                    <a:gd name="T30" fmla="*/ 184 w 291"/>
                    <a:gd name="T31" fmla="*/ 177 h 194"/>
                    <a:gd name="T32" fmla="*/ 170 w 291"/>
                    <a:gd name="T33" fmla="*/ 166 h 194"/>
                    <a:gd name="T34" fmla="*/ 182 w 291"/>
                    <a:gd name="T35" fmla="*/ 154 h 194"/>
                    <a:gd name="T36" fmla="*/ 156 w 291"/>
                    <a:gd name="T37" fmla="*/ 140 h 194"/>
                    <a:gd name="T38" fmla="*/ 132 w 291"/>
                    <a:gd name="T39" fmla="*/ 154 h 194"/>
                    <a:gd name="T40" fmla="*/ 113 w 291"/>
                    <a:gd name="T41" fmla="*/ 168 h 194"/>
                    <a:gd name="T42" fmla="*/ 99 w 291"/>
                    <a:gd name="T43" fmla="*/ 168 h 194"/>
                    <a:gd name="T44" fmla="*/ 106 w 291"/>
                    <a:gd name="T45" fmla="*/ 156 h 194"/>
                    <a:gd name="T46" fmla="*/ 108 w 291"/>
                    <a:gd name="T47" fmla="*/ 144 h 194"/>
                    <a:gd name="T48" fmla="*/ 113 w 291"/>
                    <a:gd name="T49" fmla="*/ 147 h 194"/>
                    <a:gd name="T50" fmla="*/ 127 w 291"/>
                    <a:gd name="T51" fmla="*/ 144 h 194"/>
                    <a:gd name="T52" fmla="*/ 127 w 291"/>
                    <a:gd name="T53" fmla="*/ 140 h 194"/>
                    <a:gd name="T54" fmla="*/ 118 w 291"/>
                    <a:gd name="T55" fmla="*/ 123 h 194"/>
                    <a:gd name="T56" fmla="*/ 113 w 291"/>
                    <a:gd name="T57" fmla="*/ 111 h 194"/>
                    <a:gd name="T58" fmla="*/ 99 w 291"/>
                    <a:gd name="T59" fmla="*/ 104 h 194"/>
                    <a:gd name="T60" fmla="*/ 75 w 291"/>
                    <a:gd name="T61" fmla="*/ 99 h 194"/>
                    <a:gd name="T62" fmla="*/ 66 w 291"/>
                    <a:gd name="T63" fmla="*/ 104 h 194"/>
                    <a:gd name="T64" fmla="*/ 49 w 291"/>
                    <a:gd name="T65" fmla="*/ 111 h 194"/>
                    <a:gd name="T66" fmla="*/ 37 w 291"/>
                    <a:gd name="T67" fmla="*/ 109 h 194"/>
                    <a:gd name="T68" fmla="*/ 16 w 291"/>
                    <a:gd name="T69" fmla="*/ 106 h 194"/>
                    <a:gd name="T70" fmla="*/ 9 w 291"/>
                    <a:gd name="T71" fmla="*/ 104 h 194"/>
                    <a:gd name="T72" fmla="*/ 2 w 291"/>
                    <a:gd name="T73" fmla="*/ 88 h 194"/>
                    <a:gd name="T74" fmla="*/ 11 w 291"/>
                    <a:gd name="T75" fmla="*/ 83 h 194"/>
                    <a:gd name="T76" fmla="*/ 21 w 291"/>
                    <a:gd name="T77" fmla="*/ 52 h 194"/>
                    <a:gd name="T78" fmla="*/ 30 w 291"/>
                    <a:gd name="T79" fmla="*/ 43 h 194"/>
                    <a:gd name="T80" fmla="*/ 30 w 291"/>
                    <a:gd name="T81" fmla="*/ 19 h 194"/>
                    <a:gd name="T82" fmla="*/ 52 w 291"/>
                    <a:gd name="T83" fmla="*/ 9 h 194"/>
                    <a:gd name="T84" fmla="*/ 87 w 291"/>
                    <a:gd name="T85" fmla="*/ 19 h 194"/>
                    <a:gd name="T86" fmla="*/ 104 w 291"/>
                    <a:gd name="T87" fmla="*/ 24 h 194"/>
                    <a:gd name="T88" fmla="*/ 115 w 291"/>
                    <a:gd name="T89" fmla="*/ 24 h 194"/>
                    <a:gd name="T90" fmla="*/ 137 w 291"/>
                    <a:gd name="T91" fmla="*/ 26 h 194"/>
                    <a:gd name="T92" fmla="*/ 142 w 291"/>
                    <a:gd name="T93" fmla="*/ 7 h 194"/>
                    <a:gd name="T94" fmla="*/ 163 w 291"/>
                    <a:gd name="T95" fmla="*/ 7 h 194"/>
                    <a:gd name="T96" fmla="*/ 172 w 291"/>
                    <a:gd name="T97" fmla="*/ 0 h 194"/>
                    <a:gd name="connsiteX0" fmla="*/ 6495 w 10000"/>
                    <a:gd name="connsiteY0" fmla="*/ 0 h 10000"/>
                    <a:gd name="connsiteX1" fmla="*/ 6495 w 10000"/>
                    <a:gd name="connsiteY1" fmla="*/ 0 h 10000"/>
                    <a:gd name="connsiteX2" fmla="*/ 6804 w 10000"/>
                    <a:gd name="connsiteY2" fmla="*/ 722 h 10000"/>
                    <a:gd name="connsiteX3" fmla="*/ 6667 w 10000"/>
                    <a:gd name="connsiteY3" fmla="*/ 979 h 10000"/>
                    <a:gd name="connsiteX4" fmla="*/ 6735 w 10000"/>
                    <a:gd name="connsiteY4" fmla="*/ 1340 h 10000"/>
                    <a:gd name="connsiteX5" fmla="*/ 7148 w 10000"/>
                    <a:gd name="connsiteY5" fmla="*/ 1443 h 10000"/>
                    <a:gd name="connsiteX6" fmla="*/ 7388 w 10000"/>
                    <a:gd name="connsiteY6" fmla="*/ 2062 h 10000"/>
                    <a:gd name="connsiteX7" fmla="*/ 7388 w 10000"/>
                    <a:gd name="connsiteY7" fmla="*/ 2320 h 10000"/>
                    <a:gd name="connsiteX8" fmla="*/ 8041 w 10000"/>
                    <a:gd name="connsiteY8" fmla="*/ 2784 h 10000"/>
                    <a:gd name="connsiteX9" fmla="*/ 8522 w 10000"/>
                    <a:gd name="connsiteY9" fmla="*/ 2577 h 10000"/>
                    <a:gd name="connsiteX10" fmla="*/ 8832 w 10000"/>
                    <a:gd name="connsiteY10" fmla="*/ 3144 h 10000"/>
                    <a:gd name="connsiteX11" fmla="*/ 9175 w 10000"/>
                    <a:gd name="connsiteY11" fmla="*/ 3144 h 10000"/>
                    <a:gd name="connsiteX12" fmla="*/ 10000 w 10000"/>
                    <a:gd name="connsiteY12" fmla="*/ 3557 h 10000"/>
                    <a:gd name="connsiteX13" fmla="*/ 10000 w 10000"/>
                    <a:gd name="connsiteY13" fmla="*/ 3918 h 10000"/>
                    <a:gd name="connsiteX14" fmla="*/ 9725 w 10000"/>
                    <a:gd name="connsiteY14" fmla="*/ 4536 h 10000"/>
                    <a:gd name="connsiteX15" fmla="*/ 9897 w 10000"/>
                    <a:gd name="connsiteY15" fmla="*/ 5258 h 10000"/>
                    <a:gd name="connsiteX16" fmla="*/ 9828 w 10000"/>
                    <a:gd name="connsiteY16" fmla="*/ 5722 h 10000"/>
                    <a:gd name="connsiteX17" fmla="*/ 9244 w 10000"/>
                    <a:gd name="connsiteY17" fmla="*/ 5722 h 10000"/>
                    <a:gd name="connsiteX18" fmla="*/ 9111 w 10000"/>
                    <a:gd name="connsiteY18" fmla="*/ 6406 h 10000"/>
                    <a:gd name="connsiteX19" fmla="*/ 9003 w 10000"/>
                    <a:gd name="connsiteY19" fmla="*/ 6701 h 10000"/>
                    <a:gd name="connsiteX20" fmla="*/ 8522 w 10000"/>
                    <a:gd name="connsiteY20" fmla="*/ 6804 h 10000"/>
                    <a:gd name="connsiteX21" fmla="*/ 8110 w 10000"/>
                    <a:gd name="connsiteY21" fmla="*/ 7216 h 10000"/>
                    <a:gd name="connsiteX22" fmla="*/ 7629 w 10000"/>
                    <a:gd name="connsiteY22" fmla="*/ 7216 h 10000"/>
                    <a:gd name="connsiteX23" fmla="*/ 7148 w 10000"/>
                    <a:gd name="connsiteY23" fmla="*/ 7680 h 10000"/>
                    <a:gd name="connsiteX24" fmla="*/ 7148 w 10000"/>
                    <a:gd name="connsiteY24" fmla="*/ 8402 h 10000"/>
                    <a:gd name="connsiteX25" fmla="*/ 7457 w 10000"/>
                    <a:gd name="connsiteY25" fmla="*/ 8763 h 10000"/>
                    <a:gd name="connsiteX26" fmla="*/ 8041 w 10000"/>
                    <a:gd name="connsiteY26" fmla="*/ 8660 h 10000"/>
                    <a:gd name="connsiteX27" fmla="*/ 7938 w 10000"/>
                    <a:gd name="connsiteY27" fmla="*/ 9021 h 10000"/>
                    <a:gd name="connsiteX28" fmla="*/ 7285 w 10000"/>
                    <a:gd name="connsiteY28" fmla="*/ 9278 h 10000"/>
                    <a:gd name="connsiteX29" fmla="*/ 6564 w 10000"/>
                    <a:gd name="connsiteY29" fmla="*/ 10000 h 10000"/>
                    <a:gd name="connsiteX30" fmla="*/ 6254 w 10000"/>
                    <a:gd name="connsiteY30" fmla="*/ 9639 h 10000"/>
                    <a:gd name="connsiteX31" fmla="*/ 6323 w 10000"/>
                    <a:gd name="connsiteY31" fmla="*/ 9124 h 10000"/>
                    <a:gd name="connsiteX32" fmla="*/ 5773 w 10000"/>
                    <a:gd name="connsiteY32" fmla="*/ 8763 h 10000"/>
                    <a:gd name="connsiteX33" fmla="*/ 5842 w 10000"/>
                    <a:gd name="connsiteY33" fmla="*/ 8557 h 10000"/>
                    <a:gd name="connsiteX34" fmla="*/ 6323 w 10000"/>
                    <a:gd name="connsiteY34" fmla="*/ 8196 h 10000"/>
                    <a:gd name="connsiteX35" fmla="*/ 6254 w 10000"/>
                    <a:gd name="connsiteY35" fmla="*/ 7938 h 10000"/>
                    <a:gd name="connsiteX36" fmla="*/ 5361 w 10000"/>
                    <a:gd name="connsiteY36" fmla="*/ 7577 h 10000"/>
                    <a:gd name="connsiteX37" fmla="*/ 5361 w 10000"/>
                    <a:gd name="connsiteY37" fmla="*/ 7216 h 10000"/>
                    <a:gd name="connsiteX38" fmla="*/ 4777 w 10000"/>
                    <a:gd name="connsiteY38" fmla="*/ 7320 h 10000"/>
                    <a:gd name="connsiteX39" fmla="*/ 4536 w 10000"/>
                    <a:gd name="connsiteY39" fmla="*/ 7938 h 10000"/>
                    <a:gd name="connsiteX40" fmla="*/ 4124 w 10000"/>
                    <a:gd name="connsiteY40" fmla="*/ 8918 h 10000"/>
                    <a:gd name="connsiteX41" fmla="*/ 3883 w 10000"/>
                    <a:gd name="connsiteY41" fmla="*/ 8660 h 10000"/>
                    <a:gd name="connsiteX42" fmla="*/ 3643 w 10000"/>
                    <a:gd name="connsiteY42" fmla="*/ 8763 h 10000"/>
                    <a:gd name="connsiteX43" fmla="*/ 3402 w 10000"/>
                    <a:gd name="connsiteY43" fmla="*/ 8660 h 10000"/>
                    <a:gd name="connsiteX44" fmla="*/ 3471 w 10000"/>
                    <a:gd name="connsiteY44" fmla="*/ 8557 h 10000"/>
                    <a:gd name="connsiteX45" fmla="*/ 3643 w 10000"/>
                    <a:gd name="connsiteY45" fmla="*/ 8041 h 10000"/>
                    <a:gd name="connsiteX46" fmla="*/ 3814 w 10000"/>
                    <a:gd name="connsiteY46" fmla="*/ 7680 h 10000"/>
                    <a:gd name="connsiteX47" fmla="*/ 3711 w 10000"/>
                    <a:gd name="connsiteY47" fmla="*/ 7423 h 10000"/>
                    <a:gd name="connsiteX48" fmla="*/ 3883 w 10000"/>
                    <a:gd name="connsiteY48" fmla="*/ 7423 h 10000"/>
                    <a:gd name="connsiteX49" fmla="*/ 3883 w 10000"/>
                    <a:gd name="connsiteY49" fmla="*/ 7577 h 10000"/>
                    <a:gd name="connsiteX50" fmla="*/ 4227 w 10000"/>
                    <a:gd name="connsiteY50" fmla="*/ 7577 h 10000"/>
                    <a:gd name="connsiteX51" fmla="*/ 4364 w 10000"/>
                    <a:gd name="connsiteY51" fmla="*/ 7423 h 10000"/>
                    <a:gd name="connsiteX52" fmla="*/ 4296 w 10000"/>
                    <a:gd name="connsiteY52" fmla="*/ 7320 h 10000"/>
                    <a:gd name="connsiteX53" fmla="*/ 4364 w 10000"/>
                    <a:gd name="connsiteY53" fmla="*/ 7216 h 10000"/>
                    <a:gd name="connsiteX54" fmla="*/ 4124 w 10000"/>
                    <a:gd name="connsiteY54" fmla="*/ 6804 h 10000"/>
                    <a:gd name="connsiteX55" fmla="*/ 4055 w 10000"/>
                    <a:gd name="connsiteY55" fmla="*/ 6340 h 10000"/>
                    <a:gd name="connsiteX56" fmla="*/ 3883 w 10000"/>
                    <a:gd name="connsiteY56" fmla="*/ 6237 h 10000"/>
                    <a:gd name="connsiteX57" fmla="*/ 3883 w 10000"/>
                    <a:gd name="connsiteY57" fmla="*/ 5722 h 10000"/>
                    <a:gd name="connsiteX58" fmla="*/ 3643 w 10000"/>
                    <a:gd name="connsiteY58" fmla="*/ 5464 h 10000"/>
                    <a:gd name="connsiteX59" fmla="*/ 3402 w 10000"/>
                    <a:gd name="connsiteY59" fmla="*/ 5361 h 10000"/>
                    <a:gd name="connsiteX60" fmla="*/ 2990 w 10000"/>
                    <a:gd name="connsiteY60" fmla="*/ 5000 h 10000"/>
                    <a:gd name="connsiteX61" fmla="*/ 2577 w 10000"/>
                    <a:gd name="connsiteY61" fmla="*/ 5103 h 10000"/>
                    <a:gd name="connsiteX62" fmla="*/ 2509 w 10000"/>
                    <a:gd name="connsiteY62" fmla="*/ 5361 h 10000"/>
                    <a:gd name="connsiteX63" fmla="*/ 2268 w 10000"/>
                    <a:gd name="connsiteY63" fmla="*/ 5361 h 10000"/>
                    <a:gd name="connsiteX64" fmla="*/ 2096 w 10000"/>
                    <a:gd name="connsiteY64" fmla="*/ 5619 h 10000"/>
                    <a:gd name="connsiteX65" fmla="*/ 1684 w 10000"/>
                    <a:gd name="connsiteY65" fmla="*/ 5722 h 10000"/>
                    <a:gd name="connsiteX66" fmla="*/ 1546 w 10000"/>
                    <a:gd name="connsiteY66" fmla="*/ 5876 h 10000"/>
                    <a:gd name="connsiteX67" fmla="*/ 1271 w 10000"/>
                    <a:gd name="connsiteY67" fmla="*/ 5619 h 10000"/>
                    <a:gd name="connsiteX68" fmla="*/ 893 w 10000"/>
                    <a:gd name="connsiteY68" fmla="*/ 5619 h 10000"/>
                    <a:gd name="connsiteX69" fmla="*/ 550 w 10000"/>
                    <a:gd name="connsiteY69" fmla="*/ 5464 h 10000"/>
                    <a:gd name="connsiteX70" fmla="*/ 309 w 10000"/>
                    <a:gd name="connsiteY70" fmla="*/ 5722 h 10000"/>
                    <a:gd name="connsiteX71" fmla="*/ 309 w 10000"/>
                    <a:gd name="connsiteY71" fmla="*/ 5361 h 10000"/>
                    <a:gd name="connsiteX72" fmla="*/ 0 w 10000"/>
                    <a:gd name="connsiteY72" fmla="*/ 5000 h 10000"/>
                    <a:gd name="connsiteX73" fmla="*/ 69 w 10000"/>
                    <a:gd name="connsiteY73" fmla="*/ 4536 h 10000"/>
                    <a:gd name="connsiteX74" fmla="*/ 241 w 10000"/>
                    <a:gd name="connsiteY74" fmla="*/ 4278 h 10000"/>
                    <a:gd name="connsiteX75" fmla="*/ 378 w 10000"/>
                    <a:gd name="connsiteY75" fmla="*/ 4278 h 10000"/>
                    <a:gd name="connsiteX76" fmla="*/ 241 w 10000"/>
                    <a:gd name="connsiteY76" fmla="*/ 3660 h 10000"/>
                    <a:gd name="connsiteX77" fmla="*/ 722 w 10000"/>
                    <a:gd name="connsiteY77" fmla="*/ 2680 h 10000"/>
                    <a:gd name="connsiteX78" fmla="*/ 962 w 10000"/>
                    <a:gd name="connsiteY78" fmla="*/ 2423 h 10000"/>
                    <a:gd name="connsiteX79" fmla="*/ 1031 w 10000"/>
                    <a:gd name="connsiteY79" fmla="*/ 2216 h 10000"/>
                    <a:gd name="connsiteX80" fmla="*/ 790 w 10000"/>
                    <a:gd name="connsiteY80" fmla="*/ 979 h 10000"/>
                    <a:gd name="connsiteX81" fmla="*/ 1031 w 10000"/>
                    <a:gd name="connsiteY81" fmla="*/ 979 h 10000"/>
                    <a:gd name="connsiteX82" fmla="*/ 1375 w 10000"/>
                    <a:gd name="connsiteY82" fmla="*/ 619 h 10000"/>
                    <a:gd name="connsiteX83" fmla="*/ 1787 w 10000"/>
                    <a:gd name="connsiteY83" fmla="*/ 464 h 10000"/>
                    <a:gd name="connsiteX84" fmla="*/ 2337 w 10000"/>
                    <a:gd name="connsiteY84" fmla="*/ 619 h 10000"/>
                    <a:gd name="connsiteX85" fmla="*/ 2990 w 10000"/>
                    <a:gd name="connsiteY85" fmla="*/ 979 h 10000"/>
                    <a:gd name="connsiteX86" fmla="*/ 3402 w 10000"/>
                    <a:gd name="connsiteY86" fmla="*/ 979 h 10000"/>
                    <a:gd name="connsiteX87" fmla="*/ 3574 w 10000"/>
                    <a:gd name="connsiteY87" fmla="*/ 1237 h 10000"/>
                    <a:gd name="connsiteX88" fmla="*/ 3814 w 10000"/>
                    <a:gd name="connsiteY88" fmla="*/ 979 h 10000"/>
                    <a:gd name="connsiteX89" fmla="*/ 3952 w 10000"/>
                    <a:gd name="connsiteY89" fmla="*/ 1237 h 10000"/>
                    <a:gd name="connsiteX90" fmla="*/ 4467 w 10000"/>
                    <a:gd name="connsiteY90" fmla="*/ 1237 h 10000"/>
                    <a:gd name="connsiteX91" fmla="*/ 4708 w 10000"/>
                    <a:gd name="connsiteY91" fmla="*/ 1340 h 10000"/>
                    <a:gd name="connsiteX92" fmla="*/ 4708 w 10000"/>
                    <a:gd name="connsiteY92" fmla="*/ 619 h 10000"/>
                    <a:gd name="connsiteX93" fmla="*/ 4880 w 10000"/>
                    <a:gd name="connsiteY93" fmla="*/ 361 h 10000"/>
                    <a:gd name="connsiteX94" fmla="*/ 5361 w 10000"/>
                    <a:gd name="connsiteY94" fmla="*/ 258 h 10000"/>
                    <a:gd name="connsiteX95" fmla="*/ 5601 w 10000"/>
                    <a:gd name="connsiteY95" fmla="*/ 361 h 10000"/>
                    <a:gd name="connsiteX96" fmla="*/ 5670 w 10000"/>
                    <a:gd name="connsiteY96" fmla="*/ 0 h 10000"/>
                    <a:gd name="connsiteX97" fmla="*/ 5911 w 10000"/>
                    <a:gd name="connsiteY97" fmla="*/ 0 h 10000"/>
                    <a:gd name="connsiteX98" fmla="*/ 6495 w 10000"/>
                    <a:gd name="connsiteY98" fmla="*/ 0 h 10000"/>
                    <a:gd name="connsiteX0" fmla="*/ 6495 w 10000"/>
                    <a:gd name="connsiteY0" fmla="*/ 0 h 10000"/>
                    <a:gd name="connsiteX1" fmla="*/ 6495 w 10000"/>
                    <a:gd name="connsiteY1" fmla="*/ 0 h 10000"/>
                    <a:gd name="connsiteX2" fmla="*/ 6804 w 10000"/>
                    <a:gd name="connsiteY2" fmla="*/ 722 h 10000"/>
                    <a:gd name="connsiteX3" fmla="*/ 6667 w 10000"/>
                    <a:gd name="connsiteY3" fmla="*/ 979 h 10000"/>
                    <a:gd name="connsiteX4" fmla="*/ 6735 w 10000"/>
                    <a:gd name="connsiteY4" fmla="*/ 1340 h 10000"/>
                    <a:gd name="connsiteX5" fmla="*/ 7148 w 10000"/>
                    <a:gd name="connsiteY5" fmla="*/ 1443 h 10000"/>
                    <a:gd name="connsiteX6" fmla="*/ 7388 w 10000"/>
                    <a:gd name="connsiteY6" fmla="*/ 2062 h 10000"/>
                    <a:gd name="connsiteX7" fmla="*/ 7388 w 10000"/>
                    <a:gd name="connsiteY7" fmla="*/ 2320 h 10000"/>
                    <a:gd name="connsiteX8" fmla="*/ 8041 w 10000"/>
                    <a:gd name="connsiteY8" fmla="*/ 2784 h 10000"/>
                    <a:gd name="connsiteX9" fmla="*/ 8522 w 10000"/>
                    <a:gd name="connsiteY9" fmla="*/ 2577 h 10000"/>
                    <a:gd name="connsiteX10" fmla="*/ 8832 w 10000"/>
                    <a:gd name="connsiteY10" fmla="*/ 3144 h 10000"/>
                    <a:gd name="connsiteX11" fmla="*/ 9175 w 10000"/>
                    <a:gd name="connsiteY11" fmla="*/ 3144 h 10000"/>
                    <a:gd name="connsiteX12" fmla="*/ 10000 w 10000"/>
                    <a:gd name="connsiteY12" fmla="*/ 3557 h 10000"/>
                    <a:gd name="connsiteX13" fmla="*/ 10000 w 10000"/>
                    <a:gd name="connsiteY13" fmla="*/ 3918 h 10000"/>
                    <a:gd name="connsiteX14" fmla="*/ 9725 w 10000"/>
                    <a:gd name="connsiteY14" fmla="*/ 4536 h 10000"/>
                    <a:gd name="connsiteX15" fmla="*/ 9897 w 10000"/>
                    <a:gd name="connsiteY15" fmla="*/ 5258 h 10000"/>
                    <a:gd name="connsiteX16" fmla="*/ 9828 w 10000"/>
                    <a:gd name="connsiteY16" fmla="*/ 5722 h 10000"/>
                    <a:gd name="connsiteX17" fmla="*/ 9424 w 10000"/>
                    <a:gd name="connsiteY17" fmla="*/ 5830 h 10000"/>
                    <a:gd name="connsiteX18" fmla="*/ 9111 w 10000"/>
                    <a:gd name="connsiteY18" fmla="*/ 6406 h 10000"/>
                    <a:gd name="connsiteX19" fmla="*/ 9003 w 10000"/>
                    <a:gd name="connsiteY19" fmla="*/ 6701 h 10000"/>
                    <a:gd name="connsiteX20" fmla="*/ 8522 w 10000"/>
                    <a:gd name="connsiteY20" fmla="*/ 6804 h 10000"/>
                    <a:gd name="connsiteX21" fmla="*/ 8110 w 10000"/>
                    <a:gd name="connsiteY21" fmla="*/ 7216 h 10000"/>
                    <a:gd name="connsiteX22" fmla="*/ 7629 w 10000"/>
                    <a:gd name="connsiteY22" fmla="*/ 7216 h 10000"/>
                    <a:gd name="connsiteX23" fmla="*/ 7148 w 10000"/>
                    <a:gd name="connsiteY23" fmla="*/ 7680 h 10000"/>
                    <a:gd name="connsiteX24" fmla="*/ 7148 w 10000"/>
                    <a:gd name="connsiteY24" fmla="*/ 8402 h 10000"/>
                    <a:gd name="connsiteX25" fmla="*/ 7457 w 10000"/>
                    <a:gd name="connsiteY25" fmla="*/ 8763 h 10000"/>
                    <a:gd name="connsiteX26" fmla="*/ 8041 w 10000"/>
                    <a:gd name="connsiteY26" fmla="*/ 8660 h 10000"/>
                    <a:gd name="connsiteX27" fmla="*/ 7938 w 10000"/>
                    <a:gd name="connsiteY27" fmla="*/ 9021 h 10000"/>
                    <a:gd name="connsiteX28" fmla="*/ 7285 w 10000"/>
                    <a:gd name="connsiteY28" fmla="*/ 9278 h 10000"/>
                    <a:gd name="connsiteX29" fmla="*/ 6564 w 10000"/>
                    <a:gd name="connsiteY29" fmla="*/ 10000 h 10000"/>
                    <a:gd name="connsiteX30" fmla="*/ 6254 w 10000"/>
                    <a:gd name="connsiteY30" fmla="*/ 9639 h 10000"/>
                    <a:gd name="connsiteX31" fmla="*/ 6323 w 10000"/>
                    <a:gd name="connsiteY31" fmla="*/ 9124 h 10000"/>
                    <a:gd name="connsiteX32" fmla="*/ 5773 w 10000"/>
                    <a:gd name="connsiteY32" fmla="*/ 8763 h 10000"/>
                    <a:gd name="connsiteX33" fmla="*/ 5842 w 10000"/>
                    <a:gd name="connsiteY33" fmla="*/ 8557 h 10000"/>
                    <a:gd name="connsiteX34" fmla="*/ 6323 w 10000"/>
                    <a:gd name="connsiteY34" fmla="*/ 8196 h 10000"/>
                    <a:gd name="connsiteX35" fmla="*/ 6254 w 10000"/>
                    <a:gd name="connsiteY35" fmla="*/ 7938 h 10000"/>
                    <a:gd name="connsiteX36" fmla="*/ 5361 w 10000"/>
                    <a:gd name="connsiteY36" fmla="*/ 7577 h 10000"/>
                    <a:gd name="connsiteX37" fmla="*/ 5361 w 10000"/>
                    <a:gd name="connsiteY37" fmla="*/ 7216 h 10000"/>
                    <a:gd name="connsiteX38" fmla="*/ 4777 w 10000"/>
                    <a:gd name="connsiteY38" fmla="*/ 7320 h 10000"/>
                    <a:gd name="connsiteX39" fmla="*/ 4536 w 10000"/>
                    <a:gd name="connsiteY39" fmla="*/ 7938 h 10000"/>
                    <a:gd name="connsiteX40" fmla="*/ 4124 w 10000"/>
                    <a:gd name="connsiteY40" fmla="*/ 8918 h 10000"/>
                    <a:gd name="connsiteX41" fmla="*/ 3883 w 10000"/>
                    <a:gd name="connsiteY41" fmla="*/ 8660 h 10000"/>
                    <a:gd name="connsiteX42" fmla="*/ 3643 w 10000"/>
                    <a:gd name="connsiteY42" fmla="*/ 8763 h 10000"/>
                    <a:gd name="connsiteX43" fmla="*/ 3402 w 10000"/>
                    <a:gd name="connsiteY43" fmla="*/ 8660 h 10000"/>
                    <a:gd name="connsiteX44" fmla="*/ 3471 w 10000"/>
                    <a:gd name="connsiteY44" fmla="*/ 8557 h 10000"/>
                    <a:gd name="connsiteX45" fmla="*/ 3643 w 10000"/>
                    <a:gd name="connsiteY45" fmla="*/ 8041 h 10000"/>
                    <a:gd name="connsiteX46" fmla="*/ 3814 w 10000"/>
                    <a:gd name="connsiteY46" fmla="*/ 7680 h 10000"/>
                    <a:gd name="connsiteX47" fmla="*/ 3711 w 10000"/>
                    <a:gd name="connsiteY47" fmla="*/ 7423 h 10000"/>
                    <a:gd name="connsiteX48" fmla="*/ 3883 w 10000"/>
                    <a:gd name="connsiteY48" fmla="*/ 7423 h 10000"/>
                    <a:gd name="connsiteX49" fmla="*/ 3883 w 10000"/>
                    <a:gd name="connsiteY49" fmla="*/ 7577 h 10000"/>
                    <a:gd name="connsiteX50" fmla="*/ 4227 w 10000"/>
                    <a:gd name="connsiteY50" fmla="*/ 7577 h 10000"/>
                    <a:gd name="connsiteX51" fmla="*/ 4364 w 10000"/>
                    <a:gd name="connsiteY51" fmla="*/ 7423 h 10000"/>
                    <a:gd name="connsiteX52" fmla="*/ 4296 w 10000"/>
                    <a:gd name="connsiteY52" fmla="*/ 7320 h 10000"/>
                    <a:gd name="connsiteX53" fmla="*/ 4364 w 10000"/>
                    <a:gd name="connsiteY53" fmla="*/ 7216 h 10000"/>
                    <a:gd name="connsiteX54" fmla="*/ 4124 w 10000"/>
                    <a:gd name="connsiteY54" fmla="*/ 6804 h 10000"/>
                    <a:gd name="connsiteX55" fmla="*/ 4055 w 10000"/>
                    <a:gd name="connsiteY55" fmla="*/ 6340 h 10000"/>
                    <a:gd name="connsiteX56" fmla="*/ 3883 w 10000"/>
                    <a:gd name="connsiteY56" fmla="*/ 6237 h 10000"/>
                    <a:gd name="connsiteX57" fmla="*/ 3883 w 10000"/>
                    <a:gd name="connsiteY57" fmla="*/ 5722 h 10000"/>
                    <a:gd name="connsiteX58" fmla="*/ 3643 w 10000"/>
                    <a:gd name="connsiteY58" fmla="*/ 5464 h 10000"/>
                    <a:gd name="connsiteX59" fmla="*/ 3402 w 10000"/>
                    <a:gd name="connsiteY59" fmla="*/ 5361 h 10000"/>
                    <a:gd name="connsiteX60" fmla="*/ 2990 w 10000"/>
                    <a:gd name="connsiteY60" fmla="*/ 5000 h 10000"/>
                    <a:gd name="connsiteX61" fmla="*/ 2577 w 10000"/>
                    <a:gd name="connsiteY61" fmla="*/ 5103 h 10000"/>
                    <a:gd name="connsiteX62" fmla="*/ 2509 w 10000"/>
                    <a:gd name="connsiteY62" fmla="*/ 5361 h 10000"/>
                    <a:gd name="connsiteX63" fmla="*/ 2268 w 10000"/>
                    <a:gd name="connsiteY63" fmla="*/ 5361 h 10000"/>
                    <a:gd name="connsiteX64" fmla="*/ 2096 w 10000"/>
                    <a:gd name="connsiteY64" fmla="*/ 5619 h 10000"/>
                    <a:gd name="connsiteX65" fmla="*/ 1684 w 10000"/>
                    <a:gd name="connsiteY65" fmla="*/ 5722 h 10000"/>
                    <a:gd name="connsiteX66" fmla="*/ 1546 w 10000"/>
                    <a:gd name="connsiteY66" fmla="*/ 5876 h 10000"/>
                    <a:gd name="connsiteX67" fmla="*/ 1271 w 10000"/>
                    <a:gd name="connsiteY67" fmla="*/ 5619 h 10000"/>
                    <a:gd name="connsiteX68" fmla="*/ 893 w 10000"/>
                    <a:gd name="connsiteY68" fmla="*/ 5619 h 10000"/>
                    <a:gd name="connsiteX69" fmla="*/ 550 w 10000"/>
                    <a:gd name="connsiteY69" fmla="*/ 5464 h 10000"/>
                    <a:gd name="connsiteX70" fmla="*/ 309 w 10000"/>
                    <a:gd name="connsiteY70" fmla="*/ 5722 h 10000"/>
                    <a:gd name="connsiteX71" fmla="*/ 309 w 10000"/>
                    <a:gd name="connsiteY71" fmla="*/ 5361 h 10000"/>
                    <a:gd name="connsiteX72" fmla="*/ 0 w 10000"/>
                    <a:gd name="connsiteY72" fmla="*/ 5000 h 10000"/>
                    <a:gd name="connsiteX73" fmla="*/ 69 w 10000"/>
                    <a:gd name="connsiteY73" fmla="*/ 4536 h 10000"/>
                    <a:gd name="connsiteX74" fmla="*/ 241 w 10000"/>
                    <a:gd name="connsiteY74" fmla="*/ 4278 h 10000"/>
                    <a:gd name="connsiteX75" fmla="*/ 378 w 10000"/>
                    <a:gd name="connsiteY75" fmla="*/ 4278 h 10000"/>
                    <a:gd name="connsiteX76" fmla="*/ 241 w 10000"/>
                    <a:gd name="connsiteY76" fmla="*/ 3660 h 10000"/>
                    <a:gd name="connsiteX77" fmla="*/ 722 w 10000"/>
                    <a:gd name="connsiteY77" fmla="*/ 2680 h 10000"/>
                    <a:gd name="connsiteX78" fmla="*/ 962 w 10000"/>
                    <a:gd name="connsiteY78" fmla="*/ 2423 h 10000"/>
                    <a:gd name="connsiteX79" fmla="*/ 1031 w 10000"/>
                    <a:gd name="connsiteY79" fmla="*/ 2216 h 10000"/>
                    <a:gd name="connsiteX80" fmla="*/ 790 w 10000"/>
                    <a:gd name="connsiteY80" fmla="*/ 979 h 10000"/>
                    <a:gd name="connsiteX81" fmla="*/ 1031 w 10000"/>
                    <a:gd name="connsiteY81" fmla="*/ 979 h 10000"/>
                    <a:gd name="connsiteX82" fmla="*/ 1375 w 10000"/>
                    <a:gd name="connsiteY82" fmla="*/ 619 h 10000"/>
                    <a:gd name="connsiteX83" fmla="*/ 1787 w 10000"/>
                    <a:gd name="connsiteY83" fmla="*/ 464 h 10000"/>
                    <a:gd name="connsiteX84" fmla="*/ 2337 w 10000"/>
                    <a:gd name="connsiteY84" fmla="*/ 619 h 10000"/>
                    <a:gd name="connsiteX85" fmla="*/ 2990 w 10000"/>
                    <a:gd name="connsiteY85" fmla="*/ 979 h 10000"/>
                    <a:gd name="connsiteX86" fmla="*/ 3402 w 10000"/>
                    <a:gd name="connsiteY86" fmla="*/ 979 h 10000"/>
                    <a:gd name="connsiteX87" fmla="*/ 3574 w 10000"/>
                    <a:gd name="connsiteY87" fmla="*/ 1237 h 10000"/>
                    <a:gd name="connsiteX88" fmla="*/ 3814 w 10000"/>
                    <a:gd name="connsiteY88" fmla="*/ 979 h 10000"/>
                    <a:gd name="connsiteX89" fmla="*/ 3952 w 10000"/>
                    <a:gd name="connsiteY89" fmla="*/ 1237 h 10000"/>
                    <a:gd name="connsiteX90" fmla="*/ 4467 w 10000"/>
                    <a:gd name="connsiteY90" fmla="*/ 1237 h 10000"/>
                    <a:gd name="connsiteX91" fmla="*/ 4708 w 10000"/>
                    <a:gd name="connsiteY91" fmla="*/ 1340 h 10000"/>
                    <a:gd name="connsiteX92" fmla="*/ 4708 w 10000"/>
                    <a:gd name="connsiteY92" fmla="*/ 619 h 10000"/>
                    <a:gd name="connsiteX93" fmla="*/ 4880 w 10000"/>
                    <a:gd name="connsiteY93" fmla="*/ 361 h 10000"/>
                    <a:gd name="connsiteX94" fmla="*/ 5361 w 10000"/>
                    <a:gd name="connsiteY94" fmla="*/ 258 h 10000"/>
                    <a:gd name="connsiteX95" fmla="*/ 5601 w 10000"/>
                    <a:gd name="connsiteY95" fmla="*/ 361 h 10000"/>
                    <a:gd name="connsiteX96" fmla="*/ 5670 w 10000"/>
                    <a:gd name="connsiteY96" fmla="*/ 0 h 10000"/>
                    <a:gd name="connsiteX97" fmla="*/ 5911 w 10000"/>
                    <a:gd name="connsiteY97" fmla="*/ 0 h 10000"/>
                    <a:gd name="connsiteX98" fmla="*/ 6495 w 10000"/>
                    <a:gd name="connsiteY98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10000" h="10000">
                      <a:moveTo>
                        <a:pt x="6495" y="0"/>
                      </a:moveTo>
                      <a:lnTo>
                        <a:pt x="6495" y="0"/>
                      </a:lnTo>
                      <a:lnTo>
                        <a:pt x="6804" y="722"/>
                      </a:lnTo>
                      <a:lnTo>
                        <a:pt x="6667" y="979"/>
                      </a:lnTo>
                      <a:cubicBezTo>
                        <a:pt x="6690" y="1099"/>
                        <a:pt x="6712" y="1220"/>
                        <a:pt x="6735" y="1340"/>
                      </a:cubicBezTo>
                      <a:lnTo>
                        <a:pt x="7148" y="1443"/>
                      </a:lnTo>
                      <a:lnTo>
                        <a:pt x="7388" y="2062"/>
                      </a:lnTo>
                      <a:lnTo>
                        <a:pt x="7388" y="2320"/>
                      </a:lnTo>
                      <a:lnTo>
                        <a:pt x="8041" y="2784"/>
                      </a:lnTo>
                      <a:lnTo>
                        <a:pt x="8522" y="2577"/>
                      </a:lnTo>
                      <a:lnTo>
                        <a:pt x="8832" y="3144"/>
                      </a:lnTo>
                      <a:lnTo>
                        <a:pt x="9175" y="3144"/>
                      </a:lnTo>
                      <a:lnTo>
                        <a:pt x="10000" y="3557"/>
                      </a:lnTo>
                      <a:lnTo>
                        <a:pt x="10000" y="3918"/>
                      </a:lnTo>
                      <a:lnTo>
                        <a:pt x="9725" y="4536"/>
                      </a:lnTo>
                      <a:cubicBezTo>
                        <a:pt x="9782" y="4777"/>
                        <a:pt x="9840" y="5017"/>
                        <a:pt x="9897" y="5258"/>
                      </a:cubicBezTo>
                      <a:cubicBezTo>
                        <a:pt x="9874" y="5413"/>
                        <a:pt x="9851" y="5567"/>
                        <a:pt x="9828" y="5722"/>
                      </a:cubicBezTo>
                      <a:lnTo>
                        <a:pt x="9424" y="5830"/>
                      </a:lnTo>
                      <a:cubicBezTo>
                        <a:pt x="9380" y="6058"/>
                        <a:pt x="9155" y="6178"/>
                        <a:pt x="9111" y="6406"/>
                      </a:cubicBezTo>
                      <a:lnTo>
                        <a:pt x="9003" y="6701"/>
                      </a:lnTo>
                      <a:lnTo>
                        <a:pt x="8522" y="6804"/>
                      </a:lnTo>
                      <a:lnTo>
                        <a:pt x="8110" y="7216"/>
                      </a:lnTo>
                      <a:lnTo>
                        <a:pt x="7629" y="7216"/>
                      </a:lnTo>
                      <a:lnTo>
                        <a:pt x="7148" y="7680"/>
                      </a:lnTo>
                      <a:lnTo>
                        <a:pt x="7148" y="8402"/>
                      </a:lnTo>
                      <a:lnTo>
                        <a:pt x="7457" y="8763"/>
                      </a:lnTo>
                      <a:lnTo>
                        <a:pt x="8041" y="8660"/>
                      </a:lnTo>
                      <a:cubicBezTo>
                        <a:pt x="8007" y="8780"/>
                        <a:pt x="7972" y="8901"/>
                        <a:pt x="7938" y="9021"/>
                      </a:cubicBezTo>
                      <a:lnTo>
                        <a:pt x="7285" y="9278"/>
                      </a:lnTo>
                      <a:lnTo>
                        <a:pt x="6564" y="10000"/>
                      </a:lnTo>
                      <a:lnTo>
                        <a:pt x="6254" y="9639"/>
                      </a:lnTo>
                      <a:cubicBezTo>
                        <a:pt x="6277" y="9467"/>
                        <a:pt x="6300" y="9296"/>
                        <a:pt x="6323" y="9124"/>
                      </a:cubicBezTo>
                      <a:lnTo>
                        <a:pt x="5773" y="8763"/>
                      </a:lnTo>
                      <a:cubicBezTo>
                        <a:pt x="5796" y="8694"/>
                        <a:pt x="5819" y="8626"/>
                        <a:pt x="5842" y="8557"/>
                      </a:cubicBezTo>
                      <a:lnTo>
                        <a:pt x="6323" y="8196"/>
                      </a:lnTo>
                      <a:lnTo>
                        <a:pt x="6254" y="7938"/>
                      </a:lnTo>
                      <a:lnTo>
                        <a:pt x="5361" y="7577"/>
                      </a:lnTo>
                      <a:lnTo>
                        <a:pt x="5361" y="7216"/>
                      </a:lnTo>
                      <a:lnTo>
                        <a:pt x="4777" y="7320"/>
                      </a:lnTo>
                      <a:cubicBezTo>
                        <a:pt x="4697" y="7526"/>
                        <a:pt x="4616" y="7732"/>
                        <a:pt x="4536" y="7938"/>
                      </a:cubicBezTo>
                      <a:lnTo>
                        <a:pt x="4124" y="8918"/>
                      </a:lnTo>
                      <a:lnTo>
                        <a:pt x="3883" y="8660"/>
                      </a:lnTo>
                      <a:lnTo>
                        <a:pt x="3643" y="8763"/>
                      </a:lnTo>
                      <a:lnTo>
                        <a:pt x="3402" y="8660"/>
                      </a:lnTo>
                      <a:cubicBezTo>
                        <a:pt x="3425" y="8626"/>
                        <a:pt x="3448" y="8591"/>
                        <a:pt x="3471" y="8557"/>
                      </a:cubicBezTo>
                      <a:cubicBezTo>
                        <a:pt x="3528" y="8385"/>
                        <a:pt x="3586" y="8213"/>
                        <a:pt x="3643" y="8041"/>
                      </a:cubicBezTo>
                      <a:lnTo>
                        <a:pt x="3814" y="7680"/>
                      </a:lnTo>
                      <a:cubicBezTo>
                        <a:pt x="3780" y="7594"/>
                        <a:pt x="3745" y="7509"/>
                        <a:pt x="3711" y="7423"/>
                      </a:cubicBezTo>
                      <a:lnTo>
                        <a:pt x="3883" y="7423"/>
                      </a:lnTo>
                      <a:lnTo>
                        <a:pt x="3883" y="7577"/>
                      </a:lnTo>
                      <a:lnTo>
                        <a:pt x="4227" y="7577"/>
                      </a:lnTo>
                      <a:cubicBezTo>
                        <a:pt x="4273" y="7526"/>
                        <a:pt x="4318" y="7474"/>
                        <a:pt x="4364" y="7423"/>
                      </a:cubicBezTo>
                      <a:cubicBezTo>
                        <a:pt x="4341" y="7389"/>
                        <a:pt x="4319" y="7354"/>
                        <a:pt x="4296" y="7320"/>
                      </a:cubicBezTo>
                      <a:lnTo>
                        <a:pt x="4364" y="7216"/>
                      </a:lnTo>
                      <a:lnTo>
                        <a:pt x="4124" y="6804"/>
                      </a:lnTo>
                      <a:cubicBezTo>
                        <a:pt x="4101" y="6649"/>
                        <a:pt x="4078" y="6495"/>
                        <a:pt x="4055" y="6340"/>
                      </a:cubicBezTo>
                      <a:lnTo>
                        <a:pt x="3883" y="6237"/>
                      </a:lnTo>
                      <a:lnTo>
                        <a:pt x="3883" y="5722"/>
                      </a:lnTo>
                      <a:lnTo>
                        <a:pt x="3643" y="5464"/>
                      </a:lnTo>
                      <a:lnTo>
                        <a:pt x="3402" y="5361"/>
                      </a:lnTo>
                      <a:lnTo>
                        <a:pt x="2990" y="5000"/>
                      </a:lnTo>
                      <a:lnTo>
                        <a:pt x="2577" y="5103"/>
                      </a:lnTo>
                      <a:cubicBezTo>
                        <a:pt x="2554" y="5189"/>
                        <a:pt x="2532" y="5275"/>
                        <a:pt x="2509" y="5361"/>
                      </a:cubicBezTo>
                      <a:lnTo>
                        <a:pt x="2268" y="5361"/>
                      </a:lnTo>
                      <a:lnTo>
                        <a:pt x="2096" y="5619"/>
                      </a:lnTo>
                      <a:lnTo>
                        <a:pt x="1684" y="5722"/>
                      </a:lnTo>
                      <a:lnTo>
                        <a:pt x="1546" y="5876"/>
                      </a:lnTo>
                      <a:lnTo>
                        <a:pt x="1271" y="5619"/>
                      </a:lnTo>
                      <a:lnTo>
                        <a:pt x="893" y="5619"/>
                      </a:lnTo>
                      <a:lnTo>
                        <a:pt x="550" y="5464"/>
                      </a:lnTo>
                      <a:lnTo>
                        <a:pt x="309" y="5722"/>
                      </a:lnTo>
                      <a:lnTo>
                        <a:pt x="309" y="5361"/>
                      </a:lnTo>
                      <a:lnTo>
                        <a:pt x="0" y="5000"/>
                      </a:lnTo>
                      <a:cubicBezTo>
                        <a:pt x="23" y="4845"/>
                        <a:pt x="46" y="4691"/>
                        <a:pt x="69" y="4536"/>
                      </a:cubicBezTo>
                      <a:lnTo>
                        <a:pt x="241" y="4278"/>
                      </a:lnTo>
                      <a:lnTo>
                        <a:pt x="378" y="4278"/>
                      </a:lnTo>
                      <a:cubicBezTo>
                        <a:pt x="332" y="4072"/>
                        <a:pt x="287" y="3866"/>
                        <a:pt x="241" y="3660"/>
                      </a:cubicBezTo>
                      <a:lnTo>
                        <a:pt x="722" y="2680"/>
                      </a:lnTo>
                      <a:lnTo>
                        <a:pt x="962" y="2423"/>
                      </a:lnTo>
                      <a:lnTo>
                        <a:pt x="1031" y="2216"/>
                      </a:lnTo>
                      <a:cubicBezTo>
                        <a:pt x="951" y="1804"/>
                        <a:pt x="870" y="1391"/>
                        <a:pt x="790" y="979"/>
                      </a:cubicBezTo>
                      <a:lnTo>
                        <a:pt x="1031" y="979"/>
                      </a:lnTo>
                      <a:lnTo>
                        <a:pt x="1375" y="619"/>
                      </a:lnTo>
                      <a:lnTo>
                        <a:pt x="1787" y="464"/>
                      </a:lnTo>
                      <a:lnTo>
                        <a:pt x="2337" y="619"/>
                      </a:lnTo>
                      <a:lnTo>
                        <a:pt x="2990" y="979"/>
                      </a:lnTo>
                      <a:lnTo>
                        <a:pt x="3402" y="979"/>
                      </a:lnTo>
                      <a:lnTo>
                        <a:pt x="3574" y="1237"/>
                      </a:lnTo>
                      <a:lnTo>
                        <a:pt x="3814" y="979"/>
                      </a:lnTo>
                      <a:lnTo>
                        <a:pt x="3952" y="1237"/>
                      </a:lnTo>
                      <a:lnTo>
                        <a:pt x="4467" y="1237"/>
                      </a:lnTo>
                      <a:lnTo>
                        <a:pt x="4708" y="1340"/>
                      </a:lnTo>
                      <a:lnTo>
                        <a:pt x="4708" y="619"/>
                      </a:lnTo>
                      <a:lnTo>
                        <a:pt x="4880" y="361"/>
                      </a:lnTo>
                      <a:lnTo>
                        <a:pt x="5361" y="258"/>
                      </a:lnTo>
                      <a:lnTo>
                        <a:pt x="5601" y="361"/>
                      </a:lnTo>
                      <a:cubicBezTo>
                        <a:pt x="5624" y="241"/>
                        <a:pt x="5647" y="120"/>
                        <a:pt x="5670" y="0"/>
                      </a:cubicBezTo>
                      <a:lnTo>
                        <a:pt x="5911" y="0"/>
                      </a:lnTo>
                      <a:lnTo>
                        <a:pt x="649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Freeform 346">
                  <a:extLst>
                    <a:ext uri="{FF2B5EF4-FFF2-40B4-BE49-F238E27FC236}">
                      <a16:creationId xmlns:a16="http://schemas.microsoft.com/office/drawing/2014/main" id="{217FD9C6-DC9E-44FE-A09C-029351B1D3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540320" y="4991503"/>
                  <a:ext cx="43132" cy="69831"/>
                </a:xfrm>
                <a:custGeom>
                  <a:avLst/>
                  <a:gdLst>
                    <a:gd name="T0" fmla="*/ 21 w 21"/>
                    <a:gd name="T1" fmla="*/ 31 h 34"/>
                    <a:gd name="T2" fmla="*/ 21 w 21"/>
                    <a:gd name="T3" fmla="*/ 31 h 34"/>
                    <a:gd name="T4" fmla="*/ 14 w 21"/>
                    <a:gd name="T5" fmla="*/ 34 h 34"/>
                    <a:gd name="T6" fmla="*/ 9 w 21"/>
                    <a:gd name="T7" fmla="*/ 26 h 34"/>
                    <a:gd name="T8" fmla="*/ 9 w 21"/>
                    <a:gd name="T9" fmla="*/ 22 h 34"/>
                    <a:gd name="T10" fmla="*/ 21 w 21"/>
                    <a:gd name="T11" fmla="*/ 31 h 34"/>
                    <a:gd name="T12" fmla="*/ 9 w 21"/>
                    <a:gd name="T13" fmla="*/ 5 h 34"/>
                    <a:gd name="T14" fmla="*/ 9 w 21"/>
                    <a:gd name="T15" fmla="*/ 5 h 34"/>
                    <a:gd name="T16" fmla="*/ 12 w 21"/>
                    <a:gd name="T17" fmla="*/ 19 h 34"/>
                    <a:gd name="T18" fmla="*/ 7 w 21"/>
                    <a:gd name="T19" fmla="*/ 17 h 34"/>
                    <a:gd name="T20" fmla="*/ 2 w 21"/>
                    <a:gd name="T21" fmla="*/ 17 h 34"/>
                    <a:gd name="T22" fmla="*/ 0 w 21"/>
                    <a:gd name="T23" fmla="*/ 12 h 34"/>
                    <a:gd name="T24" fmla="*/ 0 w 21"/>
                    <a:gd name="T25" fmla="*/ 0 h 34"/>
                    <a:gd name="T26" fmla="*/ 9 w 21"/>
                    <a:gd name="T27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34">
                      <a:moveTo>
                        <a:pt x="21" y="31"/>
                      </a:moveTo>
                      <a:lnTo>
                        <a:pt x="21" y="31"/>
                      </a:lnTo>
                      <a:lnTo>
                        <a:pt x="14" y="34"/>
                      </a:lnTo>
                      <a:lnTo>
                        <a:pt x="9" y="26"/>
                      </a:lnTo>
                      <a:lnTo>
                        <a:pt x="9" y="22"/>
                      </a:lnTo>
                      <a:lnTo>
                        <a:pt x="21" y="31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12" y="19"/>
                      </a:lnTo>
                      <a:lnTo>
                        <a:pt x="7" y="17"/>
                      </a:lnTo>
                      <a:lnTo>
                        <a:pt x="2" y="17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0C9F23E-F48C-4C47-833E-9FFE6E33688A}"/>
                  </a:ext>
                </a:extLst>
              </p:cNvPr>
              <p:cNvSpPr/>
              <p:nvPr/>
            </p:nvSpPr>
            <p:spPr>
              <a:xfrm>
                <a:off x="4847243" y="329141"/>
                <a:ext cx="8017968" cy="2198365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90000"/>
                    </a:schemeClr>
                  </a:gs>
                  <a:gs pos="52000">
                    <a:schemeClr val="bg1">
                      <a:alpha val="8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D5382252-1270-4C85-999D-4517487B08D7}"/>
                  </a:ext>
                </a:extLst>
              </p:cNvPr>
              <p:cNvSpPr/>
              <p:nvPr/>
            </p:nvSpPr>
            <p:spPr>
              <a:xfrm rot="10800000">
                <a:off x="4939025" y="5008230"/>
                <a:ext cx="7870529" cy="80980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42396CB8-30FE-4E6D-81A6-575D157B771A}"/>
                  </a:ext>
                </a:extLst>
              </p:cNvPr>
              <p:cNvSpPr/>
              <p:nvPr/>
            </p:nvSpPr>
            <p:spPr>
              <a:xfrm rot="16200000">
                <a:off x="3232498" y="1443479"/>
                <a:ext cx="5462504" cy="326853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7086D56-09C1-4141-A665-2372DF45F44E}"/>
                </a:ext>
              </a:extLst>
            </p:cNvPr>
            <p:cNvGrpSpPr/>
            <p:nvPr/>
          </p:nvGrpSpPr>
          <p:grpSpPr>
            <a:xfrm>
              <a:off x="8349544" y="3307166"/>
              <a:ext cx="101192" cy="101192"/>
              <a:chOff x="5418923" y="1853260"/>
              <a:chExt cx="45719" cy="45719"/>
            </a:xfrm>
          </p:grpSpPr>
          <p:sp>
            <p:nvSpPr>
              <p:cNvPr id="206" name="Teardrop 205">
                <a:extLst>
                  <a:ext uri="{FF2B5EF4-FFF2-40B4-BE49-F238E27FC236}">
                    <a16:creationId xmlns:a16="http://schemas.microsoft.com/office/drawing/2014/main" id="{CE465F9E-B1AC-442D-BEB4-C08DE53B02A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A27815F-0EF0-42B0-9892-894CF8563AB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840C67D4-5203-4AF7-8100-BCB80E571DDA}"/>
                </a:ext>
              </a:extLst>
            </p:cNvPr>
            <p:cNvGrpSpPr/>
            <p:nvPr/>
          </p:nvGrpSpPr>
          <p:grpSpPr>
            <a:xfrm>
              <a:off x="10536642" y="3948355"/>
              <a:ext cx="101192" cy="101192"/>
              <a:chOff x="5418923" y="1853260"/>
              <a:chExt cx="45719" cy="45719"/>
            </a:xfrm>
          </p:grpSpPr>
          <p:sp>
            <p:nvSpPr>
              <p:cNvPr id="209" name="Teardrop 208">
                <a:extLst>
                  <a:ext uri="{FF2B5EF4-FFF2-40B4-BE49-F238E27FC236}">
                    <a16:creationId xmlns:a16="http://schemas.microsoft.com/office/drawing/2014/main" id="{4C6FA824-AB50-41D6-99B5-80C60528EE8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3639EF6-C917-4D46-BAC2-26C11A01017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3D11F8D-C84D-4BD2-9B34-57BB632C6E49}"/>
                </a:ext>
              </a:extLst>
            </p:cNvPr>
            <p:cNvGrpSpPr/>
            <p:nvPr/>
          </p:nvGrpSpPr>
          <p:grpSpPr>
            <a:xfrm>
              <a:off x="10601865" y="4112993"/>
              <a:ext cx="101192" cy="101192"/>
              <a:chOff x="5418923" y="1853260"/>
              <a:chExt cx="45719" cy="45719"/>
            </a:xfrm>
          </p:grpSpPr>
          <p:sp>
            <p:nvSpPr>
              <p:cNvPr id="212" name="Teardrop 211">
                <a:extLst>
                  <a:ext uri="{FF2B5EF4-FFF2-40B4-BE49-F238E27FC236}">
                    <a16:creationId xmlns:a16="http://schemas.microsoft.com/office/drawing/2014/main" id="{39A59E1C-0F47-4AA9-AE56-8120139582F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AEBBDA50-79E0-4050-BACB-C24A78AB41A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8624989-D7EF-416A-A396-00AB985CDA10}"/>
                </a:ext>
              </a:extLst>
            </p:cNvPr>
            <p:cNvGrpSpPr/>
            <p:nvPr/>
          </p:nvGrpSpPr>
          <p:grpSpPr>
            <a:xfrm>
              <a:off x="10978013" y="4471249"/>
              <a:ext cx="101192" cy="101192"/>
              <a:chOff x="5418923" y="1853260"/>
              <a:chExt cx="45719" cy="45719"/>
            </a:xfrm>
          </p:grpSpPr>
          <p:sp>
            <p:nvSpPr>
              <p:cNvPr id="217" name="Teardrop 216">
                <a:extLst>
                  <a:ext uri="{FF2B5EF4-FFF2-40B4-BE49-F238E27FC236}">
                    <a16:creationId xmlns:a16="http://schemas.microsoft.com/office/drawing/2014/main" id="{AEC57553-3D79-446F-9424-DA5261C9619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918231B-A248-4559-8129-E8D3D64A2CA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83AC38-CF8D-4E1A-AEC2-21772C923BC5}"/>
                </a:ext>
              </a:extLst>
            </p:cNvPr>
            <p:cNvGrpSpPr/>
            <p:nvPr/>
          </p:nvGrpSpPr>
          <p:grpSpPr>
            <a:xfrm>
              <a:off x="10931618" y="4501043"/>
              <a:ext cx="101192" cy="101192"/>
              <a:chOff x="5418923" y="1853260"/>
              <a:chExt cx="45719" cy="45719"/>
            </a:xfrm>
          </p:grpSpPr>
          <p:sp>
            <p:nvSpPr>
              <p:cNvPr id="220" name="Teardrop 219">
                <a:extLst>
                  <a:ext uri="{FF2B5EF4-FFF2-40B4-BE49-F238E27FC236}">
                    <a16:creationId xmlns:a16="http://schemas.microsoft.com/office/drawing/2014/main" id="{77394161-F43E-4D31-ADB2-8F9077A972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87296D93-07B1-4D55-A644-4AC9BFF2580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AE300DB3-FE9B-4679-B83F-54E1BE9D1C4C}"/>
                </a:ext>
              </a:extLst>
            </p:cNvPr>
            <p:cNvGrpSpPr/>
            <p:nvPr/>
          </p:nvGrpSpPr>
          <p:grpSpPr>
            <a:xfrm>
              <a:off x="10829858" y="3496694"/>
              <a:ext cx="101192" cy="101192"/>
              <a:chOff x="5418923" y="1853260"/>
              <a:chExt cx="45719" cy="45719"/>
            </a:xfrm>
          </p:grpSpPr>
          <p:sp>
            <p:nvSpPr>
              <p:cNvPr id="223" name="Teardrop 222">
                <a:extLst>
                  <a:ext uri="{FF2B5EF4-FFF2-40B4-BE49-F238E27FC236}">
                    <a16:creationId xmlns:a16="http://schemas.microsoft.com/office/drawing/2014/main" id="{58587659-DB75-43F7-8095-6845544A763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59F21E-7314-4066-87BC-5BB3393F9FB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034AE21-5843-4F57-9416-B5907CEF8C91}"/>
                </a:ext>
              </a:extLst>
            </p:cNvPr>
            <p:cNvGrpSpPr/>
            <p:nvPr/>
          </p:nvGrpSpPr>
          <p:grpSpPr>
            <a:xfrm>
              <a:off x="8590754" y="1405639"/>
              <a:ext cx="101192" cy="101192"/>
              <a:chOff x="5418923" y="1853260"/>
              <a:chExt cx="45719" cy="45719"/>
            </a:xfrm>
          </p:grpSpPr>
          <p:sp>
            <p:nvSpPr>
              <p:cNvPr id="226" name="Teardrop 225">
                <a:extLst>
                  <a:ext uri="{FF2B5EF4-FFF2-40B4-BE49-F238E27FC236}">
                    <a16:creationId xmlns:a16="http://schemas.microsoft.com/office/drawing/2014/main" id="{787A1640-6C55-40F5-B208-1C16A4B697E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1C7A62B-AA13-44C1-9E4B-47FEC6EE262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C1DEB413-C628-4117-B96F-6A9F907AB134}"/>
                </a:ext>
              </a:extLst>
            </p:cNvPr>
            <p:cNvGrpSpPr/>
            <p:nvPr/>
          </p:nvGrpSpPr>
          <p:grpSpPr>
            <a:xfrm>
              <a:off x="9528312" y="964044"/>
              <a:ext cx="101192" cy="101192"/>
              <a:chOff x="5418923" y="1853260"/>
              <a:chExt cx="45719" cy="45719"/>
            </a:xfrm>
          </p:grpSpPr>
          <p:sp>
            <p:nvSpPr>
              <p:cNvPr id="229" name="Teardrop 228">
                <a:extLst>
                  <a:ext uri="{FF2B5EF4-FFF2-40B4-BE49-F238E27FC236}">
                    <a16:creationId xmlns:a16="http://schemas.microsoft.com/office/drawing/2014/main" id="{0126BDF3-DAA8-413E-BEC2-4C78D8A35D0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B81C7C44-67C8-4BD7-844F-E7B4974DCD4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936B65DF-84B0-4DB0-9FAA-B7D0EB8BE68B}"/>
                </a:ext>
              </a:extLst>
            </p:cNvPr>
            <p:cNvGrpSpPr/>
            <p:nvPr/>
          </p:nvGrpSpPr>
          <p:grpSpPr>
            <a:xfrm>
              <a:off x="11371510" y="1429564"/>
              <a:ext cx="101192" cy="101192"/>
              <a:chOff x="5418923" y="1853260"/>
              <a:chExt cx="45719" cy="45719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07D4D36F-B1C6-4BFD-A6F9-D2FF2DEC779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66BD4B34-A1BD-4E5F-A2F3-4DBC1FEE93C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0000" y="6539466"/>
            <a:ext cx="1440000" cy="138499"/>
          </a:xfrm>
        </p:spPr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em</a:t>
            </a:r>
            <a:r>
              <a:rPr lang="en-GB" dirty="0"/>
              <a:t> </a:t>
            </a:r>
            <a:r>
              <a:rPr lang="en-GB" dirty="0" err="1"/>
              <a:t>outras</a:t>
            </a:r>
            <a:r>
              <a:rPr lang="en-GB" dirty="0"/>
              <a:t> </a:t>
            </a:r>
            <a:r>
              <a:rPr lang="en-GB" dirty="0" err="1"/>
              <a:t>regiões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6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no </a:t>
            </a:r>
            <a:r>
              <a:rPr lang="en-GB" dirty="0" err="1"/>
              <a:t>Reino</a:t>
            </a:r>
            <a:r>
              <a:rPr lang="en-GB" dirty="0"/>
              <a:t> </a:t>
            </a:r>
            <a:r>
              <a:rPr lang="en-GB" dirty="0" err="1"/>
              <a:t>Unido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47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7E711-D2BE-4B39-9C9D-A22C79B355E1}"/>
              </a:ext>
            </a:extLst>
          </p:cNvPr>
          <p:cNvGrpSpPr/>
          <p:nvPr/>
        </p:nvGrpSpPr>
        <p:grpSpPr>
          <a:xfrm>
            <a:off x="6724874" y="424938"/>
            <a:ext cx="4717726" cy="5535415"/>
            <a:chOff x="6965792" y="424938"/>
            <a:chExt cx="4717726" cy="553541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243C0E1-AFBE-4160-9B97-15FB9EA5C39B}"/>
                </a:ext>
              </a:extLst>
            </p:cNvPr>
            <p:cNvGrpSpPr/>
            <p:nvPr/>
          </p:nvGrpSpPr>
          <p:grpSpPr>
            <a:xfrm>
              <a:off x="6965792" y="424938"/>
              <a:ext cx="4717726" cy="5535415"/>
              <a:chOff x="-1528164" y="1075734"/>
              <a:chExt cx="2815921" cy="3303984"/>
            </a:xfrm>
            <a:solidFill>
              <a:schemeClr val="tx1">
                <a:alpha val="15000"/>
              </a:schemeClr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6E35B6F0-0139-40CF-B4B8-0288913592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528164" y="2455521"/>
                <a:ext cx="1043024" cy="1359878"/>
              </a:xfrm>
              <a:custGeom>
                <a:avLst/>
                <a:gdLst>
                  <a:gd name="T0" fmla="*/ 537 w 548"/>
                  <a:gd name="T1" fmla="*/ 372 h 761"/>
                  <a:gd name="T2" fmla="*/ 514 w 548"/>
                  <a:gd name="T3" fmla="*/ 301 h 761"/>
                  <a:gd name="T4" fmla="*/ 526 w 548"/>
                  <a:gd name="T5" fmla="*/ 259 h 761"/>
                  <a:gd name="T6" fmla="*/ 465 w 548"/>
                  <a:gd name="T7" fmla="*/ 237 h 761"/>
                  <a:gd name="T8" fmla="*/ 400 w 548"/>
                  <a:gd name="T9" fmla="*/ 247 h 761"/>
                  <a:gd name="T10" fmla="*/ 339 w 548"/>
                  <a:gd name="T11" fmla="*/ 223 h 761"/>
                  <a:gd name="T12" fmla="*/ 332 w 548"/>
                  <a:gd name="T13" fmla="*/ 165 h 761"/>
                  <a:gd name="T14" fmla="*/ 339 w 548"/>
                  <a:gd name="T15" fmla="*/ 140 h 761"/>
                  <a:gd name="T16" fmla="*/ 386 w 548"/>
                  <a:gd name="T17" fmla="*/ 109 h 761"/>
                  <a:gd name="T18" fmla="*/ 445 w 548"/>
                  <a:gd name="T19" fmla="*/ 40 h 761"/>
                  <a:gd name="T20" fmla="*/ 402 w 548"/>
                  <a:gd name="T21" fmla="*/ 11 h 761"/>
                  <a:gd name="T22" fmla="*/ 385 w 548"/>
                  <a:gd name="T23" fmla="*/ 18 h 761"/>
                  <a:gd name="T24" fmla="*/ 376 w 548"/>
                  <a:gd name="T25" fmla="*/ 28 h 761"/>
                  <a:gd name="T26" fmla="*/ 348 w 548"/>
                  <a:gd name="T27" fmla="*/ 41 h 761"/>
                  <a:gd name="T28" fmla="*/ 303 w 548"/>
                  <a:gd name="T29" fmla="*/ 39 h 761"/>
                  <a:gd name="T30" fmla="*/ 279 w 548"/>
                  <a:gd name="T31" fmla="*/ 80 h 761"/>
                  <a:gd name="T32" fmla="*/ 264 w 548"/>
                  <a:gd name="T33" fmla="*/ 104 h 761"/>
                  <a:gd name="T34" fmla="*/ 241 w 548"/>
                  <a:gd name="T35" fmla="*/ 139 h 761"/>
                  <a:gd name="T36" fmla="*/ 275 w 548"/>
                  <a:gd name="T37" fmla="*/ 159 h 761"/>
                  <a:gd name="T38" fmla="*/ 302 w 548"/>
                  <a:gd name="T39" fmla="*/ 155 h 761"/>
                  <a:gd name="T40" fmla="*/ 267 w 548"/>
                  <a:gd name="T41" fmla="*/ 172 h 761"/>
                  <a:gd name="T42" fmla="*/ 249 w 548"/>
                  <a:gd name="T43" fmla="*/ 192 h 761"/>
                  <a:gd name="T44" fmla="*/ 222 w 548"/>
                  <a:gd name="T45" fmla="*/ 208 h 761"/>
                  <a:gd name="T46" fmla="*/ 155 w 548"/>
                  <a:gd name="T47" fmla="*/ 198 h 761"/>
                  <a:gd name="T48" fmla="*/ 87 w 548"/>
                  <a:gd name="T49" fmla="*/ 199 h 761"/>
                  <a:gd name="T50" fmla="*/ 92 w 548"/>
                  <a:gd name="T51" fmla="*/ 219 h 761"/>
                  <a:gd name="T52" fmla="*/ 110 w 548"/>
                  <a:gd name="T53" fmla="*/ 266 h 761"/>
                  <a:gd name="T54" fmla="*/ 79 w 548"/>
                  <a:gd name="T55" fmla="*/ 253 h 761"/>
                  <a:gd name="T56" fmla="*/ 87 w 548"/>
                  <a:gd name="T57" fmla="*/ 278 h 761"/>
                  <a:gd name="T58" fmla="*/ 119 w 548"/>
                  <a:gd name="T59" fmla="*/ 299 h 761"/>
                  <a:gd name="T60" fmla="*/ 59 w 548"/>
                  <a:gd name="T61" fmla="*/ 340 h 761"/>
                  <a:gd name="T62" fmla="*/ 71 w 548"/>
                  <a:gd name="T63" fmla="*/ 371 h 761"/>
                  <a:gd name="T64" fmla="*/ 96 w 548"/>
                  <a:gd name="T65" fmla="*/ 392 h 761"/>
                  <a:gd name="T66" fmla="*/ 121 w 548"/>
                  <a:gd name="T67" fmla="*/ 396 h 761"/>
                  <a:gd name="T68" fmla="*/ 122 w 548"/>
                  <a:gd name="T69" fmla="*/ 409 h 761"/>
                  <a:gd name="T70" fmla="*/ 191 w 548"/>
                  <a:gd name="T71" fmla="*/ 409 h 761"/>
                  <a:gd name="T72" fmla="*/ 170 w 548"/>
                  <a:gd name="T73" fmla="*/ 429 h 761"/>
                  <a:gd name="T74" fmla="*/ 127 w 548"/>
                  <a:gd name="T75" fmla="*/ 501 h 761"/>
                  <a:gd name="T76" fmla="*/ 88 w 548"/>
                  <a:gd name="T77" fmla="*/ 543 h 761"/>
                  <a:gd name="T78" fmla="*/ 152 w 548"/>
                  <a:gd name="T79" fmla="*/ 539 h 761"/>
                  <a:gd name="T80" fmla="*/ 77 w 548"/>
                  <a:gd name="T81" fmla="*/ 575 h 761"/>
                  <a:gd name="T82" fmla="*/ 47 w 548"/>
                  <a:gd name="T83" fmla="*/ 598 h 761"/>
                  <a:gd name="T84" fmla="*/ 4 w 548"/>
                  <a:gd name="T85" fmla="*/ 611 h 761"/>
                  <a:gd name="T86" fmla="*/ 74 w 548"/>
                  <a:gd name="T87" fmla="*/ 624 h 761"/>
                  <a:gd name="T88" fmla="*/ 11 w 548"/>
                  <a:gd name="T89" fmla="*/ 659 h 761"/>
                  <a:gd name="T90" fmla="*/ 30 w 548"/>
                  <a:gd name="T91" fmla="*/ 686 h 761"/>
                  <a:gd name="T92" fmla="*/ 56 w 548"/>
                  <a:gd name="T93" fmla="*/ 702 h 761"/>
                  <a:gd name="T94" fmla="*/ 67 w 548"/>
                  <a:gd name="T95" fmla="*/ 722 h 761"/>
                  <a:gd name="T96" fmla="*/ 81 w 548"/>
                  <a:gd name="T97" fmla="*/ 741 h 761"/>
                  <a:gd name="T98" fmla="*/ 110 w 548"/>
                  <a:gd name="T99" fmla="*/ 751 h 761"/>
                  <a:gd name="T100" fmla="*/ 150 w 548"/>
                  <a:gd name="T101" fmla="*/ 756 h 761"/>
                  <a:gd name="T102" fmla="*/ 198 w 548"/>
                  <a:gd name="T103" fmla="*/ 742 h 761"/>
                  <a:gd name="T104" fmla="*/ 233 w 548"/>
                  <a:gd name="T105" fmla="*/ 735 h 761"/>
                  <a:gd name="T106" fmla="*/ 262 w 548"/>
                  <a:gd name="T107" fmla="*/ 689 h 761"/>
                  <a:gd name="T108" fmla="*/ 308 w 548"/>
                  <a:gd name="T109" fmla="*/ 692 h 761"/>
                  <a:gd name="T110" fmla="*/ 358 w 548"/>
                  <a:gd name="T111" fmla="*/ 655 h 761"/>
                  <a:gd name="T112" fmla="*/ 392 w 548"/>
                  <a:gd name="T113" fmla="*/ 644 h 761"/>
                  <a:gd name="T114" fmla="*/ 449 w 548"/>
                  <a:gd name="T115" fmla="*/ 626 h 761"/>
                  <a:gd name="T116" fmla="*/ 491 w 548"/>
                  <a:gd name="T117" fmla="*/ 634 h 761"/>
                  <a:gd name="T118" fmla="*/ 501 w 548"/>
                  <a:gd name="T119" fmla="*/ 593 h 761"/>
                  <a:gd name="T120" fmla="*/ 363 w 548"/>
                  <a:gd name="T121" fmla="*/ 39 h 761"/>
                  <a:gd name="T122" fmla="*/ 200 w 548"/>
                  <a:gd name="T123" fmla="*/ 525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48" h="761">
                    <a:moveTo>
                      <a:pt x="545" y="477"/>
                    </a:moveTo>
                    <a:cubicBezTo>
                      <a:pt x="543" y="473"/>
                      <a:pt x="544" y="468"/>
                      <a:pt x="545" y="463"/>
                    </a:cubicBezTo>
                    <a:cubicBezTo>
                      <a:pt x="546" y="459"/>
                      <a:pt x="547" y="454"/>
                      <a:pt x="546" y="450"/>
                    </a:cubicBezTo>
                    <a:cubicBezTo>
                      <a:pt x="545" y="446"/>
                      <a:pt x="544" y="443"/>
                      <a:pt x="542" y="441"/>
                    </a:cubicBezTo>
                    <a:cubicBezTo>
                      <a:pt x="541" y="439"/>
                      <a:pt x="540" y="437"/>
                      <a:pt x="540" y="435"/>
                    </a:cubicBezTo>
                    <a:cubicBezTo>
                      <a:pt x="539" y="433"/>
                      <a:pt x="539" y="431"/>
                      <a:pt x="539" y="429"/>
                    </a:cubicBezTo>
                    <a:cubicBezTo>
                      <a:pt x="538" y="426"/>
                      <a:pt x="538" y="422"/>
                      <a:pt x="537" y="420"/>
                    </a:cubicBezTo>
                    <a:cubicBezTo>
                      <a:pt x="535" y="417"/>
                      <a:pt x="533" y="415"/>
                      <a:pt x="531" y="412"/>
                    </a:cubicBezTo>
                    <a:cubicBezTo>
                      <a:pt x="530" y="411"/>
                      <a:pt x="529" y="410"/>
                      <a:pt x="528" y="409"/>
                    </a:cubicBezTo>
                    <a:cubicBezTo>
                      <a:pt x="525" y="405"/>
                      <a:pt x="525" y="405"/>
                      <a:pt x="529" y="401"/>
                    </a:cubicBezTo>
                    <a:cubicBezTo>
                      <a:pt x="529" y="400"/>
                      <a:pt x="529" y="400"/>
                      <a:pt x="529" y="400"/>
                    </a:cubicBezTo>
                    <a:cubicBezTo>
                      <a:pt x="534" y="395"/>
                      <a:pt x="534" y="390"/>
                      <a:pt x="535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5" y="379"/>
                      <a:pt x="535" y="377"/>
                      <a:pt x="536" y="375"/>
                    </a:cubicBezTo>
                    <a:cubicBezTo>
                      <a:pt x="536" y="374"/>
                      <a:pt x="537" y="373"/>
                      <a:pt x="537" y="372"/>
                    </a:cubicBezTo>
                    <a:cubicBezTo>
                      <a:pt x="538" y="371"/>
                      <a:pt x="539" y="370"/>
                      <a:pt x="540" y="368"/>
                    </a:cubicBezTo>
                    <a:cubicBezTo>
                      <a:pt x="541" y="364"/>
                      <a:pt x="538" y="361"/>
                      <a:pt x="536" y="359"/>
                    </a:cubicBezTo>
                    <a:cubicBezTo>
                      <a:pt x="536" y="359"/>
                      <a:pt x="536" y="359"/>
                      <a:pt x="535" y="358"/>
                    </a:cubicBezTo>
                    <a:cubicBezTo>
                      <a:pt x="534" y="357"/>
                      <a:pt x="533" y="356"/>
                      <a:pt x="533" y="355"/>
                    </a:cubicBezTo>
                    <a:cubicBezTo>
                      <a:pt x="532" y="353"/>
                      <a:pt x="531" y="352"/>
                      <a:pt x="529" y="351"/>
                    </a:cubicBezTo>
                    <a:cubicBezTo>
                      <a:pt x="529" y="350"/>
                      <a:pt x="529" y="350"/>
                      <a:pt x="529" y="350"/>
                    </a:cubicBezTo>
                    <a:cubicBezTo>
                      <a:pt x="527" y="348"/>
                      <a:pt x="525" y="346"/>
                      <a:pt x="524" y="343"/>
                    </a:cubicBezTo>
                    <a:cubicBezTo>
                      <a:pt x="523" y="340"/>
                      <a:pt x="523" y="337"/>
                      <a:pt x="524" y="334"/>
                    </a:cubicBezTo>
                    <a:cubicBezTo>
                      <a:pt x="524" y="332"/>
                      <a:pt x="524" y="330"/>
                      <a:pt x="524" y="328"/>
                    </a:cubicBezTo>
                    <a:cubicBezTo>
                      <a:pt x="523" y="325"/>
                      <a:pt x="524" y="323"/>
                      <a:pt x="524" y="320"/>
                    </a:cubicBezTo>
                    <a:cubicBezTo>
                      <a:pt x="524" y="317"/>
                      <a:pt x="524" y="313"/>
                      <a:pt x="524" y="310"/>
                    </a:cubicBezTo>
                    <a:cubicBezTo>
                      <a:pt x="524" y="309"/>
                      <a:pt x="524" y="309"/>
                      <a:pt x="524" y="309"/>
                    </a:cubicBezTo>
                    <a:cubicBezTo>
                      <a:pt x="524" y="307"/>
                      <a:pt x="523" y="303"/>
                      <a:pt x="521" y="301"/>
                    </a:cubicBezTo>
                    <a:cubicBezTo>
                      <a:pt x="520" y="301"/>
                      <a:pt x="519" y="301"/>
                      <a:pt x="518" y="301"/>
                    </a:cubicBezTo>
                    <a:cubicBezTo>
                      <a:pt x="516" y="301"/>
                      <a:pt x="515" y="301"/>
                      <a:pt x="514" y="301"/>
                    </a:cubicBezTo>
                    <a:cubicBezTo>
                      <a:pt x="513" y="302"/>
                      <a:pt x="513" y="302"/>
                      <a:pt x="512" y="302"/>
                    </a:cubicBezTo>
                    <a:cubicBezTo>
                      <a:pt x="512" y="302"/>
                      <a:pt x="512" y="302"/>
                      <a:pt x="512" y="302"/>
                    </a:cubicBezTo>
                    <a:cubicBezTo>
                      <a:pt x="512" y="301"/>
                      <a:pt x="512" y="301"/>
                      <a:pt x="512" y="301"/>
                    </a:cubicBezTo>
                    <a:cubicBezTo>
                      <a:pt x="512" y="300"/>
                      <a:pt x="512" y="298"/>
                      <a:pt x="512" y="297"/>
                    </a:cubicBezTo>
                    <a:cubicBezTo>
                      <a:pt x="511" y="296"/>
                      <a:pt x="510" y="294"/>
                      <a:pt x="509" y="293"/>
                    </a:cubicBezTo>
                    <a:cubicBezTo>
                      <a:pt x="509" y="292"/>
                      <a:pt x="508" y="292"/>
                      <a:pt x="508" y="291"/>
                    </a:cubicBezTo>
                    <a:cubicBezTo>
                      <a:pt x="508" y="287"/>
                      <a:pt x="509" y="282"/>
                      <a:pt x="511" y="279"/>
                    </a:cubicBezTo>
                    <a:cubicBezTo>
                      <a:pt x="512" y="278"/>
                      <a:pt x="513" y="278"/>
                      <a:pt x="514" y="278"/>
                    </a:cubicBezTo>
                    <a:cubicBezTo>
                      <a:pt x="516" y="278"/>
                      <a:pt x="519" y="279"/>
                      <a:pt x="522" y="281"/>
                    </a:cubicBezTo>
                    <a:cubicBezTo>
                      <a:pt x="526" y="282"/>
                      <a:pt x="530" y="284"/>
                      <a:pt x="533" y="284"/>
                    </a:cubicBezTo>
                    <a:cubicBezTo>
                      <a:pt x="535" y="284"/>
                      <a:pt x="536" y="284"/>
                      <a:pt x="537" y="284"/>
                    </a:cubicBezTo>
                    <a:cubicBezTo>
                      <a:pt x="539" y="283"/>
                      <a:pt x="540" y="281"/>
                      <a:pt x="541" y="280"/>
                    </a:cubicBezTo>
                    <a:cubicBezTo>
                      <a:pt x="541" y="275"/>
                      <a:pt x="536" y="269"/>
                      <a:pt x="527" y="261"/>
                    </a:cubicBezTo>
                    <a:cubicBezTo>
                      <a:pt x="527" y="260"/>
                      <a:pt x="527" y="260"/>
                      <a:pt x="527" y="260"/>
                    </a:cubicBezTo>
                    <a:cubicBezTo>
                      <a:pt x="526" y="259"/>
                      <a:pt x="526" y="259"/>
                      <a:pt x="526" y="259"/>
                    </a:cubicBezTo>
                    <a:cubicBezTo>
                      <a:pt x="525" y="258"/>
                      <a:pt x="524" y="257"/>
                      <a:pt x="522" y="257"/>
                    </a:cubicBezTo>
                    <a:cubicBezTo>
                      <a:pt x="520" y="255"/>
                      <a:pt x="516" y="254"/>
                      <a:pt x="513" y="254"/>
                    </a:cubicBezTo>
                    <a:cubicBezTo>
                      <a:pt x="511" y="254"/>
                      <a:pt x="511" y="254"/>
                      <a:pt x="511" y="254"/>
                    </a:cubicBezTo>
                    <a:cubicBezTo>
                      <a:pt x="510" y="256"/>
                      <a:pt x="510" y="256"/>
                      <a:pt x="510" y="256"/>
                    </a:cubicBezTo>
                    <a:cubicBezTo>
                      <a:pt x="507" y="261"/>
                      <a:pt x="504" y="262"/>
                      <a:pt x="499" y="262"/>
                    </a:cubicBezTo>
                    <a:cubicBezTo>
                      <a:pt x="497" y="262"/>
                      <a:pt x="495" y="262"/>
                      <a:pt x="493" y="263"/>
                    </a:cubicBezTo>
                    <a:cubicBezTo>
                      <a:pt x="491" y="263"/>
                      <a:pt x="490" y="264"/>
                      <a:pt x="488" y="264"/>
                    </a:cubicBezTo>
                    <a:cubicBezTo>
                      <a:pt x="486" y="265"/>
                      <a:pt x="483" y="266"/>
                      <a:pt x="482" y="266"/>
                    </a:cubicBezTo>
                    <a:cubicBezTo>
                      <a:pt x="479" y="266"/>
                      <a:pt x="477" y="266"/>
                      <a:pt x="476" y="264"/>
                    </a:cubicBezTo>
                    <a:cubicBezTo>
                      <a:pt x="473" y="260"/>
                      <a:pt x="476" y="252"/>
                      <a:pt x="478" y="248"/>
                    </a:cubicBezTo>
                    <a:cubicBezTo>
                      <a:pt x="480" y="244"/>
                      <a:pt x="481" y="240"/>
                      <a:pt x="476" y="237"/>
                    </a:cubicBezTo>
                    <a:cubicBezTo>
                      <a:pt x="475" y="236"/>
                      <a:pt x="474" y="236"/>
                      <a:pt x="473" y="236"/>
                    </a:cubicBezTo>
                    <a:cubicBezTo>
                      <a:pt x="472" y="236"/>
                      <a:pt x="471" y="236"/>
                      <a:pt x="470" y="237"/>
                    </a:cubicBezTo>
                    <a:cubicBezTo>
                      <a:pt x="469" y="237"/>
                      <a:pt x="468" y="238"/>
                      <a:pt x="467" y="238"/>
                    </a:cubicBezTo>
                    <a:cubicBezTo>
                      <a:pt x="466" y="238"/>
                      <a:pt x="466" y="237"/>
                      <a:pt x="465" y="237"/>
                    </a:cubicBezTo>
                    <a:cubicBezTo>
                      <a:pt x="458" y="235"/>
                      <a:pt x="456" y="224"/>
                      <a:pt x="455" y="217"/>
                    </a:cubicBezTo>
                    <a:cubicBezTo>
                      <a:pt x="453" y="211"/>
                      <a:pt x="452" y="204"/>
                      <a:pt x="447" y="200"/>
                    </a:cubicBezTo>
                    <a:cubicBezTo>
                      <a:pt x="442" y="195"/>
                      <a:pt x="438" y="193"/>
                      <a:pt x="435" y="193"/>
                    </a:cubicBezTo>
                    <a:cubicBezTo>
                      <a:pt x="434" y="193"/>
                      <a:pt x="434" y="193"/>
                      <a:pt x="434" y="193"/>
                    </a:cubicBezTo>
                    <a:cubicBezTo>
                      <a:pt x="433" y="193"/>
                      <a:pt x="432" y="194"/>
                      <a:pt x="431" y="195"/>
                    </a:cubicBezTo>
                    <a:cubicBezTo>
                      <a:pt x="430" y="196"/>
                      <a:pt x="430" y="197"/>
                      <a:pt x="429" y="198"/>
                    </a:cubicBezTo>
                    <a:cubicBezTo>
                      <a:pt x="427" y="201"/>
                      <a:pt x="425" y="204"/>
                      <a:pt x="421" y="206"/>
                    </a:cubicBezTo>
                    <a:cubicBezTo>
                      <a:pt x="416" y="208"/>
                      <a:pt x="414" y="210"/>
                      <a:pt x="414" y="212"/>
                    </a:cubicBezTo>
                    <a:cubicBezTo>
                      <a:pt x="413" y="213"/>
                      <a:pt x="414" y="215"/>
                      <a:pt x="416" y="217"/>
                    </a:cubicBezTo>
                    <a:cubicBezTo>
                      <a:pt x="418" y="219"/>
                      <a:pt x="421" y="222"/>
                      <a:pt x="421" y="225"/>
                    </a:cubicBezTo>
                    <a:cubicBezTo>
                      <a:pt x="421" y="226"/>
                      <a:pt x="421" y="227"/>
                      <a:pt x="419" y="228"/>
                    </a:cubicBezTo>
                    <a:cubicBezTo>
                      <a:pt x="418" y="229"/>
                      <a:pt x="417" y="230"/>
                      <a:pt x="416" y="230"/>
                    </a:cubicBezTo>
                    <a:cubicBezTo>
                      <a:pt x="415" y="230"/>
                      <a:pt x="414" y="230"/>
                      <a:pt x="413" y="231"/>
                    </a:cubicBezTo>
                    <a:cubicBezTo>
                      <a:pt x="410" y="232"/>
                      <a:pt x="409" y="234"/>
                      <a:pt x="408" y="236"/>
                    </a:cubicBezTo>
                    <a:cubicBezTo>
                      <a:pt x="406" y="241"/>
                      <a:pt x="403" y="245"/>
                      <a:pt x="400" y="247"/>
                    </a:cubicBezTo>
                    <a:cubicBezTo>
                      <a:pt x="399" y="248"/>
                      <a:pt x="398" y="249"/>
                      <a:pt x="397" y="249"/>
                    </a:cubicBezTo>
                    <a:cubicBezTo>
                      <a:pt x="396" y="249"/>
                      <a:pt x="394" y="247"/>
                      <a:pt x="393" y="246"/>
                    </a:cubicBezTo>
                    <a:cubicBezTo>
                      <a:pt x="392" y="245"/>
                      <a:pt x="391" y="244"/>
                      <a:pt x="389" y="244"/>
                    </a:cubicBezTo>
                    <a:cubicBezTo>
                      <a:pt x="388" y="243"/>
                      <a:pt x="388" y="243"/>
                      <a:pt x="387" y="243"/>
                    </a:cubicBezTo>
                    <a:cubicBezTo>
                      <a:pt x="385" y="243"/>
                      <a:pt x="384" y="244"/>
                      <a:pt x="382" y="244"/>
                    </a:cubicBezTo>
                    <a:cubicBezTo>
                      <a:pt x="381" y="245"/>
                      <a:pt x="380" y="246"/>
                      <a:pt x="378" y="246"/>
                    </a:cubicBezTo>
                    <a:cubicBezTo>
                      <a:pt x="378" y="246"/>
                      <a:pt x="378" y="246"/>
                      <a:pt x="377" y="246"/>
                    </a:cubicBezTo>
                    <a:cubicBezTo>
                      <a:pt x="373" y="246"/>
                      <a:pt x="369" y="243"/>
                      <a:pt x="366" y="240"/>
                    </a:cubicBezTo>
                    <a:cubicBezTo>
                      <a:pt x="365" y="239"/>
                      <a:pt x="365" y="238"/>
                      <a:pt x="364" y="238"/>
                    </a:cubicBezTo>
                    <a:cubicBezTo>
                      <a:pt x="362" y="235"/>
                      <a:pt x="360" y="231"/>
                      <a:pt x="356" y="230"/>
                    </a:cubicBezTo>
                    <a:cubicBezTo>
                      <a:pt x="355" y="230"/>
                      <a:pt x="354" y="229"/>
                      <a:pt x="352" y="229"/>
                    </a:cubicBezTo>
                    <a:cubicBezTo>
                      <a:pt x="351" y="229"/>
                      <a:pt x="350" y="229"/>
                      <a:pt x="349" y="230"/>
                    </a:cubicBezTo>
                    <a:cubicBezTo>
                      <a:pt x="348" y="230"/>
                      <a:pt x="347" y="230"/>
                      <a:pt x="346" y="230"/>
                    </a:cubicBezTo>
                    <a:cubicBezTo>
                      <a:pt x="345" y="230"/>
                      <a:pt x="343" y="230"/>
                      <a:pt x="342" y="229"/>
                    </a:cubicBezTo>
                    <a:cubicBezTo>
                      <a:pt x="340" y="228"/>
                      <a:pt x="339" y="226"/>
                      <a:pt x="339" y="223"/>
                    </a:cubicBezTo>
                    <a:cubicBezTo>
                      <a:pt x="339" y="222"/>
                      <a:pt x="339" y="221"/>
                      <a:pt x="339" y="220"/>
                    </a:cubicBezTo>
                    <a:cubicBezTo>
                      <a:pt x="339" y="214"/>
                      <a:pt x="337" y="213"/>
                      <a:pt x="332" y="210"/>
                    </a:cubicBezTo>
                    <a:cubicBezTo>
                      <a:pt x="329" y="209"/>
                      <a:pt x="328" y="208"/>
                      <a:pt x="328" y="204"/>
                    </a:cubicBezTo>
                    <a:cubicBezTo>
                      <a:pt x="328" y="203"/>
                      <a:pt x="328" y="203"/>
                      <a:pt x="328" y="203"/>
                    </a:cubicBezTo>
                    <a:cubicBezTo>
                      <a:pt x="327" y="199"/>
                      <a:pt x="325" y="198"/>
                      <a:pt x="322" y="197"/>
                    </a:cubicBezTo>
                    <a:cubicBezTo>
                      <a:pt x="320" y="197"/>
                      <a:pt x="319" y="196"/>
                      <a:pt x="318" y="195"/>
                    </a:cubicBezTo>
                    <a:cubicBezTo>
                      <a:pt x="315" y="192"/>
                      <a:pt x="312" y="188"/>
                      <a:pt x="310" y="185"/>
                    </a:cubicBezTo>
                    <a:cubicBezTo>
                      <a:pt x="309" y="185"/>
                      <a:pt x="309" y="185"/>
                      <a:pt x="309" y="185"/>
                    </a:cubicBezTo>
                    <a:cubicBezTo>
                      <a:pt x="307" y="182"/>
                      <a:pt x="308" y="181"/>
                      <a:pt x="308" y="180"/>
                    </a:cubicBezTo>
                    <a:cubicBezTo>
                      <a:pt x="308" y="178"/>
                      <a:pt x="311" y="177"/>
                      <a:pt x="314" y="175"/>
                    </a:cubicBezTo>
                    <a:cubicBezTo>
                      <a:pt x="317" y="174"/>
                      <a:pt x="320" y="172"/>
                      <a:pt x="322" y="169"/>
                    </a:cubicBezTo>
                    <a:cubicBezTo>
                      <a:pt x="322" y="169"/>
                      <a:pt x="322" y="168"/>
                      <a:pt x="323" y="167"/>
                    </a:cubicBezTo>
                    <a:cubicBezTo>
                      <a:pt x="324" y="165"/>
                      <a:pt x="325" y="163"/>
                      <a:pt x="327" y="163"/>
                    </a:cubicBezTo>
                    <a:cubicBezTo>
                      <a:pt x="327" y="163"/>
                      <a:pt x="328" y="163"/>
                      <a:pt x="328" y="163"/>
                    </a:cubicBezTo>
                    <a:cubicBezTo>
                      <a:pt x="329" y="164"/>
                      <a:pt x="331" y="164"/>
                      <a:pt x="332" y="165"/>
                    </a:cubicBezTo>
                    <a:cubicBezTo>
                      <a:pt x="334" y="165"/>
                      <a:pt x="335" y="166"/>
                      <a:pt x="337" y="166"/>
                    </a:cubicBezTo>
                    <a:cubicBezTo>
                      <a:pt x="339" y="166"/>
                      <a:pt x="340" y="166"/>
                      <a:pt x="342" y="165"/>
                    </a:cubicBezTo>
                    <a:cubicBezTo>
                      <a:pt x="344" y="164"/>
                      <a:pt x="345" y="162"/>
                      <a:pt x="347" y="161"/>
                    </a:cubicBezTo>
                    <a:cubicBezTo>
                      <a:pt x="348" y="160"/>
                      <a:pt x="350" y="159"/>
                      <a:pt x="351" y="158"/>
                    </a:cubicBezTo>
                    <a:cubicBezTo>
                      <a:pt x="352" y="158"/>
                      <a:pt x="352" y="157"/>
                      <a:pt x="353" y="157"/>
                    </a:cubicBezTo>
                    <a:cubicBezTo>
                      <a:pt x="356" y="155"/>
                      <a:pt x="358" y="154"/>
                      <a:pt x="359" y="153"/>
                    </a:cubicBezTo>
                    <a:cubicBezTo>
                      <a:pt x="363" y="148"/>
                      <a:pt x="363" y="148"/>
                      <a:pt x="363" y="148"/>
                    </a:cubicBezTo>
                    <a:cubicBezTo>
                      <a:pt x="357" y="148"/>
                      <a:pt x="357" y="148"/>
                      <a:pt x="357" y="148"/>
                    </a:cubicBezTo>
                    <a:cubicBezTo>
                      <a:pt x="356" y="148"/>
                      <a:pt x="356" y="148"/>
                      <a:pt x="356" y="148"/>
                    </a:cubicBezTo>
                    <a:cubicBezTo>
                      <a:pt x="355" y="148"/>
                      <a:pt x="354" y="148"/>
                      <a:pt x="353" y="148"/>
                    </a:cubicBezTo>
                    <a:cubicBezTo>
                      <a:pt x="353" y="148"/>
                      <a:pt x="352" y="148"/>
                      <a:pt x="352" y="148"/>
                    </a:cubicBezTo>
                    <a:cubicBezTo>
                      <a:pt x="351" y="148"/>
                      <a:pt x="351" y="147"/>
                      <a:pt x="351" y="147"/>
                    </a:cubicBezTo>
                    <a:cubicBezTo>
                      <a:pt x="351" y="146"/>
                      <a:pt x="351" y="145"/>
                      <a:pt x="350" y="145"/>
                    </a:cubicBezTo>
                    <a:cubicBezTo>
                      <a:pt x="349" y="143"/>
                      <a:pt x="346" y="143"/>
                      <a:pt x="344" y="142"/>
                    </a:cubicBezTo>
                    <a:cubicBezTo>
                      <a:pt x="342" y="142"/>
                      <a:pt x="340" y="141"/>
                      <a:pt x="339" y="140"/>
                    </a:cubicBezTo>
                    <a:cubicBezTo>
                      <a:pt x="338" y="139"/>
                      <a:pt x="338" y="137"/>
                      <a:pt x="338" y="136"/>
                    </a:cubicBezTo>
                    <a:cubicBezTo>
                      <a:pt x="339" y="133"/>
                      <a:pt x="340" y="131"/>
                      <a:pt x="342" y="130"/>
                    </a:cubicBezTo>
                    <a:cubicBezTo>
                      <a:pt x="343" y="129"/>
                      <a:pt x="344" y="129"/>
                      <a:pt x="345" y="129"/>
                    </a:cubicBezTo>
                    <a:cubicBezTo>
                      <a:pt x="346" y="129"/>
                      <a:pt x="348" y="130"/>
                      <a:pt x="350" y="131"/>
                    </a:cubicBezTo>
                    <a:cubicBezTo>
                      <a:pt x="351" y="132"/>
                      <a:pt x="353" y="133"/>
                      <a:pt x="355" y="133"/>
                    </a:cubicBezTo>
                    <a:cubicBezTo>
                      <a:pt x="355" y="133"/>
                      <a:pt x="355" y="133"/>
                      <a:pt x="355" y="133"/>
                    </a:cubicBezTo>
                    <a:cubicBezTo>
                      <a:pt x="358" y="133"/>
                      <a:pt x="360" y="131"/>
                      <a:pt x="361" y="130"/>
                    </a:cubicBezTo>
                    <a:cubicBezTo>
                      <a:pt x="363" y="128"/>
                      <a:pt x="364" y="127"/>
                      <a:pt x="366" y="127"/>
                    </a:cubicBezTo>
                    <a:cubicBezTo>
                      <a:pt x="366" y="127"/>
                      <a:pt x="367" y="127"/>
                      <a:pt x="367" y="127"/>
                    </a:cubicBezTo>
                    <a:cubicBezTo>
                      <a:pt x="369" y="127"/>
                      <a:pt x="370" y="127"/>
                      <a:pt x="371" y="127"/>
                    </a:cubicBezTo>
                    <a:cubicBezTo>
                      <a:pt x="372" y="127"/>
                      <a:pt x="373" y="127"/>
                      <a:pt x="374" y="127"/>
                    </a:cubicBezTo>
                    <a:cubicBezTo>
                      <a:pt x="375" y="127"/>
                      <a:pt x="377" y="127"/>
                      <a:pt x="379" y="125"/>
                    </a:cubicBezTo>
                    <a:cubicBezTo>
                      <a:pt x="381" y="123"/>
                      <a:pt x="381" y="121"/>
                      <a:pt x="381" y="119"/>
                    </a:cubicBezTo>
                    <a:cubicBezTo>
                      <a:pt x="381" y="116"/>
                      <a:pt x="381" y="114"/>
                      <a:pt x="383" y="112"/>
                    </a:cubicBezTo>
                    <a:cubicBezTo>
                      <a:pt x="384" y="111"/>
                      <a:pt x="385" y="110"/>
                      <a:pt x="386" y="109"/>
                    </a:cubicBezTo>
                    <a:cubicBezTo>
                      <a:pt x="388" y="107"/>
                      <a:pt x="390" y="105"/>
                      <a:pt x="391" y="101"/>
                    </a:cubicBezTo>
                    <a:cubicBezTo>
                      <a:pt x="391" y="100"/>
                      <a:pt x="391" y="99"/>
                      <a:pt x="391" y="98"/>
                    </a:cubicBezTo>
                    <a:cubicBezTo>
                      <a:pt x="391" y="98"/>
                      <a:pt x="391" y="98"/>
                      <a:pt x="391" y="98"/>
                    </a:cubicBezTo>
                    <a:cubicBezTo>
                      <a:pt x="391" y="94"/>
                      <a:pt x="391" y="91"/>
                      <a:pt x="393" y="88"/>
                    </a:cubicBezTo>
                    <a:cubicBezTo>
                      <a:pt x="395" y="85"/>
                      <a:pt x="396" y="82"/>
                      <a:pt x="396" y="79"/>
                    </a:cubicBezTo>
                    <a:cubicBezTo>
                      <a:pt x="397" y="78"/>
                      <a:pt x="397" y="76"/>
                      <a:pt x="398" y="75"/>
                    </a:cubicBezTo>
                    <a:cubicBezTo>
                      <a:pt x="400" y="69"/>
                      <a:pt x="409" y="66"/>
                      <a:pt x="415" y="65"/>
                    </a:cubicBezTo>
                    <a:cubicBezTo>
                      <a:pt x="416" y="65"/>
                      <a:pt x="416" y="65"/>
                      <a:pt x="416" y="65"/>
                    </a:cubicBezTo>
                    <a:cubicBezTo>
                      <a:pt x="417" y="64"/>
                      <a:pt x="417" y="64"/>
                      <a:pt x="417" y="64"/>
                    </a:cubicBezTo>
                    <a:cubicBezTo>
                      <a:pt x="418" y="62"/>
                      <a:pt x="419" y="61"/>
                      <a:pt x="420" y="60"/>
                    </a:cubicBezTo>
                    <a:cubicBezTo>
                      <a:pt x="420" y="59"/>
                      <a:pt x="421" y="59"/>
                      <a:pt x="421" y="58"/>
                    </a:cubicBezTo>
                    <a:cubicBezTo>
                      <a:pt x="423" y="55"/>
                      <a:pt x="426" y="52"/>
                      <a:pt x="429" y="50"/>
                    </a:cubicBezTo>
                    <a:cubicBezTo>
                      <a:pt x="431" y="48"/>
                      <a:pt x="434" y="47"/>
                      <a:pt x="438" y="45"/>
                    </a:cubicBezTo>
                    <a:cubicBezTo>
                      <a:pt x="440" y="43"/>
                      <a:pt x="442" y="42"/>
                      <a:pt x="444" y="41"/>
                    </a:cubicBezTo>
                    <a:cubicBezTo>
                      <a:pt x="444" y="41"/>
                      <a:pt x="445" y="40"/>
                      <a:pt x="445" y="40"/>
                    </a:cubicBezTo>
                    <a:cubicBezTo>
                      <a:pt x="448" y="39"/>
                      <a:pt x="451" y="37"/>
                      <a:pt x="452" y="35"/>
                    </a:cubicBezTo>
                    <a:cubicBezTo>
                      <a:pt x="453" y="34"/>
                      <a:pt x="454" y="32"/>
                      <a:pt x="453" y="30"/>
                    </a:cubicBezTo>
                    <a:cubicBezTo>
                      <a:pt x="452" y="28"/>
                      <a:pt x="451" y="28"/>
                      <a:pt x="449" y="27"/>
                    </a:cubicBezTo>
                    <a:cubicBezTo>
                      <a:pt x="449" y="27"/>
                      <a:pt x="449" y="27"/>
                      <a:pt x="449" y="27"/>
                    </a:cubicBezTo>
                    <a:cubicBezTo>
                      <a:pt x="447" y="27"/>
                      <a:pt x="446" y="27"/>
                      <a:pt x="444" y="26"/>
                    </a:cubicBezTo>
                    <a:cubicBezTo>
                      <a:pt x="440" y="25"/>
                      <a:pt x="435" y="24"/>
                      <a:pt x="432" y="21"/>
                    </a:cubicBezTo>
                    <a:cubicBezTo>
                      <a:pt x="430" y="20"/>
                      <a:pt x="429" y="18"/>
                      <a:pt x="428" y="16"/>
                    </a:cubicBezTo>
                    <a:cubicBezTo>
                      <a:pt x="426" y="14"/>
                      <a:pt x="424" y="10"/>
                      <a:pt x="420" y="9"/>
                    </a:cubicBezTo>
                    <a:cubicBezTo>
                      <a:pt x="420" y="8"/>
                      <a:pt x="419" y="8"/>
                      <a:pt x="418" y="7"/>
                    </a:cubicBezTo>
                    <a:cubicBezTo>
                      <a:pt x="416" y="6"/>
                      <a:pt x="414" y="5"/>
                      <a:pt x="413" y="4"/>
                    </a:cubicBezTo>
                    <a:cubicBezTo>
                      <a:pt x="412" y="4"/>
                      <a:pt x="412" y="4"/>
                      <a:pt x="412" y="4"/>
                    </a:cubicBezTo>
                    <a:cubicBezTo>
                      <a:pt x="410" y="2"/>
                      <a:pt x="407" y="0"/>
                      <a:pt x="404" y="0"/>
                    </a:cubicBezTo>
                    <a:cubicBezTo>
                      <a:pt x="403" y="0"/>
                      <a:pt x="403" y="0"/>
                      <a:pt x="402" y="1"/>
                    </a:cubicBezTo>
                    <a:cubicBezTo>
                      <a:pt x="400" y="1"/>
                      <a:pt x="399" y="3"/>
                      <a:pt x="399" y="4"/>
                    </a:cubicBezTo>
                    <a:cubicBezTo>
                      <a:pt x="398" y="7"/>
                      <a:pt x="402" y="10"/>
                      <a:pt x="402" y="11"/>
                    </a:cubicBezTo>
                    <a:cubicBezTo>
                      <a:pt x="403" y="11"/>
                      <a:pt x="403" y="11"/>
                      <a:pt x="404" y="12"/>
                    </a:cubicBezTo>
                    <a:cubicBezTo>
                      <a:pt x="404" y="12"/>
                      <a:pt x="404" y="12"/>
                      <a:pt x="404" y="12"/>
                    </a:cubicBezTo>
                    <a:cubicBezTo>
                      <a:pt x="404" y="13"/>
                      <a:pt x="404" y="13"/>
                      <a:pt x="405" y="14"/>
                    </a:cubicBezTo>
                    <a:cubicBezTo>
                      <a:pt x="406" y="15"/>
                      <a:pt x="407" y="16"/>
                      <a:pt x="408" y="17"/>
                    </a:cubicBezTo>
                    <a:cubicBezTo>
                      <a:pt x="409" y="17"/>
                      <a:pt x="409" y="17"/>
                      <a:pt x="410" y="17"/>
                    </a:cubicBezTo>
                    <a:cubicBezTo>
                      <a:pt x="410" y="18"/>
                      <a:pt x="411" y="19"/>
                      <a:pt x="411" y="19"/>
                    </a:cubicBezTo>
                    <a:cubicBezTo>
                      <a:pt x="411" y="19"/>
                      <a:pt x="410" y="19"/>
                      <a:pt x="410" y="19"/>
                    </a:cubicBezTo>
                    <a:cubicBezTo>
                      <a:pt x="408" y="18"/>
                      <a:pt x="407" y="17"/>
                      <a:pt x="405" y="16"/>
                    </a:cubicBezTo>
                    <a:cubicBezTo>
                      <a:pt x="404" y="16"/>
                      <a:pt x="403" y="16"/>
                      <a:pt x="402" y="16"/>
                    </a:cubicBezTo>
                    <a:cubicBezTo>
                      <a:pt x="400" y="16"/>
                      <a:pt x="397" y="17"/>
                      <a:pt x="394" y="18"/>
                    </a:cubicBezTo>
                    <a:cubicBezTo>
                      <a:pt x="393" y="18"/>
                      <a:pt x="393" y="18"/>
                      <a:pt x="39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0" y="18"/>
                      <a:pt x="389" y="18"/>
                      <a:pt x="389" y="18"/>
                    </a:cubicBezTo>
                    <a:cubicBezTo>
                      <a:pt x="388" y="18"/>
                      <a:pt x="388" y="18"/>
                      <a:pt x="387" y="18"/>
                    </a:cubicBezTo>
                    <a:cubicBezTo>
                      <a:pt x="385" y="18"/>
                      <a:pt x="385" y="18"/>
                      <a:pt x="385" y="18"/>
                    </a:cubicBezTo>
                    <a:cubicBezTo>
                      <a:pt x="385" y="20"/>
                      <a:pt x="385" y="20"/>
                      <a:pt x="385" y="20"/>
                    </a:cubicBezTo>
                    <a:cubicBezTo>
                      <a:pt x="384" y="22"/>
                      <a:pt x="384" y="23"/>
                      <a:pt x="384" y="25"/>
                    </a:cubicBezTo>
                    <a:cubicBezTo>
                      <a:pt x="384" y="26"/>
                      <a:pt x="384" y="27"/>
                      <a:pt x="383" y="28"/>
                    </a:cubicBezTo>
                    <a:cubicBezTo>
                      <a:pt x="378" y="35"/>
                      <a:pt x="382" y="40"/>
                      <a:pt x="385" y="44"/>
                    </a:cubicBezTo>
                    <a:cubicBezTo>
                      <a:pt x="387" y="46"/>
                      <a:pt x="389" y="48"/>
                      <a:pt x="389" y="50"/>
                    </a:cubicBezTo>
                    <a:cubicBezTo>
                      <a:pt x="389" y="50"/>
                      <a:pt x="389" y="51"/>
                      <a:pt x="388" y="51"/>
                    </a:cubicBezTo>
                    <a:cubicBezTo>
                      <a:pt x="388" y="51"/>
                      <a:pt x="388" y="51"/>
                      <a:pt x="388" y="51"/>
                    </a:cubicBezTo>
                    <a:cubicBezTo>
                      <a:pt x="388" y="48"/>
                      <a:pt x="385" y="46"/>
                      <a:pt x="384" y="45"/>
                    </a:cubicBezTo>
                    <a:cubicBezTo>
                      <a:pt x="384" y="45"/>
                      <a:pt x="383" y="45"/>
                      <a:pt x="383" y="45"/>
                    </a:cubicBezTo>
                    <a:cubicBezTo>
                      <a:pt x="382" y="44"/>
                      <a:pt x="381" y="42"/>
                      <a:pt x="380" y="41"/>
                    </a:cubicBezTo>
                    <a:cubicBezTo>
                      <a:pt x="379" y="41"/>
                      <a:pt x="379" y="40"/>
                      <a:pt x="379" y="40"/>
                    </a:cubicBezTo>
                    <a:cubicBezTo>
                      <a:pt x="378" y="39"/>
                      <a:pt x="378" y="39"/>
                      <a:pt x="378" y="39"/>
                    </a:cubicBezTo>
                    <a:cubicBezTo>
                      <a:pt x="377" y="38"/>
                      <a:pt x="376" y="36"/>
                      <a:pt x="376" y="35"/>
                    </a:cubicBezTo>
                    <a:cubicBezTo>
                      <a:pt x="375" y="35"/>
                      <a:pt x="376" y="33"/>
                      <a:pt x="376" y="32"/>
                    </a:cubicBezTo>
                    <a:cubicBezTo>
                      <a:pt x="376" y="31"/>
                      <a:pt x="377" y="30"/>
                      <a:pt x="376" y="28"/>
                    </a:cubicBezTo>
                    <a:cubicBezTo>
                      <a:pt x="376" y="21"/>
                      <a:pt x="371" y="20"/>
                      <a:pt x="370" y="20"/>
                    </a:cubicBezTo>
                    <a:cubicBezTo>
                      <a:pt x="370" y="20"/>
                      <a:pt x="370" y="20"/>
                      <a:pt x="369" y="20"/>
                    </a:cubicBezTo>
                    <a:cubicBezTo>
                      <a:pt x="367" y="21"/>
                      <a:pt x="365" y="22"/>
                      <a:pt x="364" y="23"/>
                    </a:cubicBezTo>
                    <a:cubicBezTo>
                      <a:pt x="363" y="24"/>
                      <a:pt x="362" y="24"/>
                      <a:pt x="361" y="24"/>
                    </a:cubicBezTo>
                    <a:cubicBezTo>
                      <a:pt x="360" y="25"/>
                      <a:pt x="359" y="25"/>
                      <a:pt x="359" y="26"/>
                    </a:cubicBezTo>
                    <a:cubicBezTo>
                      <a:pt x="358" y="26"/>
                      <a:pt x="357" y="27"/>
                      <a:pt x="357" y="27"/>
                    </a:cubicBezTo>
                    <a:cubicBezTo>
                      <a:pt x="357" y="27"/>
                      <a:pt x="356" y="27"/>
                      <a:pt x="356" y="27"/>
                    </a:cubicBezTo>
                    <a:cubicBezTo>
                      <a:pt x="356" y="26"/>
                      <a:pt x="355" y="25"/>
                      <a:pt x="353" y="25"/>
                    </a:cubicBezTo>
                    <a:cubicBezTo>
                      <a:pt x="352" y="25"/>
                      <a:pt x="352" y="26"/>
                      <a:pt x="351" y="26"/>
                    </a:cubicBezTo>
                    <a:cubicBezTo>
                      <a:pt x="350" y="26"/>
                      <a:pt x="349" y="27"/>
                      <a:pt x="348" y="28"/>
                    </a:cubicBezTo>
                    <a:cubicBezTo>
                      <a:pt x="348" y="28"/>
                      <a:pt x="347" y="28"/>
                      <a:pt x="347" y="29"/>
                    </a:cubicBezTo>
                    <a:cubicBezTo>
                      <a:pt x="347" y="29"/>
                      <a:pt x="347" y="29"/>
                      <a:pt x="346" y="29"/>
                    </a:cubicBezTo>
                    <a:cubicBezTo>
                      <a:pt x="345" y="30"/>
                      <a:pt x="343" y="31"/>
                      <a:pt x="342" y="34"/>
                    </a:cubicBezTo>
                    <a:cubicBezTo>
                      <a:pt x="342" y="37"/>
                      <a:pt x="344" y="40"/>
                      <a:pt x="347" y="41"/>
                    </a:cubicBezTo>
                    <a:cubicBezTo>
                      <a:pt x="347" y="41"/>
                      <a:pt x="348" y="41"/>
                      <a:pt x="348" y="41"/>
                    </a:cubicBezTo>
                    <a:cubicBezTo>
                      <a:pt x="348" y="41"/>
                      <a:pt x="347" y="41"/>
                      <a:pt x="347" y="42"/>
                    </a:cubicBezTo>
                    <a:cubicBezTo>
                      <a:pt x="347" y="42"/>
                      <a:pt x="347" y="43"/>
                      <a:pt x="346" y="43"/>
                    </a:cubicBezTo>
                    <a:cubicBezTo>
                      <a:pt x="346" y="43"/>
                      <a:pt x="346" y="43"/>
                      <a:pt x="346" y="43"/>
                    </a:cubicBezTo>
                    <a:cubicBezTo>
                      <a:pt x="345" y="42"/>
                      <a:pt x="344" y="41"/>
                      <a:pt x="344" y="39"/>
                    </a:cubicBezTo>
                    <a:cubicBezTo>
                      <a:pt x="342" y="36"/>
                      <a:pt x="340" y="33"/>
                      <a:pt x="336" y="31"/>
                    </a:cubicBezTo>
                    <a:cubicBezTo>
                      <a:pt x="335" y="31"/>
                      <a:pt x="335" y="31"/>
                      <a:pt x="333" y="31"/>
                    </a:cubicBezTo>
                    <a:cubicBezTo>
                      <a:pt x="330" y="31"/>
                      <a:pt x="327" y="31"/>
                      <a:pt x="327" y="34"/>
                    </a:cubicBezTo>
                    <a:cubicBezTo>
                      <a:pt x="326" y="34"/>
                      <a:pt x="326" y="35"/>
                      <a:pt x="327" y="35"/>
                    </a:cubicBezTo>
                    <a:cubicBezTo>
                      <a:pt x="327" y="36"/>
                      <a:pt x="327" y="36"/>
                      <a:pt x="327" y="37"/>
                    </a:cubicBezTo>
                    <a:cubicBezTo>
                      <a:pt x="326" y="37"/>
                      <a:pt x="325" y="37"/>
                      <a:pt x="325" y="37"/>
                    </a:cubicBezTo>
                    <a:cubicBezTo>
                      <a:pt x="324" y="38"/>
                      <a:pt x="323" y="38"/>
                      <a:pt x="323" y="39"/>
                    </a:cubicBezTo>
                    <a:cubicBezTo>
                      <a:pt x="322" y="39"/>
                      <a:pt x="322" y="40"/>
                      <a:pt x="322" y="40"/>
                    </a:cubicBezTo>
                    <a:cubicBezTo>
                      <a:pt x="319" y="41"/>
                      <a:pt x="316" y="42"/>
                      <a:pt x="315" y="42"/>
                    </a:cubicBezTo>
                    <a:cubicBezTo>
                      <a:pt x="313" y="42"/>
                      <a:pt x="312" y="42"/>
                      <a:pt x="310" y="41"/>
                    </a:cubicBezTo>
                    <a:cubicBezTo>
                      <a:pt x="308" y="40"/>
                      <a:pt x="306" y="39"/>
                      <a:pt x="303" y="39"/>
                    </a:cubicBezTo>
                    <a:cubicBezTo>
                      <a:pt x="302" y="39"/>
                      <a:pt x="298" y="39"/>
                      <a:pt x="296" y="41"/>
                    </a:cubicBezTo>
                    <a:cubicBezTo>
                      <a:pt x="294" y="43"/>
                      <a:pt x="295" y="46"/>
                      <a:pt x="295" y="47"/>
                    </a:cubicBezTo>
                    <a:cubicBezTo>
                      <a:pt x="295" y="47"/>
                      <a:pt x="295" y="48"/>
                      <a:pt x="295" y="48"/>
                    </a:cubicBezTo>
                    <a:cubicBezTo>
                      <a:pt x="295" y="48"/>
                      <a:pt x="295" y="49"/>
                      <a:pt x="294" y="49"/>
                    </a:cubicBezTo>
                    <a:cubicBezTo>
                      <a:pt x="294" y="50"/>
                      <a:pt x="293" y="51"/>
                      <a:pt x="293" y="52"/>
                    </a:cubicBezTo>
                    <a:cubicBezTo>
                      <a:pt x="292" y="54"/>
                      <a:pt x="292" y="56"/>
                      <a:pt x="293" y="57"/>
                    </a:cubicBezTo>
                    <a:cubicBezTo>
                      <a:pt x="293" y="60"/>
                      <a:pt x="293" y="60"/>
                      <a:pt x="293" y="60"/>
                    </a:cubicBezTo>
                    <a:cubicBezTo>
                      <a:pt x="292" y="61"/>
                      <a:pt x="291" y="61"/>
                      <a:pt x="290" y="61"/>
                    </a:cubicBezTo>
                    <a:cubicBezTo>
                      <a:pt x="288" y="61"/>
                      <a:pt x="285" y="62"/>
                      <a:pt x="283" y="65"/>
                    </a:cubicBezTo>
                    <a:cubicBezTo>
                      <a:pt x="282" y="65"/>
                      <a:pt x="282" y="66"/>
                      <a:pt x="281" y="67"/>
                    </a:cubicBezTo>
                    <a:cubicBezTo>
                      <a:pt x="281" y="68"/>
                      <a:pt x="281" y="69"/>
                      <a:pt x="280" y="69"/>
                    </a:cubicBezTo>
                    <a:cubicBezTo>
                      <a:pt x="280" y="69"/>
                      <a:pt x="280" y="70"/>
                      <a:pt x="279" y="70"/>
                    </a:cubicBezTo>
                    <a:cubicBezTo>
                      <a:pt x="279" y="71"/>
                      <a:pt x="277" y="72"/>
                      <a:pt x="277" y="73"/>
                    </a:cubicBezTo>
                    <a:cubicBezTo>
                      <a:pt x="276" y="76"/>
                      <a:pt x="277" y="78"/>
                      <a:pt x="279" y="80"/>
                    </a:cubicBezTo>
                    <a:cubicBezTo>
                      <a:pt x="279" y="80"/>
                      <a:pt x="279" y="80"/>
                      <a:pt x="279" y="80"/>
                    </a:cubicBezTo>
                    <a:cubicBezTo>
                      <a:pt x="278" y="80"/>
                      <a:pt x="276" y="80"/>
                      <a:pt x="275" y="84"/>
                    </a:cubicBezTo>
                    <a:cubicBezTo>
                      <a:pt x="275" y="86"/>
                      <a:pt x="276" y="89"/>
                      <a:pt x="278" y="92"/>
                    </a:cubicBezTo>
                    <a:cubicBezTo>
                      <a:pt x="279" y="94"/>
                      <a:pt x="281" y="95"/>
                      <a:pt x="283" y="95"/>
                    </a:cubicBezTo>
                    <a:cubicBezTo>
                      <a:pt x="284" y="95"/>
                      <a:pt x="285" y="95"/>
                      <a:pt x="286" y="95"/>
                    </a:cubicBezTo>
                    <a:cubicBezTo>
                      <a:pt x="287" y="95"/>
                      <a:pt x="288" y="94"/>
                      <a:pt x="289" y="94"/>
                    </a:cubicBezTo>
                    <a:cubicBezTo>
                      <a:pt x="289" y="94"/>
                      <a:pt x="289" y="95"/>
                      <a:pt x="290" y="95"/>
                    </a:cubicBezTo>
                    <a:cubicBezTo>
                      <a:pt x="290" y="95"/>
                      <a:pt x="290" y="97"/>
                      <a:pt x="289" y="99"/>
                    </a:cubicBezTo>
                    <a:cubicBezTo>
                      <a:pt x="289" y="100"/>
                      <a:pt x="288" y="101"/>
                      <a:pt x="287" y="102"/>
                    </a:cubicBezTo>
                    <a:cubicBezTo>
                      <a:pt x="287" y="102"/>
                      <a:pt x="287" y="102"/>
                      <a:pt x="286" y="102"/>
                    </a:cubicBezTo>
                    <a:cubicBezTo>
                      <a:pt x="286" y="102"/>
                      <a:pt x="284" y="101"/>
                      <a:pt x="283" y="101"/>
                    </a:cubicBezTo>
                    <a:cubicBezTo>
                      <a:pt x="282" y="100"/>
                      <a:pt x="280" y="99"/>
                      <a:pt x="278" y="99"/>
                    </a:cubicBezTo>
                    <a:cubicBezTo>
                      <a:pt x="277" y="99"/>
                      <a:pt x="277" y="99"/>
                      <a:pt x="277" y="99"/>
                    </a:cubicBezTo>
                    <a:cubicBezTo>
                      <a:pt x="276" y="99"/>
                      <a:pt x="275" y="100"/>
                      <a:pt x="274" y="100"/>
                    </a:cubicBezTo>
                    <a:cubicBezTo>
                      <a:pt x="273" y="100"/>
                      <a:pt x="271" y="100"/>
                      <a:pt x="270" y="100"/>
                    </a:cubicBezTo>
                    <a:cubicBezTo>
                      <a:pt x="268" y="100"/>
                      <a:pt x="264" y="102"/>
                      <a:pt x="264" y="104"/>
                    </a:cubicBezTo>
                    <a:cubicBezTo>
                      <a:pt x="263" y="105"/>
                      <a:pt x="263" y="108"/>
                      <a:pt x="266" y="110"/>
                    </a:cubicBezTo>
                    <a:cubicBezTo>
                      <a:pt x="267" y="110"/>
                      <a:pt x="268" y="111"/>
                      <a:pt x="269" y="111"/>
                    </a:cubicBezTo>
                    <a:cubicBezTo>
                      <a:pt x="269" y="111"/>
                      <a:pt x="269" y="111"/>
                      <a:pt x="269" y="111"/>
                    </a:cubicBezTo>
                    <a:cubicBezTo>
                      <a:pt x="269" y="111"/>
                      <a:pt x="270" y="112"/>
                      <a:pt x="270" y="112"/>
                    </a:cubicBezTo>
                    <a:cubicBezTo>
                      <a:pt x="270" y="113"/>
                      <a:pt x="271" y="113"/>
                      <a:pt x="272" y="114"/>
                    </a:cubicBezTo>
                    <a:cubicBezTo>
                      <a:pt x="271" y="114"/>
                      <a:pt x="270" y="114"/>
                      <a:pt x="269" y="114"/>
                    </a:cubicBezTo>
                    <a:cubicBezTo>
                      <a:pt x="268" y="113"/>
                      <a:pt x="266" y="113"/>
                      <a:pt x="265" y="113"/>
                    </a:cubicBezTo>
                    <a:cubicBezTo>
                      <a:pt x="264" y="113"/>
                      <a:pt x="263" y="113"/>
                      <a:pt x="262" y="113"/>
                    </a:cubicBezTo>
                    <a:cubicBezTo>
                      <a:pt x="254" y="113"/>
                      <a:pt x="247" y="116"/>
                      <a:pt x="243" y="120"/>
                    </a:cubicBezTo>
                    <a:cubicBezTo>
                      <a:pt x="241" y="122"/>
                      <a:pt x="241" y="122"/>
                      <a:pt x="241" y="122"/>
                    </a:cubicBezTo>
                    <a:cubicBezTo>
                      <a:pt x="241" y="123"/>
                      <a:pt x="240" y="124"/>
                      <a:pt x="239" y="125"/>
                    </a:cubicBezTo>
                    <a:cubicBezTo>
                      <a:pt x="239" y="125"/>
                      <a:pt x="238" y="125"/>
                      <a:pt x="238" y="125"/>
                    </a:cubicBezTo>
                    <a:cubicBezTo>
                      <a:pt x="237" y="126"/>
                      <a:pt x="236" y="127"/>
                      <a:pt x="235" y="129"/>
                    </a:cubicBezTo>
                    <a:cubicBezTo>
                      <a:pt x="233" y="133"/>
                      <a:pt x="237" y="137"/>
                      <a:pt x="240" y="139"/>
                    </a:cubicBezTo>
                    <a:cubicBezTo>
                      <a:pt x="241" y="139"/>
                      <a:pt x="241" y="139"/>
                      <a:pt x="241" y="139"/>
                    </a:cubicBezTo>
                    <a:cubicBezTo>
                      <a:pt x="242" y="140"/>
                      <a:pt x="243" y="141"/>
                      <a:pt x="244" y="142"/>
                    </a:cubicBezTo>
                    <a:cubicBezTo>
                      <a:pt x="245" y="144"/>
                      <a:pt x="246" y="145"/>
                      <a:pt x="247" y="146"/>
                    </a:cubicBezTo>
                    <a:cubicBezTo>
                      <a:pt x="250" y="148"/>
                      <a:pt x="254" y="149"/>
                      <a:pt x="257" y="149"/>
                    </a:cubicBezTo>
                    <a:cubicBezTo>
                      <a:pt x="257" y="149"/>
                      <a:pt x="260" y="149"/>
                      <a:pt x="260" y="149"/>
                    </a:cubicBezTo>
                    <a:cubicBezTo>
                      <a:pt x="262" y="149"/>
                      <a:pt x="263" y="149"/>
                      <a:pt x="264" y="149"/>
                    </a:cubicBezTo>
                    <a:cubicBezTo>
                      <a:pt x="265" y="149"/>
                      <a:pt x="267" y="149"/>
                      <a:pt x="268" y="149"/>
                    </a:cubicBezTo>
                    <a:cubicBezTo>
                      <a:pt x="269" y="149"/>
                      <a:pt x="271" y="149"/>
                      <a:pt x="272" y="149"/>
                    </a:cubicBezTo>
                    <a:cubicBezTo>
                      <a:pt x="273" y="148"/>
                      <a:pt x="274" y="148"/>
                      <a:pt x="275" y="148"/>
                    </a:cubicBezTo>
                    <a:cubicBezTo>
                      <a:pt x="276" y="148"/>
                      <a:pt x="277" y="147"/>
                      <a:pt x="278" y="147"/>
                    </a:cubicBezTo>
                    <a:cubicBezTo>
                      <a:pt x="278" y="147"/>
                      <a:pt x="278" y="147"/>
                      <a:pt x="279" y="148"/>
                    </a:cubicBezTo>
                    <a:cubicBezTo>
                      <a:pt x="279" y="148"/>
                      <a:pt x="278" y="148"/>
                      <a:pt x="278" y="148"/>
                    </a:cubicBezTo>
                    <a:cubicBezTo>
                      <a:pt x="277" y="149"/>
                      <a:pt x="277" y="150"/>
                      <a:pt x="276" y="151"/>
                    </a:cubicBezTo>
                    <a:cubicBezTo>
                      <a:pt x="274" y="152"/>
                      <a:pt x="271" y="154"/>
                      <a:pt x="272" y="157"/>
                    </a:cubicBezTo>
                    <a:cubicBezTo>
                      <a:pt x="272" y="157"/>
                      <a:pt x="272" y="159"/>
                      <a:pt x="275" y="159"/>
                    </a:cubicBezTo>
                    <a:cubicBezTo>
                      <a:pt x="275" y="159"/>
                      <a:pt x="275" y="159"/>
                      <a:pt x="275" y="159"/>
                    </a:cubicBezTo>
                    <a:cubicBezTo>
                      <a:pt x="276" y="159"/>
                      <a:pt x="276" y="159"/>
                      <a:pt x="276" y="159"/>
                    </a:cubicBezTo>
                    <a:cubicBezTo>
                      <a:pt x="278" y="159"/>
                      <a:pt x="281" y="157"/>
                      <a:pt x="284" y="155"/>
                    </a:cubicBezTo>
                    <a:cubicBezTo>
                      <a:pt x="286" y="153"/>
                      <a:pt x="286" y="153"/>
                      <a:pt x="286" y="153"/>
                    </a:cubicBezTo>
                    <a:cubicBezTo>
                      <a:pt x="287" y="152"/>
                      <a:pt x="288" y="151"/>
                      <a:pt x="290" y="150"/>
                    </a:cubicBezTo>
                    <a:cubicBezTo>
                      <a:pt x="291" y="149"/>
                      <a:pt x="292" y="148"/>
                      <a:pt x="293" y="148"/>
                    </a:cubicBezTo>
                    <a:cubicBezTo>
                      <a:pt x="294" y="148"/>
                      <a:pt x="294" y="149"/>
                      <a:pt x="294" y="149"/>
                    </a:cubicBezTo>
                    <a:cubicBezTo>
                      <a:pt x="295" y="150"/>
                      <a:pt x="296" y="151"/>
                      <a:pt x="299" y="151"/>
                    </a:cubicBezTo>
                    <a:cubicBezTo>
                      <a:pt x="299" y="151"/>
                      <a:pt x="300" y="151"/>
                      <a:pt x="300" y="151"/>
                    </a:cubicBezTo>
                    <a:cubicBezTo>
                      <a:pt x="301" y="151"/>
                      <a:pt x="302" y="151"/>
                      <a:pt x="303" y="150"/>
                    </a:cubicBezTo>
                    <a:cubicBezTo>
                      <a:pt x="303" y="150"/>
                      <a:pt x="304" y="150"/>
                      <a:pt x="304" y="150"/>
                    </a:cubicBezTo>
                    <a:cubicBezTo>
                      <a:pt x="305" y="149"/>
                      <a:pt x="306" y="149"/>
                      <a:pt x="306" y="149"/>
                    </a:cubicBezTo>
                    <a:cubicBezTo>
                      <a:pt x="307" y="149"/>
                      <a:pt x="307" y="149"/>
                      <a:pt x="307" y="149"/>
                    </a:cubicBezTo>
                    <a:cubicBezTo>
                      <a:pt x="308" y="149"/>
                      <a:pt x="308" y="149"/>
                      <a:pt x="308" y="149"/>
                    </a:cubicBezTo>
                    <a:cubicBezTo>
                      <a:pt x="308" y="150"/>
                      <a:pt x="308" y="150"/>
                      <a:pt x="307" y="150"/>
                    </a:cubicBezTo>
                    <a:cubicBezTo>
                      <a:pt x="305" y="152"/>
                      <a:pt x="303" y="153"/>
                      <a:pt x="302" y="155"/>
                    </a:cubicBezTo>
                    <a:cubicBezTo>
                      <a:pt x="301" y="156"/>
                      <a:pt x="301" y="156"/>
                      <a:pt x="301" y="156"/>
                    </a:cubicBezTo>
                    <a:cubicBezTo>
                      <a:pt x="300" y="157"/>
                      <a:pt x="298" y="158"/>
                      <a:pt x="297" y="160"/>
                    </a:cubicBezTo>
                    <a:cubicBezTo>
                      <a:pt x="297" y="160"/>
                      <a:pt x="297" y="161"/>
                      <a:pt x="296" y="161"/>
                    </a:cubicBezTo>
                    <a:cubicBezTo>
                      <a:pt x="295" y="162"/>
                      <a:pt x="294" y="162"/>
                      <a:pt x="293" y="164"/>
                    </a:cubicBezTo>
                    <a:cubicBezTo>
                      <a:pt x="292" y="166"/>
                      <a:pt x="293" y="168"/>
                      <a:pt x="294" y="170"/>
                    </a:cubicBezTo>
                    <a:cubicBezTo>
                      <a:pt x="292" y="170"/>
                      <a:pt x="291" y="171"/>
                      <a:pt x="289" y="172"/>
                    </a:cubicBezTo>
                    <a:cubicBezTo>
                      <a:pt x="289" y="172"/>
                      <a:pt x="289" y="172"/>
                      <a:pt x="289" y="172"/>
                    </a:cubicBezTo>
                    <a:cubicBezTo>
                      <a:pt x="288" y="173"/>
                      <a:pt x="286" y="173"/>
                      <a:pt x="285" y="173"/>
                    </a:cubicBezTo>
                    <a:cubicBezTo>
                      <a:pt x="284" y="173"/>
                      <a:pt x="284" y="173"/>
                      <a:pt x="284" y="173"/>
                    </a:cubicBezTo>
                    <a:cubicBezTo>
                      <a:pt x="282" y="173"/>
                      <a:pt x="281" y="173"/>
                      <a:pt x="280" y="174"/>
                    </a:cubicBezTo>
                    <a:cubicBezTo>
                      <a:pt x="279" y="174"/>
                      <a:pt x="278" y="174"/>
                      <a:pt x="277" y="174"/>
                    </a:cubicBezTo>
                    <a:cubicBezTo>
                      <a:pt x="277" y="174"/>
                      <a:pt x="277" y="174"/>
                      <a:pt x="277" y="174"/>
                    </a:cubicBezTo>
                    <a:cubicBezTo>
                      <a:pt x="276" y="174"/>
                      <a:pt x="275" y="174"/>
                      <a:pt x="275" y="173"/>
                    </a:cubicBezTo>
                    <a:cubicBezTo>
                      <a:pt x="273" y="173"/>
                      <a:pt x="272" y="172"/>
                      <a:pt x="270" y="172"/>
                    </a:cubicBezTo>
                    <a:cubicBezTo>
                      <a:pt x="267" y="172"/>
                      <a:pt x="267" y="172"/>
                      <a:pt x="267" y="172"/>
                    </a:cubicBezTo>
                    <a:cubicBezTo>
                      <a:pt x="268" y="175"/>
                      <a:pt x="268" y="175"/>
                      <a:pt x="268" y="175"/>
                    </a:cubicBezTo>
                    <a:cubicBezTo>
                      <a:pt x="268" y="176"/>
                      <a:pt x="268" y="177"/>
                      <a:pt x="268" y="178"/>
                    </a:cubicBezTo>
                    <a:cubicBezTo>
                      <a:pt x="268" y="179"/>
                      <a:pt x="268" y="179"/>
                      <a:pt x="268" y="180"/>
                    </a:cubicBezTo>
                    <a:cubicBezTo>
                      <a:pt x="268" y="180"/>
                      <a:pt x="268" y="181"/>
                      <a:pt x="267" y="182"/>
                    </a:cubicBezTo>
                    <a:cubicBezTo>
                      <a:pt x="267" y="182"/>
                      <a:pt x="266" y="182"/>
                      <a:pt x="266" y="182"/>
                    </a:cubicBezTo>
                    <a:cubicBezTo>
                      <a:pt x="265" y="183"/>
                      <a:pt x="265" y="183"/>
                      <a:pt x="264" y="184"/>
                    </a:cubicBezTo>
                    <a:cubicBezTo>
                      <a:pt x="263" y="184"/>
                      <a:pt x="262" y="185"/>
                      <a:pt x="261" y="185"/>
                    </a:cubicBezTo>
                    <a:cubicBezTo>
                      <a:pt x="261" y="185"/>
                      <a:pt x="260" y="185"/>
                      <a:pt x="260" y="185"/>
                    </a:cubicBezTo>
                    <a:cubicBezTo>
                      <a:pt x="260" y="188"/>
                      <a:pt x="260" y="188"/>
                      <a:pt x="260" y="188"/>
                    </a:cubicBezTo>
                    <a:cubicBezTo>
                      <a:pt x="260" y="188"/>
                      <a:pt x="260" y="188"/>
                      <a:pt x="260" y="188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59" y="185"/>
                      <a:pt x="258" y="185"/>
                      <a:pt x="257" y="186"/>
                    </a:cubicBezTo>
                    <a:cubicBezTo>
                      <a:pt x="255" y="186"/>
                      <a:pt x="254" y="188"/>
                      <a:pt x="253" y="189"/>
                    </a:cubicBezTo>
                    <a:cubicBezTo>
                      <a:pt x="252" y="190"/>
                      <a:pt x="252" y="191"/>
                      <a:pt x="251" y="191"/>
                    </a:cubicBezTo>
                    <a:cubicBezTo>
                      <a:pt x="251" y="191"/>
                      <a:pt x="250" y="191"/>
                      <a:pt x="249" y="192"/>
                    </a:cubicBezTo>
                    <a:cubicBezTo>
                      <a:pt x="247" y="192"/>
                      <a:pt x="243" y="193"/>
                      <a:pt x="243" y="197"/>
                    </a:cubicBezTo>
                    <a:cubicBezTo>
                      <a:pt x="243" y="200"/>
                      <a:pt x="244" y="204"/>
                      <a:pt x="252" y="204"/>
                    </a:cubicBezTo>
                    <a:cubicBezTo>
                      <a:pt x="253" y="204"/>
                      <a:pt x="254" y="204"/>
                      <a:pt x="255" y="204"/>
                    </a:cubicBezTo>
                    <a:cubicBezTo>
                      <a:pt x="256" y="204"/>
                      <a:pt x="257" y="204"/>
                      <a:pt x="257" y="204"/>
                    </a:cubicBezTo>
                    <a:cubicBezTo>
                      <a:pt x="256" y="206"/>
                      <a:pt x="257" y="207"/>
                      <a:pt x="257" y="208"/>
                    </a:cubicBezTo>
                    <a:cubicBezTo>
                      <a:pt x="255" y="208"/>
                      <a:pt x="253" y="209"/>
                      <a:pt x="252" y="210"/>
                    </a:cubicBezTo>
                    <a:cubicBezTo>
                      <a:pt x="251" y="211"/>
                      <a:pt x="250" y="212"/>
                      <a:pt x="250" y="213"/>
                    </a:cubicBezTo>
                    <a:cubicBezTo>
                      <a:pt x="247" y="211"/>
                      <a:pt x="243" y="211"/>
                      <a:pt x="242" y="211"/>
                    </a:cubicBezTo>
                    <a:cubicBezTo>
                      <a:pt x="240" y="211"/>
                      <a:pt x="239" y="211"/>
                      <a:pt x="237" y="211"/>
                    </a:cubicBezTo>
                    <a:cubicBezTo>
                      <a:pt x="237" y="211"/>
                      <a:pt x="237" y="211"/>
                      <a:pt x="237" y="211"/>
                    </a:cubicBezTo>
                    <a:cubicBezTo>
                      <a:pt x="236" y="212"/>
                      <a:pt x="235" y="212"/>
                      <a:pt x="234" y="212"/>
                    </a:cubicBezTo>
                    <a:cubicBezTo>
                      <a:pt x="233" y="212"/>
                      <a:pt x="232" y="212"/>
                      <a:pt x="231" y="212"/>
                    </a:cubicBezTo>
                    <a:cubicBezTo>
                      <a:pt x="230" y="212"/>
                      <a:pt x="229" y="212"/>
                      <a:pt x="229" y="212"/>
                    </a:cubicBezTo>
                    <a:cubicBezTo>
                      <a:pt x="228" y="212"/>
                      <a:pt x="227" y="211"/>
                      <a:pt x="225" y="210"/>
                    </a:cubicBezTo>
                    <a:cubicBezTo>
                      <a:pt x="224" y="210"/>
                      <a:pt x="223" y="209"/>
                      <a:pt x="222" y="208"/>
                    </a:cubicBezTo>
                    <a:cubicBezTo>
                      <a:pt x="220" y="208"/>
                      <a:pt x="218" y="208"/>
                      <a:pt x="217" y="208"/>
                    </a:cubicBezTo>
                    <a:cubicBezTo>
                      <a:pt x="215" y="208"/>
                      <a:pt x="214" y="207"/>
                      <a:pt x="213" y="207"/>
                    </a:cubicBezTo>
                    <a:cubicBezTo>
                      <a:pt x="213" y="207"/>
                      <a:pt x="212" y="207"/>
                      <a:pt x="211" y="206"/>
                    </a:cubicBezTo>
                    <a:cubicBezTo>
                      <a:pt x="209" y="205"/>
                      <a:pt x="207" y="204"/>
                      <a:pt x="205" y="204"/>
                    </a:cubicBezTo>
                    <a:cubicBezTo>
                      <a:pt x="205" y="204"/>
                      <a:pt x="204" y="204"/>
                      <a:pt x="204" y="204"/>
                    </a:cubicBezTo>
                    <a:cubicBezTo>
                      <a:pt x="198" y="206"/>
                      <a:pt x="196" y="211"/>
                      <a:pt x="195" y="215"/>
                    </a:cubicBezTo>
                    <a:cubicBezTo>
                      <a:pt x="194" y="217"/>
                      <a:pt x="194" y="218"/>
                      <a:pt x="193" y="219"/>
                    </a:cubicBezTo>
                    <a:cubicBezTo>
                      <a:pt x="191" y="221"/>
                      <a:pt x="189" y="223"/>
                      <a:pt x="188" y="223"/>
                    </a:cubicBezTo>
                    <a:cubicBezTo>
                      <a:pt x="187" y="223"/>
                      <a:pt x="187" y="223"/>
                      <a:pt x="187" y="223"/>
                    </a:cubicBezTo>
                    <a:cubicBezTo>
                      <a:pt x="187" y="222"/>
                      <a:pt x="186" y="221"/>
                      <a:pt x="186" y="219"/>
                    </a:cubicBezTo>
                    <a:cubicBezTo>
                      <a:pt x="186" y="218"/>
                      <a:pt x="186" y="217"/>
                      <a:pt x="186" y="216"/>
                    </a:cubicBezTo>
                    <a:cubicBezTo>
                      <a:pt x="186" y="213"/>
                      <a:pt x="184" y="209"/>
                      <a:pt x="182" y="206"/>
                    </a:cubicBezTo>
                    <a:cubicBezTo>
                      <a:pt x="177" y="202"/>
                      <a:pt x="170" y="201"/>
                      <a:pt x="165" y="200"/>
                    </a:cubicBezTo>
                    <a:cubicBezTo>
                      <a:pt x="164" y="200"/>
                      <a:pt x="164" y="200"/>
                      <a:pt x="164" y="200"/>
                    </a:cubicBezTo>
                    <a:cubicBezTo>
                      <a:pt x="161" y="200"/>
                      <a:pt x="158" y="199"/>
                      <a:pt x="155" y="198"/>
                    </a:cubicBezTo>
                    <a:cubicBezTo>
                      <a:pt x="154" y="198"/>
                      <a:pt x="152" y="197"/>
                      <a:pt x="151" y="197"/>
                    </a:cubicBezTo>
                    <a:cubicBezTo>
                      <a:pt x="148" y="196"/>
                      <a:pt x="144" y="196"/>
                      <a:pt x="141" y="196"/>
                    </a:cubicBezTo>
                    <a:cubicBezTo>
                      <a:pt x="139" y="196"/>
                      <a:pt x="136" y="196"/>
                      <a:pt x="134" y="195"/>
                    </a:cubicBezTo>
                    <a:cubicBezTo>
                      <a:pt x="133" y="195"/>
                      <a:pt x="131" y="194"/>
                      <a:pt x="129" y="193"/>
                    </a:cubicBezTo>
                    <a:cubicBezTo>
                      <a:pt x="127" y="192"/>
                      <a:pt x="124" y="191"/>
                      <a:pt x="120" y="191"/>
                    </a:cubicBezTo>
                    <a:cubicBezTo>
                      <a:pt x="120" y="191"/>
                      <a:pt x="119" y="191"/>
                      <a:pt x="119" y="191"/>
                    </a:cubicBezTo>
                    <a:cubicBezTo>
                      <a:pt x="117" y="191"/>
                      <a:pt x="114" y="191"/>
                      <a:pt x="112" y="194"/>
                    </a:cubicBezTo>
                    <a:cubicBezTo>
                      <a:pt x="111" y="197"/>
                      <a:pt x="113" y="200"/>
                      <a:pt x="115" y="202"/>
                    </a:cubicBezTo>
                    <a:cubicBezTo>
                      <a:pt x="115" y="202"/>
                      <a:pt x="116" y="203"/>
                      <a:pt x="116" y="203"/>
                    </a:cubicBezTo>
                    <a:cubicBezTo>
                      <a:pt x="115" y="203"/>
                      <a:pt x="115" y="203"/>
                      <a:pt x="114" y="203"/>
                    </a:cubicBezTo>
                    <a:cubicBezTo>
                      <a:pt x="113" y="203"/>
                      <a:pt x="112" y="204"/>
                      <a:pt x="112" y="204"/>
                    </a:cubicBezTo>
                    <a:cubicBezTo>
                      <a:pt x="110" y="204"/>
                      <a:pt x="108" y="204"/>
                      <a:pt x="107" y="205"/>
                    </a:cubicBezTo>
                    <a:cubicBezTo>
                      <a:pt x="107" y="203"/>
                      <a:pt x="106" y="202"/>
                      <a:pt x="104" y="201"/>
                    </a:cubicBezTo>
                    <a:cubicBezTo>
                      <a:pt x="102" y="199"/>
                      <a:pt x="99" y="198"/>
                      <a:pt x="95" y="198"/>
                    </a:cubicBezTo>
                    <a:cubicBezTo>
                      <a:pt x="92" y="198"/>
                      <a:pt x="89" y="198"/>
                      <a:pt x="87" y="199"/>
                    </a:cubicBezTo>
                    <a:cubicBezTo>
                      <a:pt x="81" y="202"/>
                      <a:pt x="79" y="206"/>
                      <a:pt x="79" y="211"/>
                    </a:cubicBezTo>
                    <a:cubicBezTo>
                      <a:pt x="79" y="212"/>
                      <a:pt x="80" y="213"/>
                      <a:pt x="80" y="214"/>
                    </a:cubicBezTo>
                    <a:cubicBezTo>
                      <a:pt x="81" y="216"/>
                      <a:pt x="81" y="217"/>
                      <a:pt x="81" y="217"/>
                    </a:cubicBezTo>
                    <a:cubicBezTo>
                      <a:pt x="80" y="219"/>
                      <a:pt x="79" y="221"/>
                      <a:pt x="78" y="222"/>
                    </a:cubicBezTo>
                    <a:cubicBezTo>
                      <a:pt x="77" y="224"/>
                      <a:pt x="76" y="226"/>
                      <a:pt x="75" y="229"/>
                    </a:cubicBezTo>
                    <a:cubicBezTo>
                      <a:pt x="75" y="230"/>
                      <a:pt x="74" y="235"/>
                      <a:pt x="76" y="238"/>
                    </a:cubicBezTo>
                    <a:cubicBezTo>
                      <a:pt x="77" y="240"/>
                      <a:pt x="78" y="240"/>
                      <a:pt x="80" y="240"/>
                    </a:cubicBezTo>
                    <a:cubicBezTo>
                      <a:pt x="80" y="240"/>
                      <a:pt x="80" y="240"/>
                      <a:pt x="80" y="240"/>
                    </a:cubicBezTo>
                    <a:cubicBezTo>
                      <a:pt x="81" y="240"/>
                      <a:pt x="82" y="240"/>
                      <a:pt x="83" y="239"/>
                    </a:cubicBezTo>
                    <a:cubicBezTo>
                      <a:pt x="85" y="238"/>
                      <a:pt x="85" y="235"/>
                      <a:pt x="86" y="232"/>
                    </a:cubicBezTo>
                    <a:cubicBezTo>
                      <a:pt x="86" y="231"/>
                      <a:pt x="86" y="230"/>
                      <a:pt x="86" y="230"/>
                    </a:cubicBezTo>
                    <a:cubicBezTo>
                      <a:pt x="87" y="229"/>
                      <a:pt x="87" y="228"/>
                      <a:pt x="87" y="227"/>
                    </a:cubicBezTo>
                    <a:cubicBezTo>
                      <a:pt x="88" y="225"/>
                      <a:pt x="89" y="224"/>
                      <a:pt x="90" y="222"/>
                    </a:cubicBezTo>
                    <a:cubicBezTo>
                      <a:pt x="90" y="221"/>
                      <a:pt x="91" y="221"/>
                      <a:pt x="91" y="220"/>
                    </a:cubicBezTo>
                    <a:cubicBezTo>
                      <a:pt x="92" y="220"/>
                      <a:pt x="92" y="220"/>
                      <a:pt x="92" y="219"/>
                    </a:cubicBezTo>
                    <a:cubicBezTo>
                      <a:pt x="93" y="219"/>
                      <a:pt x="93" y="218"/>
                      <a:pt x="93" y="218"/>
                    </a:cubicBezTo>
                    <a:cubicBezTo>
                      <a:pt x="94" y="217"/>
                      <a:pt x="94" y="216"/>
                      <a:pt x="95" y="216"/>
                    </a:cubicBezTo>
                    <a:cubicBezTo>
                      <a:pt x="95" y="214"/>
                      <a:pt x="95" y="214"/>
                      <a:pt x="96" y="214"/>
                    </a:cubicBezTo>
                    <a:cubicBezTo>
                      <a:pt x="97" y="214"/>
                      <a:pt x="97" y="214"/>
                      <a:pt x="97" y="214"/>
                    </a:cubicBezTo>
                    <a:cubicBezTo>
                      <a:pt x="98" y="214"/>
                      <a:pt x="98" y="214"/>
                      <a:pt x="99" y="215"/>
                    </a:cubicBezTo>
                    <a:cubicBezTo>
                      <a:pt x="100" y="215"/>
                      <a:pt x="100" y="215"/>
                      <a:pt x="101" y="215"/>
                    </a:cubicBezTo>
                    <a:cubicBezTo>
                      <a:pt x="101" y="216"/>
                      <a:pt x="100" y="216"/>
                      <a:pt x="99" y="217"/>
                    </a:cubicBezTo>
                    <a:cubicBezTo>
                      <a:pt x="97" y="219"/>
                      <a:pt x="95" y="222"/>
                      <a:pt x="96" y="228"/>
                    </a:cubicBezTo>
                    <a:cubicBezTo>
                      <a:pt x="97" y="234"/>
                      <a:pt x="97" y="235"/>
                      <a:pt x="92" y="236"/>
                    </a:cubicBezTo>
                    <a:cubicBezTo>
                      <a:pt x="89" y="237"/>
                      <a:pt x="89" y="237"/>
                      <a:pt x="89" y="237"/>
                    </a:cubicBezTo>
                    <a:cubicBezTo>
                      <a:pt x="90" y="240"/>
                      <a:pt x="90" y="240"/>
                      <a:pt x="90" y="240"/>
                    </a:cubicBezTo>
                    <a:cubicBezTo>
                      <a:pt x="92" y="243"/>
                      <a:pt x="95" y="246"/>
                      <a:pt x="99" y="246"/>
                    </a:cubicBezTo>
                    <a:cubicBezTo>
                      <a:pt x="99" y="246"/>
                      <a:pt x="100" y="246"/>
                      <a:pt x="101" y="246"/>
                    </a:cubicBezTo>
                    <a:cubicBezTo>
                      <a:pt x="99" y="251"/>
                      <a:pt x="101" y="254"/>
                      <a:pt x="104" y="258"/>
                    </a:cubicBezTo>
                    <a:cubicBezTo>
                      <a:pt x="108" y="262"/>
                      <a:pt x="109" y="264"/>
                      <a:pt x="110" y="266"/>
                    </a:cubicBezTo>
                    <a:cubicBezTo>
                      <a:pt x="110" y="266"/>
                      <a:pt x="110" y="266"/>
                      <a:pt x="110" y="266"/>
                    </a:cubicBezTo>
                    <a:cubicBezTo>
                      <a:pt x="109" y="265"/>
                      <a:pt x="108" y="265"/>
                      <a:pt x="107" y="265"/>
                    </a:cubicBezTo>
                    <a:cubicBezTo>
                      <a:pt x="106" y="265"/>
                      <a:pt x="105" y="265"/>
                      <a:pt x="104" y="265"/>
                    </a:cubicBezTo>
                    <a:cubicBezTo>
                      <a:pt x="103" y="264"/>
                      <a:pt x="102" y="264"/>
                      <a:pt x="101" y="264"/>
                    </a:cubicBezTo>
                    <a:cubicBezTo>
                      <a:pt x="99" y="263"/>
                      <a:pt x="99" y="263"/>
                      <a:pt x="99" y="263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97" y="263"/>
                      <a:pt x="97" y="263"/>
                      <a:pt x="97" y="262"/>
                    </a:cubicBezTo>
                    <a:cubicBezTo>
                      <a:pt x="97" y="262"/>
                      <a:pt x="97" y="261"/>
                      <a:pt x="97" y="260"/>
                    </a:cubicBezTo>
                    <a:cubicBezTo>
                      <a:pt x="97" y="259"/>
                      <a:pt x="97" y="258"/>
                      <a:pt x="97" y="256"/>
                    </a:cubicBezTo>
                    <a:cubicBezTo>
                      <a:pt x="96" y="252"/>
                      <a:pt x="93" y="251"/>
                      <a:pt x="91" y="251"/>
                    </a:cubicBezTo>
                    <a:cubicBezTo>
                      <a:pt x="90" y="251"/>
                      <a:pt x="88" y="252"/>
                      <a:pt x="87" y="252"/>
                    </a:cubicBezTo>
                    <a:cubicBezTo>
                      <a:pt x="86" y="253"/>
                      <a:pt x="85" y="253"/>
                      <a:pt x="84" y="253"/>
                    </a:cubicBezTo>
                    <a:cubicBezTo>
                      <a:pt x="84" y="253"/>
                      <a:pt x="84" y="253"/>
                      <a:pt x="83" y="253"/>
                    </a:cubicBezTo>
                    <a:cubicBezTo>
                      <a:pt x="82" y="253"/>
                      <a:pt x="80" y="253"/>
                      <a:pt x="79" y="253"/>
                    </a:cubicBezTo>
                    <a:cubicBezTo>
                      <a:pt x="77" y="252"/>
                      <a:pt x="75" y="252"/>
                      <a:pt x="73" y="252"/>
                    </a:cubicBezTo>
                    <a:cubicBezTo>
                      <a:pt x="73" y="252"/>
                      <a:pt x="63" y="252"/>
                      <a:pt x="61" y="257"/>
                    </a:cubicBezTo>
                    <a:cubicBezTo>
                      <a:pt x="60" y="259"/>
                      <a:pt x="60" y="261"/>
                      <a:pt x="61" y="261"/>
                    </a:cubicBezTo>
                    <a:cubicBezTo>
                      <a:pt x="62" y="264"/>
                      <a:pt x="65" y="264"/>
                      <a:pt x="68" y="264"/>
                    </a:cubicBezTo>
                    <a:cubicBezTo>
                      <a:pt x="68" y="264"/>
                      <a:pt x="69" y="264"/>
                      <a:pt x="69" y="264"/>
                    </a:cubicBezTo>
                    <a:cubicBezTo>
                      <a:pt x="70" y="264"/>
                      <a:pt x="71" y="264"/>
                      <a:pt x="73" y="264"/>
                    </a:cubicBezTo>
                    <a:cubicBezTo>
                      <a:pt x="74" y="263"/>
                      <a:pt x="75" y="263"/>
                      <a:pt x="76" y="263"/>
                    </a:cubicBezTo>
                    <a:cubicBezTo>
                      <a:pt x="77" y="263"/>
                      <a:pt x="78" y="263"/>
                      <a:pt x="78" y="263"/>
                    </a:cubicBezTo>
                    <a:cubicBezTo>
                      <a:pt x="79" y="264"/>
                      <a:pt x="80" y="264"/>
                      <a:pt x="80" y="264"/>
                    </a:cubicBezTo>
                    <a:cubicBezTo>
                      <a:pt x="80" y="264"/>
                      <a:pt x="80" y="264"/>
                      <a:pt x="80" y="264"/>
                    </a:cubicBezTo>
                    <a:cubicBezTo>
                      <a:pt x="80" y="265"/>
                      <a:pt x="80" y="265"/>
                      <a:pt x="79" y="266"/>
                    </a:cubicBezTo>
                    <a:cubicBezTo>
                      <a:pt x="78" y="267"/>
                      <a:pt x="78" y="270"/>
                      <a:pt x="79" y="272"/>
                    </a:cubicBezTo>
                    <a:cubicBezTo>
                      <a:pt x="80" y="274"/>
                      <a:pt x="82" y="274"/>
                      <a:pt x="83" y="275"/>
                    </a:cubicBezTo>
                    <a:cubicBezTo>
                      <a:pt x="83" y="275"/>
                      <a:pt x="84" y="275"/>
                      <a:pt x="84" y="276"/>
                    </a:cubicBezTo>
                    <a:cubicBezTo>
                      <a:pt x="85" y="276"/>
                      <a:pt x="86" y="277"/>
                      <a:pt x="87" y="278"/>
                    </a:cubicBezTo>
                    <a:cubicBezTo>
                      <a:pt x="88" y="279"/>
                      <a:pt x="90" y="281"/>
                      <a:pt x="92" y="282"/>
                    </a:cubicBezTo>
                    <a:cubicBezTo>
                      <a:pt x="94" y="283"/>
                      <a:pt x="94" y="283"/>
                      <a:pt x="94" y="283"/>
                    </a:cubicBezTo>
                    <a:cubicBezTo>
                      <a:pt x="96" y="284"/>
                      <a:pt x="98" y="285"/>
                      <a:pt x="101" y="285"/>
                    </a:cubicBezTo>
                    <a:cubicBezTo>
                      <a:pt x="101" y="285"/>
                      <a:pt x="101" y="285"/>
                      <a:pt x="102" y="285"/>
                    </a:cubicBezTo>
                    <a:cubicBezTo>
                      <a:pt x="105" y="285"/>
                      <a:pt x="108" y="284"/>
                      <a:pt x="111" y="283"/>
                    </a:cubicBezTo>
                    <a:cubicBezTo>
                      <a:pt x="112" y="282"/>
                      <a:pt x="114" y="281"/>
                      <a:pt x="116" y="281"/>
                    </a:cubicBezTo>
                    <a:cubicBezTo>
                      <a:pt x="117" y="280"/>
                      <a:pt x="118" y="280"/>
                      <a:pt x="120" y="280"/>
                    </a:cubicBezTo>
                    <a:cubicBezTo>
                      <a:pt x="122" y="280"/>
                      <a:pt x="124" y="281"/>
                      <a:pt x="126" y="281"/>
                    </a:cubicBezTo>
                    <a:cubicBezTo>
                      <a:pt x="127" y="281"/>
                      <a:pt x="129" y="281"/>
                      <a:pt x="130" y="281"/>
                    </a:cubicBezTo>
                    <a:cubicBezTo>
                      <a:pt x="133" y="281"/>
                      <a:pt x="134" y="282"/>
                      <a:pt x="134" y="282"/>
                    </a:cubicBezTo>
                    <a:cubicBezTo>
                      <a:pt x="134" y="282"/>
                      <a:pt x="134" y="283"/>
                      <a:pt x="133" y="284"/>
                    </a:cubicBezTo>
                    <a:cubicBezTo>
                      <a:pt x="130" y="288"/>
                      <a:pt x="128" y="291"/>
                      <a:pt x="129" y="294"/>
                    </a:cubicBezTo>
                    <a:cubicBezTo>
                      <a:pt x="129" y="296"/>
                      <a:pt x="129" y="297"/>
                      <a:pt x="131" y="299"/>
                    </a:cubicBezTo>
                    <a:cubicBezTo>
                      <a:pt x="129" y="300"/>
                      <a:pt x="127" y="300"/>
                      <a:pt x="125" y="300"/>
                    </a:cubicBezTo>
                    <a:cubicBezTo>
                      <a:pt x="123" y="300"/>
                      <a:pt x="121" y="300"/>
                      <a:pt x="119" y="299"/>
                    </a:cubicBezTo>
                    <a:cubicBezTo>
                      <a:pt x="117" y="299"/>
                      <a:pt x="114" y="299"/>
                      <a:pt x="111" y="299"/>
                    </a:cubicBezTo>
                    <a:cubicBezTo>
                      <a:pt x="111" y="299"/>
                      <a:pt x="110" y="299"/>
                      <a:pt x="109" y="299"/>
                    </a:cubicBezTo>
                    <a:cubicBezTo>
                      <a:pt x="103" y="299"/>
                      <a:pt x="99" y="301"/>
                      <a:pt x="96" y="305"/>
                    </a:cubicBezTo>
                    <a:cubicBezTo>
                      <a:pt x="92" y="310"/>
                      <a:pt x="91" y="316"/>
                      <a:pt x="92" y="322"/>
                    </a:cubicBezTo>
                    <a:cubicBezTo>
                      <a:pt x="92" y="327"/>
                      <a:pt x="96" y="328"/>
                      <a:pt x="99" y="330"/>
                    </a:cubicBezTo>
                    <a:cubicBezTo>
                      <a:pt x="100" y="330"/>
                      <a:pt x="101" y="331"/>
                      <a:pt x="102" y="331"/>
                    </a:cubicBezTo>
                    <a:cubicBezTo>
                      <a:pt x="101" y="331"/>
                      <a:pt x="99" y="332"/>
                      <a:pt x="94" y="332"/>
                    </a:cubicBezTo>
                    <a:cubicBezTo>
                      <a:pt x="93" y="332"/>
                      <a:pt x="91" y="332"/>
                      <a:pt x="89" y="331"/>
                    </a:cubicBezTo>
                    <a:cubicBezTo>
                      <a:pt x="87" y="330"/>
                      <a:pt x="85" y="329"/>
                      <a:pt x="83" y="329"/>
                    </a:cubicBezTo>
                    <a:cubicBezTo>
                      <a:pt x="82" y="329"/>
                      <a:pt x="81" y="330"/>
                      <a:pt x="80" y="330"/>
                    </a:cubicBezTo>
                    <a:cubicBezTo>
                      <a:pt x="78" y="331"/>
                      <a:pt x="77" y="332"/>
                      <a:pt x="76" y="334"/>
                    </a:cubicBezTo>
                    <a:cubicBezTo>
                      <a:pt x="76" y="336"/>
                      <a:pt x="77" y="338"/>
                      <a:pt x="78" y="339"/>
                    </a:cubicBezTo>
                    <a:cubicBezTo>
                      <a:pt x="76" y="338"/>
                      <a:pt x="75" y="338"/>
                      <a:pt x="74" y="338"/>
                    </a:cubicBezTo>
                    <a:cubicBezTo>
                      <a:pt x="73" y="338"/>
                      <a:pt x="72" y="337"/>
                      <a:pt x="69" y="337"/>
                    </a:cubicBezTo>
                    <a:cubicBezTo>
                      <a:pt x="64" y="337"/>
                      <a:pt x="61" y="338"/>
                      <a:pt x="59" y="340"/>
                    </a:cubicBezTo>
                    <a:cubicBezTo>
                      <a:pt x="59" y="341"/>
                      <a:pt x="58" y="343"/>
                      <a:pt x="58" y="345"/>
                    </a:cubicBezTo>
                    <a:cubicBezTo>
                      <a:pt x="59" y="348"/>
                      <a:pt x="59" y="348"/>
                      <a:pt x="59" y="348"/>
                    </a:cubicBezTo>
                    <a:cubicBezTo>
                      <a:pt x="61" y="348"/>
                      <a:pt x="61" y="348"/>
                      <a:pt x="61" y="348"/>
                    </a:cubicBezTo>
                    <a:cubicBezTo>
                      <a:pt x="63" y="348"/>
                      <a:pt x="64" y="349"/>
                      <a:pt x="66" y="352"/>
                    </a:cubicBezTo>
                    <a:cubicBezTo>
                      <a:pt x="66" y="353"/>
                      <a:pt x="67" y="354"/>
                      <a:pt x="68" y="355"/>
                    </a:cubicBezTo>
                    <a:cubicBezTo>
                      <a:pt x="68" y="356"/>
                      <a:pt x="69" y="356"/>
                      <a:pt x="69" y="356"/>
                    </a:cubicBezTo>
                    <a:cubicBezTo>
                      <a:pt x="70" y="357"/>
                      <a:pt x="72" y="359"/>
                      <a:pt x="72" y="359"/>
                    </a:cubicBezTo>
                    <a:cubicBezTo>
                      <a:pt x="72" y="360"/>
                      <a:pt x="71" y="360"/>
                      <a:pt x="71" y="360"/>
                    </a:cubicBezTo>
                    <a:cubicBezTo>
                      <a:pt x="71" y="361"/>
                      <a:pt x="69" y="361"/>
                      <a:pt x="68" y="361"/>
                    </a:cubicBezTo>
                    <a:cubicBezTo>
                      <a:pt x="67" y="361"/>
                      <a:pt x="67" y="361"/>
                      <a:pt x="67" y="361"/>
                    </a:cubicBezTo>
                    <a:cubicBezTo>
                      <a:pt x="65" y="361"/>
                      <a:pt x="61" y="361"/>
                      <a:pt x="59" y="365"/>
                    </a:cubicBezTo>
                    <a:cubicBezTo>
                      <a:pt x="58" y="367"/>
                      <a:pt x="58" y="369"/>
                      <a:pt x="59" y="370"/>
                    </a:cubicBezTo>
                    <a:cubicBezTo>
                      <a:pt x="60" y="372"/>
                      <a:pt x="62" y="372"/>
                      <a:pt x="64" y="372"/>
                    </a:cubicBezTo>
                    <a:cubicBezTo>
                      <a:pt x="65" y="372"/>
                      <a:pt x="67" y="372"/>
                      <a:pt x="68" y="371"/>
                    </a:cubicBezTo>
                    <a:cubicBezTo>
                      <a:pt x="69" y="371"/>
                      <a:pt x="70" y="371"/>
                      <a:pt x="71" y="371"/>
                    </a:cubicBezTo>
                    <a:cubicBezTo>
                      <a:pt x="71" y="371"/>
                      <a:pt x="71" y="371"/>
                      <a:pt x="71" y="371"/>
                    </a:cubicBezTo>
                    <a:cubicBezTo>
                      <a:pt x="73" y="372"/>
                      <a:pt x="73" y="372"/>
                      <a:pt x="75" y="374"/>
                    </a:cubicBezTo>
                    <a:cubicBezTo>
                      <a:pt x="76" y="376"/>
                      <a:pt x="77" y="377"/>
                      <a:pt x="80" y="379"/>
                    </a:cubicBezTo>
                    <a:cubicBezTo>
                      <a:pt x="82" y="379"/>
                      <a:pt x="85" y="380"/>
                      <a:pt x="87" y="380"/>
                    </a:cubicBezTo>
                    <a:cubicBezTo>
                      <a:pt x="88" y="380"/>
                      <a:pt x="88" y="380"/>
                      <a:pt x="89" y="380"/>
                    </a:cubicBezTo>
                    <a:cubicBezTo>
                      <a:pt x="92" y="379"/>
                      <a:pt x="93" y="377"/>
                      <a:pt x="93" y="376"/>
                    </a:cubicBezTo>
                    <a:cubicBezTo>
                      <a:pt x="94" y="375"/>
                      <a:pt x="94" y="375"/>
                      <a:pt x="94" y="374"/>
                    </a:cubicBezTo>
                    <a:cubicBezTo>
                      <a:pt x="95" y="374"/>
                      <a:pt x="95" y="373"/>
                      <a:pt x="97" y="373"/>
                    </a:cubicBezTo>
                    <a:cubicBezTo>
                      <a:pt x="99" y="373"/>
                      <a:pt x="102" y="375"/>
                      <a:pt x="102" y="377"/>
                    </a:cubicBezTo>
                    <a:cubicBezTo>
                      <a:pt x="102" y="377"/>
                      <a:pt x="101" y="378"/>
                      <a:pt x="99" y="379"/>
                    </a:cubicBezTo>
                    <a:cubicBezTo>
                      <a:pt x="98" y="379"/>
                      <a:pt x="98" y="380"/>
                      <a:pt x="97" y="380"/>
                    </a:cubicBezTo>
                    <a:cubicBezTo>
                      <a:pt x="93" y="381"/>
                      <a:pt x="88" y="382"/>
                      <a:pt x="87" y="386"/>
                    </a:cubicBezTo>
                    <a:cubicBezTo>
                      <a:pt x="87" y="388"/>
                      <a:pt x="88" y="389"/>
                      <a:pt x="91" y="391"/>
                    </a:cubicBezTo>
                    <a:cubicBezTo>
                      <a:pt x="92" y="392"/>
                      <a:pt x="93" y="392"/>
                      <a:pt x="94" y="392"/>
                    </a:cubicBezTo>
                    <a:cubicBezTo>
                      <a:pt x="95" y="392"/>
                      <a:pt x="95" y="392"/>
                      <a:pt x="96" y="392"/>
                    </a:cubicBezTo>
                    <a:cubicBezTo>
                      <a:pt x="96" y="392"/>
                      <a:pt x="96" y="392"/>
                      <a:pt x="97" y="392"/>
                    </a:cubicBezTo>
                    <a:cubicBezTo>
                      <a:pt x="97" y="392"/>
                      <a:pt x="97" y="392"/>
                      <a:pt x="97" y="392"/>
                    </a:cubicBezTo>
                    <a:cubicBezTo>
                      <a:pt x="98" y="392"/>
                      <a:pt x="98" y="392"/>
                      <a:pt x="99" y="393"/>
                    </a:cubicBezTo>
                    <a:cubicBezTo>
                      <a:pt x="99" y="393"/>
                      <a:pt x="99" y="394"/>
                      <a:pt x="100" y="394"/>
                    </a:cubicBezTo>
                    <a:cubicBezTo>
                      <a:pt x="101" y="396"/>
                      <a:pt x="103" y="397"/>
                      <a:pt x="106" y="397"/>
                    </a:cubicBezTo>
                    <a:cubicBezTo>
                      <a:pt x="107" y="397"/>
                      <a:pt x="109" y="397"/>
                      <a:pt x="111" y="395"/>
                    </a:cubicBezTo>
                    <a:cubicBezTo>
                      <a:pt x="114" y="393"/>
                      <a:pt x="115" y="391"/>
                      <a:pt x="116" y="389"/>
                    </a:cubicBezTo>
                    <a:cubicBezTo>
                      <a:pt x="117" y="388"/>
                      <a:pt x="117" y="388"/>
                      <a:pt x="117" y="387"/>
                    </a:cubicBezTo>
                    <a:cubicBezTo>
                      <a:pt x="118" y="386"/>
                      <a:pt x="118" y="386"/>
                      <a:pt x="119" y="385"/>
                    </a:cubicBezTo>
                    <a:cubicBezTo>
                      <a:pt x="118" y="386"/>
                      <a:pt x="118" y="386"/>
                      <a:pt x="118" y="386"/>
                    </a:cubicBezTo>
                    <a:cubicBezTo>
                      <a:pt x="118" y="387"/>
                      <a:pt x="118" y="389"/>
                      <a:pt x="120" y="391"/>
                    </a:cubicBezTo>
                    <a:cubicBezTo>
                      <a:pt x="121" y="391"/>
                      <a:pt x="122" y="392"/>
                      <a:pt x="124" y="392"/>
                    </a:cubicBezTo>
                    <a:cubicBezTo>
                      <a:pt x="124" y="392"/>
                      <a:pt x="125" y="392"/>
                      <a:pt x="125" y="392"/>
                    </a:cubicBezTo>
                    <a:cubicBezTo>
                      <a:pt x="125" y="392"/>
                      <a:pt x="124" y="393"/>
                      <a:pt x="124" y="393"/>
                    </a:cubicBezTo>
                    <a:cubicBezTo>
                      <a:pt x="123" y="394"/>
                      <a:pt x="121" y="395"/>
                      <a:pt x="121" y="396"/>
                    </a:cubicBezTo>
                    <a:cubicBezTo>
                      <a:pt x="121" y="396"/>
                      <a:pt x="120" y="397"/>
                      <a:pt x="120" y="397"/>
                    </a:cubicBezTo>
                    <a:cubicBezTo>
                      <a:pt x="119" y="396"/>
                      <a:pt x="118" y="395"/>
                      <a:pt x="117" y="395"/>
                    </a:cubicBezTo>
                    <a:cubicBezTo>
                      <a:pt x="116" y="395"/>
                      <a:pt x="116" y="395"/>
                      <a:pt x="116" y="395"/>
                    </a:cubicBezTo>
                    <a:cubicBezTo>
                      <a:pt x="116" y="395"/>
                      <a:pt x="116" y="395"/>
                      <a:pt x="116" y="395"/>
                    </a:cubicBezTo>
                    <a:cubicBezTo>
                      <a:pt x="113" y="395"/>
                      <a:pt x="112" y="397"/>
                      <a:pt x="111" y="399"/>
                    </a:cubicBezTo>
                    <a:cubicBezTo>
                      <a:pt x="111" y="400"/>
                      <a:pt x="110" y="401"/>
                      <a:pt x="109" y="401"/>
                    </a:cubicBezTo>
                    <a:cubicBezTo>
                      <a:pt x="108" y="402"/>
                      <a:pt x="108" y="402"/>
                      <a:pt x="108" y="402"/>
                    </a:cubicBezTo>
                    <a:cubicBezTo>
                      <a:pt x="108" y="404"/>
                      <a:pt x="108" y="404"/>
                      <a:pt x="108" y="404"/>
                    </a:cubicBezTo>
                    <a:cubicBezTo>
                      <a:pt x="108" y="405"/>
                      <a:pt x="108" y="407"/>
                      <a:pt x="108" y="409"/>
                    </a:cubicBezTo>
                    <a:cubicBezTo>
                      <a:pt x="108" y="411"/>
                      <a:pt x="108" y="411"/>
                      <a:pt x="108" y="411"/>
                    </a:cubicBezTo>
                    <a:cubicBezTo>
                      <a:pt x="110" y="412"/>
                      <a:pt x="110" y="412"/>
                      <a:pt x="110" y="412"/>
                    </a:cubicBezTo>
                    <a:cubicBezTo>
                      <a:pt x="111" y="412"/>
                      <a:pt x="112" y="412"/>
                      <a:pt x="113" y="412"/>
                    </a:cubicBezTo>
                    <a:cubicBezTo>
                      <a:pt x="113" y="414"/>
                      <a:pt x="115" y="414"/>
                      <a:pt x="116" y="414"/>
                    </a:cubicBezTo>
                    <a:cubicBezTo>
                      <a:pt x="119" y="414"/>
                      <a:pt x="121" y="411"/>
                      <a:pt x="122" y="411"/>
                    </a:cubicBezTo>
                    <a:cubicBezTo>
                      <a:pt x="122" y="410"/>
                      <a:pt x="122" y="410"/>
                      <a:pt x="122" y="409"/>
                    </a:cubicBezTo>
                    <a:cubicBezTo>
                      <a:pt x="127" y="409"/>
                      <a:pt x="127" y="409"/>
                      <a:pt x="127" y="409"/>
                    </a:cubicBezTo>
                    <a:cubicBezTo>
                      <a:pt x="128" y="409"/>
                      <a:pt x="129" y="410"/>
                      <a:pt x="130" y="411"/>
                    </a:cubicBezTo>
                    <a:cubicBezTo>
                      <a:pt x="131" y="412"/>
                      <a:pt x="132" y="413"/>
                      <a:pt x="135" y="414"/>
                    </a:cubicBezTo>
                    <a:cubicBezTo>
                      <a:pt x="136" y="415"/>
                      <a:pt x="138" y="415"/>
                      <a:pt x="140" y="415"/>
                    </a:cubicBezTo>
                    <a:cubicBezTo>
                      <a:pt x="142" y="415"/>
                      <a:pt x="144" y="415"/>
                      <a:pt x="146" y="415"/>
                    </a:cubicBezTo>
                    <a:cubicBezTo>
                      <a:pt x="148" y="414"/>
                      <a:pt x="150" y="414"/>
                      <a:pt x="151" y="414"/>
                    </a:cubicBezTo>
                    <a:cubicBezTo>
                      <a:pt x="154" y="414"/>
                      <a:pt x="156" y="414"/>
                      <a:pt x="158" y="413"/>
                    </a:cubicBezTo>
                    <a:cubicBezTo>
                      <a:pt x="160" y="413"/>
                      <a:pt x="162" y="413"/>
                      <a:pt x="164" y="413"/>
                    </a:cubicBezTo>
                    <a:cubicBezTo>
                      <a:pt x="164" y="413"/>
                      <a:pt x="165" y="413"/>
                      <a:pt x="165" y="413"/>
                    </a:cubicBezTo>
                    <a:cubicBezTo>
                      <a:pt x="166" y="413"/>
                      <a:pt x="167" y="413"/>
                      <a:pt x="168" y="413"/>
                    </a:cubicBezTo>
                    <a:cubicBezTo>
                      <a:pt x="169" y="413"/>
                      <a:pt x="170" y="413"/>
                      <a:pt x="171" y="413"/>
                    </a:cubicBezTo>
                    <a:cubicBezTo>
                      <a:pt x="173" y="413"/>
                      <a:pt x="174" y="413"/>
                      <a:pt x="176" y="413"/>
                    </a:cubicBezTo>
                    <a:cubicBezTo>
                      <a:pt x="178" y="412"/>
                      <a:pt x="180" y="412"/>
                      <a:pt x="182" y="411"/>
                    </a:cubicBezTo>
                    <a:cubicBezTo>
                      <a:pt x="185" y="410"/>
                      <a:pt x="188" y="409"/>
                      <a:pt x="190" y="409"/>
                    </a:cubicBezTo>
                    <a:cubicBezTo>
                      <a:pt x="190" y="409"/>
                      <a:pt x="191" y="409"/>
                      <a:pt x="191" y="409"/>
                    </a:cubicBezTo>
                    <a:cubicBezTo>
                      <a:pt x="192" y="409"/>
                      <a:pt x="192" y="409"/>
                      <a:pt x="192" y="409"/>
                    </a:cubicBezTo>
                    <a:cubicBezTo>
                      <a:pt x="192" y="409"/>
                      <a:pt x="192" y="409"/>
                      <a:pt x="192" y="409"/>
                    </a:cubicBezTo>
                    <a:cubicBezTo>
                      <a:pt x="193" y="410"/>
                      <a:pt x="193" y="411"/>
                      <a:pt x="193" y="411"/>
                    </a:cubicBezTo>
                    <a:cubicBezTo>
                      <a:pt x="192" y="413"/>
                      <a:pt x="192" y="415"/>
                      <a:pt x="193" y="416"/>
                    </a:cubicBezTo>
                    <a:cubicBezTo>
                      <a:pt x="194" y="419"/>
                      <a:pt x="196" y="420"/>
                      <a:pt x="197" y="421"/>
                    </a:cubicBezTo>
                    <a:cubicBezTo>
                      <a:pt x="199" y="422"/>
                      <a:pt x="199" y="422"/>
                      <a:pt x="199" y="423"/>
                    </a:cubicBezTo>
                    <a:cubicBezTo>
                      <a:pt x="199" y="425"/>
                      <a:pt x="196" y="426"/>
                      <a:pt x="187" y="426"/>
                    </a:cubicBezTo>
                    <a:cubicBezTo>
                      <a:pt x="186" y="426"/>
                      <a:pt x="184" y="426"/>
                      <a:pt x="183" y="426"/>
                    </a:cubicBezTo>
                    <a:cubicBezTo>
                      <a:pt x="179" y="426"/>
                      <a:pt x="179" y="426"/>
                      <a:pt x="179" y="426"/>
                    </a:cubicBezTo>
                    <a:cubicBezTo>
                      <a:pt x="179" y="428"/>
                      <a:pt x="179" y="428"/>
                      <a:pt x="179" y="428"/>
                    </a:cubicBezTo>
                    <a:cubicBezTo>
                      <a:pt x="179" y="430"/>
                      <a:pt x="179" y="432"/>
                      <a:pt x="180" y="433"/>
                    </a:cubicBezTo>
                    <a:cubicBezTo>
                      <a:pt x="180" y="433"/>
                      <a:pt x="180" y="433"/>
                      <a:pt x="180" y="433"/>
                    </a:cubicBezTo>
                    <a:cubicBezTo>
                      <a:pt x="180" y="433"/>
                      <a:pt x="179" y="433"/>
                      <a:pt x="179" y="433"/>
                    </a:cubicBezTo>
                    <a:cubicBezTo>
                      <a:pt x="177" y="433"/>
                      <a:pt x="175" y="433"/>
                      <a:pt x="175" y="433"/>
                    </a:cubicBezTo>
                    <a:cubicBezTo>
                      <a:pt x="173" y="432"/>
                      <a:pt x="171" y="431"/>
                      <a:pt x="170" y="429"/>
                    </a:cubicBezTo>
                    <a:cubicBezTo>
                      <a:pt x="168" y="427"/>
                      <a:pt x="165" y="426"/>
                      <a:pt x="163" y="426"/>
                    </a:cubicBezTo>
                    <a:cubicBezTo>
                      <a:pt x="158" y="426"/>
                      <a:pt x="157" y="431"/>
                      <a:pt x="155" y="436"/>
                    </a:cubicBezTo>
                    <a:cubicBezTo>
                      <a:pt x="155" y="438"/>
                      <a:pt x="154" y="439"/>
                      <a:pt x="154" y="441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1" y="446"/>
                      <a:pt x="149" y="449"/>
                      <a:pt x="147" y="451"/>
                    </a:cubicBezTo>
                    <a:cubicBezTo>
                      <a:pt x="146" y="453"/>
                      <a:pt x="146" y="453"/>
                      <a:pt x="146" y="453"/>
                    </a:cubicBezTo>
                    <a:cubicBezTo>
                      <a:pt x="144" y="456"/>
                      <a:pt x="143" y="458"/>
                      <a:pt x="140" y="460"/>
                    </a:cubicBezTo>
                    <a:cubicBezTo>
                      <a:pt x="138" y="463"/>
                      <a:pt x="133" y="468"/>
                      <a:pt x="136" y="474"/>
                    </a:cubicBezTo>
                    <a:cubicBezTo>
                      <a:pt x="137" y="476"/>
                      <a:pt x="139" y="477"/>
                      <a:pt x="141" y="477"/>
                    </a:cubicBezTo>
                    <a:cubicBezTo>
                      <a:pt x="141" y="477"/>
                      <a:pt x="142" y="477"/>
                      <a:pt x="142" y="477"/>
                    </a:cubicBezTo>
                    <a:cubicBezTo>
                      <a:pt x="141" y="479"/>
                      <a:pt x="137" y="483"/>
                      <a:pt x="135" y="485"/>
                    </a:cubicBezTo>
                    <a:cubicBezTo>
                      <a:pt x="134" y="486"/>
                      <a:pt x="133" y="487"/>
                      <a:pt x="133" y="488"/>
                    </a:cubicBezTo>
                    <a:cubicBezTo>
                      <a:pt x="131" y="490"/>
                      <a:pt x="131" y="492"/>
                      <a:pt x="130" y="494"/>
                    </a:cubicBezTo>
                    <a:cubicBezTo>
                      <a:pt x="130" y="495"/>
                      <a:pt x="129" y="496"/>
                      <a:pt x="129" y="497"/>
                    </a:cubicBezTo>
                    <a:cubicBezTo>
                      <a:pt x="128" y="498"/>
                      <a:pt x="128" y="500"/>
                      <a:pt x="127" y="501"/>
                    </a:cubicBezTo>
                    <a:cubicBezTo>
                      <a:pt x="127" y="502"/>
                      <a:pt x="126" y="504"/>
                      <a:pt x="126" y="505"/>
                    </a:cubicBezTo>
                    <a:cubicBezTo>
                      <a:pt x="125" y="505"/>
                      <a:pt x="125" y="505"/>
                      <a:pt x="124" y="505"/>
                    </a:cubicBezTo>
                    <a:cubicBezTo>
                      <a:pt x="124" y="505"/>
                      <a:pt x="123" y="505"/>
                      <a:pt x="123" y="505"/>
                    </a:cubicBezTo>
                    <a:cubicBezTo>
                      <a:pt x="122" y="505"/>
                      <a:pt x="122" y="505"/>
                      <a:pt x="121" y="505"/>
                    </a:cubicBezTo>
                    <a:cubicBezTo>
                      <a:pt x="120" y="505"/>
                      <a:pt x="119" y="505"/>
                      <a:pt x="118" y="506"/>
                    </a:cubicBezTo>
                    <a:cubicBezTo>
                      <a:pt x="115" y="507"/>
                      <a:pt x="113" y="509"/>
                      <a:pt x="111" y="511"/>
                    </a:cubicBezTo>
                    <a:cubicBezTo>
                      <a:pt x="111" y="512"/>
                      <a:pt x="110" y="513"/>
                      <a:pt x="109" y="513"/>
                    </a:cubicBezTo>
                    <a:cubicBezTo>
                      <a:pt x="108" y="515"/>
                      <a:pt x="107" y="516"/>
                      <a:pt x="105" y="517"/>
                    </a:cubicBezTo>
                    <a:cubicBezTo>
                      <a:pt x="102" y="521"/>
                      <a:pt x="98" y="524"/>
                      <a:pt x="94" y="526"/>
                    </a:cubicBezTo>
                    <a:cubicBezTo>
                      <a:pt x="93" y="527"/>
                      <a:pt x="91" y="528"/>
                      <a:pt x="89" y="529"/>
                    </a:cubicBezTo>
                    <a:cubicBezTo>
                      <a:pt x="83" y="532"/>
                      <a:pt x="77" y="534"/>
                      <a:pt x="75" y="539"/>
                    </a:cubicBezTo>
                    <a:cubicBezTo>
                      <a:pt x="74" y="541"/>
                      <a:pt x="74" y="541"/>
                      <a:pt x="74" y="541"/>
                    </a:cubicBezTo>
                    <a:cubicBezTo>
                      <a:pt x="76" y="542"/>
                      <a:pt x="76" y="542"/>
                      <a:pt x="76" y="542"/>
                    </a:cubicBezTo>
                    <a:cubicBezTo>
                      <a:pt x="77" y="543"/>
                      <a:pt x="79" y="544"/>
                      <a:pt x="81" y="544"/>
                    </a:cubicBezTo>
                    <a:cubicBezTo>
                      <a:pt x="84" y="544"/>
                      <a:pt x="86" y="543"/>
                      <a:pt x="88" y="543"/>
                    </a:cubicBezTo>
                    <a:cubicBezTo>
                      <a:pt x="89" y="542"/>
                      <a:pt x="90" y="542"/>
                      <a:pt x="91" y="542"/>
                    </a:cubicBezTo>
                    <a:cubicBezTo>
                      <a:pt x="92" y="542"/>
                      <a:pt x="93" y="542"/>
                      <a:pt x="95" y="541"/>
                    </a:cubicBezTo>
                    <a:cubicBezTo>
                      <a:pt x="98" y="541"/>
                      <a:pt x="101" y="541"/>
                      <a:pt x="105" y="537"/>
                    </a:cubicBezTo>
                    <a:cubicBezTo>
                      <a:pt x="108" y="534"/>
                      <a:pt x="110" y="534"/>
                      <a:pt x="114" y="534"/>
                    </a:cubicBezTo>
                    <a:cubicBezTo>
                      <a:pt x="114" y="534"/>
                      <a:pt x="116" y="534"/>
                      <a:pt x="116" y="534"/>
                    </a:cubicBezTo>
                    <a:cubicBezTo>
                      <a:pt x="118" y="534"/>
                      <a:pt x="120" y="534"/>
                      <a:pt x="122" y="531"/>
                    </a:cubicBezTo>
                    <a:cubicBezTo>
                      <a:pt x="123" y="531"/>
                      <a:pt x="124" y="530"/>
                      <a:pt x="124" y="529"/>
                    </a:cubicBezTo>
                    <a:cubicBezTo>
                      <a:pt x="125" y="529"/>
                      <a:pt x="125" y="528"/>
                      <a:pt x="125" y="528"/>
                    </a:cubicBezTo>
                    <a:cubicBezTo>
                      <a:pt x="126" y="527"/>
                      <a:pt x="126" y="527"/>
                      <a:pt x="127" y="527"/>
                    </a:cubicBezTo>
                    <a:cubicBezTo>
                      <a:pt x="128" y="527"/>
                      <a:pt x="129" y="529"/>
                      <a:pt x="130" y="531"/>
                    </a:cubicBezTo>
                    <a:cubicBezTo>
                      <a:pt x="132" y="533"/>
                      <a:pt x="134" y="535"/>
                      <a:pt x="137" y="536"/>
                    </a:cubicBezTo>
                    <a:cubicBezTo>
                      <a:pt x="138" y="536"/>
                      <a:pt x="139" y="537"/>
                      <a:pt x="141" y="537"/>
                    </a:cubicBezTo>
                    <a:cubicBezTo>
                      <a:pt x="144" y="537"/>
                      <a:pt x="146" y="536"/>
                      <a:pt x="149" y="535"/>
                    </a:cubicBezTo>
                    <a:cubicBezTo>
                      <a:pt x="149" y="536"/>
                      <a:pt x="149" y="537"/>
                      <a:pt x="149" y="537"/>
                    </a:cubicBezTo>
                    <a:cubicBezTo>
                      <a:pt x="150" y="538"/>
                      <a:pt x="151" y="539"/>
                      <a:pt x="152" y="539"/>
                    </a:cubicBezTo>
                    <a:cubicBezTo>
                      <a:pt x="148" y="540"/>
                      <a:pt x="143" y="541"/>
                      <a:pt x="139" y="541"/>
                    </a:cubicBezTo>
                    <a:cubicBezTo>
                      <a:pt x="139" y="541"/>
                      <a:pt x="138" y="541"/>
                      <a:pt x="138" y="541"/>
                    </a:cubicBezTo>
                    <a:cubicBezTo>
                      <a:pt x="135" y="541"/>
                      <a:pt x="132" y="541"/>
                      <a:pt x="129" y="540"/>
                    </a:cubicBezTo>
                    <a:cubicBezTo>
                      <a:pt x="125" y="540"/>
                      <a:pt x="122" y="539"/>
                      <a:pt x="118" y="539"/>
                    </a:cubicBezTo>
                    <a:cubicBezTo>
                      <a:pt x="117" y="539"/>
                      <a:pt x="116" y="539"/>
                      <a:pt x="115" y="539"/>
                    </a:cubicBezTo>
                    <a:cubicBezTo>
                      <a:pt x="110" y="540"/>
                      <a:pt x="107" y="543"/>
                      <a:pt x="105" y="547"/>
                    </a:cubicBezTo>
                    <a:cubicBezTo>
                      <a:pt x="104" y="549"/>
                      <a:pt x="104" y="551"/>
                      <a:pt x="105" y="553"/>
                    </a:cubicBezTo>
                    <a:cubicBezTo>
                      <a:pt x="105" y="555"/>
                      <a:pt x="105" y="556"/>
                      <a:pt x="105" y="557"/>
                    </a:cubicBezTo>
                    <a:cubicBezTo>
                      <a:pt x="104" y="557"/>
                      <a:pt x="101" y="558"/>
                      <a:pt x="99" y="559"/>
                    </a:cubicBezTo>
                    <a:cubicBezTo>
                      <a:pt x="98" y="560"/>
                      <a:pt x="97" y="560"/>
                      <a:pt x="96" y="560"/>
                    </a:cubicBezTo>
                    <a:cubicBezTo>
                      <a:pt x="92" y="562"/>
                      <a:pt x="89" y="563"/>
                      <a:pt x="84" y="563"/>
                    </a:cubicBezTo>
                    <a:cubicBezTo>
                      <a:pt x="84" y="563"/>
                      <a:pt x="82" y="563"/>
                      <a:pt x="82" y="563"/>
                    </a:cubicBezTo>
                    <a:cubicBezTo>
                      <a:pt x="73" y="563"/>
                      <a:pt x="71" y="565"/>
                      <a:pt x="70" y="567"/>
                    </a:cubicBezTo>
                    <a:cubicBezTo>
                      <a:pt x="69" y="570"/>
                      <a:pt x="73" y="572"/>
                      <a:pt x="74" y="573"/>
                    </a:cubicBezTo>
                    <a:cubicBezTo>
                      <a:pt x="75" y="574"/>
                      <a:pt x="76" y="574"/>
                      <a:pt x="77" y="575"/>
                    </a:cubicBezTo>
                    <a:cubicBezTo>
                      <a:pt x="80" y="577"/>
                      <a:pt x="81" y="577"/>
                      <a:pt x="81" y="581"/>
                    </a:cubicBezTo>
                    <a:cubicBezTo>
                      <a:pt x="82" y="584"/>
                      <a:pt x="82" y="586"/>
                      <a:pt x="81" y="588"/>
                    </a:cubicBezTo>
                    <a:cubicBezTo>
                      <a:pt x="81" y="588"/>
                      <a:pt x="80" y="588"/>
                      <a:pt x="80" y="589"/>
                    </a:cubicBezTo>
                    <a:cubicBezTo>
                      <a:pt x="79" y="590"/>
                      <a:pt x="77" y="592"/>
                      <a:pt x="77" y="594"/>
                    </a:cubicBezTo>
                    <a:cubicBezTo>
                      <a:pt x="77" y="599"/>
                      <a:pt x="81" y="600"/>
                      <a:pt x="84" y="600"/>
                    </a:cubicBezTo>
                    <a:cubicBezTo>
                      <a:pt x="83" y="600"/>
                      <a:pt x="82" y="600"/>
                      <a:pt x="80" y="600"/>
                    </a:cubicBezTo>
                    <a:cubicBezTo>
                      <a:pt x="76" y="599"/>
                      <a:pt x="71" y="598"/>
                      <a:pt x="67" y="598"/>
                    </a:cubicBezTo>
                    <a:cubicBezTo>
                      <a:pt x="65" y="598"/>
                      <a:pt x="65" y="598"/>
                      <a:pt x="65" y="598"/>
                    </a:cubicBezTo>
                    <a:cubicBezTo>
                      <a:pt x="63" y="598"/>
                      <a:pt x="63" y="598"/>
                      <a:pt x="63" y="597"/>
                    </a:cubicBezTo>
                    <a:cubicBezTo>
                      <a:pt x="63" y="597"/>
                      <a:pt x="63" y="597"/>
                      <a:pt x="63" y="596"/>
                    </a:cubicBezTo>
                    <a:cubicBezTo>
                      <a:pt x="64" y="595"/>
                      <a:pt x="65" y="594"/>
                      <a:pt x="64" y="592"/>
                    </a:cubicBezTo>
                    <a:cubicBezTo>
                      <a:pt x="63" y="589"/>
                      <a:pt x="61" y="589"/>
                      <a:pt x="61" y="589"/>
                    </a:cubicBezTo>
                    <a:cubicBezTo>
                      <a:pt x="58" y="589"/>
                      <a:pt x="57" y="591"/>
                      <a:pt x="55" y="595"/>
                    </a:cubicBezTo>
                    <a:cubicBezTo>
                      <a:pt x="55" y="595"/>
                      <a:pt x="54" y="597"/>
                      <a:pt x="54" y="597"/>
                    </a:cubicBezTo>
                    <a:cubicBezTo>
                      <a:pt x="53" y="598"/>
                      <a:pt x="50" y="598"/>
                      <a:pt x="47" y="598"/>
                    </a:cubicBezTo>
                    <a:cubicBezTo>
                      <a:pt x="46" y="598"/>
                      <a:pt x="45" y="598"/>
                      <a:pt x="44" y="598"/>
                    </a:cubicBezTo>
                    <a:cubicBezTo>
                      <a:pt x="44" y="598"/>
                      <a:pt x="44" y="598"/>
                      <a:pt x="44" y="598"/>
                    </a:cubicBezTo>
                    <a:cubicBezTo>
                      <a:pt x="45" y="596"/>
                      <a:pt x="46" y="594"/>
                      <a:pt x="45" y="592"/>
                    </a:cubicBezTo>
                    <a:cubicBezTo>
                      <a:pt x="43" y="590"/>
                      <a:pt x="41" y="590"/>
                      <a:pt x="39" y="590"/>
                    </a:cubicBezTo>
                    <a:cubicBezTo>
                      <a:pt x="39" y="590"/>
                      <a:pt x="38" y="590"/>
                      <a:pt x="38" y="590"/>
                    </a:cubicBezTo>
                    <a:cubicBezTo>
                      <a:pt x="35" y="590"/>
                      <a:pt x="31" y="590"/>
                      <a:pt x="28" y="592"/>
                    </a:cubicBezTo>
                    <a:cubicBezTo>
                      <a:pt x="26" y="593"/>
                      <a:pt x="26" y="594"/>
                      <a:pt x="25" y="596"/>
                    </a:cubicBezTo>
                    <a:cubicBezTo>
                      <a:pt x="25" y="596"/>
                      <a:pt x="25" y="597"/>
                      <a:pt x="24" y="597"/>
                    </a:cubicBezTo>
                    <a:cubicBezTo>
                      <a:pt x="24" y="598"/>
                      <a:pt x="23" y="598"/>
                      <a:pt x="22" y="599"/>
                    </a:cubicBezTo>
                    <a:cubicBezTo>
                      <a:pt x="20" y="599"/>
                      <a:pt x="18" y="600"/>
                      <a:pt x="16" y="602"/>
                    </a:cubicBezTo>
                    <a:cubicBezTo>
                      <a:pt x="15" y="604"/>
                      <a:pt x="15" y="605"/>
                      <a:pt x="14" y="606"/>
                    </a:cubicBezTo>
                    <a:cubicBezTo>
                      <a:pt x="14" y="606"/>
                      <a:pt x="14" y="606"/>
                      <a:pt x="14" y="606"/>
                    </a:cubicBezTo>
                    <a:cubicBezTo>
                      <a:pt x="14" y="606"/>
                      <a:pt x="12" y="605"/>
                      <a:pt x="11" y="605"/>
                    </a:cubicBezTo>
                    <a:cubicBezTo>
                      <a:pt x="10" y="605"/>
                      <a:pt x="10" y="605"/>
                      <a:pt x="9" y="605"/>
                    </a:cubicBezTo>
                    <a:cubicBezTo>
                      <a:pt x="6" y="606"/>
                      <a:pt x="5" y="609"/>
                      <a:pt x="4" y="611"/>
                    </a:cubicBezTo>
                    <a:cubicBezTo>
                      <a:pt x="0" y="619"/>
                      <a:pt x="2" y="623"/>
                      <a:pt x="4" y="626"/>
                    </a:cubicBezTo>
                    <a:cubicBezTo>
                      <a:pt x="5" y="627"/>
                      <a:pt x="7" y="627"/>
                      <a:pt x="9" y="627"/>
                    </a:cubicBezTo>
                    <a:cubicBezTo>
                      <a:pt x="12" y="627"/>
                      <a:pt x="14" y="626"/>
                      <a:pt x="16" y="626"/>
                    </a:cubicBezTo>
                    <a:cubicBezTo>
                      <a:pt x="17" y="625"/>
                      <a:pt x="18" y="625"/>
                      <a:pt x="19" y="625"/>
                    </a:cubicBezTo>
                    <a:cubicBezTo>
                      <a:pt x="19" y="624"/>
                      <a:pt x="20" y="624"/>
                      <a:pt x="20" y="624"/>
                    </a:cubicBezTo>
                    <a:cubicBezTo>
                      <a:pt x="22" y="624"/>
                      <a:pt x="23" y="625"/>
                      <a:pt x="24" y="625"/>
                    </a:cubicBezTo>
                    <a:cubicBezTo>
                      <a:pt x="25" y="625"/>
                      <a:pt x="27" y="625"/>
                      <a:pt x="28" y="626"/>
                    </a:cubicBezTo>
                    <a:cubicBezTo>
                      <a:pt x="30" y="626"/>
                      <a:pt x="32" y="626"/>
                      <a:pt x="35" y="626"/>
                    </a:cubicBezTo>
                    <a:cubicBezTo>
                      <a:pt x="40" y="626"/>
                      <a:pt x="44" y="626"/>
                      <a:pt x="48" y="625"/>
                    </a:cubicBezTo>
                    <a:cubicBezTo>
                      <a:pt x="52" y="625"/>
                      <a:pt x="55" y="625"/>
                      <a:pt x="58" y="625"/>
                    </a:cubicBezTo>
                    <a:cubicBezTo>
                      <a:pt x="59" y="625"/>
                      <a:pt x="59" y="625"/>
                      <a:pt x="60" y="625"/>
                    </a:cubicBezTo>
                    <a:cubicBezTo>
                      <a:pt x="61" y="625"/>
                      <a:pt x="62" y="625"/>
                      <a:pt x="63" y="625"/>
                    </a:cubicBezTo>
                    <a:cubicBezTo>
                      <a:pt x="64" y="625"/>
                      <a:pt x="65" y="625"/>
                      <a:pt x="66" y="625"/>
                    </a:cubicBezTo>
                    <a:cubicBezTo>
                      <a:pt x="67" y="625"/>
                      <a:pt x="68" y="625"/>
                      <a:pt x="69" y="624"/>
                    </a:cubicBezTo>
                    <a:cubicBezTo>
                      <a:pt x="71" y="624"/>
                      <a:pt x="73" y="624"/>
                      <a:pt x="74" y="624"/>
                    </a:cubicBezTo>
                    <a:cubicBezTo>
                      <a:pt x="77" y="623"/>
                      <a:pt x="79" y="623"/>
                      <a:pt x="81" y="623"/>
                    </a:cubicBezTo>
                    <a:cubicBezTo>
                      <a:pt x="81" y="623"/>
                      <a:pt x="81" y="623"/>
                      <a:pt x="81" y="623"/>
                    </a:cubicBezTo>
                    <a:cubicBezTo>
                      <a:pt x="84" y="623"/>
                      <a:pt x="85" y="623"/>
                      <a:pt x="85" y="623"/>
                    </a:cubicBezTo>
                    <a:cubicBezTo>
                      <a:pt x="85" y="624"/>
                      <a:pt x="83" y="624"/>
                      <a:pt x="79" y="625"/>
                    </a:cubicBezTo>
                    <a:cubicBezTo>
                      <a:pt x="77" y="626"/>
                      <a:pt x="77" y="626"/>
                      <a:pt x="77" y="626"/>
                    </a:cubicBezTo>
                    <a:cubicBezTo>
                      <a:pt x="74" y="626"/>
                      <a:pt x="70" y="627"/>
                      <a:pt x="67" y="630"/>
                    </a:cubicBezTo>
                    <a:cubicBezTo>
                      <a:pt x="66" y="631"/>
                      <a:pt x="65" y="632"/>
                      <a:pt x="64" y="633"/>
                    </a:cubicBezTo>
                    <a:cubicBezTo>
                      <a:pt x="62" y="634"/>
                      <a:pt x="61" y="636"/>
                      <a:pt x="60" y="637"/>
                    </a:cubicBezTo>
                    <a:cubicBezTo>
                      <a:pt x="57" y="639"/>
                      <a:pt x="52" y="639"/>
                      <a:pt x="46" y="640"/>
                    </a:cubicBezTo>
                    <a:cubicBezTo>
                      <a:pt x="38" y="641"/>
                      <a:pt x="28" y="643"/>
                      <a:pt x="24" y="650"/>
                    </a:cubicBezTo>
                    <a:cubicBezTo>
                      <a:pt x="23" y="653"/>
                      <a:pt x="23" y="655"/>
                      <a:pt x="23" y="657"/>
                    </a:cubicBezTo>
                    <a:cubicBezTo>
                      <a:pt x="22" y="656"/>
                      <a:pt x="21" y="655"/>
                      <a:pt x="20" y="655"/>
                    </a:cubicBezTo>
                    <a:cubicBezTo>
                      <a:pt x="18" y="655"/>
                      <a:pt x="16" y="657"/>
                      <a:pt x="14" y="658"/>
                    </a:cubicBezTo>
                    <a:cubicBezTo>
                      <a:pt x="13" y="658"/>
                      <a:pt x="13" y="658"/>
                      <a:pt x="12" y="659"/>
                    </a:cubicBezTo>
                    <a:cubicBezTo>
                      <a:pt x="12" y="659"/>
                      <a:pt x="12" y="659"/>
                      <a:pt x="11" y="659"/>
                    </a:cubicBezTo>
                    <a:cubicBezTo>
                      <a:pt x="10" y="659"/>
                      <a:pt x="8" y="660"/>
                      <a:pt x="7" y="661"/>
                    </a:cubicBezTo>
                    <a:cubicBezTo>
                      <a:pt x="6" y="662"/>
                      <a:pt x="4" y="664"/>
                      <a:pt x="5" y="666"/>
                    </a:cubicBezTo>
                    <a:cubicBezTo>
                      <a:pt x="6" y="667"/>
                      <a:pt x="7" y="668"/>
                      <a:pt x="9" y="668"/>
                    </a:cubicBezTo>
                    <a:cubicBezTo>
                      <a:pt x="9" y="668"/>
                      <a:pt x="10" y="668"/>
                      <a:pt x="10" y="668"/>
                    </a:cubicBezTo>
                    <a:cubicBezTo>
                      <a:pt x="8" y="670"/>
                      <a:pt x="7" y="673"/>
                      <a:pt x="7" y="676"/>
                    </a:cubicBezTo>
                    <a:cubicBezTo>
                      <a:pt x="8" y="676"/>
                      <a:pt x="8" y="678"/>
                      <a:pt x="11" y="679"/>
                    </a:cubicBezTo>
                    <a:cubicBezTo>
                      <a:pt x="11" y="679"/>
                      <a:pt x="11" y="679"/>
                      <a:pt x="10" y="679"/>
                    </a:cubicBezTo>
                    <a:cubicBezTo>
                      <a:pt x="10" y="681"/>
                      <a:pt x="8" y="686"/>
                      <a:pt x="13" y="688"/>
                    </a:cubicBezTo>
                    <a:cubicBezTo>
                      <a:pt x="14" y="689"/>
                      <a:pt x="15" y="689"/>
                      <a:pt x="16" y="689"/>
                    </a:cubicBezTo>
                    <a:cubicBezTo>
                      <a:pt x="19" y="689"/>
                      <a:pt x="22" y="686"/>
                      <a:pt x="24" y="684"/>
                    </a:cubicBezTo>
                    <a:cubicBezTo>
                      <a:pt x="25" y="684"/>
                      <a:pt x="25" y="683"/>
                      <a:pt x="26" y="683"/>
                    </a:cubicBezTo>
                    <a:cubicBezTo>
                      <a:pt x="28" y="681"/>
                      <a:pt x="29" y="681"/>
                      <a:pt x="31" y="681"/>
                    </a:cubicBezTo>
                    <a:cubicBezTo>
                      <a:pt x="32" y="681"/>
                      <a:pt x="33" y="681"/>
                      <a:pt x="34" y="681"/>
                    </a:cubicBezTo>
                    <a:cubicBezTo>
                      <a:pt x="34" y="681"/>
                      <a:pt x="35" y="681"/>
                      <a:pt x="36" y="682"/>
                    </a:cubicBezTo>
                    <a:cubicBezTo>
                      <a:pt x="33" y="682"/>
                      <a:pt x="31" y="684"/>
                      <a:pt x="30" y="686"/>
                    </a:cubicBezTo>
                    <a:cubicBezTo>
                      <a:pt x="29" y="687"/>
                      <a:pt x="29" y="690"/>
                      <a:pt x="31" y="693"/>
                    </a:cubicBezTo>
                    <a:cubicBezTo>
                      <a:pt x="33" y="696"/>
                      <a:pt x="37" y="698"/>
                      <a:pt x="42" y="698"/>
                    </a:cubicBezTo>
                    <a:cubicBezTo>
                      <a:pt x="44" y="698"/>
                      <a:pt x="46" y="698"/>
                      <a:pt x="49" y="697"/>
                    </a:cubicBezTo>
                    <a:cubicBezTo>
                      <a:pt x="50" y="696"/>
                      <a:pt x="51" y="696"/>
                      <a:pt x="52" y="695"/>
                    </a:cubicBezTo>
                    <a:cubicBezTo>
                      <a:pt x="57" y="694"/>
                      <a:pt x="61" y="692"/>
                      <a:pt x="67" y="691"/>
                    </a:cubicBezTo>
                    <a:cubicBezTo>
                      <a:pt x="73" y="690"/>
                      <a:pt x="78" y="688"/>
                      <a:pt x="84" y="685"/>
                    </a:cubicBezTo>
                    <a:cubicBezTo>
                      <a:pt x="84" y="685"/>
                      <a:pt x="84" y="685"/>
                      <a:pt x="84" y="685"/>
                    </a:cubicBezTo>
                    <a:cubicBezTo>
                      <a:pt x="87" y="683"/>
                      <a:pt x="92" y="681"/>
                      <a:pt x="96" y="680"/>
                    </a:cubicBezTo>
                    <a:cubicBezTo>
                      <a:pt x="95" y="680"/>
                      <a:pt x="94" y="681"/>
                      <a:pt x="94" y="681"/>
                    </a:cubicBezTo>
                    <a:cubicBezTo>
                      <a:pt x="93" y="681"/>
                      <a:pt x="93" y="681"/>
                      <a:pt x="92" y="681"/>
                    </a:cubicBezTo>
                    <a:cubicBezTo>
                      <a:pt x="87" y="684"/>
                      <a:pt x="83" y="687"/>
                      <a:pt x="79" y="690"/>
                    </a:cubicBezTo>
                    <a:cubicBezTo>
                      <a:pt x="78" y="691"/>
                      <a:pt x="77" y="692"/>
                      <a:pt x="76" y="692"/>
                    </a:cubicBezTo>
                    <a:cubicBezTo>
                      <a:pt x="73" y="695"/>
                      <a:pt x="70" y="696"/>
                      <a:pt x="67" y="696"/>
                    </a:cubicBezTo>
                    <a:cubicBezTo>
                      <a:pt x="65" y="697"/>
                      <a:pt x="65" y="697"/>
                      <a:pt x="65" y="697"/>
                    </a:cubicBezTo>
                    <a:cubicBezTo>
                      <a:pt x="62" y="697"/>
                      <a:pt x="58" y="698"/>
                      <a:pt x="56" y="702"/>
                    </a:cubicBezTo>
                    <a:cubicBezTo>
                      <a:pt x="55" y="704"/>
                      <a:pt x="54" y="706"/>
                      <a:pt x="54" y="707"/>
                    </a:cubicBezTo>
                    <a:cubicBezTo>
                      <a:pt x="54" y="707"/>
                      <a:pt x="54" y="707"/>
                      <a:pt x="54" y="708"/>
                    </a:cubicBezTo>
                    <a:cubicBezTo>
                      <a:pt x="54" y="708"/>
                      <a:pt x="54" y="708"/>
                      <a:pt x="53" y="708"/>
                    </a:cubicBezTo>
                    <a:cubicBezTo>
                      <a:pt x="52" y="708"/>
                      <a:pt x="52" y="708"/>
                      <a:pt x="52" y="708"/>
                    </a:cubicBezTo>
                    <a:cubicBezTo>
                      <a:pt x="51" y="708"/>
                      <a:pt x="51" y="708"/>
                      <a:pt x="50" y="708"/>
                    </a:cubicBezTo>
                    <a:cubicBezTo>
                      <a:pt x="49" y="708"/>
                      <a:pt x="48" y="708"/>
                      <a:pt x="46" y="708"/>
                    </a:cubicBezTo>
                    <a:cubicBezTo>
                      <a:pt x="44" y="710"/>
                      <a:pt x="43" y="712"/>
                      <a:pt x="44" y="713"/>
                    </a:cubicBezTo>
                    <a:cubicBezTo>
                      <a:pt x="44" y="714"/>
                      <a:pt x="44" y="714"/>
                      <a:pt x="43" y="714"/>
                    </a:cubicBezTo>
                    <a:cubicBezTo>
                      <a:pt x="43" y="715"/>
                      <a:pt x="42" y="716"/>
                      <a:pt x="41" y="716"/>
                    </a:cubicBezTo>
                    <a:cubicBezTo>
                      <a:pt x="39" y="718"/>
                      <a:pt x="36" y="720"/>
                      <a:pt x="36" y="723"/>
                    </a:cubicBezTo>
                    <a:cubicBezTo>
                      <a:pt x="36" y="724"/>
                      <a:pt x="37" y="725"/>
                      <a:pt x="38" y="727"/>
                    </a:cubicBezTo>
                    <a:cubicBezTo>
                      <a:pt x="39" y="728"/>
                      <a:pt x="41" y="728"/>
                      <a:pt x="43" y="728"/>
                    </a:cubicBezTo>
                    <a:cubicBezTo>
                      <a:pt x="45" y="728"/>
                      <a:pt x="47" y="728"/>
                      <a:pt x="48" y="727"/>
                    </a:cubicBezTo>
                    <a:cubicBezTo>
                      <a:pt x="49" y="727"/>
                      <a:pt x="50" y="727"/>
                      <a:pt x="50" y="727"/>
                    </a:cubicBezTo>
                    <a:cubicBezTo>
                      <a:pt x="56" y="726"/>
                      <a:pt x="61" y="724"/>
                      <a:pt x="67" y="722"/>
                    </a:cubicBezTo>
                    <a:cubicBezTo>
                      <a:pt x="71" y="720"/>
                      <a:pt x="77" y="720"/>
                      <a:pt x="82" y="720"/>
                    </a:cubicBezTo>
                    <a:cubicBezTo>
                      <a:pt x="88" y="720"/>
                      <a:pt x="94" y="720"/>
                      <a:pt x="100" y="717"/>
                    </a:cubicBezTo>
                    <a:cubicBezTo>
                      <a:pt x="103" y="716"/>
                      <a:pt x="105" y="713"/>
                      <a:pt x="107" y="711"/>
                    </a:cubicBezTo>
                    <a:cubicBezTo>
                      <a:pt x="109" y="709"/>
                      <a:pt x="110" y="708"/>
                      <a:pt x="111" y="707"/>
                    </a:cubicBezTo>
                    <a:cubicBezTo>
                      <a:pt x="112" y="708"/>
                      <a:pt x="114" y="709"/>
                      <a:pt x="115" y="710"/>
                    </a:cubicBezTo>
                    <a:cubicBezTo>
                      <a:pt x="116" y="711"/>
                      <a:pt x="117" y="712"/>
                      <a:pt x="118" y="713"/>
                    </a:cubicBezTo>
                    <a:cubicBezTo>
                      <a:pt x="118" y="714"/>
                      <a:pt x="114" y="715"/>
                      <a:pt x="113" y="715"/>
                    </a:cubicBezTo>
                    <a:cubicBezTo>
                      <a:pt x="113" y="715"/>
                      <a:pt x="112" y="715"/>
                      <a:pt x="112" y="716"/>
                    </a:cubicBezTo>
                    <a:cubicBezTo>
                      <a:pt x="109" y="716"/>
                      <a:pt x="107" y="717"/>
                      <a:pt x="105" y="718"/>
                    </a:cubicBezTo>
                    <a:cubicBezTo>
                      <a:pt x="99" y="720"/>
                      <a:pt x="93" y="722"/>
                      <a:pt x="87" y="724"/>
                    </a:cubicBezTo>
                    <a:cubicBezTo>
                      <a:pt x="85" y="726"/>
                      <a:pt x="72" y="733"/>
                      <a:pt x="70" y="740"/>
                    </a:cubicBezTo>
                    <a:cubicBezTo>
                      <a:pt x="69" y="743"/>
                      <a:pt x="69" y="743"/>
                      <a:pt x="69" y="743"/>
                    </a:cubicBezTo>
                    <a:cubicBezTo>
                      <a:pt x="72" y="744"/>
                      <a:pt x="72" y="744"/>
                      <a:pt x="72" y="744"/>
                    </a:cubicBezTo>
                    <a:cubicBezTo>
                      <a:pt x="72" y="744"/>
                      <a:pt x="73" y="744"/>
                      <a:pt x="73" y="744"/>
                    </a:cubicBezTo>
                    <a:cubicBezTo>
                      <a:pt x="76" y="744"/>
                      <a:pt x="79" y="742"/>
                      <a:pt x="81" y="741"/>
                    </a:cubicBezTo>
                    <a:cubicBezTo>
                      <a:pt x="81" y="741"/>
                      <a:pt x="82" y="740"/>
                      <a:pt x="83" y="740"/>
                    </a:cubicBezTo>
                    <a:cubicBezTo>
                      <a:pt x="85" y="739"/>
                      <a:pt x="86" y="739"/>
                      <a:pt x="88" y="738"/>
                    </a:cubicBezTo>
                    <a:cubicBezTo>
                      <a:pt x="89" y="738"/>
                      <a:pt x="91" y="737"/>
                      <a:pt x="92" y="737"/>
                    </a:cubicBezTo>
                    <a:cubicBezTo>
                      <a:pt x="93" y="737"/>
                      <a:pt x="94" y="736"/>
                      <a:pt x="95" y="736"/>
                    </a:cubicBezTo>
                    <a:cubicBezTo>
                      <a:pt x="93" y="737"/>
                      <a:pt x="91" y="739"/>
                      <a:pt x="89" y="740"/>
                    </a:cubicBezTo>
                    <a:cubicBezTo>
                      <a:pt x="88" y="740"/>
                      <a:pt x="87" y="740"/>
                      <a:pt x="85" y="741"/>
                    </a:cubicBezTo>
                    <a:cubicBezTo>
                      <a:pt x="78" y="743"/>
                      <a:pt x="69" y="746"/>
                      <a:pt x="69" y="754"/>
                    </a:cubicBezTo>
                    <a:cubicBezTo>
                      <a:pt x="69" y="758"/>
                      <a:pt x="73" y="761"/>
                      <a:pt x="79" y="761"/>
                    </a:cubicBezTo>
                    <a:cubicBezTo>
                      <a:pt x="80" y="761"/>
                      <a:pt x="80" y="760"/>
                      <a:pt x="81" y="760"/>
                    </a:cubicBezTo>
                    <a:cubicBezTo>
                      <a:pt x="85" y="760"/>
                      <a:pt x="87" y="758"/>
                      <a:pt x="89" y="755"/>
                    </a:cubicBezTo>
                    <a:cubicBezTo>
                      <a:pt x="90" y="755"/>
                      <a:pt x="90" y="754"/>
                      <a:pt x="91" y="754"/>
                    </a:cubicBezTo>
                    <a:cubicBezTo>
                      <a:pt x="92" y="752"/>
                      <a:pt x="93" y="752"/>
                      <a:pt x="95" y="752"/>
                    </a:cubicBezTo>
                    <a:cubicBezTo>
                      <a:pt x="96" y="752"/>
                      <a:pt x="97" y="752"/>
                      <a:pt x="99" y="752"/>
                    </a:cubicBezTo>
                    <a:cubicBezTo>
                      <a:pt x="100" y="753"/>
                      <a:pt x="102" y="753"/>
                      <a:pt x="104" y="753"/>
                    </a:cubicBezTo>
                    <a:cubicBezTo>
                      <a:pt x="106" y="753"/>
                      <a:pt x="108" y="753"/>
                      <a:pt x="110" y="751"/>
                    </a:cubicBezTo>
                    <a:cubicBezTo>
                      <a:pt x="112" y="751"/>
                      <a:pt x="113" y="750"/>
                      <a:pt x="114" y="749"/>
                    </a:cubicBezTo>
                    <a:cubicBezTo>
                      <a:pt x="117" y="747"/>
                      <a:pt x="119" y="745"/>
                      <a:pt x="121" y="745"/>
                    </a:cubicBezTo>
                    <a:cubicBezTo>
                      <a:pt x="121" y="745"/>
                      <a:pt x="121" y="745"/>
                      <a:pt x="121" y="745"/>
                    </a:cubicBezTo>
                    <a:cubicBezTo>
                      <a:pt x="121" y="746"/>
                      <a:pt x="120" y="747"/>
                      <a:pt x="119" y="748"/>
                    </a:cubicBezTo>
                    <a:cubicBezTo>
                      <a:pt x="117" y="751"/>
                      <a:pt x="117" y="751"/>
                      <a:pt x="117" y="751"/>
                    </a:cubicBezTo>
                    <a:cubicBezTo>
                      <a:pt x="120" y="752"/>
                      <a:pt x="120" y="752"/>
                      <a:pt x="120" y="752"/>
                    </a:cubicBezTo>
                    <a:cubicBezTo>
                      <a:pt x="121" y="753"/>
                      <a:pt x="122" y="754"/>
                      <a:pt x="123" y="756"/>
                    </a:cubicBezTo>
                    <a:cubicBezTo>
                      <a:pt x="124" y="758"/>
                      <a:pt x="126" y="761"/>
                      <a:pt x="130" y="761"/>
                    </a:cubicBezTo>
                    <a:cubicBezTo>
                      <a:pt x="130" y="761"/>
                      <a:pt x="131" y="761"/>
                      <a:pt x="132" y="761"/>
                    </a:cubicBezTo>
                    <a:cubicBezTo>
                      <a:pt x="134" y="760"/>
                      <a:pt x="135" y="759"/>
                      <a:pt x="137" y="758"/>
                    </a:cubicBezTo>
                    <a:cubicBezTo>
                      <a:pt x="138" y="758"/>
                      <a:pt x="139" y="757"/>
                      <a:pt x="140" y="757"/>
                    </a:cubicBezTo>
                    <a:cubicBezTo>
                      <a:pt x="140" y="756"/>
                      <a:pt x="141" y="756"/>
                      <a:pt x="142" y="756"/>
                    </a:cubicBezTo>
                    <a:cubicBezTo>
                      <a:pt x="143" y="756"/>
                      <a:pt x="143" y="756"/>
                      <a:pt x="144" y="756"/>
                    </a:cubicBezTo>
                    <a:cubicBezTo>
                      <a:pt x="145" y="756"/>
                      <a:pt x="145" y="756"/>
                      <a:pt x="146" y="756"/>
                    </a:cubicBezTo>
                    <a:cubicBezTo>
                      <a:pt x="147" y="756"/>
                      <a:pt x="148" y="756"/>
                      <a:pt x="150" y="756"/>
                    </a:cubicBezTo>
                    <a:cubicBezTo>
                      <a:pt x="152" y="755"/>
                      <a:pt x="155" y="754"/>
                      <a:pt x="157" y="753"/>
                    </a:cubicBezTo>
                    <a:cubicBezTo>
                      <a:pt x="159" y="753"/>
                      <a:pt x="161" y="752"/>
                      <a:pt x="163" y="751"/>
                    </a:cubicBezTo>
                    <a:cubicBezTo>
                      <a:pt x="165" y="750"/>
                      <a:pt x="165" y="750"/>
                      <a:pt x="165" y="750"/>
                    </a:cubicBezTo>
                    <a:cubicBezTo>
                      <a:pt x="165" y="748"/>
                      <a:pt x="165" y="748"/>
                      <a:pt x="165" y="748"/>
                    </a:cubicBezTo>
                    <a:cubicBezTo>
                      <a:pt x="165" y="747"/>
                      <a:pt x="165" y="747"/>
                      <a:pt x="165" y="747"/>
                    </a:cubicBezTo>
                    <a:cubicBezTo>
                      <a:pt x="165" y="747"/>
                      <a:pt x="166" y="746"/>
                      <a:pt x="169" y="746"/>
                    </a:cubicBezTo>
                    <a:cubicBezTo>
                      <a:pt x="172" y="746"/>
                      <a:pt x="176" y="747"/>
                      <a:pt x="177" y="748"/>
                    </a:cubicBezTo>
                    <a:cubicBezTo>
                      <a:pt x="177" y="748"/>
                      <a:pt x="178" y="748"/>
                      <a:pt x="178" y="749"/>
                    </a:cubicBezTo>
                    <a:cubicBezTo>
                      <a:pt x="179" y="750"/>
                      <a:pt x="180" y="750"/>
                      <a:pt x="182" y="750"/>
                    </a:cubicBezTo>
                    <a:cubicBezTo>
                      <a:pt x="183" y="750"/>
                      <a:pt x="184" y="750"/>
                      <a:pt x="186" y="749"/>
                    </a:cubicBezTo>
                    <a:cubicBezTo>
                      <a:pt x="186" y="748"/>
                      <a:pt x="186" y="748"/>
                      <a:pt x="186" y="748"/>
                    </a:cubicBezTo>
                    <a:cubicBezTo>
                      <a:pt x="187" y="747"/>
                      <a:pt x="189" y="747"/>
                      <a:pt x="190" y="746"/>
                    </a:cubicBezTo>
                    <a:cubicBezTo>
                      <a:pt x="192" y="746"/>
                      <a:pt x="194" y="745"/>
                      <a:pt x="195" y="744"/>
                    </a:cubicBezTo>
                    <a:cubicBezTo>
                      <a:pt x="196" y="743"/>
                      <a:pt x="196" y="743"/>
                      <a:pt x="196" y="743"/>
                    </a:cubicBezTo>
                    <a:cubicBezTo>
                      <a:pt x="197" y="743"/>
                      <a:pt x="198" y="742"/>
                      <a:pt x="198" y="742"/>
                    </a:cubicBezTo>
                    <a:cubicBezTo>
                      <a:pt x="199" y="742"/>
                      <a:pt x="200" y="742"/>
                      <a:pt x="201" y="743"/>
                    </a:cubicBezTo>
                    <a:cubicBezTo>
                      <a:pt x="203" y="744"/>
                      <a:pt x="206" y="746"/>
                      <a:pt x="210" y="746"/>
                    </a:cubicBezTo>
                    <a:cubicBezTo>
                      <a:pt x="211" y="746"/>
                      <a:pt x="213" y="745"/>
                      <a:pt x="214" y="745"/>
                    </a:cubicBezTo>
                    <a:cubicBezTo>
                      <a:pt x="216" y="743"/>
                      <a:pt x="216" y="742"/>
                      <a:pt x="216" y="741"/>
                    </a:cubicBezTo>
                    <a:cubicBezTo>
                      <a:pt x="217" y="738"/>
                      <a:pt x="215" y="735"/>
                      <a:pt x="212" y="733"/>
                    </a:cubicBezTo>
                    <a:cubicBezTo>
                      <a:pt x="212" y="732"/>
                      <a:pt x="212" y="732"/>
                      <a:pt x="211" y="732"/>
                    </a:cubicBezTo>
                    <a:cubicBezTo>
                      <a:pt x="211" y="732"/>
                      <a:pt x="211" y="732"/>
                      <a:pt x="212" y="732"/>
                    </a:cubicBezTo>
                    <a:cubicBezTo>
                      <a:pt x="212" y="732"/>
                      <a:pt x="213" y="733"/>
                      <a:pt x="214" y="733"/>
                    </a:cubicBezTo>
                    <a:cubicBezTo>
                      <a:pt x="216" y="733"/>
                      <a:pt x="217" y="733"/>
                      <a:pt x="218" y="733"/>
                    </a:cubicBezTo>
                    <a:cubicBezTo>
                      <a:pt x="219" y="733"/>
                      <a:pt x="219" y="733"/>
                      <a:pt x="220" y="733"/>
                    </a:cubicBezTo>
                    <a:cubicBezTo>
                      <a:pt x="221" y="733"/>
                      <a:pt x="222" y="734"/>
                      <a:pt x="223" y="735"/>
                    </a:cubicBezTo>
                    <a:cubicBezTo>
                      <a:pt x="225" y="736"/>
                      <a:pt x="227" y="737"/>
                      <a:pt x="230" y="737"/>
                    </a:cubicBezTo>
                    <a:cubicBezTo>
                      <a:pt x="230" y="737"/>
                      <a:pt x="231" y="737"/>
                      <a:pt x="231" y="737"/>
                    </a:cubicBezTo>
                    <a:cubicBezTo>
                      <a:pt x="233" y="737"/>
                      <a:pt x="233" y="737"/>
                      <a:pt x="233" y="737"/>
                    </a:cubicBezTo>
                    <a:cubicBezTo>
                      <a:pt x="233" y="735"/>
                      <a:pt x="233" y="735"/>
                      <a:pt x="233" y="735"/>
                    </a:cubicBezTo>
                    <a:cubicBezTo>
                      <a:pt x="234" y="730"/>
                      <a:pt x="235" y="728"/>
                      <a:pt x="237" y="727"/>
                    </a:cubicBezTo>
                    <a:cubicBezTo>
                      <a:pt x="238" y="726"/>
                      <a:pt x="239" y="726"/>
                      <a:pt x="241" y="726"/>
                    </a:cubicBezTo>
                    <a:cubicBezTo>
                      <a:pt x="243" y="725"/>
                      <a:pt x="246" y="725"/>
                      <a:pt x="248" y="723"/>
                    </a:cubicBezTo>
                    <a:cubicBezTo>
                      <a:pt x="250" y="722"/>
                      <a:pt x="252" y="720"/>
                      <a:pt x="254" y="719"/>
                    </a:cubicBezTo>
                    <a:cubicBezTo>
                      <a:pt x="255" y="718"/>
                      <a:pt x="256" y="717"/>
                      <a:pt x="257" y="716"/>
                    </a:cubicBezTo>
                    <a:cubicBezTo>
                      <a:pt x="259" y="715"/>
                      <a:pt x="260" y="714"/>
                      <a:pt x="262" y="713"/>
                    </a:cubicBezTo>
                    <a:cubicBezTo>
                      <a:pt x="266" y="711"/>
                      <a:pt x="267" y="698"/>
                      <a:pt x="264" y="695"/>
                    </a:cubicBezTo>
                    <a:cubicBezTo>
                      <a:pt x="263" y="692"/>
                      <a:pt x="261" y="692"/>
                      <a:pt x="260" y="691"/>
                    </a:cubicBezTo>
                    <a:cubicBezTo>
                      <a:pt x="259" y="691"/>
                      <a:pt x="259" y="691"/>
                      <a:pt x="259" y="691"/>
                    </a:cubicBezTo>
                    <a:cubicBezTo>
                      <a:pt x="258" y="690"/>
                      <a:pt x="258" y="690"/>
                      <a:pt x="257" y="689"/>
                    </a:cubicBezTo>
                    <a:cubicBezTo>
                      <a:pt x="257" y="688"/>
                      <a:pt x="256" y="687"/>
                      <a:pt x="256" y="687"/>
                    </a:cubicBezTo>
                    <a:cubicBezTo>
                      <a:pt x="255" y="686"/>
                      <a:pt x="255" y="686"/>
                      <a:pt x="255" y="686"/>
                    </a:cubicBezTo>
                    <a:cubicBezTo>
                      <a:pt x="254" y="685"/>
                      <a:pt x="254" y="685"/>
                      <a:pt x="253" y="684"/>
                    </a:cubicBezTo>
                    <a:cubicBezTo>
                      <a:pt x="254" y="684"/>
                      <a:pt x="257" y="686"/>
                      <a:pt x="260" y="688"/>
                    </a:cubicBezTo>
                    <a:cubicBezTo>
                      <a:pt x="260" y="688"/>
                      <a:pt x="262" y="689"/>
                      <a:pt x="262" y="689"/>
                    </a:cubicBezTo>
                    <a:cubicBezTo>
                      <a:pt x="265" y="691"/>
                      <a:pt x="267" y="692"/>
                      <a:pt x="269" y="693"/>
                    </a:cubicBezTo>
                    <a:cubicBezTo>
                      <a:pt x="268" y="693"/>
                      <a:pt x="268" y="694"/>
                      <a:pt x="267" y="696"/>
                    </a:cubicBezTo>
                    <a:cubicBezTo>
                      <a:pt x="267" y="698"/>
                      <a:pt x="267" y="700"/>
                      <a:pt x="269" y="702"/>
                    </a:cubicBezTo>
                    <a:cubicBezTo>
                      <a:pt x="270" y="704"/>
                      <a:pt x="272" y="705"/>
                      <a:pt x="274" y="705"/>
                    </a:cubicBezTo>
                    <a:cubicBezTo>
                      <a:pt x="275" y="705"/>
                      <a:pt x="275" y="705"/>
                      <a:pt x="275" y="705"/>
                    </a:cubicBezTo>
                    <a:cubicBezTo>
                      <a:pt x="277" y="705"/>
                      <a:pt x="279" y="704"/>
                      <a:pt x="281" y="703"/>
                    </a:cubicBezTo>
                    <a:cubicBezTo>
                      <a:pt x="282" y="703"/>
                      <a:pt x="282" y="702"/>
                      <a:pt x="283" y="702"/>
                    </a:cubicBezTo>
                    <a:cubicBezTo>
                      <a:pt x="284" y="702"/>
                      <a:pt x="284" y="702"/>
                      <a:pt x="285" y="702"/>
                    </a:cubicBezTo>
                    <a:cubicBezTo>
                      <a:pt x="285" y="702"/>
                      <a:pt x="286" y="702"/>
                      <a:pt x="287" y="702"/>
                    </a:cubicBezTo>
                    <a:cubicBezTo>
                      <a:pt x="287" y="702"/>
                      <a:pt x="288" y="702"/>
                      <a:pt x="289" y="702"/>
                    </a:cubicBezTo>
                    <a:cubicBezTo>
                      <a:pt x="291" y="702"/>
                      <a:pt x="292" y="702"/>
                      <a:pt x="294" y="701"/>
                    </a:cubicBezTo>
                    <a:cubicBezTo>
                      <a:pt x="296" y="700"/>
                      <a:pt x="298" y="698"/>
                      <a:pt x="299" y="696"/>
                    </a:cubicBezTo>
                    <a:cubicBezTo>
                      <a:pt x="300" y="695"/>
                      <a:pt x="300" y="695"/>
                      <a:pt x="301" y="694"/>
                    </a:cubicBezTo>
                    <a:cubicBezTo>
                      <a:pt x="302" y="692"/>
                      <a:pt x="303" y="692"/>
                      <a:pt x="306" y="692"/>
                    </a:cubicBezTo>
                    <a:cubicBezTo>
                      <a:pt x="306" y="692"/>
                      <a:pt x="307" y="692"/>
                      <a:pt x="308" y="692"/>
                    </a:cubicBezTo>
                    <a:cubicBezTo>
                      <a:pt x="313" y="691"/>
                      <a:pt x="314" y="689"/>
                      <a:pt x="314" y="685"/>
                    </a:cubicBezTo>
                    <a:cubicBezTo>
                      <a:pt x="314" y="685"/>
                      <a:pt x="314" y="684"/>
                      <a:pt x="314" y="683"/>
                    </a:cubicBezTo>
                    <a:cubicBezTo>
                      <a:pt x="314" y="682"/>
                      <a:pt x="317" y="678"/>
                      <a:pt x="319" y="677"/>
                    </a:cubicBezTo>
                    <a:cubicBezTo>
                      <a:pt x="319" y="676"/>
                      <a:pt x="320" y="676"/>
                      <a:pt x="320" y="676"/>
                    </a:cubicBezTo>
                    <a:cubicBezTo>
                      <a:pt x="322" y="676"/>
                      <a:pt x="323" y="676"/>
                      <a:pt x="324" y="677"/>
                    </a:cubicBezTo>
                    <a:cubicBezTo>
                      <a:pt x="326" y="678"/>
                      <a:pt x="328" y="678"/>
                      <a:pt x="330" y="678"/>
                    </a:cubicBezTo>
                    <a:cubicBezTo>
                      <a:pt x="332" y="678"/>
                      <a:pt x="334" y="678"/>
                      <a:pt x="335" y="677"/>
                    </a:cubicBezTo>
                    <a:cubicBezTo>
                      <a:pt x="336" y="676"/>
                      <a:pt x="337" y="675"/>
                      <a:pt x="338" y="674"/>
                    </a:cubicBezTo>
                    <a:cubicBezTo>
                      <a:pt x="338" y="673"/>
                      <a:pt x="338" y="673"/>
                      <a:pt x="339" y="672"/>
                    </a:cubicBezTo>
                    <a:cubicBezTo>
                      <a:pt x="340" y="672"/>
                      <a:pt x="341" y="672"/>
                      <a:pt x="342" y="672"/>
                    </a:cubicBezTo>
                    <a:cubicBezTo>
                      <a:pt x="346" y="671"/>
                      <a:pt x="351" y="670"/>
                      <a:pt x="353" y="667"/>
                    </a:cubicBezTo>
                    <a:cubicBezTo>
                      <a:pt x="354" y="665"/>
                      <a:pt x="354" y="664"/>
                      <a:pt x="355" y="663"/>
                    </a:cubicBezTo>
                    <a:cubicBezTo>
                      <a:pt x="355" y="662"/>
                      <a:pt x="355" y="661"/>
                      <a:pt x="356" y="660"/>
                    </a:cubicBezTo>
                    <a:cubicBezTo>
                      <a:pt x="356" y="660"/>
                      <a:pt x="356" y="660"/>
                      <a:pt x="357" y="659"/>
                    </a:cubicBezTo>
                    <a:cubicBezTo>
                      <a:pt x="357" y="658"/>
                      <a:pt x="359" y="657"/>
                      <a:pt x="358" y="655"/>
                    </a:cubicBezTo>
                    <a:cubicBezTo>
                      <a:pt x="358" y="653"/>
                      <a:pt x="356" y="652"/>
                      <a:pt x="356" y="651"/>
                    </a:cubicBezTo>
                    <a:cubicBezTo>
                      <a:pt x="354" y="650"/>
                      <a:pt x="353" y="650"/>
                      <a:pt x="351" y="650"/>
                    </a:cubicBezTo>
                    <a:cubicBezTo>
                      <a:pt x="351" y="650"/>
                      <a:pt x="351" y="650"/>
                      <a:pt x="351" y="650"/>
                    </a:cubicBezTo>
                    <a:cubicBezTo>
                      <a:pt x="351" y="650"/>
                      <a:pt x="350" y="650"/>
                      <a:pt x="350" y="650"/>
                    </a:cubicBezTo>
                    <a:cubicBezTo>
                      <a:pt x="350" y="650"/>
                      <a:pt x="351" y="649"/>
                      <a:pt x="352" y="649"/>
                    </a:cubicBezTo>
                    <a:cubicBezTo>
                      <a:pt x="352" y="649"/>
                      <a:pt x="352" y="649"/>
                      <a:pt x="353" y="649"/>
                    </a:cubicBezTo>
                    <a:cubicBezTo>
                      <a:pt x="353" y="649"/>
                      <a:pt x="354" y="649"/>
                      <a:pt x="354" y="649"/>
                    </a:cubicBezTo>
                    <a:cubicBezTo>
                      <a:pt x="355" y="650"/>
                      <a:pt x="356" y="650"/>
                      <a:pt x="357" y="650"/>
                    </a:cubicBezTo>
                    <a:cubicBezTo>
                      <a:pt x="358" y="650"/>
                      <a:pt x="358" y="650"/>
                      <a:pt x="359" y="650"/>
                    </a:cubicBezTo>
                    <a:cubicBezTo>
                      <a:pt x="361" y="649"/>
                      <a:pt x="362" y="648"/>
                      <a:pt x="364" y="648"/>
                    </a:cubicBezTo>
                    <a:cubicBezTo>
                      <a:pt x="366" y="647"/>
                      <a:pt x="367" y="646"/>
                      <a:pt x="368" y="646"/>
                    </a:cubicBezTo>
                    <a:cubicBezTo>
                      <a:pt x="369" y="646"/>
                      <a:pt x="371" y="646"/>
                      <a:pt x="372" y="646"/>
                    </a:cubicBezTo>
                    <a:cubicBezTo>
                      <a:pt x="376" y="645"/>
                      <a:pt x="380" y="644"/>
                      <a:pt x="384" y="644"/>
                    </a:cubicBezTo>
                    <a:cubicBezTo>
                      <a:pt x="384" y="644"/>
                      <a:pt x="384" y="644"/>
                      <a:pt x="384" y="644"/>
                    </a:cubicBezTo>
                    <a:cubicBezTo>
                      <a:pt x="387" y="644"/>
                      <a:pt x="390" y="644"/>
                      <a:pt x="392" y="644"/>
                    </a:cubicBezTo>
                    <a:cubicBezTo>
                      <a:pt x="395" y="644"/>
                      <a:pt x="398" y="644"/>
                      <a:pt x="400" y="644"/>
                    </a:cubicBezTo>
                    <a:cubicBezTo>
                      <a:pt x="403" y="644"/>
                      <a:pt x="405" y="643"/>
                      <a:pt x="407" y="642"/>
                    </a:cubicBezTo>
                    <a:cubicBezTo>
                      <a:pt x="408" y="641"/>
                      <a:pt x="409" y="641"/>
                      <a:pt x="410" y="641"/>
                    </a:cubicBezTo>
                    <a:cubicBezTo>
                      <a:pt x="411" y="641"/>
                      <a:pt x="411" y="641"/>
                      <a:pt x="412" y="641"/>
                    </a:cubicBezTo>
                    <a:cubicBezTo>
                      <a:pt x="414" y="643"/>
                      <a:pt x="417" y="643"/>
                      <a:pt x="419" y="643"/>
                    </a:cubicBezTo>
                    <a:cubicBezTo>
                      <a:pt x="425" y="643"/>
                      <a:pt x="428" y="641"/>
                      <a:pt x="430" y="636"/>
                    </a:cubicBezTo>
                    <a:cubicBezTo>
                      <a:pt x="430" y="634"/>
                      <a:pt x="430" y="632"/>
                      <a:pt x="430" y="630"/>
                    </a:cubicBezTo>
                    <a:cubicBezTo>
                      <a:pt x="430" y="630"/>
                      <a:pt x="430" y="630"/>
                      <a:pt x="430" y="630"/>
                    </a:cubicBezTo>
                    <a:cubicBezTo>
                      <a:pt x="431" y="633"/>
                      <a:pt x="430" y="636"/>
                      <a:pt x="429" y="639"/>
                    </a:cubicBezTo>
                    <a:cubicBezTo>
                      <a:pt x="427" y="643"/>
                      <a:pt x="427" y="643"/>
                      <a:pt x="427" y="643"/>
                    </a:cubicBezTo>
                    <a:cubicBezTo>
                      <a:pt x="430" y="644"/>
                      <a:pt x="430" y="644"/>
                      <a:pt x="430" y="644"/>
                    </a:cubicBezTo>
                    <a:cubicBezTo>
                      <a:pt x="431" y="644"/>
                      <a:pt x="432" y="644"/>
                      <a:pt x="433" y="644"/>
                    </a:cubicBezTo>
                    <a:cubicBezTo>
                      <a:pt x="440" y="644"/>
                      <a:pt x="446" y="635"/>
                      <a:pt x="447" y="630"/>
                    </a:cubicBezTo>
                    <a:cubicBezTo>
                      <a:pt x="447" y="629"/>
                      <a:pt x="447" y="629"/>
                      <a:pt x="447" y="629"/>
                    </a:cubicBezTo>
                    <a:cubicBezTo>
                      <a:pt x="447" y="628"/>
                      <a:pt x="448" y="626"/>
                      <a:pt x="449" y="626"/>
                    </a:cubicBezTo>
                    <a:cubicBezTo>
                      <a:pt x="449" y="626"/>
                      <a:pt x="449" y="626"/>
                      <a:pt x="449" y="626"/>
                    </a:cubicBezTo>
                    <a:cubicBezTo>
                      <a:pt x="449" y="626"/>
                      <a:pt x="449" y="626"/>
                      <a:pt x="450" y="627"/>
                    </a:cubicBezTo>
                    <a:cubicBezTo>
                      <a:pt x="450" y="628"/>
                      <a:pt x="451" y="630"/>
                      <a:pt x="454" y="630"/>
                    </a:cubicBezTo>
                    <a:cubicBezTo>
                      <a:pt x="455" y="631"/>
                      <a:pt x="456" y="631"/>
                      <a:pt x="457" y="631"/>
                    </a:cubicBezTo>
                    <a:cubicBezTo>
                      <a:pt x="458" y="631"/>
                      <a:pt x="459" y="631"/>
                      <a:pt x="460" y="630"/>
                    </a:cubicBezTo>
                    <a:cubicBezTo>
                      <a:pt x="461" y="630"/>
                      <a:pt x="462" y="630"/>
                      <a:pt x="462" y="630"/>
                    </a:cubicBezTo>
                    <a:cubicBezTo>
                      <a:pt x="463" y="630"/>
                      <a:pt x="464" y="630"/>
                      <a:pt x="464" y="630"/>
                    </a:cubicBezTo>
                    <a:cubicBezTo>
                      <a:pt x="465" y="631"/>
                      <a:pt x="466" y="632"/>
                      <a:pt x="467" y="633"/>
                    </a:cubicBezTo>
                    <a:cubicBezTo>
                      <a:pt x="468" y="634"/>
                      <a:pt x="469" y="636"/>
                      <a:pt x="472" y="637"/>
                    </a:cubicBezTo>
                    <a:cubicBezTo>
                      <a:pt x="473" y="637"/>
                      <a:pt x="474" y="637"/>
                      <a:pt x="475" y="637"/>
                    </a:cubicBezTo>
                    <a:cubicBezTo>
                      <a:pt x="477" y="637"/>
                      <a:pt x="479" y="636"/>
                      <a:pt x="481" y="635"/>
                    </a:cubicBezTo>
                    <a:cubicBezTo>
                      <a:pt x="482" y="635"/>
                      <a:pt x="483" y="634"/>
                      <a:pt x="485" y="634"/>
                    </a:cubicBezTo>
                    <a:cubicBezTo>
                      <a:pt x="485" y="634"/>
                      <a:pt x="486" y="634"/>
                      <a:pt x="486" y="634"/>
                    </a:cubicBezTo>
                    <a:cubicBezTo>
                      <a:pt x="489" y="634"/>
                      <a:pt x="489" y="634"/>
                      <a:pt x="489" y="634"/>
                    </a:cubicBezTo>
                    <a:cubicBezTo>
                      <a:pt x="489" y="634"/>
                      <a:pt x="490" y="634"/>
                      <a:pt x="491" y="634"/>
                    </a:cubicBezTo>
                    <a:cubicBezTo>
                      <a:pt x="492" y="634"/>
                      <a:pt x="493" y="634"/>
                      <a:pt x="494" y="633"/>
                    </a:cubicBezTo>
                    <a:cubicBezTo>
                      <a:pt x="494" y="633"/>
                      <a:pt x="494" y="633"/>
                      <a:pt x="494" y="633"/>
                    </a:cubicBezTo>
                    <a:cubicBezTo>
                      <a:pt x="494" y="634"/>
                      <a:pt x="495" y="635"/>
                      <a:pt x="495" y="636"/>
                    </a:cubicBezTo>
                    <a:cubicBezTo>
                      <a:pt x="496" y="637"/>
                      <a:pt x="497" y="638"/>
                      <a:pt x="499" y="638"/>
                    </a:cubicBezTo>
                    <a:cubicBezTo>
                      <a:pt x="499" y="638"/>
                      <a:pt x="499" y="638"/>
                      <a:pt x="499" y="638"/>
                    </a:cubicBezTo>
                    <a:cubicBezTo>
                      <a:pt x="501" y="638"/>
                      <a:pt x="502" y="637"/>
                      <a:pt x="504" y="634"/>
                    </a:cubicBezTo>
                    <a:cubicBezTo>
                      <a:pt x="508" y="631"/>
                      <a:pt x="510" y="625"/>
                      <a:pt x="507" y="621"/>
                    </a:cubicBezTo>
                    <a:cubicBezTo>
                      <a:pt x="506" y="618"/>
                      <a:pt x="503" y="617"/>
                      <a:pt x="501" y="615"/>
                    </a:cubicBezTo>
                    <a:cubicBezTo>
                      <a:pt x="500" y="614"/>
                      <a:pt x="498" y="613"/>
                      <a:pt x="498" y="612"/>
                    </a:cubicBezTo>
                    <a:cubicBezTo>
                      <a:pt x="497" y="611"/>
                      <a:pt x="497" y="611"/>
                      <a:pt x="497" y="611"/>
                    </a:cubicBezTo>
                    <a:cubicBezTo>
                      <a:pt x="495" y="609"/>
                      <a:pt x="493" y="607"/>
                      <a:pt x="491" y="605"/>
                    </a:cubicBezTo>
                    <a:cubicBezTo>
                      <a:pt x="490" y="604"/>
                      <a:pt x="488" y="601"/>
                      <a:pt x="489" y="601"/>
                    </a:cubicBezTo>
                    <a:cubicBezTo>
                      <a:pt x="489" y="600"/>
                      <a:pt x="489" y="600"/>
                      <a:pt x="490" y="600"/>
                    </a:cubicBezTo>
                    <a:cubicBezTo>
                      <a:pt x="491" y="599"/>
                      <a:pt x="492" y="598"/>
                      <a:pt x="494" y="598"/>
                    </a:cubicBezTo>
                    <a:cubicBezTo>
                      <a:pt x="496" y="597"/>
                      <a:pt x="498" y="595"/>
                      <a:pt x="501" y="593"/>
                    </a:cubicBezTo>
                    <a:cubicBezTo>
                      <a:pt x="508" y="588"/>
                      <a:pt x="512" y="583"/>
                      <a:pt x="518" y="574"/>
                    </a:cubicBezTo>
                    <a:cubicBezTo>
                      <a:pt x="522" y="569"/>
                      <a:pt x="523" y="563"/>
                      <a:pt x="523" y="554"/>
                    </a:cubicBezTo>
                    <a:cubicBezTo>
                      <a:pt x="523" y="553"/>
                      <a:pt x="523" y="552"/>
                      <a:pt x="522" y="551"/>
                    </a:cubicBezTo>
                    <a:cubicBezTo>
                      <a:pt x="522" y="546"/>
                      <a:pt x="522" y="542"/>
                      <a:pt x="524" y="538"/>
                    </a:cubicBezTo>
                    <a:cubicBezTo>
                      <a:pt x="524" y="537"/>
                      <a:pt x="525" y="537"/>
                      <a:pt x="525" y="536"/>
                    </a:cubicBezTo>
                    <a:cubicBezTo>
                      <a:pt x="527" y="533"/>
                      <a:pt x="529" y="530"/>
                      <a:pt x="530" y="526"/>
                    </a:cubicBezTo>
                    <a:cubicBezTo>
                      <a:pt x="530" y="524"/>
                      <a:pt x="530" y="523"/>
                      <a:pt x="530" y="521"/>
                    </a:cubicBezTo>
                    <a:cubicBezTo>
                      <a:pt x="530" y="518"/>
                      <a:pt x="530" y="516"/>
                      <a:pt x="530" y="514"/>
                    </a:cubicBezTo>
                    <a:cubicBezTo>
                      <a:pt x="531" y="511"/>
                      <a:pt x="534" y="508"/>
                      <a:pt x="536" y="505"/>
                    </a:cubicBezTo>
                    <a:cubicBezTo>
                      <a:pt x="537" y="505"/>
                      <a:pt x="537" y="504"/>
                      <a:pt x="538" y="504"/>
                    </a:cubicBezTo>
                    <a:cubicBezTo>
                      <a:pt x="545" y="496"/>
                      <a:pt x="548" y="486"/>
                      <a:pt x="545" y="477"/>
                    </a:cubicBezTo>
                    <a:close/>
                    <a:moveTo>
                      <a:pt x="363" y="39"/>
                    </a:moveTo>
                    <a:cubicBezTo>
                      <a:pt x="363" y="39"/>
                      <a:pt x="364" y="39"/>
                      <a:pt x="364" y="39"/>
                    </a:cubicBezTo>
                    <a:cubicBezTo>
                      <a:pt x="365" y="40"/>
                      <a:pt x="365" y="41"/>
                      <a:pt x="365" y="41"/>
                    </a:cubicBezTo>
                    <a:cubicBezTo>
                      <a:pt x="364" y="41"/>
                      <a:pt x="364" y="40"/>
                      <a:pt x="363" y="39"/>
                    </a:cubicBezTo>
                    <a:close/>
                    <a:moveTo>
                      <a:pt x="383" y="60"/>
                    </a:moveTo>
                    <a:cubicBezTo>
                      <a:pt x="382" y="61"/>
                      <a:pt x="381" y="62"/>
                      <a:pt x="381" y="64"/>
                    </a:cubicBezTo>
                    <a:cubicBezTo>
                      <a:pt x="381" y="66"/>
                      <a:pt x="382" y="67"/>
                      <a:pt x="384" y="68"/>
                    </a:cubicBezTo>
                    <a:cubicBezTo>
                      <a:pt x="383" y="69"/>
                      <a:pt x="382" y="70"/>
                      <a:pt x="380" y="70"/>
                    </a:cubicBezTo>
                    <a:cubicBezTo>
                      <a:pt x="380" y="70"/>
                      <a:pt x="380" y="70"/>
                      <a:pt x="380" y="70"/>
                    </a:cubicBezTo>
                    <a:cubicBezTo>
                      <a:pt x="380" y="67"/>
                      <a:pt x="379" y="66"/>
                      <a:pt x="376" y="64"/>
                    </a:cubicBezTo>
                    <a:cubicBezTo>
                      <a:pt x="376" y="64"/>
                      <a:pt x="376" y="64"/>
                      <a:pt x="376" y="64"/>
                    </a:cubicBezTo>
                    <a:cubicBezTo>
                      <a:pt x="377" y="63"/>
                      <a:pt x="378" y="63"/>
                      <a:pt x="378" y="63"/>
                    </a:cubicBezTo>
                    <a:cubicBezTo>
                      <a:pt x="380" y="62"/>
                      <a:pt x="381" y="61"/>
                      <a:pt x="383" y="59"/>
                    </a:cubicBezTo>
                    <a:cubicBezTo>
                      <a:pt x="383" y="59"/>
                      <a:pt x="383" y="58"/>
                      <a:pt x="384" y="58"/>
                    </a:cubicBezTo>
                    <a:cubicBezTo>
                      <a:pt x="384" y="58"/>
                      <a:pt x="385" y="57"/>
                      <a:pt x="385" y="57"/>
                    </a:cubicBezTo>
                    <a:cubicBezTo>
                      <a:pt x="385" y="58"/>
                      <a:pt x="385" y="58"/>
                      <a:pt x="386" y="59"/>
                    </a:cubicBezTo>
                    <a:cubicBezTo>
                      <a:pt x="385" y="59"/>
                      <a:pt x="384" y="59"/>
                      <a:pt x="383" y="60"/>
                    </a:cubicBezTo>
                    <a:close/>
                    <a:moveTo>
                      <a:pt x="196" y="524"/>
                    </a:moveTo>
                    <a:cubicBezTo>
                      <a:pt x="198" y="525"/>
                      <a:pt x="199" y="525"/>
                      <a:pt x="200" y="525"/>
                    </a:cubicBezTo>
                    <a:cubicBezTo>
                      <a:pt x="194" y="529"/>
                      <a:pt x="187" y="531"/>
                      <a:pt x="179" y="534"/>
                    </a:cubicBezTo>
                    <a:cubicBezTo>
                      <a:pt x="175" y="535"/>
                      <a:pt x="171" y="535"/>
                      <a:pt x="166" y="536"/>
                    </a:cubicBezTo>
                    <a:cubicBezTo>
                      <a:pt x="165" y="536"/>
                      <a:pt x="163" y="537"/>
                      <a:pt x="161" y="537"/>
                    </a:cubicBezTo>
                    <a:cubicBezTo>
                      <a:pt x="161" y="537"/>
                      <a:pt x="162" y="537"/>
                      <a:pt x="162" y="537"/>
                    </a:cubicBezTo>
                    <a:cubicBezTo>
                      <a:pt x="163" y="536"/>
                      <a:pt x="165" y="536"/>
                      <a:pt x="166" y="535"/>
                    </a:cubicBezTo>
                    <a:cubicBezTo>
                      <a:pt x="171" y="534"/>
                      <a:pt x="176" y="532"/>
                      <a:pt x="179" y="528"/>
                    </a:cubicBezTo>
                    <a:cubicBezTo>
                      <a:pt x="180" y="527"/>
                      <a:pt x="182" y="525"/>
                      <a:pt x="183" y="522"/>
                    </a:cubicBezTo>
                    <a:cubicBezTo>
                      <a:pt x="184" y="520"/>
                      <a:pt x="187" y="516"/>
                      <a:pt x="188" y="514"/>
                    </a:cubicBezTo>
                    <a:cubicBezTo>
                      <a:pt x="188" y="514"/>
                      <a:pt x="188" y="514"/>
                      <a:pt x="188" y="514"/>
                    </a:cubicBezTo>
                    <a:cubicBezTo>
                      <a:pt x="189" y="515"/>
                      <a:pt x="189" y="515"/>
                      <a:pt x="189" y="516"/>
                    </a:cubicBezTo>
                    <a:cubicBezTo>
                      <a:pt x="191" y="519"/>
                      <a:pt x="193" y="522"/>
                      <a:pt x="196" y="524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9A84CAE-6BA4-4EC3-BF20-046A0DDD72CA}"/>
                  </a:ext>
                </a:extLst>
              </p:cNvPr>
              <p:cNvGrpSpPr/>
              <p:nvPr/>
            </p:nvGrpSpPr>
            <p:grpSpPr>
              <a:xfrm>
                <a:off x="-799107" y="1075734"/>
                <a:ext cx="1208571" cy="1660031"/>
                <a:chOff x="-799107" y="1075734"/>
                <a:chExt cx="1208571" cy="1660031"/>
              </a:xfrm>
              <a:grpFill/>
            </p:grpSpPr>
            <p:sp>
              <p:nvSpPr>
                <p:cNvPr id="126" name="Freeform 6">
                  <a:extLst>
                    <a:ext uri="{FF2B5EF4-FFF2-40B4-BE49-F238E27FC236}">
                      <a16:creationId xmlns:a16="http://schemas.microsoft.com/office/drawing/2014/main" id="{645C4114-3E79-4637-9372-5CB307196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9107" y="1944035"/>
                  <a:ext cx="17125" cy="26799"/>
                </a:xfrm>
                <a:custGeom>
                  <a:avLst/>
                  <a:gdLst>
                    <a:gd name="T0" fmla="*/ 8 w 9"/>
                    <a:gd name="T1" fmla="*/ 5 h 15"/>
                    <a:gd name="T2" fmla="*/ 7 w 9"/>
                    <a:gd name="T3" fmla="*/ 2 h 15"/>
                    <a:gd name="T4" fmla="*/ 3 w 9"/>
                    <a:gd name="T5" fmla="*/ 0 h 15"/>
                    <a:gd name="T6" fmla="*/ 3 w 9"/>
                    <a:gd name="T7" fmla="*/ 3 h 15"/>
                    <a:gd name="T8" fmla="*/ 2 w 9"/>
                    <a:gd name="T9" fmla="*/ 4 h 15"/>
                    <a:gd name="T10" fmla="*/ 2 w 9"/>
                    <a:gd name="T11" fmla="*/ 7 h 15"/>
                    <a:gd name="T12" fmla="*/ 3 w 9"/>
                    <a:gd name="T13" fmla="*/ 7 h 15"/>
                    <a:gd name="T14" fmla="*/ 1 w 9"/>
                    <a:gd name="T15" fmla="*/ 8 h 15"/>
                    <a:gd name="T16" fmla="*/ 1 w 9"/>
                    <a:gd name="T17" fmla="*/ 13 h 15"/>
                    <a:gd name="T18" fmla="*/ 4 w 9"/>
                    <a:gd name="T19" fmla="*/ 15 h 15"/>
                    <a:gd name="T20" fmla="*/ 7 w 9"/>
                    <a:gd name="T21" fmla="*/ 14 h 15"/>
                    <a:gd name="T22" fmla="*/ 9 w 9"/>
                    <a:gd name="T23" fmla="*/ 10 h 15"/>
                    <a:gd name="T24" fmla="*/ 7 w 9"/>
                    <a:gd name="T25" fmla="*/ 8 h 15"/>
                    <a:gd name="T26" fmla="*/ 8 w 9"/>
                    <a:gd name="T27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15">
                      <a:moveTo>
                        <a:pt x="8" y="5"/>
                      </a:moveTo>
                      <a:cubicBezTo>
                        <a:pt x="8" y="4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3" y="0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2" y="4"/>
                      </a:cubicBezTo>
                      <a:cubicBezTo>
                        <a:pt x="2" y="4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3" y="7"/>
                      </a:cubicBezTo>
                      <a:cubicBezTo>
                        <a:pt x="2" y="7"/>
                        <a:pt x="2" y="8"/>
                        <a:pt x="1" y="8"/>
                      </a:cubicBezTo>
                      <a:cubicBezTo>
                        <a:pt x="0" y="10"/>
                        <a:pt x="0" y="11"/>
                        <a:pt x="1" y="13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5" y="15"/>
                        <a:pt x="6" y="14"/>
                        <a:pt x="7" y="14"/>
                      </a:cubicBezTo>
                      <a:cubicBezTo>
                        <a:pt x="8" y="13"/>
                        <a:pt x="9" y="12"/>
                        <a:pt x="9" y="10"/>
                      </a:cubicBezTo>
                      <a:cubicBezTo>
                        <a:pt x="9" y="9"/>
                        <a:pt x="8" y="8"/>
                        <a:pt x="7" y="8"/>
                      </a:cubicBezTo>
                      <a:cubicBezTo>
                        <a:pt x="8" y="7"/>
                        <a:pt x="8" y="6"/>
                        <a:pt x="8" y="5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7">
                  <a:extLst>
                    <a:ext uri="{FF2B5EF4-FFF2-40B4-BE49-F238E27FC236}">
                      <a16:creationId xmlns:a16="http://schemas.microsoft.com/office/drawing/2014/main" id="{28D0F2D9-3610-4EDA-9B23-CC4AEF1E9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249" y="1134693"/>
                  <a:ext cx="32620" cy="40582"/>
                </a:xfrm>
                <a:custGeom>
                  <a:avLst/>
                  <a:gdLst>
                    <a:gd name="T0" fmla="*/ 13 w 17"/>
                    <a:gd name="T1" fmla="*/ 10 h 23"/>
                    <a:gd name="T2" fmla="*/ 11 w 17"/>
                    <a:gd name="T3" fmla="*/ 6 h 23"/>
                    <a:gd name="T4" fmla="*/ 11 w 17"/>
                    <a:gd name="T5" fmla="*/ 6 h 23"/>
                    <a:gd name="T6" fmla="*/ 5 w 17"/>
                    <a:gd name="T7" fmla="*/ 0 h 23"/>
                    <a:gd name="T8" fmla="*/ 3 w 17"/>
                    <a:gd name="T9" fmla="*/ 1 h 23"/>
                    <a:gd name="T10" fmla="*/ 1 w 17"/>
                    <a:gd name="T11" fmla="*/ 4 h 23"/>
                    <a:gd name="T12" fmla="*/ 3 w 17"/>
                    <a:gd name="T13" fmla="*/ 9 h 23"/>
                    <a:gd name="T14" fmla="*/ 4 w 17"/>
                    <a:gd name="T15" fmla="*/ 9 h 23"/>
                    <a:gd name="T16" fmla="*/ 4 w 17"/>
                    <a:gd name="T17" fmla="*/ 11 h 23"/>
                    <a:gd name="T18" fmla="*/ 6 w 17"/>
                    <a:gd name="T19" fmla="*/ 17 h 23"/>
                    <a:gd name="T20" fmla="*/ 9 w 17"/>
                    <a:gd name="T21" fmla="*/ 19 h 23"/>
                    <a:gd name="T22" fmla="*/ 11 w 17"/>
                    <a:gd name="T23" fmla="*/ 21 h 23"/>
                    <a:gd name="T24" fmla="*/ 12 w 17"/>
                    <a:gd name="T25" fmla="*/ 22 h 23"/>
                    <a:gd name="T26" fmla="*/ 13 w 17"/>
                    <a:gd name="T27" fmla="*/ 22 h 23"/>
                    <a:gd name="T28" fmla="*/ 13 w 17"/>
                    <a:gd name="T29" fmla="*/ 22 h 23"/>
                    <a:gd name="T30" fmla="*/ 16 w 17"/>
                    <a:gd name="T31" fmla="*/ 23 h 23"/>
                    <a:gd name="T32" fmla="*/ 17 w 17"/>
                    <a:gd name="T33" fmla="*/ 20 h 23"/>
                    <a:gd name="T34" fmla="*/ 15 w 17"/>
                    <a:gd name="T35" fmla="*/ 14 h 23"/>
                    <a:gd name="T36" fmla="*/ 14 w 17"/>
                    <a:gd name="T37" fmla="*/ 12 h 23"/>
                    <a:gd name="T38" fmla="*/ 13 w 17"/>
                    <a:gd name="T3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" h="23">
                      <a:moveTo>
                        <a:pt x="13" y="10"/>
                      </a:moveTo>
                      <a:cubicBezTo>
                        <a:pt x="12" y="9"/>
                        <a:pt x="12" y="8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0" y="4"/>
                        <a:pt x="8" y="0"/>
                        <a:pt x="5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1"/>
                        <a:pt x="1" y="3"/>
                        <a:pt x="1" y="4"/>
                      </a:cubicBezTo>
                      <a:cubicBezTo>
                        <a:pt x="0" y="6"/>
                        <a:pt x="2" y="7"/>
                        <a:pt x="3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10"/>
                        <a:pt x="4" y="11"/>
                      </a:cubicBezTo>
                      <a:cubicBezTo>
                        <a:pt x="4" y="13"/>
                        <a:pt x="4" y="15"/>
                        <a:pt x="6" y="17"/>
                      </a:cubicBezTo>
                      <a:cubicBezTo>
                        <a:pt x="7" y="18"/>
                        <a:pt x="8" y="19"/>
                        <a:pt x="9" y="19"/>
                      </a:cubicBezTo>
                      <a:cubicBezTo>
                        <a:pt x="10" y="20"/>
                        <a:pt x="11" y="20"/>
                        <a:pt x="11" y="21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17"/>
                        <a:pt x="16" y="15"/>
                        <a:pt x="15" y="14"/>
                      </a:cubicBezTo>
                      <a:cubicBezTo>
                        <a:pt x="14" y="13"/>
                        <a:pt x="14" y="13"/>
                        <a:pt x="14" y="12"/>
                      </a:cubicBezTo>
                      <a:cubicBezTo>
                        <a:pt x="13" y="11"/>
                        <a:pt x="13" y="11"/>
                        <a:pt x="13" y="1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Freeform 8">
                  <a:extLst>
                    <a:ext uri="{FF2B5EF4-FFF2-40B4-BE49-F238E27FC236}">
                      <a16:creationId xmlns:a16="http://schemas.microsoft.com/office/drawing/2014/main" id="{B261F839-8C7E-472A-B2E7-2A4A13080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37" y="1218919"/>
                  <a:ext cx="74210" cy="62021"/>
                </a:xfrm>
                <a:custGeom>
                  <a:avLst/>
                  <a:gdLst>
                    <a:gd name="T0" fmla="*/ 5 w 39"/>
                    <a:gd name="T1" fmla="*/ 19 h 35"/>
                    <a:gd name="T2" fmla="*/ 8 w 39"/>
                    <a:gd name="T3" fmla="*/ 22 h 35"/>
                    <a:gd name="T4" fmla="*/ 9 w 39"/>
                    <a:gd name="T5" fmla="*/ 26 h 35"/>
                    <a:gd name="T6" fmla="*/ 19 w 39"/>
                    <a:gd name="T7" fmla="*/ 35 h 35"/>
                    <a:gd name="T8" fmla="*/ 19 w 39"/>
                    <a:gd name="T9" fmla="*/ 35 h 35"/>
                    <a:gd name="T10" fmla="*/ 26 w 39"/>
                    <a:gd name="T11" fmla="*/ 32 h 35"/>
                    <a:gd name="T12" fmla="*/ 26 w 39"/>
                    <a:gd name="T13" fmla="*/ 33 h 35"/>
                    <a:gd name="T14" fmla="*/ 29 w 39"/>
                    <a:gd name="T15" fmla="*/ 33 h 35"/>
                    <a:gd name="T16" fmla="*/ 34 w 39"/>
                    <a:gd name="T17" fmla="*/ 29 h 35"/>
                    <a:gd name="T18" fmla="*/ 34 w 39"/>
                    <a:gd name="T19" fmla="*/ 28 h 35"/>
                    <a:gd name="T20" fmla="*/ 35 w 39"/>
                    <a:gd name="T21" fmla="*/ 27 h 35"/>
                    <a:gd name="T22" fmla="*/ 38 w 39"/>
                    <a:gd name="T23" fmla="*/ 25 h 35"/>
                    <a:gd name="T24" fmla="*/ 39 w 39"/>
                    <a:gd name="T25" fmla="*/ 21 h 35"/>
                    <a:gd name="T26" fmla="*/ 34 w 39"/>
                    <a:gd name="T27" fmla="*/ 19 h 35"/>
                    <a:gd name="T28" fmla="*/ 33 w 39"/>
                    <a:gd name="T29" fmla="*/ 19 h 35"/>
                    <a:gd name="T30" fmla="*/ 33 w 39"/>
                    <a:gd name="T31" fmla="*/ 18 h 35"/>
                    <a:gd name="T32" fmla="*/ 29 w 39"/>
                    <a:gd name="T33" fmla="*/ 15 h 35"/>
                    <a:gd name="T34" fmla="*/ 28 w 39"/>
                    <a:gd name="T35" fmla="*/ 15 h 35"/>
                    <a:gd name="T36" fmla="*/ 27 w 39"/>
                    <a:gd name="T37" fmla="*/ 16 h 35"/>
                    <a:gd name="T38" fmla="*/ 17 w 39"/>
                    <a:gd name="T39" fmla="*/ 3 h 35"/>
                    <a:gd name="T40" fmla="*/ 8 w 39"/>
                    <a:gd name="T41" fmla="*/ 0 h 35"/>
                    <a:gd name="T42" fmla="*/ 7 w 39"/>
                    <a:gd name="T43" fmla="*/ 0 h 35"/>
                    <a:gd name="T44" fmla="*/ 2 w 39"/>
                    <a:gd name="T45" fmla="*/ 3 h 35"/>
                    <a:gd name="T46" fmla="*/ 1 w 39"/>
                    <a:gd name="T47" fmla="*/ 12 h 35"/>
                    <a:gd name="T48" fmla="*/ 5 w 39"/>
                    <a:gd name="T49" fmla="*/ 1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" h="35">
                      <a:moveTo>
                        <a:pt x="5" y="19"/>
                      </a:moveTo>
                      <a:cubicBezTo>
                        <a:pt x="6" y="20"/>
                        <a:pt x="7" y="21"/>
                        <a:pt x="8" y="22"/>
                      </a:cubicBezTo>
                      <a:cubicBezTo>
                        <a:pt x="8" y="23"/>
                        <a:pt x="9" y="24"/>
                        <a:pt x="9" y="26"/>
                      </a:cubicBezTo>
                      <a:cubicBezTo>
                        <a:pt x="11" y="30"/>
                        <a:pt x="13" y="35"/>
                        <a:pt x="19" y="35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22" y="35"/>
                        <a:pt x="24" y="34"/>
                        <a:pt x="26" y="32"/>
                      </a:cubicBezTo>
                      <a:cubicBezTo>
                        <a:pt x="26" y="33"/>
                        <a:pt x="26" y="33"/>
                        <a:pt x="26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33" y="33"/>
                        <a:pt x="33" y="30"/>
                        <a:pt x="34" y="29"/>
                      </a:cubicBezTo>
                      <a:cubicBezTo>
                        <a:pt x="34" y="28"/>
                        <a:pt x="34" y="28"/>
                        <a:pt x="34" y="28"/>
                      </a:cubicBezTo>
                      <a:cubicBezTo>
                        <a:pt x="34" y="28"/>
                        <a:pt x="35" y="28"/>
                        <a:pt x="35" y="27"/>
                      </a:cubicBezTo>
                      <a:cubicBezTo>
                        <a:pt x="36" y="27"/>
                        <a:pt x="38" y="27"/>
                        <a:pt x="38" y="25"/>
                      </a:cubicBezTo>
                      <a:cubicBezTo>
                        <a:pt x="39" y="23"/>
                        <a:pt x="39" y="22"/>
                        <a:pt x="39" y="21"/>
                      </a:cubicBezTo>
                      <a:cubicBezTo>
                        <a:pt x="38" y="19"/>
                        <a:pt x="36" y="19"/>
                        <a:pt x="34" y="19"/>
                      </a:cubicBezTo>
                      <a:cubicBezTo>
                        <a:pt x="34" y="19"/>
                        <a:pt x="34" y="19"/>
                        <a:pt x="33" y="19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7"/>
                        <a:pt x="32" y="15"/>
                        <a:pt x="29" y="15"/>
                      </a:cubicBezTo>
                      <a:cubicBezTo>
                        <a:pt x="29" y="15"/>
                        <a:pt x="28" y="15"/>
                        <a:pt x="28" y="15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5" y="10"/>
                        <a:pt x="22" y="6"/>
                        <a:pt x="17" y="3"/>
                      </a:cubicBezTo>
                      <a:cubicBezTo>
                        <a:pt x="15" y="2"/>
                        <a:pt x="12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5" y="0"/>
                        <a:pt x="4" y="1"/>
                        <a:pt x="2" y="3"/>
                      </a:cubicBezTo>
                      <a:cubicBezTo>
                        <a:pt x="1" y="6"/>
                        <a:pt x="0" y="9"/>
                        <a:pt x="1" y="12"/>
                      </a:cubicBezTo>
                      <a:cubicBezTo>
                        <a:pt x="2" y="15"/>
                        <a:pt x="4" y="17"/>
                        <a:pt x="5" y="1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9">
                  <a:extLst>
                    <a:ext uri="{FF2B5EF4-FFF2-40B4-BE49-F238E27FC236}">
                      <a16:creationId xmlns:a16="http://schemas.microsoft.com/office/drawing/2014/main" id="{3142AF6B-C6B0-4031-A7AB-A7F2F5E6AF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245" y="1121676"/>
                  <a:ext cx="141081" cy="120214"/>
                </a:xfrm>
                <a:custGeom>
                  <a:avLst/>
                  <a:gdLst>
                    <a:gd name="T0" fmla="*/ 13 w 74"/>
                    <a:gd name="T1" fmla="*/ 52 h 67"/>
                    <a:gd name="T2" fmla="*/ 19 w 74"/>
                    <a:gd name="T3" fmla="*/ 59 h 67"/>
                    <a:gd name="T4" fmla="*/ 29 w 74"/>
                    <a:gd name="T5" fmla="*/ 61 h 67"/>
                    <a:gd name="T6" fmla="*/ 35 w 74"/>
                    <a:gd name="T7" fmla="*/ 56 h 67"/>
                    <a:gd name="T8" fmla="*/ 42 w 74"/>
                    <a:gd name="T9" fmla="*/ 53 h 67"/>
                    <a:gd name="T10" fmla="*/ 46 w 74"/>
                    <a:gd name="T11" fmla="*/ 60 h 67"/>
                    <a:gd name="T12" fmla="*/ 54 w 74"/>
                    <a:gd name="T13" fmla="*/ 67 h 67"/>
                    <a:gd name="T14" fmla="*/ 67 w 74"/>
                    <a:gd name="T15" fmla="*/ 62 h 67"/>
                    <a:gd name="T16" fmla="*/ 67 w 74"/>
                    <a:gd name="T17" fmla="*/ 59 h 67"/>
                    <a:gd name="T18" fmla="*/ 73 w 74"/>
                    <a:gd name="T19" fmla="*/ 47 h 67"/>
                    <a:gd name="T20" fmla="*/ 66 w 74"/>
                    <a:gd name="T21" fmla="*/ 45 h 67"/>
                    <a:gd name="T22" fmla="*/ 60 w 74"/>
                    <a:gd name="T23" fmla="*/ 51 h 67"/>
                    <a:gd name="T24" fmla="*/ 59 w 74"/>
                    <a:gd name="T25" fmla="*/ 46 h 67"/>
                    <a:gd name="T26" fmla="*/ 60 w 74"/>
                    <a:gd name="T27" fmla="*/ 38 h 67"/>
                    <a:gd name="T28" fmla="*/ 58 w 74"/>
                    <a:gd name="T29" fmla="*/ 29 h 67"/>
                    <a:gd name="T30" fmla="*/ 57 w 74"/>
                    <a:gd name="T31" fmla="*/ 29 h 67"/>
                    <a:gd name="T32" fmla="*/ 50 w 74"/>
                    <a:gd name="T33" fmla="*/ 27 h 67"/>
                    <a:gd name="T34" fmla="*/ 46 w 74"/>
                    <a:gd name="T35" fmla="*/ 35 h 67"/>
                    <a:gd name="T36" fmla="*/ 35 w 74"/>
                    <a:gd name="T37" fmla="*/ 40 h 67"/>
                    <a:gd name="T38" fmla="*/ 33 w 74"/>
                    <a:gd name="T39" fmla="*/ 40 h 67"/>
                    <a:gd name="T40" fmla="*/ 36 w 74"/>
                    <a:gd name="T41" fmla="*/ 36 h 67"/>
                    <a:gd name="T42" fmla="*/ 38 w 74"/>
                    <a:gd name="T43" fmla="*/ 23 h 67"/>
                    <a:gd name="T44" fmla="*/ 34 w 74"/>
                    <a:gd name="T45" fmla="*/ 19 h 67"/>
                    <a:gd name="T46" fmla="*/ 39 w 74"/>
                    <a:gd name="T47" fmla="*/ 20 h 67"/>
                    <a:gd name="T48" fmla="*/ 44 w 74"/>
                    <a:gd name="T49" fmla="*/ 9 h 67"/>
                    <a:gd name="T50" fmla="*/ 37 w 74"/>
                    <a:gd name="T51" fmla="*/ 3 h 67"/>
                    <a:gd name="T52" fmla="*/ 28 w 74"/>
                    <a:gd name="T53" fmla="*/ 1 h 67"/>
                    <a:gd name="T54" fmla="*/ 26 w 74"/>
                    <a:gd name="T55" fmla="*/ 11 h 67"/>
                    <a:gd name="T56" fmla="*/ 29 w 74"/>
                    <a:gd name="T57" fmla="*/ 13 h 67"/>
                    <a:gd name="T58" fmla="*/ 22 w 74"/>
                    <a:gd name="T59" fmla="*/ 10 h 67"/>
                    <a:gd name="T60" fmla="*/ 6 w 74"/>
                    <a:gd name="T61" fmla="*/ 16 h 67"/>
                    <a:gd name="T62" fmla="*/ 2 w 74"/>
                    <a:gd name="T63" fmla="*/ 33 h 67"/>
                    <a:gd name="T64" fmla="*/ 9 w 74"/>
                    <a:gd name="T65" fmla="*/ 53 h 67"/>
                    <a:gd name="T66" fmla="*/ 17 w 74"/>
                    <a:gd name="T67" fmla="*/ 40 h 67"/>
                    <a:gd name="T68" fmla="*/ 16 w 74"/>
                    <a:gd name="T69" fmla="*/ 44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4" h="67">
                      <a:moveTo>
                        <a:pt x="9" y="53"/>
                      </a:moveTo>
                      <a:cubicBezTo>
                        <a:pt x="10" y="53"/>
                        <a:pt x="12" y="53"/>
                        <a:pt x="13" y="52"/>
                      </a:cubicBezTo>
                      <a:cubicBezTo>
                        <a:pt x="14" y="51"/>
                        <a:pt x="15" y="50"/>
                        <a:pt x="15" y="49"/>
                      </a:cubicBezTo>
                      <a:cubicBezTo>
                        <a:pt x="15" y="52"/>
                        <a:pt x="16" y="56"/>
                        <a:pt x="19" y="59"/>
                      </a:cubicBezTo>
                      <a:cubicBezTo>
                        <a:pt x="21" y="60"/>
                        <a:pt x="24" y="61"/>
                        <a:pt x="27" y="61"/>
                      </a:cubicBezTo>
                      <a:cubicBezTo>
                        <a:pt x="27" y="61"/>
                        <a:pt x="28" y="61"/>
                        <a:pt x="29" y="61"/>
                      </a:cubicBezTo>
                      <a:cubicBezTo>
                        <a:pt x="31" y="61"/>
                        <a:pt x="32" y="59"/>
                        <a:pt x="33" y="58"/>
                      </a:cubicBezTo>
                      <a:cubicBezTo>
                        <a:pt x="34" y="57"/>
                        <a:pt x="35" y="57"/>
                        <a:pt x="35" y="56"/>
                      </a:cubicBezTo>
                      <a:cubicBezTo>
                        <a:pt x="36" y="56"/>
                        <a:pt x="37" y="56"/>
                        <a:pt x="38" y="55"/>
                      </a:cubicBezTo>
                      <a:cubicBezTo>
                        <a:pt x="39" y="54"/>
                        <a:pt x="41" y="53"/>
                        <a:pt x="42" y="53"/>
                      </a:cubicBezTo>
                      <a:cubicBezTo>
                        <a:pt x="42" y="54"/>
                        <a:pt x="43" y="56"/>
                        <a:pt x="44" y="57"/>
                      </a:cubicBezTo>
                      <a:cubicBezTo>
                        <a:pt x="44" y="58"/>
                        <a:pt x="45" y="59"/>
                        <a:pt x="46" y="60"/>
                      </a:cubicBezTo>
                      <a:cubicBezTo>
                        <a:pt x="46" y="60"/>
                        <a:pt x="46" y="61"/>
                        <a:pt x="47" y="61"/>
                      </a:cubicBezTo>
                      <a:cubicBezTo>
                        <a:pt x="48" y="63"/>
                        <a:pt x="50" y="66"/>
                        <a:pt x="54" y="67"/>
                      </a:cubicBezTo>
                      <a:cubicBezTo>
                        <a:pt x="55" y="67"/>
                        <a:pt x="56" y="67"/>
                        <a:pt x="57" y="67"/>
                      </a:cubicBezTo>
                      <a:cubicBezTo>
                        <a:pt x="60" y="67"/>
                        <a:pt x="65" y="66"/>
                        <a:pt x="67" y="62"/>
                      </a:cubicBezTo>
                      <a:cubicBezTo>
                        <a:pt x="67" y="61"/>
                        <a:pt x="67" y="60"/>
                        <a:pt x="67" y="59"/>
                      </a:cubicBezTo>
                      <a:cubicBezTo>
                        <a:pt x="67" y="59"/>
                        <a:pt x="67" y="59"/>
                        <a:pt x="67" y="59"/>
                      </a:cubicBezTo>
                      <a:cubicBezTo>
                        <a:pt x="69" y="59"/>
                        <a:pt x="70" y="59"/>
                        <a:pt x="71" y="58"/>
                      </a:cubicBezTo>
                      <a:cubicBezTo>
                        <a:pt x="74" y="55"/>
                        <a:pt x="74" y="51"/>
                        <a:pt x="73" y="47"/>
                      </a:cubicBezTo>
                      <a:cubicBezTo>
                        <a:pt x="73" y="46"/>
                        <a:pt x="73" y="44"/>
                        <a:pt x="69" y="44"/>
                      </a:cubicBezTo>
                      <a:cubicBezTo>
                        <a:pt x="69" y="44"/>
                        <a:pt x="67" y="44"/>
                        <a:pt x="66" y="45"/>
                      </a:cubicBezTo>
                      <a:cubicBezTo>
                        <a:pt x="64" y="45"/>
                        <a:pt x="62" y="46"/>
                        <a:pt x="61" y="48"/>
                      </a:cubicBezTo>
                      <a:cubicBezTo>
                        <a:pt x="61" y="49"/>
                        <a:pt x="60" y="50"/>
                        <a:pt x="60" y="51"/>
                      </a:cubicBezTo>
                      <a:cubicBezTo>
                        <a:pt x="60" y="51"/>
                        <a:pt x="60" y="50"/>
                        <a:pt x="59" y="50"/>
                      </a:cubicBezTo>
                      <a:cubicBezTo>
                        <a:pt x="59" y="49"/>
                        <a:pt x="59" y="48"/>
                        <a:pt x="59" y="46"/>
                      </a:cubicBezTo>
                      <a:cubicBezTo>
                        <a:pt x="59" y="44"/>
                        <a:pt x="59" y="41"/>
                        <a:pt x="57" y="39"/>
                      </a:cubicBezTo>
                      <a:cubicBezTo>
                        <a:pt x="58" y="39"/>
                        <a:pt x="59" y="38"/>
                        <a:pt x="60" y="38"/>
                      </a:cubicBezTo>
                      <a:cubicBezTo>
                        <a:pt x="61" y="37"/>
                        <a:pt x="62" y="35"/>
                        <a:pt x="62" y="34"/>
                      </a:cubicBezTo>
                      <a:cubicBezTo>
                        <a:pt x="61" y="32"/>
                        <a:pt x="59" y="30"/>
                        <a:pt x="58" y="29"/>
                      </a:cubicBezTo>
                      <a:cubicBezTo>
                        <a:pt x="56" y="31"/>
                        <a:pt x="56" y="31"/>
                        <a:pt x="56" y="31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6" y="28"/>
                        <a:pt x="54" y="26"/>
                        <a:pt x="52" y="26"/>
                      </a:cubicBezTo>
                      <a:cubicBezTo>
                        <a:pt x="51" y="26"/>
                        <a:pt x="51" y="26"/>
                        <a:pt x="50" y="27"/>
                      </a:cubicBezTo>
                      <a:cubicBezTo>
                        <a:pt x="47" y="27"/>
                        <a:pt x="46" y="30"/>
                        <a:pt x="46" y="33"/>
                      </a:cubicBezTo>
                      <a:cubicBezTo>
                        <a:pt x="46" y="33"/>
                        <a:pt x="46" y="34"/>
                        <a:pt x="46" y="35"/>
                      </a:cubicBezTo>
                      <a:cubicBezTo>
                        <a:pt x="44" y="35"/>
                        <a:pt x="42" y="36"/>
                        <a:pt x="40" y="37"/>
                      </a:cubicBezTo>
                      <a:cubicBezTo>
                        <a:pt x="38" y="39"/>
                        <a:pt x="36" y="40"/>
                        <a:pt x="35" y="40"/>
                      </a:cubicBez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3" y="40"/>
                        <a:pt x="33" y="40"/>
                        <a:pt x="33" y="40"/>
                      </a:cubicBezTo>
                      <a:cubicBezTo>
                        <a:pt x="33" y="40"/>
                        <a:pt x="33" y="40"/>
                        <a:pt x="33" y="39"/>
                      </a:cubicBezTo>
                      <a:cubicBezTo>
                        <a:pt x="33" y="38"/>
                        <a:pt x="35" y="37"/>
                        <a:pt x="36" y="36"/>
                      </a:cubicBezTo>
                      <a:cubicBezTo>
                        <a:pt x="39" y="34"/>
                        <a:pt x="44" y="31"/>
                        <a:pt x="42" y="26"/>
                      </a:cubicBezTo>
                      <a:cubicBezTo>
                        <a:pt x="41" y="24"/>
                        <a:pt x="39" y="23"/>
                        <a:pt x="38" y="23"/>
                      </a:cubicBezTo>
                      <a:cubicBezTo>
                        <a:pt x="37" y="22"/>
                        <a:pt x="36" y="22"/>
                        <a:pt x="36" y="21"/>
                      </a:cubicBezTo>
                      <a:cubicBezTo>
                        <a:pt x="35" y="21"/>
                        <a:pt x="35" y="20"/>
                        <a:pt x="34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6" y="20"/>
                        <a:pt x="37" y="20"/>
                        <a:pt x="39" y="20"/>
                      </a:cubicBezTo>
                      <a:cubicBezTo>
                        <a:pt x="40" y="20"/>
                        <a:pt x="41" y="20"/>
                        <a:pt x="42" y="19"/>
                      </a:cubicBezTo>
                      <a:cubicBezTo>
                        <a:pt x="45" y="17"/>
                        <a:pt x="46" y="13"/>
                        <a:pt x="44" y="9"/>
                      </a:cubicBezTo>
                      <a:cubicBezTo>
                        <a:pt x="43" y="5"/>
                        <a:pt x="40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6" y="1"/>
                        <a:pt x="34" y="0"/>
                        <a:pt x="31" y="0"/>
                      </a:cubicBezTo>
                      <a:cubicBezTo>
                        <a:pt x="30" y="0"/>
                        <a:pt x="29" y="0"/>
                        <a:pt x="28" y="1"/>
                      </a:cubicBezTo>
                      <a:cubicBezTo>
                        <a:pt x="26" y="2"/>
                        <a:pt x="25" y="4"/>
                        <a:pt x="25" y="6"/>
                      </a:cubicBezTo>
                      <a:cubicBezTo>
                        <a:pt x="24" y="8"/>
                        <a:pt x="25" y="9"/>
                        <a:pt x="26" y="11"/>
                      </a:cubicBezTo>
                      <a:cubicBezTo>
                        <a:pt x="27" y="12"/>
                        <a:pt x="28" y="12"/>
                        <a:pt x="28" y="12"/>
                      </a:cubicBezTo>
                      <a:cubicBezTo>
                        <a:pt x="28" y="12"/>
                        <a:pt x="29" y="13"/>
                        <a:pt x="29" y="13"/>
                      </a:cubicBezTo>
                      <a:cubicBezTo>
                        <a:pt x="29" y="13"/>
                        <a:pt x="29" y="13"/>
                        <a:pt x="29" y="14"/>
                      </a:cubicBezTo>
                      <a:cubicBezTo>
                        <a:pt x="27" y="12"/>
                        <a:pt x="25" y="11"/>
                        <a:pt x="22" y="10"/>
                      </a:cubicBezTo>
                      <a:cubicBezTo>
                        <a:pt x="21" y="10"/>
                        <a:pt x="20" y="10"/>
                        <a:pt x="19" y="10"/>
                      </a:cubicBezTo>
                      <a:cubicBezTo>
                        <a:pt x="14" y="10"/>
                        <a:pt x="9" y="13"/>
                        <a:pt x="6" y="16"/>
                      </a:cubicBezTo>
                      <a:cubicBezTo>
                        <a:pt x="3" y="20"/>
                        <a:pt x="3" y="24"/>
                        <a:pt x="2" y="28"/>
                      </a:cubicBezTo>
                      <a:cubicBezTo>
                        <a:pt x="2" y="30"/>
                        <a:pt x="2" y="32"/>
                        <a:pt x="2" y="33"/>
                      </a:cubicBezTo>
                      <a:cubicBezTo>
                        <a:pt x="1" y="36"/>
                        <a:pt x="0" y="42"/>
                        <a:pt x="2" y="47"/>
                      </a:cubicBezTo>
                      <a:cubicBezTo>
                        <a:pt x="3" y="51"/>
                        <a:pt x="6" y="53"/>
                        <a:pt x="9" y="53"/>
                      </a:cubicBezTo>
                      <a:close/>
                      <a:moveTo>
                        <a:pt x="16" y="42"/>
                      </a:moveTo>
                      <a:cubicBezTo>
                        <a:pt x="17" y="41"/>
                        <a:pt x="17" y="41"/>
                        <a:pt x="17" y="40"/>
                      </a:cubicBezTo>
                      <a:cubicBezTo>
                        <a:pt x="17" y="41"/>
                        <a:pt x="17" y="43"/>
                        <a:pt x="16" y="44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6" y="43"/>
                        <a:pt x="16" y="43"/>
                        <a:pt x="16" y="42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10">
                  <a:extLst>
                    <a:ext uri="{FF2B5EF4-FFF2-40B4-BE49-F238E27FC236}">
                      <a16:creationId xmlns:a16="http://schemas.microsoft.com/office/drawing/2014/main" id="{61E3CA48-3F56-4B1D-91F4-9BCC123893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25" y="1243422"/>
                  <a:ext cx="34251" cy="50536"/>
                </a:xfrm>
                <a:custGeom>
                  <a:avLst/>
                  <a:gdLst>
                    <a:gd name="T0" fmla="*/ 15 w 18"/>
                    <a:gd name="T1" fmla="*/ 13 h 28"/>
                    <a:gd name="T2" fmla="*/ 16 w 18"/>
                    <a:gd name="T3" fmla="*/ 13 h 28"/>
                    <a:gd name="T4" fmla="*/ 17 w 18"/>
                    <a:gd name="T5" fmla="*/ 11 h 28"/>
                    <a:gd name="T6" fmla="*/ 16 w 18"/>
                    <a:gd name="T7" fmla="*/ 1 h 28"/>
                    <a:gd name="T8" fmla="*/ 15 w 18"/>
                    <a:gd name="T9" fmla="*/ 0 h 28"/>
                    <a:gd name="T10" fmla="*/ 14 w 18"/>
                    <a:gd name="T11" fmla="*/ 0 h 28"/>
                    <a:gd name="T12" fmla="*/ 13 w 18"/>
                    <a:gd name="T13" fmla="*/ 0 h 28"/>
                    <a:gd name="T14" fmla="*/ 7 w 18"/>
                    <a:gd name="T15" fmla="*/ 3 h 28"/>
                    <a:gd name="T16" fmla="*/ 6 w 18"/>
                    <a:gd name="T17" fmla="*/ 4 h 28"/>
                    <a:gd name="T18" fmla="*/ 5 w 18"/>
                    <a:gd name="T19" fmla="*/ 5 h 28"/>
                    <a:gd name="T20" fmla="*/ 3 w 18"/>
                    <a:gd name="T21" fmla="*/ 6 h 28"/>
                    <a:gd name="T22" fmla="*/ 0 w 18"/>
                    <a:gd name="T23" fmla="*/ 11 h 28"/>
                    <a:gd name="T24" fmla="*/ 4 w 18"/>
                    <a:gd name="T25" fmla="*/ 17 h 28"/>
                    <a:gd name="T26" fmla="*/ 5 w 18"/>
                    <a:gd name="T27" fmla="*/ 18 h 28"/>
                    <a:gd name="T28" fmla="*/ 5 w 18"/>
                    <a:gd name="T29" fmla="*/ 20 h 28"/>
                    <a:gd name="T30" fmla="*/ 6 w 18"/>
                    <a:gd name="T31" fmla="*/ 25 h 28"/>
                    <a:gd name="T32" fmla="*/ 11 w 18"/>
                    <a:gd name="T33" fmla="*/ 28 h 28"/>
                    <a:gd name="T34" fmla="*/ 16 w 18"/>
                    <a:gd name="T35" fmla="*/ 24 h 28"/>
                    <a:gd name="T36" fmla="*/ 15 w 18"/>
                    <a:gd name="T37" fmla="*/ 19 h 28"/>
                    <a:gd name="T38" fmla="*/ 15 w 18"/>
                    <a:gd name="T39" fmla="*/ 17 h 28"/>
                    <a:gd name="T40" fmla="*/ 15 w 18"/>
                    <a:gd name="T41" fmla="*/ 14 h 28"/>
                    <a:gd name="T42" fmla="*/ 15 w 18"/>
                    <a:gd name="T43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8">
                      <a:moveTo>
                        <a:pt x="15" y="13"/>
                      </a:move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6" y="12"/>
                        <a:pt x="17" y="12"/>
                        <a:pt x="17" y="11"/>
                      </a:cubicBezTo>
                      <a:cubicBezTo>
                        <a:pt x="18" y="8"/>
                        <a:pt x="17" y="3"/>
                        <a:pt x="16" y="1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8" y="2"/>
                        <a:pt x="7" y="3"/>
                      </a:cubicBezTo>
                      <a:cubicBezTo>
                        <a:pt x="7" y="3"/>
                        <a:pt x="6" y="4"/>
                        <a:pt x="6" y="4"/>
                      </a:cubicBezTo>
                      <a:cubicBezTo>
                        <a:pt x="5" y="4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3" y="6"/>
                      </a:cubicBezTo>
                      <a:cubicBezTo>
                        <a:pt x="0" y="7"/>
                        <a:pt x="0" y="9"/>
                        <a:pt x="0" y="11"/>
                      </a:cubicBezTo>
                      <a:cubicBezTo>
                        <a:pt x="0" y="15"/>
                        <a:pt x="3" y="16"/>
                        <a:pt x="4" y="17"/>
                      </a:cubicBezTo>
                      <a:cubicBezTo>
                        <a:pt x="4" y="17"/>
                        <a:pt x="5" y="17"/>
                        <a:pt x="5" y="18"/>
                      </a:cubicBezTo>
                      <a:cubicBezTo>
                        <a:pt x="5" y="18"/>
                        <a:pt x="5" y="19"/>
                        <a:pt x="5" y="20"/>
                      </a:cubicBezTo>
                      <a:cubicBezTo>
                        <a:pt x="5" y="22"/>
                        <a:pt x="5" y="24"/>
                        <a:pt x="6" y="25"/>
                      </a:cubicBezTo>
                      <a:cubicBezTo>
                        <a:pt x="7" y="27"/>
                        <a:pt x="9" y="28"/>
                        <a:pt x="11" y="28"/>
                      </a:cubicBezTo>
                      <a:cubicBezTo>
                        <a:pt x="13" y="28"/>
                        <a:pt x="15" y="26"/>
                        <a:pt x="16" y="24"/>
                      </a:cubicBezTo>
                      <a:cubicBezTo>
                        <a:pt x="16" y="22"/>
                        <a:pt x="16" y="20"/>
                        <a:pt x="15" y="19"/>
                      </a:cubicBezTo>
                      <a:cubicBezTo>
                        <a:pt x="15" y="18"/>
                        <a:pt x="15" y="17"/>
                        <a:pt x="15" y="17"/>
                      </a:cubicBezTo>
                      <a:cubicBezTo>
                        <a:pt x="15" y="16"/>
                        <a:pt x="15" y="15"/>
                        <a:pt x="15" y="14"/>
                      </a:cubicBez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11">
                  <a:extLst>
                    <a:ext uri="{FF2B5EF4-FFF2-40B4-BE49-F238E27FC236}">
                      <a16:creationId xmlns:a16="http://schemas.microsoft.com/office/drawing/2014/main" id="{7BF91D16-4D02-468B-9D02-C24E5217E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99" y="1075734"/>
                  <a:ext cx="54638" cy="37519"/>
                </a:xfrm>
                <a:custGeom>
                  <a:avLst/>
                  <a:gdLst>
                    <a:gd name="T0" fmla="*/ 7 w 29"/>
                    <a:gd name="T1" fmla="*/ 10 h 21"/>
                    <a:gd name="T2" fmla="*/ 7 w 29"/>
                    <a:gd name="T3" fmla="*/ 10 h 21"/>
                    <a:gd name="T4" fmla="*/ 13 w 29"/>
                    <a:gd name="T5" fmla="*/ 17 h 21"/>
                    <a:gd name="T6" fmla="*/ 17 w 29"/>
                    <a:gd name="T7" fmla="*/ 18 h 21"/>
                    <a:gd name="T8" fmla="*/ 16 w 29"/>
                    <a:gd name="T9" fmla="*/ 15 h 21"/>
                    <a:gd name="T10" fmla="*/ 19 w 29"/>
                    <a:gd name="T11" fmla="*/ 16 h 21"/>
                    <a:gd name="T12" fmla="*/ 21 w 29"/>
                    <a:gd name="T13" fmla="*/ 20 h 21"/>
                    <a:gd name="T14" fmla="*/ 24 w 29"/>
                    <a:gd name="T15" fmla="*/ 21 h 21"/>
                    <a:gd name="T16" fmla="*/ 25 w 29"/>
                    <a:gd name="T17" fmla="*/ 21 h 21"/>
                    <a:gd name="T18" fmla="*/ 27 w 29"/>
                    <a:gd name="T19" fmla="*/ 21 h 21"/>
                    <a:gd name="T20" fmla="*/ 27 w 29"/>
                    <a:gd name="T21" fmla="*/ 19 h 21"/>
                    <a:gd name="T22" fmla="*/ 23 w 29"/>
                    <a:gd name="T23" fmla="*/ 8 h 21"/>
                    <a:gd name="T24" fmla="*/ 22 w 29"/>
                    <a:gd name="T25" fmla="*/ 8 h 21"/>
                    <a:gd name="T26" fmla="*/ 18 w 29"/>
                    <a:gd name="T27" fmla="*/ 5 h 21"/>
                    <a:gd name="T28" fmla="*/ 16 w 29"/>
                    <a:gd name="T29" fmla="*/ 5 h 21"/>
                    <a:gd name="T30" fmla="*/ 16 w 29"/>
                    <a:gd name="T31" fmla="*/ 5 h 21"/>
                    <a:gd name="T32" fmla="*/ 15 w 29"/>
                    <a:gd name="T33" fmla="*/ 4 h 21"/>
                    <a:gd name="T34" fmla="*/ 15 w 29"/>
                    <a:gd name="T35" fmla="*/ 4 h 21"/>
                    <a:gd name="T36" fmla="*/ 8 w 29"/>
                    <a:gd name="T37" fmla="*/ 0 h 21"/>
                    <a:gd name="T38" fmla="*/ 6 w 29"/>
                    <a:gd name="T39" fmla="*/ 0 h 21"/>
                    <a:gd name="T40" fmla="*/ 0 w 29"/>
                    <a:gd name="T41" fmla="*/ 4 h 21"/>
                    <a:gd name="T42" fmla="*/ 1 w 29"/>
                    <a:gd name="T43" fmla="*/ 7 h 21"/>
                    <a:gd name="T44" fmla="*/ 7 w 29"/>
                    <a:gd name="T45" fmla="*/ 1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9" h="21">
                      <a:moveTo>
                        <a:pt x="7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2"/>
                        <a:pt x="9" y="17"/>
                        <a:pt x="13" y="17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7" y="15"/>
                        <a:pt x="18" y="15"/>
                        <a:pt x="19" y="16"/>
                      </a:cubicBezTo>
                      <a:cubicBezTo>
                        <a:pt x="19" y="17"/>
                        <a:pt x="20" y="19"/>
                        <a:pt x="21" y="20"/>
                      </a:cubicBezTo>
                      <a:cubicBezTo>
                        <a:pt x="22" y="21"/>
                        <a:pt x="23" y="21"/>
                        <a:pt x="24" y="21"/>
                      </a:cubicBezTo>
                      <a:cubicBezTo>
                        <a:pt x="24" y="21"/>
                        <a:pt x="25" y="21"/>
                        <a:pt x="25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9" y="13"/>
                        <a:pt x="27" y="11"/>
                        <a:pt x="23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1" y="6"/>
                        <a:pt x="20" y="6"/>
                        <a:pt x="18" y="5"/>
                      </a:cubicBezTo>
                      <a:cubicBezTo>
                        <a:pt x="17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1"/>
                        <a:pt x="11" y="0"/>
                        <a:pt x="8" y="0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3" y="0"/>
                        <a:pt x="0" y="1"/>
                        <a:pt x="0" y="4"/>
                      </a:cubicBez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2" y="9"/>
                        <a:pt x="5" y="9"/>
                        <a:pt x="7" y="1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12">
                  <a:extLst>
                    <a:ext uri="{FF2B5EF4-FFF2-40B4-BE49-F238E27FC236}">
                      <a16:creationId xmlns:a16="http://schemas.microsoft.com/office/drawing/2014/main" id="{2FC2CAE1-23A5-4916-827E-37AE4047C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98" y="1078797"/>
                  <a:ext cx="93782" cy="71976"/>
                </a:xfrm>
                <a:custGeom>
                  <a:avLst/>
                  <a:gdLst>
                    <a:gd name="T0" fmla="*/ 2 w 49"/>
                    <a:gd name="T1" fmla="*/ 24 h 40"/>
                    <a:gd name="T2" fmla="*/ 3 w 49"/>
                    <a:gd name="T3" fmla="*/ 27 h 40"/>
                    <a:gd name="T4" fmla="*/ 3 w 49"/>
                    <a:gd name="T5" fmla="*/ 26 h 40"/>
                    <a:gd name="T6" fmla="*/ 1 w 49"/>
                    <a:gd name="T7" fmla="*/ 30 h 40"/>
                    <a:gd name="T8" fmla="*/ 3 w 49"/>
                    <a:gd name="T9" fmla="*/ 35 h 40"/>
                    <a:gd name="T10" fmla="*/ 4 w 49"/>
                    <a:gd name="T11" fmla="*/ 35 h 40"/>
                    <a:gd name="T12" fmla="*/ 4 w 49"/>
                    <a:gd name="T13" fmla="*/ 36 h 40"/>
                    <a:gd name="T14" fmla="*/ 7 w 49"/>
                    <a:gd name="T15" fmla="*/ 39 h 40"/>
                    <a:gd name="T16" fmla="*/ 10 w 49"/>
                    <a:gd name="T17" fmla="*/ 40 h 40"/>
                    <a:gd name="T18" fmla="*/ 15 w 49"/>
                    <a:gd name="T19" fmla="*/ 37 h 40"/>
                    <a:gd name="T20" fmla="*/ 15 w 49"/>
                    <a:gd name="T21" fmla="*/ 33 h 40"/>
                    <a:gd name="T22" fmla="*/ 12 w 49"/>
                    <a:gd name="T23" fmla="*/ 31 h 40"/>
                    <a:gd name="T24" fmla="*/ 12 w 49"/>
                    <a:gd name="T25" fmla="*/ 31 h 40"/>
                    <a:gd name="T26" fmla="*/ 13 w 49"/>
                    <a:gd name="T27" fmla="*/ 28 h 40"/>
                    <a:gd name="T28" fmla="*/ 14 w 49"/>
                    <a:gd name="T29" fmla="*/ 27 h 40"/>
                    <a:gd name="T30" fmla="*/ 14 w 49"/>
                    <a:gd name="T31" fmla="*/ 27 h 40"/>
                    <a:gd name="T32" fmla="*/ 19 w 49"/>
                    <a:gd name="T33" fmla="*/ 30 h 40"/>
                    <a:gd name="T34" fmla="*/ 19 w 49"/>
                    <a:gd name="T35" fmla="*/ 30 h 40"/>
                    <a:gd name="T36" fmla="*/ 25 w 49"/>
                    <a:gd name="T37" fmla="*/ 24 h 40"/>
                    <a:gd name="T38" fmla="*/ 28 w 49"/>
                    <a:gd name="T39" fmla="*/ 21 h 40"/>
                    <a:gd name="T40" fmla="*/ 31 w 49"/>
                    <a:gd name="T41" fmla="*/ 20 h 40"/>
                    <a:gd name="T42" fmla="*/ 39 w 49"/>
                    <a:gd name="T43" fmla="*/ 17 h 40"/>
                    <a:gd name="T44" fmla="*/ 41 w 49"/>
                    <a:gd name="T45" fmla="*/ 14 h 40"/>
                    <a:gd name="T46" fmla="*/ 42 w 49"/>
                    <a:gd name="T47" fmla="*/ 13 h 40"/>
                    <a:gd name="T48" fmla="*/ 43 w 49"/>
                    <a:gd name="T49" fmla="*/ 12 h 40"/>
                    <a:gd name="T50" fmla="*/ 48 w 49"/>
                    <a:gd name="T51" fmla="*/ 10 h 40"/>
                    <a:gd name="T52" fmla="*/ 48 w 49"/>
                    <a:gd name="T53" fmla="*/ 3 h 40"/>
                    <a:gd name="T54" fmla="*/ 44 w 49"/>
                    <a:gd name="T55" fmla="*/ 1 h 40"/>
                    <a:gd name="T56" fmla="*/ 39 w 49"/>
                    <a:gd name="T57" fmla="*/ 3 h 40"/>
                    <a:gd name="T58" fmla="*/ 37 w 49"/>
                    <a:gd name="T59" fmla="*/ 4 h 40"/>
                    <a:gd name="T60" fmla="*/ 35 w 49"/>
                    <a:gd name="T61" fmla="*/ 1 h 40"/>
                    <a:gd name="T62" fmla="*/ 31 w 49"/>
                    <a:gd name="T63" fmla="*/ 0 h 40"/>
                    <a:gd name="T64" fmla="*/ 23 w 49"/>
                    <a:gd name="T65" fmla="*/ 9 h 40"/>
                    <a:gd name="T66" fmla="*/ 20 w 49"/>
                    <a:gd name="T67" fmla="*/ 15 h 40"/>
                    <a:gd name="T68" fmla="*/ 19 w 49"/>
                    <a:gd name="T69" fmla="*/ 16 h 40"/>
                    <a:gd name="T70" fmla="*/ 16 w 49"/>
                    <a:gd name="T71" fmla="*/ 20 h 40"/>
                    <a:gd name="T72" fmla="*/ 15 w 49"/>
                    <a:gd name="T73" fmla="*/ 19 h 40"/>
                    <a:gd name="T74" fmla="*/ 14 w 49"/>
                    <a:gd name="T75" fmla="*/ 17 h 40"/>
                    <a:gd name="T76" fmla="*/ 14 w 49"/>
                    <a:gd name="T77" fmla="*/ 16 h 40"/>
                    <a:gd name="T78" fmla="*/ 12 w 49"/>
                    <a:gd name="T79" fmla="*/ 15 h 40"/>
                    <a:gd name="T80" fmla="*/ 9 w 49"/>
                    <a:gd name="T81" fmla="*/ 14 h 40"/>
                    <a:gd name="T82" fmla="*/ 5 w 49"/>
                    <a:gd name="T83" fmla="*/ 16 h 40"/>
                    <a:gd name="T84" fmla="*/ 4 w 49"/>
                    <a:gd name="T85" fmla="*/ 17 h 40"/>
                    <a:gd name="T86" fmla="*/ 3 w 49"/>
                    <a:gd name="T87" fmla="*/ 19 h 40"/>
                    <a:gd name="T88" fmla="*/ 2 w 49"/>
                    <a:gd name="T89" fmla="*/ 2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9" h="40">
                      <a:moveTo>
                        <a:pt x="2" y="24"/>
                      </a:move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2" y="27"/>
                        <a:pt x="1" y="28"/>
                        <a:pt x="1" y="30"/>
                      </a:cubicBezTo>
                      <a:cubicBezTo>
                        <a:pt x="0" y="34"/>
                        <a:pt x="2" y="35"/>
                        <a:pt x="3" y="35"/>
                      </a:cubicBezTo>
                      <a:cubicBezTo>
                        <a:pt x="3" y="35"/>
                        <a:pt x="4" y="35"/>
                        <a:pt x="4" y="35"/>
                      </a:cubicBezTo>
                      <a:cubicBezTo>
                        <a:pt x="4" y="35"/>
                        <a:pt x="4" y="36"/>
                        <a:pt x="4" y="36"/>
                      </a:cubicBezTo>
                      <a:cubicBezTo>
                        <a:pt x="5" y="37"/>
                        <a:pt x="5" y="38"/>
                        <a:pt x="7" y="39"/>
                      </a:cubicBezTo>
                      <a:cubicBezTo>
                        <a:pt x="8" y="39"/>
                        <a:pt x="9" y="40"/>
                        <a:pt x="10" y="40"/>
                      </a:cubicBezTo>
                      <a:cubicBezTo>
                        <a:pt x="13" y="40"/>
                        <a:pt x="15" y="39"/>
                        <a:pt x="15" y="37"/>
                      </a:cubicBezTo>
                      <a:cubicBezTo>
                        <a:pt x="16" y="36"/>
                        <a:pt x="16" y="35"/>
                        <a:pt x="15" y="33"/>
                      </a:cubicBezTo>
                      <a:cubicBezTo>
                        <a:pt x="14" y="32"/>
                        <a:pt x="13" y="32"/>
                        <a:pt x="12" y="31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2" y="30"/>
                        <a:pt x="13" y="28"/>
                        <a:pt x="13" y="28"/>
                      </a:cubicBezTo>
                      <a:cubicBezTo>
                        <a:pt x="13" y="27"/>
                        <a:pt x="14" y="27"/>
                        <a:pt x="14" y="27"/>
                      </a:cubicBezTo>
                      <a:cubicBezTo>
                        <a:pt x="14" y="27"/>
                        <a:pt x="14" y="27"/>
                        <a:pt x="14" y="27"/>
                      </a:cubicBezTo>
                      <a:cubicBezTo>
                        <a:pt x="15" y="28"/>
                        <a:pt x="16" y="30"/>
                        <a:pt x="19" y="30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22" y="30"/>
                        <a:pt x="24" y="27"/>
                        <a:pt x="25" y="24"/>
                      </a:cubicBezTo>
                      <a:cubicBezTo>
                        <a:pt x="26" y="23"/>
                        <a:pt x="27" y="21"/>
                        <a:pt x="28" y="21"/>
                      </a:cubicBezTo>
                      <a:cubicBezTo>
                        <a:pt x="29" y="20"/>
                        <a:pt x="30" y="20"/>
                        <a:pt x="31" y="20"/>
                      </a:cubicBezTo>
                      <a:cubicBezTo>
                        <a:pt x="34" y="20"/>
                        <a:pt x="37" y="20"/>
                        <a:pt x="39" y="17"/>
                      </a:cubicBezTo>
                      <a:cubicBezTo>
                        <a:pt x="40" y="16"/>
                        <a:pt x="41" y="15"/>
                        <a:pt x="41" y="14"/>
                      </a:cubicBezTo>
                      <a:cubicBezTo>
                        <a:pt x="42" y="14"/>
                        <a:pt x="42" y="13"/>
                        <a:pt x="42" y="13"/>
                      </a:cubicBezTo>
                      <a:cubicBezTo>
                        <a:pt x="42" y="13"/>
                        <a:pt x="43" y="12"/>
                        <a:pt x="43" y="12"/>
                      </a:cubicBezTo>
                      <a:cubicBezTo>
                        <a:pt x="45" y="12"/>
                        <a:pt x="47" y="12"/>
                        <a:pt x="48" y="10"/>
                      </a:cubicBezTo>
                      <a:cubicBezTo>
                        <a:pt x="49" y="8"/>
                        <a:pt x="49" y="5"/>
                        <a:pt x="48" y="3"/>
                      </a:cubicBezTo>
                      <a:cubicBezTo>
                        <a:pt x="48" y="2"/>
                        <a:pt x="46" y="1"/>
                        <a:pt x="44" y="1"/>
                      </a:cubicBezTo>
                      <a:cubicBezTo>
                        <a:pt x="42" y="1"/>
                        <a:pt x="40" y="1"/>
                        <a:pt x="39" y="3"/>
                      </a:cubicBezTo>
                      <a:cubicBezTo>
                        <a:pt x="38" y="3"/>
                        <a:pt x="38" y="4"/>
                        <a:pt x="37" y="4"/>
                      </a:cubicBezTo>
                      <a:cubicBezTo>
                        <a:pt x="37" y="3"/>
                        <a:pt x="36" y="2"/>
                        <a:pt x="35" y="1"/>
                      </a:cubicBezTo>
                      <a:cubicBezTo>
                        <a:pt x="34" y="1"/>
                        <a:pt x="32" y="0"/>
                        <a:pt x="31" y="0"/>
                      </a:cubicBezTo>
                      <a:cubicBezTo>
                        <a:pt x="27" y="0"/>
                        <a:pt x="24" y="6"/>
                        <a:pt x="23" y="9"/>
                      </a:cubicBezTo>
                      <a:cubicBezTo>
                        <a:pt x="23" y="11"/>
                        <a:pt x="22" y="12"/>
                        <a:pt x="20" y="15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17"/>
                        <a:pt x="17" y="18"/>
                        <a:pt x="16" y="20"/>
                      </a:cubicBezTo>
                      <a:cubicBezTo>
                        <a:pt x="16" y="20"/>
                        <a:pt x="16" y="19"/>
                        <a:pt x="15" y="19"/>
                      </a:cubicBezTo>
                      <a:cubicBezTo>
                        <a:pt x="15" y="18"/>
                        <a:pt x="14" y="18"/>
                        <a:pt x="14" y="17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1" y="14"/>
                        <a:pt x="10" y="14"/>
                        <a:pt x="9" y="14"/>
                      </a:cubicBezTo>
                      <a:cubicBezTo>
                        <a:pt x="8" y="14"/>
                        <a:pt x="6" y="15"/>
                        <a:pt x="5" y="16"/>
                      </a:cubicBezTo>
                      <a:cubicBezTo>
                        <a:pt x="5" y="16"/>
                        <a:pt x="5" y="17"/>
                        <a:pt x="4" y="17"/>
                      </a:cubicBezTo>
                      <a:cubicBezTo>
                        <a:pt x="4" y="18"/>
                        <a:pt x="3" y="18"/>
                        <a:pt x="3" y="19"/>
                      </a:cubicBezTo>
                      <a:cubicBezTo>
                        <a:pt x="2" y="20"/>
                        <a:pt x="2" y="22"/>
                        <a:pt x="2" y="24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3">
                  <a:extLst>
                    <a:ext uri="{FF2B5EF4-FFF2-40B4-BE49-F238E27FC236}">
                      <a16:creationId xmlns:a16="http://schemas.microsoft.com/office/drawing/2014/main" id="{908C6753-A022-40AB-B652-5770FBA36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03387" y="2001462"/>
                  <a:ext cx="55454" cy="49770"/>
                </a:xfrm>
                <a:custGeom>
                  <a:avLst/>
                  <a:gdLst>
                    <a:gd name="T0" fmla="*/ 18 w 29"/>
                    <a:gd name="T1" fmla="*/ 20 h 28"/>
                    <a:gd name="T2" fmla="*/ 21 w 29"/>
                    <a:gd name="T3" fmla="*/ 17 h 28"/>
                    <a:gd name="T4" fmla="*/ 22 w 29"/>
                    <a:gd name="T5" fmla="*/ 15 h 28"/>
                    <a:gd name="T6" fmla="*/ 29 w 29"/>
                    <a:gd name="T7" fmla="*/ 5 h 28"/>
                    <a:gd name="T8" fmla="*/ 24 w 29"/>
                    <a:gd name="T9" fmla="*/ 0 h 28"/>
                    <a:gd name="T10" fmla="*/ 17 w 29"/>
                    <a:gd name="T11" fmla="*/ 3 h 28"/>
                    <a:gd name="T12" fmla="*/ 13 w 29"/>
                    <a:gd name="T13" fmla="*/ 6 h 28"/>
                    <a:gd name="T14" fmla="*/ 10 w 29"/>
                    <a:gd name="T15" fmla="*/ 9 h 28"/>
                    <a:gd name="T16" fmla="*/ 7 w 29"/>
                    <a:gd name="T17" fmla="*/ 13 h 28"/>
                    <a:gd name="T18" fmla="*/ 5 w 29"/>
                    <a:gd name="T19" fmla="*/ 15 h 28"/>
                    <a:gd name="T20" fmla="*/ 4 w 29"/>
                    <a:gd name="T21" fmla="*/ 16 h 28"/>
                    <a:gd name="T22" fmla="*/ 0 w 29"/>
                    <a:gd name="T23" fmla="*/ 23 h 28"/>
                    <a:gd name="T24" fmla="*/ 2 w 29"/>
                    <a:gd name="T25" fmla="*/ 27 h 28"/>
                    <a:gd name="T26" fmla="*/ 6 w 29"/>
                    <a:gd name="T27" fmla="*/ 28 h 28"/>
                    <a:gd name="T28" fmla="*/ 13 w 29"/>
                    <a:gd name="T29" fmla="*/ 25 h 28"/>
                    <a:gd name="T30" fmla="*/ 18 w 29"/>
                    <a:gd name="T31" fmla="*/ 2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9" h="28">
                      <a:moveTo>
                        <a:pt x="18" y="20"/>
                      </a:moveTo>
                      <a:cubicBezTo>
                        <a:pt x="19" y="19"/>
                        <a:pt x="20" y="18"/>
                        <a:pt x="21" y="17"/>
                      </a:cubicBezTo>
                      <a:cubicBezTo>
                        <a:pt x="21" y="16"/>
                        <a:pt x="22" y="16"/>
                        <a:pt x="22" y="15"/>
                      </a:cubicBezTo>
                      <a:cubicBezTo>
                        <a:pt x="25" y="13"/>
                        <a:pt x="29" y="10"/>
                        <a:pt x="29" y="5"/>
                      </a:cubicBezTo>
                      <a:cubicBezTo>
                        <a:pt x="29" y="1"/>
                        <a:pt x="26" y="0"/>
                        <a:pt x="24" y="0"/>
                      </a:cubicBezTo>
                      <a:cubicBezTo>
                        <a:pt x="22" y="0"/>
                        <a:pt x="20" y="1"/>
                        <a:pt x="17" y="3"/>
                      </a:cubicBezTo>
                      <a:cubicBezTo>
                        <a:pt x="16" y="4"/>
                        <a:pt x="14" y="5"/>
                        <a:pt x="13" y="6"/>
                      </a:cubicBezTo>
                      <a:cubicBezTo>
                        <a:pt x="12" y="7"/>
                        <a:pt x="11" y="8"/>
                        <a:pt x="10" y="9"/>
                      </a:cubicBezTo>
                      <a:cubicBezTo>
                        <a:pt x="8" y="10"/>
                        <a:pt x="7" y="11"/>
                        <a:pt x="7" y="13"/>
                      </a:cubicBezTo>
                      <a:cubicBezTo>
                        <a:pt x="6" y="13"/>
                        <a:pt x="6" y="14"/>
                        <a:pt x="5" y="15"/>
                      </a:cubicBezTo>
                      <a:cubicBezTo>
                        <a:pt x="5" y="15"/>
                        <a:pt x="5" y="15"/>
                        <a:pt x="4" y="16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5"/>
                        <a:pt x="0" y="26"/>
                        <a:pt x="2" y="27"/>
                      </a:cubicBezTo>
                      <a:cubicBezTo>
                        <a:pt x="3" y="28"/>
                        <a:pt x="4" y="28"/>
                        <a:pt x="6" y="28"/>
                      </a:cubicBezTo>
                      <a:cubicBezTo>
                        <a:pt x="9" y="28"/>
                        <a:pt x="12" y="26"/>
                        <a:pt x="13" y="25"/>
                      </a:cubicBezTo>
                      <a:cubicBezTo>
                        <a:pt x="15" y="24"/>
                        <a:pt x="17" y="22"/>
                        <a:pt x="18" y="2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14">
                  <a:extLst>
                    <a:ext uri="{FF2B5EF4-FFF2-40B4-BE49-F238E27FC236}">
                      <a16:creationId xmlns:a16="http://schemas.microsoft.com/office/drawing/2014/main" id="{8D07DF8B-3CAF-45E4-A1BD-207C25E47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6181" y="2049701"/>
                  <a:ext cx="59531" cy="44410"/>
                </a:xfrm>
                <a:custGeom>
                  <a:avLst/>
                  <a:gdLst>
                    <a:gd name="T0" fmla="*/ 26 w 31"/>
                    <a:gd name="T1" fmla="*/ 0 h 25"/>
                    <a:gd name="T2" fmla="*/ 16 w 31"/>
                    <a:gd name="T3" fmla="*/ 3 h 25"/>
                    <a:gd name="T4" fmla="*/ 14 w 31"/>
                    <a:gd name="T5" fmla="*/ 4 h 25"/>
                    <a:gd name="T6" fmla="*/ 10 w 31"/>
                    <a:gd name="T7" fmla="*/ 6 h 25"/>
                    <a:gd name="T8" fmla="*/ 8 w 31"/>
                    <a:gd name="T9" fmla="*/ 6 h 25"/>
                    <a:gd name="T10" fmla="*/ 7 w 31"/>
                    <a:gd name="T11" fmla="*/ 6 h 25"/>
                    <a:gd name="T12" fmla="*/ 3 w 31"/>
                    <a:gd name="T13" fmla="*/ 7 h 25"/>
                    <a:gd name="T14" fmla="*/ 1 w 31"/>
                    <a:gd name="T15" fmla="*/ 19 h 25"/>
                    <a:gd name="T16" fmla="*/ 9 w 31"/>
                    <a:gd name="T17" fmla="*/ 25 h 25"/>
                    <a:gd name="T18" fmla="*/ 11 w 31"/>
                    <a:gd name="T19" fmla="*/ 25 h 25"/>
                    <a:gd name="T20" fmla="*/ 15 w 31"/>
                    <a:gd name="T21" fmla="*/ 19 h 25"/>
                    <a:gd name="T22" fmla="*/ 16 w 31"/>
                    <a:gd name="T23" fmla="*/ 18 h 25"/>
                    <a:gd name="T24" fmla="*/ 18 w 31"/>
                    <a:gd name="T25" fmla="*/ 17 h 25"/>
                    <a:gd name="T26" fmla="*/ 21 w 31"/>
                    <a:gd name="T27" fmla="*/ 15 h 25"/>
                    <a:gd name="T28" fmla="*/ 23 w 31"/>
                    <a:gd name="T29" fmla="*/ 12 h 25"/>
                    <a:gd name="T30" fmla="*/ 23 w 31"/>
                    <a:gd name="T31" fmla="*/ 11 h 25"/>
                    <a:gd name="T32" fmla="*/ 24 w 31"/>
                    <a:gd name="T33" fmla="*/ 11 h 25"/>
                    <a:gd name="T34" fmla="*/ 25 w 31"/>
                    <a:gd name="T35" fmla="*/ 10 h 25"/>
                    <a:gd name="T36" fmla="*/ 31 w 31"/>
                    <a:gd name="T37" fmla="*/ 5 h 25"/>
                    <a:gd name="T38" fmla="*/ 29 w 31"/>
                    <a:gd name="T39" fmla="*/ 1 h 25"/>
                    <a:gd name="T40" fmla="*/ 26 w 31"/>
                    <a:gd name="T4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" h="25">
                      <a:moveTo>
                        <a:pt x="26" y="0"/>
                      </a:moveTo>
                      <a:cubicBezTo>
                        <a:pt x="23" y="0"/>
                        <a:pt x="19" y="1"/>
                        <a:pt x="16" y="3"/>
                      </a:cubicBezTo>
                      <a:cubicBezTo>
                        <a:pt x="15" y="4"/>
                        <a:pt x="15" y="4"/>
                        <a:pt x="14" y="4"/>
                      </a:cubicBezTo>
                      <a:cubicBezTo>
                        <a:pt x="13" y="5"/>
                        <a:pt x="11" y="5"/>
                        <a:pt x="10" y="6"/>
                      </a:cubicBezTo>
                      <a:cubicBezTo>
                        <a:pt x="9" y="6"/>
                        <a:pt x="9" y="6"/>
                        <a:pt x="8" y="6"/>
                      </a:cubicBezTo>
                      <a:cubicBezTo>
                        <a:pt x="8" y="6"/>
                        <a:pt x="7" y="6"/>
                        <a:pt x="7" y="6"/>
                      </a:cubicBezTo>
                      <a:cubicBezTo>
                        <a:pt x="6" y="6"/>
                        <a:pt x="4" y="6"/>
                        <a:pt x="3" y="7"/>
                      </a:cubicBezTo>
                      <a:cubicBezTo>
                        <a:pt x="0" y="9"/>
                        <a:pt x="0" y="17"/>
                        <a:pt x="1" y="19"/>
                      </a:cubicBezTo>
                      <a:cubicBezTo>
                        <a:pt x="2" y="23"/>
                        <a:pt x="5" y="25"/>
                        <a:pt x="9" y="25"/>
                      </a:cubicBezTo>
                      <a:cubicBezTo>
                        <a:pt x="10" y="25"/>
                        <a:pt x="11" y="25"/>
                        <a:pt x="11" y="25"/>
                      </a:cubicBezTo>
                      <a:cubicBezTo>
                        <a:pt x="14" y="24"/>
                        <a:pt x="15" y="21"/>
                        <a:pt x="15" y="19"/>
                      </a:cubicBezTo>
                      <a:cubicBezTo>
                        <a:pt x="15" y="19"/>
                        <a:pt x="16" y="18"/>
                        <a:pt x="16" y="18"/>
                      </a:cubicBezTo>
                      <a:cubicBezTo>
                        <a:pt x="16" y="18"/>
                        <a:pt x="17" y="17"/>
                        <a:pt x="18" y="17"/>
                      </a:cubicBezTo>
                      <a:cubicBezTo>
                        <a:pt x="19" y="17"/>
                        <a:pt x="20" y="16"/>
                        <a:pt x="21" y="15"/>
                      </a:cubicBezTo>
                      <a:cubicBezTo>
                        <a:pt x="22" y="14"/>
                        <a:pt x="23" y="13"/>
                        <a:pt x="23" y="12"/>
                      </a:cubicBezTo>
                      <a:cubicBezTo>
                        <a:pt x="23" y="12"/>
                        <a:pt x="23" y="12"/>
                        <a:pt x="23" y="11"/>
                      </a:cubicBezTo>
                      <a:cubicBezTo>
                        <a:pt x="23" y="11"/>
                        <a:pt x="24" y="11"/>
                        <a:pt x="24" y="11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7" y="9"/>
                        <a:pt x="31" y="8"/>
                        <a:pt x="31" y="5"/>
                      </a:cubicBezTo>
                      <a:cubicBezTo>
                        <a:pt x="31" y="4"/>
                        <a:pt x="31" y="2"/>
                        <a:pt x="29" y="1"/>
                      </a:cubicBezTo>
                      <a:cubicBezTo>
                        <a:pt x="28" y="0"/>
                        <a:pt x="27" y="0"/>
                        <a:pt x="26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5">
                  <a:extLst>
                    <a:ext uri="{FF2B5EF4-FFF2-40B4-BE49-F238E27FC236}">
                      <a16:creationId xmlns:a16="http://schemas.microsoft.com/office/drawing/2014/main" id="{068A883E-F2F4-4C99-A71E-0CA67CDB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6730" y="2201309"/>
                  <a:ext cx="41590" cy="53599"/>
                </a:xfrm>
                <a:custGeom>
                  <a:avLst/>
                  <a:gdLst>
                    <a:gd name="T0" fmla="*/ 4 w 22"/>
                    <a:gd name="T1" fmla="*/ 29 h 30"/>
                    <a:gd name="T2" fmla="*/ 6 w 22"/>
                    <a:gd name="T3" fmla="*/ 30 h 30"/>
                    <a:gd name="T4" fmla="*/ 11 w 22"/>
                    <a:gd name="T5" fmla="*/ 25 h 30"/>
                    <a:gd name="T6" fmla="*/ 11 w 22"/>
                    <a:gd name="T7" fmla="*/ 24 h 30"/>
                    <a:gd name="T8" fmla="*/ 13 w 22"/>
                    <a:gd name="T9" fmla="*/ 22 h 30"/>
                    <a:gd name="T10" fmla="*/ 15 w 22"/>
                    <a:gd name="T11" fmla="*/ 20 h 30"/>
                    <a:gd name="T12" fmla="*/ 16 w 22"/>
                    <a:gd name="T13" fmla="*/ 17 h 30"/>
                    <a:gd name="T14" fmla="*/ 17 w 22"/>
                    <a:gd name="T15" fmla="*/ 16 h 30"/>
                    <a:gd name="T16" fmla="*/ 18 w 22"/>
                    <a:gd name="T17" fmla="*/ 14 h 30"/>
                    <a:gd name="T18" fmla="*/ 22 w 22"/>
                    <a:gd name="T19" fmla="*/ 7 h 30"/>
                    <a:gd name="T20" fmla="*/ 21 w 22"/>
                    <a:gd name="T21" fmla="*/ 2 h 30"/>
                    <a:gd name="T22" fmla="*/ 17 w 22"/>
                    <a:gd name="T23" fmla="*/ 0 h 30"/>
                    <a:gd name="T24" fmla="*/ 14 w 22"/>
                    <a:gd name="T25" fmla="*/ 0 h 30"/>
                    <a:gd name="T26" fmla="*/ 0 w 22"/>
                    <a:gd name="T27" fmla="*/ 23 h 30"/>
                    <a:gd name="T28" fmla="*/ 4 w 22"/>
                    <a:gd name="T29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" h="30">
                      <a:moveTo>
                        <a:pt x="4" y="29"/>
                      </a:moveTo>
                      <a:cubicBezTo>
                        <a:pt x="5" y="30"/>
                        <a:pt x="5" y="30"/>
                        <a:pt x="6" y="30"/>
                      </a:cubicBezTo>
                      <a:cubicBezTo>
                        <a:pt x="9" y="30"/>
                        <a:pt x="10" y="26"/>
                        <a:pt x="11" y="25"/>
                      </a:cubicBezTo>
                      <a:cubicBezTo>
                        <a:pt x="11" y="25"/>
                        <a:pt x="11" y="24"/>
                        <a:pt x="11" y="24"/>
                      </a:cubicBezTo>
                      <a:cubicBezTo>
                        <a:pt x="12" y="23"/>
                        <a:pt x="12" y="23"/>
                        <a:pt x="13" y="22"/>
                      </a:cubicBezTo>
                      <a:cubicBezTo>
                        <a:pt x="13" y="22"/>
                        <a:pt x="14" y="21"/>
                        <a:pt x="15" y="20"/>
                      </a:cubicBezTo>
                      <a:cubicBezTo>
                        <a:pt x="16" y="19"/>
                        <a:pt x="16" y="18"/>
                        <a:pt x="16" y="17"/>
                      </a:cubicBezTo>
                      <a:cubicBezTo>
                        <a:pt x="16" y="17"/>
                        <a:pt x="17" y="16"/>
                        <a:pt x="17" y="16"/>
                      </a:cubicBezTo>
                      <a:cubicBezTo>
                        <a:pt x="17" y="15"/>
                        <a:pt x="18" y="14"/>
                        <a:pt x="18" y="14"/>
                      </a:cubicBezTo>
                      <a:cubicBezTo>
                        <a:pt x="20" y="12"/>
                        <a:pt x="21" y="9"/>
                        <a:pt x="22" y="7"/>
                      </a:cubicBezTo>
                      <a:cubicBezTo>
                        <a:pt x="22" y="4"/>
                        <a:pt x="22" y="2"/>
                        <a:pt x="21" y="2"/>
                      </a:cubicBezTo>
                      <a:cubicBezTo>
                        <a:pt x="20" y="0"/>
                        <a:pt x="19" y="0"/>
                        <a:pt x="17" y="0"/>
                      </a:cubicBezTo>
                      <a:cubicBezTo>
                        <a:pt x="16" y="0"/>
                        <a:pt x="15" y="0"/>
                        <a:pt x="14" y="0"/>
                      </a:cubicBezTo>
                      <a:cubicBezTo>
                        <a:pt x="9" y="2"/>
                        <a:pt x="0" y="16"/>
                        <a:pt x="0" y="23"/>
                      </a:cubicBezTo>
                      <a:cubicBezTo>
                        <a:pt x="0" y="26"/>
                        <a:pt x="2" y="28"/>
                        <a:pt x="4" y="2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id="{047A3053-4964-4A1D-9FEC-CFFF2AAAE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80553" y="2178338"/>
                  <a:ext cx="192458" cy="226646"/>
                </a:xfrm>
                <a:custGeom>
                  <a:avLst/>
                  <a:gdLst>
                    <a:gd name="T0" fmla="*/ 93 w 101"/>
                    <a:gd name="T1" fmla="*/ 28 h 127"/>
                    <a:gd name="T2" fmla="*/ 98 w 101"/>
                    <a:gd name="T3" fmla="*/ 11 h 127"/>
                    <a:gd name="T4" fmla="*/ 97 w 101"/>
                    <a:gd name="T5" fmla="*/ 9 h 127"/>
                    <a:gd name="T6" fmla="*/ 95 w 101"/>
                    <a:gd name="T7" fmla="*/ 0 h 127"/>
                    <a:gd name="T8" fmla="*/ 90 w 101"/>
                    <a:gd name="T9" fmla="*/ 3 h 127"/>
                    <a:gd name="T10" fmla="*/ 89 w 101"/>
                    <a:gd name="T11" fmla="*/ 4 h 127"/>
                    <a:gd name="T12" fmla="*/ 85 w 101"/>
                    <a:gd name="T13" fmla="*/ 13 h 127"/>
                    <a:gd name="T14" fmla="*/ 79 w 101"/>
                    <a:gd name="T15" fmla="*/ 18 h 127"/>
                    <a:gd name="T16" fmla="*/ 68 w 101"/>
                    <a:gd name="T17" fmla="*/ 30 h 127"/>
                    <a:gd name="T18" fmla="*/ 63 w 101"/>
                    <a:gd name="T19" fmla="*/ 36 h 127"/>
                    <a:gd name="T20" fmla="*/ 63 w 101"/>
                    <a:gd name="T21" fmla="*/ 48 h 127"/>
                    <a:gd name="T22" fmla="*/ 51 w 101"/>
                    <a:gd name="T23" fmla="*/ 58 h 127"/>
                    <a:gd name="T24" fmla="*/ 50 w 101"/>
                    <a:gd name="T25" fmla="*/ 53 h 127"/>
                    <a:gd name="T26" fmla="*/ 48 w 101"/>
                    <a:gd name="T27" fmla="*/ 51 h 127"/>
                    <a:gd name="T28" fmla="*/ 40 w 101"/>
                    <a:gd name="T29" fmla="*/ 55 h 127"/>
                    <a:gd name="T30" fmla="*/ 35 w 101"/>
                    <a:gd name="T31" fmla="*/ 58 h 127"/>
                    <a:gd name="T32" fmla="*/ 27 w 101"/>
                    <a:gd name="T33" fmla="*/ 63 h 127"/>
                    <a:gd name="T34" fmla="*/ 18 w 101"/>
                    <a:gd name="T35" fmla="*/ 63 h 127"/>
                    <a:gd name="T36" fmla="*/ 15 w 101"/>
                    <a:gd name="T37" fmla="*/ 65 h 127"/>
                    <a:gd name="T38" fmla="*/ 8 w 101"/>
                    <a:gd name="T39" fmla="*/ 78 h 127"/>
                    <a:gd name="T40" fmla="*/ 4 w 101"/>
                    <a:gd name="T41" fmla="*/ 90 h 127"/>
                    <a:gd name="T42" fmla="*/ 6 w 101"/>
                    <a:gd name="T43" fmla="*/ 107 h 127"/>
                    <a:gd name="T44" fmla="*/ 19 w 101"/>
                    <a:gd name="T45" fmla="*/ 94 h 127"/>
                    <a:gd name="T46" fmla="*/ 27 w 101"/>
                    <a:gd name="T47" fmla="*/ 84 h 127"/>
                    <a:gd name="T48" fmla="*/ 26 w 101"/>
                    <a:gd name="T49" fmla="*/ 88 h 127"/>
                    <a:gd name="T50" fmla="*/ 27 w 101"/>
                    <a:gd name="T51" fmla="*/ 102 h 127"/>
                    <a:gd name="T52" fmla="*/ 24 w 101"/>
                    <a:gd name="T53" fmla="*/ 111 h 127"/>
                    <a:gd name="T54" fmla="*/ 26 w 101"/>
                    <a:gd name="T55" fmla="*/ 126 h 127"/>
                    <a:gd name="T56" fmla="*/ 39 w 101"/>
                    <a:gd name="T57" fmla="*/ 119 h 127"/>
                    <a:gd name="T58" fmla="*/ 57 w 101"/>
                    <a:gd name="T59" fmla="*/ 105 h 127"/>
                    <a:gd name="T60" fmla="*/ 56 w 101"/>
                    <a:gd name="T61" fmla="*/ 85 h 127"/>
                    <a:gd name="T62" fmla="*/ 61 w 101"/>
                    <a:gd name="T63" fmla="*/ 86 h 127"/>
                    <a:gd name="T64" fmla="*/ 68 w 101"/>
                    <a:gd name="T65" fmla="*/ 75 h 127"/>
                    <a:gd name="T66" fmla="*/ 73 w 101"/>
                    <a:gd name="T67" fmla="*/ 66 h 127"/>
                    <a:gd name="T68" fmla="*/ 83 w 101"/>
                    <a:gd name="T69" fmla="*/ 48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1" h="127">
                      <a:moveTo>
                        <a:pt x="85" y="43"/>
                      </a:moveTo>
                      <a:cubicBezTo>
                        <a:pt x="87" y="38"/>
                        <a:pt x="90" y="33"/>
                        <a:pt x="93" y="28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5" y="26"/>
                        <a:pt x="101" y="16"/>
                        <a:pt x="98" y="11"/>
                      </a:cubicBezTo>
                      <a:cubicBezTo>
                        <a:pt x="98" y="11"/>
                        <a:pt x="97" y="10"/>
                        <a:pt x="97" y="10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100" y="6"/>
                        <a:pt x="99" y="4"/>
                        <a:pt x="98" y="3"/>
                      </a:cubicBezTo>
                      <a:cubicBezTo>
                        <a:pt x="97" y="0"/>
                        <a:pt x="95" y="0"/>
                        <a:pt x="95" y="0"/>
                      </a:cubicBezTo>
                      <a:cubicBezTo>
                        <a:pt x="93" y="0"/>
                        <a:pt x="91" y="1"/>
                        <a:pt x="91" y="3"/>
                      </a:cubicBezTo>
                      <a:cubicBezTo>
                        <a:pt x="90" y="3"/>
                        <a:pt x="90" y="3"/>
                        <a:pt x="90" y="3"/>
                      </a:cubicBezTo>
                      <a:cubicBezTo>
                        <a:pt x="89" y="3"/>
                        <a:pt x="89" y="3"/>
                        <a:pt x="89" y="3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88" y="6"/>
                        <a:pt x="88" y="8"/>
                        <a:pt x="89" y="10"/>
                      </a:cubicBezTo>
                      <a:cubicBezTo>
                        <a:pt x="88" y="11"/>
                        <a:pt x="86" y="12"/>
                        <a:pt x="85" y="13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2" y="16"/>
                        <a:pt x="81" y="17"/>
                        <a:pt x="79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3" y="22"/>
                        <a:pt x="70" y="26"/>
                        <a:pt x="68" y="30"/>
                      </a:cubicBezTo>
                      <a:cubicBezTo>
                        <a:pt x="66" y="31"/>
                        <a:pt x="65" y="33"/>
                        <a:pt x="64" y="35"/>
                      </a:cubicBezTo>
                      <a:cubicBezTo>
                        <a:pt x="64" y="35"/>
                        <a:pt x="63" y="35"/>
                        <a:pt x="63" y="36"/>
                      </a:cubicBezTo>
                      <a:cubicBezTo>
                        <a:pt x="61" y="38"/>
                        <a:pt x="58" y="41"/>
                        <a:pt x="59" y="44"/>
                      </a:cubicBezTo>
                      <a:cubicBezTo>
                        <a:pt x="59" y="45"/>
                        <a:pt x="60" y="48"/>
                        <a:pt x="63" y="48"/>
                      </a:cubicBezTo>
                      <a:cubicBezTo>
                        <a:pt x="62" y="48"/>
                        <a:pt x="60" y="50"/>
                        <a:pt x="60" y="50"/>
                      </a:cubicBezTo>
                      <a:cubicBezTo>
                        <a:pt x="56" y="51"/>
                        <a:pt x="52" y="53"/>
                        <a:pt x="51" y="58"/>
                      </a:cubicBezTo>
                      <a:cubicBezTo>
                        <a:pt x="51" y="58"/>
                        <a:pt x="51" y="58"/>
                        <a:pt x="51" y="58"/>
                      </a:cubicBezTo>
                      <a:cubicBezTo>
                        <a:pt x="51" y="56"/>
                        <a:pt x="51" y="55"/>
                        <a:pt x="50" y="53"/>
                      </a:cubicBezTo>
                      <a:cubicBezTo>
                        <a:pt x="50" y="51"/>
                        <a:pt x="50" y="51"/>
                        <a:pt x="50" y="51"/>
                      </a:cubicBezTo>
                      <a:cubicBezTo>
                        <a:pt x="48" y="51"/>
                        <a:pt x="48" y="51"/>
                        <a:pt x="48" y="51"/>
                      </a:cubicBezTo>
                      <a:cubicBezTo>
                        <a:pt x="48" y="51"/>
                        <a:pt x="47" y="51"/>
                        <a:pt x="47" y="51"/>
                      </a:cubicBezTo>
                      <a:cubicBezTo>
                        <a:pt x="43" y="51"/>
                        <a:pt x="41" y="53"/>
                        <a:pt x="40" y="55"/>
                      </a:cubicBezTo>
                      <a:cubicBezTo>
                        <a:pt x="39" y="56"/>
                        <a:pt x="38" y="56"/>
                        <a:pt x="37" y="57"/>
                      </a:cubicBezTo>
                      <a:cubicBezTo>
                        <a:pt x="36" y="57"/>
                        <a:pt x="35" y="57"/>
                        <a:pt x="35" y="58"/>
                      </a:cubicBezTo>
                      <a:cubicBezTo>
                        <a:pt x="32" y="59"/>
                        <a:pt x="29" y="61"/>
                        <a:pt x="28" y="63"/>
                      </a:cubicBezTo>
                      <a:cubicBezTo>
                        <a:pt x="27" y="63"/>
                        <a:pt x="27" y="63"/>
                        <a:pt x="27" y="63"/>
                      </a:cubicBezTo>
                      <a:cubicBezTo>
                        <a:pt x="26" y="61"/>
                        <a:pt x="25" y="61"/>
                        <a:pt x="24" y="61"/>
                      </a:cubicBezTo>
                      <a:cubicBezTo>
                        <a:pt x="21" y="61"/>
                        <a:pt x="20" y="62"/>
                        <a:pt x="18" y="63"/>
                      </a:cubicBezTo>
                      <a:cubicBezTo>
                        <a:pt x="18" y="63"/>
                        <a:pt x="18" y="64"/>
                        <a:pt x="17" y="64"/>
                      </a:cubicBezTo>
                      <a:cubicBezTo>
                        <a:pt x="16" y="64"/>
                        <a:pt x="16" y="65"/>
                        <a:pt x="15" y="65"/>
                      </a:cubicBezTo>
                      <a:cubicBezTo>
                        <a:pt x="13" y="66"/>
                        <a:pt x="11" y="66"/>
                        <a:pt x="9" y="71"/>
                      </a:cubicBezTo>
                      <a:cubicBezTo>
                        <a:pt x="8" y="73"/>
                        <a:pt x="8" y="75"/>
                        <a:pt x="8" y="78"/>
                      </a:cubicBezTo>
                      <a:cubicBezTo>
                        <a:pt x="8" y="79"/>
                        <a:pt x="8" y="80"/>
                        <a:pt x="7" y="82"/>
                      </a:cubicBezTo>
                      <a:cubicBezTo>
                        <a:pt x="7" y="85"/>
                        <a:pt x="6" y="87"/>
                        <a:pt x="4" y="90"/>
                      </a:cubicBezTo>
                      <a:cubicBezTo>
                        <a:pt x="3" y="93"/>
                        <a:pt x="0" y="98"/>
                        <a:pt x="2" y="102"/>
                      </a:cubicBezTo>
                      <a:cubicBezTo>
                        <a:pt x="3" y="106"/>
                        <a:pt x="5" y="107"/>
                        <a:pt x="6" y="107"/>
                      </a:cubicBezTo>
                      <a:cubicBezTo>
                        <a:pt x="8" y="107"/>
                        <a:pt x="10" y="106"/>
                        <a:pt x="12" y="104"/>
                      </a:cubicBezTo>
                      <a:cubicBezTo>
                        <a:pt x="15" y="101"/>
                        <a:pt x="17" y="97"/>
                        <a:pt x="19" y="94"/>
                      </a:cubicBezTo>
                      <a:cubicBezTo>
                        <a:pt x="21" y="91"/>
                        <a:pt x="22" y="89"/>
                        <a:pt x="24" y="87"/>
                      </a:cubicBezTo>
                      <a:cubicBezTo>
                        <a:pt x="25" y="85"/>
                        <a:pt x="26" y="84"/>
                        <a:pt x="27" y="84"/>
                      </a:cubicBezTo>
                      <a:cubicBezTo>
                        <a:pt x="27" y="84"/>
                        <a:pt x="27" y="84"/>
                        <a:pt x="27" y="85"/>
                      </a:cubicBezTo>
                      <a:cubicBezTo>
                        <a:pt x="28" y="85"/>
                        <a:pt x="27" y="86"/>
                        <a:pt x="26" y="88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1" y="93"/>
                        <a:pt x="24" y="98"/>
                        <a:pt x="27" y="102"/>
                      </a:cubicBezTo>
                      <a:cubicBezTo>
                        <a:pt x="28" y="105"/>
                        <a:pt x="28" y="106"/>
                        <a:pt x="25" y="109"/>
                      </a:cubicBezTo>
                      <a:cubicBezTo>
                        <a:pt x="24" y="110"/>
                        <a:pt x="24" y="111"/>
                        <a:pt x="24" y="111"/>
                      </a:cubicBezTo>
                      <a:cubicBezTo>
                        <a:pt x="23" y="113"/>
                        <a:pt x="19" y="117"/>
                        <a:pt x="21" y="122"/>
                      </a:cubicBezTo>
                      <a:cubicBezTo>
                        <a:pt x="21" y="123"/>
                        <a:pt x="22" y="125"/>
                        <a:pt x="26" y="126"/>
                      </a:cubicBezTo>
                      <a:cubicBezTo>
                        <a:pt x="27" y="127"/>
                        <a:pt x="28" y="127"/>
                        <a:pt x="29" y="127"/>
                      </a:cubicBezTo>
                      <a:cubicBezTo>
                        <a:pt x="34" y="127"/>
                        <a:pt x="37" y="122"/>
                        <a:pt x="39" y="119"/>
                      </a:cubicBezTo>
                      <a:cubicBezTo>
                        <a:pt x="41" y="116"/>
                        <a:pt x="43" y="116"/>
                        <a:pt x="47" y="115"/>
                      </a:cubicBezTo>
                      <a:cubicBezTo>
                        <a:pt x="51" y="114"/>
                        <a:pt x="56" y="112"/>
                        <a:pt x="57" y="105"/>
                      </a:cubicBezTo>
                      <a:cubicBezTo>
                        <a:pt x="58" y="100"/>
                        <a:pt x="58" y="95"/>
                        <a:pt x="58" y="90"/>
                      </a:cubicBezTo>
                      <a:cubicBezTo>
                        <a:pt x="57" y="88"/>
                        <a:pt x="57" y="86"/>
                        <a:pt x="56" y="85"/>
                      </a:cubicBezTo>
                      <a:cubicBezTo>
                        <a:pt x="57" y="85"/>
                        <a:pt x="58" y="86"/>
                        <a:pt x="59" y="86"/>
                      </a:cubicBezTo>
                      <a:cubicBezTo>
                        <a:pt x="60" y="86"/>
                        <a:pt x="60" y="86"/>
                        <a:pt x="61" y="86"/>
                      </a:cubicBezTo>
                      <a:cubicBezTo>
                        <a:pt x="66" y="85"/>
                        <a:pt x="67" y="79"/>
                        <a:pt x="68" y="77"/>
                      </a:cubicBezTo>
                      <a:cubicBezTo>
                        <a:pt x="68" y="76"/>
                        <a:pt x="68" y="75"/>
                        <a:pt x="68" y="75"/>
                      </a:cubicBezTo>
                      <a:cubicBezTo>
                        <a:pt x="69" y="73"/>
                        <a:pt x="69" y="71"/>
                        <a:pt x="70" y="69"/>
                      </a:cubicBezTo>
                      <a:cubicBezTo>
                        <a:pt x="71" y="68"/>
                        <a:pt x="72" y="67"/>
                        <a:pt x="73" y="66"/>
                      </a:cubicBezTo>
                      <a:cubicBezTo>
                        <a:pt x="74" y="65"/>
                        <a:pt x="75" y="64"/>
                        <a:pt x="76" y="63"/>
                      </a:cubicBezTo>
                      <a:cubicBezTo>
                        <a:pt x="80" y="58"/>
                        <a:pt x="82" y="53"/>
                        <a:pt x="83" y="48"/>
                      </a:cubicBezTo>
                      <a:cubicBezTo>
                        <a:pt x="84" y="46"/>
                        <a:pt x="84" y="45"/>
                        <a:pt x="85" y="43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id="{D3A0F47B-1F4E-4E32-8562-767CF4C3D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23977" y="2342963"/>
                  <a:ext cx="22834" cy="35222"/>
                </a:xfrm>
                <a:custGeom>
                  <a:avLst/>
                  <a:gdLst>
                    <a:gd name="T0" fmla="*/ 1 w 12"/>
                    <a:gd name="T1" fmla="*/ 15 h 20"/>
                    <a:gd name="T2" fmla="*/ 6 w 12"/>
                    <a:gd name="T3" fmla="*/ 20 h 20"/>
                    <a:gd name="T4" fmla="*/ 6 w 12"/>
                    <a:gd name="T5" fmla="*/ 20 h 20"/>
                    <a:gd name="T6" fmla="*/ 10 w 12"/>
                    <a:gd name="T7" fmla="*/ 15 h 20"/>
                    <a:gd name="T8" fmla="*/ 11 w 12"/>
                    <a:gd name="T9" fmla="*/ 6 h 20"/>
                    <a:gd name="T10" fmla="*/ 11 w 12"/>
                    <a:gd name="T11" fmla="*/ 6 h 20"/>
                    <a:gd name="T12" fmla="*/ 10 w 12"/>
                    <a:gd name="T13" fmla="*/ 1 h 20"/>
                    <a:gd name="T14" fmla="*/ 7 w 12"/>
                    <a:gd name="T15" fmla="*/ 0 h 20"/>
                    <a:gd name="T16" fmla="*/ 6 w 12"/>
                    <a:gd name="T17" fmla="*/ 0 h 20"/>
                    <a:gd name="T18" fmla="*/ 3 w 12"/>
                    <a:gd name="T19" fmla="*/ 2 h 20"/>
                    <a:gd name="T20" fmla="*/ 3 w 12"/>
                    <a:gd name="T21" fmla="*/ 7 h 20"/>
                    <a:gd name="T22" fmla="*/ 1 w 12"/>
                    <a:gd name="T23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" h="20">
                      <a:moveTo>
                        <a:pt x="1" y="15"/>
                      </a:moveTo>
                      <a:cubicBezTo>
                        <a:pt x="2" y="16"/>
                        <a:pt x="3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9" y="20"/>
                        <a:pt x="10" y="17"/>
                        <a:pt x="10" y="15"/>
                      </a:cubicBezTo>
                      <a:cubicBezTo>
                        <a:pt x="11" y="12"/>
                        <a:pt x="11" y="9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5"/>
                        <a:pt x="12" y="2"/>
                        <a:pt x="10" y="1"/>
                      </a:cubicBezTo>
                      <a:cubicBezTo>
                        <a:pt x="10" y="0"/>
                        <a:pt x="9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2"/>
                      </a:cubicBezTo>
                      <a:cubicBezTo>
                        <a:pt x="2" y="3"/>
                        <a:pt x="2" y="5"/>
                        <a:pt x="3" y="7"/>
                      </a:cubicBezTo>
                      <a:cubicBezTo>
                        <a:pt x="1" y="9"/>
                        <a:pt x="0" y="11"/>
                        <a:pt x="1" y="15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8">
                  <a:extLst>
                    <a:ext uri="{FF2B5EF4-FFF2-40B4-BE49-F238E27FC236}">
                      <a16:creationId xmlns:a16="http://schemas.microsoft.com/office/drawing/2014/main" id="{AD2329B6-58D8-4C2A-B250-6D5C1F974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44058" y="2349854"/>
                  <a:ext cx="79919" cy="119449"/>
                </a:xfrm>
                <a:custGeom>
                  <a:avLst/>
                  <a:gdLst>
                    <a:gd name="T0" fmla="*/ 28 w 42"/>
                    <a:gd name="T1" fmla="*/ 67 h 67"/>
                    <a:gd name="T2" fmla="*/ 28 w 42"/>
                    <a:gd name="T3" fmla="*/ 67 h 67"/>
                    <a:gd name="T4" fmla="*/ 35 w 42"/>
                    <a:gd name="T5" fmla="*/ 66 h 67"/>
                    <a:gd name="T6" fmla="*/ 39 w 42"/>
                    <a:gd name="T7" fmla="*/ 52 h 67"/>
                    <a:gd name="T8" fmla="*/ 39 w 42"/>
                    <a:gd name="T9" fmla="*/ 51 h 67"/>
                    <a:gd name="T10" fmla="*/ 39 w 42"/>
                    <a:gd name="T11" fmla="*/ 44 h 67"/>
                    <a:gd name="T12" fmla="*/ 40 w 42"/>
                    <a:gd name="T13" fmla="*/ 42 h 67"/>
                    <a:gd name="T14" fmla="*/ 40 w 42"/>
                    <a:gd name="T15" fmla="*/ 33 h 67"/>
                    <a:gd name="T16" fmla="*/ 38 w 42"/>
                    <a:gd name="T17" fmla="*/ 29 h 67"/>
                    <a:gd name="T18" fmla="*/ 35 w 42"/>
                    <a:gd name="T19" fmla="*/ 24 h 67"/>
                    <a:gd name="T20" fmla="*/ 35 w 42"/>
                    <a:gd name="T21" fmla="*/ 20 h 67"/>
                    <a:gd name="T22" fmla="*/ 34 w 42"/>
                    <a:gd name="T23" fmla="*/ 15 h 67"/>
                    <a:gd name="T24" fmla="*/ 26 w 42"/>
                    <a:gd name="T25" fmla="*/ 2 h 67"/>
                    <a:gd name="T26" fmla="*/ 18 w 42"/>
                    <a:gd name="T27" fmla="*/ 0 h 67"/>
                    <a:gd name="T28" fmla="*/ 12 w 42"/>
                    <a:gd name="T29" fmla="*/ 1 h 67"/>
                    <a:gd name="T30" fmla="*/ 10 w 42"/>
                    <a:gd name="T31" fmla="*/ 4 h 67"/>
                    <a:gd name="T32" fmla="*/ 8 w 42"/>
                    <a:gd name="T33" fmla="*/ 6 h 67"/>
                    <a:gd name="T34" fmla="*/ 4 w 42"/>
                    <a:gd name="T35" fmla="*/ 10 h 67"/>
                    <a:gd name="T36" fmla="*/ 3 w 42"/>
                    <a:gd name="T37" fmla="*/ 11 h 67"/>
                    <a:gd name="T38" fmla="*/ 1 w 42"/>
                    <a:gd name="T39" fmla="*/ 15 h 67"/>
                    <a:gd name="T40" fmla="*/ 0 w 42"/>
                    <a:gd name="T41" fmla="*/ 19 h 67"/>
                    <a:gd name="T42" fmla="*/ 1 w 42"/>
                    <a:gd name="T43" fmla="*/ 20 h 67"/>
                    <a:gd name="T44" fmla="*/ 1 w 42"/>
                    <a:gd name="T45" fmla="*/ 22 h 67"/>
                    <a:gd name="T46" fmla="*/ 1 w 42"/>
                    <a:gd name="T47" fmla="*/ 26 h 67"/>
                    <a:gd name="T48" fmla="*/ 3 w 42"/>
                    <a:gd name="T49" fmla="*/ 29 h 67"/>
                    <a:gd name="T50" fmla="*/ 4 w 42"/>
                    <a:gd name="T51" fmla="*/ 30 h 67"/>
                    <a:gd name="T52" fmla="*/ 6 w 42"/>
                    <a:gd name="T53" fmla="*/ 38 h 67"/>
                    <a:gd name="T54" fmla="*/ 5 w 42"/>
                    <a:gd name="T55" fmla="*/ 42 h 67"/>
                    <a:gd name="T56" fmla="*/ 5 w 42"/>
                    <a:gd name="T57" fmla="*/ 50 h 67"/>
                    <a:gd name="T58" fmla="*/ 11 w 42"/>
                    <a:gd name="T59" fmla="*/ 62 h 67"/>
                    <a:gd name="T60" fmla="*/ 22 w 42"/>
                    <a:gd name="T61" fmla="*/ 67 h 67"/>
                    <a:gd name="T62" fmla="*/ 28 w 42"/>
                    <a:gd name="T6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2" h="67">
                      <a:moveTo>
                        <a:pt x="28" y="67"/>
                      </a:move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31" y="67"/>
                        <a:pt x="33" y="67"/>
                        <a:pt x="35" y="66"/>
                      </a:cubicBezTo>
                      <a:cubicBezTo>
                        <a:pt x="41" y="62"/>
                        <a:pt x="40" y="55"/>
                        <a:pt x="39" y="52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8" y="48"/>
                        <a:pt x="38" y="46"/>
                        <a:pt x="39" y="44"/>
                      </a:cubicBezTo>
                      <a:cubicBezTo>
                        <a:pt x="39" y="43"/>
                        <a:pt x="39" y="43"/>
                        <a:pt x="40" y="42"/>
                      </a:cubicBezTo>
                      <a:cubicBezTo>
                        <a:pt x="41" y="40"/>
                        <a:pt x="42" y="37"/>
                        <a:pt x="40" y="33"/>
                      </a:cubicBezTo>
                      <a:cubicBezTo>
                        <a:pt x="40" y="32"/>
                        <a:pt x="39" y="30"/>
                        <a:pt x="38" y="29"/>
                      </a:cubicBezTo>
                      <a:cubicBezTo>
                        <a:pt x="36" y="28"/>
                        <a:pt x="35" y="26"/>
                        <a:pt x="35" y="24"/>
                      </a:cubicBezTo>
                      <a:cubicBezTo>
                        <a:pt x="35" y="23"/>
                        <a:pt x="35" y="22"/>
                        <a:pt x="35" y="20"/>
                      </a:cubicBezTo>
                      <a:cubicBezTo>
                        <a:pt x="35" y="18"/>
                        <a:pt x="35" y="17"/>
                        <a:pt x="34" y="15"/>
                      </a:cubicBezTo>
                      <a:cubicBezTo>
                        <a:pt x="34" y="10"/>
                        <a:pt x="30" y="5"/>
                        <a:pt x="26" y="2"/>
                      </a:cubicBezTo>
                      <a:cubicBezTo>
                        <a:pt x="24" y="1"/>
                        <a:pt x="20" y="0"/>
                        <a:pt x="18" y="0"/>
                      </a:cubicBezTo>
                      <a:cubicBezTo>
                        <a:pt x="16" y="0"/>
                        <a:pt x="14" y="0"/>
                        <a:pt x="12" y="1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9" y="5"/>
                        <a:pt x="9" y="5"/>
                        <a:pt x="8" y="6"/>
                      </a:cubicBezTo>
                      <a:cubicBezTo>
                        <a:pt x="7" y="7"/>
                        <a:pt x="5" y="8"/>
                        <a:pt x="4" y="1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12"/>
                        <a:pt x="1" y="13"/>
                        <a:pt x="1" y="15"/>
                      </a:cubicBezTo>
                      <a:cubicBezTo>
                        <a:pt x="0" y="17"/>
                        <a:pt x="0" y="18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1"/>
                        <a:pt x="1" y="21"/>
                        <a:pt x="1" y="22"/>
                      </a:cubicBezTo>
                      <a:cubicBezTo>
                        <a:pt x="1" y="23"/>
                        <a:pt x="1" y="24"/>
                        <a:pt x="1" y="26"/>
                      </a:cubicBezTo>
                      <a:cubicBezTo>
                        <a:pt x="2" y="27"/>
                        <a:pt x="2" y="28"/>
                        <a:pt x="3" y="29"/>
                      </a:cubicBezTo>
                      <a:cubicBezTo>
                        <a:pt x="3" y="29"/>
                        <a:pt x="3" y="29"/>
                        <a:pt x="4" y="30"/>
                      </a:cubicBezTo>
                      <a:cubicBezTo>
                        <a:pt x="5" y="33"/>
                        <a:pt x="6" y="35"/>
                        <a:pt x="6" y="38"/>
                      </a:cubicBezTo>
                      <a:cubicBezTo>
                        <a:pt x="6" y="39"/>
                        <a:pt x="5" y="41"/>
                        <a:pt x="5" y="42"/>
                      </a:cubicBezTo>
                      <a:cubicBezTo>
                        <a:pt x="5" y="45"/>
                        <a:pt x="4" y="47"/>
                        <a:pt x="5" y="50"/>
                      </a:cubicBezTo>
                      <a:cubicBezTo>
                        <a:pt x="5" y="54"/>
                        <a:pt x="8" y="60"/>
                        <a:pt x="11" y="62"/>
                      </a:cubicBezTo>
                      <a:cubicBezTo>
                        <a:pt x="14" y="65"/>
                        <a:pt x="18" y="66"/>
                        <a:pt x="22" y="67"/>
                      </a:cubicBezTo>
                      <a:cubicBezTo>
                        <a:pt x="24" y="67"/>
                        <a:pt x="26" y="67"/>
                        <a:pt x="28" y="67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id="{51731827-53BA-4E43-AE4E-561D0BC70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17760" y="1947863"/>
                  <a:ext cx="21203" cy="16080"/>
                </a:xfrm>
                <a:custGeom>
                  <a:avLst/>
                  <a:gdLst>
                    <a:gd name="T0" fmla="*/ 6 w 11"/>
                    <a:gd name="T1" fmla="*/ 0 h 9"/>
                    <a:gd name="T2" fmla="*/ 0 w 11"/>
                    <a:gd name="T3" fmla="*/ 4 h 9"/>
                    <a:gd name="T4" fmla="*/ 1 w 11"/>
                    <a:gd name="T5" fmla="*/ 7 h 9"/>
                    <a:gd name="T6" fmla="*/ 6 w 11"/>
                    <a:gd name="T7" fmla="*/ 9 h 9"/>
                    <a:gd name="T8" fmla="*/ 8 w 11"/>
                    <a:gd name="T9" fmla="*/ 8 h 9"/>
                    <a:gd name="T10" fmla="*/ 10 w 11"/>
                    <a:gd name="T11" fmla="*/ 8 h 9"/>
                    <a:gd name="T12" fmla="*/ 10 w 11"/>
                    <a:gd name="T13" fmla="*/ 7 h 9"/>
                    <a:gd name="T14" fmla="*/ 9 w 11"/>
                    <a:gd name="T15" fmla="*/ 2 h 9"/>
                    <a:gd name="T16" fmla="*/ 6 w 11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9">
                      <a:moveTo>
                        <a:pt x="6" y="0"/>
                      </a:move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5"/>
                        <a:pt x="1" y="7"/>
                        <a:pt x="1" y="7"/>
                      </a:cubicBezTo>
                      <a:cubicBezTo>
                        <a:pt x="2" y="8"/>
                        <a:pt x="4" y="9"/>
                        <a:pt x="6" y="9"/>
                      </a:cubicBezTo>
                      <a:cubicBezTo>
                        <a:pt x="7" y="9"/>
                        <a:pt x="8" y="9"/>
                        <a:pt x="8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1"/>
                        <a:pt x="7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20">
                  <a:extLst>
                    <a:ext uri="{FF2B5EF4-FFF2-40B4-BE49-F238E27FC236}">
                      <a16:creationId xmlns:a16="http://schemas.microsoft.com/office/drawing/2014/main" id="{4FC2FB95-11C3-4857-A7F4-0AF802F1A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07974" y="1913407"/>
                  <a:ext cx="34251" cy="35988"/>
                </a:xfrm>
                <a:custGeom>
                  <a:avLst/>
                  <a:gdLst>
                    <a:gd name="T0" fmla="*/ 2 w 18"/>
                    <a:gd name="T1" fmla="*/ 9 h 20"/>
                    <a:gd name="T2" fmla="*/ 5 w 18"/>
                    <a:gd name="T3" fmla="*/ 18 h 20"/>
                    <a:gd name="T4" fmla="*/ 6 w 18"/>
                    <a:gd name="T5" fmla="*/ 18 h 20"/>
                    <a:gd name="T6" fmla="*/ 11 w 18"/>
                    <a:gd name="T7" fmla="*/ 20 h 20"/>
                    <a:gd name="T8" fmla="*/ 15 w 18"/>
                    <a:gd name="T9" fmla="*/ 18 h 20"/>
                    <a:gd name="T10" fmla="*/ 15 w 18"/>
                    <a:gd name="T11" fmla="*/ 15 h 20"/>
                    <a:gd name="T12" fmla="*/ 16 w 18"/>
                    <a:gd name="T13" fmla="*/ 14 h 20"/>
                    <a:gd name="T14" fmla="*/ 16 w 18"/>
                    <a:gd name="T15" fmla="*/ 13 h 20"/>
                    <a:gd name="T16" fmla="*/ 17 w 18"/>
                    <a:gd name="T17" fmla="*/ 11 h 20"/>
                    <a:gd name="T18" fmla="*/ 17 w 18"/>
                    <a:gd name="T19" fmla="*/ 2 h 20"/>
                    <a:gd name="T20" fmla="*/ 16 w 18"/>
                    <a:gd name="T21" fmla="*/ 0 h 20"/>
                    <a:gd name="T22" fmla="*/ 14 w 18"/>
                    <a:gd name="T23" fmla="*/ 0 h 20"/>
                    <a:gd name="T24" fmla="*/ 14 w 18"/>
                    <a:gd name="T25" fmla="*/ 0 h 20"/>
                    <a:gd name="T26" fmla="*/ 12 w 18"/>
                    <a:gd name="T27" fmla="*/ 0 h 20"/>
                    <a:gd name="T28" fmla="*/ 9 w 18"/>
                    <a:gd name="T29" fmla="*/ 1 h 20"/>
                    <a:gd name="T30" fmla="*/ 7 w 18"/>
                    <a:gd name="T31" fmla="*/ 5 h 20"/>
                    <a:gd name="T32" fmla="*/ 7 w 18"/>
                    <a:gd name="T33" fmla="*/ 6 h 20"/>
                    <a:gd name="T34" fmla="*/ 6 w 18"/>
                    <a:gd name="T35" fmla="*/ 6 h 20"/>
                    <a:gd name="T36" fmla="*/ 2 w 18"/>
                    <a:gd name="T37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" h="20">
                      <a:moveTo>
                        <a:pt x="2" y="9"/>
                      </a:moveTo>
                      <a:cubicBezTo>
                        <a:pt x="0" y="12"/>
                        <a:pt x="3" y="16"/>
                        <a:pt x="5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7" y="19"/>
                        <a:pt x="9" y="20"/>
                        <a:pt x="11" y="20"/>
                      </a:cubicBezTo>
                      <a:cubicBezTo>
                        <a:pt x="12" y="20"/>
                        <a:pt x="14" y="19"/>
                        <a:pt x="15" y="18"/>
                      </a:cubicBezTo>
                      <a:cubicBezTo>
                        <a:pt x="15" y="17"/>
                        <a:pt x="15" y="16"/>
                        <a:pt x="15" y="15"/>
                      </a:cubicBezTo>
                      <a:cubicBezTo>
                        <a:pt x="15" y="15"/>
                        <a:pt x="15" y="14"/>
                        <a:pt x="16" y="14"/>
                      </a:cubicBezTo>
                      <a:cubicBezTo>
                        <a:pt x="16" y="14"/>
                        <a:pt x="16" y="13"/>
                        <a:pt x="16" y="13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8" y="7"/>
                        <a:pt x="18" y="5"/>
                        <a:pt x="17" y="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7" y="2"/>
                        <a:pt x="7" y="4"/>
                        <a:pt x="7" y="5"/>
                      </a:cubicBezTo>
                      <a:cubicBezTo>
                        <a:pt x="7" y="5"/>
                        <a:pt x="7" y="5"/>
                        <a:pt x="7" y="6"/>
                      </a:cubicBezTo>
                      <a:cubicBezTo>
                        <a:pt x="7" y="6"/>
                        <a:pt x="6" y="6"/>
                        <a:pt x="6" y="6"/>
                      </a:cubicBezTo>
                      <a:cubicBezTo>
                        <a:pt x="5" y="6"/>
                        <a:pt x="3" y="7"/>
                        <a:pt x="2" y="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21">
                  <a:extLst>
                    <a:ext uri="{FF2B5EF4-FFF2-40B4-BE49-F238E27FC236}">
                      <a16:creationId xmlns:a16="http://schemas.microsoft.com/office/drawing/2014/main" id="{4C4E6628-2166-4B5B-A11C-37359D251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49564" y="1874356"/>
                  <a:ext cx="48930" cy="52067"/>
                </a:xfrm>
                <a:custGeom>
                  <a:avLst/>
                  <a:gdLst>
                    <a:gd name="T0" fmla="*/ 22 w 26"/>
                    <a:gd name="T1" fmla="*/ 7 h 29"/>
                    <a:gd name="T2" fmla="*/ 18 w 26"/>
                    <a:gd name="T3" fmla="*/ 1 h 29"/>
                    <a:gd name="T4" fmla="*/ 13 w 26"/>
                    <a:gd name="T5" fmla="*/ 0 h 29"/>
                    <a:gd name="T6" fmla="*/ 7 w 26"/>
                    <a:gd name="T7" fmla="*/ 2 h 29"/>
                    <a:gd name="T8" fmla="*/ 0 w 26"/>
                    <a:gd name="T9" fmla="*/ 10 h 29"/>
                    <a:gd name="T10" fmla="*/ 5 w 26"/>
                    <a:gd name="T11" fmla="*/ 18 h 29"/>
                    <a:gd name="T12" fmla="*/ 7 w 26"/>
                    <a:gd name="T13" fmla="*/ 19 h 29"/>
                    <a:gd name="T14" fmla="*/ 7 w 26"/>
                    <a:gd name="T15" fmla="*/ 19 h 29"/>
                    <a:gd name="T16" fmla="*/ 8 w 26"/>
                    <a:gd name="T17" fmla="*/ 21 h 29"/>
                    <a:gd name="T18" fmla="*/ 9 w 26"/>
                    <a:gd name="T19" fmla="*/ 23 h 29"/>
                    <a:gd name="T20" fmla="*/ 9 w 26"/>
                    <a:gd name="T21" fmla="*/ 23 h 29"/>
                    <a:gd name="T22" fmla="*/ 10 w 26"/>
                    <a:gd name="T23" fmla="*/ 25 h 29"/>
                    <a:gd name="T24" fmla="*/ 15 w 26"/>
                    <a:gd name="T25" fmla="*/ 29 h 29"/>
                    <a:gd name="T26" fmla="*/ 18 w 26"/>
                    <a:gd name="T27" fmla="*/ 27 h 29"/>
                    <a:gd name="T28" fmla="*/ 24 w 26"/>
                    <a:gd name="T29" fmla="*/ 20 h 29"/>
                    <a:gd name="T30" fmla="*/ 23 w 26"/>
                    <a:gd name="T31" fmla="*/ 9 h 29"/>
                    <a:gd name="T32" fmla="*/ 22 w 26"/>
                    <a:gd name="T3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" h="29">
                      <a:moveTo>
                        <a:pt x="22" y="7"/>
                      </a:moveTo>
                      <a:cubicBezTo>
                        <a:pt x="21" y="5"/>
                        <a:pt x="20" y="3"/>
                        <a:pt x="18" y="1"/>
                      </a:cubicBezTo>
                      <a:cubicBezTo>
                        <a:pt x="17" y="0"/>
                        <a:pt x="15" y="0"/>
                        <a:pt x="13" y="0"/>
                      </a:cubicBezTo>
                      <a:cubicBezTo>
                        <a:pt x="11" y="0"/>
                        <a:pt x="9" y="1"/>
                        <a:pt x="7" y="2"/>
                      </a:cubicBezTo>
                      <a:cubicBezTo>
                        <a:pt x="3" y="4"/>
                        <a:pt x="1" y="7"/>
                        <a:pt x="0" y="10"/>
                      </a:cubicBezTo>
                      <a:cubicBezTo>
                        <a:pt x="0" y="13"/>
                        <a:pt x="2" y="16"/>
                        <a:pt x="5" y="18"/>
                      </a:cubicBezTo>
                      <a:cubicBezTo>
                        <a:pt x="6" y="19"/>
                        <a:pt x="6" y="19"/>
                        <a:pt x="7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20"/>
                        <a:pt x="7" y="21"/>
                        <a:pt x="8" y="21"/>
                      </a:cubicBezTo>
                      <a:cubicBezTo>
                        <a:pt x="8" y="22"/>
                        <a:pt x="9" y="23"/>
                        <a:pt x="9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0" y="24"/>
                        <a:pt x="10" y="25"/>
                        <a:pt x="10" y="25"/>
                      </a:cubicBezTo>
                      <a:cubicBezTo>
                        <a:pt x="10" y="25"/>
                        <a:pt x="12" y="29"/>
                        <a:pt x="15" y="29"/>
                      </a:cubicBezTo>
                      <a:cubicBezTo>
                        <a:pt x="17" y="29"/>
                        <a:pt x="18" y="28"/>
                        <a:pt x="18" y="27"/>
                      </a:cubicBezTo>
                      <a:cubicBezTo>
                        <a:pt x="21" y="25"/>
                        <a:pt x="23" y="23"/>
                        <a:pt x="24" y="20"/>
                      </a:cubicBezTo>
                      <a:cubicBezTo>
                        <a:pt x="26" y="15"/>
                        <a:pt x="25" y="13"/>
                        <a:pt x="23" y="9"/>
                      </a:cubicBezTo>
                      <a:cubicBezTo>
                        <a:pt x="22" y="8"/>
                        <a:pt x="22" y="8"/>
                        <a:pt x="22" y="7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2">
                  <a:extLst>
                    <a:ext uri="{FF2B5EF4-FFF2-40B4-BE49-F238E27FC236}">
                      <a16:creationId xmlns:a16="http://schemas.microsoft.com/office/drawing/2014/main" id="{7318B185-19F0-40C7-8AB8-570969B38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82184" y="1867465"/>
                  <a:ext cx="32620" cy="19142"/>
                </a:xfrm>
                <a:custGeom>
                  <a:avLst/>
                  <a:gdLst>
                    <a:gd name="T0" fmla="*/ 10 w 17"/>
                    <a:gd name="T1" fmla="*/ 11 h 11"/>
                    <a:gd name="T2" fmla="*/ 11 w 17"/>
                    <a:gd name="T3" fmla="*/ 10 h 11"/>
                    <a:gd name="T4" fmla="*/ 12 w 17"/>
                    <a:gd name="T5" fmla="*/ 8 h 11"/>
                    <a:gd name="T6" fmla="*/ 15 w 17"/>
                    <a:gd name="T7" fmla="*/ 7 h 11"/>
                    <a:gd name="T8" fmla="*/ 16 w 17"/>
                    <a:gd name="T9" fmla="*/ 3 h 11"/>
                    <a:gd name="T10" fmla="*/ 11 w 17"/>
                    <a:gd name="T11" fmla="*/ 0 h 11"/>
                    <a:gd name="T12" fmla="*/ 10 w 17"/>
                    <a:gd name="T13" fmla="*/ 0 h 11"/>
                    <a:gd name="T14" fmla="*/ 4 w 17"/>
                    <a:gd name="T15" fmla="*/ 2 h 11"/>
                    <a:gd name="T16" fmla="*/ 1 w 17"/>
                    <a:gd name="T17" fmla="*/ 6 h 11"/>
                    <a:gd name="T18" fmla="*/ 9 w 17"/>
                    <a:gd name="T19" fmla="*/ 11 h 11"/>
                    <a:gd name="T20" fmla="*/ 10 w 17"/>
                    <a:gd name="T21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1">
                      <a:moveTo>
                        <a:pt x="10" y="11"/>
                      </a:move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7" y="5"/>
                        <a:pt x="16" y="3"/>
                        <a:pt x="16" y="3"/>
                      </a:cubicBezTo>
                      <a:cubicBezTo>
                        <a:pt x="15" y="0"/>
                        <a:pt x="12" y="0"/>
                        <a:pt x="11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6" y="1"/>
                        <a:pt x="4" y="2"/>
                      </a:cubicBezTo>
                      <a:cubicBezTo>
                        <a:pt x="3" y="2"/>
                        <a:pt x="0" y="3"/>
                        <a:pt x="1" y="6"/>
                      </a:cubicBezTo>
                      <a:cubicBezTo>
                        <a:pt x="1" y="11"/>
                        <a:pt x="9" y="11"/>
                        <a:pt x="9" y="11"/>
                      </a:cubicBezTo>
                      <a:cubicBezTo>
                        <a:pt x="9" y="11"/>
                        <a:pt x="9" y="11"/>
                        <a:pt x="10" y="1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3">
                  <a:extLst>
                    <a:ext uri="{FF2B5EF4-FFF2-40B4-BE49-F238E27FC236}">
                      <a16:creationId xmlns:a16="http://schemas.microsoft.com/office/drawing/2014/main" id="{EBBA23B9-ED3E-429A-A5B5-3F28CA362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56597" y="1697480"/>
                  <a:ext cx="18756" cy="22971"/>
                </a:xfrm>
                <a:custGeom>
                  <a:avLst/>
                  <a:gdLst>
                    <a:gd name="T0" fmla="*/ 4 w 10"/>
                    <a:gd name="T1" fmla="*/ 13 h 13"/>
                    <a:gd name="T2" fmla="*/ 5 w 10"/>
                    <a:gd name="T3" fmla="*/ 12 h 13"/>
                    <a:gd name="T4" fmla="*/ 8 w 10"/>
                    <a:gd name="T5" fmla="*/ 8 h 13"/>
                    <a:gd name="T6" fmla="*/ 8 w 10"/>
                    <a:gd name="T7" fmla="*/ 8 h 13"/>
                    <a:gd name="T8" fmla="*/ 9 w 10"/>
                    <a:gd name="T9" fmla="*/ 1 h 13"/>
                    <a:gd name="T10" fmla="*/ 8 w 10"/>
                    <a:gd name="T11" fmla="*/ 0 h 13"/>
                    <a:gd name="T12" fmla="*/ 6 w 10"/>
                    <a:gd name="T13" fmla="*/ 0 h 13"/>
                    <a:gd name="T14" fmla="*/ 3 w 10"/>
                    <a:gd name="T15" fmla="*/ 2 h 13"/>
                    <a:gd name="T16" fmla="*/ 2 w 10"/>
                    <a:gd name="T17" fmla="*/ 11 h 13"/>
                    <a:gd name="T18" fmla="*/ 4 w 10"/>
                    <a:gd name="T1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13">
                      <a:moveTo>
                        <a:pt x="4" y="13"/>
                      </a:move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7" y="11"/>
                        <a:pt x="8" y="9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3"/>
                        <a:pt x="9" y="2"/>
                        <a:pt x="9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1"/>
                        <a:pt x="3" y="2"/>
                      </a:cubicBezTo>
                      <a:cubicBezTo>
                        <a:pt x="1" y="3"/>
                        <a:pt x="0" y="8"/>
                        <a:pt x="2" y="11"/>
                      </a:cubicBezTo>
                      <a:lnTo>
                        <a:pt x="4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4">
                  <a:extLst>
                    <a:ext uri="{FF2B5EF4-FFF2-40B4-BE49-F238E27FC236}">
                      <a16:creationId xmlns:a16="http://schemas.microsoft.com/office/drawing/2014/main" id="{711B9121-03CC-4FF2-BAF2-5FC60E3A05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7719" y="2068843"/>
                  <a:ext cx="15494" cy="14548"/>
                </a:xfrm>
                <a:custGeom>
                  <a:avLst/>
                  <a:gdLst>
                    <a:gd name="T0" fmla="*/ 4 w 8"/>
                    <a:gd name="T1" fmla="*/ 0 h 8"/>
                    <a:gd name="T2" fmla="*/ 1 w 8"/>
                    <a:gd name="T3" fmla="*/ 1 h 8"/>
                    <a:gd name="T4" fmla="*/ 0 w 8"/>
                    <a:gd name="T5" fmla="*/ 4 h 8"/>
                    <a:gd name="T6" fmla="*/ 4 w 8"/>
                    <a:gd name="T7" fmla="*/ 8 h 8"/>
                    <a:gd name="T8" fmla="*/ 7 w 8"/>
                    <a:gd name="T9" fmla="*/ 6 h 8"/>
                    <a:gd name="T10" fmla="*/ 7 w 8"/>
                    <a:gd name="T11" fmla="*/ 2 h 8"/>
                    <a:gd name="T12" fmla="*/ 4 w 8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8">
                      <a:moveTo>
                        <a:pt x="4" y="0"/>
                      </a:moveTo>
                      <a:cubicBezTo>
                        <a:pt x="3" y="0"/>
                        <a:pt x="2" y="1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6"/>
                        <a:pt x="2" y="8"/>
                        <a:pt x="4" y="8"/>
                      </a:cubicBezTo>
                      <a:cubicBezTo>
                        <a:pt x="5" y="8"/>
                        <a:pt x="7" y="7"/>
                        <a:pt x="7" y="6"/>
                      </a:cubicBezTo>
                      <a:cubicBezTo>
                        <a:pt x="8" y="4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5">
                  <a:extLst>
                    <a:ext uri="{FF2B5EF4-FFF2-40B4-BE49-F238E27FC236}">
                      <a16:creationId xmlns:a16="http://schemas.microsoft.com/office/drawing/2014/main" id="{C1C5029F-3F43-4A46-BD48-A6C894A4F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1768" y="1934846"/>
                  <a:ext cx="17125" cy="13017"/>
                </a:xfrm>
                <a:custGeom>
                  <a:avLst/>
                  <a:gdLst>
                    <a:gd name="T0" fmla="*/ 6 w 9"/>
                    <a:gd name="T1" fmla="*/ 0 h 7"/>
                    <a:gd name="T2" fmla="*/ 5 w 9"/>
                    <a:gd name="T3" fmla="*/ 0 h 7"/>
                    <a:gd name="T4" fmla="*/ 2 w 9"/>
                    <a:gd name="T5" fmla="*/ 2 h 7"/>
                    <a:gd name="T6" fmla="*/ 0 w 9"/>
                    <a:gd name="T7" fmla="*/ 5 h 7"/>
                    <a:gd name="T8" fmla="*/ 3 w 9"/>
                    <a:gd name="T9" fmla="*/ 6 h 7"/>
                    <a:gd name="T10" fmla="*/ 5 w 9"/>
                    <a:gd name="T11" fmla="*/ 7 h 7"/>
                    <a:gd name="T12" fmla="*/ 8 w 9"/>
                    <a:gd name="T13" fmla="*/ 5 h 7"/>
                    <a:gd name="T14" fmla="*/ 9 w 9"/>
                    <a:gd name="T15" fmla="*/ 2 h 7"/>
                    <a:gd name="T16" fmla="*/ 9 w 9"/>
                    <a:gd name="T17" fmla="*/ 0 h 7"/>
                    <a:gd name="T18" fmla="*/ 6 w 9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7">
                      <a:moveTo>
                        <a:pt x="6" y="0"/>
                      </a:move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2" y="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6" y="7"/>
                        <a:pt x="7" y="6"/>
                        <a:pt x="8" y="5"/>
                      </a:cubicBezTo>
                      <a:cubicBezTo>
                        <a:pt x="9" y="5"/>
                        <a:pt x="9" y="4"/>
                        <a:pt x="9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6">
                  <a:extLst>
                    <a:ext uri="{FF2B5EF4-FFF2-40B4-BE49-F238E27FC236}">
                      <a16:creationId xmlns:a16="http://schemas.microsoft.com/office/drawing/2014/main" id="{F1DDE226-35E1-44F8-A1E1-4CCCC53D3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81982" y="1867465"/>
                  <a:ext cx="53007" cy="71210"/>
                </a:xfrm>
                <a:custGeom>
                  <a:avLst/>
                  <a:gdLst>
                    <a:gd name="T0" fmla="*/ 25 w 28"/>
                    <a:gd name="T1" fmla="*/ 12 h 40"/>
                    <a:gd name="T2" fmla="*/ 23 w 28"/>
                    <a:gd name="T3" fmla="*/ 9 h 40"/>
                    <a:gd name="T4" fmla="*/ 21 w 28"/>
                    <a:gd name="T5" fmla="*/ 7 h 40"/>
                    <a:gd name="T6" fmla="*/ 21 w 28"/>
                    <a:gd name="T7" fmla="*/ 6 h 40"/>
                    <a:gd name="T8" fmla="*/ 14 w 28"/>
                    <a:gd name="T9" fmla="*/ 0 h 40"/>
                    <a:gd name="T10" fmla="*/ 13 w 28"/>
                    <a:gd name="T11" fmla="*/ 0 h 40"/>
                    <a:gd name="T12" fmla="*/ 9 w 28"/>
                    <a:gd name="T13" fmla="*/ 4 h 40"/>
                    <a:gd name="T14" fmla="*/ 9 w 28"/>
                    <a:gd name="T15" fmla="*/ 5 h 40"/>
                    <a:gd name="T16" fmla="*/ 8 w 28"/>
                    <a:gd name="T17" fmla="*/ 6 h 40"/>
                    <a:gd name="T18" fmla="*/ 7 w 28"/>
                    <a:gd name="T19" fmla="*/ 10 h 40"/>
                    <a:gd name="T20" fmla="*/ 7 w 28"/>
                    <a:gd name="T21" fmla="*/ 12 h 40"/>
                    <a:gd name="T22" fmla="*/ 7 w 28"/>
                    <a:gd name="T23" fmla="*/ 13 h 40"/>
                    <a:gd name="T24" fmla="*/ 6 w 28"/>
                    <a:gd name="T25" fmla="*/ 14 h 40"/>
                    <a:gd name="T26" fmla="*/ 5 w 28"/>
                    <a:gd name="T27" fmla="*/ 16 h 40"/>
                    <a:gd name="T28" fmla="*/ 2 w 28"/>
                    <a:gd name="T29" fmla="*/ 21 h 40"/>
                    <a:gd name="T30" fmla="*/ 2 w 28"/>
                    <a:gd name="T31" fmla="*/ 24 h 40"/>
                    <a:gd name="T32" fmla="*/ 2 w 28"/>
                    <a:gd name="T33" fmla="*/ 24 h 40"/>
                    <a:gd name="T34" fmla="*/ 1 w 28"/>
                    <a:gd name="T35" fmla="*/ 25 h 40"/>
                    <a:gd name="T36" fmla="*/ 1 w 28"/>
                    <a:gd name="T37" fmla="*/ 29 h 40"/>
                    <a:gd name="T38" fmla="*/ 3 w 28"/>
                    <a:gd name="T39" fmla="*/ 32 h 40"/>
                    <a:gd name="T40" fmla="*/ 3 w 28"/>
                    <a:gd name="T41" fmla="*/ 33 h 40"/>
                    <a:gd name="T42" fmla="*/ 5 w 28"/>
                    <a:gd name="T43" fmla="*/ 34 h 40"/>
                    <a:gd name="T44" fmla="*/ 4 w 28"/>
                    <a:gd name="T45" fmla="*/ 37 h 40"/>
                    <a:gd name="T46" fmla="*/ 6 w 28"/>
                    <a:gd name="T47" fmla="*/ 39 h 40"/>
                    <a:gd name="T48" fmla="*/ 8 w 28"/>
                    <a:gd name="T49" fmla="*/ 40 h 40"/>
                    <a:gd name="T50" fmla="*/ 12 w 28"/>
                    <a:gd name="T51" fmla="*/ 38 h 40"/>
                    <a:gd name="T52" fmla="*/ 13 w 28"/>
                    <a:gd name="T53" fmla="*/ 34 h 40"/>
                    <a:gd name="T54" fmla="*/ 10 w 28"/>
                    <a:gd name="T55" fmla="*/ 32 h 40"/>
                    <a:gd name="T56" fmla="*/ 11 w 28"/>
                    <a:gd name="T57" fmla="*/ 30 h 40"/>
                    <a:gd name="T58" fmla="*/ 11 w 28"/>
                    <a:gd name="T59" fmla="*/ 30 h 40"/>
                    <a:gd name="T60" fmla="*/ 12 w 28"/>
                    <a:gd name="T61" fmla="*/ 28 h 40"/>
                    <a:gd name="T62" fmla="*/ 14 w 28"/>
                    <a:gd name="T63" fmla="*/ 26 h 40"/>
                    <a:gd name="T64" fmla="*/ 15 w 28"/>
                    <a:gd name="T65" fmla="*/ 26 h 40"/>
                    <a:gd name="T66" fmla="*/ 17 w 28"/>
                    <a:gd name="T67" fmla="*/ 26 h 40"/>
                    <a:gd name="T68" fmla="*/ 19 w 28"/>
                    <a:gd name="T69" fmla="*/ 23 h 40"/>
                    <a:gd name="T70" fmla="*/ 20 w 28"/>
                    <a:gd name="T71" fmla="*/ 23 h 40"/>
                    <a:gd name="T72" fmla="*/ 20 w 28"/>
                    <a:gd name="T73" fmla="*/ 22 h 40"/>
                    <a:gd name="T74" fmla="*/ 22 w 28"/>
                    <a:gd name="T75" fmla="*/ 20 h 40"/>
                    <a:gd name="T76" fmla="*/ 26 w 28"/>
                    <a:gd name="T77" fmla="*/ 18 h 40"/>
                    <a:gd name="T78" fmla="*/ 26 w 28"/>
                    <a:gd name="T79" fmla="*/ 13 h 40"/>
                    <a:gd name="T80" fmla="*/ 25 w 28"/>
                    <a:gd name="T81" fmla="*/ 1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8" h="40">
                      <a:moveTo>
                        <a:pt x="25" y="12"/>
                      </a:moveTo>
                      <a:cubicBezTo>
                        <a:pt x="25" y="11"/>
                        <a:pt x="24" y="10"/>
                        <a:pt x="23" y="9"/>
                      </a:cubicBezTo>
                      <a:cubicBezTo>
                        <a:pt x="22" y="8"/>
                        <a:pt x="22" y="8"/>
                        <a:pt x="21" y="7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0" y="4"/>
                        <a:pt x="18" y="0"/>
                        <a:pt x="14" y="0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0" y="1"/>
                        <a:pt x="9" y="3"/>
                        <a:pt x="9" y="4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6"/>
                        <a:pt x="8" y="6"/>
                      </a:cubicBezTo>
                      <a:cubicBezTo>
                        <a:pt x="8" y="7"/>
                        <a:pt x="7" y="8"/>
                        <a:pt x="7" y="10"/>
                      </a:cubicBezTo>
                      <a:cubicBezTo>
                        <a:pt x="6" y="11"/>
                        <a:pt x="7" y="12"/>
                        <a:pt x="7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4"/>
                        <a:pt x="7" y="14"/>
                        <a:pt x="6" y="14"/>
                      </a:cubicBezTo>
                      <a:cubicBezTo>
                        <a:pt x="6" y="15"/>
                        <a:pt x="6" y="16"/>
                        <a:pt x="5" y="16"/>
                      </a:cubicBezTo>
                      <a:cubicBezTo>
                        <a:pt x="3" y="17"/>
                        <a:pt x="2" y="19"/>
                        <a:pt x="2" y="21"/>
                      </a:cubicBezTo>
                      <a:cubicBezTo>
                        <a:pt x="1" y="22"/>
                        <a:pt x="1" y="23"/>
                        <a:pt x="2" y="24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2" y="24"/>
                        <a:pt x="1" y="24"/>
                        <a:pt x="1" y="25"/>
                      </a:cubicBezTo>
                      <a:cubicBezTo>
                        <a:pt x="1" y="25"/>
                        <a:pt x="0" y="27"/>
                        <a:pt x="1" y="29"/>
                      </a:cubicBezTo>
                      <a:cubicBezTo>
                        <a:pt x="1" y="30"/>
                        <a:pt x="2" y="31"/>
                        <a:pt x="3" y="32"/>
                      </a:cubicBezTo>
                      <a:cubicBezTo>
                        <a:pt x="3" y="32"/>
                        <a:pt x="3" y="33"/>
                        <a:pt x="3" y="33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4" y="35"/>
                        <a:pt x="4" y="36"/>
                        <a:pt x="4" y="37"/>
                      </a:cubicBezTo>
                      <a:cubicBezTo>
                        <a:pt x="4" y="38"/>
                        <a:pt x="5" y="39"/>
                        <a:pt x="6" y="39"/>
                      </a:cubicBezTo>
                      <a:cubicBezTo>
                        <a:pt x="6" y="40"/>
                        <a:pt x="7" y="40"/>
                        <a:pt x="8" y="40"/>
                      </a:cubicBezTo>
                      <a:cubicBezTo>
                        <a:pt x="9" y="40"/>
                        <a:pt x="11" y="39"/>
                        <a:pt x="12" y="38"/>
                      </a:cubicBezTo>
                      <a:cubicBezTo>
                        <a:pt x="12" y="37"/>
                        <a:pt x="13" y="35"/>
                        <a:pt x="13" y="34"/>
                      </a:cubicBezTo>
                      <a:cubicBezTo>
                        <a:pt x="12" y="33"/>
                        <a:pt x="11" y="32"/>
                        <a:pt x="10" y="32"/>
                      </a:cubicBezTo>
                      <a:cubicBezTo>
                        <a:pt x="10" y="31"/>
                        <a:pt x="10" y="31"/>
                        <a:pt x="11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29"/>
                        <a:pt x="12" y="29"/>
                        <a:pt x="12" y="28"/>
                      </a:cubicBezTo>
                      <a:cubicBezTo>
                        <a:pt x="13" y="28"/>
                        <a:pt x="14" y="27"/>
                        <a:pt x="14" y="26"/>
                      </a:cubicBezTo>
                      <a:cubicBezTo>
                        <a:pt x="14" y="26"/>
                        <a:pt x="14" y="26"/>
                        <a:pt x="15" y="26"/>
                      </a:cubicBezTo>
                      <a:cubicBezTo>
                        <a:pt x="15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19" y="23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0" y="23"/>
                        <a:pt x="20" y="23"/>
                        <a:pt x="20" y="22"/>
                      </a:cubicBezTo>
                      <a:cubicBezTo>
                        <a:pt x="21" y="22"/>
                        <a:pt x="22" y="21"/>
                        <a:pt x="22" y="20"/>
                      </a:cubicBezTo>
                      <a:cubicBezTo>
                        <a:pt x="24" y="20"/>
                        <a:pt x="26" y="19"/>
                        <a:pt x="26" y="18"/>
                      </a:cubicBezTo>
                      <a:cubicBezTo>
                        <a:pt x="28" y="15"/>
                        <a:pt x="26" y="13"/>
                        <a:pt x="26" y="13"/>
                      </a:cubicBezTo>
                      <a:cubicBezTo>
                        <a:pt x="26" y="13"/>
                        <a:pt x="25" y="12"/>
                        <a:pt x="25" y="12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7">
                  <a:extLst>
                    <a:ext uri="{FF2B5EF4-FFF2-40B4-BE49-F238E27FC236}">
                      <a16:creationId xmlns:a16="http://schemas.microsoft.com/office/drawing/2014/main" id="{B2579D95-FC86-49A1-A8BB-BB3EEABAD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67303" y="1629333"/>
                  <a:ext cx="109277" cy="232772"/>
                </a:xfrm>
                <a:custGeom>
                  <a:avLst/>
                  <a:gdLst>
                    <a:gd name="T0" fmla="*/ 55 w 57"/>
                    <a:gd name="T1" fmla="*/ 28 h 130"/>
                    <a:gd name="T2" fmla="*/ 50 w 57"/>
                    <a:gd name="T3" fmla="*/ 17 h 130"/>
                    <a:gd name="T4" fmla="*/ 47 w 57"/>
                    <a:gd name="T5" fmla="*/ 15 h 130"/>
                    <a:gd name="T6" fmla="*/ 43 w 57"/>
                    <a:gd name="T7" fmla="*/ 10 h 130"/>
                    <a:gd name="T8" fmla="*/ 49 w 57"/>
                    <a:gd name="T9" fmla="*/ 2 h 130"/>
                    <a:gd name="T10" fmla="*/ 47 w 57"/>
                    <a:gd name="T11" fmla="*/ 0 h 130"/>
                    <a:gd name="T12" fmla="*/ 38 w 57"/>
                    <a:gd name="T13" fmla="*/ 3 h 130"/>
                    <a:gd name="T14" fmla="*/ 39 w 57"/>
                    <a:gd name="T15" fmla="*/ 9 h 130"/>
                    <a:gd name="T16" fmla="*/ 31 w 57"/>
                    <a:gd name="T17" fmla="*/ 15 h 130"/>
                    <a:gd name="T18" fmla="*/ 31 w 57"/>
                    <a:gd name="T19" fmla="*/ 13 h 130"/>
                    <a:gd name="T20" fmla="*/ 33 w 57"/>
                    <a:gd name="T21" fmla="*/ 6 h 130"/>
                    <a:gd name="T22" fmla="*/ 28 w 57"/>
                    <a:gd name="T23" fmla="*/ 5 h 130"/>
                    <a:gd name="T24" fmla="*/ 26 w 57"/>
                    <a:gd name="T25" fmla="*/ 10 h 130"/>
                    <a:gd name="T26" fmla="*/ 21 w 57"/>
                    <a:gd name="T27" fmla="*/ 16 h 130"/>
                    <a:gd name="T28" fmla="*/ 14 w 57"/>
                    <a:gd name="T29" fmla="*/ 14 h 130"/>
                    <a:gd name="T30" fmla="*/ 6 w 57"/>
                    <a:gd name="T31" fmla="*/ 19 h 130"/>
                    <a:gd name="T32" fmla="*/ 5 w 57"/>
                    <a:gd name="T33" fmla="*/ 22 h 130"/>
                    <a:gd name="T34" fmla="*/ 14 w 57"/>
                    <a:gd name="T35" fmla="*/ 39 h 130"/>
                    <a:gd name="T36" fmla="*/ 19 w 57"/>
                    <a:gd name="T37" fmla="*/ 44 h 130"/>
                    <a:gd name="T38" fmla="*/ 24 w 57"/>
                    <a:gd name="T39" fmla="*/ 47 h 130"/>
                    <a:gd name="T40" fmla="*/ 24 w 57"/>
                    <a:gd name="T41" fmla="*/ 47 h 130"/>
                    <a:gd name="T42" fmla="*/ 12 w 57"/>
                    <a:gd name="T43" fmla="*/ 59 h 130"/>
                    <a:gd name="T44" fmla="*/ 16 w 57"/>
                    <a:gd name="T45" fmla="*/ 68 h 130"/>
                    <a:gd name="T46" fmla="*/ 16 w 57"/>
                    <a:gd name="T47" fmla="*/ 69 h 130"/>
                    <a:gd name="T48" fmla="*/ 13 w 57"/>
                    <a:gd name="T49" fmla="*/ 77 h 130"/>
                    <a:gd name="T50" fmla="*/ 14 w 57"/>
                    <a:gd name="T51" fmla="*/ 84 h 130"/>
                    <a:gd name="T52" fmla="*/ 11 w 57"/>
                    <a:gd name="T53" fmla="*/ 90 h 130"/>
                    <a:gd name="T54" fmla="*/ 11 w 57"/>
                    <a:gd name="T55" fmla="*/ 95 h 130"/>
                    <a:gd name="T56" fmla="*/ 8 w 57"/>
                    <a:gd name="T57" fmla="*/ 99 h 130"/>
                    <a:gd name="T58" fmla="*/ 9 w 57"/>
                    <a:gd name="T59" fmla="*/ 109 h 130"/>
                    <a:gd name="T60" fmla="*/ 13 w 57"/>
                    <a:gd name="T61" fmla="*/ 117 h 130"/>
                    <a:gd name="T62" fmla="*/ 14 w 57"/>
                    <a:gd name="T63" fmla="*/ 125 h 130"/>
                    <a:gd name="T64" fmla="*/ 23 w 57"/>
                    <a:gd name="T65" fmla="*/ 129 h 130"/>
                    <a:gd name="T66" fmla="*/ 29 w 57"/>
                    <a:gd name="T67" fmla="*/ 130 h 130"/>
                    <a:gd name="T68" fmla="*/ 35 w 57"/>
                    <a:gd name="T69" fmla="*/ 127 h 130"/>
                    <a:gd name="T70" fmla="*/ 30 w 57"/>
                    <a:gd name="T71" fmla="*/ 117 h 130"/>
                    <a:gd name="T72" fmla="*/ 33 w 57"/>
                    <a:gd name="T73" fmla="*/ 109 h 130"/>
                    <a:gd name="T74" fmla="*/ 35 w 57"/>
                    <a:gd name="T75" fmla="*/ 98 h 130"/>
                    <a:gd name="T76" fmla="*/ 35 w 57"/>
                    <a:gd name="T77" fmla="*/ 94 h 130"/>
                    <a:gd name="T78" fmla="*/ 39 w 57"/>
                    <a:gd name="T79" fmla="*/ 89 h 130"/>
                    <a:gd name="T80" fmla="*/ 38 w 57"/>
                    <a:gd name="T81" fmla="*/ 80 h 130"/>
                    <a:gd name="T82" fmla="*/ 32 w 57"/>
                    <a:gd name="T83" fmla="*/ 74 h 130"/>
                    <a:gd name="T84" fmla="*/ 31 w 57"/>
                    <a:gd name="T85" fmla="*/ 72 h 130"/>
                    <a:gd name="T86" fmla="*/ 35 w 57"/>
                    <a:gd name="T87" fmla="*/ 69 h 130"/>
                    <a:gd name="T88" fmla="*/ 36 w 57"/>
                    <a:gd name="T89" fmla="*/ 57 h 130"/>
                    <a:gd name="T90" fmla="*/ 33 w 57"/>
                    <a:gd name="T91" fmla="*/ 53 h 130"/>
                    <a:gd name="T92" fmla="*/ 31 w 57"/>
                    <a:gd name="T93" fmla="*/ 51 h 130"/>
                    <a:gd name="T94" fmla="*/ 35 w 57"/>
                    <a:gd name="T95" fmla="*/ 50 h 130"/>
                    <a:gd name="T96" fmla="*/ 40 w 57"/>
                    <a:gd name="T97" fmla="*/ 51 h 130"/>
                    <a:gd name="T98" fmla="*/ 47 w 57"/>
                    <a:gd name="T99" fmla="*/ 47 h 130"/>
                    <a:gd name="T100" fmla="*/ 46 w 57"/>
                    <a:gd name="T101" fmla="*/ 40 h 130"/>
                    <a:gd name="T102" fmla="*/ 50 w 57"/>
                    <a:gd name="T103" fmla="*/ 33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7" h="130">
                      <a:moveTo>
                        <a:pt x="49" y="31"/>
                      </a:moveTo>
                      <a:cubicBezTo>
                        <a:pt x="52" y="30"/>
                        <a:pt x="54" y="29"/>
                        <a:pt x="55" y="28"/>
                      </a:cubicBezTo>
                      <a:cubicBezTo>
                        <a:pt x="56" y="26"/>
                        <a:pt x="57" y="24"/>
                        <a:pt x="56" y="22"/>
                      </a:cubicBezTo>
                      <a:cubicBezTo>
                        <a:pt x="56" y="18"/>
                        <a:pt x="52" y="18"/>
                        <a:pt x="50" y="17"/>
                      </a:cubicBezTo>
                      <a:cubicBezTo>
                        <a:pt x="49" y="17"/>
                        <a:pt x="49" y="17"/>
                        <a:pt x="48" y="17"/>
                      </a:cubicBezTo>
                      <a:cubicBezTo>
                        <a:pt x="48" y="17"/>
                        <a:pt x="47" y="16"/>
                        <a:pt x="47" y="15"/>
                      </a:cubicBezTo>
                      <a:cubicBezTo>
                        <a:pt x="46" y="14"/>
                        <a:pt x="46" y="14"/>
                        <a:pt x="46" y="13"/>
                      </a:cubicBezTo>
                      <a:cubicBezTo>
                        <a:pt x="45" y="12"/>
                        <a:pt x="44" y="11"/>
                        <a:pt x="43" y="10"/>
                      </a:cubicBezTo>
                      <a:cubicBezTo>
                        <a:pt x="45" y="10"/>
                        <a:pt x="47" y="9"/>
                        <a:pt x="48" y="7"/>
                      </a:cubicBezTo>
                      <a:cubicBezTo>
                        <a:pt x="49" y="6"/>
                        <a:pt x="50" y="4"/>
                        <a:pt x="49" y="2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0"/>
                        <a:pt x="46" y="0"/>
                        <a:pt x="46" y="0"/>
                      </a:cubicBezTo>
                      <a:cubicBezTo>
                        <a:pt x="45" y="0"/>
                        <a:pt x="40" y="0"/>
                        <a:pt x="38" y="3"/>
                      </a:cubicBezTo>
                      <a:cubicBezTo>
                        <a:pt x="37" y="5"/>
                        <a:pt x="37" y="6"/>
                        <a:pt x="38" y="8"/>
                      </a:cubicBezTo>
                      <a:cubicBezTo>
                        <a:pt x="38" y="8"/>
                        <a:pt x="38" y="9"/>
                        <a:pt x="39" y="9"/>
                      </a:cubicBezTo>
                      <a:cubicBezTo>
                        <a:pt x="38" y="9"/>
                        <a:pt x="37" y="9"/>
                        <a:pt x="36" y="9"/>
                      </a:cubicBezTo>
                      <a:cubicBezTo>
                        <a:pt x="33" y="10"/>
                        <a:pt x="32" y="13"/>
                        <a:pt x="31" y="15"/>
                      </a:cubicBezTo>
                      <a:cubicBezTo>
                        <a:pt x="31" y="14"/>
                        <a:pt x="31" y="14"/>
                        <a:pt x="31" y="13"/>
                      </a:cubicBezTo>
                      <a:cubicBezTo>
                        <a:pt x="31" y="13"/>
                        <a:pt x="31" y="13"/>
                        <a:pt x="31" y="13"/>
                      </a:cubicBezTo>
                      <a:cubicBezTo>
                        <a:pt x="32" y="12"/>
                        <a:pt x="34" y="11"/>
                        <a:pt x="34" y="9"/>
                      </a:cubicBezTo>
                      <a:cubicBezTo>
                        <a:pt x="34" y="8"/>
                        <a:pt x="34" y="6"/>
                        <a:pt x="33" y="6"/>
                      </a:cubicBezTo>
                      <a:cubicBezTo>
                        <a:pt x="33" y="5"/>
                        <a:pt x="31" y="4"/>
                        <a:pt x="30" y="4"/>
                      </a:cubicBezTo>
                      <a:cubicBezTo>
                        <a:pt x="29" y="4"/>
                        <a:pt x="29" y="4"/>
                        <a:pt x="28" y="5"/>
                      </a:cubicBezTo>
                      <a:cubicBezTo>
                        <a:pt x="26" y="6"/>
                        <a:pt x="26" y="9"/>
                        <a:pt x="26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3" y="11"/>
                        <a:pt x="22" y="13"/>
                        <a:pt x="22" y="15"/>
                      </a:cubicBezTo>
                      <a:cubicBezTo>
                        <a:pt x="22" y="15"/>
                        <a:pt x="21" y="16"/>
                        <a:pt x="21" y="16"/>
                      </a:cubicBezTo>
                      <a:cubicBezTo>
                        <a:pt x="21" y="15"/>
                        <a:pt x="19" y="14"/>
                        <a:pt x="17" y="14"/>
                      </a:cubicBezTo>
                      <a:cubicBezTo>
                        <a:pt x="16" y="14"/>
                        <a:pt x="15" y="14"/>
                        <a:pt x="14" y="14"/>
                      </a:cubicBezTo>
                      <a:cubicBezTo>
                        <a:pt x="14" y="14"/>
                        <a:pt x="13" y="15"/>
                        <a:pt x="13" y="15"/>
                      </a:cubicBezTo>
                      <a:cubicBezTo>
                        <a:pt x="9" y="15"/>
                        <a:pt x="8" y="16"/>
                        <a:pt x="6" y="19"/>
                      </a:cubicBezTo>
                      <a:cubicBezTo>
                        <a:pt x="6" y="19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3" y="26"/>
                        <a:pt x="0" y="32"/>
                        <a:pt x="5" y="37"/>
                      </a:cubicBezTo>
                      <a:cubicBezTo>
                        <a:pt x="8" y="39"/>
                        <a:pt x="11" y="39"/>
                        <a:pt x="14" y="39"/>
                      </a:cubicBezTo>
                      <a:cubicBezTo>
                        <a:pt x="15" y="39"/>
                        <a:pt x="17" y="41"/>
                        <a:pt x="18" y="4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0" y="46"/>
                        <a:pt x="21" y="46"/>
                        <a:pt x="23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1" y="47"/>
                        <a:pt x="17" y="49"/>
                        <a:pt x="15" y="51"/>
                      </a:cubicBezTo>
                      <a:cubicBezTo>
                        <a:pt x="13" y="54"/>
                        <a:pt x="12" y="57"/>
                        <a:pt x="12" y="59"/>
                      </a:cubicBezTo>
                      <a:cubicBezTo>
                        <a:pt x="13" y="63"/>
                        <a:pt x="16" y="65"/>
                        <a:pt x="18" y="66"/>
                      </a:cubicBezTo>
                      <a:cubicBezTo>
                        <a:pt x="17" y="66"/>
                        <a:pt x="16" y="67"/>
                        <a:pt x="16" y="68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5" y="69"/>
                        <a:pt x="13" y="69"/>
                        <a:pt x="13" y="70"/>
                      </a:cubicBezTo>
                      <a:cubicBezTo>
                        <a:pt x="11" y="72"/>
                        <a:pt x="12" y="75"/>
                        <a:pt x="13" y="77"/>
                      </a:cubicBezTo>
                      <a:cubicBezTo>
                        <a:pt x="13" y="77"/>
                        <a:pt x="13" y="77"/>
                        <a:pt x="13" y="77"/>
                      </a:cubicBezTo>
                      <a:cubicBezTo>
                        <a:pt x="14" y="80"/>
                        <a:pt x="14" y="82"/>
                        <a:pt x="14" y="84"/>
                      </a:cubicBezTo>
                      <a:cubicBezTo>
                        <a:pt x="14" y="85"/>
                        <a:pt x="13" y="86"/>
                        <a:pt x="12" y="87"/>
                      </a:cubicBezTo>
                      <a:cubicBezTo>
                        <a:pt x="12" y="88"/>
                        <a:pt x="11" y="89"/>
                        <a:pt x="11" y="90"/>
                      </a:cubicBezTo>
                      <a:cubicBezTo>
                        <a:pt x="11" y="92"/>
                        <a:pt x="11" y="93"/>
                        <a:pt x="11" y="94"/>
                      </a:cubicBezTo>
                      <a:cubicBezTo>
                        <a:pt x="11" y="94"/>
                        <a:pt x="11" y="95"/>
                        <a:pt x="11" y="95"/>
                      </a:cubicBezTo>
                      <a:cubicBezTo>
                        <a:pt x="11" y="95"/>
                        <a:pt x="10" y="96"/>
                        <a:pt x="10" y="96"/>
                      </a:cubicBezTo>
                      <a:cubicBezTo>
                        <a:pt x="9" y="97"/>
                        <a:pt x="9" y="98"/>
                        <a:pt x="8" y="99"/>
                      </a:cubicBezTo>
                      <a:cubicBezTo>
                        <a:pt x="8" y="101"/>
                        <a:pt x="9" y="105"/>
                        <a:pt x="9" y="107"/>
                      </a:cubicBezTo>
                      <a:cubicBezTo>
                        <a:pt x="9" y="108"/>
                        <a:pt x="9" y="108"/>
                        <a:pt x="9" y="109"/>
                      </a:cubicBezTo>
                      <a:cubicBezTo>
                        <a:pt x="10" y="111"/>
                        <a:pt x="11" y="113"/>
                        <a:pt x="12" y="115"/>
                      </a:cubicBezTo>
                      <a:cubicBezTo>
                        <a:pt x="12" y="116"/>
                        <a:pt x="12" y="117"/>
                        <a:pt x="13" y="117"/>
                      </a:cubicBezTo>
                      <a:cubicBezTo>
                        <a:pt x="13" y="118"/>
                        <a:pt x="13" y="119"/>
                        <a:pt x="13" y="121"/>
                      </a:cubicBezTo>
                      <a:cubicBezTo>
                        <a:pt x="14" y="122"/>
                        <a:pt x="14" y="123"/>
                        <a:pt x="14" y="125"/>
                      </a:cubicBezTo>
                      <a:cubicBezTo>
                        <a:pt x="16" y="128"/>
                        <a:pt x="18" y="129"/>
                        <a:pt x="21" y="129"/>
                      </a:cubicBezTo>
                      <a:cubicBezTo>
                        <a:pt x="21" y="129"/>
                        <a:pt x="22" y="129"/>
                        <a:pt x="23" y="129"/>
                      </a:cubicBezTo>
                      <a:cubicBezTo>
                        <a:pt x="23" y="129"/>
                        <a:pt x="24" y="130"/>
                        <a:pt x="25" y="130"/>
                      </a:cubicBezTo>
                      <a:cubicBezTo>
                        <a:pt x="26" y="130"/>
                        <a:pt x="28" y="130"/>
                        <a:pt x="29" y="130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2" y="130"/>
                        <a:pt x="34" y="129"/>
                        <a:pt x="35" y="127"/>
                      </a:cubicBezTo>
                      <a:cubicBezTo>
                        <a:pt x="36" y="125"/>
                        <a:pt x="36" y="122"/>
                        <a:pt x="34" y="120"/>
                      </a:cubicBezTo>
                      <a:cubicBezTo>
                        <a:pt x="33" y="118"/>
                        <a:pt x="32" y="118"/>
                        <a:pt x="30" y="117"/>
                      </a:cubicBezTo>
                      <a:cubicBezTo>
                        <a:pt x="33" y="115"/>
                        <a:pt x="33" y="113"/>
                        <a:pt x="33" y="110"/>
                      </a:cubicBezTo>
                      <a:cubicBezTo>
                        <a:pt x="33" y="109"/>
                        <a:pt x="33" y="109"/>
                        <a:pt x="33" y="109"/>
                      </a:cubicBezTo>
                      <a:cubicBezTo>
                        <a:pt x="33" y="107"/>
                        <a:pt x="34" y="105"/>
                        <a:pt x="32" y="103"/>
                      </a:cubicBezTo>
                      <a:cubicBezTo>
                        <a:pt x="34" y="102"/>
                        <a:pt x="35" y="100"/>
                        <a:pt x="35" y="98"/>
                      </a:cubicBezTo>
                      <a:cubicBezTo>
                        <a:pt x="35" y="97"/>
                        <a:pt x="35" y="96"/>
                        <a:pt x="35" y="95"/>
                      </a:cubicBezTo>
                      <a:cubicBezTo>
                        <a:pt x="35" y="95"/>
                        <a:pt x="35" y="95"/>
                        <a:pt x="35" y="94"/>
                      </a:cubicBezTo>
                      <a:cubicBezTo>
                        <a:pt x="35" y="94"/>
                        <a:pt x="36" y="94"/>
                        <a:pt x="36" y="94"/>
                      </a:cubicBezTo>
                      <a:cubicBezTo>
                        <a:pt x="37" y="93"/>
                        <a:pt x="39" y="92"/>
                        <a:pt x="39" y="89"/>
                      </a:cubicBezTo>
                      <a:cubicBezTo>
                        <a:pt x="39" y="86"/>
                        <a:pt x="38" y="84"/>
                        <a:pt x="36" y="83"/>
                      </a:cubicBezTo>
                      <a:cubicBezTo>
                        <a:pt x="37" y="82"/>
                        <a:pt x="37" y="81"/>
                        <a:pt x="38" y="80"/>
                      </a:cubicBezTo>
                      <a:cubicBezTo>
                        <a:pt x="38" y="77"/>
                        <a:pt x="35" y="76"/>
                        <a:pt x="33" y="75"/>
                      </a:cubicBezTo>
                      <a:cubicBezTo>
                        <a:pt x="33" y="74"/>
                        <a:pt x="32" y="74"/>
                        <a:pt x="32" y="74"/>
                      </a:cubicBezTo>
                      <a:cubicBezTo>
                        <a:pt x="32" y="74"/>
                        <a:pt x="32" y="73"/>
                        <a:pt x="31" y="73"/>
                      </a:cubicBezTo>
                      <a:cubicBezTo>
                        <a:pt x="31" y="73"/>
                        <a:pt x="31" y="73"/>
                        <a:pt x="31" y="72"/>
                      </a:cubicBezTo>
                      <a:cubicBezTo>
                        <a:pt x="32" y="72"/>
                        <a:pt x="33" y="71"/>
                        <a:pt x="34" y="70"/>
                      </a:cubicBezTo>
                      <a:cubicBezTo>
                        <a:pt x="34" y="70"/>
                        <a:pt x="35" y="70"/>
                        <a:pt x="35" y="69"/>
                      </a:cubicBezTo>
                      <a:cubicBezTo>
                        <a:pt x="37" y="67"/>
                        <a:pt x="39" y="66"/>
                        <a:pt x="39" y="63"/>
                      </a:cubicBezTo>
                      <a:cubicBezTo>
                        <a:pt x="39" y="61"/>
                        <a:pt x="38" y="59"/>
                        <a:pt x="36" y="57"/>
                      </a:cubicBezTo>
                      <a:cubicBezTo>
                        <a:pt x="36" y="57"/>
                        <a:pt x="36" y="57"/>
                        <a:pt x="36" y="57"/>
                      </a:cubicBezTo>
                      <a:cubicBezTo>
                        <a:pt x="34" y="56"/>
                        <a:pt x="33" y="55"/>
                        <a:pt x="33" y="53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2"/>
                        <a:pt x="31" y="51"/>
                        <a:pt x="31" y="51"/>
                      </a:cubicBezTo>
                      <a:cubicBezTo>
                        <a:pt x="32" y="51"/>
                        <a:pt x="33" y="50"/>
                        <a:pt x="33" y="50"/>
                      </a:cubicBezTo>
                      <a:cubicBezTo>
                        <a:pt x="34" y="50"/>
                        <a:pt x="35" y="50"/>
                        <a:pt x="35" y="50"/>
                      </a:cubicBezTo>
                      <a:cubicBezTo>
                        <a:pt x="35" y="50"/>
                        <a:pt x="36" y="50"/>
                        <a:pt x="37" y="50"/>
                      </a:cubicBezTo>
                      <a:cubicBezTo>
                        <a:pt x="38" y="50"/>
                        <a:pt x="39" y="51"/>
                        <a:pt x="40" y="51"/>
                      </a:cubicBezTo>
                      <a:cubicBezTo>
                        <a:pt x="41" y="51"/>
                        <a:pt x="41" y="51"/>
                        <a:pt x="42" y="50"/>
                      </a:cubicBezTo>
                      <a:cubicBezTo>
                        <a:pt x="44" y="50"/>
                        <a:pt x="46" y="49"/>
                        <a:pt x="47" y="47"/>
                      </a:cubicBezTo>
                      <a:cubicBezTo>
                        <a:pt x="48" y="45"/>
                        <a:pt x="48" y="44"/>
                        <a:pt x="48" y="42"/>
                      </a:cubicBezTo>
                      <a:cubicBezTo>
                        <a:pt x="47" y="41"/>
                        <a:pt x="47" y="40"/>
                        <a:pt x="46" y="40"/>
                      </a:cubicBezTo>
                      <a:cubicBezTo>
                        <a:pt x="47" y="39"/>
                        <a:pt x="48" y="38"/>
                        <a:pt x="49" y="37"/>
                      </a:cubicBezTo>
                      <a:cubicBezTo>
                        <a:pt x="50" y="35"/>
                        <a:pt x="51" y="34"/>
                        <a:pt x="50" y="33"/>
                      </a:cubicBezTo>
                      <a:cubicBezTo>
                        <a:pt x="50" y="32"/>
                        <a:pt x="50" y="31"/>
                        <a:pt x="49" y="3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8">
                  <a:extLst>
                    <a:ext uri="{FF2B5EF4-FFF2-40B4-BE49-F238E27FC236}">
                      <a16:creationId xmlns:a16="http://schemas.microsoft.com/office/drawing/2014/main" id="{F7542E7A-F1D6-46BF-93DF-A7A0324E5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7771" y="1613254"/>
                  <a:ext cx="26911" cy="16080"/>
                </a:xfrm>
                <a:custGeom>
                  <a:avLst/>
                  <a:gdLst>
                    <a:gd name="T0" fmla="*/ 8 w 14"/>
                    <a:gd name="T1" fmla="*/ 9 h 9"/>
                    <a:gd name="T2" fmla="*/ 13 w 14"/>
                    <a:gd name="T3" fmla="*/ 7 h 9"/>
                    <a:gd name="T4" fmla="*/ 14 w 14"/>
                    <a:gd name="T5" fmla="*/ 4 h 9"/>
                    <a:gd name="T6" fmla="*/ 8 w 14"/>
                    <a:gd name="T7" fmla="*/ 0 h 9"/>
                    <a:gd name="T8" fmla="*/ 6 w 14"/>
                    <a:gd name="T9" fmla="*/ 0 h 9"/>
                    <a:gd name="T10" fmla="*/ 1 w 14"/>
                    <a:gd name="T11" fmla="*/ 2 h 9"/>
                    <a:gd name="T12" fmla="*/ 1 w 14"/>
                    <a:gd name="T13" fmla="*/ 6 h 9"/>
                    <a:gd name="T14" fmla="*/ 8 w 14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8" y="9"/>
                      </a:moveTo>
                      <a:cubicBezTo>
                        <a:pt x="9" y="9"/>
                        <a:pt x="12" y="9"/>
                        <a:pt x="13" y="7"/>
                      </a:cubicBezTo>
                      <a:cubicBezTo>
                        <a:pt x="14" y="6"/>
                        <a:pt x="14" y="5"/>
                        <a:pt x="14" y="4"/>
                      </a:cubicBezTo>
                      <a:cubicBezTo>
                        <a:pt x="14" y="3"/>
                        <a:pt x="13" y="0"/>
                        <a:pt x="8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3" y="1"/>
                        <a:pt x="2" y="1"/>
                        <a:pt x="1" y="2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9"/>
                        <a:pt x="7" y="9"/>
                        <a:pt x="8" y="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9">
                  <a:extLst>
                    <a:ext uri="{FF2B5EF4-FFF2-40B4-BE49-F238E27FC236}">
                      <a16:creationId xmlns:a16="http://schemas.microsoft.com/office/drawing/2014/main" id="{DCF58536-242F-4F9F-B40B-C90C36962A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80860" y="1366699"/>
                  <a:ext cx="212845" cy="277182"/>
                </a:xfrm>
                <a:custGeom>
                  <a:avLst/>
                  <a:gdLst>
                    <a:gd name="T0" fmla="*/ 5 w 112"/>
                    <a:gd name="T1" fmla="*/ 102 h 155"/>
                    <a:gd name="T2" fmla="*/ 23 w 112"/>
                    <a:gd name="T3" fmla="*/ 111 h 155"/>
                    <a:gd name="T4" fmla="*/ 30 w 112"/>
                    <a:gd name="T5" fmla="*/ 115 h 155"/>
                    <a:gd name="T6" fmla="*/ 20 w 112"/>
                    <a:gd name="T7" fmla="*/ 119 h 155"/>
                    <a:gd name="T8" fmla="*/ 9 w 112"/>
                    <a:gd name="T9" fmla="*/ 119 h 155"/>
                    <a:gd name="T10" fmla="*/ 20 w 112"/>
                    <a:gd name="T11" fmla="*/ 120 h 155"/>
                    <a:gd name="T12" fmla="*/ 20 w 112"/>
                    <a:gd name="T13" fmla="*/ 123 h 155"/>
                    <a:gd name="T14" fmla="*/ 16 w 112"/>
                    <a:gd name="T15" fmla="*/ 125 h 155"/>
                    <a:gd name="T16" fmla="*/ 12 w 112"/>
                    <a:gd name="T17" fmla="*/ 130 h 155"/>
                    <a:gd name="T18" fmla="*/ 10 w 112"/>
                    <a:gd name="T19" fmla="*/ 145 h 155"/>
                    <a:gd name="T20" fmla="*/ 18 w 112"/>
                    <a:gd name="T21" fmla="*/ 153 h 155"/>
                    <a:gd name="T22" fmla="*/ 20 w 112"/>
                    <a:gd name="T23" fmla="*/ 152 h 155"/>
                    <a:gd name="T24" fmla="*/ 20 w 112"/>
                    <a:gd name="T25" fmla="*/ 152 h 155"/>
                    <a:gd name="T26" fmla="*/ 26 w 112"/>
                    <a:gd name="T27" fmla="*/ 151 h 155"/>
                    <a:gd name="T28" fmla="*/ 30 w 112"/>
                    <a:gd name="T29" fmla="*/ 147 h 155"/>
                    <a:gd name="T30" fmla="*/ 47 w 112"/>
                    <a:gd name="T31" fmla="*/ 132 h 155"/>
                    <a:gd name="T32" fmla="*/ 46 w 112"/>
                    <a:gd name="T33" fmla="*/ 125 h 155"/>
                    <a:gd name="T34" fmla="*/ 55 w 112"/>
                    <a:gd name="T35" fmla="*/ 117 h 155"/>
                    <a:gd name="T36" fmla="*/ 75 w 112"/>
                    <a:gd name="T37" fmla="*/ 114 h 155"/>
                    <a:gd name="T38" fmla="*/ 86 w 112"/>
                    <a:gd name="T39" fmla="*/ 93 h 155"/>
                    <a:gd name="T40" fmla="*/ 84 w 112"/>
                    <a:gd name="T41" fmla="*/ 79 h 155"/>
                    <a:gd name="T42" fmla="*/ 88 w 112"/>
                    <a:gd name="T43" fmla="*/ 64 h 155"/>
                    <a:gd name="T44" fmla="*/ 98 w 112"/>
                    <a:gd name="T45" fmla="*/ 67 h 155"/>
                    <a:gd name="T46" fmla="*/ 107 w 112"/>
                    <a:gd name="T47" fmla="*/ 48 h 155"/>
                    <a:gd name="T48" fmla="*/ 94 w 112"/>
                    <a:gd name="T49" fmla="*/ 56 h 155"/>
                    <a:gd name="T50" fmla="*/ 97 w 112"/>
                    <a:gd name="T51" fmla="*/ 47 h 155"/>
                    <a:gd name="T52" fmla="*/ 107 w 112"/>
                    <a:gd name="T53" fmla="*/ 31 h 155"/>
                    <a:gd name="T54" fmla="*/ 108 w 112"/>
                    <a:gd name="T55" fmla="*/ 20 h 155"/>
                    <a:gd name="T56" fmla="*/ 93 w 112"/>
                    <a:gd name="T57" fmla="*/ 1 h 155"/>
                    <a:gd name="T58" fmla="*/ 72 w 112"/>
                    <a:gd name="T59" fmla="*/ 18 h 155"/>
                    <a:gd name="T60" fmla="*/ 65 w 112"/>
                    <a:gd name="T61" fmla="*/ 25 h 155"/>
                    <a:gd name="T62" fmla="*/ 42 w 112"/>
                    <a:gd name="T63" fmla="*/ 34 h 155"/>
                    <a:gd name="T64" fmla="*/ 39 w 112"/>
                    <a:gd name="T65" fmla="*/ 51 h 155"/>
                    <a:gd name="T66" fmla="*/ 31 w 112"/>
                    <a:gd name="T67" fmla="*/ 47 h 155"/>
                    <a:gd name="T68" fmla="*/ 34 w 112"/>
                    <a:gd name="T69" fmla="*/ 58 h 155"/>
                    <a:gd name="T70" fmla="*/ 31 w 112"/>
                    <a:gd name="T71" fmla="*/ 61 h 155"/>
                    <a:gd name="T72" fmla="*/ 28 w 112"/>
                    <a:gd name="T73" fmla="*/ 54 h 155"/>
                    <a:gd name="T74" fmla="*/ 22 w 112"/>
                    <a:gd name="T75" fmla="*/ 53 h 155"/>
                    <a:gd name="T76" fmla="*/ 13 w 112"/>
                    <a:gd name="T77" fmla="*/ 52 h 155"/>
                    <a:gd name="T78" fmla="*/ 12 w 112"/>
                    <a:gd name="T79" fmla="*/ 61 h 155"/>
                    <a:gd name="T80" fmla="*/ 7 w 112"/>
                    <a:gd name="T81" fmla="*/ 63 h 155"/>
                    <a:gd name="T82" fmla="*/ 6 w 112"/>
                    <a:gd name="T83" fmla="*/ 69 h 155"/>
                    <a:gd name="T84" fmla="*/ 14 w 112"/>
                    <a:gd name="T85" fmla="*/ 92 h 155"/>
                    <a:gd name="T86" fmla="*/ 11 w 112"/>
                    <a:gd name="T87" fmla="*/ 93 h 155"/>
                    <a:gd name="T88" fmla="*/ 2 w 112"/>
                    <a:gd name="T89" fmla="*/ 97 h 155"/>
                    <a:gd name="T90" fmla="*/ 43 w 112"/>
                    <a:gd name="T91" fmla="*/ 57 h 155"/>
                    <a:gd name="T92" fmla="*/ 42 w 112"/>
                    <a:gd name="T93" fmla="*/ 5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2" h="155">
                      <a:moveTo>
                        <a:pt x="6" y="99"/>
                      </a:moveTo>
                      <a:cubicBezTo>
                        <a:pt x="6" y="99"/>
                        <a:pt x="6" y="99"/>
                        <a:pt x="6" y="99"/>
                      </a:cubicBezTo>
                      <a:cubicBezTo>
                        <a:pt x="6" y="100"/>
                        <a:pt x="5" y="101"/>
                        <a:pt x="5" y="102"/>
                      </a:cubicBezTo>
                      <a:cubicBezTo>
                        <a:pt x="6" y="107"/>
                        <a:pt x="12" y="108"/>
                        <a:pt x="14" y="109"/>
                      </a:cubicBezTo>
                      <a:cubicBezTo>
                        <a:pt x="15" y="109"/>
                        <a:pt x="15" y="109"/>
                        <a:pt x="15" y="109"/>
                      </a:cubicBezTo>
                      <a:cubicBezTo>
                        <a:pt x="18" y="109"/>
                        <a:pt x="20" y="110"/>
                        <a:pt x="23" y="111"/>
                      </a:cubicBezTo>
                      <a:cubicBezTo>
                        <a:pt x="26" y="113"/>
                        <a:pt x="28" y="114"/>
                        <a:pt x="31" y="114"/>
                      </a:cubicBezTo>
                      <a:cubicBezTo>
                        <a:pt x="31" y="114"/>
                        <a:pt x="31" y="115"/>
                        <a:pt x="31" y="115"/>
                      </a:cubicBezTo>
                      <a:cubicBezTo>
                        <a:pt x="31" y="115"/>
                        <a:pt x="30" y="115"/>
                        <a:pt x="30" y="115"/>
                      </a:cubicBezTo>
                      <a:cubicBezTo>
                        <a:pt x="30" y="115"/>
                        <a:pt x="29" y="115"/>
                        <a:pt x="28" y="115"/>
                      </a:cubicBezTo>
                      <a:cubicBezTo>
                        <a:pt x="25" y="115"/>
                        <a:pt x="23" y="116"/>
                        <a:pt x="22" y="117"/>
                      </a:cubicBezTo>
                      <a:cubicBezTo>
                        <a:pt x="21" y="117"/>
                        <a:pt x="21" y="118"/>
                        <a:pt x="20" y="119"/>
                      </a:cubicBezTo>
                      <a:cubicBezTo>
                        <a:pt x="21" y="116"/>
                        <a:pt x="20" y="115"/>
                        <a:pt x="19" y="114"/>
                      </a:cubicBezTo>
                      <a:cubicBezTo>
                        <a:pt x="18" y="113"/>
                        <a:pt x="17" y="112"/>
                        <a:pt x="16" y="112"/>
                      </a:cubicBezTo>
                      <a:cubicBezTo>
                        <a:pt x="13" y="112"/>
                        <a:pt x="9" y="115"/>
                        <a:pt x="9" y="119"/>
                      </a:cubicBezTo>
                      <a:cubicBezTo>
                        <a:pt x="9" y="121"/>
                        <a:pt x="10" y="122"/>
                        <a:pt x="10" y="123"/>
                      </a:cubicBezTo>
                      <a:cubicBezTo>
                        <a:pt x="11" y="124"/>
                        <a:pt x="12" y="125"/>
                        <a:pt x="14" y="125"/>
                      </a:cubicBezTo>
                      <a:cubicBezTo>
                        <a:pt x="16" y="125"/>
                        <a:pt x="19" y="123"/>
                        <a:pt x="20" y="120"/>
                      </a:cubicBezTo>
                      <a:cubicBezTo>
                        <a:pt x="20" y="121"/>
                        <a:pt x="20" y="121"/>
                        <a:pt x="20" y="122"/>
                      </a:cubicBezTo>
                      <a:cubicBezTo>
                        <a:pt x="20" y="122"/>
                        <a:pt x="20" y="123"/>
                        <a:pt x="20" y="123"/>
                      </a:cubicBezTo>
                      <a:cubicBezTo>
                        <a:pt x="20" y="123"/>
                        <a:pt x="20" y="123"/>
                        <a:pt x="20" y="123"/>
                      </a:cubicBezTo>
                      <a:cubicBezTo>
                        <a:pt x="20" y="123"/>
                        <a:pt x="20" y="123"/>
                        <a:pt x="19" y="123"/>
                      </a:cubicBezTo>
                      <a:cubicBezTo>
                        <a:pt x="19" y="124"/>
                        <a:pt x="19" y="124"/>
                        <a:pt x="18" y="124"/>
                      </a:cubicBezTo>
                      <a:cubicBezTo>
                        <a:pt x="17" y="124"/>
                        <a:pt x="16" y="125"/>
                        <a:pt x="16" y="125"/>
                      </a:cubicBezTo>
                      <a:cubicBezTo>
                        <a:pt x="15" y="126"/>
                        <a:pt x="14" y="127"/>
                        <a:pt x="14" y="128"/>
                      </a:cubicBezTo>
                      <a:cubicBezTo>
                        <a:pt x="13" y="128"/>
                        <a:pt x="13" y="129"/>
                        <a:pt x="13" y="129"/>
                      </a:cubicBezTo>
                      <a:cubicBezTo>
                        <a:pt x="13" y="129"/>
                        <a:pt x="12" y="129"/>
                        <a:pt x="12" y="130"/>
                      </a:cubicBezTo>
                      <a:cubicBezTo>
                        <a:pt x="11" y="130"/>
                        <a:pt x="11" y="130"/>
                        <a:pt x="10" y="130"/>
                      </a:cubicBezTo>
                      <a:cubicBezTo>
                        <a:pt x="7" y="132"/>
                        <a:pt x="6" y="134"/>
                        <a:pt x="6" y="136"/>
                      </a:cubicBezTo>
                      <a:cubicBezTo>
                        <a:pt x="6" y="139"/>
                        <a:pt x="7" y="142"/>
                        <a:pt x="10" y="145"/>
                      </a:cubicBezTo>
                      <a:cubicBezTo>
                        <a:pt x="11" y="146"/>
                        <a:pt x="12" y="146"/>
                        <a:pt x="13" y="147"/>
                      </a:cubicBezTo>
                      <a:cubicBezTo>
                        <a:pt x="14" y="148"/>
                        <a:pt x="15" y="149"/>
                        <a:pt x="15" y="149"/>
                      </a:cubicBezTo>
                      <a:cubicBezTo>
                        <a:pt x="16" y="150"/>
                        <a:pt x="18" y="152"/>
                        <a:pt x="18" y="153"/>
                      </a:cubicBezTo>
                      <a:cubicBezTo>
                        <a:pt x="18" y="153"/>
                        <a:pt x="18" y="152"/>
                        <a:pt x="18" y="151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1" y="155"/>
                        <a:pt x="21" y="155"/>
                        <a:pt x="21" y="155"/>
                      </a:cubicBezTo>
                      <a:cubicBezTo>
                        <a:pt x="23" y="155"/>
                        <a:pt x="25" y="152"/>
                        <a:pt x="26" y="151"/>
                      </a:cubicBezTo>
                      <a:cubicBezTo>
                        <a:pt x="26" y="150"/>
                        <a:pt x="26" y="150"/>
                        <a:pt x="26" y="150"/>
                      </a:cubicBezTo>
                      <a:cubicBezTo>
                        <a:pt x="27" y="149"/>
                        <a:pt x="27" y="149"/>
                        <a:pt x="28" y="148"/>
                      </a:cubicBezTo>
                      <a:cubicBezTo>
                        <a:pt x="29" y="148"/>
                        <a:pt x="29" y="147"/>
                        <a:pt x="30" y="147"/>
                      </a:cubicBezTo>
                      <a:cubicBezTo>
                        <a:pt x="30" y="146"/>
                        <a:pt x="31" y="146"/>
                        <a:pt x="31" y="146"/>
                      </a:cubicBezTo>
                      <a:cubicBezTo>
                        <a:pt x="34" y="144"/>
                        <a:pt x="37" y="142"/>
                        <a:pt x="38" y="139"/>
                      </a:cubicBezTo>
                      <a:cubicBezTo>
                        <a:pt x="41" y="138"/>
                        <a:pt x="46" y="136"/>
                        <a:pt x="47" y="132"/>
                      </a:cubicBezTo>
                      <a:cubicBezTo>
                        <a:pt x="47" y="129"/>
                        <a:pt x="46" y="128"/>
                        <a:pt x="45" y="126"/>
                      </a:cubicBezTo>
                      <a:cubicBezTo>
                        <a:pt x="45" y="126"/>
                        <a:pt x="45" y="125"/>
                        <a:pt x="45" y="125"/>
                      </a:cubicBezTo>
                      <a:cubicBezTo>
                        <a:pt x="45" y="125"/>
                        <a:pt x="45" y="125"/>
                        <a:pt x="46" y="125"/>
                      </a:cubicBezTo>
                      <a:cubicBezTo>
                        <a:pt x="47" y="126"/>
                        <a:pt x="48" y="126"/>
                        <a:pt x="49" y="126"/>
                      </a:cubicBezTo>
                      <a:cubicBezTo>
                        <a:pt x="51" y="126"/>
                        <a:pt x="52" y="126"/>
                        <a:pt x="53" y="125"/>
                      </a:cubicBezTo>
                      <a:cubicBezTo>
                        <a:pt x="55" y="123"/>
                        <a:pt x="56" y="120"/>
                        <a:pt x="55" y="117"/>
                      </a:cubicBezTo>
                      <a:cubicBezTo>
                        <a:pt x="56" y="117"/>
                        <a:pt x="57" y="118"/>
                        <a:pt x="58" y="118"/>
                      </a:cubicBezTo>
                      <a:cubicBezTo>
                        <a:pt x="59" y="119"/>
                        <a:pt x="61" y="120"/>
                        <a:pt x="63" y="120"/>
                      </a:cubicBezTo>
                      <a:cubicBezTo>
                        <a:pt x="68" y="120"/>
                        <a:pt x="74" y="116"/>
                        <a:pt x="75" y="114"/>
                      </a:cubicBezTo>
                      <a:cubicBezTo>
                        <a:pt x="77" y="111"/>
                        <a:pt x="79" y="108"/>
                        <a:pt x="79" y="104"/>
                      </a:cubicBezTo>
                      <a:cubicBezTo>
                        <a:pt x="80" y="104"/>
                        <a:pt x="81" y="103"/>
                        <a:pt x="82" y="103"/>
                      </a:cubicBezTo>
                      <a:cubicBezTo>
                        <a:pt x="86" y="100"/>
                        <a:pt x="86" y="96"/>
                        <a:pt x="86" y="93"/>
                      </a:cubicBezTo>
                      <a:cubicBezTo>
                        <a:pt x="86" y="92"/>
                        <a:pt x="86" y="91"/>
                        <a:pt x="86" y="90"/>
                      </a:cubicBezTo>
                      <a:cubicBezTo>
                        <a:pt x="87" y="88"/>
                        <a:pt x="87" y="86"/>
                        <a:pt x="86" y="84"/>
                      </a:cubicBezTo>
                      <a:cubicBezTo>
                        <a:pt x="86" y="81"/>
                        <a:pt x="85" y="79"/>
                        <a:pt x="84" y="79"/>
                      </a:cubicBezTo>
                      <a:cubicBezTo>
                        <a:pt x="85" y="78"/>
                        <a:pt x="87" y="76"/>
                        <a:pt x="87" y="74"/>
                      </a:cubicBezTo>
                      <a:cubicBezTo>
                        <a:pt x="88" y="71"/>
                        <a:pt x="88" y="68"/>
                        <a:pt x="88" y="65"/>
                      </a:cubicBezTo>
                      <a:cubicBezTo>
                        <a:pt x="88" y="64"/>
                        <a:pt x="88" y="64"/>
                        <a:pt x="88" y="64"/>
                      </a:cubicBezTo>
                      <a:cubicBezTo>
                        <a:pt x="89" y="64"/>
                        <a:pt x="90" y="65"/>
                        <a:pt x="90" y="65"/>
                      </a:cubicBezTo>
                      <a:cubicBezTo>
                        <a:pt x="92" y="66"/>
                        <a:pt x="94" y="67"/>
                        <a:pt x="97" y="67"/>
                      </a:cubicBezTo>
                      <a:cubicBezTo>
                        <a:pt x="97" y="67"/>
                        <a:pt x="98" y="67"/>
                        <a:pt x="98" y="67"/>
                      </a:cubicBezTo>
                      <a:cubicBezTo>
                        <a:pt x="102" y="67"/>
                        <a:pt x="107" y="64"/>
                        <a:pt x="108" y="60"/>
                      </a:cubicBezTo>
                      <a:cubicBezTo>
                        <a:pt x="111" y="56"/>
                        <a:pt x="112" y="50"/>
                        <a:pt x="109" y="48"/>
                      </a:cubicBezTo>
                      <a:cubicBezTo>
                        <a:pt x="108" y="48"/>
                        <a:pt x="107" y="48"/>
                        <a:pt x="107" y="48"/>
                      </a:cubicBezTo>
                      <a:cubicBezTo>
                        <a:pt x="104" y="48"/>
                        <a:pt x="102" y="51"/>
                        <a:pt x="100" y="53"/>
                      </a:cubicBezTo>
                      <a:cubicBezTo>
                        <a:pt x="100" y="53"/>
                        <a:pt x="100" y="54"/>
                        <a:pt x="99" y="54"/>
                      </a:cubicBezTo>
                      <a:cubicBezTo>
                        <a:pt x="98" y="55"/>
                        <a:pt x="96" y="56"/>
                        <a:pt x="94" y="56"/>
                      </a:cubicBezTo>
                      <a:cubicBezTo>
                        <a:pt x="94" y="56"/>
                        <a:pt x="94" y="56"/>
                        <a:pt x="93" y="56"/>
                      </a:cubicBezTo>
                      <a:cubicBezTo>
                        <a:pt x="92" y="56"/>
                        <a:pt x="92" y="55"/>
                        <a:pt x="92" y="55"/>
                      </a:cubicBezTo>
                      <a:cubicBezTo>
                        <a:pt x="92" y="53"/>
                        <a:pt x="94" y="49"/>
                        <a:pt x="97" y="47"/>
                      </a:cubicBezTo>
                      <a:cubicBezTo>
                        <a:pt x="97" y="47"/>
                        <a:pt x="98" y="47"/>
                        <a:pt x="99" y="46"/>
                      </a:cubicBezTo>
                      <a:cubicBezTo>
                        <a:pt x="101" y="45"/>
                        <a:pt x="103" y="44"/>
                        <a:pt x="105" y="41"/>
                      </a:cubicBezTo>
                      <a:cubicBezTo>
                        <a:pt x="107" y="38"/>
                        <a:pt x="107" y="34"/>
                        <a:pt x="107" y="31"/>
                      </a:cubicBezTo>
                      <a:cubicBezTo>
                        <a:pt x="107" y="30"/>
                        <a:pt x="107" y="30"/>
                        <a:pt x="107" y="30"/>
                      </a:cubicBezTo>
                      <a:cubicBezTo>
                        <a:pt x="107" y="27"/>
                        <a:pt x="107" y="25"/>
                        <a:pt x="107" y="22"/>
                      </a:cubicBezTo>
                      <a:cubicBezTo>
                        <a:pt x="107" y="21"/>
                        <a:pt x="107" y="21"/>
                        <a:pt x="108" y="20"/>
                      </a:cubicBezTo>
                      <a:cubicBezTo>
                        <a:pt x="108" y="18"/>
                        <a:pt x="109" y="16"/>
                        <a:pt x="109" y="13"/>
                      </a:cubicBezTo>
                      <a:cubicBezTo>
                        <a:pt x="108" y="8"/>
                        <a:pt x="104" y="0"/>
                        <a:pt x="98" y="0"/>
                      </a:cubicBezTo>
                      <a:cubicBezTo>
                        <a:pt x="96" y="0"/>
                        <a:pt x="94" y="0"/>
                        <a:pt x="93" y="1"/>
                      </a:cubicBezTo>
                      <a:cubicBezTo>
                        <a:pt x="90" y="3"/>
                        <a:pt x="89" y="5"/>
                        <a:pt x="87" y="7"/>
                      </a:cubicBezTo>
                      <a:cubicBezTo>
                        <a:pt x="86" y="7"/>
                        <a:pt x="85" y="8"/>
                        <a:pt x="84" y="9"/>
                      </a:cubicBezTo>
                      <a:cubicBezTo>
                        <a:pt x="81" y="12"/>
                        <a:pt x="76" y="17"/>
                        <a:pt x="72" y="18"/>
                      </a:cubicBezTo>
                      <a:cubicBezTo>
                        <a:pt x="71" y="19"/>
                        <a:pt x="71" y="19"/>
                        <a:pt x="71" y="19"/>
                      </a:cubicBezTo>
                      <a:cubicBezTo>
                        <a:pt x="70" y="19"/>
                        <a:pt x="69" y="19"/>
                        <a:pt x="68" y="21"/>
                      </a:cubicBezTo>
                      <a:cubicBezTo>
                        <a:pt x="66" y="23"/>
                        <a:pt x="66" y="24"/>
                        <a:pt x="65" y="25"/>
                      </a:cubicBezTo>
                      <a:cubicBezTo>
                        <a:pt x="64" y="27"/>
                        <a:pt x="64" y="28"/>
                        <a:pt x="62" y="29"/>
                      </a:cubicBezTo>
                      <a:cubicBezTo>
                        <a:pt x="60" y="29"/>
                        <a:pt x="58" y="29"/>
                        <a:pt x="56" y="30"/>
                      </a:cubicBezTo>
                      <a:cubicBezTo>
                        <a:pt x="51" y="30"/>
                        <a:pt x="46" y="30"/>
                        <a:pt x="42" y="34"/>
                      </a:cubicBezTo>
                      <a:cubicBezTo>
                        <a:pt x="37" y="41"/>
                        <a:pt x="38" y="48"/>
                        <a:pt x="40" y="52"/>
                      </a:cubicBezTo>
                      <a:cubicBezTo>
                        <a:pt x="40" y="52"/>
                        <a:pt x="40" y="52"/>
                        <a:pt x="39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0"/>
                        <a:pt x="39" y="50"/>
                        <a:pt x="38" y="49"/>
                      </a:cubicBezTo>
                      <a:cubicBezTo>
                        <a:pt x="38" y="48"/>
                        <a:pt x="35" y="46"/>
                        <a:pt x="33" y="46"/>
                      </a:cubicBezTo>
                      <a:cubicBezTo>
                        <a:pt x="32" y="46"/>
                        <a:pt x="31" y="46"/>
                        <a:pt x="31" y="47"/>
                      </a:cubicBezTo>
                      <a:cubicBezTo>
                        <a:pt x="28" y="49"/>
                        <a:pt x="30" y="54"/>
                        <a:pt x="30" y="54"/>
                      </a:cubicBezTo>
                      <a:cubicBezTo>
                        <a:pt x="31" y="55"/>
                        <a:pt x="32" y="57"/>
                        <a:pt x="33" y="58"/>
                      </a:cubicBezTo>
                      <a:cubicBezTo>
                        <a:pt x="33" y="58"/>
                        <a:pt x="33" y="58"/>
                        <a:pt x="34" y="58"/>
                      </a:cubicBezTo>
                      <a:cubicBezTo>
                        <a:pt x="33" y="60"/>
                        <a:pt x="32" y="62"/>
                        <a:pt x="32" y="63"/>
                      </a:cubicBezTo>
                      <a:cubicBezTo>
                        <a:pt x="32" y="63"/>
                        <a:pt x="32" y="63"/>
                        <a:pt x="32" y="63"/>
                      </a:cubicBezTo>
                      <a:cubicBezTo>
                        <a:pt x="32" y="63"/>
                        <a:pt x="31" y="61"/>
                        <a:pt x="31" y="61"/>
                      </a:cubicBezTo>
                      <a:cubicBezTo>
                        <a:pt x="31" y="61"/>
                        <a:pt x="30" y="60"/>
                        <a:pt x="30" y="60"/>
                      </a:cubicBezTo>
                      <a:cubicBezTo>
                        <a:pt x="30" y="60"/>
                        <a:pt x="30" y="60"/>
                        <a:pt x="30" y="60"/>
                      </a:cubicBezTo>
                      <a:cubicBezTo>
                        <a:pt x="30" y="59"/>
                        <a:pt x="30" y="56"/>
                        <a:pt x="28" y="54"/>
                      </a:cubicBezTo>
                      <a:cubicBezTo>
                        <a:pt x="27" y="53"/>
                        <a:pt x="26" y="53"/>
                        <a:pt x="25" y="53"/>
                      </a:cubicBezTo>
                      <a:cubicBezTo>
                        <a:pt x="24" y="53"/>
                        <a:pt x="23" y="53"/>
                        <a:pt x="23" y="53"/>
                      </a:cubicBezTo>
                      <a:cubicBezTo>
                        <a:pt x="22" y="53"/>
                        <a:pt x="22" y="53"/>
                        <a:pt x="22" y="53"/>
                      </a:cubicBezTo>
                      <a:cubicBezTo>
                        <a:pt x="22" y="53"/>
                        <a:pt x="22" y="52"/>
                        <a:pt x="21" y="52"/>
                      </a:cubicBezTo>
                      <a:cubicBezTo>
                        <a:pt x="20" y="51"/>
                        <a:pt x="19" y="50"/>
                        <a:pt x="17" y="50"/>
                      </a:cubicBezTo>
                      <a:cubicBezTo>
                        <a:pt x="16" y="50"/>
                        <a:pt x="14" y="50"/>
                        <a:pt x="13" y="52"/>
                      </a:cubicBezTo>
                      <a:cubicBezTo>
                        <a:pt x="10" y="55"/>
                        <a:pt x="12" y="58"/>
                        <a:pt x="13" y="60"/>
                      </a:cubicBezTo>
                      <a:cubicBezTo>
                        <a:pt x="13" y="60"/>
                        <a:pt x="13" y="61"/>
                        <a:pt x="13" y="61"/>
                      </a:cubicBezTo>
                      <a:cubicBezTo>
                        <a:pt x="13" y="61"/>
                        <a:pt x="12" y="61"/>
                        <a:pt x="12" y="61"/>
                      </a:cubicBezTo>
                      <a:cubicBezTo>
                        <a:pt x="11" y="61"/>
                        <a:pt x="10" y="61"/>
                        <a:pt x="9" y="61"/>
                      </a:cubicBezTo>
                      <a:cubicBezTo>
                        <a:pt x="8" y="62"/>
                        <a:pt x="8" y="62"/>
                        <a:pt x="8" y="62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6" y="64"/>
                        <a:pt x="6" y="66"/>
                        <a:pt x="7" y="67"/>
                      </a:cubicBezTo>
                      <a:cubicBezTo>
                        <a:pt x="7" y="67"/>
                        <a:pt x="7" y="67"/>
                        <a:pt x="6" y="67"/>
                      </a:cubicBezTo>
                      <a:cubicBezTo>
                        <a:pt x="6" y="68"/>
                        <a:pt x="6" y="68"/>
                        <a:pt x="6" y="69"/>
                      </a:cubicBezTo>
                      <a:cubicBezTo>
                        <a:pt x="3" y="72"/>
                        <a:pt x="4" y="75"/>
                        <a:pt x="5" y="77"/>
                      </a:cubicBezTo>
                      <a:cubicBezTo>
                        <a:pt x="5" y="77"/>
                        <a:pt x="5" y="78"/>
                        <a:pt x="5" y="78"/>
                      </a:cubicBezTo>
                      <a:cubicBezTo>
                        <a:pt x="6" y="82"/>
                        <a:pt x="8" y="89"/>
                        <a:pt x="14" y="92"/>
                      </a:cubicBezTo>
                      <a:cubicBezTo>
                        <a:pt x="14" y="92"/>
                        <a:pt x="15" y="92"/>
                        <a:pt x="15" y="92"/>
                      </a:cubicBezTo>
                      <a:cubicBezTo>
                        <a:pt x="14" y="93"/>
                        <a:pt x="12" y="93"/>
                        <a:pt x="11" y="94"/>
                      </a:cubicBezTo>
                      <a:cubicBezTo>
                        <a:pt x="11" y="94"/>
                        <a:pt x="11" y="93"/>
                        <a:pt x="11" y="93"/>
                      </a:cubicBezTo>
                      <a:cubicBezTo>
                        <a:pt x="10" y="91"/>
                        <a:pt x="8" y="89"/>
                        <a:pt x="5" y="89"/>
                      </a:cubicBezTo>
                      <a:cubicBezTo>
                        <a:pt x="3" y="89"/>
                        <a:pt x="1" y="90"/>
                        <a:pt x="0" y="92"/>
                      </a:cubicBezTo>
                      <a:cubicBezTo>
                        <a:pt x="0" y="94"/>
                        <a:pt x="0" y="96"/>
                        <a:pt x="2" y="97"/>
                      </a:cubicBezTo>
                      <a:cubicBezTo>
                        <a:pt x="3" y="98"/>
                        <a:pt x="4" y="99"/>
                        <a:pt x="6" y="99"/>
                      </a:cubicBezTo>
                      <a:close/>
                      <a:moveTo>
                        <a:pt x="42" y="56"/>
                      </a:moveTo>
                      <a:cubicBezTo>
                        <a:pt x="43" y="56"/>
                        <a:pt x="43" y="57"/>
                        <a:pt x="43" y="57"/>
                      </a:cubicBezTo>
                      <a:cubicBezTo>
                        <a:pt x="43" y="57"/>
                        <a:pt x="43" y="57"/>
                        <a:pt x="43" y="57"/>
                      </a:cubicBezTo>
                      <a:cubicBezTo>
                        <a:pt x="43" y="57"/>
                        <a:pt x="42" y="57"/>
                        <a:pt x="42" y="57"/>
                      </a:cubicBezTo>
                      <a:cubicBezTo>
                        <a:pt x="42" y="57"/>
                        <a:pt x="42" y="56"/>
                        <a:pt x="42" y="56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30">
                  <a:extLst>
                    <a:ext uri="{FF2B5EF4-FFF2-40B4-BE49-F238E27FC236}">
                      <a16:creationId xmlns:a16="http://schemas.microsoft.com/office/drawing/2014/main" id="{430A483F-4EA7-41E1-80E8-7B389BC04A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16435" y="1310037"/>
                  <a:ext cx="1025899" cy="1425728"/>
                </a:xfrm>
                <a:custGeom>
                  <a:avLst/>
                  <a:gdLst>
                    <a:gd name="T0" fmla="*/ 469 w 539"/>
                    <a:gd name="T1" fmla="*/ 193 h 798"/>
                    <a:gd name="T2" fmla="*/ 405 w 539"/>
                    <a:gd name="T3" fmla="*/ 193 h 798"/>
                    <a:gd name="T4" fmla="*/ 343 w 539"/>
                    <a:gd name="T5" fmla="*/ 200 h 798"/>
                    <a:gd name="T6" fmla="*/ 278 w 539"/>
                    <a:gd name="T7" fmla="*/ 234 h 798"/>
                    <a:gd name="T8" fmla="*/ 309 w 539"/>
                    <a:gd name="T9" fmla="*/ 187 h 798"/>
                    <a:gd name="T10" fmla="*/ 285 w 539"/>
                    <a:gd name="T11" fmla="*/ 165 h 798"/>
                    <a:gd name="T12" fmla="*/ 366 w 539"/>
                    <a:gd name="T13" fmla="*/ 84 h 798"/>
                    <a:gd name="T14" fmla="*/ 375 w 539"/>
                    <a:gd name="T15" fmla="*/ 1 h 798"/>
                    <a:gd name="T16" fmla="*/ 342 w 539"/>
                    <a:gd name="T17" fmla="*/ 10 h 798"/>
                    <a:gd name="T18" fmla="*/ 276 w 539"/>
                    <a:gd name="T19" fmla="*/ 24 h 798"/>
                    <a:gd name="T20" fmla="*/ 229 w 539"/>
                    <a:gd name="T21" fmla="*/ 23 h 798"/>
                    <a:gd name="T22" fmla="*/ 176 w 539"/>
                    <a:gd name="T23" fmla="*/ 59 h 798"/>
                    <a:gd name="T24" fmla="*/ 161 w 539"/>
                    <a:gd name="T25" fmla="*/ 106 h 798"/>
                    <a:gd name="T26" fmla="*/ 170 w 539"/>
                    <a:gd name="T27" fmla="*/ 150 h 798"/>
                    <a:gd name="T28" fmla="*/ 124 w 539"/>
                    <a:gd name="T29" fmla="*/ 152 h 798"/>
                    <a:gd name="T30" fmla="*/ 116 w 539"/>
                    <a:gd name="T31" fmla="*/ 219 h 798"/>
                    <a:gd name="T32" fmla="*/ 98 w 539"/>
                    <a:gd name="T33" fmla="*/ 234 h 798"/>
                    <a:gd name="T34" fmla="*/ 115 w 539"/>
                    <a:gd name="T35" fmla="*/ 264 h 798"/>
                    <a:gd name="T36" fmla="*/ 88 w 539"/>
                    <a:gd name="T37" fmla="*/ 236 h 798"/>
                    <a:gd name="T38" fmla="*/ 73 w 539"/>
                    <a:gd name="T39" fmla="*/ 221 h 798"/>
                    <a:gd name="T40" fmla="*/ 21 w 539"/>
                    <a:gd name="T41" fmla="*/ 207 h 798"/>
                    <a:gd name="T42" fmla="*/ 4 w 539"/>
                    <a:gd name="T43" fmla="*/ 247 h 798"/>
                    <a:gd name="T44" fmla="*/ 44 w 539"/>
                    <a:gd name="T45" fmla="*/ 292 h 798"/>
                    <a:gd name="T46" fmla="*/ 77 w 539"/>
                    <a:gd name="T47" fmla="*/ 307 h 798"/>
                    <a:gd name="T48" fmla="*/ 116 w 539"/>
                    <a:gd name="T49" fmla="*/ 300 h 798"/>
                    <a:gd name="T50" fmla="*/ 105 w 539"/>
                    <a:gd name="T51" fmla="*/ 355 h 798"/>
                    <a:gd name="T52" fmla="*/ 72 w 539"/>
                    <a:gd name="T53" fmla="*/ 374 h 798"/>
                    <a:gd name="T54" fmla="*/ 74 w 539"/>
                    <a:gd name="T55" fmla="*/ 399 h 798"/>
                    <a:gd name="T56" fmla="*/ 51 w 539"/>
                    <a:gd name="T57" fmla="*/ 425 h 798"/>
                    <a:gd name="T58" fmla="*/ 67 w 539"/>
                    <a:gd name="T59" fmla="*/ 437 h 798"/>
                    <a:gd name="T60" fmla="*/ 77 w 539"/>
                    <a:gd name="T61" fmla="*/ 470 h 798"/>
                    <a:gd name="T62" fmla="*/ 114 w 539"/>
                    <a:gd name="T63" fmla="*/ 429 h 798"/>
                    <a:gd name="T64" fmla="*/ 143 w 539"/>
                    <a:gd name="T65" fmla="*/ 415 h 798"/>
                    <a:gd name="T66" fmla="*/ 136 w 539"/>
                    <a:gd name="T67" fmla="*/ 443 h 798"/>
                    <a:gd name="T68" fmla="*/ 115 w 539"/>
                    <a:gd name="T69" fmla="*/ 483 h 798"/>
                    <a:gd name="T70" fmla="*/ 124 w 539"/>
                    <a:gd name="T71" fmla="*/ 524 h 798"/>
                    <a:gd name="T72" fmla="*/ 114 w 539"/>
                    <a:gd name="T73" fmla="*/ 589 h 798"/>
                    <a:gd name="T74" fmla="*/ 130 w 539"/>
                    <a:gd name="T75" fmla="*/ 638 h 798"/>
                    <a:gd name="T76" fmla="*/ 148 w 539"/>
                    <a:gd name="T77" fmla="*/ 529 h 798"/>
                    <a:gd name="T78" fmla="*/ 168 w 539"/>
                    <a:gd name="T79" fmla="*/ 561 h 798"/>
                    <a:gd name="T80" fmla="*/ 207 w 539"/>
                    <a:gd name="T81" fmla="*/ 597 h 798"/>
                    <a:gd name="T82" fmla="*/ 206 w 539"/>
                    <a:gd name="T83" fmla="*/ 659 h 798"/>
                    <a:gd name="T84" fmla="*/ 165 w 539"/>
                    <a:gd name="T85" fmla="*/ 736 h 798"/>
                    <a:gd name="T86" fmla="*/ 219 w 539"/>
                    <a:gd name="T87" fmla="*/ 763 h 798"/>
                    <a:gd name="T88" fmla="*/ 256 w 539"/>
                    <a:gd name="T89" fmla="*/ 749 h 798"/>
                    <a:gd name="T90" fmla="*/ 311 w 539"/>
                    <a:gd name="T91" fmla="*/ 771 h 798"/>
                    <a:gd name="T92" fmla="*/ 373 w 539"/>
                    <a:gd name="T93" fmla="*/ 730 h 798"/>
                    <a:gd name="T94" fmla="*/ 439 w 539"/>
                    <a:gd name="T95" fmla="*/ 693 h 798"/>
                    <a:gd name="T96" fmla="*/ 501 w 539"/>
                    <a:gd name="T97" fmla="*/ 582 h 798"/>
                    <a:gd name="T98" fmla="*/ 471 w 539"/>
                    <a:gd name="T99" fmla="*/ 525 h 798"/>
                    <a:gd name="T100" fmla="*/ 381 w 539"/>
                    <a:gd name="T101" fmla="*/ 528 h 798"/>
                    <a:gd name="T102" fmla="*/ 456 w 539"/>
                    <a:gd name="T103" fmla="*/ 468 h 798"/>
                    <a:gd name="T104" fmla="*/ 490 w 539"/>
                    <a:gd name="T105" fmla="*/ 357 h 798"/>
                    <a:gd name="T106" fmla="*/ 283 w 539"/>
                    <a:gd name="T107" fmla="*/ 197 h 798"/>
                    <a:gd name="T108" fmla="*/ 64 w 539"/>
                    <a:gd name="T109" fmla="*/ 428 h 798"/>
                    <a:gd name="T110" fmla="*/ 89 w 539"/>
                    <a:gd name="T111" fmla="*/ 422 h 798"/>
                    <a:gd name="T112" fmla="*/ 116 w 539"/>
                    <a:gd name="T113" fmla="*/ 326 h 798"/>
                    <a:gd name="T114" fmla="*/ 127 w 539"/>
                    <a:gd name="T115" fmla="*/ 166 h 798"/>
                    <a:gd name="T116" fmla="*/ 184 w 539"/>
                    <a:gd name="T117" fmla="*/ 487 h 798"/>
                    <a:gd name="T118" fmla="*/ 196 w 539"/>
                    <a:gd name="T119" fmla="*/ 568 h 798"/>
                    <a:gd name="T120" fmla="*/ 203 w 539"/>
                    <a:gd name="T121" fmla="*/ 502 h 798"/>
                    <a:gd name="T122" fmla="*/ 337 w 539"/>
                    <a:gd name="T123" fmla="*/ 522 h 798"/>
                    <a:gd name="T124" fmla="*/ 406 w 539"/>
                    <a:gd name="T125" fmla="*/ 441 h 7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39" h="798">
                      <a:moveTo>
                        <a:pt x="536" y="228"/>
                      </a:moveTo>
                      <a:cubicBezTo>
                        <a:pt x="535" y="227"/>
                        <a:pt x="534" y="225"/>
                        <a:pt x="534" y="223"/>
                      </a:cubicBezTo>
                      <a:cubicBezTo>
                        <a:pt x="533" y="219"/>
                        <a:pt x="533" y="219"/>
                        <a:pt x="533" y="219"/>
                      </a:cubicBezTo>
                      <a:cubicBezTo>
                        <a:pt x="532" y="209"/>
                        <a:pt x="531" y="201"/>
                        <a:pt x="518" y="194"/>
                      </a:cubicBezTo>
                      <a:cubicBezTo>
                        <a:pt x="518" y="194"/>
                        <a:pt x="517" y="194"/>
                        <a:pt x="517" y="194"/>
                      </a:cubicBezTo>
                      <a:cubicBezTo>
                        <a:pt x="516" y="193"/>
                        <a:pt x="516" y="193"/>
                        <a:pt x="516" y="193"/>
                      </a:cubicBezTo>
                      <a:cubicBezTo>
                        <a:pt x="516" y="193"/>
                        <a:pt x="515" y="192"/>
                        <a:pt x="515" y="192"/>
                      </a:cubicBezTo>
                      <a:cubicBezTo>
                        <a:pt x="514" y="191"/>
                        <a:pt x="514" y="190"/>
                        <a:pt x="512" y="189"/>
                      </a:cubicBezTo>
                      <a:cubicBezTo>
                        <a:pt x="510" y="188"/>
                        <a:pt x="508" y="187"/>
                        <a:pt x="505" y="187"/>
                      </a:cubicBezTo>
                      <a:cubicBezTo>
                        <a:pt x="505" y="187"/>
                        <a:pt x="504" y="187"/>
                        <a:pt x="503" y="187"/>
                      </a:cubicBezTo>
                      <a:cubicBezTo>
                        <a:pt x="502" y="187"/>
                        <a:pt x="501" y="186"/>
                        <a:pt x="499" y="186"/>
                      </a:cubicBezTo>
                      <a:cubicBezTo>
                        <a:pt x="497" y="186"/>
                        <a:pt x="495" y="187"/>
                        <a:pt x="494" y="188"/>
                      </a:cubicBezTo>
                      <a:cubicBezTo>
                        <a:pt x="491" y="190"/>
                        <a:pt x="489" y="191"/>
                        <a:pt x="487" y="191"/>
                      </a:cubicBezTo>
                      <a:cubicBezTo>
                        <a:pt x="487" y="191"/>
                        <a:pt x="487" y="191"/>
                        <a:pt x="487" y="191"/>
                      </a:cubicBezTo>
                      <a:cubicBezTo>
                        <a:pt x="486" y="191"/>
                        <a:pt x="485" y="191"/>
                        <a:pt x="484" y="191"/>
                      </a:cubicBezTo>
                      <a:cubicBezTo>
                        <a:pt x="483" y="191"/>
                        <a:pt x="482" y="190"/>
                        <a:pt x="481" y="190"/>
                      </a:cubicBezTo>
                      <a:cubicBezTo>
                        <a:pt x="480" y="190"/>
                        <a:pt x="479" y="190"/>
                        <a:pt x="478" y="190"/>
                      </a:cubicBezTo>
                      <a:cubicBezTo>
                        <a:pt x="475" y="190"/>
                        <a:pt x="473" y="191"/>
                        <a:pt x="471" y="192"/>
                      </a:cubicBezTo>
                      <a:cubicBezTo>
                        <a:pt x="470" y="193"/>
                        <a:pt x="469" y="193"/>
                        <a:pt x="469" y="193"/>
                      </a:cubicBezTo>
                      <a:cubicBezTo>
                        <a:pt x="468" y="193"/>
                        <a:pt x="467" y="193"/>
                        <a:pt x="467" y="193"/>
                      </a:cubicBezTo>
                      <a:cubicBezTo>
                        <a:pt x="466" y="193"/>
                        <a:pt x="466" y="193"/>
                        <a:pt x="465" y="193"/>
                      </a:cubicBezTo>
                      <a:cubicBezTo>
                        <a:pt x="465" y="193"/>
                        <a:pt x="464" y="193"/>
                        <a:pt x="464" y="193"/>
                      </a:cubicBezTo>
                      <a:cubicBezTo>
                        <a:pt x="464" y="193"/>
                        <a:pt x="462" y="193"/>
                        <a:pt x="462" y="193"/>
                      </a:cubicBezTo>
                      <a:cubicBezTo>
                        <a:pt x="462" y="193"/>
                        <a:pt x="462" y="193"/>
                        <a:pt x="462" y="193"/>
                      </a:cubicBezTo>
                      <a:cubicBezTo>
                        <a:pt x="462" y="193"/>
                        <a:pt x="461" y="192"/>
                        <a:pt x="461" y="192"/>
                      </a:cubicBezTo>
                      <a:cubicBezTo>
                        <a:pt x="460" y="191"/>
                        <a:pt x="459" y="190"/>
                        <a:pt x="457" y="190"/>
                      </a:cubicBezTo>
                      <a:cubicBezTo>
                        <a:pt x="454" y="190"/>
                        <a:pt x="453" y="192"/>
                        <a:pt x="453" y="192"/>
                      </a:cubicBezTo>
                      <a:cubicBezTo>
                        <a:pt x="452" y="193"/>
                        <a:pt x="452" y="193"/>
                        <a:pt x="452" y="193"/>
                      </a:cubicBezTo>
                      <a:cubicBezTo>
                        <a:pt x="452" y="193"/>
                        <a:pt x="450" y="193"/>
                        <a:pt x="450" y="193"/>
                      </a:cubicBezTo>
                      <a:cubicBezTo>
                        <a:pt x="449" y="194"/>
                        <a:pt x="448" y="194"/>
                        <a:pt x="448" y="194"/>
                      </a:cubicBezTo>
                      <a:cubicBezTo>
                        <a:pt x="447" y="194"/>
                        <a:pt x="446" y="194"/>
                        <a:pt x="445" y="194"/>
                      </a:cubicBezTo>
                      <a:cubicBezTo>
                        <a:pt x="444" y="194"/>
                        <a:pt x="441" y="194"/>
                        <a:pt x="439" y="193"/>
                      </a:cubicBezTo>
                      <a:cubicBezTo>
                        <a:pt x="438" y="193"/>
                        <a:pt x="436" y="193"/>
                        <a:pt x="435" y="192"/>
                      </a:cubicBezTo>
                      <a:cubicBezTo>
                        <a:pt x="434" y="192"/>
                        <a:pt x="432" y="192"/>
                        <a:pt x="430" y="192"/>
                      </a:cubicBezTo>
                      <a:cubicBezTo>
                        <a:pt x="427" y="192"/>
                        <a:pt x="424" y="192"/>
                        <a:pt x="422" y="191"/>
                      </a:cubicBezTo>
                      <a:cubicBezTo>
                        <a:pt x="420" y="189"/>
                        <a:pt x="417" y="187"/>
                        <a:pt x="414" y="187"/>
                      </a:cubicBezTo>
                      <a:cubicBezTo>
                        <a:pt x="413" y="187"/>
                        <a:pt x="411" y="187"/>
                        <a:pt x="410" y="188"/>
                      </a:cubicBezTo>
                      <a:cubicBezTo>
                        <a:pt x="408" y="189"/>
                        <a:pt x="406" y="191"/>
                        <a:pt x="405" y="193"/>
                      </a:cubicBezTo>
                      <a:cubicBezTo>
                        <a:pt x="404" y="194"/>
                        <a:pt x="404" y="195"/>
                        <a:pt x="403" y="195"/>
                      </a:cubicBezTo>
                      <a:cubicBezTo>
                        <a:pt x="402" y="196"/>
                        <a:pt x="402" y="196"/>
                        <a:pt x="401" y="196"/>
                      </a:cubicBezTo>
                      <a:cubicBezTo>
                        <a:pt x="401" y="196"/>
                        <a:pt x="400" y="196"/>
                        <a:pt x="399" y="196"/>
                      </a:cubicBezTo>
                      <a:cubicBezTo>
                        <a:pt x="399" y="196"/>
                        <a:pt x="399" y="196"/>
                        <a:pt x="399" y="196"/>
                      </a:cubicBezTo>
                      <a:cubicBezTo>
                        <a:pt x="398" y="196"/>
                        <a:pt x="397" y="196"/>
                        <a:pt x="397" y="196"/>
                      </a:cubicBezTo>
                      <a:cubicBezTo>
                        <a:pt x="395" y="196"/>
                        <a:pt x="394" y="195"/>
                        <a:pt x="392" y="195"/>
                      </a:cubicBezTo>
                      <a:cubicBezTo>
                        <a:pt x="390" y="193"/>
                        <a:pt x="388" y="193"/>
                        <a:pt x="386" y="193"/>
                      </a:cubicBezTo>
                      <a:cubicBezTo>
                        <a:pt x="386" y="193"/>
                        <a:pt x="385" y="193"/>
                        <a:pt x="384" y="193"/>
                      </a:cubicBezTo>
                      <a:cubicBezTo>
                        <a:pt x="383" y="193"/>
                        <a:pt x="382" y="193"/>
                        <a:pt x="382" y="192"/>
                      </a:cubicBezTo>
                      <a:cubicBezTo>
                        <a:pt x="381" y="192"/>
                        <a:pt x="380" y="192"/>
                        <a:pt x="378" y="191"/>
                      </a:cubicBezTo>
                      <a:cubicBezTo>
                        <a:pt x="376" y="185"/>
                        <a:pt x="367" y="185"/>
                        <a:pt x="364" y="185"/>
                      </a:cubicBezTo>
                      <a:cubicBezTo>
                        <a:pt x="363" y="185"/>
                        <a:pt x="362" y="185"/>
                        <a:pt x="362" y="185"/>
                      </a:cubicBezTo>
                      <a:cubicBezTo>
                        <a:pt x="360" y="185"/>
                        <a:pt x="360" y="185"/>
                        <a:pt x="360" y="185"/>
                      </a:cubicBezTo>
                      <a:cubicBezTo>
                        <a:pt x="360" y="185"/>
                        <a:pt x="359" y="185"/>
                        <a:pt x="358" y="185"/>
                      </a:cubicBezTo>
                      <a:cubicBezTo>
                        <a:pt x="357" y="185"/>
                        <a:pt x="356" y="184"/>
                        <a:pt x="355" y="184"/>
                      </a:cubicBezTo>
                      <a:cubicBezTo>
                        <a:pt x="353" y="184"/>
                        <a:pt x="351" y="185"/>
                        <a:pt x="350" y="186"/>
                      </a:cubicBezTo>
                      <a:cubicBezTo>
                        <a:pt x="347" y="189"/>
                        <a:pt x="347" y="192"/>
                        <a:pt x="347" y="194"/>
                      </a:cubicBezTo>
                      <a:cubicBezTo>
                        <a:pt x="347" y="195"/>
                        <a:pt x="347" y="196"/>
                        <a:pt x="347" y="197"/>
                      </a:cubicBezTo>
                      <a:cubicBezTo>
                        <a:pt x="347" y="199"/>
                        <a:pt x="345" y="200"/>
                        <a:pt x="343" y="200"/>
                      </a:cubicBezTo>
                      <a:cubicBezTo>
                        <a:pt x="341" y="200"/>
                        <a:pt x="340" y="200"/>
                        <a:pt x="338" y="200"/>
                      </a:cubicBezTo>
                      <a:cubicBezTo>
                        <a:pt x="337" y="201"/>
                        <a:pt x="335" y="201"/>
                        <a:pt x="334" y="201"/>
                      </a:cubicBezTo>
                      <a:cubicBezTo>
                        <a:pt x="329" y="201"/>
                        <a:pt x="326" y="202"/>
                        <a:pt x="322" y="205"/>
                      </a:cubicBezTo>
                      <a:cubicBezTo>
                        <a:pt x="321" y="206"/>
                        <a:pt x="321" y="206"/>
                        <a:pt x="321" y="206"/>
                      </a:cubicBezTo>
                      <a:cubicBezTo>
                        <a:pt x="319" y="208"/>
                        <a:pt x="317" y="210"/>
                        <a:pt x="315" y="211"/>
                      </a:cubicBezTo>
                      <a:cubicBezTo>
                        <a:pt x="314" y="211"/>
                        <a:pt x="314" y="212"/>
                        <a:pt x="313" y="212"/>
                      </a:cubicBezTo>
                      <a:cubicBezTo>
                        <a:pt x="312" y="213"/>
                        <a:pt x="312" y="213"/>
                        <a:pt x="311" y="213"/>
                      </a:cubicBezTo>
                      <a:cubicBezTo>
                        <a:pt x="310" y="214"/>
                        <a:pt x="310" y="214"/>
                        <a:pt x="309" y="214"/>
                      </a:cubicBezTo>
                      <a:cubicBezTo>
                        <a:pt x="308" y="214"/>
                        <a:pt x="307" y="214"/>
                        <a:pt x="306" y="214"/>
                      </a:cubicBezTo>
                      <a:cubicBezTo>
                        <a:pt x="304" y="214"/>
                        <a:pt x="303" y="215"/>
                        <a:pt x="301" y="215"/>
                      </a:cubicBezTo>
                      <a:cubicBezTo>
                        <a:pt x="301" y="215"/>
                        <a:pt x="300" y="215"/>
                        <a:pt x="300" y="215"/>
                      </a:cubicBezTo>
                      <a:cubicBezTo>
                        <a:pt x="299" y="214"/>
                        <a:pt x="298" y="214"/>
                        <a:pt x="297" y="214"/>
                      </a:cubicBezTo>
                      <a:cubicBezTo>
                        <a:pt x="292" y="214"/>
                        <a:pt x="291" y="219"/>
                        <a:pt x="291" y="221"/>
                      </a:cubicBezTo>
                      <a:cubicBezTo>
                        <a:pt x="291" y="222"/>
                        <a:pt x="290" y="222"/>
                        <a:pt x="290" y="223"/>
                      </a:cubicBezTo>
                      <a:cubicBezTo>
                        <a:pt x="290" y="225"/>
                        <a:pt x="287" y="227"/>
                        <a:pt x="286" y="228"/>
                      </a:cubicBezTo>
                      <a:cubicBezTo>
                        <a:pt x="285" y="228"/>
                        <a:pt x="285" y="229"/>
                        <a:pt x="284" y="229"/>
                      </a:cubicBezTo>
                      <a:cubicBezTo>
                        <a:pt x="283" y="229"/>
                        <a:pt x="282" y="230"/>
                        <a:pt x="281" y="231"/>
                      </a:cubicBezTo>
                      <a:cubicBezTo>
                        <a:pt x="281" y="231"/>
                        <a:pt x="280" y="232"/>
                        <a:pt x="280" y="232"/>
                      </a:cubicBezTo>
                      <a:cubicBezTo>
                        <a:pt x="279" y="233"/>
                        <a:pt x="279" y="233"/>
                        <a:pt x="278" y="234"/>
                      </a:cubicBezTo>
                      <a:cubicBezTo>
                        <a:pt x="278" y="234"/>
                        <a:pt x="278" y="234"/>
                        <a:pt x="277" y="234"/>
                      </a:cubicBezTo>
                      <a:cubicBezTo>
                        <a:pt x="276" y="234"/>
                        <a:pt x="276" y="234"/>
                        <a:pt x="275" y="234"/>
                      </a:cubicBezTo>
                      <a:cubicBezTo>
                        <a:pt x="274" y="234"/>
                        <a:pt x="273" y="234"/>
                        <a:pt x="272" y="234"/>
                      </a:cubicBezTo>
                      <a:cubicBezTo>
                        <a:pt x="271" y="234"/>
                        <a:pt x="271" y="234"/>
                        <a:pt x="270" y="234"/>
                      </a:cubicBezTo>
                      <a:cubicBezTo>
                        <a:pt x="270" y="234"/>
                        <a:pt x="269" y="234"/>
                        <a:pt x="268" y="234"/>
                      </a:cubicBezTo>
                      <a:cubicBezTo>
                        <a:pt x="268" y="234"/>
                        <a:pt x="268" y="234"/>
                        <a:pt x="267" y="234"/>
                      </a:cubicBezTo>
                      <a:cubicBezTo>
                        <a:pt x="269" y="234"/>
                        <a:pt x="270" y="232"/>
                        <a:pt x="271" y="231"/>
                      </a:cubicBezTo>
                      <a:cubicBezTo>
                        <a:pt x="272" y="230"/>
                        <a:pt x="272" y="230"/>
                        <a:pt x="272" y="230"/>
                      </a:cubicBezTo>
                      <a:cubicBezTo>
                        <a:pt x="273" y="229"/>
                        <a:pt x="275" y="228"/>
                        <a:pt x="276" y="227"/>
                      </a:cubicBezTo>
                      <a:cubicBezTo>
                        <a:pt x="278" y="226"/>
                        <a:pt x="279" y="225"/>
                        <a:pt x="280" y="223"/>
                      </a:cubicBezTo>
                      <a:cubicBezTo>
                        <a:pt x="281" y="223"/>
                        <a:pt x="282" y="222"/>
                        <a:pt x="283" y="221"/>
                      </a:cubicBezTo>
                      <a:cubicBezTo>
                        <a:pt x="284" y="220"/>
                        <a:pt x="286" y="219"/>
                        <a:pt x="288" y="217"/>
                      </a:cubicBezTo>
                      <a:cubicBezTo>
                        <a:pt x="289" y="216"/>
                        <a:pt x="289" y="214"/>
                        <a:pt x="290" y="213"/>
                      </a:cubicBezTo>
                      <a:cubicBezTo>
                        <a:pt x="291" y="212"/>
                        <a:pt x="292" y="210"/>
                        <a:pt x="294" y="209"/>
                      </a:cubicBezTo>
                      <a:cubicBezTo>
                        <a:pt x="294" y="208"/>
                        <a:pt x="294" y="208"/>
                        <a:pt x="295" y="207"/>
                      </a:cubicBezTo>
                      <a:cubicBezTo>
                        <a:pt x="297" y="205"/>
                        <a:pt x="300" y="203"/>
                        <a:pt x="300" y="200"/>
                      </a:cubicBezTo>
                      <a:cubicBezTo>
                        <a:pt x="300" y="199"/>
                        <a:pt x="300" y="198"/>
                        <a:pt x="300" y="197"/>
                      </a:cubicBezTo>
                      <a:cubicBezTo>
                        <a:pt x="303" y="196"/>
                        <a:pt x="305" y="193"/>
                        <a:pt x="308" y="189"/>
                      </a:cubicBezTo>
                      <a:cubicBezTo>
                        <a:pt x="308" y="188"/>
                        <a:pt x="309" y="187"/>
                        <a:pt x="309" y="187"/>
                      </a:cubicBezTo>
                      <a:cubicBezTo>
                        <a:pt x="312" y="184"/>
                        <a:pt x="314" y="181"/>
                        <a:pt x="316" y="178"/>
                      </a:cubicBezTo>
                      <a:cubicBezTo>
                        <a:pt x="316" y="177"/>
                        <a:pt x="317" y="176"/>
                        <a:pt x="318" y="175"/>
                      </a:cubicBezTo>
                      <a:cubicBezTo>
                        <a:pt x="319" y="174"/>
                        <a:pt x="319" y="173"/>
                        <a:pt x="319" y="173"/>
                      </a:cubicBezTo>
                      <a:cubicBezTo>
                        <a:pt x="321" y="171"/>
                        <a:pt x="323" y="169"/>
                        <a:pt x="323" y="166"/>
                      </a:cubicBezTo>
                      <a:cubicBezTo>
                        <a:pt x="325" y="161"/>
                        <a:pt x="322" y="160"/>
                        <a:pt x="321" y="159"/>
                      </a:cubicBezTo>
                      <a:cubicBezTo>
                        <a:pt x="320" y="159"/>
                        <a:pt x="320" y="159"/>
                        <a:pt x="319" y="159"/>
                      </a:cubicBezTo>
                      <a:cubicBezTo>
                        <a:pt x="317" y="159"/>
                        <a:pt x="315" y="161"/>
                        <a:pt x="314" y="163"/>
                      </a:cubicBezTo>
                      <a:cubicBezTo>
                        <a:pt x="314" y="163"/>
                        <a:pt x="314" y="164"/>
                        <a:pt x="313" y="164"/>
                      </a:cubicBezTo>
                      <a:cubicBezTo>
                        <a:pt x="311" y="166"/>
                        <a:pt x="310" y="167"/>
                        <a:pt x="308" y="169"/>
                      </a:cubicBezTo>
                      <a:cubicBezTo>
                        <a:pt x="308" y="169"/>
                        <a:pt x="308" y="169"/>
                        <a:pt x="308" y="169"/>
                      </a:cubicBezTo>
                      <a:cubicBezTo>
                        <a:pt x="308" y="169"/>
                        <a:pt x="307" y="168"/>
                        <a:pt x="307" y="168"/>
                      </a:cubicBezTo>
                      <a:cubicBezTo>
                        <a:pt x="306" y="167"/>
                        <a:pt x="305" y="165"/>
                        <a:pt x="302" y="164"/>
                      </a:cubicBezTo>
                      <a:cubicBezTo>
                        <a:pt x="302" y="164"/>
                        <a:pt x="301" y="164"/>
                        <a:pt x="301" y="164"/>
                      </a:cubicBezTo>
                      <a:cubicBezTo>
                        <a:pt x="298" y="164"/>
                        <a:pt x="296" y="165"/>
                        <a:pt x="295" y="167"/>
                      </a:cubicBezTo>
                      <a:cubicBezTo>
                        <a:pt x="293" y="167"/>
                        <a:pt x="292" y="168"/>
                        <a:pt x="291" y="168"/>
                      </a:cubicBezTo>
                      <a:cubicBezTo>
                        <a:pt x="291" y="168"/>
                        <a:pt x="291" y="168"/>
                        <a:pt x="291" y="168"/>
                      </a:cubicBezTo>
                      <a:cubicBezTo>
                        <a:pt x="288" y="168"/>
                        <a:pt x="286" y="167"/>
                        <a:pt x="284" y="166"/>
                      </a:cubicBezTo>
                      <a:cubicBezTo>
                        <a:pt x="283" y="165"/>
                        <a:pt x="283" y="165"/>
                        <a:pt x="282" y="165"/>
                      </a:cubicBezTo>
                      <a:cubicBezTo>
                        <a:pt x="283" y="165"/>
                        <a:pt x="284" y="165"/>
                        <a:pt x="285" y="165"/>
                      </a:cubicBezTo>
                      <a:cubicBezTo>
                        <a:pt x="287" y="165"/>
                        <a:pt x="289" y="165"/>
                        <a:pt x="291" y="164"/>
                      </a:cubicBezTo>
                      <a:cubicBezTo>
                        <a:pt x="298" y="163"/>
                        <a:pt x="302" y="159"/>
                        <a:pt x="301" y="153"/>
                      </a:cubicBezTo>
                      <a:cubicBezTo>
                        <a:pt x="300" y="150"/>
                        <a:pt x="298" y="149"/>
                        <a:pt x="296" y="147"/>
                      </a:cubicBezTo>
                      <a:cubicBezTo>
                        <a:pt x="295" y="146"/>
                        <a:pt x="294" y="146"/>
                        <a:pt x="294" y="145"/>
                      </a:cubicBezTo>
                      <a:cubicBezTo>
                        <a:pt x="294" y="145"/>
                        <a:pt x="294" y="145"/>
                        <a:pt x="294" y="145"/>
                      </a:cubicBezTo>
                      <a:cubicBezTo>
                        <a:pt x="295" y="144"/>
                        <a:pt x="296" y="144"/>
                        <a:pt x="298" y="143"/>
                      </a:cubicBezTo>
                      <a:cubicBezTo>
                        <a:pt x="298" y="143"/>
                        <a:pt x="299" y="143"/>
                        <a:pt x="299" y="143"/>
                      </a:cubicBezTo>
                      <a:cubicBezTo>
                        <a:pt x="300" y="142"/>
                        <a:pt x="302" y="142"/>
                        <a:pt x="303" y="141"/>
                      </a:cubicBezTo>
                      <a:cubicBezTo>
                        <a:pt x="306" y="140"/>
                        <a:pt x="308" y="140"/>
                        <a:pt x="311" y="138"/>
                      </a:cubicBezTo>
                      <a:cubicBezTo>
                        <a:pt x="314" y="136"/>
                        <a:pt x="315" y="134"/>
                        <a:pt x="316" y="132"/>
                      </a:cubicBezTo>
                      <a:cubicBezTo>
                        <a:pt x="317" y="130"/>
                        <a:pt x="318" y="129"/>
                        <a:pt x="319" y="128"/>
                      </a:cubicBezTo>
                      <a:cubicBezTo>
                        <a:pt x="321" y="125"/>
                        <a:pt x="324" y="123"/>
                        <a:pt x="328" y="121"/>
                      </a:cubicBezTo>
                      <a:cubicBezTo>
                        <a:pt x="332" y="119"/>
                        <a:pt x="335" y="116"/>
                        <a:pt x="338" y="113"/>
                      </a:cubicBezTo>
                      <a:cubicBezTo>
                        <a:pt x="341" y="110"/>
                        <a:pt x="344" y="108"/>
                        <a:pt x="347" y="106"/>
                      </a:cubicBezTo>
                      <a:cubicBezTo>
                        <a:pt x="347" y="106"/>
                        <a:pt x="348" y="105"/>
                        <a:pt x="349" y="105"/>
                      </a:cubicBezTo>
                      <a:cubicBezTo>
                        <a:pt x="352" y="103"/>
                        <a:pt x="355" y="101"/>
                        <a:pt x="357" y="97"/>
                      </a:cubicBezTo>
                      <a:cubicBezTo>
                        <a:pt x="359" y="96"/>
                        <a:pt x="359" y="94"/>
                        <a:pt x="360" y="92"/>
                      </a:cubicBezTo>
                      <a:cubicBezTo>
                        <a:pt x="361" y="90"/>
                        <a:pt x="362" y="88"/>
                        <a:pt x="363" y="86"/>
                      </a:cubicBezTo>
                      <a:cubicBezTo>
                        <a:pt x="364" y="85"/>
                        <a:pt x="365" y="84"/>
                        <a:pt x="366" y="84"/>
                      </a:cubicBezTo>
                      <a:cubicBezTo>
                        <a:pt x="367" y="83"/>
                        <a:pt x="368" y="82"/>
                        <a:pt x="369" y="82"/>
                      </a:cubicBezTo>
                      <a:cubicBezTo>
                        <a:pt x="370" y="80"/>
                        <a:pt x="371" y="80"/>
                        <a:pt x="373" y="80"/>
                      </a:cubicBezTo>
                      <a:cubicBezTo>
                        <a:pt x="374" y="79"/>
                        <a:pt x="374" y="79"/>
                        <a:pt x="374" y="79"/>
                      </a:cubicBezTo>
                      <a:cubicBezTo>
                        <a:pt x="378" y="78"/>
                        <a:pt x="381" y="74"/>
                        <a:pt x="383" y="71"/>
                      </a:cubicBezTo>
                      <a:cubicBezTo>
                        <a:pt x="384" y="69"/>
                        <a:pt x="384" y="69"/>
                        <a:pt x="384" y="69"/>
                      </a:cubicBezTo>
                      <a:cubicBezTo>
                        <a:pt x="385" y="68"/>
                        <a:pt x="386" y="67"/>
                        <a:pt x="387" y="66"/>
                      </a:cubicBezTo>
                      <a:cubicBezTo>
                        <a:pt x="388" y="64"/>
                        <a:pt x="389" y="63"/>
                        <a:pt x="390" y="61"/>
                      </a:cubicBezTo>
                      <a:cubicBezTo>
                        <a:pt x="394" y="57"/>
                        <a:pt x="401" y="46"/>
                        <a:pt x="394" y="38"/>
                      </a:cubicBezTo>
                      <a:cubicBezTo>
                        <a:pt x="393" y="37"/>
                        <a:pt x="392" y="36"/>
                        <a:pt x="391" y="36"/>
                      </a:cubicBezTo>
                      <a:cubicBezTo>
                        <a:pt x="389" y="34"/>
                        <a:pt x="388" y="33"/>
                        <a:pt x="389" y="31"/>
                      </a:cubicBezTo>
                      <a:cubicBezTo>
                        <a:pt x="389" y="30"/>
                        <a:pt x="390" y="28"/>
                        <a:pt x="392" y="26"/>
                      </a:cubicBezTo>
                      <a:cubicBezTo>
                        <a:pt x="393" y="24"/>
                        <a:pt x="395" y="22"/>
                        <a:pt x="396" y="20"/>
                      </a:cubicBezTo>
                      <a:cubicBezTo>
                        <a:pt x="397" y="16"/>
                        <a:pt x="399" y="8"/>
                        <a:pt x="396" y="3"/>
                      </a:cubicBezTo>
                      <a:cubicBezTo>
                        <a:pt x="395" y="1"/>
                        <a:pt x="392" y="0"/>
                        <a:pt x="389" y="0"/>
                      </a:cubicBezTo>
                      <a:cubicBezTo>
                        <a:pt x="387" y="0"/>
                        <a:pt x="385" y="0"/>
                        <a:pt x="383" y="1"/>
                      </a:cubicBezTo>
                      <a:cubicBezTo>
                        <a:pt x="382" y="1"/>
                        <a:pt x="382" y="1"/>
                        <a:pt x="381" y="1"/>
                      </a:cubicBezTo>
                      <a:cubicBezTo>
                        <a:pt x="381" y="1"/>
                        <a:pt x="380" y="1"/>
                        <a:pt x="380" y="1"/>
                      </a:cubicBezTo>
                      <a:cubicBezTo>
                        <a:pt x="379" y="1"/>
                        <a:pt x="379" y="1"/>
                        <a:pt x="378" y="1"/>
                      </a:cubicBezTo>
                      <a:cubicBezTo>
                        <a:pt x="377" y="1"/>
                        <a:pt x="376" y="1"/>
                        <a:pt x="375" y="1"/>
                      </a:cubicBezTo>
                      <a:cubicBezTo>
                        <a:pt x="374" y="1"/>
                        <a:pt x="373" y="1"/>
                        <a:pt x="372" y="1"/>
                      </a:cubicBezTo>
                      <a:cubicBezTo>
                        <a:pt x="371" y="2"/>
                        <a:pt x="370" y="2"/>
                        <a:pt x="369" y="2"/>
                      </a:cubicBezTo>
                      <a:cubicBezTo>
                        <a:pt x="369" y="2"/>
                        <a:pt x="369" y="2"/>
                        <a:pt x="369" y="2"/>
                      </a:cubicBezTo>
                      <a:cubicBezTo>
                        <a:pt x="368" y="2"/>
                        <a:pt x="368" y="1"/>
                        <a:pt x="367" y="1"/>
                      </a:cubicBezTo>
                      <a:cubicBezTo>
                        <a:pt x="366" y="1"/>
                        <a:pt x="364" y="1"/>
                        <a:pt x="363" y="1"/>
                      </a:cubicBezTo>
                      <a:cubicBezTo>
                        <a:pt x="363" y="1"/>
                        <a:pt x="362" y="1"/>
                        <a:pt x="362" y="0"/>
                      </a:cubicBezTo>
                      <a:cubicBezTo>
                        <a:pt x="361" y="0"/>
                        <a:pt x="360" y="0"/>
                        <a:pt x="359" y="0"/>
                      </a:cubicBezTo>
                      <a:cubicBezTo>
                        <a:pt x="357" y="0"/>
                        <a:pt x="355" y="1"/>
                        <a:pt x="354" y="2"/>
                      </a:cubicBezTo>
                      <a:cubicBezTo>
                        <a:pt x="353" y="3"/>
                        <a:pt x="352" y="5"/>
                        <a:pt x="353" y="6"/>
                      </a:cubicBezTo>
                      <a:cubicBezTo>
                        <a:pt x="353" y="8"/>
                        <a:pt x="355" y="9"/>
                        <a:pt x="357" y="11"/>
                      </a:cubicBezTo>
                      <a:cubicBezTo>
                        <a:pt x="357" y="11"/>
                        <a:pt x="358" y="12"/>
                        <a:pt x="359" y="12"/>
                      </a:cubicBezTo>
                      <a:cubicBezTo>
                        <a:pt x="359" y="12"/>
                        <a:pt x="358" y="12"/>
                        <a:pt x="358" y="12"/>
                      </a:cubicBezTo>
                      <a:cubicBezTo>
                        <a:pt x="356" y="12"/>
                        <a:pt x="354" y="12"/>
                        <a:pt x="352" y="11"/>
                      </a:cubicBezTo>
                      <a:cubicBezTo>
                        <a:pt x="351" y="11"/>
                        <a:pt x="351" y="11"/>
                        <a:pt x="350" y="11"/>
                      </a:cubicBezTo>
                      <a:cubicBezTo>
                        <a:pt x="350" y="11"/>
                        <a:pt x="349" y="11"/>
                        <a:pt x="349" y="11"/>
                      </a:cubicBezTo>
                      <a:cubicBezTo>
                        <a:pt x="348" y="11"/>
                        <a:pt x="347" y="11"/>
                        <a:pt x="346" y="11"/>
                      </a:cubicBezTo>
                      <a:cubicBezTo>
                        <a:pt x="346" y="11"/>
                        <a:pt x="345" y="11"/>
                        <a:pt x="345" y="11"/>
                      </a:cubicBezTo>
                      <a:cubicBezTo>
                        <a:pt x="345" y="11"/>
                        <a:pt x="345" y="11"/>
                        <a:pt x="345" y="11"/>
                      </a:cubicBezTo>
                      <a:cubicBezTo>
                        <a:pt x="344" y="11"/>
                        <a:pt x="343" y="11"/>
                        <a:pt x="342" y="10"/>
                      </a:cubicBezTo>
                      <a:cubicBezTo>
                        <a:pt x="340" y="10"/>
                        <a:pt x="339" y="9"/>
                        <a:pt x="337" y="9"/>
                      </a:cubicBezTo>
                      <a:cubicBezTo>
                        <a:pt x="337" y="9"/>
                        <a:pt x="336" y="10"/>
                        <a:pt x="336" y="10"/>
                      </a:cubicBezTo>
                      <a:cubicBezTo>
                        <a:pt x="332" y="10"/>
                        <a:pt x="327" y="11"/>
                        <a:pt x="323" y="14"/>
                      </a:cubicBezTo>
                      <a:cubicBezTo>
                        <a:pt x="323" y="15"/>
                        <a:pt x="322" y="16"/>
                        <a:pt x="321" y="17"/>
                      </a:cubicBezTo>
                      <a:cubicBezTo>
                        <a:pt x="321" y="17"/>
                        <a:pt x="320" y="18"/>
                        <a:pt x="319" y="18"/>
                      </a:cubicBezTo>
                      <a:cubicBezTo>
                        <a:pt x="319" y="19"/>
                        <a:pt x="318" y="19"/>
                        <a:pt x="317" y="19"/>
                      </a:cubicBezTo>
                      <a:cubicBezTo>
                        <a:pt x="316" y="19"/>
                        <a:pt x="316" y="19"/>
                        <a:pt x="315" y="19"/>
                      </a:cubicBezTo>
                      <a:cubicBezTo>
                        <a:pt x="313" y="19"/>
                        <a:pt x="313" y="19"/>
                        <a:pt x="313" y="19"/>
                      </a:cubicBezTo>
                      <a:cubicBezTo>
                        <a:pt x="311" y="20"/>
                        <a:pt x="309" y="20"/>
                        <a:pt x="307" y="20"/>
                      </a:cubicBezTo>
                      <a:cubicBezTo>
                        <a:pt x="306" y="20"/>
                        <a:pt x="305" y="20"/>
                        <a:pt x="304" y="20"/>
                      </a:cubicBezTo>
                      <a:cubicBezTo>
                        <a:pt x="301" y="19"/>
                        <a:pt x="297" y="19"/>
                        <a:pt x="294" y="19"/>
                      </a:cubicBezTo>
                      <a:cubicBezTo>
                        <a:pt x="292" y="19"/>
                        <a:pt x="291" y="19"/>
                        <a:pt x="289" y="19"/>
                      </a:cubicBezTo>
                      <a:cubicBezTo>
                        <a:pt x="287" y="19"/>
                        <a:pt x="287" y="19"/>
                        <a:pt x="287" y="19"/>
                      </a:cubicBezTo>
                      <a:cubicBezTo>
                        <a:pt x="287" y="21"/>
                        <a:pt x="287" y="21"/>
                        <a:pt x="287" y="21"/>
                      </a:cubicBezTo>
                      <a:cubicBezTo>
                        <a:pt x="287" y="21"/>
                        <a:pt x="287" y="21"/>
                        <a:pt x="286" y="21"/>
                      </a:cubicBezTo>
                      <a:cubicBezTo>
                        <a:pt x="285" y="21"/>
                        <a:pt x="285" y="21"/>
                        <a:pt x="284" y="21"/>
                      </a:cubicBezTo>
                      <a:cubicBezTo>
                        <a:pt x="283" y="21"/>
                        <a:pt x="283" y="21"/>
                        <a:pt x="282" y="21"/>
                      </a:cubicBezTo>
                      <a:cubicBezTo>
                        <a:pt x="281" y="21"/>
                        <a:pt x="280" y="21"/>
                        <a:pt x="279" y="22"/>
                      </a:cubicBezTo>
                      <a:cubicBezTo>
                        <a:pt x="277" y="22"/>
                        <a:pt x="276" y="23"/>
                        <a:pt x="276" y="24"/>
                      </a:cubicBezTo>
                      <a:cubicBezTo>
                        <a:pt x="275" y="24"/>
                        <a:pt x="274" y="25"/>
                        <a:pt x="274" y="25"/>
                      </a:cubicBezTo>
                      <a:cubicBezTo>
                        <a:pt x="274" y="25"/>
                        <a:pt x="274" y="25"/>
                        <a:pt x="273" y="25"/>
                      </a:cubicBezTo>
                      <a:cubicBezTo>
                        <a:pt x="273" y="25"/>
                        <a:pt x="273" y="25"/>
                        <a:pt x="273" y="25"/>
                      </a:cubicBezTo>
                      <a:cubicBezTo>
                        <a:pt x="272" y="25"/>
                        <a:pt x="270" y="25"/>
                        <a:pt x="269" y="26"/>
                      </a:cubicBezTo>
                      <a:cubicBezTo>
                        <a:pt x="269" y="27"/>
                        <a:pt x="268" y="27"/>
                        <a:pt x="268" y="27"/>
                      </a:cubicBezTo>
                      <a:cubicBezTo>
                        <a:pt x="268" y="27"/>
                        <a:pt x="268" y="27"/>
                        <a:pt x="268" y="27"/>
                      </a:cubicBezTo>
                      <a:cubicBezTo>
                        <a:pt x="267" y="27"/>
                        <a:pt x="265" y="26"/>
                        <a:pt x="264" y="26"/>
                      </a:cubicBezTo>
                      <a:cubicBezTo>
                        <a:pt x="264" y="26"/>
                        <a:pt x="264" y="26"/>
                        <a:pt x="264" y="26"/>
                      </a:cubicBezTo>
                      <a:cubicBezTo>
                        <a:pt x="261" y="26"/>
                        <a:pt x="258" y="28"/>
                        <a:pt x="256" y="30"/>
                      </a:cubicBezTo>
                      <a:cubicBezTo>
                        <a:pt x="255" y="31"/>
                        <a:pt x="254" y="32"/>
                        <a:pt x="253" y="33"/>
                      </a:cubicBezTo>
                      <a:cubicBezTo>
                        <a:pt x="254" y="29"/>
                        <a:pt x="252" y="26"/>
                        <a:pt x="249" y="24"/>
                      </a:cubicBezTo>
                      <a:cubicBezTo>
                        <a:pt x="247" y="22"/>
                        <a:pt x="243" y="21"/>
                        <a:pt x="240" y="21"/>
                      </a:cubicBezTo>
                      <a:cubicBezTo>
                        <a:pt x="238" y="21"/>
                        <a:pt x="237" y="21"/>
                        <a:pt x="236" y="22"/>
                      </a:cubicBezTo>
                      <a:cubicBezTo>
                        <a:pt x="234" y="23"/>
                        <a:pt x="234" y="25"/>
                        <a:pt x="233" y="27"/>
                      </a:cubicBezTo>
                      <a:cubicBezTo>
                        <a:pt x="233" y="27"/>
                        <a:pt x="233" y="27"/>
                        <a:pt x="233" y="28"/>
                      </a:cubicBezTo>
                      <a:cubicBezTo>
                        <a:pt x="232" y="30"/>
                        <a:pt x="230" y="32"/>
                        <a:pt x="229" y="34"/>
                      </a:cubicBezTo>
                      <a:cubicBezTo>
                        <a:pt x="228" y="35"/>
                        <a:pt x="227" y="36"/>
                        <a:pt x="227" y="36"/>
                      </a:cubicBezTo>
                      <a:cubicBezTo>
                        <a:pt x="228" y="35"/>
                        <a:pt x="229" y="34"/>
                        <a:pt x="229" y="32"/>
                      </a:cubicBezTo>
                      <a:cubicBezTo>
                        <a:pt x="231" y="30"/>
                        <a:pt x="231" y="26"/>
                        <a:pt x="229" y="23"/>
                      </a:cubicBezTo>
                      <a:cubicBezTo>
                        <a:pt x="227" y="20"/>
                        <a:pt x="223" y="16"/>
                        <a:pt x="219" y="16"/>
                      </a:cubicBezTo>
                      <a:cubicBezTo>
                        <a:pt x="218" y="16"/>
                        <a:pt x="216" y="17"/>
                        <a:pt x="215" y="18"/>
                      </a:cubicBezTo>
                      <a:cubicBezTo>
                        <a:pt x="214" y="18"/>
                        <a:pt x="214" y="19"/>
                        <a:pt x="213" y="20"/>
                      </a:cubicBezTo>
                      <a:cubicBezTo>
                        <a:pt x="212" y="19"/>
                        <a:pt x="211" y="18"/>
                        <a:pt x="210" y="17"/>
                      </a:cubicBezTo>
                      <a:cubicBezTo>
                        <a:pt x="209" y="16"/>
                        <a:pt x="208" y="16"/>
                        <a:pt x="208" y="15"/>
                      </a:cubicBezTo>
                      <a:cubicBezTo>
                        <a:pt x="205" y="13"/>
                        <a:pt x="201" y="10"/>
                        <a:pt x="197" y="10"/>
                      </a:cubicBezTo>
                      <a:cubicBezTo>
                        <a:pt x="196" y="10"/>
                        <a:pt x="194" y="11"/>
                        <a:pt x="193" y="11"/>
                      </a:cubicBezTo>
                      <a:cubicBezTo>
                        <a:pt x="189" y="14"/>
                        <a:pt x="189" y="18"/>
                        <a:pt x="189" y="21"/>
                      </a:cubicBezTo>
                      <a:cubicBezTo>
                        <a:pt x="189" y="23"/>
                        <a:pt x="189" y="24"/>
                        <a:pt x="189" y="25"/>
                      </a:cubicBezTo>
                      <a:cubicBezTo>
                        <a:pt x="188" y="26"/>
                        <a:pt x="187" y="27"/>
                        <a:pt x="186" y="28"/>
                      </a:cubicBezTo>
                      <a:cubicBezTo>
                        <a:pt x="184" y="30"/>
                        <a:pt x="182" y="32"/>
                        <a:pt x="181" y="36"/>
                      </a:cubicBezTo>
                      <a:cubicBezTo>
                        <a:pt x="181" y="37"/>
                        <a:pt x="181" y="37"/>
                        <a:pt x="181" y="37"/>
                      </a:cubicBezTo>
                      <a:cubicBezTo>
                        <a:pt x="181" y="40"/>
                        <a:pt x="180" y="46"/>
                        <a:pt x="186" y="48"/>
                      </a:cubicBezTo>
                      <a:cubicBezTo>
                        <a:pt x="184" y="49"/>
                        <a:pt x="183" y="50"/>
                        <a:pt x="183" y="52"/>
                      </a:cubicBezTo>
                      <a:cubicBezTo>
                        <a:pt x="182" y="52"/>
                        <a:pt x="183" y="53"/>
                        <a:pt x="183" y="54"/>
                      </a:cubicBezTo>
                      <a:cubicBezTo>
                        <a:pt x="183" y="53"/>
                        <a:pt x="182" y="53"/>
                        <a:pt x="182" y="53"/>
                      </a:cubicBezTo>
                      <a:cubicBezTo>
                        <a:pt x="181" y="53"/>
                        <a:pt x="180" y="53"/>
                        <a:pt x="180" y="53"/>
                      </a:cubicBezTo>
                      <a:cubicBezTo>
                        <a:pt x="178" y="53"/>
                        <a:pt x="177" y="54"/>
                        <a:pt x="177" y="54"/>
                      </a:cubicBezTo>
                      <a:cubicBezTo>
                        <a:pt x="176" y="56"/>
                        <a:pt x="176" y="57"/>
                        <a:pt x="176" y="59"/>
                      </a:cubicBezTo>
                      <a:cubicBezTo>
                        <a:pt x="175" y="59"/>
                        <a:pt x="174" y="60"/>
                        <a:pt x="174" y="61"/>
                      </a:cubicBezTo>
                      <a:cubicBezTo>
                        <a:pt x="172" y="67"/>
                        <a:pt x="175" y="75"/>
                        <a:pt x="175" y="75"/>
                      </a:cubicBezTo>
                      <a:cubicBezTo>
                        <a:pt x="176" y="76"/>
                        <a:pt x="177" y="78"/>
                        <a:pt x="178" y="81"/>
                      </a:cubicBezTo>
                      <a:cubicBezTo>
                        <a:pt x="177" y="81"/>
                        <a:pt x="175" y="81"/>
                        <a:pt x="173" y="81"/>
                      </a:cubicBezTo>
                      <a:cubicBezTo>
                        <a:pt x="172" y="82"/>
                        <a:pt x="170" y="83"/>
                        <a:pt x="169" y="83"/>
                      </a:cubicBezTo>
                      <a:cubicBezTo>
                        <a:pt x="168" y="84"/>
                        <a:pt x="167" y="85"/>
                        <a:pt x="166" y="85"/>
                      </a:cubicBezTo>
                      <a:cubicBezTo>
                        <a:pt x="165" y="85"/>
                        <a:pt x="163" y="86"/>
                        <a:pt x="162" y="86"/>
                      </a:cubicBezTo>
                      <a:cubicBezTo>
                        <a:pt x="160" y="86"/>
                        <a:pt x="160" y="85"/>
                        <a:pt x="160" y="85"/>
                      </a:cubicBezTo>
                      <a:cubicBezTo>
                        <a:pt x="159" y="85"/>
                        <a:pt x="159" y="85"/>
                        <a:pt x="159" y="85"/>
                      </a:cubicBezTo>
                      <a:cubicBezTo>
                        <a:pt x="157" y="83"/>
                        <a:pt x="155" y="81"/>
                        <a:pt x="152" y="81"/>
                      </a:cubicBezTo>
                      <a:cubicBezTo>
                        <a:pt x="151" y="81"/>
                        <a:pt x="149" y="82"/>
                        <a:pt x="148" y="85"/>
                      </a:cubicBezTo>
                      <a:cubicBezTo>
                        <a:pt x="148" y="88"/>
                        <a:pt x="150" y="90"/>
                        <a:pt x="152" y="91"/>
                      </a:cubicBezTo>
                      <a:cubicBezTo>
                        <a:pt x="152" y="91"/>
                        <a:pt x="152" y="91"/>
                        <a:pt x="152" y="92"/>
                      </a:cubicBezTo>
                      <a:cubicBezTo>
                        <a:pt x="152" y="93"/>
                        <a:pt x="153" y="95"/>
                        <a:pt x="153" y="96"/>
                      </a:cubicBezTo>
                      <a:cubicBezTo>
                        <a:pt x="153" y="96"/>
                        <a:pt x="153" y="97"/>
                        <a:pt x="153" y="97"/>
                      </a:cubicBezTo>
                      <a:cubicBezTo>
                        <a:pt x="154" y="98"/>
                        <a:pt x="154" y="99"/>
                        <a:pt x="155" y="100"/>
                      </a:cubicBezTo>
                      <a:cubicBezTo>
                        <a:pt x="156" y="101"/>
                        <a:pt x="157" y="102"/>
                        <a:pt x="158" y="102"/>
                      </a:cubicBezTo>
                      <a:cubicBezTo>
                        <a:pt x="158" y="102"/>
                        <a:pt x="159" y="103"/>
                        <a:pt x="159" y="103"/>
                      </a:cubicBezTo>
                      <a:cubicBezTo>
                        <a:pt x="160" y="104"/>
                        <a:pt x="160" y="105"/>
                        <a:pt x="161" y="106"/>
                      </a:cubicBezTo>
                      <a:cubicBezTo>
                        <a:pt x="162" y="106"/>
                        <a:pt x="162" y="106"/>
                        <a:pt x="162" y="106"/>
                      </a:cubicBezTo>
                      <a:cubicBezTo>
                        <a:pt x="163" y="107"/>
                        <a:pt x="165" y="109"/>
                        <a:pt x="165" y="109"/>
                      </a:cubicBezTo>
                      <a:cubicBezTo>
                        <a:pt x="165" y="109"/>
                        <a:pt x="165" y="110"/>
                        <a:pt x="164" y="110"/>
                      </a:cubicBezTo>
                      <a:cubicBezTo>
                        <a:pt x="161" y="112"/>
                        <a:pt x="160" y="114"/>
                        <a:pt x="160" y="116"/>
                      </a:cubicBezTo>
                      <a:cubicBezTo>
                        <a:pt x="159" y="117"/>
                        <a:pt x="159" y="118"/>
                        <a:pt x="158" y="118"/>
                      </a:cubicBezTo>
                      <a:cubicBezTo>
                        <a:pt x="157" y="120"/>
                        <a:pt x="157" y="120"/>
                        <a:pt x="157" y="120"/>
                      </a:cubicBezTo>
                      <a:cubicBezTo>
                        <a:pt x="156" y="120"/>
                        <a:pt x="155" y="118"/>
                        <a:pt x="155" y="117"/>
                      </a:cubicBezTo>
                      <a:cubicBezTo>
                        <a:pt x="153" y="115"/>
                        <a:pt x="151" y="113"/>
                        <a:pt x="148" y="113"/>
                      </a:cubicBezTo>
                      <a:cubicBezTo>
                        <a:pt x="147" y="113"/>
                        <a:pt x="146" y="114"/>
                        <a:pt x="145" y="114"/>
                      </a:cubicBezTo>
                      <a:cubicBezTo>
                        <a:pt x="143" y="115"/>
                        <a:pt x="143" y="117"/>
                        <a:pt x="142" y="118"/>
                      </a:cubicBezTo>
                      <a:cubicBezTo>
                        <a:pt x="142" y="122"/>
                        <a:pt x="146" y="128"/>
                        <a:pt x="151" y="132"/>
                      </a:cubicBezTo>
                      <a:cubicBezTo>
                        <a:pt x="151" y="133"/>
                        <a:pt x="151" y="133"/>
                        <a:pt x="151" y="133"/>
                      </a:cubicBezTo>
                      <a:cubicBezTo>
                        <a:pt x="152" y="134"/>
                        <a:pt x="152" y="134"/>
                        <a:pt x="153" y="135"/>
                      </a:cubicBezTo>
                      <a:cubicBezTo>
                        <a:pt x="154" y="137"/>
                        <a:pt x="156" y="139"/>
                        <a:pt x="158" y="140"/>
                      </a:cubicBezTo>
                      <a:cubicBezTo>
                        <a:pt x="160" y="141"/>
                        <a:pt x="161" y="142"/>
                        <a:pt x="163" y="143"/>
                      </a:cubicBezTo>
                      <a:cubicBezTo>
                        <a:pt x="164" y="143"/>
                        <a:pt x="165" y="144"/>
                        <a:pt x="166" y="144"/>
                      </a:cubicBezTo>
                      <a:cubicBezTo>
                        <a:pt x="169" y="146"/>
                        <a:pt x="170" y="148"/>
                        <a:pt x="171" y="151"/>
                      </a:cubicBezTo>
                      <a:cubicBezTo>
                        <a:pt x="171" y="151"/>
                        <a:pt x="170" y="151"/>
                        <a:pt x="170" y="151"/>
                      </a:cubicBezTo>
                      <a:cubicBezTo>
                        <a:pt x="170" y="151"/>
                        <a:pt x="170" y="151"/>
                        <a:pt x="170" y="150"/>
                      </a:cubicBezTo>
                      <a:cubicBezTo>
                        <a:pt x="169" y="150"/>
                        <a:pt x="169" y="149"/>
                        <a:pt x="168" y="149"/>
                      </a:cubicBezTo>
                      <a:cubicBezTo>
                        <a:pt x="166" y="147"/>
                        <a:pt x="164" y="147"/>
                        <a:pt x="163" y="147"/>
                      </a:cubicBezTo>
                      <a:cubicBezTo>
                        <a:pt x="163" y="147"/>
                        <a:pt x="162" y="147"/>
                        <a:pt x="162" y="147"/>
                      </a:cubicBezTo>
                      <a:cubicBezTo>
                        <a:pt x="161" y="147"/>
                        <a:pt x="161" y="147"/>
                        <a:pt x="160" y="147"/>
                      </a:cubicBezTo>
                      <a:cubicBezTo>
                        <a:pt x="160" y="147"/>
                        <a:pt x="159" y="147"/>
                        <a:pt x="159" y="146"/>
                      </a:cubicBezTo>
                      <a:cubicBezTo>
                        <a:pt x="157" y="146"/>
                        <a:pt x="156" y="145"/>
                        <a:pt x="154" y="145"/>
                      </a:cubicBezTo>
                      <a:cubicBezTo>
                        <a:pt x="154" y="145"/>
                        <a:pt x="153" y="145"/>
                        <a:pt x="153" y="145"/>
                      </a:cubicBezTo>
                      <a:cubicBezTo>
                        <a:pt x="150" y="146"/>
                        <a:pt x="150" y="149"/>
                        <a:pt x="150" y="150"/>
                      </a:cubicBezTo>
                      <a:cubicBezTo>
                        <a:pt x="148" y="150"/>
                        <a:pt x="148" y="150"/>
                        <a:pt x="148" y="150"/>
                      </a:cubicBezTo>
                      <a:cubicBezTo>
                        <a:pt x="147" y="151"/>
                        <a:pt x="147" y="151"/>
                        <a:pt x="147" y="151"/>
                      </a:cubicBezTo>
                      <a:cubicBezTo>
                        <a:pt x="147" y="152"/>
                        <a:pt x="147" y="152"/>
                        <a:pt x="146" y="152"/>
                      </a:cubicBezTo>
                      <a:cubicBezTo>
                        <a:pt x="145" y="153"/>
                        <a:pt x="143" y="153"/>
                        <a:pt x="142" y="155"/>
                      </a:cubicBezTo>
                      <a:cubicBezTo>
                        <a:pt x="142" y="157"/>
                        <a:pt x="142" y="158"/>
                        <a:pt x="142" y="159"/>
                      </a:cubicBezTo>
                      <a:cubicBezTo>
                        <a:pt x="142" y="160"/>
                        <a:pt x="142" y="160"/>
                        <a:pt x="142" y="160"/>
                      </a:cubicBezTo>
                      <a:cubicBezTo>
                        <a:pt x="142" y="160"/>
                        <a:pt x="141" y="159"/>
                        <a:pt x="141" y="159"/>
                      </a:cubicBezTo>
                      <a:cubicBezTo>
                        <a:pt x="140" y="158"/>
                        <a:pt x="139" y="158"/>
                        <a:pt x="138" y="157"/>
                      </a:cubicBezTo>
                      <a:cubicBezTo>
                        <a:pt x="137" y="154"/>
                        <a:pt x="136" y="148"/>
                        <a:pt x="130" y="148"/>
                      </a:cubicBezTo>
                      <a:cubicBezTo>
                        <a:pt x="130" y="148"/>
                        <a:pt x="130" y="148"/>
                        <a:pt x="129" y="148"/>
                      </a:cubicBezTo>
                      <a:cubicBezTo>
                        <a:pt x="127" y="149"/>
                        <a:pt x="125" y="150"/>
                        <a:pt x="124" y="152"/>
                      </a:cubicBezTo>
                      <a:cubicBezTo>
                        <a:pt x="123" y="153"/>
                        <a:pt x="122" y="154"/>
                        <a:pt x="122" y="156"/>
                      </a:cubicBezTo>
                      <a:cubicBezTo>
                        <a:pt x="122" y="156"/>
                        <a:pt x="122" y="156"/>
                        <a:pt x="121" y="156"/>
                      </a:cubicBezTo>
                      <a:cubicBezTo>
                        <a:pt x="121" y="155"/>
                        <a:pt x="120" y="155"/>
                        <a:pt x="119" y="155"/>
                      </a:cubicBezTo>
                      <a:cubicBezTo>
                        <a:pt x="114" y="155"/>
                        <a:pt x="108" y="160"/>
                        <a:pt x="108" y="160"/>
                      </a:cubicBezTo>
                      <a:cubicBezTo>
                        <a:pt x="104" y="164"/>
                        <a:pt x="104" y="169"/>
                        <a:pt x="104" y="173"/>
                      </a:cubicBezTo>
                      <a:cubicBezTo>
                        <a:pt x="104" y="173"/>
                        <a:pt x="104" y="173"/>
                        <a:pt x="104" y="173"/>
                      </a:cubicBezTo>
                      <a:cubicBezTo>
                        <a:pt x="104" y="178"/>
                        <a:pt x="105" y="184"/>
                        <a:pt x="109" y="188"/>
                      </a:cubicBezTo>
                      <a:cubicBezTo>
                        <a:pt x="110" y="189"/>
                        <a:pt x="112" y="190"/>
                        <a:pt x="114" y="191"/>
                      </a:cubicBezTo>
                      <a:cubicBezTo>
                        <a:pt x="115" y="191"/>
                        <a:pt x="117" y="191"/>
                        <a:pt x="117" y="192"/>
                      </a:cubicBezTo>
                      <a:cubicBezTo>
                        <a:pt x="117" y="192"/>
                        <a:pt x="117" y="192"/>
                        <a:pt x="117" y="192"/>
                      </a:cubicBezTo>
                      <a:cubicBezTo>
                        <a:pt x="117" y="192"/>
                        <a:pt x="116" y="192"/>
                        <a:pt x="115" y="192"/>
                      </a:cubicBezTo>
                      <a:cubicBezTo>
                        <a:pt x="113" y="192"/>
                        <a:pt x="113" y="192"/>
                        <a:pt x="113" y="192"/>
                      </a:cubicBezTo>
                      <a:cubicBezTo>
                        <a:pt x="112" y="192"/>
                        <a:pt x="111" y="192"/>
                        <a:pt x="110" y="193"/>
                      </a:cubicBezTo>
                      <a:cubicBezTo>
                        <a:pt x="106" y="194"/>
                        <a:pt x="104" y="201"/>
                        <a:pt x="104" y="202"/>
                      </a:cubicBezTo>
                      <a:cubicBezTo>
                        <a:pt x="103" y="206"/>
                        <a:pt x="106" y="211"/>
                        <a:pt x="110" y="212"/>
                      </a:cubicBezTo>
                      <a:cubicBezTo>
                        <a:pt x="111" y="213"/>
                        <a:pt x="112" y="213"/>
                        <a:pt x="112" y="213"/>
                      </a:cubicBezTo>
                      <a:cubicBezTo>
                        <a:pt x="112" y="213"/>
                        <a:pt x="112" y="213"/>
                        <a:pt x="112" y="213"/>
                      </a:cubicBezTo>
                      <a:cubicBezTo>
                        <a:pt x="112" y="214"/>
                        <a:pt x="112" y="216"/>
                        <a:pt x="113" y="218"/>
                      </a:cubicBezTo>
                      <a:cubicBezTo>
                        <a:pt x="114" y="219"/>
                        <a:pt x="115" y="219"/>
                        <a:pt x="116" y="219"/>
                      </a:cubicBezTo>
                      <a:cubicBezTo>
                        <a:pt x="116" y="220"/>
                        <a:pt x="117" y="220"/>
                        <a:pt x="117" y="220"/>
                      </a:cubicBezTo>
                      <a:cubicBezTo>
                        <a:pt x="117" y="220"/>
                        <a:pt x="117" y="220"/>
                        <a:pt x="117" y="220"/>
                      </a:cubicBezTo>
                      <a:cubicBezTo>
                        <a:pt x="117" y="220"/>
                        <a:pt x="116" y="220"/>
                        <a:pt x="116" y="220"/>
                      </a:cubicBezTo>
                      <a:cubicBezTo>
                        <a:pt x="116" y="220"/>
                        <a:pt x="116" y="220"/>
                        <a:pt x="115" y="220"/>
                      </a:cubicBezTo>
                      <a:cubicBezTo>
                        <a:pt x="115" y="219"/>
                        <a:pt x="115" y="219"/>
                        <a:pt x="114" y="219"/>
                      </a:cubicBezTo>
                      <a:cubicBezTo>
                        <a:pt x="114" y="219"/>
                        <a:pt x="113" y="219"/>
                        <a:pt x="113" y="219"/>
                      </a:cubicBezTo>
                      <a:cubicBezTo>
                        <a:pt x="112" y="218"/>
                        <a:pt x="111" y="218"/>
                        <a:pt x="110" y="218"/>
                      </a:cubicBezTo>
                      <a:cubicBezTo>
                        <a:pt x="110" y="217"/>
                        <a:pt x="110" y="217"/>
                        <a:pt x="110" y="217"/>
                      </a:cubicBezTo>
                      <a:cubicBezTo>
                        <a:pt x="109" y="216"/>
                        <a:pt x="107" y="215"/>
                        <a:pt x="105" y="215"/>
                      </a:cubicBezTo>
                      <a:cubicBezTo>
                        <a:pt x="104" y="215"/>
                        <a:pt x="104" y="215"/>
                        <a:pt x="104" y="215"/>
                      </a:cubicBezTo>
                      <a:cubicBezTo>
                        <a:pt x="101" y="215"/>
                        <a:pt x="101" y="215"/>
                        <a:pt x="101" y="215"/>
                      </a:cubicBezTo>
                      <a:cubicBezTo>
                        <a:pt x="101" y="217"/>
                        <a:pt x="101" y="217"/>
                        <a:pt x="101" y="217"/>
                      </a:cubicBezTo>
                      <a:cubicBezTo>
                        <a:pt x="101" y="217"/>
                        <a:pt x="101" y="218"/>
                        <a:pt x="101" y="218"/>
                      </a:cubicBezTo>
                      <a:cubicBezTo>
                        <a:pt x="100" y="218"/>
                        <a:pt x="100" y="219"/>
                        <a:pt x="99" y="220"/>
                      </a:cubicBezTo>
                      <a:cubicBezTo>
                        <a:pt x="99" y="222"/>
                        <a:pt x="99" y="223"/>
                        <a:pt x="99" y="224"/>
                      </a:cubicBezTo>
                      <a:cubicBezTo>
                        <a:pt x="99" y="224"/>
                        <a:pt x="99" y="225"/>
                        <a:pt x="99" y="225"/>
                      </a:cubicBezTo>
                      <a:cubicBezTo>
                        <a:pt x="99" y="226"/>
                        <a:pt x="99" y="227"/>
                        <a:pt x="99" y="228"/>
                      </a:cubicBezTo>
                      <a:cubicBezTo>
                        <a:pt x="98" y="230"/>
                        <a:pt x="98" y="232"/>
                        <a:pt x="98" y="234"/>
                      </a:cubicBezTo>
                      <a:cubicBezTo>
                        <a:pt x="98" y="234"/>
                        <a:pt x="98" y="234"/>
                        <a:pt x="98" y="234"/>
                      </a:cubicBezTo>
                      <a:cubicBezTo>
                        <a:pt x="98" y="235"/>
                        <a:pt x="97" y="235"/>
                        <a:pt x="97" y="236"/>
                      </a:cubicBezTo>
                      <a:cubicBezTo>
                        <a:pt x="97" y="237"/>
                        <a:pt x="97" y="238"/>
                        <a:pt x="98" y="239"/>
                      </a:cubicBezTo>
                      <a:cubicBezTo>
                        <a:pt x="98" y="239"/>
                        <a:pt x="98" y="239"/>
                        <a:pt x="98" y="239"/>
                      </a:cubicBezTo>
                      <a:cubicBezTo>
                        <a:pt x="98" y="241"/>
                        <a:pt x="99" y="242"/>
                        <a:pt x="100" y="243"/>
                      </a:cubicBezTo>
                      <a:cubicBezTo>
                        <a:pt x="101" y="244"/>
                        <a:pt x="101" y="245"/>
                        <a:pt x="102" y="245"/>
                      </a:cubicBezTo>
                      <a:cubicBezTo>
                        <a:pt x="102" y="245"/>
                        <a:pt x="102" y="245"/>
                        <a:pt x="102" y="245"/>
                      </a:cubicBezTo>
                      <a:cubicBezTo>
                        <a:pt x="102" y="245"/>
                        <a:pt x="102" y="245"/>
                        <a:pt x="102" y="245"/>
                      </a:cubicBezTo>
                      <a:cubicBezTo>
                        <a:pt x="103" y="246"/>
                        <a:pt x="102" y="246"/>
                        <a:pt x="102" y="248"/>
                      </a:cubicBezTo>
                      <a:cubicBezTo>
                        <a:pt x="102" y="248"/>
                        <a:pt x="102" y="248"/>
                        <a:pt x="102" y="248"/>
                      </a:cubicBezTo>
                      <a:cubicBezTo>
                        <a:pt x="102" y="249"/>
                        <a:pt x="102" y="249"/>
                        <a:pt x="102" y="251"/>
                      </a:cubicBezTo>
                      <a:cubicBezTo>
                        <a:pt x="102" y="251"/>
                        <a:pt x="102" y="252"/>
                        <a:pt x="103" y="253"/>
                      </a:cubicBezTo>
                      <a:cubicBezTo>
                        <a:pt x="103" y="253"/>
                        <a:pt x="102" y="253"/>
                        <a:pt x="102" y="253"/>
                      </a:cubicBezTo>
                      <a:cubicBezTo>
                        <a:pt x="102" y="254"/>
                        <a:pt x="101" y="256"/>
                        <a:pt x="102" y="257"/>
                      </a:cubicBezTo>
                      <a:cubicBezTo>
                        <a:pt x="103" y="258"/>
                        <a:pt x="103" y="258"/>
                        <a:pt x="104" y="259"/>
                      </a:cubicBezTo>
                      <a:cubicBezTo>
                        <a:pt x="104" y="262"/>
                        <a:pt x="105" y="264"/>
                        <a:pt x="107" y="265"/>
                      </a:cubicBezTo>
                      <a:cubicBezTo>
                        <a:pt x="107" y="266"/>
                        <a:pt x="109" y="267"/>
                        <a:pt x="110" y="267"/>
                      </a:cubicBezTo>
                      <a:cubicBezTo>
                        <a:pt x="112" y="267"/>
                        <a:pt x="114" y="265"/>
                        <a:pt x="115" y="264"/>
                      </a:cubicBezTo>
                      <a:cubicBezTo>
                        <a:pt x="115" y="264"/>
                        <a:pt x="116" y="264"/>
                        <a:pt x="116" y="263"/>
                      </a:cubicBezTo>
                      <a:cubicBezTo>
                        <a:pt x="116" y="264"/>
                        <a:pt x="115" y="264"/>
                        <a:pt x="115" y="264"/>
                      </a:cubicBezTo>
                      <a:cubicBezTo>
                        <a:pt x="114" y="266"/>
                        <a:pt x="113" y="269"/>
                        <a:pt x="113" y="272"/>
                      </a:cubicBezTo>
                      <a:cubicBezTo>
                        <a:pt x="113" y="273"/>
                        <a:pt x="113" y="273"/>
                        <a:pt x="113" y="273"/>
                      </a:cubicBezTo>
                      <a:cubicBezTo>
                        <a:pt x="111" y="273"/>
                        <a:pt x="108" y="274"/>
                        <a:pt x="106" y="275"/>
                      </a:cubicBezTo>
                      <a:cubicBezTo>
                        <a:pt x="105" y="276"/>
                        <a:pt x="104" y="276"/>
                        <a:pt x="103" y="276"/>
                      </a:cubicBezTo>
                      <a:cubicBezTo>
                        <a:pt x="102" y="277"/>
                        <a:pt x="101" y="277"/>
                        <a:pt x="99" y="277"/>
                      </a:cubicBezTo>
                      <a:cubicBezTo>
                        <a:pt x="98" y="277"/>
                        <a:pt x="96" y="277"/>
                        <a:pt x="95" y="276"/>
                      </a:cubicBezTo>
                      <a:cubicBezTo>
                        <a:pt x="96" y="274"/>
                        <a:pt x="97" y="272"/>
                        <a:pt x="96" y="270"/>
                      </a:cubicBezTo>
                      <a:cubicBezTo>
                        <a:pt x="96" y="267"/>
                        <a:pt x="94" y="267"/>
                        <a:pt x="93" y="266"/>
                      </a:cubicBezTo>
                      <a:cubicBezTo>
                        <a:pt x="93" y="266"/>
                        <a:pt x="93" y="266"/>
                        <a:pt x="93" y="266"/>
                      </a:cubicBezTo>
                      <a:cubicBezTo>
                        <a:pt x="92" y="265"/>
                        <a:pt x="92" y="265"/>
                        <a:pt x="92" y="265"/>
                      </a:cubicBezTo>
                      <a:cubicBezTo>
                        <a:pt x="91" y="265"/>
                        <a:pt x="91" y="265"/>
                        <a:pt x="91" y="265"/>
                      </a:cubicBezTo>
                      <a:cubicBezTo>
                        <a:pt x="90" y="264"/>
                        <a:pt x="89" y="264"/>
                        <a:pt x="88" y="264"/>
                      </a:cubicBezTo>
                      <a:cubicBezTo>
                        <a:pt x="88" y="264"/>
                        <a:pt x="87" y="264"/>
                        <a:pt x="87" y="264"/>
                      </a:cubicBezTo>
                      <a:cubicBezTo>
                        <a:pt x="89" y="259"/>
                        <a:pt x="88" y="252"/>
                        <a:pt x="87" y="251"/>
                      </a:cubicBezTo>
                      <a:cubicBezTo>
                        <a:pt x="86" y="249"/>
                        <a:pt x="86" y="249"/>
                        <a:pt x="86" y="249"/>
                      </a:cubicBezTo>
                      <a:cubicBezTo>
                        <a:pt x="85" y="249"/>
                        <a:pt x="85" y="249"/>
                        <a:pt x="85" y="249"/>
                      </a:cubicBezTo>
                      <a:cubicBezTo>
                        <a:pt x="85" y="248"/>
                        <a:pt x="85" y="245"/>
                        <a:pt x="85" y="245"/>
                      </a:cubicBezTo>
                      <a:cubicBezTo>
                        <a:pt x="85" y="244"/>
                        <a:pt x="86" y="243"/>
                        <a:pt x="86" y="242"/>
                      </a:cubicBezTo>
                      <a:cubicBezTo>
                        <a:pt x="87" y="240"/>
                        <a:pt x="88" y="238"/>
                        <a:pt x="88" y="236"/>
                      </a:cubicBezTo>
                      <a:cubicBezTo>
                        <a:pt x="88" y="235"/>
                        <a:pt x="88" y="235"/>
                        <a:pt x="88" y="235"/>
                      </a:cubicBezTo>
                      <a:cubicBezTo>
                        <a:pt x="86" y="233"/>
                        <a:pt x="86" y="233"/>
                        <a:pt x="86" y="233"/>
                      </a:cubicBezTo>
                      <a:cubicBezTo>
                        <a:pt x="85" y="233"/>
                        <a:pt x="85" y="233"/>
                        <a:pt x="85" y="233"/>
                      </a:cubicBezTo>
                      <a:cubicBezTo>
                        <a:pt x="85" y="232"/>
                        <a:pt x="84" y="232"/>
                        <a:pt x="84" y="232"/>
                      </a:cubicBezTo>
                      <a:cubicBezTo>
                        <a:pt x="80" y="232"/>
                        <a:pt x="79" y="236"/>
                        <a:pt x="79" y="237"/>
                      </a:cubicBezTo>
                      <a:cubicBezTo>
                        <a:pt x="79" y="238"/>
                        <a:pt x="79" y="238"/>
                        <a:pt x="79" y="238"/>
                      </a:cubicBezTo>
                      <a:cubicBezTo>
                        <a:pt x="79" y="239"/>
                        <a:pt x="78" y="239"/>
                        <a:pt x="78" y="239"/>
                      </a:cubicBezTo>
                      <a:cubicBezTo>
                        <a:pt x="78" y="240"/>
                        <a:pt x="77" y="240"/>
                        <a:pt x="77" y="241"/>
                      </a:cubicBezTo>
                      <a:cubicBezTo>
                        <a:pt x="76" y="242"/>
                        <a:pt x="75" y="245"/>
                        <a:pt x="75" y="247"/>
                      </a:cubicBezTo>
                      <a:cubicBezTo>
                        <a:pt x="75" y="248"/>
                        <a:pt x="75" y="249"/>
                        <a:pt x="75" y="249"/>
                      </a:cubicBezTo>
                      <a:cubicBezTo>
                        <a:pt x="75" y="249"/>
                        <a:pt x="75" y="249"/>
                        <a:pt x="75" y="249"/>
                      </a:cubicBezTo>
                      <a:cubicBezTo>
                        <a:pt x="75" y="248"/>
                        <a:pt x="74" y="248"/>
                        <a:pt x="72" y="248"/>
                      </a:cubicBezTo>
                      <a:cubicBezTo>
                        <a:pt x="72" y="248"/>
                        <a:pt x="72" y="248"/>
                        <a:pt x="72" y="248"/>
                      </a:cubicBezTo>
                      <a:cubicBezTo>
                        <a:pt x="72" y="247"/>
                        <a:pt x="72" y="246"/>
                        <a:pt x="73" y="245"/>
                      </a:cubicBezTo>
                      <a:cubicBezTo>
                        <a:pt x="73" y="245"/>
                        <a:pt x="73" y="244"/>
                        <a:pt x="73" y="244"/>
                      </a:cubicBezTo>
                      <a:cubicBezTo>
                        <a:pt x="74" y="241"/>
                        <a:pt x="76" y="239"/>
                        <a:pt x="75" y="236"/>
                      </a:cubicBezTo>
                      <a:cubicBezTo>
                        <a:pt x="75" y="234"/>
                        <a:pt x="75" y="232"/>
                        <a:pt x="74" y="231"/>
                      </a:cubicBezTo>
                      <a:cubicBezTo>
                        <a:pt x="74" y="229"/>
                        <a:pt x="73" y="228"/>
                        <a:pt x="73" y="227"/>
                      </a:cubicBezTo>
                      <a:cubicBezTo>
                        <a:pt x="73" y="225"/>
                        <a:pt x="73" y="223"/>
                        <a:pt x="73" y="221"/>
                      </a:cubicBezTo>
                      <a:cubicBezTo>
                        <a:pt x="74" y="216"/>
                        <a:pt x="74" y="211"/>
                        <a:pt x="69" y="206"/>
                      </a:cubicBezTo>
                      <a:cubicBezTo>
                        <a:pt x="69" y="205"/>
                        <a:pt x="69" y="205"/>
                        <a:pt x="69" y="205"/>
                      </a:cubicBezTo>
                      <a:cubicBezTo>
                        <a:pt x="66" y="203"/>
                        <a:pt x="64" y="200"/>
                        <a:pt x="62" y="198"/>
                      </a:cubicBezTo>
                      <a:cubicBezTo>
                        <a:pt x="62" y="197"/>
                        <a:pt x="62" y="197"/>
                        <a:pt x="62" y="197"/>
                      </a:cubicBezTo>
                      <a:cubicBezTo>
                        <a:pt x="60" y="195"/>
                        <a:pt x="58" y="192"/>
                        <a:pt x="53" y="192"/>
                      </a:cubicBezTo>
                      <a:cubicBezTo>
                        <a:pt x="50" y="192"/>
                        <a:pt x="47" y="193"/>
                        <a:pt x="45" y="196"/>
                      </a:cubicBezTo>
                      <a:cubicBezTo>
                        <a:pt x="42" y="199"/>
                        <a:pt x="41" y="205"/>
                        <a:pt x="42" y="209"/>
                      </a:cubicBezTo>
                      <a:cubicBezTo>
                        <a:pt x="43" y="213"/>
                        <a:pt x="44" y="217"/>
                        <a:pt x="44" y="221"/>
                      </a:cubicBezTo>
                      <a:cubicBezTo>
                        <a:pt x="44" y="222"/>
                        <a:pt x="44" y="223"/>
                        <a:pt x="44" y="224"/>
                      </a:cubicBezTo>
                      <a:cubicBezTo>
                        <a:pt x="44" y="224"/>
                        <a:pt x="43" y="224"/>
                        <a:pt x="43" y="225"/>
                      </a:cubicBezTo>
                      <a:cubicBezTo>
                        <a:pt x="41" y="225"/>
                        <a:pt x="41" y="226"/>
                        <a:pt x="40" y="227"/>
                      </a:cubicBezTo>
                      <a:cubicBezTo>
                        <a:pt x="40" y="227"/>
                        <a:pt x="40" y="226"/>
                        <a:pt x="39" y="226"/>
                      </a:cubicBezTo>
                      <a:cubicBezTo>
                        <a:pt x="38" y="223"/>
                        <a:pt x="35" y="221"/>
                        <a:pt x="31" y="219"/>
                      </a:cubicBezTo>
                      <a:cubicBezTo>
                        <a:pt x="30" y="219"/>
                        <a:pt x="30" y="219"/>
                        <a:pt x="30" y="219"/>
                      </a:cubicBezTo>
                      <a:cubicBezTo>
                        <a:pt x="30" y="219"/>
                        <a:pt x="30" y="219"/>
                        <a:pt x="30" y="219"/>
                      </a:cubicBezTo>
                      <a:cubicBezTo>
                        <a:pt x="30" y="219"/>
                        <a:pt x="30" y="218"/>
                        <a:pt x="30" y="218"/>
                      </a:cubicBezTo>
                      <a:cubicBezTo>
                        <a:pt x="30" y="216"/>
                        <a:pt x="30" y="214"/>
                        <a:pt x="28" y="211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24" y="208"/>
                        <a:pt x="22" y="207"/>
                        <a:pt x="21" y="207"/>
                      </a:cubicBezTo>
                      <a:cubicBezTo>
                        <a:pt x="20" y="207"/>
                        <a:pt x="20" y="207"/>
                        <a:pt x="20" y="207"/>
                      </a:cubicBezTo>
                      <a:cubicBezTo>
                        <a:pt x="20" y="208"/>
                        <a:pt x="20" y="208"/>
                        <a:pt x="20" y="208"/>
                      </a:cubicBezTo>
                      <a:cubicBezTo>
                        <a:pt x="17" y="208"/>
                        <a:pt x="17" y="212"/>
                        <a:pt x="16" y="215"/>
                      </a:cubicBezTo>
                      <a:cubicBezTo>
                        <a:pt x="16" y="216"/>
                        <a:pt x="16" y="216"/>
                        <a:pt x="16" y="217"/>
                      </a:cubicBezTo>
                      <a:cubicBezTo>
                        <a:pt x="15" y="220"/>
                        <a:pt x="16" y="222"/>
                        <a:pt x="18" y="224"/>
                      </a:cubicBezTo>
                      <a:cubicBezTo>
                        <a:pt x="18" y="224"/>
                        <a:pt x="18" y="224"/>
                        <a:pt x="19" y="225"/>
                      </a:cubicBezTo>
                      <a:cubicBezTo>
                        <a:pt x="19" y="226"/>
                        <a:pt x="20" y="227"/>
                        <a:pt x="20" y="228"/>
                      </a:cubicBezTo>
                      <a:cubicBezTo>
                        <a:pt x="20" y="228"/>
                        <a:pt x="19" y="229"/>
                        <a:pt x="19" y="229"/>
                      </a:cubicBezTo>
                      <a:cubicBezTo>
                        <a:pt x="18" y="231"/>
                        <a:pt x="18" y="233"/>
                        <a:pt x="18" y="234"/>
                      </a:cubicBezTo>
                      <a:cubicBezTo>
                        <a:pt x="18" y="233"/>
                        <a:pt x="17" y="232"/>
                        <a:pt x="17" y="231"/>
                      </a:cubicBezTo>
                      <a:cubicBezTo>
                        <a:pt x="17" y="230"/>
                        <a:pt x="17" y="230"/>
                        <a:pt x="16" y="229"/>
                      </a:cubicBezTo>
                      <a:cubicBezTo>
                        <a:pt x="15" y="227"/>
                        <a:pt x="13" y="225"/>
                        <a:pt x="10" y="225"/>
                      </a:cubicBezTo>
                      <a:cubicBezTo>
                        <a:pt x="9" y="225"/>
                        <a:pt x="9" y="226"/>
                        <a:pt x="8" y="226"/>
                      </a:cubicBezTo>
                      <a:cubicBezTo>
                        <a:pt x="3" y="228"/>
                        <a:pt x="5" y="234"/>
                        <a:pt x="6" y="236"/>
                      </a:cubicBezTo>
                      <a:cubicBezTo>
                        <a:pt x="6" y="236"/>
                        <a:pt x="6" y="236"/>
                        <a:pt x="6" y="237"/>
                      </a:cubicBezTo>
                      <a:cubicBezTo>
                        <a:pt x="6" y="237"/>
                        <a:pt x="6" y="237"/>
                        <a:pt x="6" y="237"/>
                      </a:cubicBezTo>
                      <a:cubicBezTo>
                        <a:pt x="6" y="237"/>
                        <a:pt x="6" y="237"/>
                        <a:pt x="6" y="237"/>
                      </a:cubicBezTo>
                      <a:cubicBezTo>
                        <a:pt x="4" y="238"/>
                        <a:pt x="1" y="238"/>
                        <a:pt x="1" y="241"/>
                      </a:cubicBezTo>
                      <a:cubicBezTo>
                        <a:pt x="0" y="244"/>
                        <a:pt x="3" y="246"/>
                        <a:pt x="4" y="247"/>
                      </a:cubicBezTo>
                      <a:cubicBezTo>
                        <a:pt x="4" y="247"/>
                        <a:pt x="5" y="247"/>
                        <a:pt x="5" y="247"/>
                      </a:cubicBezTo>
                      <a:cubicBezTo>
                        <a:pt x="6" y="248"/>
                        <a:pt x="6" y="249"/>
                        <a:pt x="6" y="250"/>
                      </a:cubicBezTo>
                      <a:cubicBezTo>
                        <a:pt x="6" y="251"/>
                        <a:pt x="6" y="251"/>
                        <a:pt x="6" y="251"/>
                      </a:cubicBezTo>
                      <a:cubicBezTo>
                        <a:pt x="7" y="256"/>
                        <a:pt x="11" y="259"/>
                        <a:pt x="15" y="261"/>
                      </a:cubicBezTo>
                      <a:cubicBezTo>
                        <a:pt x="17" y="263"/>
                        <a:pt x="21" y="265"/>
                        <a:pt x="24" y="265"/>
                      </a:cubicBezTo>
                      <a:cubicBezTo>
                        <a:pt x="26" y="265"/>
                        <a:pt x="27" y="264"/>
                        <a:pt x="28" y="263"/>
                      </a:cubicBezTo>
                      <a:cubicBezTo>
                        <a:pt x="30" y="260"/>
                        <a:pt x="29" y="257"/>
                        <a:pt x="29" y="255"/>
                      </a:cubicBezTo>
                      <a:cubicBezTo>
                        <a:pt x="28" y="253"/>
                        <a:pt x="28" y="252"/>
                        <a:pt x="29" y="252"/>
                      </a:cubicBezTo>
                      <a:cubicBezTo>
                        <a:pt x="29" y="252"/>
                        <a:pt x="29" y="252"/>
                        <a:pt x="29" y="252"/>
                      </a:cubicBezTo>
                      <a:cubicBezTo>
                        <a:pt x="30" y="252"/>
                        <a:pt x="31" y="252"/>
                        <a:pt x="32" y="253"/>
                      </a:cubicBezTo>
                      <a:cubicBezTo>
                        <a:pt x="32" y="253"/>
                        <a:pt x="33" y="254"/>
                        <a:pt x="33" y="255"/>
                      </a:cubicBezTo>
                      <a:cubicBezTo>
                        <a:pt x="33" y="256"/>
                        <a:pt x="34" y="257"/>
                        <a:pt x="34" y="258"/>
                      </a:cubicBezTo>
                      <a:cubicBezTo>
                        <a:pt x="35" y="260"/>
                        <a:pt x="36" y="261"/>
                        <a:pt x="37" y="261"/>
                      </a:cubicBezTo>
                      <a:cubicBezTo>
                        <a:pt x="33" y="263"/>
                        <a:pt x="31" y="268"/>
                        <a:pt x="32" y="273"/>
                      </a:cubicBezTo>
                      <a:cubicBezTo>
                        <a:pt x="33" y="275"/>
                        <a:pt x="35" y="279"/>
                        <a:pt x="37" y="281"/>
                      </a:cubicBezTo>
                      <a:cubicBezTo>
                        <a:pt x="39" y="282"/>
                        <a:pt x="40" y="283"/>
                        <a:pt x="42" y="283"/>
                      </a:cubicBezTo>
                      <a:cubicBezTo>
                        <a:pt x="43" y="283"/>
                        <a:pt x="44" y="284"/>
                        <a:pt x="44" y="284"/>
                      </a:cubicBezTo>
                      <a:cubicBezTo>
                        <a:pt x="44" y="284"/>
                        <a:pt x="44" y="285"/>
                        <a:pt x="44" y="286"/>
                      </a:cubicBezTo>
                      <a:cubicBezTo>
                        <a:pt x="44" y="288"/>
                        <a:pt x="43" y="290"/>
                        <a:pt x="44" y="292"/>
                      </a:cubicBezTo>
                      <a:cubicBezTo>
                        <a:pt x="45" y="293"/>
                        <a:pt x="45" y="293"/>
                        <a:pt x="45" y="293"/>
                      </a:cubicBezTo>
                      <a:cubicBezTo>
                        <a:pt x="46" y="294"/>
                        <a:pt x="46" y="294"/>
                        <a:pt x="46" y="294"/>
                      </a:cubicBezTo>
                      <a:cubicBezTo>
                        <a:pt x="48" y="294"/>
                        <a:pt x="50" y="294"/>
                        <a:pt x="51" y="294"/>
                      </a:cubicBezTo>
                      <a:cubicBezTo>
                        <a:pt x="51" y="294"/>
                        <a:pt x="53" y="294"/>
                        <a:pt x="53" y="294"/>
                      </a:cubicBezTo>
                      <a:cubicBezTo>
                        <a:pt x="53" y="294"/>
                        <a:pt x="53" y="295"/>
                        <a:pt x="53" y="295"/>
                      </a:cubicBezTo>
                      <a:cubicBezTo>
                        <a:pt x="54" y="297"/>
                        <a:pt x="55" y="299"/>
                        <a:pt x="58" y="299"/>
                      </a:cubicBezTo>
                      <a:cubicBezTo>
                        <a:pt x="58" y="299"/>
                        <a:pt x="59" y="299"/>
                        <a:pt x="60" y="299"/>
                      </a:cubicBezTo>
                      <a:cubicBezTo>
                        <a:pt x="60" y="299"/>
                        <a:pt x="60" y="299"/>
                        <a:pt x="60" y="299"/>
                      </a:cubicBezTo>
                      <a:cubicBezTo>
                        <a:pt x="61" y="300"/>
                        <a:pt x="61" y="300"/>
                        <a:pt x="61" y="300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5" y="301"/>
                        <a:pt x="67" y="299"/>
                        <a:pt x="68" y="297"/>
                      </a:cubicBezTo>
                      <a:cubicBezTo>
                        <a:pt x="69" y="297"/>
                        <a:pt x="69" y="296"/>
                        <a:pt x="70" y="296"/>
                      </a:cubicBezTo>
                      <a:cubicBezTo>
                        <a:pt x="70" y="296"/>
                        <a:pt x="70" y="299"/>
                        <a:pt x="70" y="299"/>
                      </a:cubicBezTo>
                      <a:cubicBezTo>
                        <a:pt x="72" y="299"/>
                        <a:pt x="72" y="299"/>
                        <a:pt x="72" y="299"/>
                      </a:cubicBezTo>
                      <a:cubicBezTo>
                        <a:pt x="72" y="300"/>
                        <a:pt x="72" y="300"/>
                        <a:pt x="72" y="300"/>
                      </a:cubicBezTo>
                      <a:cubicBezTo>
                        <a:pt x="71" y="302"/>
                        <a:pt x="71" y="303"/>
                        <a:pt x="72" y="304"/>
                      </a:cubicBezTo>
                      <a:cubicBezTo>
                        <a:pt x="73" y="306"/>
                        <a:pt x="74" y="307"/>
                        <a:pt x="77" y="307"/>
                      </a:cubicBezTo>
                      <a:cubicBezTo>
                        <a:pt x="78" y="307"/>
                        <a:pt x="79" y="306"/>
                        <a:pt x="80" y="305"/>
                      </a:cubicBezTo>
                      <a:cubicBezTo>
                        <a:pt x="81" y="305"/>
                        <a:pt x="81" y="305"/>
                        <a:pt x="81" y="304"/>
                      </a:cubicBezTo>
                      <a:cubicBezTo>
                        <a:pt x="82" y="303"/>
                        <a:pt x="83" y="302"/>
                        <a:pt x="84" y="301"/>
                      </a:cubicBezTo>
                      <a:cubicBezTo>
                        <a:pt x="84" y="300"/>
                        <a:pt x="85" y="299"/>
                        <a:pt x="85" y="298"/>
                      </a:cubicBezTo>
                      <a:cubicBezTo>
                        <a:pt x="85" y="299"/>
                        <a:pt x="86" y="299"/>
                        <a:pt x="87" y="300"/>
                      </a:cubicBezTo>
                      <a:cubicBezTo>
                        <a:pt x="87" y="300"/>
                        <a:pt x="88" y="300"/>
                        <a:pt x="88" y="300"/>
                      </a:cubicBezTo>
                      <a:cubicBezTo>
                        <a:pt x="89" y="300"/>
                        <a:pt x="89" y="300"/>
                        <a:pt x="89" y="301"/>
                      </a:cubicBezTo>
                      <a:cubicBezTo>
                        <a:pt x="88" y="301"/>
                        <a:pt x="88" y="301"/>
                        <a:pt x="88" y="301"/>
                      </a:cubicBezTo>
                      <a:cubicBezTo>
                        <a:pt x="87" y="302"/>
                        <a:pt x="86" y="302"/>
                        <a:pt x="86" y="303"/>
                      </a:cubicBezTo>
                      <a:cubicBezTo>
                        <a:pt x="84" y="305"/>
                        <a:pt x="82" y="308"/>
                        <a:pt x="82" y="312"/>
                      </a:cubicBezTo>
                      <a:cubicBezTo>
                        <a:pt x="81" y="315"/>
                        <a:pt x="78" y="320"/>
                        <a:pt x="81" y="324"/>
                      </a:cubicBezTo>
                      <a:cubicBezTo>
                        <a:pt x="82" y="326"/>
                        <a:pt x="84" y="326"/>
                        <a:pt x="86" y="326"/>
                      </a:cubicBezTo>
                      <a:cubicBezTo>
                        <a:pt x="88" y="326"/>
                        <a:pt x="91" y="325"/>
                        <a:pt x="94" y="322"/>
                      </a:cubicBezTo>
                      <a:cubicBezTo>
                        <a:pt x="100" y="317"/>
                        <a:pt x="106" y="311"/>
                        <a:pt x="110" y="303"/>
                      </a:cubicBezTo>
                      <a:cubicBezTo>
                        <a:pt x="111" y="300"/>
                        <a:pt x="113" y="298"/>
                        <a:pt x="116" y="296"/>
                      </a:cubicBezTo>
                      <a:cubicBezTo>
                        <a:pt x="116" y="295"/>
                        <a:pt x="116" y="295"/>
                        <a:pt x="116" y="295"/>
                      </a:cubicBezTo>
                      <a:cubicBezTo>
                        <a:pt x="118" y="294"/>
                        <a:pt x="120" y="292"/>
                        <a:pt x="122" y="290"/>
                      </a:cubicBezTo>
                      <a:cubicBezTo>
                        <a:pt x="122" y="291"/>
                        <a:pt x="122" y="292"/>
                        <a:pt x="121" y="292"/>
                      </a:cubicBezTo>
                      <a:cubicBezTo>
                        <a:pt x="118" y="294"/>
                        <a:pt x="116" y="296"/>
                        <a:pt x="116" y="300"/>
                      </a:cubicBezTo>
                      <a:cubicBezTo>
                        <a:pt x="116" y="302"/>
                        <a:pt x="116" y="302"/>
                        <a:pt x="116" y="302"/>
                      </a:cubicBezTo>
                      <a:cubicBezTo>
                        <a:pt x="118" y="303"/>
                        <a:pt x="118" y="303"/>
                        <a:pt x="118" y="303"/>
                      </a:cubicBezTo>
                      <a:cubicBezTo>
                        <a:pt x="118" y="303"/>
                        <a:pt x="118" y="303"/>
                        <a:pt x="119" y="304"/>
                      </a:cubicBezTo>
                      <a:cubicBezTo>
                        <a:pt x="118" y="304"/>
                        <a:pt x="118" y="304"/>
                        <a:pt x="118" y="304"/>
                      </a:cubicBezTo>
                      <a:cubicBezTo>
                        <a:pt x="114" y="304"/>
                        <a:pt x="113" y="306"/>
                        <a:pt x="112" y="308"/>
                      </a:cubicBezTo>
                      <a:cubicBezTo>
                        <a:pt x="111" y="308"/>
                        <a:pt x="111" y="309"/>
                        <a:pt x="111" y="309"/>
                      </a:cubicBezTo>
                      <a:cubicBezTo>
                        <a:pt x="110" y="309"/>
                        <a:pt x="110" y="310"/>
                        <a:pt x="109" y="310"/>
                      </a:cubicBezTo>
                      <a:cubicBezTo>
                        <a:pt x="108" y="311"/>
                        <a:pt x="106" y="313"/>
                        <a:pt x="105" y="315"/>
                      </a:cubicBezTo>
                      <a:cubicBezTo>
                        <a:pt x="105" y="316"/>
                        <a:pt x="105" y="321"/>
                        <a:pt x="106" y="323"/>
                      </a:cubicBezTo>
                      <a:cubicBezTo>
                        <a:pt x="106" y="323"/>
                        <a:pt x="105" y="323"/>
                        <a:pt x="105" y="323"/>
                      </a:cubicBezTo>
                      <a:cubicBezTo>
                        <a:pt x="102" y="324"/>
                        <a:pt x="101" y="327"/>
                        <a:pt x="101" y="328"/>
                      </a:cubicBezTo>
                      <a:cubicBezTo>
                        <a:pt x="101" y="329"/>
                        <a:pt x="101" y="329"/>
                        <a:pt x="101" y="329"/>
                      </a:cubicBezTo>
                      <a:cubicBezTo>
                        <a:pt x="101" y="330"/>
                        <a:pt x="100" y="330"/>
                        <a:pt x="100" y="331"/>
                      </a:cubicBezTo>
                      <a:cubicBezTo>
                        <a:pt x="99" y="332"/>
                        <a:pt x="99" y="333"/>
                        <a:pt x="98" y="335"/>
                      </a:cubicBezTo>
                      <a:cubicBezTo>
                        <a:pt x="98" y="336"/>
                        <a:pt x="98" y="337"/>
                        <a:pt x="97" y="338"/>
                      </a:cubicBezTo>
                      <a:cubicBezTo>
                        <a:pt x="97" y="338"/>
                        <a:pt x="97" y="339"/>
                        <a:pt x="96" y="339"/>
                      </a:cubicBezTo>
                      <a:cubicBezTo>
                        <a:pt x="94" y="342"/>
                        <a:pt x="94" y="350"/>
                        <a:pt x="95" y="353"/>
                      </a:cubicBezTo>
                      <a:cubicBezTo>
                        <a:pt x="96" y="356"/>
                        <a:pt x="99" y="357"/>
                        <a:pt x="100" y="357"/>
                      </a:cubicBezTo>
                      <a:cubicBezTo>
                        <a:pt x="102" y="357"/>
                        <a:pt x="104" y="355"/>
                        <a:pt x="105" y="355"/>
                      </a:cubicBezTo>
                      <a:cubicBezTo>
                        <a:pt x="105" y="354"/>
                        <a:pt x="106" y="354"/>
                        <a:pt x="106" y="354"/>
                      </a:cubicBezTo>
                      <a:cubicBezTo>
                        <a:pt x="106" y="355"/>
                        <a:pt x="107" y="357"/>
                        <a:pt x="108" y="358"/>
                      </a:cubicBezTo>
                      <a:cubicBezTo>
                        <a:pt x="108" y="358"/>
                        <a:pt x="108" y="358"/>
                        <a:pt x="109" y="358"/>
                      </a:cubicBezTo>
                      <a:cubicBezTo>
                        <a:pt x="107" y="359"/>
                        <a:pt x="104" y="359"/>
                        <a:pt x="102" y="360"/>
                      </a:cubicBezTo>
                      <a:cubicBezTo>
                        <a:pt x="102" y="360"/>
                        <a:pt x="102" y="360"/>
                        <a:pt x="101" y="360"/>
                      </a:cubicBezTo>
                      <a:cubicBezTo>
                        <a:pt x="99" y="361"/>
                        <a:pt x="95" y="362"/>
                        <a:pt x="94" y="366"/>
                      </a:cubicBezTo>
                      <a:cubicBezTo>
                        <a:pt x="94" y="368"/>
                        <a:pt x="95" y="369"/>
                        <a:pt x="95" y="369"/>
                      </a:cubicBezTo>
                      <a:cubicBezTo>
                        <a:pt x="96" y="370"/>
                        <a:pt x="97" y="371"/>
                        <a:pt x="98" y="371"/>
                      </a:cubicBezTo>
                      <a:cubicBezTo>
                        <a:pt x="98" y="371"/>
                        <a:pt x="98" y="371"/>
                        <a:pt x="98" y="371"/>
                      </a:cubicBezTo>
                      <a:cubicBezTo>
                        <a:pt x="96" y="372"/>
                        <a:pt x="96" y="373"/>
                        <a:pt x="96" y="374"/>
                      </a:cubicBezTo>
                      <a:cubicBezTo>
                        <a:pt x="95" y="373"/>
                        <a:pt x="95" y="373"/>
                        <a:pt x="95" y="373"/>
                      </a:cubicBezTo>
                      <a:cubicBezTo>
                        <a:pt x="94" y="372"/>
                        <a:pt x="93" y="372"/>
                        <a:pt x="92" y="372"/>
                      </a:cubicBezTo>
                      <a:cubicBezTo>
                        <a:pt x="90" y="372"/>
                        <a:pt x="90" y="373"/>
                        <a:pt x="89" y="373"/>
                      </a:cubicBezTo>
                      <a:cubicBezTo>
                        <a:pt x="88" y="373"/>
                        <a:pt x="88" y="373"/>
                        <a:pt x="88" y="373"/>
                      </a:cubicBezTo>
                      <a:cubicBezTo>
                        <a:pt x="87" y="374"/>
                        <a:pt x="87" y="374"/>
                        <a:pt x="86" y="374"/>
                      </a:cubicBezTo>
                      <a:cubicBezTo>
                        <a:pt x="86" y="374"/>
                        <a:pt x="85" y="373"/>
                        <a:pt x="84" y="373"/>
                      </a:cubicBezTo>
                      <a:cubicBezTo>
                        <a:pt x="82" y="373"/>
                        <a:pt x="81" y="373"/>
                        <a:pt x="80" y="373"/>
                      </a:cubicBezTo>
                      <a:cubicBezTo>
                        <a:pt x="79" y="373"/>
                        <a:pt x="79" y="373"/>
                        <a:pt x="79" y="373"/>
                      </a:cubicBezTo>
                      <a:cubicBezTo>
                        <a:pt x="76" y="373"/>
                        <a:pt x="74" y="373"/>
                        <a:pt x="72" y="374"/>
                      </a:cubicBezTo>
                      <a:cubicBezTo>
                        <a:pt x="70" y="374"/>
                        <a:pt x="69" y="374"/>
                        <a:pt x="67" y="374"/>
                      </a:cubicBezTo>
                      <a:cubicBezTo>
                        <a:pt x="66" y="375"/>
                        <a:pt x="62" y="375"/>
                        <a:pt x="61" y="378"/>
                      </a:cubicBezTo>
                      <a:cubicBezTo>
                        <a:pt x="60" y="379"/>
                        <a:pt x="60" y="380"/>
                        <a:pt x="60" y="380"/>
                      </a:cubicBezTo>
                      <a:cubicBezTo>
                        <a:pt x="60" y="380"/>
                        <a:pt x="60" y="381"/>
                        <a:pt x="60" y="381"/>
                      </a:cubicBezTo>
                      <a:cubicBezTo>
                        <a:pt x="60" y="381"/>
                        <a:pt x="59" y="381"/>
                        <a:pt x="59" y="381"/>
                      </a:cubicBezTo>
                      <a:cubicBezTo>
                        <a:pt x="58" y="382"/>
                        <a:pt x="58" y="382"/>
                        <a:pt x="57" y="382"/>
                      </a:cubicBezTo>
                      <a:cubicBezTo>
                        <a:pt x="56" y="384"/>
                        <a:pt x="54" y="386"/>
                        <a:pt x="56" y="389"/>
                      </a:cubicBezTo>
                      <a:cubicBezTo>
                        <a:pt x="57" y="393"/>
                        <a:pt x="60" y="394"/>
                        <a:pt x="64" y="394"/>
                      </a:cubicBezTo>
                      <a:cubicBezTo>
                        <a:pt x="66" y="394"/>
                        <a:pt x="68" y="394"/>
                        <a:pt x="69" y="394"/>
                      </a:cubicBezTo>
                      <a:cubicBezTo>
                        <a:pt x="70" y="394"/>
                        <a:pt x="70" y="394"/>
                        <a:pt x="71" y="394"/>
                      </a:cubicBezTo>
                      <a:cubicBezTo>
                        <a:pt x="73" y="393"/>
                        <a:pt x="76" y="393"/>
                        <a:pt x="78" y="393"/>
                      </a:cubicBezTo>
                      <a:cubicBezTo>
                        <a:pt x="79" y="393"/>
                        <a:pt x="81" y="393"/>
                        <a:pt x="82" y="393"/>
                      </a:cubicBezTo>
                      <a:cubicBezTo>
                        <a:pt x="84" y="393"/>
                        <a:pt x="86" y="394"/>
                        <a:pt x="88" y="394"/>
                      </a:cubicBezTo>
                      <a:cubicBezTo>
                        <a:pt x="88" y="394"/>
                        <a:pt x="88" y="394"/>
                        <a:pt x="89" y="394"/>
                      </a:cubicBezTo>
                      <a:cubicBezTo>
                        <a:pt x="87" y="395"/>
                        <a:pt x="86" y="395"/>
                        <a:pt x="85" y="395"/>
                      </a:cubicBezTo>
                      <a:cubicBezTo>
                        <a:pt x="85" y="396"/>
                        <a:pt x="85" y="396"/>
                        <a:pt x="85" y="396"/>
                      </a:cubicBezTo>
                      <a:cubicBezTo>
                        <a:pt x="83" y="396"/>
                        <a:pt x="79" y="398"/>
                        <a:pt x="78" y="402"/>
                      </a:cubicBezTo>
                      <a:cubicBezTo>
                        <a:pt x="78" y="401"/>
                        <a:pt x="77" y="401"/>
                        <a:pt x="76" y="400"/>
                      </a:cubicBezTo>
                      <a:cubicBezTo>
                        <a:pt x="76" y="400"/>
                        <a:pt x="75" y="399"/>
                        <a:pt x="74" y="399"/>
                      </a:cubicBezTo>
                      <a:cubicBezTo>
                        <a:pt x="72" y="397"/>
                        <a:pt x="69" y="395"/>
                        <a:pt x="65" y="395"/>
                      </a:cubicBezTo>
                      <a:cubicBezTo>
                        <a:pt x="65" y="395"/>
                        <a:pt x="64" y="395"/>
                        <a:pt x="63" y="396"/>
                      </a:cubicBezTo>
                      <a:cubicBezTo>
                        <a:pt x="60" y="397"/>
                        <a:pt x="59" y="399"/>
                        <a:pt x="58" y="400"/>
                      </a:cubicBezTo>
                      <a:cubicBezTo>
                        <a:pt x="58" y="401"/>
                        <a:pt x="57" y="402"/>
                        <a:pt x="57" y="402"/>
                      </a:cubicBezTo>
                      <a:cubicBezTo>
                        <a:pt x="56" y="402"/>
                        <a:pt x="56" y="403"/>
                        <a:pt x="55" y="403"/>
                      </a:cubicBezTo>
                      <a:cubicBezTo>
                        <a:pt x="53" y="403"/>
                        <a:pt x="51" y="403"/>
                        <a:pt x="50" y="404"/>
                      </a:cubicBezTo>
                      <a:cubicBezTo>
                        <a:pt x="48" y="406"/>
                        <a:pt x="47" y="409"/>
                        <a:pt x="47" y="411"/>
                      </a:cubicBezTo>
                      <a:cubicBezTo>
                        <a:pt x="47" y="412"/>
                        <a:pt x="47" y="413"/>
                        <a:pt x="46" y="413"/>
                      </a:cubicBezTo>
                      <a:cubicBezTo>
                        <a:pt x="46" y="413"/>
                        <a:pt x="46" y="413"/>
                        <a:pt x="46" y="413"/>
                      </a:cubicBezTo>
                      <a:cubicBezTo>
                        <a:pt x="45" y="414"/>
                        <a:pt x="43" y="416"/>
                        <a:pt x="45" y="419"/>
                      </a:cubicBezTo>
                      <a:cubicBezTo>
                        <a:pt x="45" y="421"/>
                        <a:pt x="47" y="422"/>
                        <a:pt x="51" y="423"/>
                      </a:cubicBezTo>
                      <a:cubicBezTo>
                        <a:pt x="51" y="423"/>
                        <a:pt x="51" y="423"/>
                        <a:pt x="52" y="423"/>
                      </a:cubicBezTo>
                      <a:cubicBezTo>
                        <a:pt x="53" y="424"/>
                        <a:pt x="54" y="424"/>
                        <a:pt x="55" y="424"/>
                      </a:cubicBezTo>
                      <a:cubicBezTo>
                        <a:pt x="55" y="425"/>
                        <a:pt x="56" y="425"/>
                        <a:pt x="56" y="425"/>
                      </a:cubicBezTo>
                      <a:cubicBezTo>
                        <a:pt x="56" y="425"/>
                        <a:pt x="56" y="425"/>
                        <a:pt x="56" y="425"/>
                      </a:cubicBezTo>
                      <a:cubicBezTo>
                        <a:pt x="56" y="425"/>
                        <a:pt x="56" y="425"/>
                        <a:pt x="56" y="425"/>
                      </a:cubicBezTo>
                      <a:cubicBezTo>
                        <a:pt x="55" y="425"/>
                        <a:pt x="55" y="425"/>
                        <a:pt x="54" y="425"/>
                      </a:cubicBezTo>
                      <a:cubicBezTo>
                        <a:pt x="54" y="425"/>
                        <a:pt x="53" y="425"/>
                        <a:pt x="52" y="425"/>
                      </a:cubicBezTo>
                      <a:cubicBezTo>
                        <a:pt x="52" y="425"/>
                        <a:pt x="52" y="425"/>
                        <a:pt x="51" y="425"/>
                      </a:cubicBezTo>
                      <a:cubicBezTo>
                        <a:pt x="48" y="425"/>
                        <a:pt x="47" y="426"/>
                        <a:pt x="46" y="428"/>
                      </a:cubicBezTo>
                      <a:cubicBezTo>
                        <a:pt x="46" y="430"/>
                        <a:pt x="48" y="432"/>
                        <a:pt x="52" y="433"/>
                      </a:cubicBezTo>
                      <a:cubicBezTo>
                        <a:pt x="52" y="433"/>
                        <a:pt x="52" y="433"/>
                        <a:pt x="53" y="433"/>
                      </a:cubicBezTo>
                      <a:cubicBezTo>
                        <a:pt x="53" y="433"/>
                        <a:pt x="53" y="433"/>
                        <a:pt x="53" y="433"/>
                      </a:cubicBezTo>
                      <a:cubicBezTo>
                        <a:pt x="53" y="433"/>
                        <a:pt x="53" y="434"/>
                        <a:pt x="54" y="434"/>
                      </a:cubicBezTo>
                      <a:cubicBezTo>
                        <a:pt x="54" y="434"/>
                        <a:pt x="55" y="436"/>
                        <a:pt x="57" y="436"/>
                      </a:cubicBezTo>
                      <a:cubicBezTo>
                        <a:pt x="58" y="436"/>
                        <a:pt x="60" y="437"/>
                        <a:pt x="62" y="437"/>
                      </a:cubicBezTo>
                      <a:cubicBezTo>
                        <a:pt x="64" y="437"/>
                        <a:pt x="65" y="436"/>
                        <a:pt x="67" y="435"/>
                      </a:cubicBezTo>
                      <a:cubicBezTo>
                        <a:pt x="67" y="435"/>
                        <a:pt x="67" y="434"/>
                        <a:pt x="68" y="434"/>
                      </a:cubicBezTo>
                      <a:cubicBezTo>
                        <a:pt x="68" y="434"/>
                        <a:pt x="68" y="434"/>
                        <a:pt x="68" y="434"/>
                      </a:cubicBezTo>
                      <a:cubicBezTo>
                        <a:pt x="68" y="434"/>
                        <a:pt x="68" y="434"/>
                        <a:pt x="69" y="434"/>
                      </a:cubicBezTo>
                      <a:cubicBezTo>
                        <a:pt x="69" y="434"/>
                        <a:pt x="70" y="434"/>
                        <a:pt x="71" y="433"/>
                      </a:cubicBezTo>
                      <a:cubicBezTo>
                        <a:pt x="73" y="433"/>
                        <a:pt x="74" y="432"/>
                        <a:pt x="75" y="432"/>
                      </a:cubicBezTo>
                      <a:cubicBezTo>
                        <a:pt x="76" y="431"/>
                        <a:pt x="77" y="431"/>
                        <a:pt x="78" y="431"/>
                      </a:cubicBezTo>
                      <a:cubicBezTo>
                        <a:pt x="78" y="431"/>
                        <a:pt x="78" y="431"/>
                        <a:pt x="79" y="431"/>
                      </a:cubicBezTo>
                      <a:cubicBezTo>
                        <a:pt x="79" y="432"/>
                        <a:pt x="79" y="432"/>
                        <a:pt x="80" y="432"/>
                      </a:cubicBezTo>
                      <a:cubicBezTo>
                        <a:pt x="79" y="433"/>
                        <a:pt x="75" y="434"/>
                        <a:pt x="74" y="435"/>
                      </a:cubicBezTo>
                      <a:cubicBezTo>
                        <a:pt x="73" y="435"/>
                        <a:pt x="73" y="435"/>
                        <a:pt x="72" y="435"/>
                      </a:cubicBezTo>
                      <a:cubicBezTo>
                        <a:pt x="70" y="435"/>
                        <a:pt x="68" y="436"/>
                        <a:pt x="67" y="437"/>
                      </a:cubicBezTo>
                      <a:cubicBezTo>
                        <a:pt x="65" y="438"/>
                        <a:pt x="64" y="440"/>
                        <a:pt x="64" y="441"/>
                      </a:cubicBezTo>
                      <a:cubicBezTo>
                        <a:pt x="64" y="442"/>
                        <a:pt x="64" y="443"/>
                        <a:pt x="64" y="443"/>
                      </a:cubicBezTo>
                      <a:cubicBezTo>
                        <a:pt x="63" y="443"/>
                        <a:pt x="63" y="443"/>
                        <a:pt x="62" y="444"/>
                      </a:cubicBezTo>
                      <a:cubicBezTo>
                        <a:pt x="61" y="444"/>
                        <a:pt x="59" y="445"/>
                        <a:pt x="58" y="447"/>
                      </a:cubicBezTo>
                      <a:cubicBezTo>
                        <a:pt x="57" y="450"/>
                        <a:pt x="58" y="455"/>
                        <a:pt x="61" y="457"/>
                      </a:cubicBezTo>
                      <a:cubicBezTo>
                        <a:pt x="61" y="457"/>
                        <a:pt x="61" y="457"/>
                        <a:pt x="61" y="457"/>
                      </a:cubicBezTo>
                      <a:cubicBezTo>
                        <a:pt x="61" y="457"/>
                        <a:pt x="61" y="457"/>
                        <a:pt x="61" y="457"/>
                      </a:cubicBezTo>
                      <a:cubicBezTo>
                        <a:pt x="59" y="457"/>
                        <a:pt x="58" y="457"/>
                        <a:pt x="57" y="457"/>
                      </a:cubicBezTo>
                      <a:cubicBezTo>
                        <a:pt x="55" y="458"/>
                        <a:pt x="54" y="460"/>
                        <a:pt x="54" y="461"/>
                      </a:cubicBezTo>
                      <a:cubicBezTo>
                        <a:pt x="53" y="461"/>
                        <a:pt x="53" y="461"/>
                        <a:pt x="53" y="461"/>
                      </a:cubicBezTo>
                      <a:cubicBezTo>
                        <a:pt x="53" y="461"/>
                        <a:pt x="52" y="461"/>
                        <a:pt x="52" y="461"/>
                      </a:cubicBezTo>
                      <a:cubicBezTo>
                        <a:pt x="52" y="461"/>
                        <a:pt x="52" y="460"/>
                        <a:pt x="52" y="460"/>
                      </a:cubicBezTo>
                      <a:cubicBezTo>
                        <a:pt x="51" y="458"/>
                        <a:pt x="49" y="456"/>
                        <a:pt x="47" y="456"/>
                      </a:cubicBezTo>
                      <a:cubicBezTo>
                        <a:pt x="44" y="456"/>
                        <a:pt x="43" y="458"/>
                        <a:pt x="42" y="461"/>
                      </a:cubicBezTo>
                      <a:cubicBezTo>
                        <a:pt x="41" y="464"/>
                        <a:pt x="42" y="468"/>
                        <a:pt x="43" y="470"/>
                      </a:cubicBezTo>
                      <a:cubicBezTo>
                        <a:pt x="45" y="474"/>
                        <a:pt x="47" y="476"/>
                        <a:pt x="50" y="476"/>
                      </a:cubicBezTo>
                      <a:cubicBezTo>
                        <a:pt x="52" y="476"/>
                        <a:pt x="53" y="475"/>
                        <a:pt x="55" y="474"/>
                      </a:cubicBezTo>
                      <a:cubicBezTo>
                        <a:pt x="58" y="473"/>
                        <a:pt x="60" y="473"/>
                        <a:pt x="65" y="472"/>
                      </a:cubicBezTo>
                      <a:cubicBezTo>
                        <a:pt x="69" y="472"/>
                        <a:pt x="73" y="472"/>
                        <a:pt x="77" y="470"/>
                      </a:cubicBezTo>
                      <a:cubicBezTo>
                        <a:pt x="79" y="469"/>
                        <a:pt x="80" y="468"/>
                        <a:pt x="81" y="467"/>
                      </a:cubicBezTo>
                      <a:cubicBezTo>
                        <a:pt x="82" y="466"/>
                        <a:pt x="84" y="465"/>
                        <a:pt x="85" y="465"/>
                      </a:cubicBezTo>
                      <a:cubicBezTo>
                        <a:pt x="85" y="464"/>
                        <a:pt x="86" y="464"/>
                        <a:pt x="86" y="464"/>
                      </a:cubicBezTo>
                      <a:cubicBezTo>
                        <a:pt x="88" y="464"/>
                        <a:pt x="88" y="464"/>
                        <a:pt x="88" y="464"/>
                      </a:cubicBezTo>
                      <a:cubicBezTo>
                        <a:pt x="89" y="464"/>
                        <a:pt x="90" y="464"/>
                        <a:pt x="91" y="464"/>
                      </a:cubicBezTo>
                      <a:cubicBezTo>
                        <a:pt x="92" y="464"/>
                        <a:pt x="93" y="463"/>
                        <a:pt x="94" y="462"/>
                      </a:cubicBezTo>
                      <a:cubicBezTo>
                        <a:pt x="94" y="462"/>
                        <a:pt x="94" y="462"/>
                        <a:pt x="94" y="462"/>
                      </a:cubicBezTo>
                      <a:cubicBezTo>
                        <a:pt x="93" y="464"/>
                        <a:pt x="94" y="466"/>
                        <a:pt x="95" y="467"/>
                      </a:cubicBezTo>
                      <a:cubicBezTo>
                        <a:pt x="95" y="467"/>
                        <a:pt x="97" y="468"/>
                        <a:pt x="98" y="468"/>
                      </a:cubicBezTo>
                      <a:cubicBezTo>
                        <a:pt x="101" y="468"/>
                        <a:pt x="106" y="465"/>
                        <a:pt x="107" y="464"/>
                      </a:cubicBezTo>
                      <a:cubicBezTo>
                        <a:pt x="107" y="464"/>
                        <a:pt x="108" y="463"/>
                        <a:pt x="108" y="463"/>
                      </a:cubicBezTo>
                      <a:cubicBezTo>
                        <a:pt x="112" y="460"/>
                        <a:pt x="116" y="458"/>
                        <a:pt x="115" y="455"/>
                      </a:cubicBezTo>
                      <a:cubicBezTo>
                        <a:pt x="115" y="454"/>
                        <a:pt x="115" y="453"/>
                        <a:pt x="115" y="452"/>
                      </a:cubicBezTo>
                      <a:cubicBezTo>
                        <a:pt x="115" y="452"/>
                        <a:pt x="115" y="452"/>
                        <a:pt x="116" y="452"/>
                      </a:cubicBezTo>
                      <a:cubicBezTo>
                        <a:pt x="116" y="452"/>
                        <a:pt x="116" y="452"/>
                        <a:pt x="116" y="452"/>
                      </a:cubicBezTo>
                      <a:cubicBezTo>
                        <a:pt x="117" y="452"/>
                        <a:pt x="117" y="452"/>
                        <a:pt x="117" y="452"/>
                      </a:cubicBezTo>
                      <a:cubicBezTo>
                        <a:pt x="121" y="452"/>
                        <a:pt x="121" y="446"/>
                        <a:pt x="121" y="445"/>
                      </a:cubicBezTo>
                      <a:cubicBezTo>
                        <a:pt x="122" y="439"/>
                        <a:pt x="118" y="433"/>
                        <a:pt x="113" y="429"/>
                      </a:cubicBezTo>
                      <a:cubicBezTo>
                        <a:pt x="113" y="429"/>
                        <a:pt x="114" y="429"/>
                        <a:pt x="114" y="429"/>
                      </a:cubicBezTo>
                      <a:cubicBezTo>
                        <a:pt x="115" y="430"/>
                        <a:pt x="117" y="430"/>
                        <a:pt x="118" y="430"/>
                      </a:cubicBezTo>
                      <a:cubicBezTo>
                        <a:pt x="118" y="430"/>
                        <a:pt x="118" y="430"/>
                        <a:pt x="118" y="430"/>
                      </a:cubicBezTo>
                      <a:cubicBezTo>
                        <a:pt x="127" y="430"/>
                        <a:pt x="136" y="419"/>
                        <a:pt x="140" y="412"/>
                      </a:cubicBezTo>
                      <a:cubicBezTo>
                        <a:pt x="141" y="411"/>
                        <a:pt x="141" y="411"/>
                        <a:pt x="141" y="411"/>
                      </a:cubicBezTo>
                      <a:cubicBezTo>
                        <a:pt x="144" y="407"/>
                        <a:pt x="147" y="404"/>
                        <a:pt x="150" y="400"/>
                      </a:cubicBezTo>
                      <a:cubicBezTo>
                        <a:pt x="152" y="399"/>
                        <a:pt x="153" y="397"/>
                        <a:pt x="155" y="395"/>
                      </a:cubicBezTo>
                      <a:cubicBezTo>
                        <a:pt x="156" y="393"/>
                        <a:pt x="158" y="391"/>
                        <a:pt x="160" y="390"/>
                      </a:cubicBezTo>
                      <a:cubicBezTo>
                        <a:pt x="161" y="389"/>
                        <a:pt x="162" y="388"/>
                        <a:pt x="163" y="387"/>
                      </a:cubicBezTo>
                      <a:cubicBezTo>
                        <a:pt x="163" y="387"/>
                        <a:pt x="163" y="387"/>
                        <a:pt x="163" y="387"/>
                      </a:cubicBezTo>
                      <a:cubicBezTo>
                        <a:pt x="163" y="387"/>
                        <a:pt x="163" y="387"/>
                        <a:pt x="163" y="387"/>
                      </a:cubicBezTo>
                      <a:cubicBezTo>
                        <a:pt x="164" y="389"/>
                        <a:pt x="164" y="390"/>
                        <a:pt x="165" y="391"/>
                      </a:cubicBezTo>
                      <a:cubicBezTo>
                        <a:pt x="161" y="392"/>
                        <a:pt x="158" y="393"/>
                        <a:pt x="156" y="396"/>
                      </a:cubicBezTo>
                      <a:cubicBezTo>
                        <a:pt x="155" y="398"/>
                        <a:pt x="154" y="400"/>
                        <a:pt x="153" y="401"/>
                      </a:cubicBezTo>
                      <a:cubicBezTo>
                        <a:pt x="152" y="404"/>
                        <a:pt x="151" y="406"/>
                        <a:pt x="150" y="408"/>
                      </a:cubicBezTo>
                      <a:cubicBezTo>
                        <a:pt x="149" y="409"/>
                        <a:pt x="149" y="409"/>
                        <a:pt x="149" y="409"/>
                      </a:cubicBezTo>
                      <a:cubicBezTo>
                        <a:pt x="147" y="410"/>
                        <a:pt x="146" y="411"/>
                        <a:pt x="145" y="414"/>
                      </a:cubicBezTo>
                      <a:cubicBezTo>
                        <a:pt x="145" y="415"/>
                        <a:pt x="145" y="415"/>
                        <a:pt x="145" y="415"/>
                      </a:cubicBezTo>
                      <a:cubicBezTo>
                        <a:pt x="145" y="415"/>
                        <a:pt x="144" y="415"/>
                        <a:pt x="144" y="416"/>
                      </a:cubicBezTo>
                      <a:cubicBezTo>
                        <a:pt x="143" y="415"/>
                        <a:pt x="143" y="415"/>
                        <a:pt x="143" y="415"/>
                      </a:cubicBezTo>
                      <a:cubicBezTo>
                        <a:pt x="142" y="415"/>
                        <a:pt x="142" y="415"/>
                        <a:pt x="142" y="415"/>
                      </a:cubicBezTo>
                      <a:cubicBezTo>
                        <a:pt x="141" y="415"/>
                        <a:pt x="141" y="415"/>
                        <a:pt x="141" y="415"/>
                      </a:cubicBezTo>
                      <a:cubicBezTo>
                        <a:pt x="138" y="415"/>
                        <a:pt x="136" y="418"/>
                        <a:pt x="133" y="421"/>
                      </a:cubicBezTo>
                      <a:cubicBezTo>
                        <a:pt x="133" y="422"/>
                        <a:pt x="132" y="423"/>
                        <a:pt x="131" y="424"/>
                      </a:cubicBezTo>
                      <a:cubicBezTo>
                        <a:pt x="131" y="424"/>
                        <a:pt x="131" y="424"/>
                        <a:pt x="131" y="424"/>
                      </a:cubicBezTo>
                      <a:cubicBezTo>
                        <a:pt x="128" y="426"/>
                        <a:pt x="121" y="431"/>
                        <a:pt x="125" y="436"/>
                      </a:cubicBezTo>
                      <a:cubicBezTo>
                        <a:pt x="125" y="437"/>
                        <a:pt x="127" y="438"/>
                        <a:pt x="128" y="438"/>
                      </a:cubicBezTo>
                      <a:cubicBezTo>
                        <a:pt x="129" y="438"/>
                        <a:pt x="132" y="438"/>
                        <a:pt x="137" y="432"/>
                      </a:cubicBezTo>
                      <a:cubicBezTo>
                        <a:pt x="139" y="431"/>
                        <a:pt x="143" y="426"/>
                        <a:pt x="144" y="422"/>
                      </a:cubicBezTo>
                      <a:cubicBezTo>
                        <a:pt x="144" y="422"/>
                        <a:pt x="145" y="423"/>
                        <a:pt x="147" y="424"/>
                      </a:cubicBezTo>
                      <a:cubicBezTo>
                        <a:pt x="147" y="424"/>
                        <a:pt x="147" y="424"/>
                        <a:pt x="147" y="424"/>
                      </a:cubicBezTo>
                      <a:cubicBezTo>
                        <a:pt x="146" y="425"/>
                        <a:pt x="146" y="425"/>
                        <a:pt x="146" y="426"/>
                      </a:cubicBezTo>
                      <a:cubicBezTo>
                        <a:pt x="145" y="426"/>
                        <a:pt x="145" y="426"/>
                        <a:pt x="145" y="427"/>
                      </a:cubicBezTo>
                      <a:cubicBezTo>
                        <a:pt x="145" y="427"/>
                        <a:pt x="144" y="427"/>
                        <a:pt x="144" y="427"/>
                      </a:cubicBezTo>
                      <a:cubicBezTo>
                        <a:pt x="143" y="428"/>
                        <a:pt x="141" y="428"/>
                        <a:pt x="141" y="431"/>
                      </a:cubicBezTo>
                      <a:cubicBezTo>
                        <a:pt x="140" y="433"/>
                        <a:pt x="141" y="434"/>
                        <a:pt x="142" y="435"/>
                      </a:cubicBezTo>
                      <a:cubicBezTo>
                        <a:pt x="142" y="436"/>
                        <a:pt x="143" y="436"/>
                        <a:pt x="143" y="437"/>
                      </a:cubicBezTo>
                      <a:cubicBezTo>
                        <a:pt x="142" y="437"/>
                        <a:pt x="142" y="437"/>
                        <a:pt x="141" y="437"/>
                      </a:cubicBezTo>
                      <a:cubicBezTo>
                        <a:pt x="137" y="438"/>
                        <a:pt x="137" y="441"/>
                        <a:pt x="136" y="443"/>
                      </a:cubicBezTo>
                      <a:cubicBezTo>
                        <a:pt x="136" y="443"/>
                        <a:pt x="136" y="443"/>
                        <a:pt x="136" y="443"/>
                      </a:cubicBezTo>
                      <a:cubicBezTo>
                        <a:pt x="135" y="443"/>
                        <a:pt x="134" y="443"/>
                        <a:pt x="133" y="443"/>
                      </a:cubicBezTo>
                      <a:cubicBezTo>
                        <a:pt x="131" y="443"/>
                        <a:pt x="128" y="445"/>
                        <a:pt x="126" y="447"/>
                      </a:cubicBezTo>
                      <a:cubicBezTo>
                        <a:pt x="125" y="449"/>
                        <a:pt x="125" y="451"/>
                        <a:pt x="126" y="452"/>
                      </a:cubicBezTo>
                      <a:cubicBezTo>
                        <a:pt x="128" y="454"/>
                        <a:pt x="130" y="454"/>
                        <a:pt x="131" y="454"/>
                      </a:cubicBezTo>
                      <a:cubicBezTo>
                        <a:pt x="131" y="455"/>
                        <a:pt x="131" y="455"/>
                        <a:pt x="131" y="455"/>
                      </a:cubicBezTo>
                      <a:cubicBezTo>
                        <a:pt x="130" y="455"/>
                        <a:pt x="130" y="455"/>
                        <a:pt x="130" y="455"/>
                      </a:cubicBezTo>
                      <a:cubicBezTo>
                        <a:pt x="129" y="457"/>
                        <a:pt x="128" y="458"/>
                        <a:pt x="127" y="460"/>
                      </a:cubicBezTo>
                      <a:cubicBezTo>
                        <a:pt x="127" y="461"/>
                        <a:pt x="126" y="462"/>
                        <a:pt x="126" y="462"/>
                      </a:cubicBezTo>
                      <a:cubicBezTo>
                        <a:pt x="125" y="463"/>
                        <a:pt x="125" y="463"/>
                        <a:pt x="125" y="463"/>
                      </a:cubicBezTo>
                      <a:cubicBezTo>
                        <a:pt x="125" y="464"/>
                        <a:pt x="124" y="464"/>
                        <a:pt x="124" y="465"/>
                      </a:cubicBezTo>
                      <a:cubicBezTo>
                        <a:pt x="124" y="465"/>
                        <a:pt x="124" y="465"/>
                        <a:pt x="124" y="465"/>
                      </a:cubicBezTo>
                      <a:cubicBezTo>
                        <a:pt x="124" y="462"/>
                        <a:pt x="124" y="462"/>
                        <a:pt x="124" y="462"/>
                      </a:cubicBezTo>
                      <a:cubicBezTo>
                        <a:pt x="120" y="462"/>
                        <a:pt x="117" y="465"/>
                        <a:pt x="117" y="469"/>
                      </a:cubicBezTo>
                      <a:cubicBezTo>
                        <a:pt x="117" y="470"/>
                        <a:pt x="118" y="471"/>
                        <a:pt x="118" y="471"/>
                      </a:cubicBezTo>
                      <a:cubicBezTo>
                        <a:pt x="118" y="472"/>
                        <a:pt x="118" y="472"/>
                        <a:pt x="118" y="472"/>
                      </a:cubicBezTo>
                      <a:cubicBezTo>
                        <a:pt x="117" y="473"/>
                        <a:pt x="117" y="475"/>
                        <a:pt x="118" y="477"/>
                      </a:cubicBezTo>
                      <a:cubicBezTo>
                        <a:pt x="118" y="477"/>
                        <a:pt x="118" y="478"/>
                        <a:pt x="117" y="478"/>
                      </a:cubicBezTo>
                      <a:cubicBezTo>
                        <a:pt x="115" y="479"/>
                        <a:pt x="115" y="481"/>
                        <a:pt x="115" y="483"/>
                      </a:cubicBezTo>
                      <a:cubicBezTo>
                        <a:pt x="116" y="488"/>
                        <a:pt x="119" y="489"/>
                        <a:pt x="120" y="489"/>
                      </a:cubicBezTo>
                      <a:cubicBezTo>
                        <a:pt x="121" y="489"/>
                        <a:pt x="122" y="488"/>
                        <a:pt x="123" y="487"/>
                      </a:cubicBezTo>
                      <a:cubicBezTo>
                        <a:pt x="124" y="487"/>
                        <a:pt x="124" y="487"/>
                        <a:pt x="124" y="487"/>
                      </a:cubicBezTo>
                      <a:cubicBezTo>
                        <a:pt x="123" y="488"/>
                        <a:pt x="123" y="489"/>
                        <a:pt x="123" y="489"/>
                      </a:cubicBezTo>
                      <a:cubicBezTo>
                        <a:pt x="124" y="491"/>
                        <a:pt x="125" y="493"/>
                        <a:pt x="127" y="494"/>
                      </a:cubicBezTo>
                      <a:cubicBezTo>
                        <a:pt x="128" y="495"/>
                        <a:pt x="128" y="495"/>
                        <a:pt x="129" y="495"/>
                      </a:cubicBezTo>
                      <a:cubicBezTo>
                        <a:pt x="129" y="495"/>
                        <a:pt x="129" y="495"/>
                        <a:pt x="129" y="495"/>
                      </a:cubicBezTo>
                      <a:cubicBezTo>
                        <a:pt x="127" y="497"/>
                        <a:pt x="126" y="499"/>
                        <a:pt x="126" y="502"/>
                      </a:cubicBezTo>
                      <a:cubicBezTo>
                        <a:pt x="126" y="505"/>
                        <a:pt x="127" y="506"/>
                        <a:pt x="127" y="508"/>
                      </a:cubicBezTo>
                      <a:cubicBezTo>
                        <a:pt x="127" y="508"/>
                        <a:pt x="127" y="508"/>
                        <a:pt x="126" y="508"/>
                      </a:cubicBezTo>
                      <a:cubicBezTo>
                        <a:pt x="126" y="509"/>
                        <a:pt x="126" y="509"/>
                        <a:pt x="126" y="509"/>
                      </a:cubicBezTo>
                      <a:cubicBezTo>
                        <a:pt x="123" y="509"/>
                        <a:pt x="123" y="510"/>
                        <a:pt x="121" y="512"/>
                      </a:cubicBezTo>
                      <a:cubicBezTo>
                        <a:pt x="120" y="513"/>
                        <a:pt x="120" y="513"/>
                        <a:pt x="120" y="514"/>
                      </a:cubicBezTo>
                      <a:cubicBezTo>
                        <a:pt x="118" y="516"/>
                        <a:pt x="116" y="518"/>
                        <a:pt x="116" y="522"/>
                      </a:cubicBezTo>
                      <a:cubicBezTo>
                        <a:pt x="116" y="524"/>
                        <a:pt x="116" y="524"/>
                        <a:pt x="116" y="524"/>
                      </a:cubicBezTo>
                      <a:cubicBezTo>
                        <a:pt x="118" y="525"/>
                        <a:pt x="118" y="525"/>
                        <a:pt x="118" y="525"/>
                      </a:cubicBezTo>
                      <a:cubicBezTo>
                        <a:pt x="119" y="525"/>
                        <a:pt x="119" y="525"/>
                        <a:pt x="120" y="525"/>
                      </a:cubicBezTo>
                      <a:cubicBezTo>
                        <a:pt x="121" y="525"/>
                        <a:pt x="122" y="524"/>
                        <a:pt x="123" y="524"/>
                      </a:cubicBezTo>
                      <a:cubicBezTo>
                        <a:pt x="123" y="524"/>
                        <a:pt x="124" y="524"/>
                        <a:pt x="124" y="524"/>
                      </a:cubicBezTo>
                      <a:cubicBezTo>
                        <a:pt x="124" y="524"/>
                        <a:pt x="124" y="524"/>
                        <a:pt x="124" y="524"/>
                      </a:cubicBezTo>
                      <a:cubicBezTo>
                        <a:pt x="124" y="524"/>
                        <a:pt x="124" y="526"/>
                        <a:pt x="122" y="527"/>
                      </a:cubicBezTo>
                      <a:cubicBezTo>
                        <a:pt x="121" y="528"/>
                        <a:pt x="120" y="529"/>
                        <a:pt x="120" y="530"/>
                      </a:cubicBezTo>
                      <a:cubicBezTo>
                        <a:pt x="118" y="532"/>
                        <a:pt x="117" y="533"/>
                        <a:pt x="116" y="534"/>
                      </a:cubicBezTo>
                      <a:cubicBezTo>
                        <a:pt x="115" y="535"/>
                        <a:pt x="115" y="535"/>
                        <a:pt x="115" y="535"/>
                      </a:cubicBezTo>
                      <a:cubicBezTo>
                        <a:pt x="113" y="536"/>
                        <a:pt x="110" y="539"/>
                        <a:pt x="111" y="544"/>
                      </a:cubicBezTo>
                      <a:cubicBezTo>
                        <a:pt x="112" y="546"/>
                        <a:pt x="115" y="548"/>
                        <a:pt x="118" y="548"/>
                      </a:cubicBezTo>
                      <a:cubicBezTo>
                        <a:pt x="118" y="548"/>
                        <a:pt x="118" y="548"/>
                        <a:pt x="119" y="548"/>
                      </a:cubicBezTo>
                      <a:cubicBezTo>
                        <a:pt x="118" y="549"/>
                        <a:pt x="118" y="549"/>
                        <a:pt x="118" y="550"/>
                      </a:cubicBezTo>
                      <a:cubicBezTo>
                        <a:pt x="115" y="554"/>
                        <a:pt x="113" y="559"/>
                        <a:pt x="114" y="565"/>
                      </a:cubicBezTo>
                      <a:cubicBezTo>
                        <a:pt x="114" y="565"/>
                        <a:pt x="114" y="566"/>
                        <a:pt x="114" y="566"/>
                      </a:cubicBezTo>
                      <a:cubicBezTo>
                        <a:pt x="114" y="567"/>
                        <a:pt x="114" y="569"/>
                        <a:pt x="115" y="570"/>
                      </a:cubicBezTo>
                      <a:cubicBezTo>
                        <a:pt x="116" y="571"/>
                        <a:pt x="117" y="572"/>
                        <a:pt x="118" y="573"/>
                      </a:cubicBezTo>
                      <a:cubicBezTo>
                        <a:pt x="118" y="573"/>
                        <a:pt x="118" y="573"/>
                        <a:pt x="119" y="573"/>
                      </a:cubicBezTo>
                      <a:cubicBezTo>
                        <a:pt x="119" y="574"/>
                        <a:pt x="119" y="574"/>
                        <a:pt x="119" y="574"/>
                      </a:cubicBezTo>
                      <a:cubicBezTo>
                        <a:pt x="121" y="575"/>
                        <a:pt x="122" y="576"/>
                        <a:pt x="124" y="576"/>
                      </a:cubicBezTo>
                      <a:cubicBezTo>
                        <a:pt x="124" y="576"/>
                        <a:pt x="124" y="576"/>
                        <a:pt x="124" y="576"/>
                      </a:cubicBezTo>
                      <a:cubicBezTo>
                        <a:pt x="121" y="579"/>
                        <a:pt x="120" y="581"/>
                        <a:pt x="118" y="584"/>
                      </a:cubicBezTo>
                      <a:cubicBezTo>
                        <a:pt x="117" y="586"/>
                        <a:pt x="116" y="587"/>
                        <a:pt x="114" y="589"/>
                      </a:cubicBezTo>
                      <a:cubicBezTo>
                        <a:pt x="111" y="592"/>
                        <a:pt x="111" y="594"/>
                        <a:pt x="112" y="598"/>
                      </a:cubicBezTo>
                      <a:cubicBezTo>
                        <a:pt x="112" y="599"/>
                        <a:pt x="112" y="599"/>
                        <a:pt x="112" y="599"/>
                      </a:cubicBezTo>
                      <a:cubicBezTo>
                        <a:pt x="112" y="601"/>
                        <a:pt x="112" y="601"/>
                        <a:pt x="112" y="603"/>
                      </a:cubicBezTo>
                      <a:cubicBezTo>
                        <a:pt x="111" y="603"/>
                        <a:pt x="111" y="604"/>
                        <a:pt x="110" y="604"/>
                      </a:cubicBezTo>
                      <a:cubicBezTo>
                        <a:pt x="109" y="606"/>
                        <a:pt x="108" y="608"/>
                        <a:pt x="107" y="610"/>
                      </a:cubicBezTo>
                      <a:cubicBezTo>
                        <a:pt x="107" y="612"/>
                        <a:pt x="107" y="614"/>
                        <a:pt x="107" y="616"/>
                      </a:cubicBezTo>
                      <a:cubicBezTo>
                        <a:pt x="107" y="617"/>
                        <a:pt x="107" y="618"/>
                        <a:pt x="107" y="619"/>
                      </a:cubicBezTo>
                      <a:cubicBezTo>
                        <a:pt x="107" y="620"/>
                        <a:pt x="107" y="621"/>
                        <a:pt x="107" y="622"/>
                      </a:cubicBezTo>
                      <a:cubicBezTo>
                        <a:pt x="107" y="624"/>
                        <a:pt x="107" y="626"/>
                        <a:pt x="107" y="629"/>
                      </a:cubicBezTo>
                      <a:cubicBezTo>
                        <a:pt x="107" y="632"/>
                        <a:pt x="108" y="635"/>
                        <a:pt x="106" y="637"/>
                      </a:cubicBezTo>
                      <a:cubicBezTo>
                        <a:pt x="105" y="638"/>
                        <a:pt x="104" y="640"/>
                        <a:pt x="103" y="641"/>
                      </a:cubicBezTo>
                      <a:cubicBezTo>
                        <a:pt x="101" y="643"/>
                        <a:pt x="99" y="645"/>
                        <a:pt x="98" y="647"/>
                      </a:cubicBezTo>
                      <a:cubicBezTo>
                        <a:pt x="95" y="652"/>
                        <a:pt x="95" y="657"/>
                        <a:pt x="98" y="661"/>
                      </a:cubicBezTo>
                      <a:cubicBezTo>
                        <a:pt x="101" y="665"/>
                        <a:pt x="105" y="668"/>
                        <a:pt x="111" y="668"/>
                      </a:cubicBezTo>
                      <a:cubicBezTo>
                        <a:pt x="112" y="668"/>
                        <a:pt x="112" y="668"/>
                        <a:pt x="113" y="668"/>
                      </a:cubicBezTo>
                      <a:cubicBezTo>
                        <a:pt x="116" y="667"/>
                        <a:pt x="125" y="666"/>
                        <a:pt x="130" y="660"/>
                      </a:cubicBezTo>
                      <a:cubicBezTo>
                        <a:pt x="132" y="657"/>
                        <a:pt x="133" y="654"/>
                        <a:pt x="133" y="650"/>
                      </a:cubicBezTo>
                      <a:cubicBezTo>
                        <a:pt x="133" y="648"/>
                        <a:pt x="132" y="646"/>
                        <a:pt x="131" y="644"/>
                      </a:cubicBezTo>
                      <a:cubicBezTo>
                        <a:pt x="131" y="642"/>
                        <a:pt x="130" y="640"/>
                        <a:pt x="130" y="638"/>
                      </a:cubicBezTo>
                      <a:cubicBezTo>
                        <a:pt x="130" y="634"/>
                        <a:pt x="132" y="631"/>
                        <a:pt x="133" y="627"/>
                      </a:cubicBezTo>
                      <a:cubicBezTo>
                        <a:pt x="136" y="621"/>
                        <a:pt x="139" y="613"/>
                        <a:pt x="139" y="605"/>
                      </a:cubicBezTo>
                      <a:cubicBezTo>
                        <a:pt x="139" y="604"/>
                        <a:pt x="139" y="603"/>
                        <a:pt x="139" y="602"/>
                      </a:cubicBezTo>
                      <a:cubicBezTo>
                        <a:pt x="139" y="600"/>
                        <a:pt x="139" y="598"/>
                        <a:pt x="139" y="596"/>
                      </a:cubicBezTo>
                      <a:cubicBezTo>
                        <a:pt x="140" y="592"/>
                        <a:pt x="142" y="589"/>
                        <a:pt x="143" y="586"/>
                      </a:cubicBezTo>
                      <a:cubicBezTo>
                        <a:pt x="144" y="585"/>
                        <a:pt x="146" y="583"/>
                        <a:pt x="147" y="581"/>
                      </a:cubicBezTo>
                      <a:cubicBezTo>
                        <a:pt x="148" y="580"/>
                        <a:pt x="148" y="580"/>
                        <a:pt x="149" y="579"/>
                      </a:cubicBezTo>
                      <a:cubicBezTo>
                        <a:pt x="150" y="578"/>
                        <a:pt x="151" y="577"/>
                        <a:pt x="152" y="577"/>
                      </a:cubicBezTo>
                      <a:cubicBezTo>
                        <a:pt x="153" y="576"/>
                        <a:pt x="154" y="576"/>
                        <a:pt x="155" y="575"/>
                      </a:cubicBezTo>
                      <a:cubicBezTo>
                        <a:pt x="161" y="569"/>
                        <a:pt x="156" y="561"/>
                        <a:pt x="153" y="557"/>
                      </a:cubicBezTo>
                      <a:cubicBezTo>
                        <a:pt x="151" y="555"/>
                        <a:pt x="151" y="555"/>
                        <a:pt x="151" y="555"/>
                      </a:cubicBezTo>
                      <a:cubicBezTo>
                        <a:pt x="150" y="553"/>
                        <a:pt x="149" y="551"/>
                        <a:pt x="148" y="549"/>
                      </a:cubicBezTo>
                      <a:cubicBezTo>
                        <a:pt x="148" y="546"/>
                        <a:pt x="147" y="544"/>
                        <a:pt x="146" y="541"/>
                      </a:cubicBezTo>
                      <a:cubicBezTo>
                        <a:pt x="146" y="539"/>
                        <a:pt x="146" y="538"/>
                        <a:pt x="145" y="536"/>
                      </a:cubicBezTo>
                      <a:cubicBezTo>
                        <a:pt x="144" y="535"/>
                        <a:pt x="144" y="534"/>
                        <a:pt x="144" y="532"/>
                      </a:cubicBezTo>
                      <a:cubicBezTo>
                        <a:pt x="144" y="530"/>
                        <a:pt x="144" y="530"/>
                        <a:pt x="144" y="530"/>
                      </a:cubicBezTo>
                      <a:cubicBezTo>
                        <a:pt x="144" y="529"/>
                        <a:pt x="144" y="529"/>
                        <a:pt x="144" y="528"/>
                      </a:cubicBezTo>
                      <a:cubicBezTo>
                        <a:pt x="146" y="529"/>
                        <a:pt x="147" y="529"/>
                        <a:pt x="148" y="529"/>
                      </a:cubicBezTo>
                      <a:cubicBezTo>
                        <a:pt x="148" y="529"/>
                        <a:pt x="148" y="529"/>
                        <a:pt x="148" y="529"/>
                      </a:cubicBezTo>
                      <a:cubicBezTo>
                        <a:pt x="151" y="529"/>
                        <a:pt x="153" y="526"/>
                        <a:pt x="154" y="523"/>
                      </a:cubicBezTo>
                      <a:cubicBezTo>
                        <a:pt x="154" y="523"/>
                        <a:pt x="154" y="522"/>
                        <a:pt x="154" y="522"/>
                      </a:cubicBezTo>
                      <a:cubicBezTo>
                        <a:pt x="155" y="520"/>
                        <a:pt x="155" y="520"/>
                        <a:pt x="155" y="520"/>
                      </a:cubicBezTo>
                      <a:cubicBezTo>
                        <a:pt x="158" y="515"/>
                        <a:pt x="161" y="511"/>
                        <a:pt x="165" y="507"/>
                      </a:cubicBezTo>
                      <a:cubicBezTo>
                        <a:pt x="167" y="505"/>
                        <a:pt x="169" y="503"/>
                        <a:pt x="171" y="501"/>
                      </a:cubicBezTo>
                      <a:cubicBezTo>
                        <a:pt x="172" y="500"/>
                        <a:pt x="173" y="500"/>
                        <a:pt x="174" y="499"/>
                      </a:cubicBezTo>
                      <a:cubicBezTo>
                        <a:pt x="173" y="499"/>
                        <a:pt x="173" y="500"/>
                        <a:pt x="173" y="500"/>
                      </a:cubicBezTo>
                      <a:cubicBezTo>
                        <a:pt x="171" y="501"/>
                        <a:pt x="170" y="502"/>
                        <a:pt x="169" y="504"/>
                      </a:cubicBezTo>
                      <a:cubicBezTo>
                        <a:pt x="159" y="513"/>
                        <a:pt x="153" y="524"/>
                        <a:pt x="151" y="535"/>
                      </a:cubicBezTo>
                      <a:cubicBezTo>
                        <a:pt x="151" y="535"/>
                        <a:pt x="150" y="536"/>
                        <a:pt x="150" y="537"/>
                      </a:cubicBezTo>
                      <a:cubicBezTo>
                        <a:pt x="149" y="539"/>
                        <a:pt x="148" y="541"/>
                        <a:pt x="149" y="543"/>
                      </a:cubicBezTo>
                      <a:cubicBezTo>
                        <a:pt x="149" y="544"/>
                        <a:pt x="149" y="546"/>
                        <a:pt x="153" y="551"/>
                      </a:cubicBezTo>
                      <a:cubicBezTo>
                        <a:pt x="154" y="552"/>
                        <a:pt x="154" y="553"/>
                        <a:pt x="155" y="554"/>
                      </a:cubicBezTo>
                      <a:cubicBezTo>
                        <a:pt x="155" y="555"/>
                        <a:pt x="156" y="556"/>
                        <a:pt x="156" y="557"/>
                      </a:cubicBezTo>
                      <a:cubicBezTo>
                        <a:pt x="157" y="558"/>
                        <a:pt x="157" y="558"/>
                        <a:pt x="157" y="558"/>
                      </a:cubicBezTo>
                      <a:cubicBezTo>
                        <a:pt x="158" y="561"/>
                        <a:pt x="160" y="564"/>
                        <a:pt x="164" y="564"/>
                      </a:cubicBezTo>
                      <a:cubicBezTo>
                        <a:pt x="165" y="564"/>
                        <a:pt x="165" y="563"/>
                        <a:pt x="166" y="563"/>
                      </a:cubicBezTo>
                      <a:cubicBezTo>
                        <a:pt x="168" y="563"/>
                        <a:pt x="168" y="563"/>
                        <a:pt x="168" y="563"/>
                      </a:cubicBezTo>
                      <a:cubicBezTo>
                        <a:pt x="168" y="561"/>
                        <a:pt x="168" y="561"/>
                        <a:pt x="168" y="561"/>
                      </a:cubicBezTo>
                      <a:cubicBezTo>
                        <a:pt x="168" y="559"/>
                        <a:pt x="168" y="557"/>
                        <a:pt x="168" y="555"/>
                      </a:cubicBezTo>
                      <a:cubicBezTo>
                        <a:pt x="168" y="556"/>
                        <a:pt x="168" y="556"/>
                        <a:pt x="168" y="557"/>
                      </a:cubicBezTo>
                      <a:cubicBezTo>
                        <a:pt x="169" y="558"/>
                        <a:pt x="170" y="560"/>
                        <a:pt x="170" y="561"/>
                      </a:cubicBezTo>
                      <a:cubicBezTo>
                        <a:pt x="170" y="565"/>
                        <a:pt x="173" y="567"/>
                        <a:pt x="175" y="568"/>
                      </a:cubicBezTo>
                      <a:cubicBezTo>
                        <a:pt x="176" y="569"/>
                        <a:pt x="179" y="571"/>
                        <a:pt x="180" y="573"/>
                      </a:cubicBezTo>
                      <a:cubicBezTo>
                        <a:pt x="180" y="573"/>
                        <a:pt x="181" y="573"/>
                        <a:pt x="181" y="574"/>
                      </a:cubicBezTo>
                      <a:cubicBezTo>
                        <a:pt x="182" y="576"/>
                        <a:pt x="184" y="579"/>
                        <a:pt x="187" y="579"/>
                      </a:cubicBezTo>
                      <a:cubicBezTo>
                        <a:pt x="188" y="579"/>
                        <a:pt x="188" y="579"/>
                        <a:pt x="188" y="579"/>
                      </a:cubicBezTo>
                      <a:cubicBezTo>
                        <a:pt x="188" y="579"/>
                        <a:pt x="188" y="579"/>
                        <a:pt x="188" y="579"/>
                      </a:cubicBezTo>
                      <a:cubicBezTo>
                        <a:pt x="189" y="579"/>
                        <a:pt x="190" y="578"/>
                        <a:pt x="191" y="577"/>
                      </a:cubicBezTo>
                      <a:cubicBezTo>
                        <a:pt x="191" y="577"/>
                        <a:pt x="192" y="576"/>
                        <a:pt x="192" y="575"/>
                      </a:cubicBezTo>
                      <a:cubicBezTo>
                        <a:pt x="192" y="576"/>
                        <a:pt x="192" y="578"/>
                        <a:pt x="193" y="579"/>
                      </a:cubicBezTo>
                      <a:cubicBezTo>
                        <a:pt x="195" y="580"/>
                        <a:pt x="196" y="581"/>
                        <a:pt x="198" y="581"/>
                      </a:cubicBezTo>
                      <a:cubicBezTo>
                        <a:pt x="198" y="581"/>
                        <a:pt x="198" y="581"/>
                        <a:pt x="198" y="581"/>
                      </a:cubicBezTo>
                      <a:cubicBezTo>
                        <a:pt x="198" y="581"/>
                        <a:pt x="199" y="581"/>
                        <a:pt x="199" y="581"/>
                      </a:cubicBezTo>
                      <a:cubicBezTo>
                        <a:pt x="198" y="582"/>
                        <a:pt x="195" y="586"/>
                        <a:pt x="197" y="589"/>
                      </a:cubicBezTo>
                      <a:cubicBezTo>
                        <a:pt x="198" y="591"/>
                        <a:pt x="200" y="592"/>
                        <a:pt x="202" y="593"/>
                      </a:cubicBezTo>
                      <a:cubicBezTo>
                        <a:pt x="203" y="593"/>
                        <a:pt x="204" y="593"/>
                        <a:pt x="204" y="594"/>
                      </a:cubicBezTo>
                      <a:cubicBezTo>
                        <a:pt x="205" y="594"/>
                        <a:pt x="206" y="596"/>
                        <a:pt x="207" y="597"/>
                      </a:cubicBezTo>
                      <a:cubicBezTo>
                        <a:pt x="207" y="597"/>
                        <a:pt x="207" y="597"/>
                        <a:pt x="207" y="598"/>
                      </a:cubicBezTo>
                      <a:cubicBezTo>
                        <a:pt x="207" y="599"/>
                        <a:pt x="208" y="600"/>
                        <a:pt x="208" y="601"/>
                      </a:cubicBezTo>
                      <a:cubicBezTo>
                        <a:pt x="210" y="603"/>
                        <a:pt x="213" y="603"/>
                        <a:pt x="214" y="603"/>
                      </a:cubicBezTo>
                      <a:cubicBezTo>
                        <a:pt x="215" y="603"/>
                        <a:pt x="215" y="603"/>
                        <a:pt x="215" y="603"/>
                      </a:cubicBezTo>
                      <a:cubicBezTo>
                        <a:pt x="215" y="603"/>
                        <a:pt x="216" y="603"/>
                        <a:pt x="216" y="603"/>
                      </a:cubicBezTo>
                      <a:cubicBezTo>
                        <a:pt x="218" y="604"/>
                        <a:pt x="221" y="605"/>
                        <a:pt x="223" y="610"/>
                      </a:cubicBezTo>
                      <a:cubicBezTo>
                        <a:pt x="223" y="612"/>
                        <a:pt x="223" y="612"/>
                        <a:pt x="223" y="612"/>
                      </a:cubicBezTo>
                      <a:cubicBezTo>
                        <a:pt x="224" y="614"/>
                        <a:pt x="225" y="617"/>
                        <a:pt x="227" y="620"/>
                      </a:cubicBezTo>
                      <a:cubicBezTo>
                        <a:pt x="227" y="621"/>
                        <a:pt x="227" y="622"/>
                        <a:pt x="228" y="622"/>
                      </a:cubicBezTo>
                      <a:cubicBezTo>
                        <a:pt x="229" y="624"/>
                        <a:pt x="230" y="625"/>
                        <a:pt x="230" y="627"/>
                      </a:cubicBezTo>
                      <a:cubicBezTo>
                        <a:pt x="231" y="632"/>
                        <a:pt x="225" y="637"/>
                        <a:pt x="220" y="640"/>
                      </a:cubicBezTo>
                      <a:cubicBezTo>
                        <a:pt x="219" y="640"/>
                        <a:pt x="219" y="640"/>
                        <a:pt x="219" y="640"/>
                      </a:cubicBezTo>
                      <a:cubicBezTo>
                        <a:pt x="217" y="642"/>
                        <a:pt x="213" y="644"/>
                        <a:pt x="212" y="647"/>
                      </a:cubicBezTo>
                      <a:cubicBezTo>
                        <a:pt x="212" y="648"/>
                        <a:pt x="211" y="649"/>
                        <a:pt x="211" y="650"/>
                      </a:cubicBezTo>
                      <a:cubicBezTo>
                        <a:pt x="211" y="650"/>
                        <a:pt x="211" y="651"/>
                        <a:pt x="211" y="651"/>
                      </a:cubicBezTo>
                      <a:cubicBezTo>
                        <a:pt x="210" y="651"/>
                        <a:pt x="210" y="652"/>
                        <a:pt x="210" y="652"/>
                      </a:cubicBezTo>
                      <a:cubicBezTo>
                        <a:pt x="209" y="653"/>
                        <a:pt x="209" y="654"/>
                        <a:pt x="209" y="656"/>
                      </a:cubicBezTo>
                      <a:cubicBezTo>
                        <a:pt x="208" y="656"/>
                        <a:pt x="208" y="657"/>
                        <a:pt x="208" y="657"/>
                      </a:cubicBezTo>
                      <a:cubicBezTo>
                        <a:pt x="207" y="658"/>
                        <a:pt x="207" y="658"/>
                        <a:pt x="206" y="659"/>
                      </a:cubicBezTo>
                      <a:cubicBezTo>
                        <a:pt x="205" y="661"/>
                        <a:pt x="205" y="662"/>
                        <a:pt x="205" y="663"/>
                      </a:cubicBezTo>
                      <a:cubicBezTo>
                        <a:pt x="205" y="664"/>
                        <a:pt x="205" y="664"/>
                        <a:pt x="205" y="665"/>
                      </a:cubicBezTo>
                      <a:cubicBezTo>
                        <a:pt x="204" y="669"/>
                        <a:pt x="204" y="675"/>
                        <a:pt x="201" y="679"/>
                      </a:cubicBezTo>
                      <a:cubicBezTo>
                        <a:pt x="199" y="682"/>
                        <a:pt x="196" y="686"/>
                        <a:pt x="193" y="689"/>
                      </a:cubicBezTo>
                      <a:cubicBezTo>
                        <a:pt x="191" y="691"/>
                        <a:pt x="191" y="691"/>
                        <a:pt x="191" y="691"/>
                      </a:cubicBezTo>
                      <a:cubicBezTo>
                        <a:pt x="186" y="695"/>
                        <a:pt x="184" y="700"/>
                        <a:pt x="183" y="705"/>
                      </a:cubicBezTo>
                      <a:cubicBezTo>
                        <a:pt x="183" y="706"/>
                        <a:pt x="182" y="707"/>
                        <a:pt x="182" y="707"/>
                      </a:cubicBezTo>
                      <a:cubicBezTo>
                        <a:pt x="181" y="711"/>
                        <a:pt x="179" y="716"/>
                        <a:pt x="181" y="720"/>
                      </a:cubicBezTo>
                      <a:cubicBezTo>
                        <a:pt x="182" y="722"/>
                        <a:pt x="183" y="724"/>
                        <a:pt x="183" y="726"/>
                      </a:cubicBezTo>
                      <a:cubicBezTo>
                        <a:pt x="185" y="729"/>
                        <a:pt x="186" y="731"/>
                        <a:pt x="186" y="735"/>
                      </a:cubicBezTo>
                      <a:cubicBezTo>
                        <a:pt x="186" y="736"/>
                        <a:pt x="186" y="736"/>
                        <a:pt x="186" y="736"/>
                      </a:cubicBezTo>
                      <a:cubicBezTo>
                        <a:pt x="186" y="736"/>
                        <a:pt x="185" y="736"/>
                        <a:pt x="185" y="736"/>
                      </a:cubicBezTo>
                      <a:cubicBezTo>
                        <a:pt x="185" y="736"/>
                        <a:pt x="185" y="735"/>
                        <a:pt x="185" y="734"/>
                      </a:cubicBezTo>
                      <a:cubicBezTo>
                        <a:pt x="185" y="730"/>
                        <a:pt x="183" y="726"/>
                        <a:pt x="181" y="722"/>
                      </a:cubicBezTo>
                      <a:cubicBezTo>
                        <a:pt x="179" y="720"/>
                        <a:pt x="177" y="718"/>
                        <a:pt x="174" y="718"/>
                      </a:cubicBezTo>
                      <a:cubicBezTo>
                        <a:pt x="172" y="718"/>
                        <a:pt x="170" y="718"/>
                        <a:pt x="169" y="719"/>
                      </a:cubicBezTo>
                      <a:cubicBezTo>
                        <a:pt x="164" y="722"/>
                        <a:pt x="165" y="727"/>
                        <a:pt x="165" y="730"/>
                      </a:cubicBezTo>
                      <a:cubicBezTo>
                        <a:pt x="165" y="731"/>
                        <a:pt x="165" y="731"/>
                        <a:pt x="165" y="732"/>
                      </a:cubicBezTo>
                      <a:cubicBezTo>
                        <a:pt x="165" y="733"/>
                        <a:pt x="165" y="735"/>
                        <a:pt x="165" y="736"/>
                      </a:cubicBezTo>
                      <a:cubicBezTo>
                        <a:pt x="165" y="738"/>
                        <a:pt x="164" y="741"/>
                        <a:pt x="166" y="744"/>
                      </a:cubicBezTo>
                      <a:cubicBezTo>
                        <a:pt x="167" y="748"/>
                        <a:pt x="170" y="752"/>
                        <a:pt x="172" y="755"/>
                      </a:cubicBezTo>
                      <a:cubicBezTo>
                        <a:pt x="174" y="757"/>
                        <a:pt x="175" y="759"/>
                        <a:pt x="177" y="762"/>
                      </a:cubicBezTo>
                      <a:cubicBezTo>
                        <a:pt x="179" y="765"/>
                        <a:pt x="181" y="768"/>
                        <a:pt x="183" y="770"/>
                      </a:cubicBezTo>
                      <a:cubicBezTo>
                        <a:pt x="187" y="775"/>
                        <a:pt x="190" y="779"/>
                        <a:pt x="190" y="784"/>
                      </a:cubicBezTo>
                      <a:cubicBezTo>
                        <a:pt x="190" y="784"/>
                        <a:pt x="190" y="784"/>
                        <a:pt x="190" y="784"/>
                      </a:cubicBezTo>
                      <a:cubicBezTo>
                        <a:pt x="190" y="788"/>
                        <a:pt x="190" y="794"/>
                        <a:pt x="194" y="797"/>
                      </a:cubicBezTo>
                      <a:cubicBezTo>
                        <a:pt x="196" y="798"/>
                        <a:pt x="198" y="798"/>
                        <a:pt x="199" y="798"/>
                      </a:cubicBezTo>
                      <a:cubicBezTo>
                        <a:pt x="203" y="798"/>
                        <a:pt x="207" y="795"/>
                        <a:pt x="207" y="791"/>
                      </a:cubicBezTo>
                      <a:cubicBezTo>
                        <a:pt x="207" y="787"/>
                        <a:pt x="204" y="783"/>
                        <a:pt x="202" y="780"/>
                      </a:cubicBezTo>
                      <a:cubicBezTo>
                        <a:pt x="202" y="779"/>
                        <a:pt x="201" y="779"/>
                        <a:pt x="201" y="778"/>
                      </a:cubicBezTo>
                      <a:cubicBezTo>
                        <a:pt x="199" y="775"/>
                        <a:pt x="198" y="771"/>
                        <a:pt x="197" y="767"/>
                      </a:cubicBezTo>
                      <a:cubicBezTo>
                        <a:pt x="196" y="763"/>
                        <a:pt x="196" y="761"/>
                        <a:pt x="198" y="759"/>
                      </a:cubicBezTo>
                      <a:cubicBezTo>
                        <a:pt x="200" y="757"/>
                        <a:pt x="203" y="755"/>
                        <a:pt x="206" y="755"/>
                      </a:cubicBezTo>
                      <a:cubicBezTo>
                        <a:pt x="207" y="755"/>
                        <a:pt x="207" y="755"/>
                        <a:pt x="207" y="755"/>
                      </a:cubicBezTo>
                      <a:cubicBezTo>
                        <a:pt x="209" y="755"/>
                        <a:pt x="209" y="756"/>
                        <a:pt x="210" y="757"/>
                      </a:cubicBezTo>
                      <a:cubicBezTo>
                        <a:pt x="210" y="757"/>
                        <a:pt x="210" y="757"/>
                        <a:pt x="211" y="758"/>
                      </a:cubicBezTo>
                      <a:cubicBezTo>
                        <a:pt x="211" y="759"/>
                        <a:pt x="212" y="761"/>
                        <a:pt x="215" y="762"/>
                      </a:cubicBezTo>
                      <a:cubicBezTo>
                        <a:pt x="216" y="762"/>
                        <a:pt x="218" y="763"/>
                        <a:pt x="219" y="763"/>
                      </a:cubicBezTo>
                      <a:cubicBezTo>
                        <a:pt x="220" y="763"/>
                        <a:pt x="221" y="763"/>
                        <a:pt x="222" y="763"/>
                      </a:cubicBezTo>
                      <a:cubicBezTo>
                        <a:pt x="223" y="763"/>
                        <a:pt x="225" y="765"/>
                        <a:pt x="226" y="765"/>
                      </a:cubicBezTo>
                      <a:cubicBezTo>
                        <a:pt x="227" y="766"/>
                        <a:pt x="227" y="766"/>
                        <a:pt x="227" y="766"/>
                      </a:cubicBezTo>
                      <a:cubicBezTo>
                        <a:pt x="231" y="768"/>
                        <a:pt x="235" y="773"/>
                        <a:pt x="238" y="777"/>
                      </a:cubicBezTo>
                      <a:cubicBezTo>
                        <a:pt x="239" y="778"/>
                        <a:pt x="239" y="778"/>
                        <a:pt x="239" y="778"/>
                      </a:cubicBezTo>
                      <a:cubicBezTo>
                        <a:pt x="241" y="781"/>
                        <a:pt x="243" y="785"/>
                        <a:pt x="247" y="787"/>
                      </a:cubicBezTo>
                      <a:cubicBezTo>
                        <a:pt x="248" y="788"/>
                        <a:pt x="249" y="788"/>
                        <a:pt x="250" y="788"/>
                      </a:cubicBezTo>
                      <a:cubicBezTo>
                        <a:pt x="250" y="788"/>
                        <a:pt x="251" y="788"/>
                        <a:pt x="252" y="789"/>
                      </a:cubicBezTo>
                      <a:cubicBezTo>
                        <a:pt x="253" y="789"/>
                        <a:pt x="253" y="789"/>
                        <a:pt x="253" y="789"/>
                      </a:cubicBezTo>
                      <a:cubicBezTo>
                        <a:pt x="254" y="790"/>
                        <a:pt x="256" y="791"/>
                        <a:pt x="258" y="791"/>
                      </a:cubicBezTo>
                      <a:cubicBezTo>
                        <a:pt x="259" y="791"/>
                        <a:pt x="259" y="791"/>
                        <a:pt x="259" y="791"/>
                      </a:cubicBezTo>
                      <a:cubicBezTo>
                        <a:pt x="261" y="791"/>
                        <a:pt x="263" y="790"/>
                        <a:pt x="263" y="789"/>
                      </a:cubicBezTo>
                      <a:cubicBezTo>
                        <a:pt x="266" y="786"/>
                        <a:pt x="265" y="781"/>
                        <a:pt x="265" y="777"/>
                      </a:cubicBezTo>
                      <a:cubicBezTo>
                        <a:pt x="264" y="777"/>
                        <a:pt x="264" y="776"/>
                        <a:pt x="264" y="776"/>
                      </a:cubicBezTo>
                      <a:cubicBezTo>
                        <a:pt x="264" y="774"/>
                        <a:pt x="264" y="773"/>
                        <a:pt x="264" y="772"/>
                      </a:cubicBezTo>
                      <a:cubicBezTo>
                        <a:pt x="264" y="770"/>
                        <a:pt x="264" y="768"/>
                        <a:pt x="264" y="765"/>
                      </a:cubicBezTo>
                      <a:cubicBezTo>
                        <a:pt x="263" y="763"/>
                        <a:pt x="261" y="760"/>
                        <a:pt x="259" y="758"/>
                      </a:cubicBezTo>
                      <a:cubicBezTo>
                        <a:pt x="259" y="757"/>
                        <a:pt x="258" y="756"/>
                        <a:pt x="257" y="755"/>
                      </a:cubicBezTo>
                      <a:cubicBezTo>
                        <a:pt x="255" y="753"/>
                        <a:pt x="255" y="752"/>
                        <a:pt x="256" y="749"/>
                      </a:cubicBezTo>
                      <a:cubicBezTo>
                        <a:pt x="256" y="749"/>
                        <a:pt x="256" y="748"/>
                        <a:pt x="256" y="747"/>
                      </a:cubicBezTo>
                      <a:cubicBezTo>
                        <a:pt x="257" y="746"/>
                        <a:pt x="257" y="746"/>
                        <a:pt x="257" y="746"/>
                      </a:cubicBezTo>
                      <a:cubicBezTo>
                        <a:pt x="257" y="746"/>
                        <a:pt x="257" y="746"/>
                        <a:pt x="258" y="746"/>
                      </a:cubicBezTo>
                      <a:cubicBezTo>
                        <a:pt x="258" y="746"/>
                        <a:pt x="258" y="746"/>
                        <a:pt x="258" y="746"/>
                      </a:cubicBezTo>
                      <a:cubicBezTo>
                        <a:pt x="259" y="746"/>
                        <a:pt x="260" y="747"/>
                        <a:pt x="261" y="748"/>
                      </a:cubicBezTo>
                      <a:cubicBezTo>
                        <a:pt x="261" y="749"/>
                        <a:pt x="262" y="750"/>
                        <a:pt x="263" y="751"/>
                      </a:cubicBezTo>
                      <a:cubicBezTo>
                        <a:pt x="263" y="752"/>
                        <a:pt x="264" y="752"/>
                        <a:pt x="264" y="753"/>
                      </a:cubicBezTo>
                      <a:cubicBezTo>
                        <a:pt x="265" y="753"/>
                        <a:pt x="266" y="754"/>
                        <a:pt x="267" y="755"/>
                      </a:cubicBezTo>
                      <a:cubicBezTo>
                        <a:pt x="270" y="756"/>
                        <a:pt x="271" y="757"/>
                        <a:pt x="273" y="759"/>
                      </a:cubicBezTo>
                      <a:cubicBezTo>
                        <a:pt x="275" y="760"/>
                        <a:pt x="276" y="762"/>
                        <a:pt x="278" y="763"/>
                      </a:cubicBezTo>
                      <a:cubicBezTo>
                        <a:pt x="279" y="765"/>
                        <a:pt x="280" y="766"/>
                        <a:pt x="282" y="768"/>
                      </a:cubicBezTo>
                      <a:cubicBezTo>
                        <a:pt x="283" y="770"/>
                        <a:pt x="286" y="772"/>
                        <a:pt x="289" y="772"/>
                      </a:cubicBezTo>
                      <a:cubicBezTo>
                        <a:pt x="290" y="772"/>
                        <a:pt x="292" y="771"/>
                        <a:pt x="293" y="770"/>
                      </a:cubicBezTo>
                      <a:cubicBezTo>
                        <a:pt x="294" y="771"/>
                        <a:pt x="295" y="772"/>
                        <a:pt x="296" y="772"/>
                      </a:cubicBezTo>
                      <a:cubicBezTo>
                        <a:pt x="298" y="772"/>
                        <a:pt x="299" y="773"/>
                        <a:pt x="301" y="773"/>
                      </a:cubicBezTo>
                      <a:cubicBezTo>
                        <a:pt x="302" y="773"/>
                        <a:pt x="303" y="772"/>
                        <a:pt x="305" y="772"/>
                      </a:cubicBezTo>
                      <a:cubicBezTo>
                        <a:pt x="306" y="772"/>
                        <a:pt x="306" y="772"/>
                        <a:pt x="306" y="772"/>
                      </a:cubicBezTo>
                      <a:cubicBezTo>
                        <a:pt x="307" y="772"/>
                        <a:pt x="309" y="772"/>
                        <a:pt x="310" y="771"/>
                      </a:cubicBezTo>
                      <a:cubicBezTo>
                        <a:pt x="311" y="771"/>
                        <a:pt x="311" y="771"/>
                        <a:pt x="311" y="771"/>
                      </a:cubicBezTo>
                      <a:cubicBezTo>
                        <a:pt x="313" y="771"/>
                        <a:pt x="314" y="770"/>
                        <a:pt x="316" y="768"/>
                      </a:cubicBezTo>
                      <a:cubicBezTo>
                        <a:pt x="318" y="767"/>
                        <a:pt x="320" y="765"/>
                        <a:pt x="321" y="763"/>
                      </a:cubicBezTo>
                      <a:cubicBezTo>
                        <a:pt x="322" y="760"/>
                        <a:pt x="322" y="758"/>
                        <a:pt x="321" y="755"/>
                      </a:cubicBezTo>
                      <a:cubicBezTo>
                        <a:pt x="321" y="754"/>
                        <a:pt x="321" y="754"/>
                        <a:pt x="321" y="754"/>
                      </a:cubicBezTo>
                      <a:cubicBezTo>
                        <a:pt x="322" y="754"/>
                        <a:pt x="322" y="754"/>
                        <a:pt x="323" y="754"/>
                      </a:cubicBezTo>
                      <a:cubicBezTo>
                        <a:pt x="324" y="755"/>
                        <a:pt x="326" y="755"/>
                        <a:pt x="328" y="755"/>
                      </a:cubicBezTo>
                      <a:cubicBezTo>
                        <a:pt x="331" y="755"/>
                        <a:pt x="333" y="754"/>
                        <a:pt x="335" y="752"/>
                      </a:cubicBezTo>
                      <a:cubicBezTo>
                        <a:pt x="336" y="751"/>
                        <a:pt x="337" y="750"/>
                        <a:pt x="338" y="750"/>
                      </a:cubicBezTo>
                      <a:cubicBezTo>
                        <a:pt x="339" y="750"/>
                        <a:pt x="339" y="750"/>
                        <a:pt x="339" y="750"/>
                      </a:cubicBezTo>
                      <a:cubicBezTo>
                        <a:pt x="340" y="751"/>
                        <a:pt x="340" y="751"/>
                        <a:pt x="340" y="751"/>
                      </a:cubicBezTo>
                      <a:cubicBezTo>
                        <a:pt x="342" y="752"/>
                        <a:pt x="343" y="753"/>
                        <a:pt x="345" y="753"/>
                      </a:cubicBezTo>
                      <a:cubicBezTo>
                        <a:pt x="346" y="753"/>
                        <a:pt x="347" y="752"/>
                        <a:pt x="348" y="752"/>
                      </a:cubicBezTo>
                      <a:cubicBezTo>
                        <a:pt x="351" y="750"/>
                        <a:pt x="353" y="746"/>
                        <a:pt x="353" y="744"/>
                      </a:cubicBezTo>
                      <a:cubicBezTo>
                        <a:pt x="353" y="741"/>
                        <a:pt x="353" y="738"/>
                        <a:pt x="353" y="735"/>
                      </a:cubicBezTo>
                      <a:cubicBezTo>
                        <a:pt x="352" y="733"/>
                        <a:pt x="352" y="730"/>
                        <a:pt x="352" y="728"/>
                      </a:cubicBezTo>
                      <a:cubicBezTo>
                        <a:pt x="352" y="728"/>
                        <a:pt x="353" y="728"/>
                        <a:pt x="353" y="728"/>
                      </a:cubicBezTo>
                      <a:cubicBezTo>
                        <a:pt x="354" y="728"/>
                        <a:pt x="356" y="728"/>
                        <a:pt x="360" y="729"/>
                      </a:cubicBezTo>
                      <a:cubicBezTo>
                        <a:pt x="362" y="730"/>
                        <a:pt x="365" y="731"/>
                        <a:pt x="368" y="731"/>
                      </a:cubicBezTo>
                      <a:cubicBezTo>
                        <a:pt x="369" y="731"/>
                        <a:pt x="371" y="730"/>
                        <a:pt x="373" y="730"/>
                      </a:cubicBezTo>
                      <a:cubicBezTo>
                        <a:pt x="375" y="730"/>
                        <a:pt x="377" y="730"/>
                        <a:pt x="378" y="730"/>
                      </a:cubicBezTo>
                      <a:cubicBezTo>
                        <a:pt x="380" y="730"/>
                        <a:pt x="381" y="730"/>
                        <a:pt x="382" y="730"/>
                      </a:cubicBezTo>
                      <a:cubicBezTo>
                        <a:pt x="383" y="730"/>
                        <a:pt x="384" y="731"/>
                        <a:pt x="385" y="731"/>
                      </a:cubicBezTo>
                      <a:cubicBezTo>
                        <a:pt x="386" y="731"/>
                        <a:pt x="386" y="731"/>
                        <a:pt x="387" y="731"/>
                      </a:cubicBezTo>
                      <a:cubicBezTo>
                        <a:pt x="388" y="730"/>
                        <a:pt x="388" y="730"/>
                        <a:pt x="389" y="730"/>
                      </a:cubicBezTo>
                      <a:cubicBezTo>
                        <a:pt x="389" y="730"/>
                        <a:pt x="390" y="730"/>
                        <a:pt x="391" y="731"/>
                      </a:cubicBezTo>
                      <a:cubicBezTo>
                        <a:pt x="391" y="731"/>
                        <a:pt x="392" y="731"/>
                        <a:pt x="393" y="731"/>
                      </a:cubicBezTo>
                      <a:cubicBezTo>
                        <a:pt x="394" y="731"/>
                        <a:pt x="396" y="731"/>
                        <a:pt x="397" y="731"/>
                      </a:cubicBezTo>
                      <a:cubicBezTo>
                        <a:pt x="398" y="731"/>
                        <a:pt x="399" y="731"/>
                        <a:pt x="400" y="731"/>
                      </a:cubicBezTo>
                      <a:cubicBezTo>
                        <a:pt x="401" y="731"/>
                        <a:pt x="402" y="730"/>
                        <a:pt x="404" y="730"/>
                      </a:cubicBezTo>
                      <a:cubicBezTo>
                        <a:pt x="405" y="729"/>
                        <a:pt x="405" y="729"/>
                        <a:pt x="405" y="729"/>
                      </a:cubicBezTo>
                      <a:cubicBezTo>
                        <a:pt x="406" y="729"/>
                        <a:pt x="406" y="729"/>
                        <a:pt x="406" y="729"/>
                      </a:cubicBezTo>
                      <a:cubicBezTo>
                        <a:pt x="407" y="728"/>
                        <a:pt x="408" y="726"/>
                        <a:pt x="409" y="724"/>
                      </a:cubicBezTo>
                      <a:cubicBezTo>
                        <a:pt x="409" y="723"/>
                        <a:pt x="410" y="722"/>
                        <a:pt x="410" y="721"/>
                      </a:cubicBezTo>
                      <a:cubicBezTo>
                        <a:pt x="410" y="719"/>
                        <a:pt x="411" y="717"/>
                        <a:pt x="412" y="716"/>
                      </a:cubicBezTo>
                      <a:cubicBezTo>
                        <a:pt x="413" y="713"/>
                        <a:pt x="416" y="712"/>
                        <a:pt x="419" y="711"/>
                      </a:cubicBezTo>
                      <a:cubicBezTo>
                        <a:pt x="422" y="710"/>
                        <a:pt x="424" y="709"/>
                        <a:pt x="426" y="707"/>
                      </a:cubicBezTo>
                      <a:cubicBezTo>
                        <a:pt x="428" y="705"/>
                        <a:pt x="429" y="704"/>
                        <a:pt x="430" y="702"/>
                      </a:cubicBezTo>
                      <a:cubicBezTo>
                        <a:pt x="432" y="699"/>
                        <a:pt x="434" y="696"/>
                        <a:pt x="439" y="693"/>
                      </a:cubicBezTo>
                      <a:cubicBezTo>
                        <a:pt x="445" y="691"/>
                        <a:pt x="449" y="687"/>
                        <a:pt x="452" y="679"/>
                      </a:cubicBezTo>
                      <a:cubicBezTo>
                        <a:pt x="453" y="677"/>
                        <a:pt x="454" y="675"/>
                        <a:pt x="454" y="673"/>
                      </a:cubicBezTo>
                      <a:cubicBezTo>
                        <a:pt x="456" y="669"/>
                        <a:pt x="457" y="665"/>
                        <a:pt x="460" y="662"/>
                      </a:cubicBezTo>
                      <a:cubicBezTo>
                        <a:pt x="465" y="655"/>
                        <a:pt x="470" y="651"/>
                        <a:pt x="473" y="649"/>
                      </a:cubicBezTo>
                      <a:cubicBezTo>
                        <a:pt x="475" y="649"/>
                        <a:pt x="477" y="648"/>
                        <a:pt x="479" y="648"/>
                      </a:cubicBezTo>
                      <a:cubicBezTo>
                        <a:pt x="481" y="648"/>
                        <a:pt x="481" y="648"/>
                        <a:pt x="481" y="648"/>
                      </a:cubicBezTo>
                      <a:cubicBezTo>
                        <a:pt x="484" y="648"/>
                        <a:pt x="487" y="648"/>
                        <a:pt x="489" y="645"/>
                      </a:cubicBezTo>
                      <a:cubicBezTo>
                        <a:pt x="490" y="644"/>
                        <a:pt x="490" y="643"/>
                        <a:pt x="491" y="643"/>
                      </a:cubicBezTo>
                      <a:cubicBezTo>
                        <a:pt x="492" y="641"/>
                        <a:pt x="493" y="639"/>
                        <a:pt x="495" y="637"/>
                      </a:cubicBezTo>
                      <a:cubicBezTo>
                        <a:pt x="496" y="637"/>
                        <a:pt x="497" y="636"/>
                        <a:pt x="498" y="636"/>
                      </a:cubicBezTo>
                      <a:cubicBezTo>
                        <a:pt x="500" y="635"/>
                        <a:pt x="502" y="634"/>
                        <a:pt x="503" y="631"/>
                      </a:cubicBezTo>
                      <a:cubicBezTo>
                        <a:pt x="506" y="626"/>
                        <a:pt x="502" y="618"/>
                        <a:pt x="499" y="613"/>
                      </a:cubicBezTo>
                      <a:cubicBezTo>
                        <a:pt x="498" y="612"/>
                        <a:pt x="498" y="611"/>
                        <a:pt x="497" y="610"/>
                      </a:cubicBezTo>
                      <a:cubicBezTo>
                        <a:pt x="497" y="608"/>
                        <a:pt x="495" y="606"/>
                        <a:pt x="494" y="604"/>
                      </a:cubicBezTo>
                      <a:cubicBezTo>
                        <a:pt x="493" y="602"/>
                        <a:pt x="491" y="600"/>
                        <a:pt x="490" y="598"/>
                      </a:cubicBezTo>
                      <a:cubicBezTo>
                        <a:pt x="490" y="596"/>
                        <a:pt x="489" y="595"/>
                        <a:pt x="490" y="594"/>
                      </a:cubicBezTo>
                      <a:cubicBezTo>
                        <a:pt x="490" y="593"/>
                        <a:pt x="491" y="593"/>
                        <a:pt x="493" y="592"/>
                      </a:cubicBezTo>
                      <a:cubicBezTo>
                        <a:pt x="494" y="592"/>
                        <a:pt x="496" y="591"/>
                        <a:pt x="498" y="589"/>
                      </a:cubicBezTo>
                      <a:cubicBezTo>
                        <a:pt x="499" y="587"/>
                        <a:pt x="500" y="585"/>
                        <a:pt x="501" y="582"/>
                      </a:cubicBezTo>
                      <a:cubicBezTo>
                        <a:pt x="501" y="581"/>
                        <a:pt x="502" y="580"/>
                        <a:pt x="502" y="579"/>
                      </a:cubicBezTo>
                      <a:cubicBezTo>
                        <a:pt x="503" y="576"/>
                        <a:pt x="505" y="575"/>
                        <a:pt x="506" y="574"/>
                      </a:cubicBezTo>
                      <a:cubicBezTo>
                        <a:pt x="507" y="574"/>
                        <a:pt x="508" y="573"/>
                        <a:pt x="509" y="572"/>
                      </a:cubicBezTo>
                      <a:cubicBezTo>
                        <a:pt x="512" y="570"/>
                        <a:pt x="512" y="568"/>
                        <a:pt x="513" y="565"/>
                      </a:cubicBezTo>
                      <a:cubicBezTo>
                        <a:pt x="513" y="564"/>
                        <a:pt x="513" y="563"/>
                        <a:pt x="514" y="561"/>
                      </a:cubicBezTo>
                      <a:cubicBezTo>
                        <a:pt x="515" y="560"/>
                        <a:pt x="516" y="559"/>
                        <a:pt x="517" y="558"/>
                      </a:cubicBezTo>
                      <a:cubicBezTo>
                        <a:pt x="519" y="556"/>
                        <a:pt x="519" y="556"/>
                        <a:pt x="519" y="556"/>
                      </a:cubicBezTo>
                      <a:cubicBezTo>
                        <a:pt x="518" y="554"/>
                        <a:pt x="518" y="554"/>
                        <a:pt x="518" y="554"/>
                      </a:cubicBezTo>
                      <a:cubicBezTo>
                        <a:pt x="517" y="552"/>
                        <a:pt x="515" y="551"/>
                        <a:pt x="514" y="549"/>
                      </a:cubicBezTo>
                      <a:cubicBezTo>
                        <a:pt x="513" y="548"/>
                        <a:pt x="512" y="547"/>
                        <a:pt x="510" y="545"/>
                      </a:cubicBezTo>
                      <a:cubicBezTo>
                        <a:pt x="509" y="542"/>
                        <a:pt x="507" y="539"/>
                        <a:pt x="504" y="538"/>
                      </a:cubicBezTo>
                      <a:cubicBezTo>
                        <a:pt x="503" y="537"/>
                        <a:pt x="501" y="536"/>
                        <a:pt x="499" y="536"/>
                      </a:cubicBezTo>
                      <a:cubicBezTo>
                        <a:pt x="498" y="536"/>
                        <a:pt x="496" y="536"/>
                        <a:pt x="495" y="537"/>
                      </a:cubicBezTo>
                      <a:cubicBezTo>
                        <a:pt x="494" y="537"/>
                        <a:pt x="494" y="537"/>
                        <a:pt x="493" y="537"/>
                      </a:cubicBezTo>
                      <a:cubicBezTo>
                        <a:pt x="492" y="537"/>
                        <a:pt x="492" y="537"/>
                        <a:pt x="492" y="537"/>
                      </a:cubicBezTo>
                      <a:cubicBezTo>
                        <a:pt x="489" y="537"/>
                        <a:pt x="487" y="537"/>
                        <a:pt x="485" y="536"/>
                      </a:cubicBezTo>
                      <a:cubicBezTo>
                        <a:pt x="484" y="536"/>
                        <a:pt x="484" y="536"/>
                        <a:pt x="484" y="536"/>
                      </a:cubicBezTo>
                      <a:cubicBezTo>
                        <a:pt x="482" y="535"/>
                        <a:pt x="480" y="533"/>
                        <a:pt x="478" y="531"/>
                      </a:cubicBezTo>
                      <a:cubicBezTo>
                        <a:pt x="476" y="529"/>
                        <a:pt x="474" y="526"/>
                        <a:pt x="471" y="525"/>
                      </a:cubicBezTo>
                      <a:cubicBezTo>
                        <a:pt x="468" y="524"/>
                        <a:pt x="466" y="524"/>
                        <a:pt x="464" y="523"/>
                      </a:cubicBezTo>
                      <a:cubicBezTo>
                        <a:pt x="461" y="523"/>
                        <a:pt x="460" y="523"/>
                        <a:pt x="458" y="521"/>
                      </a:cubicBezTo>
                      <a:cubicBezTo>
                        <a:pt x="455" y="515"/>
                        <a:pt x="452" y="510"/>
                        <a:pt x="443" y="510"/>
                      </a:cubicBezTo>
                      <a:cubicBezTo>
                        <a:pt x="441" y="510"/>
                        <a:pt x="441" y="510"/>
                        <a:pt x="441" y="510"/>
                      </a:cubicBezTo>
                      <a:cubicBezTo>
                        <a:pt x="440" y="510"/>
                        <a:pt x="439" y="510"/>
                        <a:pt x="437" y="510"/>
                      </a:cubicBezTo>
                      <a:cubicBezTo>
                        <a:pt x="433" y="510"/>
                        <a:pt x="428" y="510"/>
                        <a:pt x="424" y="513"/>
                      </a:cubicBezTo>
                      <a:cubicBezTo>
                        <a:pt x="422" y="516"/>
                        <a:pt x="421" y="519"/>
                        <a:pt x="421" y="521"/>
                      </a:cubicBezTo>
                      <a:cubicBezTo>
                        <a:pt x="421" y="522"/>
                        <a:pt x="421" y="522"/>
                        <a:pt x="421" y="523"/>
                      </a:cubicBezTo>
                      <a:cubicBezTo>
                        <a:pt x="420" y="526"/>
                        <a:pt x="417" y="530"/>
                        <a:pt x="415" y="531"/>
                      </a:cubicBezTo>
                      <a:cubicBezTo>
                        <a:pt x="414" y="532"/>
                        <a:pt x="413" y="532"/>
                        <a:pt x="411" y="532"/>
                      </a:cubicBezTo>
                      <a:cubicBezTo>
                        <a:pt x="410" y="533"/>
                        <a:pt x="408" y="533"/>
                        <a:pt x="406" y="533"/>
                      </a:cubicBezTo>
                      <a:cubicBezTo>
                        <a:pt x="406" y="534"/>
                        <a:pt x="405" y="534"/>
                        <a:pt x="405" y="534"/>
                      </a:cubicBezTo>
                      <a:cubicBezTo>
                        <a:pt x="404" y="534"/>
                        <a:pt x="403" y="534"/>
                        <a:pt x="402" y="533"/>
                      </a:cubicBezTo>
                      <a:cubicBezTo>
                        <a:pt x="401" y="533"/>
                        <a:pt x="401" y="533"/>
                        <a:pt x="400" y="533"/>
                      </a:cubicBezTo>
                      <a:cubicBezTo>
                        <a:pt x="398" y="533"/>
                        <a:pt x="397" y="532"/>
                        <a:pt x="396" y="531"/>
                      </a:cubicBezTo>
                      <a:cubicBezTo>
                        <a:pt x="395" y="531"/>
                        <a:pt x="395" y="530"/>
                        <a:pt x="395" y="530"/>
                      </a:cubicBezTo>
                      <a:cubicBezTo>
                        <a:pt x="392" y="528"/>
                        <a:pt x="390" y="528"/>
                        <a:pt x="388" y="528"/>
                      </a:cubicBezTo>
                      <a:cubicBezTo>
                        <a:pt x="387" y="528"/>
                        <a:pt x="386" y="528"/>
                        <a:pt x="385" y="528"/>
                      </a:cubicBezTo>
                      <a:cubicBezTo>
                        <a:pt x="384" y="528"/>
                        <a:pt x="382" y="528"/>
                        <a:pt x="381" y="528"/>
                      </a:cubicBezTo>
                      <a:cubicBezTo>
                        <a:pt x="380" y="528"/>
                        <a:pt x="378" y="528"/>
                        <a:pt x="377" y="527"/>
                      </a:cubicBezTo>
                      <a:cubicBezTo>
                        <a:pt x="376" y="527"/>
                        <a:pt x="375" y="527"/>
                        <a:pt x="375" y="526"/>
                      </a:cubicBezTo>
                      <a:cubicBezTo>
                        <a:pt x="373" y="526"/>
                        <a:pt x="371" y="525"/>
                        <a:pt x="369" y="525"/>
                      </a:cubicBezTo>
                      <a:cubicBezTo>
                        <a:pt x="370" y="525"/>
                        <a:pt x="371" y="525"/>
                        <a:pt x="372" y="525"/>
                      </a:cubicBezTo>
                      <a:cubicBezTo>
                        <a:pt x="374" y="524"/>
                        <a:pt x="377" y="522"/>
                        <a:pt x="379" y="521"/>
                      </a:cubicBezTo>
                      <a:cubicBezTo>
                        <a:pt x="380" y="520"/>
                        <a:pt x="382" y="519"/>
                        <a:pt x="383" y="518"/>
                      </a:cubicBezTo>
                      <a:cubicBezTo>
                        <a:pt x="384" y="518"/>
                        <a:pt x="386" y="517"/>
                        <a:pt x="387" y="517"/>
                      </a:cubicBezTo>
                      <a:cubicBezTo>
                        <a:pt x="390" y="516"/>
                        <a:pt x="393" y="515"/>
                        <a:pt x="395" y="513"/>
                      </a:cubicBezTo>
                      <a:cubicBezTo>
                        <a:pt x="398" y="511"/>
                        <a:pt x="398" y="508"/>
                        <a:pt x="399" y="505"/>
                      </a:cubicBezTo>
                      <a:cubicBezTo>
                        <a:pt x="399" y="503"/>
                        <a:pt x="400" y="502"/>
                        <a:pt x="400" y="500"/>
                      </a:cubicBezTo>
                      <a:cubicBezTo>
                        <a:pt x="402" y="498"/>
                        <a:pt x="405" y="494"/>
                        <a:pt x="409" y="491"/>
                      </a:cubicBezTo>
                      <a:cubicBezTo>
                        <a:pt x="411" y="489"/>
                        <a:pt x="414" y="488"/>
                        <a:pt x="416" y="488"/>
                      </a:cubicBezTo>
                      <a:cubicBezTo>
                        <a:pt x="417" y="488"/>
                        <a:pt x="418" y="488"/>
                        <a:pt x="420" y="488"/>
                      </a:cubicBezTo>
                      <a:cubicBezTo>
                        <a:pt x="420" y="489"/>
                        <a:pt x="420" y="489"/>
                        <a:pt x="420" y="489"/>
                      </a:cubicBezTo>
                      <a:cubicBezTo>
                        <a:pt x="423" y="489"/>
                        <a:pt x="425" y="489"/>
                        <a:pt x="428" y="489"/>
                      </a:cubicBezTo>
                      <a:cubicBezTo>
                        <a:pt x="430" y="489"/>
                        <a:pt x="432" y="489"/>
                        <a:pt x="434" y="488"/>
                      </a:cubicBezTo>
                      <a:cubicBezTo>
                        <a:pt x="436" y="488"/>
                        <a:pt x="438" y="486"/>
                        <a:pt x="440" y="485"/>
                      </a:cubicBezTo>
                      <a:cubicBezTo>
                        <a:pt x="441" y="485"/>
                        <a:pt x="442" y="484"/>
                        <a:pt x="443" y="484"/>
                      </a:cubicBezTo>
                      <a:cubicBezTo>
                        <a:pt x="448" y="481"/>
                        <a:pt x="457" y="477"/>
                        <a:pt x="456" y="468"/>
                      </a:cubicBezTo>
                      <a:cubicBezTo>
                        <a:pt x="456" y="463"/>
                        <a:pt x="451" y="459"/>
                        <a:pt x="444" y="458"/>
                      </a:cubicBezTo>
                      <a:cubicBezTo>
                        <a:pt x="442" y="458"/>
                        <a:pt x="441" y="457"/>
                        <a:pt x="439" y="455"/>
                      </a:cubicBezTo>
                      <a:cubicBezTo>
                        <a:pt x="437" y="454"/>
                        <a:pt x="436" y="453"/>
                        <a:pt x="433" y="452"/>
                      </a:cubicBezTo>
                      <a:cubicBezTo>
                        <a:pt x="432" y="452"/>
                        <a:pt x="432" y="452"/>
                        <a:pt x="432" y="452"/>
                      </a:cubicBezTo>
                      <a:cubicBezTo>
                        <a:pt x="431" y="452"/>
                        <a:pt x="430" y="452"/>
                        <a:pt x="430" y="452"/>
                      </a:cubicBezTo>
                      <a:cubicBezTo>
                        <a:pt x="430" y="452"/>
                        <a:pt x="430" y="451"/>
                        <a:pt x="430" y="451"/>
                      </a:cubicBezTo>
                      <a:cubicBezTo>
                        <a:pt x="430" y="450"/>
                        <a:pt x="431" y="449"/>
                        <a:pt x="431" y="449"/>
                      </a:cubicBezTo>
                      <a:cubicBezTo>
                        <a:pt x="431" y="447"/>
                        <a:pt x="432" y="445"/>
                        <a:pt x="432" y="443"/>
                      </a:cubicBezTo>
                      <a:cubicBezTo>
                        <a:pt x="432" y="441"/>
                        <a:pt x="431" y="439"/>
                        <a:pt x="430" y="437"/>
                      </a:cubicBezTo>
                      <a:cubicBezTo>
                        <a:pt x="429" y="435"/>
                        <a:pt x="428" y="434"/>
                        <a:pt x="426" y="433"/>
                      </a:cubicBezTo>
                      <a:cubicBezTo>
                        <a:pt x="437" y="430"/>
                        <a:pt x="448" y="427"/>
                        <a:pt x="453" y="414"/>
                      </a:cubicBezTo>
                      <a:cubicBezTo>
                        <a:pt x="456" y="409"/>
                        <a:pt x="458" y="404"/>
                        <a:pt x="462" y="399"/>
                      </a:cubicBezTo>
                      <a:cubicBezTo>
                        <a:pt x="463" y="398"/>
                        <a:pt x="463" y="398"/>
                        <a:pt x="463" y="398"/>
                      </a:cubicBezTo>
                      <a:cubicBezTo>
                        <a:pt x="467" y="393"/>
                        <a:pt x="471" y="388"/>
                        <a:pt x="470" y="381"/>
                      </a:cubicBezTo>
                      <a:cubicBezTo>
                        <a:pt x="470" y="380"/>
                        <a:pt x="470" y="380"/>
                        <a:pt x="470" y="380"/>
                      </a:cubicBezTo>
                      <a:cubicBezTo>
                        <a:pt x="470" y="380"/>
                        <a:pt x="470" y="379"/>
                        <a:pt x="469" y="378"/>
                      </a:cubicBezTo>
                      <a:cubicBezTo>
                        <a:pt x="471" y="377"/>
                        <a:pt x="473" y="375"/>
                        <a:pt x="475" y="374"/>
                      </a:cubicBezTo>
                      <a:cubicBezTo>
                        <a:pt x="478" y="371"/>
                        <a:pt x="481" y="369"/>
                        <a:pt x="484" y="366"/>
                      </a:cubicBezTo>
                      <a:cubicBezTo>
                        <a:pt x="486" y="363"/>
                        <a:pt x="488" y="360"/>
                        <a:pt x="490" y="357"/>
                      </a:cubicBezTo>
                      <a:cubicBezTo>
                        <a:pt x="491" y="355"/>
                        <a:pt x="492" y="353"/>
                        <a:pt x="492" y="351"/>
                      </a:cubicBezTo>
                      <a:cubicBezTo>
                        <a:pt x="493" y="349"/>
                        <a:pt x="493" y="348"/>
                        <a:pt x="494" y="347"/>
                      </a:cubicBezTo>
                      <a:cubicBezTo>
                        <a:pt x="495" y="344"/>
                        <a:pt x="496" y="340"/>
                        <a:pt x="496" y="336"/>
                      </a:cubicBezTo>
                      <a:cubicBezTo>
                        <a:pt x="496" y="335"/>
                        <a:pt x="495" y="334"/>
                        <a:pt x="495" y="333"/>
                      </a:cubicBezTo>
                      <a:cubicBezTo>
                        <a:pt x="495" y="333"/>
                        <a:pt x="495" y="332"/>
                        <a:pt x="495" y="332"/>
                      </a:cubicBezTo>
                      <a:cubicBezTo>
                        <a:pt x="495" y="331"/>
                        <a:pt x="495" y="330"/>
                        <a:pt x="496" y="330"/>
                      </a:cubicBezTo>
                      <a:cubicBezTo>
                        <a:pt x="496" y="329"/>
                        <a:pt x="496" y="329"/>
                        <a:pt x="497" y="328"/>
                      </a:cubicBezTo>
                      <a:cubicBezTo>
                        <a:pt x="499" y="325"/>
                        <a:pt x="500" y="322"/>
                        <a:pt x="502" y="318"/>
                      </a:cubicBezTo>
                      <a:cubicBezTo>
                        <a:pt x="503" y="315"/>
                        <a:pt x="505" y="311"/>
                        <a:pt x="507" y="308"/>
                      </a:cubicBezTo>
                      <a:cubicBezTo>
                        <a:pt x="509" y="305"/>
                        <a:pt x="509" y="303"/>
                        <a:pt x="508" y="300"/>
                      </a:cubicBezTo>
                      <a:cubicBezTo>
                        <a:pt x="507" y="300"/>
                        <a:pt x="507" y="299"/>
                        <a:pt x="507" y="298"/>
                      </a:cubicBezTo>
                      <a:cubicBezTo>
                        <a:pt x="506" y="290"/>
                        <a:pt x="509" y="282"/>
                        <a:pt x="512" y="274"/>
                      </a:cubicBezTo>
                      <a:cubicBezTo>
                        <a:pt x="512" y="273"/>
                        <a:pt x="512" y="273"/>
                        <a:pt x="512" y="273"/>
                      </a:cubicBezTo>
                      <a:cubicBezTo>
                        <a:pt x="515" y="265"/>
                        <a:pt x="518" y="260"/>
                        <a:pt x="521" y="256"/>
                      </a:cubicBezTo>
                      <a:cubicBezTo>
                        <a:pt x="523" y="255"/>
                        <a:pt x="524" y="253"/>
                        <a:pt x="526" y="252"/>
                      </a:cubicBezTo>
                      <a:cubicBezTo>
                        <a:pt x="529" y="248"/>
                        <a:pt x="533" y="245"/>
                        <a:pt x="535" y="240"/>
                      </a:cubicBezTo>
                      <a:cubicBezTo>
                        <a:pt x="539" y="235"/>
                        <a:pt x="538" y="232"/>
                        <a:pt x="536" y="228"/>
                      </a:cubicBezTo>
                      <a:close/>
                      <a:moveTo>
                        <a:pt x="281" y="197"/>
                      </a:moveTo>
                      <a:cubicBezTo>
                        <a:pt x="281" y="197"/>
                        <a:pt x="282" y="197"/>
                        <a:pt x="283" y="197"/>
                      </a:cubicBezTo>
                      <a:cubicBezTo>
                        <a:pt x="284" y="197"/>
                        <a:pt x="286" y="196"/>
                        <a:pt x="287" y="196"/>
                      </a:cubicBezTo>
                      <a:cubicBezTo>
                        <a:pt x="288" y="195"/>
                        <a:pt x="288" y="195"/>
                        <a:pt x="289" y="195"/>
                      </a:cubicBezTo>
                      <a:cubicBezTo>
                        <a:pt x="289" y="195"/>
                        <a:pt x="290" y="195"/>
                        <a:pt x="290" y="195"/>
                      </a:cubicBezTo>
                      <a:cubicBezTo>
                        <a:pt x="290" y="195"/>
                        <a:pt x="291" y="195"/>
                        <a:pt x="291" y="195"/>
                      </a:cubicBezTo>
                      <a:cubicBezTo>
                        <a:pt x="290" y="196"/>
                        <a:pt x="289" y="197"/>
                        <a:pt x="287" y="198"/>
                      </a:cubicBezTo>
                      <a:cubicBezTo>
                        <a:pt x="287" y="198"/>
                        <a:pt x="285" y="199"/>
                        <a:pt x="285" y="199"/>
                      </a:cubicBezTo>
                      <a:cubicBezTo>
                        <a:pt x="285" y="199"/>
                        <a:pt x="285" y="199"/>
                        <a:pt x="284" y="199"/>
                      </a:cubicBezTo>
                      <a:cubicBezTo>
                        <a:pt x="283" y="199"/>
                        <a:pt x="282" y="198"/>
                        <a:pt x="281" y="198"/>
                      </a:cubicBezTo>
                      <a:cubicBezTo>
                        <a:pt x="280" y="198"/>
                        <a:pt x="280" y="197"/>
                        <a:pt x="279" y="197"/>
                      </a:cubicBezTo>
                      <a:cubicBezTo>
                        <a:pt x="280" y="197"/>
                        <a:pt x="280" y="197"/>
                        <a:pt x="281" y="197"/>
                      </a:cubicBezTo>
                      <a:close/>
                      <a:moveTo>
                        <a:pt x="74" y="263"/>
                      </a:moveTo>
                      <a:cubicBezTo>
                        <a:pt x="73" y="261"/>
                        <a:pt x="73" y="258"/>
                        <a:pt x="75" y="255"/>
                      </a:cubicBezTo>
                      <a:cubicBezTo>
                        <a:pt x="75" y="254"/>
                        <a:pt x="75" y="254"/>
                        <a:pt x="75" y="254"/>
                      </a:cubicBezTo>
                      <a:cubicBezTo>
                        <a:pt x="75" y="255"/>
                        <a:pt x="75" y="255"/>
                        <a:pt x="75" y="255"/>
                      </a:cubicBezTo>
                      <a:cubicBezTo>
                        <a:pt x="75" y="256"/>
                        <a:pt x="75" y="257"/>
                        <a:pt x="75" y="257"/>
                      </a:cubicBezTo>
                      <a:cubicBezTo>
                        <a:pt x="75" y="258"/>
                        <a:pt x="75" y="258"/>
                        <a:pt x="75" y="258"/>
                      </a:cubicBezTo>
                      <a:cubicBezTo>
                        <a:pt x="75" y="260"/>
                        <a:pt x="74" y="262"/>
                        <a:pt x="76" y="264"/>
                      </a:cubicBezTo>
                      <a:cubicBezTo>
                        <a:pt x="75" y="264"/>
                        <a:pt x="74" y="263"/>
                        <a:pt x="74" y="263"/>
                      </a:cubicBezTo>
                      <a:close/>
                      <a:moveTo>
                        <a:pt x="64" y="428"/>
                      </a:moveTo>
                      <a:cubicBezTo>
                        <a:pt x="64" y="428"/>
                        <a:pt x="63" y="428"/>
                        <a:pt x="63" y="428"/>
                      </a:cubicBezTo>
                      <a:cubicBezTo>
                        <a:pt x="63" y="427"/>
                        <a:pt x="63" y="427"/>
                        <a:pt x="63" y="426"/>
                      </a:cubicBezTo>
                      <a:cubicBezTo>
                        <a:pt x="63" y="426"/>
                        <a:pt x="64" y="426"/>
                        <a:pt x="64" y="427"/>
                      </a:cubicBezTo>
                      <a:cubicBezTo>
                        <a:pt x="64" y="427"/>
                        <a:pt x="64" y="428"/>
                        <a:pt x="64" y="428"/>
                      </a:cubicBezTo>
                      <a:cubicBezTo>
                        <a:pt x="64" y="428"/>
                        <a:pt x="64" y="428"/>
                        <a:pt x="64" y="428"/>
                      </a:cubicBezTo>
                      <a:close/>
                      <a:moveTo>
                        <a:pt x="95" y="395"/>
                      </a:moveTo>
                      <a:cubicBezTo>
                        <a:pt x="96" y="395"/>
                        <a:pt x="97" y="395"/>
                        <a:pt x="97" y="395"/>
                      </a:cubicBezTo>
                      <a:cubicBezTo>
                        <a:pt x="97" y="397"/>
                        <a:pt x="97" y="398"/>
                        <a:pt x="97" y="399"/>
                      </a:cubicBezTo>
                      <a:cubicBezTo>
                        <a:pt x="97" y="400"/>
                        <a:pt x="97" y="400"/>
                        <a:pt x="97" y="400"/>
                      </a:cubicBezTo>
                      <a:cubicBezTo>
                        <a:pt x="97" y="400"/>
                        <a:pt x="97" y="400"/>
                        <a:pt x="97" y="400"/>
                      </a:cubicBezTo>
                      <a:cubicBezTo>
                        <a:pt x="97" y="400"/>
                        <a:pt x="96" y="399"/>
                        <a:pt x="96" y="399"/>
                      </a:cubicBezTo>
                      <a:cubicBezTo>
                        <a:pt x="96" y="398"/>
                        <a:pt x="95" y="398"/>
                        <a:pt x="95" y="397"/>
                      </a:cubicBezTo>
                      <a:cubicBezTo>
                        <a:pt x="94" y="396"/>
                        <a:pt x="94" y="396"/>
                        <a:pt x="93" y="395"/>
                      </a:cubicBezTo>
                      <a:cubicBezTo>
                        <a:pt x="93" y="395"/>
                        <a:pt x="94" y="395"/>
                        <a:pt x="95" y="395"/>
                      </a:cubicBezTo>
                      <a:close/>
                      <a:moveTo>
                        <a:pt x="102" y="423"/>
                      </a:moveTo>
                      <a:cubicBezTo>
                        <a:pt x="101" y="422"/>
                        <a:pt x="100" y="422"/>
                        <a:pt x="99" y="422"/>
                      </a:cubicBezTo>
                      <a:cubicBezTo>
                        <a:pt x="97" y="422"/>
                        <a:pt x="96" y="422"/>
                        <a:pt x="95" y="422"/>
                      </a:cubicBezTo>
                      <a:cubicBezTo>
                        <a:pt x="94" y="422"/>
                        <a:pt x="93" y="423"/>
                        <a:pt x="92" y="423"/>
                      </a:cubicBezTo>
                      <a:cubicBezTo>
                        <a:pt x="91" y="423"/>
                        <a:pt x="90" y="422"/>
                        <a:pt x="89" y="422"/>
                      </a:cubicBezTo>
                      <a:cubicBezTo>
                        <a:pt x="89" y="421"/>
                        <a:pt x="88" y="419"/>
                        <a:pt x="88" y="417"/>
                      </a:cubicBezTo>
                      <a:cubicBezTo>
                        <a:pt x="88" y="415"/>
                        <a:pt x="88" y="414"/>
                        <a:pt x="87" y="412"/>
                      </a:cubicBezTo>
                      <a:cubicBezTo>
                        <a:pt x="89" y="414"/>
                        <a:pt x="91" y="416"/>
                        <a:pt x="93" y="417"/>
                      </a:cubicBezTo>
                      <a:cubicBezTo>
                        <a:pt x="94" y="418"/>
                        <a:pt x="94" y="418"/>
                        <a:pt x="94" y="418"/>
                      </a:cubicBezTo>
                      <a:cubicBezTo>
                        <a:pt x="94" y="418"/>
                        <a:pt x="95" y="419"/>
                        <a:pt x="95" y="419"/>
                      </a:cubicBezTo>
                      <a:cubicBezTo>
                        <a:pt x="96" y="420"/>
                        <a:pt x="97" y="421"/>
                        <a:pt x="99" y="422"/>
                      </a:cubicBezTo>
                      <a:cubicBezTo>
                        <a:pt x="101" y="422"/>
                        <a:pt x="102" y="422"/>
                        <a:pt x="104" y="422"/>
                      </a:cubicBezTo>
                      <a:cubicBezTo>
                        <a:pt x="105" y="422"/>
                        <a:pt x="105" y="423"/>
                        <a:pt x="106" y="423"/>
                      </a:cubicBezTo>
                      <a:cubicBezTo>
                        <a:pt x="107" y="423"/>
                        <a:pt x="108" y="424"/>
                        <a:pt x="109" y="425"/>
                      </a:cubicBezTo>
                      <a:cubicBezTo>
                        <a:pt x="110" y="426"/>
                        <a:pt x="111" y="427"/>
                        <a:pt x="111" y="427"/>
                      </a:cubicBezTo>
                      <a:cubicBezTo>
                        <a:pt x="108" y="425"/>
                        <a:pt x="105" y="424"/>
                        <a:pt x="102" y="423"/>
                      </a:cubicBezTo>
                      <a:close/>
                      <a:moveTo>
                        <a:pt x="120" y="260"/>
                      </a:moveTo>
                      <a:cubicBezTo>
                        <a:pt x="121" y="260"/>
                        <a:pt x="122" y="259"/>
                        <a:pt x="122" y="258"/>
                      </a:cubicBezTo>
                      <a:cubicBezTo>
                        <a:pt x="122" y="259"/>
                        <a:pt x="123" y="260"/>
                        <a:pt x="123" y="260"/>
                      </a:cubicBezTo>
                      <a:cubicBezTo>
                        <a:pt x="122" y="260"/>
                        <a:pt x="122" y="260"/>
                        <a:pt x="121" y="260"/>
                      </a:cubicBezTo>
                      <a:cubicBezTo>
                        <a:pt x="121" y="260"/>
                        <a:pt x="121" y="260"/>
                        <a:pt x="120" y="260"/>
                      </a:cubicBezTo>
                      <a:close/>
                      <a:moveTo>
                        <a:pt x="120" y="329"/>
                      </a:moveTo>
                      <a:cubicBezTo>
                        <a:pt x="120" y="329"/>
                        <a:pt x="119" y="328"/>
                        <a:pt x="117" y="327"/>
                      </a:cubicBezTo>
                      <a:cubicBezTo>
                        <a:pt x="117" y="327"/>
                        <a:pt x="116" y="327"/>
                        <a:pt x="116" y="326"/>
                      </a:cubicBezTo>
                      <a:cubicBezTo>
                        <a:pt x="115" y="326"/>
                        <a:pt x="114" y="326"/>
                        <a:pt x="113" y="325"/>
                      </a:cubicBezTo>
                      <a:cubicBezTo>
                        <a:pt x="113" y="325"/>
                        <a:pt x="113" y="325"/>
                        <a:pt x="113" y="325"/>
                      </a:cubicBezTo>
                      <a:cubicBezTo>
                        <a:pt x="113" y="325"/>
                        <a:pt x="113" y="325"/>
                        <a:pt x="113" y="325"/>
                      </a:cubicBezTo>
                      <a:cubicBezTo>
                        <a:pt x="114" y="325"/>
                        <a:pt x="114" y="325"/>
                        <a:pt x="114" y="325"/>
                      </a:cubicBezTo>
                      <a:cubicBezTo>
                        <a:pt x="115" y="325"/>
                        <a:pt x="115" y="325"/>
                        <a:pt x="115" y="325"/>
                      </a:cubicBezTo>
                      <a:cubicBezTo>
                        <a:pt x="116" y="326"/>
                        <a:pt x="117" y="326"/>
                        <a:pt x="118" y="327"/>
                      </a:cubicBezTo>
                      <a:cubicBezTo>
                        <a:pt x="119" y="327"/>
                        <a:pt x="119" y="328"/>
                        <a:pt x="120" y="329"/>
                      </a:cubicBezTo>
                      <a:cubicBezTo>
                        <a:pt x="121" y="329"/>
                        <a:pt x="121" y="330"/>
                        <a:pt x="122" y="330"/>
                      </a:cubicBezTo>
                      <a:cubicBezTo>
                        <a:pt x="122" y="330"/>
                        <a:pt x="122" y="331"/>
                        <a:pt x="122" y="331"/>
                      </a:cubicBezTo>
                      <a:cubicBezTo>
                        <a:pt x="122" y="331"/>
                        <a:pt x="121" y="330"/>
                        <a:pt x="120" y="329"/>
                      </a:cubicBezTo>
                      <a:close/>
                      <a:moveTo>
                        <a:pt x="123" y="280"/>
                      </a:moveTo>
                      <a:cubicBezTo>
                        <a:pt x="123" y="279"/>
                        <a:pt x="122" y="278"/>
                        <a:pt x="122" y="277"/>
                      </a:cubicBezTo>
                      <a:cubicBezTo>
                        <a:pt x="123" y="277"/>
                        <a:pt x="124" y="278"/>
                        <a:pt x="125" y="279"/>
                      </a:cubicBezTo>
                      <a:cubicBezTo>
                        <a:pt x="125" y="279"/>
                        <a:pt x="125" y="279"/>
                        <a:pt x="125" y="279"/>
                      </a:cubicBezTo>
                      <a:cubicBezTo>
                        <a:pt x="125" y="279"/>
                        <a:pt x="124" y="280"/>
                        <a:pt x="123" y="280"/>
                      </a:cubicBezTo>
                      <a:close/>
                      <a:moveTo>
                        <a:pt x="126" y="175"/>
                      </a:moveTo>
                      <a:cubicBezTo>
                        <a:pt x="126" y="173"/>
                        <a:pt x="126" y="170"/>
                        <a:pt x="126" y="168"/>
                      </a:cubicBezTo>
                      <a:cubicBezTo>
                        <a:pt x="126" y="167"/>
                        <a:pt x="126" y="166"/>
                        <a:pt x="125" y="165"/>
                      </a:cubicBezTo>
                      <a:cubicBezTo>
                        <a:pt x="126" y="166"/>
                        <a:pt x="126" y="166"/>
                        <a:pt x="127" y="166"/>
                      </a:cubicBezTo>
                      <a:cubicBezTo>
                        <a:pt x="128" y="167"/>
                        <a:pt x="129" y="168"/>
                        <a:pt x="129" y="169"/>
                      </a:cubicBezTo>
                      <a:cubicBezTo>
                        <a:pt x="130" y="170"/>
                        <a:pt x="128" y="173"/>
                        <a:pt x="126" y="175"/>
                      </a:cubicBezTo>
                      <a:close/>
                      <a:moveTo>
                        <a:pt x="128" y="479"/>
                      </a:moveTo>
                      <a:cubicBezTo>
                        <a:pt x="126" y="480"/>
                        <a:pt x="126" y="482"/>
                        <a:pt x="126" y="483"/>
                      </a:cubicBezTo>
                      <a:cubicBezTo>
                        <a:pt x="126" y="483"/>
                        <a:pt x="126" y="483"/>
                        <a:pt x="126" y="483"/>
                      </a:cubicBezTo>
                      <a:cubicBezTo>
                        <a:pt x="126" y="483"/>
                        <a:pt x="125" y="484"/>
                        <a:pt x="125" y="485"/>
                      </a:cubicBezTo>
                      <a:cubicBezTo>
                        <a:pt x="125" y="484"/>
                        <a:pt x="125" y="483"/>
                        <a:pt x="125" y="482"/>
                      </a:cubicBezTo>
                      <a:cubicBezTo>
                        <a:pt x="125" y="482"/>
                        <a:pt x="125" y="482"/>
                        <a:pt x="125" y="482"/>
                      </a:cubicBezTo>
                      <a:cubicBezTo>
                        <a:pt x="125" y="481"/>
                        <a:pt x="126" y="479"/>
                        <a:pt x="125" y="477"/>
                      </a:cubicBezTo>
                      <a:cubicBezTo>
                        <a:pt x="127" y="477"/>
                        <a:pt x="128" y="477"/>
                        <a:pt x="129" y="478"/>
                      </a:cubicBezTo>
                      <a:cubicBezTo>
                        <a:pt x="128" y="478"/>
                        <a:pt x="128" y="478"/>
                        <a:pt x="128" y="479"/>
                      </a:cubicBezTo>
                      <a:close/>
                      <a:moveTo>
                        <a:pt x="172" y="542"/>
                      </a:moveTo>
                      <a:cubicBezTo>
                        <a:pt x="171" y="542"/>
                        <a:pt x="170" y="542"/>
                        <a:pt x="169" y="543"/>
                      </a:cubicBezTo>
                      <a:cubicBezTo>
                        <a:pt x="169" y="542"/>
                        <a:pt x="170" y="541"/>
                        <a:pt x="170" y="540"/>
                      </a:cubicBezTo>
                      <a:cubicBezTo>
                        <a:pt x="171" y="540"/>
                        <a:pt x="171" y="541"/>
                        <a:pt x="172" y="542"/>
                      </a:cubicBezTo>
                      <a:cubicBezTo>
                        <a:pt x="172" y="542"/>
                        <a:pt x="172" y="542"/>
                        <a:pt x="172" y="542"/>
                      </a:cubicBezTo>
                      <a:close/>
                      <a:moveTo>
                        <a:pt x="180" y="493"/>
                      </a:moveTo>
                      <a:cubicBezTo>
                        <a:pt x="181" y="492"/>
                        <a:pt x="181" y="491"/>
                        <a:pt x="182" y="490"/>
                      </a:cubicBezTo>
                      <a:cubicBezTo>
                        <a:pt x="183" y="489"/>
                        <a:pt x="183" y="488"/>
                        <a:pt x="184" y="487"/>
                      </a:cubicBezTo>
                      <a:cubicBezTo>
                        <a:pt x="183" y="489"/>
                        <a:pt x="181" y="491"/>
                        <a:pt x="180" y="493"/>
                      </a:cubicBezTo>
                      <a:cubicBezTo>
                        <a:pt x="180" y="493"/>
                        <a:pt x="180" y="493"/>
                        <a:pt x="180" y="493"/>
                      </a:cubicBezTo>
                      <a:close/>
                      <a:moveTo>
                        <a:pt x="203" y="576"/>
                      </a:moveTo>
                      <a:cubicBezTo>
                        <a:pt x="203" y="575"/>
                        <a:pt x="203" y="575"/>
                        <a:pt x="203" y="575"/>
                      </a:cubicBezTo>
                      <a:cubicBezTo>
                        <a:pt x="204" y="574"/>
                        <a:pt x="204" y="574"/>
                        <a:pt x="204" y="574"/>
                      </a:cubicBezTo>
                      <a:cubicBezTo>
                        <a:pt x="204" y="573"/>
                        <a:pt x="204" y="573"/>
                        <a:pt x="204" y="573"/>
                      </a:cubicBezTo>
                      <a:cubicBezTo>
                        <a:pt x="204" y="573"/>
                        <a:pt x="204" y="573"/>
                        <a:pt x="204" y="573"/>
                      </a:cubicBezTo>
                      <a:cubicBezTo>
                        <a:pt x="204" y="574"/>
                        <a:pt x="204" y="575"/>
                        <a:pt x="203" y="576"/>
                      </a:cubicBezTo>
                      <a:close/>
                      <a:moveTo>
                        <a:pt x="219" y="534"/>
                      </a:moveTo>
                      <a:cubicBezTo>
                        <a:pt x="217" y="533"/>
                        <a:pt x="215" y="533"/>
                        <a:pt x="213" y="533"/>
                      </a:cubicBezTo>
                      <a:cubicBezTo>
                        <a:pt x="211" y="533"/>
                        <a:pt x="209" y="533"/>
                        <a:pt x="207" y="535"/>
                      </a:cubicBezTo>
                      <a:cubicBezTo>
                        <a:pt x="201" y="539"/>
                        <a:pt x="200" y="546"/>
                        <a:pt x="200" y="552"/>
                      </a:cubicBezTo>
                      <a:cubicBezTo>
                        <a:pt x="200" y="553"/>
                        <a:pt x="200" y="554"/>
                        <a:pt x="200" y="555"/>
                      </a:cubicBezTo>
                      <a:cubicBezTo>
                        <a:pt x="200" y="559"/>
                        <a:pt x="200" y="563"/>
                        <a:pt x="201" y="566"/>
                      </a:cubicBezTo>
                      <a:cubicBezTo>
                        <a:pt x="201" y="566"/>
                        <a:pt x="202" y="567"/>
                        <a:pt x="202" y="567"/>
                      </a:cubicBezTo>
                      <a:cubicBezTo>
                        <a:pt x="201" y="567"/>
                        <a:pt x="201" y="567"/>
                        <a:pt x="201" y="566"/>
                      </a:cubicBezTo>
                      <a:cubicBezTo>
                        <a:pt x="200" y="566"/>
                        <a:pt x="200" y="566"/>
                        <a:pt x="200" y="566"/>
                      </a:cubicBezTo>
                      <a:cubicBezTo>
                        <a:pt x="200" y="566"/>
                        <a:pt x="200" y="566"/>
                        <a:pt x="200" y="566"/>
                      </a:cubicBezTo>
                      <a:cubicBezTo>
                        <a:pt x="199" y="566"/>
                        <a:pt x="197" y="567"/>
                        <a:pt x="196" y="568"/>
                      </a:cubicBezTo>
                      <a:cubicBezTo>
                        <a:pt x="196" y="569"/>
                        <a:pt x="195" y="570"/>
                        <a:pt x="195" y="570"/>
                      </a:cubicBezTo>
                      <a:cubicBezTo>
                        <a:pt x="193" y="572"/>
                        <a:pt x="192" y="573"/>
                        <a:pt x="192" y="573"/>
                      </a:cubicBezTo>
                      <a:cubicBezTo>
                        <a:pt x="192" y="572"/>
                        <a:pt x="192" y="571"/>
                        <a:pt x="192" y="569"/>
                      </a:cubicBezTo>
                      <a:cubicBezTo>
                        <a:pt x="190" y="561"/>
                        <a:pt x="187" y="555"/>
                        <a:pt x="183" y="552"/>
                      </a:cubicBezTo>
                      <a:cubicBezTo>
                        <a:pt x="181" y="550"/>
                        <a:pt x="180" y="549"/>
                        <a:pt x="179" y="547"/>
                      </a:cubicBezTo>
                      <a:cubicBezTo>
                        <a:pt x="180" y="547"/>
                        <a:pt x="181" y="547"/>
                        <a:pt x="181" y="546"/>
                      </a:cubicBezTo>
                      <a:cubicBezTo>
                        <a:pt x="181" y="546"/>
                        <a:pt x="181" y="546"/>
                        <a:pt x="181" y="546"/>
                      </a:cubicBezTo>
                      <a:cubicBezTo>
                        <a:pt x="182" y="547"/>
                        <a:pt x="182" y="548"/>
                        <a:pt x="183" y="549"/>
                      </a:cubicBezTo>
                      <a:cubicBezTo>
                        <a:pt x="184" y="551"/>
                        <a:pt x="186" y="552"/>
                        <a:pt x="189" y="552"/>
                      </a:cubicBezTo>
                      <a:cubicBezTo>
                        <a:pt x="192" y="552"/>
                        <a:pt x="195" y="551"/>
                        <a:pt x="196" y="549"/>
                      </a:cubicBezTo>
                      <a:cubicBezTo>
                        <a:pt x="198" y="546"/>
                        <a:pt x="198" y="541"/>
                        <a:pt x="198" y="537"/>
                      </a:cubicBezTo>
                      <a:cubicBezTo>
                        <a:pt x="198" y="536"/>
                        <a:pt x="198" y="535"/>
                        <a:pt x="198" y="534"/>
                      </a:cubicBezTo>
                      <a:cubicBezTo>
                        <a:pt x="198" y="533"/>
                        <a:pt x="198" y="533"/>
                        <a:pt x="199" y="533"/>
                      </a:cubicBezTo>
                      <a:cubicBezTo>
                        <a:pt x="199" y="532"/>
                        <a:pt x="199" y="531"/>
                        <a:pt x="199" y="531"/>
                      </a:cubicBezTo>
                      <a:cubicBezTo>
                        <a:pt x="199" y="531"/>
                        <a:pt x="199" y="529"/>
                        <a:pt x="199" y="529"/>
                      </a:cubicBezTo>
                      <a:cubicBezTo>
                        <a:pt x="199" y="529"/>
                        <a:pt x="201" y="528"/>
                        <a:pt x="201" y="528"/>
                      </a:cubicBezTo>
                      <a:cubicBezTo>
                        <a:pt x="206" y="526"/>
                        <a:pt x="205" y="521"/>
                        <a:pt x="205" y="519"/>
                      </a:cubicBezTo>
                      <a:cubicBezTo>
                        <a:pt x="204" y="516"/>
                        <a:pt x="204" y="513"/>
                        <a:pt x="204" y="510"/>
                      </a:cubicBezTo>
                      <a:cubicBezTo>
                        <a:pt x="204" y="507"/>
                        <a:pt x="203" y="504"/>
                        <a:pt x="203" y="502"/>
                      </a:cubicBezTo>
                      <a:cubicBezTo>
                        <a:pt x="204" y="502"/>
                        <a:pt x="204" y="502"/>
                        <a:pt x="205" y="502"/>
                      </a:cubicBezTo>
                      <a:cubicBezTo>
                        <a:pt x="207" y="502"/>
                        <a:pt x="208" y="502"/>
                        <a:pt x="209" y="501"/>
                      </a:cubicBezTo>
                      <a:cubicBezTo>
                        <a:pt x="206" y="505"/>
                        <a:pt x="204" y="509"/>
                        <a:pt x="204" y="514"/>
                      </a:cubicBezTo>
                      <a:cubicBezTo>
                        <a:pt x="204" y="521"/>
                        <a:pt x="211" y="527"/>
                        <a:pt x="216" y="530"/>
                      </a:cubicBezTo>
                      <a:cubicBezTo>
                        <a:pt x="217" y="531"/>
                        <a:pt x="218" y="531"/>
                        <a:pt x="219" y="531"/>
                      </a:cubicBezTo>
                      <a:cubicBezTo>
                        <a:pt x="220" y="532"/>
                        <a:pt x="222" y="533"/>
                        <a:pt x="223" y="534"/>
                      </a:cubicBezTo>
                      <a:cubicBezTo>
                        <a:pt x="223" y="534"/>
                        <a:pt x="224" y="535"/>
                        <a:pt x="225" y="535"/>
                      </a:cubicBezTo>
                      <a:cubicBezTo>
                        <a:pt x="226" y="536"/>
                        <a:pt x="228" y="537"/>
                        <a:pt x="229" y="538"/>
                      </a:cubicBezTo>
                      <a:cubicBezTo>
                        <a:pt x="225" y="538"/>
                        <a:pt x="221" y="536"/>
                        <a:pt x="219" y="534"/>
                      </a:cubicBezTo>
                      <a:close/>
                      <a:moveTo>
                        <a:pt x="367" y="525"/>
                      </a:moveTo>
                      <a:cubicBezTo>
                        <a:pt x="366" y="525"/>
                        <a:pt x="365" y="525"/>
                        <a:pt x="364" y="525"/>
                      </a:cubicBezTo>
                      <a:cubicBezTo>
                        <a:pt x="363" y="525"/>
                        <a:pt x="361" y="525"/>
                        <a:pt x="360" y="525"/>
                      </a:cubicBezTo>
                      <a:cubicBezTo>
                        <a:pt x="359" y="525"/>
                        <a:pt x="358" y="525"/>
                        <a:pt x="357" y="524"/>
                      </a:cubicBezTo>
                      <a:cubicBezTo>
                        <a:pt x="355" y="524"/>
                        <a:pt x="354" y="524"/>
                        <a:pt x="351" y="523"/>
                      </a:cubicBezTo>
                      <a:cubicBezTo>
                        <a:pt x="350" y="522"/>
                        <a:pt x="349" y="522"/>
                        <a:pt x="347" y="522"/>
                      </a:cubicBezTo>
                      <a:cubicBezTo>
                        <a:pt x="346" y="522"/>
                        <a:pt x="344" y="522"/>
                        <a:pt x="343" y="522"/>
                      </a:cubicBezTo>
                      <a:cubicBezTo>
                        <a:pt x="343" y="522"/>
                        <a:pt x="342" y="523"/>
                        <a:pt x="341" y="523"/>
                      </a:cubicBezTo>
                      <a:cubicBezTo>
                        <a:pt x="341" y="523"/>
                        <a:pt x="341" y="523"/>
                        <a:pt x="341" y="523"/>
                      </a:cubicBezTo>
                      <a:cubicBezTo>
                        <a:pt x="339" y="523"/>
                        <a:pt x="338" y="522"/>
                        <a:pt x="337" y="522"/>
                      </a:cubicBezTo>
                      <a:cubicBezTo>
                        <a:pt x="335" y="521"/>
                        <a:pt x="335" y="521"/>
                        <a:pt x="334" y="520"/>
                      </a:cubicBezTo>
                      <a:cubicBezTo>
                        <a:pt x="334" y="520"/>
                        <a:pt x="335" y="520"/>
                        <a:pt x="335" y="520"/>
                      </a:cubicBezTo>
                      <a:cubicBezTo>
                        <a:pt x="335" y="520"/>
                        <a:pt x="336" y="520"/>
                        <a:pt x="336" y="520"/>
                      </a:cubicBezTo>
                      <a:cubicBezTo>
                        <a:pt x="338" y="520"/>
                        <a:pt x="340" y="519"/>
                        <a:pt x="341" y="519"/>
                      </a:cubicBezTo>
                      <a:cubicBezTo>
                        <a:pt x="343" y="519"/>
                        <a:pt x="344" y="518"/>
                        <a:pt x="345" y="518"/>
                      </a:cubicBezTo>
                      <a:cubicBezTo>
                        <a:pt x="346" y="518"/>
                        <a:pt x="346" y="519"/>
                        <a:pt x="347" y="519"/>
                      </a:cubicBezTo>
                      <a:cubicBezTo>
                        <a:pt x="348" y="519"/>
                        <a:pt x="350" y="520"/>
                        <a:pt x="351" y="520"/>
                      </a:cubicBezTo>
                      <a:cubicBezTo>
                        <a:pt x="353" y="521"/>
                        <a:pt x="356" y="522"/>
                        <a:pt x="358" y="523"/>
                      </a:cubicBezTo>
                      <a:cubicBezTo>
                        <a:pt x="359" y="523"/>
                        <a:pt x="360" y="523"/>
                        <a:pt x="361" y="524"/>
                      </a:cubicBezTo>
                      <a:cubicBezTo>
                        <a:pt x="364" y="524"/>
                        <a:pt x="366" y="525"/>
                        <a:pt x="368" y="525"/>
                      </a:cubicBezTo>
                      <a:cubicBezTo>
                        <a:pt x="368" y="525"/>
                        <a:pt x="368" y="525"/>
                        <a:pt x="367" y="525"/>
                      </a:cubicBezTo>
                      <a:close/>
                      <a:moveTo>
                        <a:pt x="406" y="441"/>
                      </a:moveTo>
                      <a:cubicBezTo>
                        <a:pt x="403" y="443"/>
                        <a:pt x="401" y="445"/>
                        <a:pt x="398" y="446"/>
                      </a:cubicBezTo>
                      <a:cubicBezTo>
                        <a:pt x="395" y="448"/>
                        <a:pt x="389" y="451"/>
                        <a:pt x="384" y="452"/>
                      </a:cubicBezTo>
                      <a:cubicBezTo>
                        <a:pt x="385" y="451"/>
                        <a:pt x="386" y="451"/>
                        <a:pt x="387" y="450"/>
                      </a:cubicBezTo>
                      <a:cubicBezTo>
                        <a:pt x="389" y="448"/>
                        <a:pt x="389" y="448"/>
                        <a:pt x="389" y="448"/>
                      </a:cubicBezTo>
                      <a:cubicBezTo>
                        <a:pt x="393" y="444"/>
                        <a:pt x="398" y="440"/>
                        <a:pt x="404" y="438"/>
                      </a:cubicBezTo>
                      <a:cubicBezTo>
                        <a:pt x="406" y="437"/>
                        <a:pt x="409" y="436"/>
                        <a:pt x="412" y="436"/>
                      </a:cubicBezTo>
                      <a:cubicBezTo>
                        <a:pt x="410" y="437"/>
                        <a:pt x="408" y="439"/>
                        <a:pt x="406" y="44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4" name="Freeform 31">
                <a:extLst>
                  <a:ext uri="{FF2B5EF4-FFF2-40B4-BE49-F238E27FC236}">
                    <a16:creationId xmlns:a16="http://schemas.microsoft.com/office/drawing/2014/main" id="{E7E35B0B-88EC-457B-B467-E25DF04B85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4058" y="3152305"/>
                <a:ext cx="624673" cy="725115"/>
              </a:xfrm>
              <a:custGeom>
                <a:avLst/>
                <a:gdLst>
                  <a:gd name="T0" fmla="*/ 310 w 328"/>
                  <a:gd name="T1" fmla="*/ 303 h 406"/>
                  <a:gd name="T2" fmla="*/ 274 w 328"/>
                  <a:gd name="T3" fmla="*/ 261 h 406"/>
                  <a:gd name="T4" fmla="*/ 265 w 328"/>
                  <a:gd name="T5" fmla="*/ 188 h 406"/>
                  <a:gd name="T6" fmla="*/ 272 w 328"/>
                  <a:gd name="T7" fmla="*/ 171 h 406"/>
                  <a:gd name="T8" fmla="*/ 281 w 328"/>
                  <a:gd name="T9" fmla="*/ 140 h 406"/>
                  <a:gd name="T10" fmla="*/ 283 w 328"/>
                  <a:gd name="T11" fmla="*/ 95 h 406"/>
                  <a:gd name="T12" fmla="*/ 304 w 328"/>
                  <a:gd name="T13" fmla="*/ 103 h 406"/>
                  <a:gd name="T14" fmla="*/ 292 w 328"/>
                  <a:gd name="T15" fmla="*/ 59 h 406"/>
                  <a:gd name="T16" fmla="*/ 267 w 328"/>
                  <a:gd name="T17" fmla="*/ 32 h 406"/>
                  <a:gd name="T18" fmla="*/ 249 w 328"/>
                  <a:gd name="T19" fmla="*/ 20 h 406"/>
                  <a:gd name="T20" fmla="*/ 229 w 328"/>
                  <a:gd name="T21" fmla="*/ 19 h 406"/>
                  <a:gd name="T22" fmla="*/ 215 w 328"/>
                  <a:gd name="T23" fmla="*/ 26 h 406"/>
                  <a:gd name="T24" fmla="*/ 200 w 328"/>
                  <a:gd name="T25" fmla="*/ 28 h 406"/>
                  <a:gd name="T26" fmla="*/ 179 w 328"/>
                  <a:gd name="T27" fmla="*/ 24 h 406"/>
                  <a:gd name="T28" fmla="*/ 170 w 328"/>
                  <a:gd name="T29" fmla="*/ 32 h 406"/>
                  <a:gd name="T30" fmla="*/ 155 w 328"/>
                  <a:gd name="T31" fmla="*/ 28 h 406"/>
                  <a:gd name="T32" fmla="*/ 129 w 328"/>
                  <a:gd name="T33" fmla="*/ 3 h 406"/>
                  <a:gd name="T34" fmla="*/ 94 w 328"/>
                  <a:gd name="T35" fmla="*/ 13 h 406"/>
                  <a:gd name="T36" fmla="*/ 99 w 328"/>
                  <a:gd name="T37" fmla="*/ 47 h 406"/>
                  <a:gd name="T38" fmla="*/ 121 w 328"/>
                  <a:gd name="T39" fmla="*/ 72 h 406"/>
                  <a:gd name="T40" fmla="*/ 96 w 328"/>
                  <a:gd name="T41" fmla="*/ 98 h 406"/>
                  <a:gd name="T42" fmla="*/ 87 w 328"/>
                  <a:gd name="T43" fmla="*/ 130 h 406"/>
                  <a:gd name="T44" fmla="*/ 102 w 328"/>
                  <a:gd name="T45" fmla="*/ 131 h 406"/>
                  <a:gd name="T46" fmla="*/ 114 w 328"/>
                  <a:gd name="T47" fmla="*/ 114 h 406"/>
                  <a:gd name="T48" fmla="*/ 130 w 328"/>
                  <a:gd name="T49" fmla="*/ 109 h 406"/>
                  <a:gd name="T50" fmla="*/ 144 w 328"/>
                  <a:gd name="T51" fmla="*/ 107 h 406"/>
                  <a:gd name="T52" fmla="*/ 146 w 328"/>
                  <a:gd name="T53" fmla="*/ 120 h 406"/>
                  <a:gd name="T54" fmla="*/ 142 w 328"/>
                  <a:gd name="T55" fmla="*/ 130 h 406"/>
                  <a:gd name="T56" fmla="*/ 155 w 328"/>
                  <a:gd name="T57" fmla="*/ 146 h 406"/>
                  <a:gd name="T58" fmla="*/ 145 w 328"/>
                  <a:gd name="T59" fmla="*/ 164 h 406"/>
                  <a:gd name="T60" fmla="*/ 153 w 328"/>
                  <a:gd name="T61" fmla="*/ 180 h 406"/>
                  <a:gd name="T62" fmla="*/ 147 w 328"/>
                  <a:gd name="T63" fmla="*/ 206 h 406"/>
                  <a:gd name="T64" fmla="*/ 134 w 328"/>
                  <a:gd name="T65" fmla="*/ 231 h 406"/>
                  <a:gd name="T66" fmla="*/ 118 w 328"/>
                  <a:gd name="T67" fmla="*/ 239 h 406"/>
                  <a:gd name="T68" fmla="*/ 95 w 328"/>
                  <a:gd name="T69" fmla="*/ 255 h 406"/>
                  <a:gd name="T70" fmla="*/ 67 w 328"/>
                  <a:gd name="T71" fmla="*/ 269 h 406"/>
                  <a:gd name="T72" fmla="*/ 52 w 328"/>
                  <a:gd name="T73" fmla="*/ 279 h 406"/>
                  <a:gd name="T74" fmla="*/ 28 w 328"/>
                  <a:gd name="T75" fmla="*/ 287 h 406"/>
                  <a:gd name="T76" fmla="*/ 4 w 328"/>
                  <a:gd name="T77" fmla="*/ 300 h 406"/>
                  <a:gd name="T78" fmla="*/ 11 w 328"/>
                  <a:gd name="T79" fmla="*/ 312 h 406"/>
                  <a:gd name="T80" fmla="*/ 24 w 328"/>
                  <a:gd name="T81" fmla="*/ 329 h 406"/>
                  <a:gd name="T82" fmla="*/ 13 w 328"/>
                  <a:gd name="T83" fmla="*/ 332 h 406"/>
                  <a:gd name="T84" fmla="*/ 21 w 328"/>
                  <a:gd name="T85" fmla="*/ 349 h 406"/>
                  <a:gd name="T86" fmla="*/ 34 w 328"/>
                  <a:gd name="T87" fmla="*/ 355 h 406"/>
                  <a:gd name="T88" fmla="*/ 62 w 328"/>
                  <a:gd name="T89" fmla="*/ 357 h 406"/>
                  <a:gd name="T90" fmla="*/ 83 w 328"/>
                  <a:gd name="T91" fmla="*/ 347 h 406"/>
                  <a:gd name="T92" fmla="*/ 88 w 328"/>
                  <a:gd name="T93" fmla="*/ 340 h 406"/>
                  <a:gd name="T94" fmla="*/ 109 w 328"/>
                  <a:gd name="T95" fmla="*/ 338 h 406"/>
                  <a:gd name="T96" fmla="*/ 129 w 328"/>
                  <a:gd name="T97" fmla="*/ 350 h 406"/>
                  <a:gd name="T98" fmla="*/ 141 w 328"/>
                  <a:gd name="T99" fmla="*/ 351 h 406"/>
                  <a:gd name="T100" fmla="*/ 142 w 328"/>
                  <a:gd name="T101" fmla="*/ 355 h 406"/>
                  <a:gd name="T102" fmla="*/ 136 w 328"/>
                  <a:gd name="T103" fmla="*/ 377 h 406"/>
                  <a:gd name="T104" fmla="*/ 166 w 328"/>
                  <a:gd name="T105" fmla="*/ 366 h 406"/>
                  <a:gd name="T106" fmla="*/ 179 w 328"/>
                  <a:gd name="T107" fmla="*/ 357 h 406"/>
                  <a:gd name="T108" fmla="*/ 190 w 328"/>
                  <a:gd name="T109" fmla="*/ 372 h 406"/>
                  <a:gd name="T110" fmla="*/ 216 w 328"/>
                  <a:gd name="T111" fmla="*/ 400 h 406"/>
                  <a:gd name="T112" fmla="*/ 228 w 328"/>
                  <a:gd name="T113" fmla="*/ 406 h 406"/>
                  <a:gd name="T114" fmla="*/ 256 w 328"/>
                  <a:gd name="T115" fmla="*/ 404 h 406"/>
                  <a:gd name="T116" fmla="*/ 266 w 328"/>
                  <a:gd name="T117" fmla="*/ 404 h 406"/>
                  <a:gd name="T118" fmla="*/ 273 w 328"/>
                  <a:gd name="T119" fmla="*/ 385 h 406"/>
                  <a:gd name="T120" fmla="*/ 298 w 328"/>
                  <a:gd name="T121" fmla="*/ 373 h 406"/>
                  <a:gd name="T122" fmla="*/ 328 w 328"/>
                  <a:gd name="T123" fmla="*/ 356 h 406"/>
                  <a:gd name="T124" fmla="*/ 119 w 328"/>
                  <a:gd name="T125" fmla="*/ 332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8" h="406">
                    <a:moveTo>
                      <a:pt x="328" y="356"/>
                    </a:moveTo>
                    <a:cubicBezTo>
                      <a:pt x="327" y="352"/>
                      <a:pt x="327" y="348"/>
                      <a:pt x="327" y="344"/>
                    </a:cubicBezTo>
                    <a:cubicBezTo>
                      <a:pt x="327" y="342"/>
                      <a:pt x="327" y="339"/>
                      <a:pt x="327" y="336"/>
                    </a:cubicBezTo>
                    <a:cubicBezTo>
                      <a:pt x="327" y="335"/>
                      <a:pt x="327" y="333"/>
                      <a:pt x="327" y="330"/>
                    </a:cubicBezTo>
                    <a:cubicBezTo>
                      <a:pt x="328" y="325"/>
                      <a:pt x="328" y="319"/>
                      <a:pt x="326" y="315"/>
                    </a:cubicBezTo>
                    <a:cubicBezTo>
                      <a:pt x="324" y="312"/>
                      <a:pt x="321" y="310"/>
                      <a:pt x="317" y="308"/>
                    </a:cubicBezTo>
                    <a:cubicBezTo>
                      <a:pt x="315" y="307"/>
                      <a:pt x="312" y="305"/>
                      <a:pt x="310" y="303"/>
                    </a:cubicBezTo>
                    <a:cubicBezTo>
                      <a:pt x="305" y="296"/>
                      <a:pt x="302" y="295"/>
                      <a:pt x="293" y="295"/>
                    </a:cubicBezTo>
                    <a:cubicBezTo>
                      <a:pt x="292" y="295"/>
                      <a:pt x="292" y="295"/>
                      <a:pt x="292" y="295"/>
                    </a:cubicBezTo>
                    <a:cubicBezTo>
                      <a:pt x="287" y="295"/>
                      <a:pt x="283" y="292"/>
                      <a:pt x="281" y="288"/>
                    </a:cubicBezTo>
                    <a:cubicBezTo>
                      <a:pt x="280" y="286"/>
                      <a:pt x="280" y="286"/>
                      <a:pt x="280" y="286"/>
                    </a:cubicBezTo>
                    <a:cubicBezTo>
                      <a:pt x="278" y="282"/>
                      <a:pt x="276" y="278"/>
                      <a:pt x="275" y="274"/>
                    </a:cubicBezTo>
                    <a:cubicBezTo>
                      <a:pt x="274" y="272"/>
                      <a:pt x="274" y="269"/>
                      <a:pt x="274" y="267"/>
                    </a:cubicBezTo>
                    <a:cubicBezTo>
                      <a:pt x="274" y="265"/>
                      <a:pt x="274" y="263"/>
                      <a:pt x="274" y="261"/>
                    </a:cubicBezTo>
                    <a:cubicBezTo>
                      <a:pt x="272" y="253"/>
                      <a:pt x="271" y="246"/>
                      <a:pt x="276" y="239"/>
                    </a:cubicBezTo>
                    <a:cubicBezTo>
                      <a:pt x="277" y="238"/>
                      <a:pt x="278" y="237"/>
                      <a:pt x="278" y="236"/>
                    </a:cubicBezTo>
                    <a:cubicBezTo>
                      <a:pt x="282" y="231"/>
                      <a:pt x="288" y="225"/>
                      <a:pt x="287" y="218"/>
                    </a:cubicBezTo>
                    <a:cubicBezTo>
                      <a:pt x="286" y="213"/>
                      <a:pt x="278" y="208"/>
                      <a:pt x="272" y="205"/>
                    </a:cubicBezTo>
                    <a:cubicBezTo>
                      <a:pt x="271" y="205"/>
                      <a:pt x="270" y="204"/>
                      <a:pt x="269" y="204"/>
                    </a:cubicBezTo>
                    <a:cubicBezTo>
                      <a:pt x="264" y="202"/>
                      <a:pt x="259" y="199"/>
                      <a:pt x="258" y="195"/>
                    </a:cubicBezTo>
                    <a:cubicBezTo>
                      <a:pt x="257" y="191"/>
                      <a:pt x="260" y="189"/>
                      <a:pt x="265" y="188"/>
                    </a:cubicBezTo>
                    <a:cubicBezTo>
                      <a:pt x="266" y="188"/>
                      <a:pt x="267" y="187"/>
                      <a:pt x="267" y="187"/>
                    </a:cubicBezTo>
                    <a:cubicBezTo>
                      <a:pt x="268" y="187"/>
                      <a:pt x="268" y="187"/>
                      <a:pt x="269" y="187"/>
                    </a:cubicBezTo>
                    <a:cubicBezTo>
                      <a:pt x="277" y="184"/>
                      <a:pt x="284" y="182"/>
                      <a:pt x="286" y="178"/>
                    </a:cubicBezTo>
                    <a:cubicBezTo>
                      <a:pt x="286" y="176"/>
                      <a:pt x="286" y="175"/>
                      <a:pt x="286" y="174"/>
                    </a:cubicBezTo>
                    <a:cubicBezTo>
                      <a:pt x="284" y="170"/>
                      <a:pt x="279" y="170"/>
                      <a:pt x="277" y="170"/>
                    </a:cubicBezTo>
                    <a:cubicBezTo>
                      <a:pt x="276" y="170"/>
                      <a:pt x="275" y="170"/>
                      <a:pt x="275" y="170"/>
                    </a:cubicBezTo>
                    <a:cubicBezTo>
                      <a:pt x="274" y="170"/>
                      <a:pt x="273" y="171"/>
                      <a:pt x="272" y="171"/>
                    </a:cubicBezTo>
                    <a:cubicBezTo>
                      <a:pt x="271" y="171"/>
                      <a:pt x="270" y="172"/>
                      <a:pt x="269" y="172"/>
                    </a:cubicBezTo>
                    <a:cubicBezTo>
                      <a:pt x="269" y="172"/>
                      <a:pt x="268" y="172"/>
                      <a:pt x="268" y="171"/>
                    </a:cubicBezTo>
                    <a:cubicBezTo>
                      <a:pt x="266" y="169"/>
                      <a:pt x="268" y="166"/>
                      <a:pt x="269" y="163"/>
                    </a:cubicBezTo>
                    <a:cubicBezTo>
                      <a:pt x="270" y="163"/>
                      <a:pt x="271" y="162"/>
                      <a:pt x="272" y="160"/>
                    </a:cubicBezTo>
                    <a:cubicBezTo>
                      <a:pt x="276" y="156"/>
                      <a:pt x="278" y="153"/>
                      <a:pt x="278" y="150"/>
                    </a:cubicBezTo>
                    <a:cubicBezTo>
                      <a:pt x="278" y="149"/>
                      <a:pt x="277" y="149"/>
                      <a:pt x="276" y="148"/>
                    </a:cubicBezTo>
                    <a:cubicBezTo>
                      <a:pt x="276" y="145"/>
                      <a:pt x="279" y="142"/>
                      <a:pt x="281" y="140"/>
                    </a:cubicBezTo>
                    <a:cubicBezTo>
                      <a:pt x="284" y="137"/>
                      <a:pt x="286" y="134"/>
                      <a:pt x="283" y="131"/>
                    </a:cubicBezTo>
                    <a:cubicBezTo>
                      <a:pt x="281" y="129"/>
                      <a:pt x="277" y="128"/>
                      <a:pt x="274" y="127"/>
                    </a:cubicBezTo>
                    <a:cubicBezTo>
                      <a:pt x="268" y="127"/>
                      <a:pt x="265" y="126"/>
                      <a:pt x="264" y="121"/>
                    </a:cubicBezTo>
                    <a:cubicBezTo>
                      <a:pt x="263" y="116"/>
                      <a:pt x="267" y="109"/>
                      <a:pt x="271" y="104"/>
                    </a:cubicBezTo>
                    <a:cubicBezTo>
                      <a:pt x="272" y="102"/>
                      <a:pt x="273" y="101"/>
                      <a:pt x="273" y="100"/>
                    </a:cubicBezTo>
                    <a:cubicBezTo>
                      <a:pt x="276" y="94"/>
                      <a:pt x="278" y="94"/>
                      <a:pt x="279" y="94"/>
                    </a:cubicBezTo>
                    <a:cubicBezTo>
                      <a:pt x="280" y="94"/>
                      <a:pt x="281" y="95"/>
                      <a:pt x="283" y="95"/>
                    </a:cubicBezTo>
                    <a:cubicBezTo>
                      <a:pt x="284" y="95"/>
                      <a:pt x="286" y="96"/>
                      <a:pt x="288" y="96"/>
                    </a:cubicBezTo>
                    <a:cubicBezTo>
                      <a:pt x="288" y="96"/>
                      <a:pt x="288" y="96"/>
                      <a:pt x="289" y="96"/>
                    </a:cubicBezTo>
                    <a:cubicBezTo>
                      <a:pt x="290" y="96"/>
                      <a:pt x="291" y="96"/>
                      <a:pt x="292" y="96"/>
                    </a:cubicBezTo>
                    <a:cubicBezTo>
                      <a:pt x="293" y="96"/>
                      <a:pt x="294" y="96"/>
                      <a:pt x="295" y="96"/>
                    </a:cubicBezTo>
                    <a:cubicBezTo>
                      <a:pt x="296" y="96"/>
                      <a:pt x="297" y="96"/>
                      <a:pt x="298" y="96"/>
                    </a:cubicBezTo>
                    <a:cubicBezTo>
                      <a:pt x="300" y="97"/>
                      <a:pt x="301" y="98"/>
                      <a:pt x="302" y="100"/>
                    </a:cubicBezTo>
                    <a:cubicBezTo>
                      <a:pt x="302" y="101"/>
                      <a:pt x="303" y="102"/>
                      <a:pt x="304" y="103"/>
                    </a:cubicBezTo>
                    <a:cubicBezTo>
                      <a:pt x="305" y="104"/>
                      <a:pt x="306" y="104"/>
                      <a:pt x="307" y="104"/>
                    </a:cubicBezTo>
                    <a:cubicBezTo>
                      <a:pt x="309" y="104"/>
                      <a:pt x="310" y="103"/>
                      <a:pt x="312" y="102"/>
                    </a:cubicBezTo>
                    <a:cubicBezTo>
                      <a:pt x="315" y="98"/>
                      <a:pt x="317" y="92"/>
                      <a:pt x="315" y="89"/>
                    </a:cubicBezTo>
                    <a:cubicBezTo>
                      <a:pt x="313" y="86"/>
                      <a:pt x="310" y="85"/>
                      <a:pt x="307" y="84"/>
                    </a:cubicBezTo>
                    <a:cubicBezTo>
                      <a:pt x="304" y="84"/>
                      <a:pt x="301" y="83"/>
                      <a:pt x="300" y="79"/>
                    </a:cubicBezTo>
                    <a:cubicBezTo>
                      <a:pt x="298" y="74"/>
                      <a:pt x="297" y="71"/>
                      <a:pt x="295" y="67"/>
                    </a:cubicBezTo>
                    <a:cubicBezTo>
                      <a:pt x="294" y="64"/>
                      <a:pt x="293" y="62"/>
                      <a:pt x="292" y="59"/>
                    </a:cubicBezTo>
                    <a:cubicBezTo>
                      <a:pt x="291" y="57"/>
                      <a:pt x="290" y="54"/>
                      <a:pt x="290" y="51"/>
                    </a:cubicBezTo>
                    <a:cubicBezTo>
                      <a:pt x="289" y="46"/>
                      <a:pt x="288" y="41"/>
                      <a:pt x="285" y="37"/>
                    </a:cubicBezTo>
                    <a:cubicBezTo>
                      <a:pt x="282" y="35"/>
                      <a:pt x="279" y="35"/>
                      <a:pt x="276" y="34"/>
                    </a:cubicBezTo>
                    <a:cubicBezTo>
                      <a:pt x="274" y="34"/>
                      <a:pt x="272" y="34"/>
                      <a:pt x="270" y="33"/>
                    </a:cubicBezTo>
                    <a:cubicBezTo>
                      <a:pt x="269" y="33"/>
                      <a:pt x="269" y="33"/>
                      <a:pt x="269" y="33"/>
                    </a:cubicBezTo>
                    <a:cubicBezTo>
                      <a:pt x="268" y="33"/>
                      <a:pt x="268" y="33"/>
                      <a:pt x="268" y="33"/>
                    </a:cubicBezTo>
                    <a:cubicBezTo>
                      <a:pt x="268" y="33"/>
                      <a:pt x="267" y="33"/>
                      <a:pt x="267" y="32"/>
                    </a:cubicBezTo>
                    <a:cubicBezTo>
                      <a:pt x="266" y="32"/>
                      <a:pt x="266" y="32"/>
                      <a:pt x="266" y="32"/>
                    </a:cubicBezTo>
                    <a:cubicBezTo>
                      <a:pt x="265" y="32"/>
                      <a:pt x="265" y="31"/>
                      <a:pt x="265" y="31"/>
                    </a:cubicBezTo>
                    <a:cubicBezTo>
                      <a:pt x="265" y="31"/>
                      <a:pt x="264" y="30"/>
                      <a:pt x="263" y="30"/>
                    </a:cubicBezTo>
                    <a:cubicBezTo>
                      <a:pt x="262" y="29"/>
                      <a:pt x="261" y="28"/>
                      <a:pt x="260" y="27"/>
                    </a:cubicBezTo>
                    <a:cubicBezTo>
                      <a:pt x="258" y="27"/>
                      <a:pt x="257" y="26"/>
                      <a:pt x="256" y="25"/>
                    </a:cubicBezTo>
                    <a:cubicBezTo>
                      <a:pt x="254" y="23"/>
                      <a:pt x="252" y="22"/>
                      <a:pt x="250" y="21"/>
                    </a:cubicBezTo>
                    <a:cubicBezTo>
                      <a:pt x="249" y="20"/>
                      <a:pt x="249" y="20"/>
                      <a:pt x="249" y="20"/>
                    </a:cubicBezTo>
                    <a:cubicBezTo>
                      <a:pt x="248" y="20"/>
                      <a:pt x="248" y="19"/>
                      <a:pt x="247" y="18"/>
                    </a:cubicBezTo>
                    <a:cubicBezTo>
                      <a:pt x="245" y="17"/>
                      <a:pt x="243" y="15"/>
                      <a:pt x="240" y="15"/>
                    </a:cubicBezTo>
                    <a:cubicBezTo>
                      <a:pt x="239" y="15"/>
                      <a:pt x="238" y="15"/>
                      <a:pt x="237" y="15"/>
                    </a:cubicBezTo>
                    <a:cubicBezTo>
                      <a:pt x="236" y="16"/>
                      <a:pt x="236" y="16"/>
                      <a:pt x="236" y="16"/>
                    </a:cubicBezTo>
                    <a:cubicBezTo>
                      <a:pt x="235" y="16"/>
                      <a:pt x="233" y="17"/>
                      <a:pt x="231" y="18"/>
                    </a:cubicBezTo>
                    <a:cubicBezTo>
                      <a:pt x="231" y="18"/>
                      <a:pt x="230" y="18"/>
                      <a:pt x="230" y="18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8" y="19"/>
                      <a:pt x="227" y="20"/>
                      <a:pt x="227" y="20"/>
                    </a:cubicBezTo>
                    <a:cubicBezTo>
                      <a:pt x="227" y="20"/>
                      <a:pt x="227" y="20"/>
                      <a:pt x="227" y="20"/>
                    </a:cubicBezTo>
                    <a:cubicBezTo>
                      <a:pt x="226" y="20"/>
                      <a:pt x="226" y="21"/>
                      <a:pt x="225" y="21"/>
                    </a:cubicBezTo>
                    <a:cubicBezTo>
                      <a:pt x="225" y="21"/>
                      <a:pt x="225" y="21"/>
                      <a:pt x="224" y="21"/>
                    </a:cubicBezTo>
                    <a:cubicBezTo>
                      <a:pt x="222" y="22"/>
                      <a:pt x="221" y="22"/>
                      <a:pt x="219" y="23"/>
                    </a:cubicBezTo>
                    <a:cubicBezTo>
                      <a:pt x="218" y="24"/>
                      <a:pt x="217" y="24"/>
                      <a:pt x="216" y="25"/>
                    </a:cubicBezTo>
                    <a:cubicBezTo>
                      <a:pt x="215" y="25"/>
                      <a:pt x="215" y="26"/>
                      <a:pt x="215" y="26"/>
                    </a:cubicBezTo>
                    <a:cubicBezTo>
                      <a:pt x="214" y="26"/>
                      <a:pt x="213" y="27"/>
                      <a:pt x="212" y="27"/>
                    </a:cubicBezTo>
                    <a:cubicBezTo>
                      <a:pt x="212" y="27"/>
                      <a:pt x="211" y="28"/>
                      <a:pt x="210" y="28"/>
                    </a:cubicBezTo>
                    <a:cubicBezTo>
                      <a:pt x="209" y="29"/>
                      <a:pt x="209" y="29"/>
                      <a:pt x="208" y="29"/>
                    </a:cubicBezTo>
                    <a:cubicBezTo>
                      <a:pt x="208" y="29"/>
                      <a:pt x="207" y="29"/>
                      <a:pt x="207" y="28"/>
                    </a:cubicBezTo>
                    <a:cubicBezTo>
                      <a:pt x="205" y="28"/>
                      <a:pt x="204" y="28"/>
                      <a:pt x="202" y="28"/>
                    </a:cubicBezTo>
                    <a:cubicBezTo>
                      <a:pt x="202" y="28"/>
                      <a:pt x="202" y="28"/>
                      <a:pt x="202" y="28"/>
                    </a:cubicBezTo>
                    <a:cubicBezTo>
                      <a:pt x="201" y="28"/>
                      <a:pt x="201" y="28"/>
                      <a:pt x="200" y="28"/>
                    </a:cubicBezTo>
                    <a:cubicBezTo>
                      <a:pt x="199" y="28"/>
                      <a:pt x="199" y="28"/>
                      <a:pt x="199" y="28"/>
                    </a:cubicBezTo>
                    <a:cubicBezTo>
                      <a:pt x="198" y="27"/>
                      <a:pt x="197" y="27"/>
                      <a:pt x="196" y="27"/>
                    </a:cubicBezTo>
                    <a:cubicBezTo>
                      <a:pt x="195" y="27"/>
                      <a:pt x="195" y="26"/>
                      <a:pt x="194" y="25"/>
                    </a:cubicBezTo>
                    <a:cubicBezTo>
                      <a:pt x="194" y="25"/>
                      <a:pt x="193" y="24"/>
                      <a:pt x="193" y="24"/>
                    </a:cubicBezTo>
                    <a:cubicBezTo>
                      <a:pt x="190" y="22"/>
                      <a:pt x="188" y="22"/>
                      <a:pt x="186" y="21"/>
                    </a:cubicBezTo>
                    <a:cubicBezTo>
                      <a:pt x="186" y="21"/>
                      <a:pt x="186" y="21"/>
                      <a:pt x="185" y="21"/>
                    </a:cubicBezTo>
                    <a:cubicBezTo>
                      <a:pt x="182" y="21"/>
                      <a:pt x="180" y="23"/>
                      <a:pt x="179" y="24"/>
                    </a:cubicBezTo>
                    <a:cubicBezTo>
                      <a:pt x="178" y="25"/>
                      <a:pt x="178" y="26"/>
                      <a:pt x="178" y="27"/>
                    </a:cubicBezTo>
                    <a:cubicBezTo>
                      <a:pt x="178" y="27"/>
                      <a:pt x="177" y="28"/>
                      <a:pt x="177" y="28"/>
                    </a:cubicBezTo>
                    <a:cubicBezTo>
                      <a:pt x="177" y="28"/>
                      <a:pt x="177" y="29"/>
                      <a:pt x="176" y="30"/>
                    </a:cubicBezTo>
                    <a:cubicBezTo>
                      <a:pt x="176" y="30"/>
                      <a:pt x="175" y="30"/>
                      <a:pt x="175" y="30"/>
                    </a:cubicBezTo>
                    <a:cubicBezTo>
                      <a:pt x="174" y="30"/>
                      <a:pt x="174" y="30"/>
                      <a:pt x="173" y="30"/>
                    </a:cubicBezTo>
                    <a:cubicBezTo>
                      <a:pt x="173" y="31"/>
                      <a:pt x="172" y="31"/>
                      <a:pt x="171" y="31"/>
                    </a:cubicBezTo>
                    <a:cubicBezTo>
                      <a:pt x="171" y="32"/>
                      <a:pt x="171" y="32"/>
                      <a:pt x="170" y="32"/>
                    </a:cubicBezTo>
                    <a:cubicBezTo>
                      <a:pt x="168" y="33"/>
                      <a:pt x="165" y="34"/>
                      <a:pt x="162" y="35"/>
                    </a:cubicBezTo>
                    <a:cubicBezTo>
                      <a:pt x="160" y="37"/>
                      <a:pt x="158" y="38"/>
                      <a:pt x="156" y="39"/>
                    </a:cubicBezTo>
                    <a:cubicBezTo>
                      <a:pt x="155" y="40"/>
                      <a:pt x="154" y="40"/>
                      <a:pt x="153" y="40"/>
                    </a:cubicBezTo>
                    <a:cubicBezTo>
                      <a:pt x="153" y="40"/>
                      <a:pt x="152" y="40"/>
                      <a:pt x="152" y="40"/>
                    </a:cubicBezTo>
                    <a:cubicBezTo>
                      <a:pt x="151" y="40"/>
                      <a:pt x="150" y="40"/>
                      <a:pt x="150" y="40"/>
                    </a:cubicBezTo>
                    <a:cubicBezTo>
                      <a:pt x="149" y="40"/>
                      <a:pt x="148" y="40"/>
                      <a:pt x="148" y="40"/>
                    </a:cubicBezTo>
                    <a:cubicBezTo>
                      <a:pt x="153" y="36"/>
                      <a:pt x="156" y="32"/>
                      <a:pt x="155" y="28"/>
                    </a:cubicBezTo>
                    <a:cubicBezTo>
                      <a:pt x="155" y="27"/>
                      <a:pt x="154" y="25"/>
                      <a:pt x="150" y="24"/>
                    </a:cubicBezTo>
                    <a:cubicBezTo>
                      <a:pt x="149" y="24"/>
                      <a:pt x="148" y="24"/>
                      <a:pt x="147" y="24"/>
                    </a:cubicBezTo>
                    <a:cubicBezTo>
                      <a:pt x="144" y="24"/>
                      <a:pt x="142" y="24"/>
                      <a:pt x="141" y="25"/>
                    </a:cubicBezTo>
                    <a:cubicBezTo>
                      <a:pt x="141" y="25"/>
                      <a:pt x="140" y="25"/>
                      <a:pt x="140" y="25"/>
                    </a:cubicBezTo>
                    <a:cubicBezTo>
                      <a:pt x="140" y="25"/>
                      <a:pt x="139" y="25"/>
                      <a:pt x="138" y="22"/>
                    </a:cubicBezTo>
                    <a:cubicBezTo>
                      <a:pt x="136" y="18"/>
                      <a:pt x="134" y="15"/>
                      <a:pt x="133" y="11"/>
                    </a:cubicBezTo>
                    <a:cubicBezTo>
                      <a:pt x="132" y="9"/>
                      <a:pt x="130" y="6"/>
                      <a:pt x="129" y="3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3"/>
                      <a:pt x="121" y="4"/>
                      <a:pt x="118" y="4"/>
                    </a:cubicBezTo>
                    <a:cubicBezTo>
                      <a:pt x="116" y="4"/>
                      <a:pt x="115" y="4"/>
                      <a:pt x="113" y="4"/>
                    </a:cubicBezTo>
                    <a:cubicBezTo>
                      <a:pt x="111" y="3"/>
                      <a:pt x="109" y="3"/>
                      <a:pt x="107" y="3"/>
                    </a:cubicBezTo>
                    <a:cubicBezTo>
                      <a:pt x="104" y="3"/>
                      <a:pt x="100" y="4"/>
                      <a:pt x="97" y="6"/>
                    </a:cubicBezTo>
                    <a:cubicBezTo>
                      <a:pt x="95" y="8"/>
                      <a:pt x="94" y="10"/>
                      <a:pt x="94" y="13"/>
                    </a:cubicBezTo>
                    <a:cubicBezTo>
                      <a:pt x="94" y="13"/>
                      <a:pt x="95" y="14"/>
                      <a:pt x="95" y="14"/>
                    </a:cubicBezTo>
                    <a:cubicBezTo>
                      <a:pt x="95" y="15"/>
                      <a:pt x="95" y="16"/>
                      <a:pt x="95" y="17"/>
                    </a:cubicBezTo>
                    <a:cubicBezTo>
                      <a:pt x="95" y="19"/>
                      <a:pt x="94" y="20"/>
                      <a:pt x="93" y="22"/>
                    </a:cubicBezTo>
                    <a:cubicBezTo>
                      <a:pt x="91" y="24"/>
                      <a:pt x="90" y="26"/>
                      <a:pt x="89" y="29"/>
                    </a:cubicBezTo>
                    <a:cubicBezTo>
                      <a:pt x="87" y="35"/>
                      <a:pt x="91" y="38"/>
                      <a:pt x="94" y="42"/>
                    </a:cubicBezTo>
                    <a:cubicBezTo>
                      <a:pt x="95" y="42"/>
                      <a:pt x="95" y="43"/>
                      <a:pt x="96" y="44"/>
                    </a:cubicBezTo>
                    <a:cubicBezTo>
                      <a:pt x="97" y="45"/>
                      <a:pt x="98" y="46"/>
                      <a:pt x="99" y="47"/>
                    </a:cubicBezTo>
                    <a:cubicBezTo>
                      <a:pt x="102" y="52"/>
                      <a:pt x="106" y="57"/>
                      <a:pt x="113" y="58"/>
                    </a:cubicBezTo>
                    <a:cubicBezTo>
                      <a:pt x="114" y="58"/>
                      <a:pt x="114" y="58"/>
                      <a:pt x="114" y="58"/>
                    </a:cubicBezTo>
                    <a:cubicBezTo>
                      <a:pt x="114" y="59"/>
                      <a:pt x="115" y="61"/>
                      <a:pt x="118" y="61"/>
                    </a:cubicBezTo>
                    <a:cubicBezTo>
                      <a:pt x="119" y="61"/>
                      <a:pt x="121" y="61"/>
                      <a:pt x="122" y="61"/>
                    </a:cubicBezTo>
                    <a:cubicBezTo>
                      <a:pt x="123" y="60"/>
                      <a:pt x="124" y="59"/>
                      <a:pt x="125" y="59"/>
                    </a:cubicBezTo>
                    <a:cubicBezTo>
                      <a:pt x="124" y="60"/>
                      <a:pt x="123" y="62"/>
                      <a:pt x="122" y="64"/>
                    </a:cubicBezTo>
                    <a:cubicBezTo>
                      <a:pt x="121" y="67"/>
                      <a:pt x="121" y="69"/>
                      <a:pt x="121" y="72"/>
                    </a:cubicBezTo>
                    <a:cubicBezTo>
                      <a:pt x="120" y="74"/>
                      <a:pt x="120" y="76"/>
                      <a:pt x="119" y="78"/>
                    </a:cubicBezTo>
                    <a:cubicBezTo>
                      <a:pt x="118" y="80"/>
                      <a:pt x="116" y="82"/>
                      <a:pt x="113" y="84"/>
                    </a:cubicBezTo>
                    <a:cubicBezTo>
                      <a:pt x="113" y="85"/>
                      <a:pt x="112" y="86"/>
                      <a:pt x="111" y="86"/>
                    </a:cubicBezTo>
                    <a:cubicBezTo>
                      <a:pt x="110" y="87"/>
                      <a:pt x="109" y="88"/>
                      <a:pt x="108" y="90"/>
                    </a:cubicBezTo>
                    <a:cubicBezTo>
                      <a:pt x="106" y="91"/>
                      <a:pt x="105" y="93"/>
                      <a:pt x="103" y="94"/>
                    </a:cubicBezTo>
                    <a:cubicBezTo>
                      <a:pt x="102" y="95"/>
                      <a:pt x="100" y="96"/>
                      <a:pt x="99" y="96"/>
                    </a:cubicBezTo>
                    <a:cubicBezTo>
                      <a:pt x="98" y="97"/>
                      <a:pt x="97" y="97"/>
                      <a:pt x="96" y="98"/>
                    </a:cubicBezTo>
                    <a:cubicBezTo>
                      <a:pt x="91" y="101"/>
                      <a:pt x="87" y="105"/>
                      <a:pt x="82" y="109"/>
                    </a:cubicBezTo>
                    <a:cubicBezTo>
                      <a:pt x="78" y="113"/>
                      <a:pt x="75" y="117"/>
                      <a:pt x="72" y="121"/>
                    </a:cubicBezTo>
                    <a:cubicBezTo>
                      <a:pt x="70" y="124"/>
                      <a:pt x="70" y="127"/>
                      <a:pt x="72" y="129"/>
                    </a:cubicBezTo>
                    <a:cubicBezTo>
                      <a:pt x="74" y="131"/>
                      <a:pt x="76" y="132"/>
                      <a:pt x="81" y="132"/>
                    </a:cubicBezTo>
                    <a:cubicBezTo>
                      <a:pt x="81" y="132"/>
                      <a:pt x="81" y="132"/>
                      <a:pt x="81" y="132"/>
                    </a:cubicBezTo>
                    <a:cubicBezTo>
                      <a:pt x="82" y="132"/>
                      <a:pt x="83" y="131"/>
                      <a:pt x="84" y="131"/>
                    </a:cubicBezTo>
                    <a:cubicBezTo>
                      <a:pt x="85" y="131"/>
                      <a:pt x="86" y="131"/>
                      <a:pt x="87" y="130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90" y="129"/>
                      <a:pt x="90" y="129"/>
                      <a:pt x="91" y="128"/>
                    </a:cubicBezTo>
                    <a:cubicBezTo>
                      <a:pt x="91" y="128"/>
                      <a:pt x="91" y="128"/>
                      <a:pt x="91" y="128"/>
                    </a:cubicBezTo>
                    <a:cubicBezTo>
                      <a:pt x="92" y="128"/>
                      <a:pt x="93" y="128"/>
                      <a:pt x="94" y="128"/>
                    </a:cubicBezTo>
                    <a:cubicBezTo>
                      <a:pt x="94" y="128"/>
                      <a:pt x="95" y="128"/>
                      <a:pt x="95" y="128"/>
                    </a:cubicBezTo>
                    <a:cubicBezTo>
                      <a:pt x="96" y="128"/>
                      <a:pt x="96" y="129"/>
                      <a:pt x="96" y="129"/>
                    </a:cubicBezTo>
                    <a:cubicBezTo>
                      <a:pt x="98" y="130"/>
                      <a:pt x="99" y="131"/>
                      <a:pt x="102" y="131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6" y="131"/>
                      <a:pt x="107" y="128"/>
                      <a:pt x="106" y="124"/>
                    </a:cubicBezTo>
                    <a:cubicBezTo>
                      <a:pt x="106" y="123"/>
                      <a:pt x="106" y="123"/>
                      <a:pt x="106" y="123"/>
                    </a:cubicBezTo>
                    <a:cubicBezTo>
                      <a:pt x="106" y="121"/>
                      <a:pt x="106" y="120"/>
                      <a:pt x="106" y="119"/>
                    </a:cubicBezTo>
                    <a:cubicBezTo>
                      <a:pt x="107" y="118"/>
                      <a:pt x="109" y="117"/>
                      <a:pt x="110" y="116"/>
                    </a:cubicBezTo>
                    <a:cubicBezTo>
                      <a:pt x="112" y="115"/>
                      <a:pt x="113" y="115"/>
                      <a:pt x="114" y="114"/>
                    </a:cubicBezTo>
                    <a:cubicBezTo>
                      <a:pt x="115" y="114"/>
                      <a:pt x="115" y="113"/>
                      <a:pt x="116" y="113"/>
                    </a:cubicBezTo>
                    <a:cubicBezTo>
                      <a:pt x="117" y="112"/>
                      <a:pt x="117" y="112"/>
                      <a:pt x="118" y="112"/>
                    </a:cubicBezTo>
                    <a:cubicBezTo>
                      <a:pt x="118" y="112"/>
                      <a:pt x="119" y="112"/>
                      <a:pt x="119" y="112"/>
                    </a:cubicBezTo>
                    <a:cubicBezTo>
                      <a:pt x="119" y="112"/>
                      <a:pt x="120" y="113"/>
                      <a:pt x="120" y="113"/>
                    </a:cubicBezTo>
                    <a:cubicBezTo>
                      <a:pt x="121" y="113"/>
                      <a:pt x="121" y="113"/>
                      <a:pt x="121" y="113"/>
                    </a:cubicBezTo>
                    <a:cubicBezTo>
                      <a:pt x="124" y="113"/>
                      <a:pt x="126" y="112"/>
                      <a:pt x="129" y="110"/>
                    </a:cubicBezTo>
                    <a:cubicBezTo>
                      <a:pt x="130" y="109"/>
                      <a:pt x="130" y="109"/>
                      <a:pt x="130" y="109"/>
                    </a:cubicBezTo>
                    <a:cubicBezTo>
                      <a:pt x="131" y="108"/>
                      <a:pt x="132" y="108"/>
                      <a:pt x="133" y="108"/>
                    </a:cubicBezTo>
                    <a:cubicBezTo>
                      <a:pt x="133" y="108"/>
                      <a:pt x="134" y="108"/>
                      <a:pt x="134" y="108"/>
                    </a:cubicBezTo>
                    <a:cubicBezTo>
                      <a:pt x="135" y="108"/>
                      <a:pt x="136" y="108"/>
                      <a:pt x="138" y="108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9" y="108"/>
                      <a:pt x="139" y="108"/>
                      <a:pt x="140" y="108"/>
                    </a:cubicBezTo>
                    <a:cubicBezTo>
                      <a:pt x="141" y="108"/>
                      <a:pt x="142" y="108"/>
                      <a:pt x="143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3" y="109"/>
                      <a:pt x="143" y="110"/>
                      <a:pt x="143" y="111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3" y="112"/>
                      <a:pt x="143" y="112"/>
                      <a:pt x="143" y="112"/>
                    </a:cubicBezTo>
                    <a:cubicBezTo>
                      <a:pt x="143" y="113"/>
                      <a:pt x="143" y="114"/>
                      <a:pt x="143" y="115"/>
                    </a:cubicBezTo>
                    <a:cubicBezTo>
                      <a:pt x="143" y="116"/>
                      <a:pt x="144" y="118"/>
                      <a:pt x="145" y="119"/>
                    </a:cubicBezTo>
                    <a:cubicBezTo>
                      <a:pt x="146" y="119"/>
                      <a:pt x="146" y="119"/>
                      <a:pt x="146" y="119"/>
                    </a:cubicBezTo>
                    <a:cubicBezTo>
                      <a:pt x="146" y="119"/>
                      <a:pt x="146" y="120"/>
                      <a:pt x="146" y="120"/>
                    </a:cubicBezTo>
                    <a:cubicBezTo>
                      <a:pt x="146" y="120"/>
                      <a:pt x="146" y="120"/>
                      <a:pt x="146" y="120"/>
                    </a:cubicBezTo>
                    <a:cubicBezTo>
                      <a:pt x="146" y="120"/>
                      <a:pt x="145" y="121"/>
                      <a:pt x="145" y="122"/>
                    </a:cubicBezTo>
                    <a:cubicBezTo>
                      <a:pt x="145" y="122"/>
                      <a:pt x="145" y="122"/>
                      <a:pt x="145" y="122"/>
                    </a:cubicBezTo>
                    <a:cubicBezTo>
                      <a:pt x="145" y="122"/>
                      <a:pt x="145" y="123"/>
                      <a:pt x="144" y="123"/>
                    </a:cubicBezTo>
                    <a:cubicBezTo>
                      <a:pt x="143" y="123"/>
                      <a:pt x="141" y="124"/>
                      <a:pt x="141" y="127"/>
                    </a:cubicBezTo>
                    <a:cubicBezTo>
                      <a:pt x="141" y="128"/>
                      <a:pt x="142" y="129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3" y="131"/>
                      <a:pt x="143" y="132"/>
                      <a:pt x="145" y="133"/>
                    </a:cubicBezTo>
                    <a:cubicBezTo>
                      <a:pt x="146" y="134"/>
                      <a:pt x="146" y="134"/>
                      <a:pt x="146" y="135"/>
                    </a:cubicBezTo>
                    <a:cubicBezTo>
                      <a:pt x="146" y="135"/>
                      <a:pt x="146" y="136"/>
                      <a:pt x="146" y="136"/>
                    </a:cubicBezTo>
                    <a:cubicBezTo>
                      <a:pt x="146" y="138"/>
                      <a:pt x="145" y="139"/>
                      <a:pt x="146" y="141"/>
                    </a:cubicBezTo>
                    <a:cubicBezTo>
                      <a:pt x="147" y="143"/>
                      <a:pt x="148" y="145"/>
                      <a:pt x="150" y="146"/>
                    </a:cubicBezTo>
                    <a:cubicBezTo>
                      <a:pt x="151" y="146"/>
                      <a:pt x="152" y="146"/>
                      <a:pt x="153" y="146"/>
                    </a:cubicBezTo>
                    <a:cubicBezTo>
                      <a:pt x="153" y="146"/>
                      <a:pt x="154" y="146"/>
                      <a:pt x="155" y="146"/>
                    </a:cubicBezTo>
                    <a:cubicBezTo>
                      <a:pt x="154" y="148"/>
                      <a:pt x="152" y="149"/>
                      <a:pt x="150" y="151"/>
                    </a:cubicBezTo>
                    <a:cubicBezTo>
                      <a:pt x="148" y="152"/>
                      <a:pt x="148" y="152"/>
                      <a:pt x="148" y="152"/>
                    </a:cubicBezTo>
                    <a:cubicBezTo>
                      <a:pt x="148" y="152"/>
                      <a:pt x="148" y="152"/>
                      <a:pt x="148" y="152"/>
                    </a:cubicBezTo>
                    <a:cubicBezTo>
                      <a:pt x="147" y="152"/>
                      <a:pt x="146" y="153"/>
                      <a:pt x="146" y="155"/>
                    </a:cubicBezTo>
                    <a:cubicBezTo>
                      <a:pt x="145" y="156"/>
                      <a:pt x="145" y="157"/>
                      <a:pt x="145" y="159"/>
                    </a:cubicBezTo>
                    <a:cubicBezTo>
                      <a:pt x="145" y="160"/>
                      <a:pt x="145" y="161"/>
                      <a:pt x="145" y="163"/>
                    </a:cubicBezTo>
                    <a:cubicBezTo>
                      <a:pt x="145" y="164"/>
                      <a:pt x="145" y="164"/>
                      <a:pt x="145" y="164"/>
                    </a:cubicBezTo>
                    <a:cubicBezTo>
                      <a:pt x="145" y="164"/>
                      <a:pt x="145" y="165"/>
                      <a:pt x="145" y="166"/>
                    </a:cubicBezTo>
                    <a:cubicBezTo>
                      <a:pt x="145" y="166"/>
                      <a:pt x="146" y="167"/>
                      <a:pt x="146" y="167"/>
                    </a:cubicBezTo>
                    <a:cubicBezTo>
                      <a:pt x="146" y="167"/>
                      <a:pt x="146" y="168"/>
                      <a:pt x="146" y="168"/>
                    </a:cubicBezTo>
                    <a:cubicBezTo>
                      <a:pt x="146" y="169"/>
                      <a:pt x="146" y="169"/>
                      <a:pt x="146" y="170"/>
                    </a:cubicBezTo>
                    <a:cubicBezTo>
                      <a:pt x="146" y="172"/>
                      <a:pt x="146" y="173"/>
                      <a:pt x="147" y="175"/>
                    </a:cubicBezTo>
                    <a:cubicBezTo>
                      <a:pt x="148" y="178"/>
                      <a:pt x="151" y="179"/>
                      <a:pt x="153" y="180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4" y="181"/>
                      <a:pt x="156" y="182"/>
                      <a:pt x="157" y="182"/>
                    </a:cubicBezTo>
                    <a:cubicBezTo>
                      <a:pt x="154" y="184"/>
                      <a:pt x="152" y="189"/>
                      <a:pt x="152" y="193"/>
                    </a:cubicBezTo>
                    <a:cubicBezTo>
                      <a:pt x="152" y="194"/>
                      <a:pt x="152" y="194"/>
                      <a:pt x="151" y="195"/>
                    </a:cubicBezTo>
                    <a:cubicBezTo>
                      <a:pt x="151" y="196"/>
                      <a:pt x="151" y="196"/>
                      <a:pt x="151" y="196"/>
                    </a:cubicBezTo>
                    <a:cubicBezTo>
                      <a:pt x="150" y="198"/>
                      <a:pt x="150" y="200"/>
                      <a:pt x="149" y="201"/>
                    </a:cubicBezTo>
                    <a:cubicBezTo>
                      <a:pt x="149" y="202"/>
                      <a:pt x="149" y="202"/>
                      <a:pt x="149" y="202"/>
                    </a:cubicBezTo>
                    <a:cubicBezTo>
                      <a:pt x="148" y="203"/>
                      <a:pt x="148" y="204"/>
                      <a:pt x="147" y="206"/>
                    </a:cubicBezTo>
                    <a:cubicBezTo>
                      <a:pt x="147" y="207"/>
                      <a:pt x="147" y="208"/>
                      <a:pt x="146" y="209"/>
                    </a:cubicBezTo>
                    <a:cubicBezTo>
                      <a:pt x="146" y="210"/>
                      <a:pt x="145" y="212"/>
                      <a:pt x="145" y="213"/>
                    </a:cubicBezTo>
                    <a:cubicBezTo>
                      <a:pt x="144" y="215"/>
                      <a:pt x="144" y="216"/>
                      <a:pt x="143" y="218"/>
                    </a:cubicBezTo>
                    <a:cubicBezTo>
                      <a:pt x="142" y="220"/>
                      <a:pt x="142" y="220"/>
                      <a:pt x="142" y="220"/>
                    </a:cubicBezTo>
                    <a:cubicBezTo>
                      <a:pt x="141" y="222"/>
                      <a:pt x="140" y="224"/>
                      <a:pt x="139" y="225"/>
                    </a:cubicBezTo>
                    <a:cubicBezTo>
                      <a:pt x="138" y="226"/>
                      <a:pt x="137" y="228"/>
                      <a:pt x="135" y="229"/>
                    </a:cubicBezTo>
                    <a:cubicBezTo>
                      <a:pt x="135" y="230"/>
                      <a:pt x="134" y="230"/>
                      <a:pt x="134" y="231"/>
                    </a:cubicBezTo>
                    <a:cubicBezTo>
                      <a:pt x="133" y="232"/>
                      <a:pt x="133" y="232"/>
                      <a:pt x="132" y="233"/>
                    </a:cubicBezTo>
                    <a:cubicBezTo>
                      <a:pt x="132" y="233"/>
                      <a:pt x="131" y="234"/>
                      <a:pt x="131" y="234"/>
                    </a:cubicBezTo>
                    <a:cubicBezTo>
                      <a:pt x="130" y="234"/>
                      <a:pt x="130" y="235"/>
                      <a:pt x="129" y="235"/>
                    </a:cubicBezTo>
                    <a:cubicBezTo>
                      <a:pt x="128" y="236"/>
                      <a:pt x="127" y="237"/>
                      <a:pt x="126" y="237"/>
                    </a:cubicBezTo>
                    <a:cubicBezTo>
                      <a:pt x="125" y="238"/>
                      <a:pt x="125" y="238"/>
                      <a:pt x="125" y="238"/>
                    </a:cubicBezTo>
                    <a:cubicBezTo>
                      <a:pt x="125" y="239"/>
                      <a:pt x="123" y="239"/>
                      <a:pt x="122" y="239"/>
                    </a:cubicBezTo>
                    <a:cubicBezTo>
                      <a:pt x="120" y="239"/>
                      <a:pt x="119" y="239"/>
                      <a:pt x="118" y="239"/>
                    </a:cubicBezTo>
                    <a:cubicBezTo>
                      <a:pt x="116" y="240"/>
                      <a:pt x="115" y="241"/>
                      <a:pt x="114" y="242"/>
                    </a:cubicBezTo>
                    <a:cubicBezTo>
                      <a:pt x="114" y="242"/>
                      <a:pt x="114" y="243"/>
                      <a:pt x="114" y="243"/>
                    </a:cubicBezTo>
                    <a:cubicBezTo>
                      <a:pt x="112" y="244"/>
                      <a:pt x="111" y="246"/>
                      <a:pt x="109" y="247"/>
                    </a:cubicBezTo>
                    <a:cubicBezTo>
                      <a:pt x="108" y="249"/>
                      <a:pt x="106" y="250"/>
                      <a:pt x="104" y="251"/>
                    </a:cubicBezTo>
                    <a:cubicBezTo>
                      <a:pt x="103" y="252"/>
                      <a:pt x="102" y="253"/>
                      <a:pt x="101" y="253"/>
                    </a:cubicBezTo>
                    <a:cubicBezTo>
                      <a:pt x="100" y="254"/>
                      <a:pt x="100" y="255"/>
                      <a:pt x="99" y="255"/>
                    </a:cubicBezTo>
                    <a:cubicBezTo>
                      <a:pt x="97" y="255"/>
                      <a:pt x="96" y="255"/>
                      <a:pt x="95" y="255"/>
                    </a:cubicBezTo>
                    <a:cubicBezTo>
                      <a:pt x="92" y="255"/>
                      <a:pt x="90" y="255"/>
                      <a:pt x="87" y="254"/>
                    </a:cubicBezTo>
                    <a:cubicBezTo>
                      <a:pt x="87" y="254"/>
                      <a:pt x="87" y="254"/>
                      <a:pt x="86" y="254"/>
                    </a:cubicBezTo>
                    <a:cubicBezTo>
                      <a:pt x="83" y="254"/>
                      <a:pt x="80" y="257"/>
                      <a:pt x="79" y="258"/>
                    </a:cubicBezTo>
                    <a:cubicBezTo>
                      <a:pt x="77" y="260"/>
                      <a:pt x="77" y="260"/>
                      <a:pt x="77" y="260"/>
                    </a:cubicBezTo>
                    <a:cubicBezTo>
                      <a:pt x="75" y="261"/>
                      <a:pt x="74" y="262"/>
                      <a:pt x="73" y="264"/>
                    </a:cubicBezTo>
                    <a:cubicBezTo>
                      <a:pt x="72" y="264"/>
                      <a:pt x="71" y="265"/>
                      <a:pt x="70" y="266"/>
                    </a:cubicBezTo>
                    <a:cubicBezTo>
                      <a:pt x="69" y="267"/>
                      <a:pt x="68" y="268"/>
                      <a:pt x="67" y="269"/>
                    </a:cubicBezTo>
                    <a:cubicBezTo>
                      <a:pt x="67" y="270"/>
                      <a:pt x="66" y="270"/>
                      <a:pt x="65" y="270"/>
                    </a:cubicBezTo>
                    <a:cubicBezTo>
                      <a:pt x="64" y="271"/>
                      <a:pt x="63" y="271"/>
                      <a:pt x="61" y="272"/>
                    </a:cubicBezTo>
                    <a:cubicBezTo>
                      <a:pt x="60" y="274"/>
                      <a:pt x="59" y="276"/>
                      <a:pt x="59" y="277"/>
                    </a:cubicBezTo>
                    <a:cubicBezTo>
                      <a:pt x="59" y="278"/>
                      <a:pt x="59" y="278"/>
                      <a:pt x="59" y="278"/>
                    </a:cubicBezTo>
                    <a:cubicBezTo>
                      <a:pt x="58" y="279"/>
                      <a:pt x="57" y="279"/>
                      <a:pt x="56" y="279"/>
                    </a:cubicBezTo>
                    <a:cubicBezTo>
                      <a:pt x="55" y="279"/>
                      <a:pt x="55" y="279"/>
                      <a:pt x="55" y="279"/>
                    </a:cubicBezTo>
                    <a:cubicBezTo>
                      <a:pt x="54" y="279"/>
                      <a:pt x="53" y="279"/>
                      <a:pt x="52" y="279"/>
                    </a:cubicBezTo>
                    <a:cubicBezTo>
                      <a:pt x="51" y="279"/>
                      <a:pt x="50" y="279"/>
                      <a:pt x="49" y="279"/>
                    </a:cubicBezTo>
                    <a:cubicBezTo>
                      <a:pt x="48" y="279"/>
                      <a:pt x="47" y="279"/>
                      <a:pt x="46" y="278"/>
                    </a:cubicBezTo>
                    <a:cubicBezTo>
                      <a:pt x="44" y="278"/>
                      <a:pt x="43" y="277"/>
                      <a:pt x="41" y="277"/>
                    </a:cubicBezTo>
                    <a:cubicBezTo>
                      <a:pt x="40" y="277"/>
                      <a:pt x="38" y="277"/>
                      <a:pt x="37" y="277"/>
                    </a:cubicBezTo>
                    <a:cubicBezTo>
                      <a:pt x="35" y="277"/>
                      <a:pt x="34" y="277"/>
                      <a:pt x="33" y="277"/>
                    </a:cubicBezTo>
                    <a:cubicBezTo>
                      <a:pt x="30" y="278"/>
                      <a:pt x="29" y="282"/>
                      <a:pt x="29" y="284"/>
                    </a:cubicBezTo>
                    <a:cubicBezTo>
                      <a:pt x="29" y="285"/>
                      <a:pt x="28" y="286"/>
                      <a:pt x="28" y="287"/>
                    </a:cubicBezTo>
                    <a:cubicBezTo>
                      <a:pt x="28" y="287"/>
                      <a:pt x="28" y="287"/>
                      <a:pt x="28" y="287"/>
                    </a:cubicBezTo>
                    <a:cubicBezTo>
                      <a:pt x="26" y="289"/>
                      <a:pt x="24" y="291"/>
                      <a:pt x="22" y="293"/>
                    </a:cubicBezTo>
                    <a:cubicBezTo>
                      <a:pt x="20" y="293"/>
                      <a:pt x="20" y="293"/>
                      <a:pt x="20" y="293"/>
                    </a:cubicBezTo>
                    <a:cubicBezTo>
                      <a:pt x="19" y="294"/>
                      <a:pt x="17" y="295"/>
                      <a:pt x="16" y="295"/>
                    </a:cubicBezTo>
                    <a:cubicBezTo>
                      <a:pt x="13" y="296"/>
                      <a:pt x="12" y="296"/>
                      <a:pt x="10" y="297"/>
                    </a:cubicBezTo>
                    <a:cubicBezTo>
                      <a:pt x="10" y="297"/>
                      <a:pt x="9" y="297"/>
                      <a:pt x="8" y="298"/>
                    </a:cubicBezTo>
                    <a:cubicBezTo>
                      <a:pt x="7" y="298"/>
                      <a:pt x="5" y="299"/>
                      <a:pt x="4" y="300"/>
                    </a:cubicBezTo>
                    <a:cubicBezTo>
                      <a:pt x="3" y="301"/>
                      <a:pt x="3" y="303"/>
                      <a:pt x="2" y="303"/>
                    </a:cubicBezTo>
                    <a:cubicBezTo>
                      <a:pt x="2" y="304"/>
                      <a:pt x="2" y="304"/>
                      <a:pt x="2" y="304"/>
                    </a:cubicBezTo>
                    <a:cubicBezTo>
                      <a:pt x="2" y="305"/>
                      <a:pt x="2" y="305"/>
                      <a:pt x="2" y="305"/>
                    </a:cubicBezTo>
                    <a:cubicBezTo>
                      <a:pt x="1" y="307"/>
                      <a:pt x="0" y="308"/>
                      <a:pt x="1" y="310"/>
                    </a:cubicBezTo>
                    <a:cubicBezTo>
                      <a:pt x="2" y="312"/>
                      <a:pt x="4" y="313"/>
                      <a:pt x="5" y="313"/>
                    </a:cubicBezTo>
                    <a:cubicBezTo>
                      <a:pt x="6" y="313"/>
                      <a:pt x="6" y="313"/>
                      <a:pt x="7" y="313"/>
                    </a:cubicBezTo>
                    <a:cubicBezTo>
                      <a:pt x="8" y="313"/>
                      <a:pt x="10" y="313"/>
                      <a:pt x="11" y="312"/>
                    </a:cubicBezTo>
                    <a:cubicBezTo>
                      <a:pt x="12" y="312"/>
                      <a:pt x="13" y="312"/>
                      <a:pt x="14" y="312"/>
                    </a:cubicBezTo>
                    <a:cubicBezTo>
                      <a:pt x="15" y="312"/>
                      <a:pt x="15" y="312"/>
                      <a:pt x="16" y="312"/>
                    </a:cubicBezTo>
                    <a:cubicBezTo>
                      <a:pt x="18" y="313"/>
                      <a:pt x="21" y="314"/>
                      <a:pt x="23" y="317"/>
                    </a:cubicBezTo>
                    <a:cubicBezTo>
                      <a:pt x="26" y="320"/>
                      <a:pt x="28" y="322"/>
                      <a:pt x="28" y="325"/>
                    </a:cubicBezTo>
                    <a:cubicBezTo>
                      <a:pt x="28" y="326"/>
                      <a:pt x="28" y="326"/>
                      <a:pt x="27" y="327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25" y="328"/>
                      <a:pt x="25" y="329"/>
                      <a:pt x="24" y="329"/>
                    </a:cubicBezTo>
                    <a:cubicBezTo>
                      <a:pt x="24" y="329"/>
                      <a:pt x="24" y="329"/>
                      <a:pt x="24" y="329"/>
                    </a:cubicBezTo>
                    <a:cubicBezTo>
                      <a:pt x="23" y="328"/>
                      <a:pt x="23" y="328"/>
                      <a:pt x="23" y="328"/>
                    </a:cubicBezTo>
                    <a:cubicBezTo>
                      <a:pt x="22" y="328"/>
                      <a:pt x="21" y="327"/>
                      <a:pt x="20" y="327"/>
                    </a:cubicBezTo>
                    <a:cubicBezTo>
                      <a:pt x="18" y="327"/>
                      <a:pt x="16" y="329"/>
                      <a:pt x="15" y="329"/>
                    </a:cubicBezTo>
                    <a:cubicBezTo>
                      <a:pt x="15" y="330"/>
                      <a:pt x="15" y="330"/>
                      <a:pt x="14" y="330"/>
                    </a:cubicBezTo>
                    <a:cubicBezTo>
                      <a:pt x="14" y="331"/>
                      <a:pt x="14" y="331"/>
                      <a:pt x="13" y="331"/>
                    </a:cubicBezTo>
                    <a:cubicBezTo>
                      <a:pt x="13" y="331"/>
                      <a:pt x="13" y="332"/>
                      <a:pt x="13" y="332"/>
                    </a:cubicBezTo>
                    <a:cubicBezTo>
                      <a:pt x="12" y="332"/>
                      <a:pt x="11" y="332"/>
                      <a:pt x="10" y="334"/>
                    </a:cubicBezTo>
                    <a:cubicBezTo>
                      <a:pt x="9" y="335"/>
                      <a:pt x="9" y="336"/>
                      <a:pt x="9" y="337"/>
                    </a:cubicBezTo>
                    <a:cubicBezTo>
                      <a:pt x="10" y="340"/>
                      <a:pt x="12" y="340"/>
                      <a:pt x="14" y="341"/>
                    </a:cubicBezTo>
                    <a:cubicBezTo>
                      <a:pt x="14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6" y="342"/>
                      <a:pt x="16" y="343"/>
                    </a:cubicBezTo>
                    <a:cubicBezTo>
                      <a:pt x="17" y="345"/>
                      <a:pt x="18" y="349"/>
                      <a:pt x="21" y="349"/>
                    </a:cubicBezTo>
                    <a:cubicBezTo>
                      <a:pt x="22" y="349"/>
                      <a:pt x="23" y="348"/>
                      <a:pt x="24" y="348"/>
                    </a:cubicBezTo>
                    <a:cubicBezTo>
                      <a:pt x="24" y="348"/>
                      <a:pt x="24" y="347"/>
                      <a:pt x="25" y="347"/>
                    </a:cubicBezTo>
                    <a:cubicBezTo>
                      <a:pt x="25" y="348"/>
                      <a:pt x="26" y="349"/>
                      <a:pt x="27" y="350"/>
                    </a:cubicBezTo>
                    <a:cubicBezTo>
                      <a:pt x="28" y="351"/>
                      <a:pt x="28" y="351"/>
                      <a:pt x="29" y="351"/>
                    </a:cubicBezTo>
                    <a:cubicBezTo>
                      <a:pt x="29" y="351"/>
                      <a:pt x="29" y="351"/>
                      <a:pt x="29" y="352"/>
                    </a:cubicBezTo>
                    <a:cubicBezTo>
                      <a:pt x="30" y="352"/>
                      <a:pt x="30" y="353"/>
                      <a:pt x="31" y="353"/>
                    </a:cubicBezTo>
                    <a:cubicBezTo>
                      <a:pt x="32" y="354"/>
                      <a:pt x="33" y="354"/>
                      <a:pt x="34" y="355"/>
                    </a:cubicBezTo>
                    <a:cubicBezTo>
                      <a:pt x="35" y="355"/>
                      <a:pt x="36" y="356"/>
                      <a:pt x="37" y="356"/>
                    </a:cubicBezTo>
                    <a:cubicBezTo>
                      <a:pt x="37" y="357"/>
                      <a:pt x="38" y="357"/>
                      <a:pt x="38" y="358"/>
                    </a:cubicBezTo>
                    <a:cubicBezTo>
                      <a:pt x="38" y="359"/>
                      <a:pt x="39" y="360"/>
                      <a:pt x="40" y="361"/>
                    </a:cubicBezTo>
                    <a:cubicBezTo>
                      <a:pt x="41" y="363"/>
                      <a:pt x="44" y="365"/>
                      <a:pt x="47" y="365"/>
                    </a:cubicBezTo>
                    <a:cubicBezTo>
                      <a:pt x="47" y="365"/>
                      <a:pt x="47" y="365"/>
                      <a:pt x="48" y="365"/>
                    </a:cubicBezTo>
                    <a:cubicBezTo>
                      <a:pt x="52" y="365"/>
                      <a:pt x="55" y="362"/>
                      <a:pt x="58" y="360"/>
                    </a:cubicBezTo>
                    <a:cubicBezTo>
                      <a:pt x="59" y="359"/>
                      <a:pt x="61" y="357"/>
                      <a:pt x="62" y="357"/>
                    </a:cubicBezTo>
                    <a:cubicBezTo>
                      <a:pt x="63" y="356"/>
                      <a:pt x="64" y="356"/>
                      <a:pt x="65" y="356"/>
                    </a:cubicBezTo>
                    <a:cubicBezTo>
                      <a:pt x="66" y="356"/>
                      <a:pt x="68" y="356"/>
                      <a:pt x="69" y="357"/>
                    </a:cubicBezTo>
                    <a:cubicBezTo>
                      <a:pt x="70" y="357"/>
                      <a:pt x="70" y="357"/>
                      <a:pt x="71" y="357"/>
                    </a:cubicBezTo>
                    <a:cubicBezTo>
                      <a:pt x="72" y="357"/>
                      <a:pt x="73" y="357"/>
                      <a:pt x="74" y="357"/>
                    </a:cubicBezTo>
                    <a:cubicBezTo>
                      <a:pt x="76" y="357"/>
                      <a:pt x="78" y="357"/>
                      <a:pt x="79" y="356"/>
                    </a:cubicBezTo>
                    <a:cubicBezTo>
                      <a:pt x="82" y="354"/>
                      <a:pt x="82" y="350"/>
                      <a:pt x="83" y="347"/>
                    </a:cubicBezTo>
                    <a:cubicBezTo>
                      <a:pt x="83" y="347"/>
                      <a:pt x="83" y="347"/>
                      <a:pt x="83" y="347"/>
                    </a:cubicBezTo>
                    <a:cubicBezTo>
                      <a:pt x="83" y="346"/>
                      <a:pt x="83" y="346"/>
                      <a:pt x="83" y="345"/>
                    </a:cubicBezTo>
                    <a:cubicBezTo>
                      <a:pt x="83" y="345"/>
                      <a:pt x="83" y="344"/>
                      <a:pt x="83" y="344"/>
                    </a:cubicBezTo>
                    <a:cubicBezTo>
                      <a:pt x="83" y="343"/>
                      <a:pt x="83" y="343"/>
                      <a:pt x="83" y="343"/>
                    </a:cubicBezTo>
                    <a:cubicBezTo>
                      <a:pt x="83" y="342"/>
                      <a:pt x="83" y="342"/>
                      <a:pt x="83" y="341"/>
                    </a:cubicBezTo>
                    <a:cubicBezTo>
                      <a:pt x="83" y="341"/>
                      <a:pt x="84" y="341"/>
                      <a:pt x="85" y="340"/>
                    </a:cubicBezTo>
                    <a:cubicBezTo>
                      <a:pt x="85" y="340"/>
                      <a:pt x="85" y="340"/>
                      <a:pt x="86" y="340"/>
                    </a:cubicBezTo>
                    <a:cubicBezTo>
                      <a:pt x="86" y="340"/>
                      <a:pt x="87" y="340"/>
                      <a:pt x="88" y="340"/>
                    </a:cubicBezTo>
                    <a:cubicBezTo>
                      <a:pt x="89" y="340"/>
                      <a:pt x="89" y="340"/>
                      <a:pt x="90" y="339"/>
                    </a:cubicBezTo>
                    <a:cubicBezTo>
                      <a:pt x="91" y="339"/>
                      <a:pt x="92" y="339"/>
                      <a:pt x="92" y="339"/>
                    </a:cubicBezTo>
                    <a:cubicBezTo>
                      <a:pt x="94" y="339"/>
                      <a:pt x="95" y="339"/>
                      <a:pt x="97" y="338"/>
                    </a:cubicBezTo>
                    <a:cubicBezTo>
                      <a:pt x="99" y="338"/>
                      <a:pt x="101" y="338"/>
                      <a:pt x="103" y="338"/>
                    </a:cubicBezTo>
                    <a:cubicBezTo>
                      <a:pt x="104" y="338"/>
                      <a:pt x="106" y="338"/>
                      <a:pt x="107" y="338"/>
                    </a:cubicBezTo>
                    <a:cubicBezTo>
                      <a:pt x="107" y="338"/>
                      <a:pt x="107" y="338"/>
                      <a:pt x="107" y="338"/>
                    </a:cubicBezTo>
                    <a:cubicBezTo>
                      <a:pt x="108" y="338"/>
                      <a:pt x="108" y="338"/>
                      <a:pt x="109" y="338"/>
                    </a:cubicBezTo>
                    <a:cubicBezTo>
                      <a:pt x="109" y="338"/>
                      <a:pt x="110" y="338"/>
                      <a:pt x="110" y="338"/>
                    </a:cubicBezTo>
                    <a:cubicBezTo>
                      <a:pt x="111" y="338"/>
                      <a:pt x="113" y="338"/>
                      <a:pt x="114" y="337"/>
                    </a:cubicBezTo>
                    <a:cubicBezTo>
                      <a:pt x="114" y="338"/>
                      <a:pt x="114" y="340"/>
                      <a:pt x="115" y="341"/>
                    </a:cubicBezTo>
                    <a:cubicBezTo>
                      <a:pt x="117" y="343"/>
                      <a:pt x="119" y="345"/>
                      <a:pt x="121" y="347"/>
                    </a:cubicBezTo>
                    <a:cubicBezTo>
                      <a:pt x="122" y="348"/>
                      <a:pt x="122" y="348"/>
                      <a:pt x="122" y="348"/>
                    </a:cubicBezTo>
                    <a:cubicBezTo>
                      <a:pt x="123" y="349"/>
                      <a:pt x="124" y="350"/>
                      <a:pt x="125" y="350"/>
                    </a:cubicBezTo>
                    <a:cubicBezTo>
                      <a:pt x="126" y="350"/>
                      <a:pt x="128" y="350"/>
                      <a:pt x="129" y="350"/>
                    </a:cubicBezTo>
                    <a:cubicBezTo>
                      <a:pt x="130" y="350"/>
                      <a:pt x="130" y="350"/>
                      <a:pt x="131" y="350"/>
                    </a:cubicBezTo>
                    <a:cubicBezTo>
                      <a:pt x="131" y="350"/>
                      <a:pt x="132" y="350"/>
                      <a:pt x="132" y="350"/>
                    </a:cubicBezTo>
                    <a:cubicBezTo>
                      <a:pt x="133" y="350"/>
                      <a:pt x="134" y="350"/>
                      <a:pt x="134" y="350"/>
                    </a:cubicBezTo>
                    <a:cubicBezTo>
                      <a:pt x="135" y="350"/>
                      <a:pt x="135" y="350"/>
                      <a:pt x="135" y="350"/>
                    </a:cubicBezTo>
                    <a:cubicBezTo>
                      <a:pt x="136" y="350"/>
                      <a:pt x="136" y="350"/>
                      <a:pt x="136" y="350"/>
                    </a:cubicBezTo>
                    <a:cubicBezTo>
                      <a:pt x="137" y="350"/>
                      <a:pt x="138" y="351"/>
                      <a:pt x="140" y="351"/>
                    </a:cubicBezTo>
                    <a:cubicBezTo>
                      <a:pt x="140" y="351"/>
                      <a:pt x="140" y="351"/>
                      <a:pt x="141" y="351"/>
                    </a:cubicBezTo>
                    <a:cubicBezTo>
                      <a:pt x="142" y="350"/>
                      <a:pt x="143" y="350"/>
                      <a:pt x="144" y="350"/>
                    </a:cubicBezTo>
                    <a:cubicBezTo>
                      <a:pt x="146" y="350"/>
                      <a:pt x="148" y="350"/>
                      <a:pt x="149" y="350"/>
                    </a:cubicBezTo>
                    <a:cubicBezTo>
                      <a:pt x="151" y="350"/>
                      <a:pt x="153" y="350"/>
                      <a:pt x="154" y="351"/>
                    </a:cubicBezTo>
                    <a:cubicBezTo>
                      <a:pt x="154" y="352"/>
                      <a:pt x="154" y="352"/>
                      <a:pt x="154" y="352"/>
                    </a:cubicBezTo>
                    <a:cubicBezTo>
                      <a:pt x="154" y="352"/>
                      <a:pt x="153" y="354"/>
                      <a:pt x="151" y="354"/>
                    </a:cubicBezTo>
                    <a:cubicBezTo>
                      <a:pt x="150" y="355"/>
                      <a:pt x="148" y="355"/>
                      <a:pt x="147" y="355"/>
                    </a:cubicBezTo>
                    <a:cubicBezTo>
                      <a:pt x="145" y="355"/>
                      <a:pt x="144" y="355"/>
                      <a:pt x="142" y="355"/>
                    </a:cubicBezTo>
                    <a:cubicBezTo>
                      <a:pt x="141" y="354"/>
                      <a:pt x="139" y="354"/>
                      <a:pt x="137" y="354"/>
                    </a:cubicBezTo>
                    <a:cubicBezTo>
                      <a:pt x="136" y="354"/>
                      <a:pt x="135" y="354"/>
                      <a:pt x="133" y="355"/>
                    </a:cubicBezTo>
                    <a:cubicBezTo>
                      <a:pt x="128" y="356"/>
                      <a:pt x="126" y="359"/>
                      <a:pt x="125" y="361"/>
                    </a:cubicBezTo>
                    <a:cubicBezTo>
                      <a:pt x="125" y="364"/>
                      <a:pt x="124" y="371"/>
                      <a:pt x="131" y="374"/>
                    </a:cubicBezTo>
                    <a:cubicBezTo>
                      <a:pt x="131" y="374"/>
                      <a:pt x="131" y="374"/>
                      <a:pt x="132" y="375"/>
                    </a:cubicBezTo>
                    <a:cubicBezTo>
                      <a:pt x="132" y="375"/>
                      <a:pt x="134" y="376"/>
                      <a:pt x="136" y="377"/>
                    </a:cubicBezTo>
                    <a:cubicBezTo>
                      <a:pt x="136" y="377"/>
                      <a:pt x="136" y="377"/>
                      <a:pt x="136" y="377"/>
                    </a:cubicBezTo>
                    <a:cubicBezTo>
                      <a:pt x="139" y="377"/>
                      <a:pt x="142" y="375"/>
                      <a:pt x="144" y="374"/>
                    </a:cubicBezTo>
                    <a:cubicBezTo>
                      <a:pt x="145" y="373"/>
                      <a:pt x="145" y="373"/>
                      <a:pt x="145" y="373"/>
                    </a:cubicBezTo>
                    <a:cubicBezTo>
                      <a:pt x="148" y="372"/>
                      <a:pt x="151" y="371"/>
                      <a:pt x="154" y="371"/>
                    </a:cubicBezTo>
                    <a:cubicBezTo>
                      <a:pt x="155" y="371"/>
                      <a:pt x="156" y="371"/>
                      <a:pt x="157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1" y="371"/>
                      <a:pt x="163" y="371"/>
                      <a:pt x="164" y="370"/>
                    </a:cubicBezTo>
                    <a:cubicBezTo>
                      <a:pt x="166" y="368"/>
                      <a:pt x="166" y="367"/>
                      <a:pt x="166" y="366"/>
                    </a:cubicBezTo>
                    <a:cubicBezTo>
                      <a:pt x="166" y="365"/>
                      <a:pt x="167" y="365"/>
                      <a:pt x="167" y="365"/>
                    </a:cubicBezTo>
                    <a:cubicBezTo>
                      <a:pt x="167" y="363"/>
                      <a:pt x="169" y="361"/>
                      <a:pt x="170" y="361"/>
                    </a:cubicBezTo>
                    <a:cubicBezTo>
                      <a:pt x="170" y="361"/>
                      <a:pt x="171" y="361"/>
                      <a:pt x="171" y="361"/>
                    </a:cubicBezTo>
                    <a:cubicBezTo>
                      <a:pt x="171" y="361"/>
                      <a:pt x="171" y="361"/>
                      <a:pt x="171" y="361"/>
                    </a:cubicBezTo>
                    <a:cubicBezTo>
                      <a:pt x="172" y="361"/>
                      <a:pt x="172" y="361"/>
                      <a:pt x="173" y="361"/>
                    </a:cubicBezTo>
                    <a:cubicBezTo>
                      <a:pt x="175" y="360"/>
                      <a:pt x="176" y="359"/>
                      <a:pt x="177" y="359"/>
                    </a:cubicBezTo>
                    <a:cubicBezTo>
                      <a:pt x="177" y="359"/>
                      <a:pt x="178" y="357"/>
                      <a:pt x="179" y="357"/>
                    </a:cubicBezTo>
                    <a:cubicBezTo>
                      <a:pt x="179" y="357"/>
                      <a:pt x="180" y="356"/>
                      <a:pt x="180" y="356"/>
                    </a:cubicBezTo>
                    <a:cubicBezTo>
                      <a:pt x="180" y="356"/>
                      <a:pt x="180" y="356"/>
                      <a:pt x="180" y="356"/>
                    </a:cubicBezTo>
                    <a:cubicBezTo>
                      <a:pt x="182" y="358"/>
                      <a:pt x="182" y="359"/>
                      <a:pt x="183" y="361"/>
                    </a:cubicBezTo>
                    <a:cubicBezTo>
                      <a:pt x="184" y="362"/>
                      <a:pt x="185" y="363"/>
                      <a:pt x="185" y="364"/>
                    </a:cubicBezTo>
                    <a:cubicBezTo>
                      <a:pt x="186" y="365"/>
                      <a:pt x="187" y="365"/>
                      <a:pt x="187" y="366"/>
                    </a:cubicBezTo>
                    <a:cubicBezTo>
                      <a:pt x="187" y="366"/>
                      <a:pt x="187" y="367"/>
                      <a:pt x="188" y="367"/>
                    </a:cubicBezTo>
                    <a:cubicBezTo>
                      <a:pt x="188" y="369"/>
                      <a:pt x="189" y="370"/>
                      <a:pt x="190" y="372"/>
                    </a:cubicBezTo>
                    <a:cubicBezTo>
                      <a:pt x="192" y="373"/>
                      <a:pt x="193" y="375"/>
                      <a:pt x="193" y="376"/>
                    </a:cubicBezTo>
                    <a:cubicBezTo>
                      <a:pt x="194" y="377"/>
                      <a:pt x="194" y="378"/>
                      <a:pt x="194" y="379"/>
                    </a:cubicBezTo>
                    <a:cubicBezTo>
                      <a:pt x="194" y="380"/>
                      <a:pt x="194" y="381"/>
                      <a:pt x="195" y="382"/>
                    </a:cubicBezTo>
                    <a:cubicBezTo>
                      <a:pt x="196" y="390"/>
                      <a:pt x="202" y="390"/>
                      <a:pt x="207" y="391"/>
                    </a:cubicBezTo>
                    <a:cubicBezTo>
                      <a:pt x="208" y="391"/>
                      <a:pt x="210" y="392"/>
                      <a:pt x="211" y="393"/>
                    </a:cubicBezTo>
                    <a:cubicBezTo>
                      <a:pt x="212" y="394"/>
                      <a:pt x="213" y="395"/>
                      <a:pt x="213" y="396"/>
                    </a:cubicBezTo>
                    <a:cubicBezTo>
                      <a:pt x="214" y="398"/>
                      <a:pt x="215" y="399"/>
                      <a:pt x="216" y="400"/>
                    </a:cubicBezTo>
                    <a:cubicBezTo>
                      <a:pt x="217" y="401"/>
                      <a:pt x="217" y="401"/>
                      <a:pt x="217" y="401"/>
                    </a:cubicBezTo>
                    <a:cubicBezTo>
                      <a:pt x="217" y="402"/>
                      <a:pt x="218" y="403"/>
                      <a:pt x="220" y="404"/>
                    </a:cubicBezTo>
                    <a:cubicBezTo>
                      <a:pt x="221" y="404"/>
                      <a:pt x="222" y="404"/>
                      <a:pt x="223" y="404"/>
                    </a:cubicBezTo>
                    <a:cubicBezTo>
                      <a:pt x="224" y="404"/>
                      <a:pt x="224" y="404"/>
                      <a:pt x="224" y="404"/>
                    </a:cubicBezTo>
                    <a:cubicBezTo>
                      <a:pt x="224" y="404"/>
                      <a:pt x="224" y="404"/>
                      <a:pt x="224" y="404"/>
                    </a:cubicBezTo>
                    <a:cubicBezTo>
                      <a:pt x="225" y="404"/>
                      <a:pt x="225" y="404"/>
                      <a:pt x="226" y="405"/>
                    </a:cubicBezTo>
                    <a:cubicBezTo>
                      <a:pt x="227" y="405"/>
                      <a:pt x="227" y="405"/>
                      <a:pt x="228" y="406"/>
                    </a:cubicBezTo>
                    <a:cubicBezTo>
                      <a:pt x="230" y="406"/>
                      <a:pt x="232" y="406"/>
                      <a:pt x="234" y="406"/>
                    </a:cubicBezTo>
                    <a:cubicBezTo>
                      <a:pt x="235" y="406"/>
                      <a:pt x="237" y="406"/>
                      <a:pt x="238" y="406"/>
                    </a:cubicBezTo>
                    <a:cubicBezTo>
                      <a:pt x="239" y="406"/>
                      <a:pt x="241" y="406"/>
                      <a:pt x="242" y="406"/>
                    </a:cubicBezTo>
                    <a:cubicBezTo>
                      <a:pt x="242" y="406"/>
                      <a:pt x="243" y="406"/>
                      <a:pt x="244" y="406"/>
                    </a:cubicBezTo>
                    <a:cubicBezTo>
                      <a:pt x="244" y="406"/>
                      <a:pt x="245" y="406"/>
                      <a:pt x="245" y="406"/>
                    </a:cubicBezTo>
                    <a:cubicBezTo>
                      <a:pt x="247" y="406"/>
                      <a:pt x="248" y="406"/>
                      <a:pt x="249" y="406"/>
                    </a:cubicBezTo>
                    <a:cubicBezTo>
                      <a:pt x="251" y="406"/>
                      <a:pt x="254" y="406"/>
                      <a:pt x="256" y="404"/>
                    </a:cubicBezTo>
                    <a:cubicBezTo>
                      <a:pt x="257" y="404"/>
                      <a:pt x="258" y="403"/>
                      <a:pt x="259" y="403"/>
                    </a:cubicBezTo>
                    <a:cubicBezTo>
                      <a:pt x="259" y="403"/>
                      <a:pt x="260" y="403"/>
                      <a:pt x="261" y="403"/>
                    </a:cubicBezTo>
                    <a:cubicBezTo>
                      <a:pt x="261" y="403"/>
                      <a:pt x="262" y="403"/>
                      <a:pt x="262" y="403"/>
                    </a:cubicBezTo>
                    <a:cubicBezTo>
                      <a:pt x="263" y="403"/>
                      <a:pt x="263" y="403"/>
                      <a:pt x="263" y="403"/>
                    </a:cubicBezTo>
                    <a:cubicBezTo>
                      <a:pt x="264" y="403"/>
                      <a:pt x="264" y="404"/>
                      <a:pt x="265" y="404"/>
                    </a:cubicBezTo>
                    <a:cubicBezTo>
                      <a:pt x="266" y="404"/>
                      <a:pt x="266" y="404"/>
                      <a:pt x="266" y="404"/>
                    </a:cubicBezTo>
                    <a:cubicBezTo>
                      <a:pt x="266" y="404"/>
                      <a:pt x="266" y="404"/>
                      <a:pt x="266" y="404"/>
                    </a:cubicBezTo>
                    <a:cubicBezTo>
                      <a:pt x="270" y="403"/>
                      <a:pt x="272" y="398"/>
                      <a:pt x="271" y="395"/>
                    </a:cubicBezTo>
                    <a:cubicBezTo>
                      <a:pt x="271" y="394"/>
                      <a:pt x="271" y="393"/>
                      <a:pt x="271" y="393"/>
                    </a:cubicBezTo>
                    <a:cubicBezTo>
                      <a:pt x="270" y="392"/>
                      <a:pt x="270" y="391"/>
                      <a:pt x="270" y="391"/>
                    </a:cubicBezTo>
                    <a:cubicBezTo>
                      <a:pt x="270" y="391"/>
                      <a:pt x="271" y="390"/>
                      <a:pt x="271" y="390"/>
                    </a:cubicBezTo>
                    <a:cubicBezTo>
                      <a:pt x="271" y="389"/>
                      <a:pt x="272" y="389"/>
                      <a:pt x="272" y="388"/>
                    </a:cubicBezTo>
                    <a:cubicBezTo>
                      <a:pt x="272" y="387"/>
                      <a:pt x="273" y="386"/>
                      <a:pt x="273" y="386"/>
                    </a:cubicBezTo>
                    <a:cubicBezTo>
                      <a:pt x="273" y="385"/>
                      <a:pt x="273" y="385"/>
                      <a:pt x="273" y="385"/>
                    </a:cubicBezTo>
                    <a:cubicBezTo>
                      <a:pt x="274" y="383"/>
                      <a:pt x="275" y="382"/>
                      <a:pt x="277" y="381"/>
                    </a:cubicBezTo>
                    <a:cubicBezTo>
                      <a:pt x="278" y="380"/>
                      <a:pt x="280" y="379"/>
                      <a:pt x="281" y="378"/>
                    </a:cubicBezTo>
                    <a:cubicBezTo>
                      <a:pt x="284" y="375"/>
                      <a:pt x="287" y="373"/>
                      <a:pt x="291" y="371"/>
                    </a:cubicBezTo>
                    <a:cubicBezTo>
                      <a:pt x="291" y="372"/>
                      <a:pt x="291" y="372"/>
                      <a:pt x="292" y="372"/>
                    </a:cubicBezTo>
                    <a:cubicBezTo>
                      <a:pt x="292" y="372"/>
                      <a:pt x="293" y="373"/>
                      <a:pt x="295" y="373"/>
                    </a:cubicBezTo>
                    <a:cubicBezTo>
                      <a:pt x="295" y="373"/>
                      <a:pt x="296" y="373"/>
                      <a:pt x="297" y="373"/>
                    </a:cubicBezTo>
                    <a:cubicBezTo>
                      <a:pt x="297" y="373"/>
                      <a:pt x="298" y="373"/>
                      <a:pt x="298" y="373"/>
                    </a:cubicBezTo>
                    <a:cubicBezTo>
                      <a:pt x="299" y="373"/>
                      <a:pt x="299" y="373"/>
                      <a:pt x="299" y="373"/>
                    </a:cubicBezTo>
                    <a:cubicBezTo>
                      <a:pt x="302" y="373"/>
                      <a:pt x="305" y="372"/>
                      <a:pt x="307" y="371"/>
                    </a:cubicBezTo>
                    <a:cubicBezTo>
                      <a:pt x="308" y="370"/>
                      <a:pt x="309" y="370"/>
                      <a:pt x="311" y="370"/>
                    </a:cubicBezTo>
                    <a:cubicBezTo>
                      <a:pt x="314" y="369"/>
                      <a:pt x="316" y="368"/>
                      <a:pt x="319" y="365"/>
                    </a:cubicBezTo>
                    <a:cubicBezTo>
                      <a:pt x="323" y="363"/>
                      <a:pt x="325" y="360"/>
                      <a:pt x="327" y="358"/>
                    </a:cubicBezTo>
                    <a:cubicBezTo>
                      <a:pt x="328" y="357"/>
                      <a:pt x="328" y="357"/>
                      <a:pt x="328" y="357"/>
                    </a:cubicBezTo>
                    <a:lnTo>
                      <a:pt x="328" y="356"/>
                    </a:lnTo>
                    <a:close/>
                    <a:moveTo>
                      <a:pt x="120" y="334"/>
                    </a:moveTo>
                    <a:cubicBezTo>
                      <a:pt x="120" y="334"/>
                      <a:pt x="119" y="334"/>
                      <a:pt x="119" y="334"/>
                    </a:cubicBezTo>
                    <a:cubicBezTo>
                      <a:pt x="119" y="334"/>
                      <a:pt x="118" y="335"/>
                      <a:pt x="118" y="335"/>
                    </a:cubicBezTo>
                    <a:cubicBezTo>
                      <a:pt x="118" y="335"/>
                      <a:pt x="118" y="335"/>
                      <a:pt x="118" y="335"/>
                    </a:cubicBezTo>
                    <a:cubicBezTo>
                      <a:pt x="119" y="334"/>
                      <a:pt x="119" y="332"/>
                      <a:pt x="119" y="332"/>
                    </a:cubicBezTo>
                    <a:cubicBezTo>
                      <a:pt x="119" y="332"/>
                      <a:pt x="119" y="332"/>
                      <a:pt x="119" y="332"/>
                    </a:cubicBezTo>
                    <a:cubicBezTo>
                      <a:pt x="119" y="332"/>
                      <a:pt x="119" y="332"/>
                      <a:pt x="119" y="332"/>
                    </a:cubicBezTo>
                    <a:cubicBezTo>
                      <a:pt x="119" y="333"/>
                      <a:pt x="120" y="334"/>
                      <a:pt x="120" y="334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2">
                <a:extLst>
                  <a:ext uri="{FF2B5EF4-FFF2-40B4-BE49-F238E27FC236}">
                    <a16:creationId xmlns:a16="http://schemas.microsoft.com/office/drawing/2014/main" id="{7AEADADE-708F-4302-A404-A61CA78487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45897" y="2509119"/>
                <a:ext cx="593684" cy="435682"/>
              </a:xfrm>
              <a:custGeom>
                <a:avLst/>
                <a:gdLst>
                  <a:gd name="T0" fmla="*/ 291 w 312"/>
                  <a:gd name="T1" fmla="*/ 113 h 244"/>
                  <a:gd name="T2" fmla="*/ 261 w 312"/>
                  <a:gd name="T3" fmla="*/ 127 h 244"/>
                  <a:gd name="T4" fmla="*/ 265 w 312"/>
                  <a:gd name="T5" fmla="*/ 116 h 244"/>
                  <a:gd name="T6" fmla="*/ 286 w 312"/>
                  <a:gd name="T7" fmla="*/ 85 h 244"/>
                  <a:gd name="T8" fmla="*/ 272 w 312"/>
                  <a:gd name="T9" fmla="*/ 77 h 244"/>
                  <a:gd name="T10" fmla="*/ 267 w 312"/>
                  <a:gd name="T11" fmla="*/ 69 h 244"/>
                  <a:gd name="T12" fmla="*/ 251 w 312"/>
                  <a:gd name="T13" fmla="*/ 43 h 244"/>
                  <a:gd name="T14" fmla="*/ 246 w 312"/>
                  <a:gd name="T15" fmla="*/ 35 h 244"/>
                  <a:gd name="T16" fmla="*/ 232 w 312"/>
                  <a:gd name="T17" fmla="*/ 6 h 244"/>
                  <a:gd name="T18" fmla="*/ 216 w 312"/>
                  <a:gd name="T19" fmla="*/ 4 h 244"/>
                  <a:gd name="T20" fmla="*/ 176 w 312"/>
                  <a:gd name="T21" fmla="*/ 6 h 244"/>
                  <a:gd name="T22" fmla="*/ 154 w 312"/>
                  <a:gd name="T23" fmla="*/ 13 h 244"/>
                  <a:gd name="T24" fmla="*/ 138 w 312"/>
                  <a:gd name="T25" fmla="*/ 21 h 244"/>
                  <a:gd name="T26" fmla="*/ 110 w 312"/>
                  <a:gd name="T27" fmla="*/ 34 h 244"/>
                  <a:gd name="T28" fmla="*/ 86 w 312"/>
                  <a:gd name="T29" fmla="*/ 57 h 244"/>
                  <a:gd name="T30" fmla="*/ 76 w 312"/>
                  <a:gd name="T31" fmla="*/ 81 h 244"/>
                  <a:gd name="T32" fmla="*/ 65 w 312"/>
                  <a:gd name="T33" fmla="*/ 95 h 244"/>
                  <a:gd name="T34" fmla="*/ 49 w 312"/>
                  <a:gd name="T35" fmla="*/ 102 h 244"/>
                  <a:gd name="T36" fmla="*/ 36 w 312"/>
                  <a:gd name="T37" fmla="*/ 98 h 244"/>
                  <a:gd name="T38" fmla="*/ 43 w 312"/>
                  <a:gd name="T39" fmla="*/ 116 h 244"/>
                  <a:gd name="T40" fmla="*/ 45 w 312"/>
                  <a:gd name="T41" fmla="*/ 119 h 244"/>
                  <a:gd name="T42" fmla="*/ 53 w 312"/>
                  <a:gd name="T43" fmla="*/ 120 h 244"/>
                  <a:gd name="T44" fmla="*/ 40 w 312"/>
                  <a:gd name="T45" fmla="*/ 130 h 244"/>
                  <a:gd name="T46" fmla="*/ 22 w 312"/>
                  <a:gd name="T47" fmla="*/ 132 h 244"/>
                  <a:gd name="T48" fmla="*/ 7 w 312"/>
                  <a:gd name="T49" fmla="*/ 144 h 244"/>
                  <a:gd name="T50" fmla="*/ 11 w 312"/>
                  <a:gd name="T51" fmla="*/ 166 h 244"/>
                  <a:gd name="T52" fmla="*/ 26 w 312"/>
                  <a:gd name="T53" fmla="*/ 182 h 244"/>
                  <a:gd name="T54" fmla="*/ 40 w 312"/>
                  <a:gd name="T55" fmla="*/ 201 h 244"/>
                  <a:gd name="T56" fmla="*/ 57 w 312"/>
                  <a:gd name="T57" fmla="*/ 209 h 244"/>
                  <a:gd name="T58" fmla="*/ 77 w 312"/>
                  <a:gd name="T59" fmla="*/ 216 h 244"/>
                  <a:gd name="T60" fmla="*/ 91 w 312"/>
                  <a:gd name="T61" fmla="*/ 220 h 244"/>
                  <a:gd name="T62" fmla="*/ 110 w 312"/>
                  <a:gd name="T63" fmla="*/ 201 h 244"/>
                  <a:gd name="T64" fmla="*/ 109 w 312"/>
                  <a:gd name="T65" fmla="*/ 182 h 244"/>
                  <a:gd name="T66" fmla="*/ 126 w 312"/>
                  <a:gd name="T67" fmla="*/ 166 h 244"/>
                  <a:gd name="T68" fmla="*/ 147 w 312"/>
                  <a:gd name="T69" fmla="*/ 188 h 244"/>
                  <a:gd name="T70" fmla="*/ 167 w 312"/>
                  <a:gd name="T71" fmla="*/ 207 h 244"/>
                  <a:gd name="T72" fmla="*/ 176 w 312"/>
                  <a:gd name="T73" fmla="*/ 238 h 244"/>
                  <a:gd name="T74" fmla="*/ 206 w 312"/>
                  <a:gd name="T75" fmla="*/ 225 h 244"/>
                  <a:gd name="T76" fmla="*/ 230 w 312"/>
                  <a:gd name="T77" fmla="*/ 237 h 244"/>
                  <a:gd name="T78" fmla="*/ 250 w 312"/>
                  <a:gd name="T79" fmla="*/ 237 h 244"/>
                  <a:gd name="T80" fmla="*/ 276 w 312"/>
                  <a:gd name="T81" fmla="*/ 204 h 244"/>
                  <a:gd name="T82" fmla="*/ 304 w 312"/>
                  <a:gd name="T83" fmla="*/ 183 h 244"/>
                  <a:gd name="T84" fmla="*/ 311 w 312"/>
                  <a:gd name="T85" fmla="*/ 162 h 244"/>
                  <a:gd name="T86" fmla="*/ 294 w 312"/>
                  <a:gd name="T87" fmla="*/ 173 h 244"/>
                  <a:gd name="T88" fmla="*/ 288 w 312"/>
                  <a:gd name="T89" fmla="*/ 171 h 244"/>
                  <a:gd name="T90" fmla="*/ 285 w 312"/>
                  <a:gd name="T91" fmla="*/ 145 h 244"/>
                  <a:gd name="T92" fmla="*/ 297 w 312"/>
                  <a:gd name="T93" fmla="*/ 160 h 244"/>
                  <a:gd name="T94" fmla="*/ 187 w 312"/>
                  <a:gd name="T95" fmla="*/ 131 h 244"/>
                  <a:gd name="T96" fmla="*/ 191 w 312"/>
                  <a:gd name="T97" fmla="*/ 104 h 244"/>
                  <a:gd name="T98" fmla="*/ 204 w 312"/>
                  <a:gd name="T99" fmla="*/ 113 h 244"/>
                  <a:gd name="T100" fmla="*/ 215 w 312"/>
                  <a:gd name="T101" fmla="*/ 113 h 244"/>
                  <a:gd name="T102" fmla="*/ 214 w 312"/>
                  <a:gd name="T103" fmla="*/ 131 h 244"/>
                  <a:gd name="T104" fmla="*/ 206 w 312"/>
                  <a:gd name="T105" fmla="*/ 138 h 244"/>
                  <a:gd name="T106" fmla="*/ 198 w 312"/>
                  <a:gd name="T107" fmla="*/ 145 h 244"/>
                  <a:gd name="T108" fmla="*/ 184 w 312"/>
                  <a:gd name="T109" fmla="*/ 14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44">
                    <a:moveTo>
                      <a:pt x="307" y="144"/>
                    </a:moveTo>
                    <a:cubicBezTo>
                      <a:pt x="306" y="142"/>
                      <a:pt x="306" y="142"/>
                      <a:pt x="306" y="142"/>
                    </a:cubicBezTo>
                    <a:cubicBezTo>
                      <a:pt x="305" y="140"/>
                      <a:pt x="305" y="136"/>
                      <a:pt x="304" y="132"/>
                    </a:cubicBezTo>
                    <a:cubicBezTo>
                      <a:pt x="304" y="124"/>
                      <a:pt x="303" y="114"/>
                      <a:pt x="291" y="113"/>
                    </a:cubicBezTo>
                    <a:cubicBezTo>
                      <a:pt x="291" y="113"/>
                      <a:pt x="291" y="113"/>
                      <a:pt x="291" y="113"/>
                    </a:cubicBezTo>
                    <a:cubicBezTo>
                      <a:pt x="287" y="113"/>
                      <a:pt x="283" y="114"/>
                      <a:pt x="280" y="115"/>
                    </a:cubicBezTo>
                    <a:cubicBezTo>
                      <a:pt x="278" y="115"/>
                      <a:pt x="276" y="115"/>
                      <a:pt x="274" y="115"/>
                    </a:cubicBezTo>
                    <a:cubicBezTo>
                      <a:pt x="266" y="116"/>
                      <a:pt x="264" y="122"/>
                      <a:pt x="261" y="127"/>
                    </a:cubicBezTo>
                    <a:cubicBezTo>
                      <a:pt x="260" y="129"/>
                      <a:pt x="260" y="130"/>
                      <a:pt x="259" y="131"/>
                    </a:cubicBezTo>
                    <a:cubicBezTo>
                      <a:pt x="259" y="131"/>
                      <a:pt x="259" y="130"/>
                      <a:pt x="258" y="129"/>
                    </a:cubicBezTo>
                    <a:cubicBezTo>
                      <a:pt x="257" y="127"/>
                      <a:pt x="257" y="123"/>
                      <a:pt x="263" y="118"/>
                    </a:cubicBezTo>
                    <a:cubicBezTo>
                      <a:pt x="264" y="117"/>
                      <a:pt x="264" y="117"/>
                      <a:pt x="265" y="116"/>
                    </a:cubicBezTo>
                    <a:cubicBezTo>
                      <a:pt x="267" y="114"/>
                      <a:pt x="268" y="113"/>
                      <a:pt x="271" y="112"/>
                    </a:cubicBezTo>
                    <a:cubicBezTo>
                      <a:pt x="271" y="111"/>
                      <a:pt x="272" y="111"/>
                      <a:pt x="273" y="111"/>
                    </a:cubicBezTo>
                    <a:cubicBezTo>
                      <a:pt x="277" y="109"/>
                      <a:pt x="280" y="108"/>
                      <a:pt x="283" y="105"/>
                    </a:cubicBezTo>
                    <a:cubicBezTo>
                      <a:pt x="287" y="100"/>
                      <a:pt x="288" y="90"/>
                      <a:pt x="286" y="85"/>
                    </a:cubicBezTo>
                    <a:cubicBezTo>
                      <a:pt x="284" y="82"/>
                      <a:pt x="281" y="80"/>
                      <a:pt x="279" y="79"/>
                    </a:cubicBezTo>
                    <a:cubicBezTo>
                      <a:pt x="279" y="79"/>
                      <a:pt x="279" y="79"/>
                      <a:pt x="278" y="79"/>
                    </a:cubicBezTo>
                    <a:cubicBezTo>
                      <a:pt x="277" y="78"/>
                      <a:pt x="275" y="77"/>
                      <a:pt x="273" y="77"/>
                    </a:cubicBezTo>
                    <a:cubicBezTo>
                      <a:pt x="273" y="77"/>
                      <a:pt x="273" y="77"/>
                      <a:pt x="272" y="77"/>
                    </a:cubicBezTo>
                    <a:cubicBezTo>
                      <a:pt x="272" y="77"/>
                      <a:pt x="272" y="77"/>
                      <a:pt x="272" y="77"/>
                    </a:cubicBezTo>
                    <a:cubicBezTo>
                      <a:pt x="272" y="77"/>
                      <a:pt x="272" y="76"/>
                      <a:pt x="271" y="75"/>
                    </a:cubicBezTo>
                    <a:cubicBezTo>
                      <a:pt x="271" y="73"/>
                      <a:pt x="270" y="72"/>
                      <a:pt x="269" y="71"/>
                    </a:cubicBezTo>
                    <a:cubicBezTo>
                      <a:pt x="268" y="70"/>
                      <a:pt x="268" y="69"/>
                      <a:pt x="267" y="69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65" y="65"/>
                      <a:pt x="264" y="62"/>
                      <a:pt x="261" y="60"/>
                    </a:cubicBezTo>
                    <a:cubicBezTo>
                      <a:pt x="256" y="54"/>
                      <a:pt x="255" y="51"/>
                      <a:pt x="254" y="42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1" y="40"/>
                      <a:pt x="251" y="40"/>
                      <a:pt x="251" y="40"/>
                    </a:cubicBezTo>
                    <a:cubicBezTo>
                      <a:pt x="251" y="40"/>
                      <a:pt x="247" y="39"/>
                      <a:pt x="247" y="39"/>
                    </a:cubicBezTo>
                    <a:cubicBezTo>
                      <a:pt x="246" y="38"/>
                      <a:pt x="246" y="37"/>
                      <a:pt x="246" y="35"/>
                    </a:cubicBezTo>
                    <a:cubicBezTo>
                      <a:pt x="246" y="33"/>
                      <a:pt x="246" y="31"/>
                      <a:pt x="247" y="29"/>
                    </a:cubicBezTo>
                    <a:cubicBezTo>
                      <a:pt x="247" y="25"/>
                      <a:pt x="248" y="20"/>
                      <a:pt x="246" y="15"/>
                    </a:cubicBezTo>
                    <a:cubicBezTo>
                      <a:pt x="244" y="10"/>
                      <a:pt x="241" y="7"/>
                      <a:pt x="235" y="6"/>
                    </a:cubicBezTo>
                    <a:cubicBezTo>
                      <a:pt x="234" y="6"/>
                      <a:pt x="233" y="6"/>
                      <a:pt x="232" y="6"/>
                    </a:cubicBezTo>
                    <a:cubicBezTo>
                      <a:pt x="231" y="6"/>
                      <a:pt x="229" y="6"/>
                      <a:pt x="228" y="6"/>
                    </a:cubicBezTo>
                    <a:cubicBezTo>
                      <a:pt x="227" y="6"/>
                      <a:pt x="226" y="7"/>
                      <a:pt x="225" y="7"/>
                    </a:cubicBezTo>
                    <a:cubicBezTo>
                      <a:pt x="223" y="7"/>
                      <a:pt x="223" y="6"/>
                      <a:pt x="222" y="6"/>
                    </a:cubicBezTo>
                    <a:cubicBezTo>
                      <a:pt x="220" y="6"/>
                      <a:pt x="218" y="5"/>
                      <a:pt x="216" y="4"/>
                    </a:cubicBezTo>
                    <a:cubicBezTo>
                      <a:pt x="214" y="3"/>
                      <a:pt x="212" y="2"/>
                      <a:pt x="210" y="1"/>
                    </a:cubicBezTo>
                    <a:cubicBezTo>
                      <a:pt x="207" y="0"/>
                      <a:pt x="203" y="0"/>
                      <a:pt x="201" y="0"/>
                    </a:cubicBezTo>
                    <a:cubicBezTo>
                      <a:pt x="200" y="0"/>
                      <a:pt x="196" y="0"/>
                      <a:pt x="195" y="0"/>
                    </a:cubicBezTo>
                    <a:cubicBezTo>
                      <a:pt x="188" y="0"/>
                      <a:pt x="182" y="1"/>
                      <a:pt x="176" y="6"/>
                    </a:cubicBezTo>
                    <a:cubicBezTo>
                      <a:pt x="175" y="7"/>
                      <a:pt x="174" y="7"/>
                      <a:pt x="173" y="8"/>
                    </a:cubicBezTo>
                    <a:cubicBezTo>
                      <a:pt x="169" y="11"/>
                      <a:pt x="166" y="14"/>
                      <a:pt x="161" y="15"/>
                    </a:cubicBezTo>
                    <a:cubicBezTo>
                      <a:pt x="161" y="15"/>
                      <a:pt x="161" y="15"/>
                      <a:pt x="161" y="15"/>
                    </a:cubicBezTo>
                    <a:cubicBezTo>
                      <a:pt x="159" y="15"/>
                      <a:pt x="156" y="14"/>
                      <a:pt x="154" y="13"/>
                    </a:cubicBezTo>
                    <a:cubicBezTo>
                      <a:pt x="151" y="12"/>
                      <a:pt x="149" y="12"/>
                      <a:pt x="146" y="12"/>
                    </a:cubicBezTo>
                    <a:cubicBezTo>
                      <a:pt x="145" y="12"/>
                      <a:pt x="144" y="12"/>
                      <a:pt x="144" y="12"/>
                    </a:cubicBezTo>
                    <a:cubicBezTo>
                      <a:pt x="139" y="13"/>
                      <a:pt x="138" y="17"/>
                      <a:pt x="138" y="19"/>
                    </a:cubicBezTo>
                    <a:cubicBezTo>
                      <a:pt x="138" y="20"/>
                      <a:pt x="138" y="20"/>
                      <a:pt x="138" y="21"/>
                    </a:cubicBezTo>
                    <a:cubicBezTo>
                      <a:pt x="136" y="28"/>
                      <a:pt x="135" y="34"/>
                      <a:pt x="128" y="36"/>
                    </a:cubicBezTo>
                    <a:cubicBezTo>
                      <a:pt x="127" y="37"/>
                      <a:pt x="123" y="37"/>
                      <a:pt x="120" y="37"/>
                    </a:cubicBezTo>
                    <a:cubicBezTo>
                      <a:pt x="114" y="37"/>
                      <a:pt x="112" y="36"/>
                      <a:pt x="111" y="35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3" y="35"/>
                      <a:pt x="93" y="37"/>
                      <a:pt x="90" y="44"/>
                    </a:cubicBezTo>
                    <a:cubicBezTo>
                      <a:pt x="90" y="46"/>
                      <a:pt x="89" y="48"/>
                      <a:pt x="89" y="49"/>
                    </a:cubicBezTo>
                    <a:cubicBezTo>
                      <a:pt x="88" y="52"/>
                      <a:pt x="88" y="54"/>
                      <a:pt x="86" y="57"/>
                    </a:cubicBezTo>
                    <a:cubicBezTo>
                      <a:pt x="84" y="61"/>
                      <a:pt x="84" y="64"/>
                      <a:pt x="83" y="68"/>
                    </a:cubicBezTo>
                    <a:cubicBezTo>
                      <a:pt x="83" y="69"/>
                      <a:pt x="83" y="70"/>
                      <a:pt x="83" y="70"/>
                    </a:cubicBezTo>
                    <a:cubicBezTo>
                      <a:pt x="83" y="74"/>
                      <a:pt x="81" y="76"/>
                      <a:pt x="79" y="78"/>
                    </a:cubicBezTo>
                    <a:cubicBezTo>
                      <a:pt x="78" y="79"/>
                      <a:pt x="77" y="80"/>
                      <a:pt x="76" y="81"/>
                    </a:cubicBezTo>
                    <a:cubicBezTo>
                      <a:pt x="74" y="83"/>
                      <a:pt x="74" y="86"/>
                      <a:pt x="74" y="88"/>
                    </a:cubicBezTo>
                    <a:cubicBezTo>
                      <a:pt x="73" y="91"/>
                      <a:pt x="73" y="93"/>
                      <a:pt x="72" y="94"/>
                    </a:cubicBezTo>
                    <a:cubicBezTo>
                      <a:pt x="71" y="95"/>
                      <a:pt x="70" y="96"/>
                      <a:pt x="68" y="96"/>
                    </a:cubicBezTo>
                    <a:cubicBezTo>
                      <a:pt x="67" y="96"/>
                      <a:pt x="66" y="96"/>
                      <a:pt x="65" y="95"/>
                    </a:cubicBezTo>
                    <a:cubicBezTo>
                      <a:pt x="64" y="95"/>
                      <a:pt x="62" y="95"/>
                      <a:pt x="61" y="95"/>
                    </a:cubicBezTo>
                    <a:cubicBezTo>
                      <a:pt x="61" y="95"/>
                      <a:pt x="60" y="95"/>
                      <a:pt x="59" y="95"/>
                    </a:cubicBezTo>
                    <a:cubicBezTo>
                      <a:pt x="57" y="96"/>
                      <a:pt x="56" y="97"/>
                      <a:pt x="54" y="99"/>
                    </a:cubicBezTo>
                    <a:cubicBezTo>
                      <a:pt x="53" y="100"/>
                      <a:pt x="51" y="102"/>
                      <a:pt x="49" y="102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47" y="101"/>
                      <a:pt x="46" y="101"/>
                      <a:pt x="44" y="100"/>
                    </a:cubicBezTo>
                    <a:cubicBezTo>
                      <a:pt x="43" y="99"/>
                      <a:pt x="41" y="98"/>
                      <a:pt x="39" y="98"/>
                    </a:cubicBezTo>
                    <a:cubicBezTo>
                      <a:pt x="38" y="98"/>
                      <a:pt x="37" y="98"/>
                      <a:pt x="36" y="98"/>
                    </a:cubicBezTo>
                    <a:cubicBezTo>
                      <a:pt x="33" y="100"/>
                      <a:pt x="31" y="103"/>
                      <a:pt x="31" y="105"/>
                    </a:cubicBezTo>
                    <a:cubicBezTo>
                      <a:pt x="30" y="108"/>
                      <a:pt x="31" y="110"/>
                      <a:pt x="32" y="111"/>
                    </a:cubicBezTo>
                    <a:cubicBezTo>
                      <a:pt x="33" y="113"/>
                      <a:pt x="36" y="113"/>
                      <a:pt x="38" y="114"/>
                    </a:cubicBezTo>
                    <a:cubicBezTo>
                      <a:pt x="40" y="114"/>
                      <a:pt x="42" y="114"/>
                      <a:pt x="43" y="116"/>
                    </a:cubicBezTo>
                    <a:cubicBezTo>
                      <a:pt x="43" y="116"/>
                      <a:pt x="43" y="116"/>
                      <a:pt x="44" y="117"/>
                    </a:cubicBezTo>
                    <a:cubicBezTo>
                      <a:pt x="44" y="117"/>
                      <a:pt x="44" y="118"/>
                      <a:pt x="44" y="118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6" y="120"/>
                      <a:pt x="47" y="120"/>
                      <a:pt x="47" y="120"/>
                    </a:cubicBezTo>
                    <a:cubicBezTo>
                      <a:pt x="48" y="120"/>
                      <a:pt x="49" y="120"/>
                      <a:pt x="50" y="120"/>
                    </a:cubicBezTo>
                    <a:cubicBezTo>
                      <a:pt x="50" y="120"/>
                      <a:pt x="51" y="120"/>
                      <a:pt x="52" y="120"/>
                    </a:cubicBezTo>
                    <a:cubicBezTo>
                      <a:pt x="53" y="120"/>
                      <a:pt x="53" y="120"/>
                      <a:pt x="53" y="120"/>
                    </a:cubicBezTo>
                    <a:cubicBezTo>
                      <a:pt x="53" y="120"/>
                      <a:pt x="53" y="120"/>
                      <a:pt x="53" y="121"/>
                    </a:cubicBezTo>
                    <a:cubicBezTo>
                      <a:pt x="52" y="123"/>
                      <a:pt x="49" y="124"/>
                      <a:pt x="46" y="126"/>
                    </a:cubicBezTo>
                    <a:cubicBezTo>
                      <a:pt x="46" y="126"/>
                      <a:pt x="45" y="126"/>
                      <a:pt x="44" y="127"/>
                    </a:cubicBezTo>
                    <a:cubicBezTo>
                      <a:pt x="43" y="128"/>
                      <a:pt x="41" y="129"/>
                      <a:pt x="40" y="130"/>
                    </a:cubicBezTo>
                    <a:cubicBezTo>
                      <a:pt x="39" y="131"/>
                      <a:pt x="37" y="133"/>
                      <a:pt x="35" y="134"/>
                    </a:cubicBezTo>
                    <a:cubicBezTo>
                      <a:pt x="34" y="134"/>
                      <a:pt x="33" y="135"/>
                      <a:pt x="31" y="135"/>
                    </a:cubicBezTo>
                    <a:cubicBezTo>
                      <a:pt x="30" y="135"/>
                      <a:pt x="28" y="134"/>
                      <a:pt x="26" y="133"/>
                    </a:cubicBezTo>
                    <a:cubicBezTo>
                      <a:pt x="25" y="133"/>
                      <a:pt x="24" y="132"/>
                      <a:pt x="22" y="132"/>
                    </a:cubicBezTo>
                    <a:cubicBezTo>
                      <a:pt x="22" y="132"/>
                      <a:pt x="21" y="132"/>
                      <a:pt x="21" y="132"/>
                    </a:cubicBezTo>
                    <a:cubicBezTo>
                      <a:pt x="18" y="132"/>
                      <a:pt x="17" y="134"/>
                      <a:pt x="15" y="137"/>
                    </a:cubicBezTo>
                    <a:cubicBezTo>
                      <a:pt x="15" y="137"/>
                      <a:pt x="15" y="138"/>
                      <a:pt x="14" y="139"/>
                    </a:cubicBezTo>
                    <a:cubicBezTo>
                      <a:pt x="13" y="141"/>
                      <a:pt x="10" y="142"/>
                      <a:pt x="7" y="144"/>
                    </a:cubicBezTo>
                    <a:cubicBezTo>
                      <a:pt x="4" y="146"/>
                      <a:pt x="1" y="147"/>
                      <a:pt x="0" y="150"/>
                    </a:cubicBezTo>
                    <a:cubicBezTo>
                      <a:pt x="0" y="152"/>
                      <a:pt x="1" y="154"/>
                      <a:pt x="2" y="156"/>
                    </a:cubicBezTo>
                    <a:cubicBezTo>
                      <a:pt x="3" y="156"/>
                      <a:pt x="3" y="156"/>
                      <a:pt x="3" y="156"/>
                    </a:cubicBezTo>
                    <a:cubicBezTo>
                      <a:pt x="5" y="159"/>
                      <a:pt x="8" y="163"/>
                      <a:pt x="11" y="166"/>
                    </a:cubicBezTo>
                    <a:cubicBezTo>
                      <a:pt x="12" y="167"/>
                      <a:pt x="14" y="168"/>
                      <a:pt x="15" y="168"/>
                    </a:cubicBezTo>
                    <a:cubicBezTo>
                      <a:pt x="18" y="169"/>
                      <a:pt x="20" y="170"/>
                      <a:pt x="20" y="173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1" y="178"/>
                      <a:pt x="22" y="180"/>
                      <a:pt x="26" y="182"/>
                    </a:cubicBezTo>
                    <a:cubicBezTo>
                      <a:pt x="30" y="184"/>
                      <a:pt x="31" y="185"/>
                      <a:pt x="32" y="190"/>
                    </a:cubicBezTo>
                    <a:cubicBezTo>
                      <a:pt x="32" y="191"/>
                      <a:pt x="32" y="192"/>
                      <a:pt x="32" y="193"/>
                    </a:cubicBezTo>
                    <a:cubicBezTo>
                      <a:pt x="32" y="196"/>
                      <a:pt x="32" y="199"/>
                      <a:pt x="36" y="200"/>
                    </a:cubicBezTo>
                    <a:cubicBezTo>
                      <a:pt x="37" y="201"/>
                      <a:pt x="39" y="201"/>
                      <a:pt x="40" y="201"/>
                    </a:cubicBezTo>
                    <a:cubicBezTo>
                      <a:pt x="41" y="201"/>
                      <a:pt x="42" y="201"/>
                      <a:pt x="43" y="201"/>
                    </a:cubicBezTo>
                    <a:cubicBezTo>
                      <a:pt x="44" y="201"/>
                      <a:pt x="45" y="201"/>
                      <a:pt x="46" y="201"/>
                    </a:cubicBezTo>
                    <a:cubicBezTo>
                      <a:pt x="48" y="201"/>
                      <a:pt x="49" y="201"/>
                      <a:pt x="50" y="201"/>
                    </a:cubicBezTo>
                    <a:cubicBezTo>
                      <a:pt x="53" y="202"/>
                      <a:pt x="55" y="205"/>
                      <a:pt x="57" y="209"/>
                    </a:cubicBezTo>
                    <a:cubicBezTo>
                      <a:pt x="58" y="209"/>
                      <a:pt x="58" y="210"/>
                      <a:pt x="59" y="211"/>
                    </a:cubicBezTo>
                    <a:cubicBezTo>
                      <a:pt x="62" y="215"/>
                      <a:pt x="67" y="217"/>
                      <a:pt x="71" y="217"/>
                    </a:cubicBezTo>
                    <a:cubicBezTo>
                      <a:pt x="72" y="217"/>
                      <a:pt x="72" y="217"/>
                      <a:pt x="72" y="217"/>
                    </a:cubicBezTo>
                    <a:cubicBezTo>
                      <a:pt x="74" y="217"/>
                      <a:pt x="76" y="216"/>
                      <a:pt x="77" y="216"/>
                    </a:cubicBezTo>
                    <a:cubicBezTo>
                      <a:pt x="78" y="215"/>
                      <a:pt x="79" y="214"/>
                      <a:pt x="81" y="214"/>
                    </a:cubicBezTo>
                    <a:cubicBezTo>
                      <a:pt x="81" y="214"/>
                      <a:pt x="82" y="215"/>
                      <a:pt x="83" y="215"/>
                    </a:cubicBezTo>
                    <a:cubicBezTo>
                      <a:pt x="84" y="216"/>
                      <a:pt x="85" y="216"/>
                      <a:pt x="86" y="217"/>
                    </a:cubicBezTo>
                    <a:cubicBezTo>
                      <a:pt x="88" y="219"/>
                      <a:pt x="89" y="220"/>
                      <a:pt x="91" y="220"/>
                    </a:cubicBezTo>
                    <a:cubicBezTo>
                      <a:pt x="93" y="220"/>
                      <a:pt x="94" y="219"/>
                      <a:pt x="95" y="218"/>
                    </a:cubicBezTo>
                    <a:cubicBezTo>
                      <a:pt x="98" y="215"/>
                      <a:pt x="101" y="210"/>
                      <a:pt x="103" y="207"/>
                    </a:cubicBezTo>
                    <a:cubicBezTo>
                      <a:pt x="104" y="204"/>
                      <a:pt x="105" y="203"/>
                      <a:pt x="108" y="202"/>
                    </a:cubicBezTo>
                    <a:cubicBezTo>
                      <a:pt x="108" y="202"/>
                      <a:pt x="109" y="201"/>
                      <a:pt x="110" y="201"/>
                    </a:cubicBezTo>
                    <a:cubicBezTo>
                      <a:pt x="112" y="201"/>
                      <a:pt x="113" y="201"/>
                      <a:pt x="114" y="199"/>
                    </a:cubicBezTo>
                    <a:cubicBezTo>
                      <a:pt x="116" y="198"/>
                      <a:pt x="117" y="196"/>
                      <a:pt x="117" y="195"/>
                    </a:cubicBezTo>
                    <a:cubicBezTo>
                      <a:pt x="117" y="192"/>
                      <a:pt x="114" y="189"/>
                      <a:pt x="111" y="186"/>
                    </a:cubicBezTo>
                    <a:cubicBezTo>
                      <a:pt x="109" y="184"/>
                      <a:pt x="109" y="182"/>
                      <a:pt x="109" y="182"/>
                    </a:cubicBezTo>
                    <a:cubicBezTo>
                      <a:pt x="109" y="180"/>
                      <a:pt x="113" y="178"/>
                      <a:pt x="115" y="177"/>
                    </a:cubicBezTo>
                    <a:cubicBezTo>
                      <a:pt x="120" y="175"/>
                      <a:pt x="122" y="172"/>
                      <a:pt x="124" y="168"/>
                    </a:cubicBezTo>
                    <a:cubicBezTo>
                      <a:pt x="125" y="168"/>
                      <a:pt x="125" y="168"/>
                      <a:pt x="125" y="168"/>
                    </a:cubicBezTo>
                    <a:cubicBezTo>
                      <a:pt x="125" y="167"/>
                      <a:pt x="126" y="166"/>
                      <a:pt x="126" y="166"/>
                    </a:cubicBezTo>
                    <a:cubicBezTo>
                      <a:pt x="127" y="165"/>
                      <a:pt x="127" y="164"/>
                      <a:pt x="128" y="164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30" y="164"/>
                      <a:pt x="134" y="165"/>
                      <a:pt x="140" y="171"/>
                    </a:cubicBezTo>
                    <a:cubicBezTo>
                      <a:pt x="144" y="175"/>
                      <a:pt x="146" y="181"/>
                      <a:pt x="147" y="188"/>
                    </a:cubicBezTo>
                    <a:cubicBezTo>
                      <a:pt x="148" y="194"/>
                      <a:pt x="151" y="206"/>
                      <a:pt x="159" y="209"/>
                    </a:cubicBezTo>
                    <a:cubicBezTo>
                      <a:pt x="160" y="209"/>
                      <a:pt x="160" y="209"/>
                      <a:pt x="161" y="209"/>
                    </a:cubicBezTo>
                    <a:cubicBezTo>
                      <a:pt x="162" y="209"/>
                      <a:pt x="163" y="208"/>
                      <a:pt x="164" y="208"/>
                    </a:cubicBezTo>
                    <a:cubicBezTo>
                      <a:pt x="165" y="208"/>
                      <a:pt x="166" y="207"/>
                      <a:pt x="167" y="207"/>
                    </a:cubicBezTo>
                    <a:cubicBezTo>
                      <a:pt x="168" y="207"/>
                      <a:pt x="168" y="207"/>
                      <a:pt x="169" y="208"/>
                    </a:cubicBezTo>
                    <a:cubicBezTo>
                      <a:pt x="173" y="211"/>
                      <a:pt x="173" y="214"/>
                      <a:pt x="171" y="217"/>
                    </a:cubicBezTo>
                    <a:cubicBezTo>
                      <a:pt x="168" y="223"/>
                      <a:pt x="166" y="230"/>
                      <a:pt x="169" y="235"/>
                    </a:cubicBezTo>
                    <a:cubicBezTo>
                      <a:pt x="170" y="237"/>
                      <a:pt x="172" y="238"/>
                      <a:pt x="176" y="238"/>
                    </a:cubicBezTo>
                    <a:cubicBezTo>
                      <a:pt x="178" y="238"/>
                      <a:pt x="180" y="237"/>
                      <a:pt x="182" y="236"/>
                    </a:cubicBezTo>
                    <a:cubicBezTo>
                      <a:pt x="184" y="235"/>
                      <a:pt x="186" y="234"/>
                      <a:pt x="187" y="234"/>
                    </a:cubicBezTo>
                    <a:cubicBezTo>
                      <a:pt x="189" y="234"/>
                      <a:pt x="191" y="233"/>
                      <a:pt x="193" y="233"/>
                    </a:cubicBezTo>
                    <a:cubicBezTo>
                      <a:pt x="198" y="233"/>
                      <a:pt x="203" y="233"/>
                      <a:pt x="206" y="225"/>
                    </a:cubicBezTo>
                    <a:cubicBezTo>
                      <a:pt x="206" y="225"/>
                      <a:pt x="206" y="225"/>
                      <a:pt x="206" y="225"/>
                    </a:cubicBezTo>
                    <a:cubicBezTo>
                      <a:pt x="209" y="225"/>
                      <a:pt x="213" y="227"/>
                      <a:pt x="216" y="228"/>
                    </a:cubicBezTo>
                    <a:cubicBezTo>
                      <a:pt x="216" y="228"/>
                      <a:pt x="218" y="229"/>
                      <a:pt x="219" y="230"/>
                    </a:cubicBezTo>
                    <a:cubicBezTo>
                      <a:pt x="223" y="233"/>
                      <a:pt x="227" y="236"/>
                      <a:pt x="230" y="237"/>
                    </a:cubicBezTo>
                    <a:cubicBezTo>
                      <a:pt x="230" y="239"/>
                      <a:pt x="231" y="241"/>
                      <a:pt x="232" y="242"/>
                    </a:cubicBezTo>
                    <a:cubicBezTo>
                      <a:pt x="233" y="243"/>
                      <a:pt x="234" y="244"/>
                      <a:pt x="236" y="244"/>
                    </a:cubicBezTo>
                    <a:cubicBezTo>
                      <a:pt x="240" y="244"/>
                      <a:pt x="245" y="241"/>
                      <a:pt x="248" y="238"/>
                    </a:cubicBezTo>
                    <a:cubicBezTo>
                      <a:pt x="249" y="238"/>
                      <a:pt x="249" y="238"/>
                      <a:pt x="250" y="237"/>
                    </a:cubicBezTo>
                    <a:cubicBezTo>
                      <a:pt x="257" y="233"/>
                      <a:pt x="263" y="228"/>
                      <a:pt x="264" y="218"/>
                    </a:cubicBezTo>
                    <a:cubicBezTo>
                      <a:pt x="265" y="214"/>
                      <a:pt x="265" y="210"/>
                      <a:pt x="264" y="206"/>
                    </a:cubicBezTo>
                    <a:cubicBezTo>
                      <a:pt x="268" y="204"/>
                      <a:pt x="270" y="203"/>
                      <a:pt x="273" y="203"/>
                    </a:cubicBezTo>
                    <a:cubicBezTo>
                      <a:pt x="274" y="203"/>
                      <a:pt x="275" y="203"/>
                      <a:pt x="276" y="204"/>
                    </a:cubicBezTo>
                    <a:cubicBezTo>
                      <a:pt x="278" y="204"/>
                      <a:pt x="278" y="204"/>
                      <a:pt x="278" y="204"/>
                    </a:cubicBezTo>
                    <a:cubicBezTo>
                      <a:pt x="280" y="204"/>
                      <a:pt x="283" y="205"/>
                      <a:pt x="285" y="205"/>
                    </a:cubicBezTo>
                    <a:cubicBezTo>
                      <a:pt x="288" y="205"/>
                      <a:pt x="291" y="204"/>
                      <a:pt x="294" y="203"/>
                    </a:cubicBezTo>
                    <a:cubicBezTo>
                      <a:pt x="299" y="199"/>
                      <a:pt x="304" y="190"/>
                      <a:pt x="304" y="183"/>
                    </a:cubicBezTo>
                    <a:cubicBezTo>
                      <a:pt x="304" y="183"/>
                      <a:pt x="304" y="183"/>
                      <a:pt x="304" y="183"/>
                    </a:cubicBezTo>
                    <a:cubicBezTo>
                      <a:pt x="304" y="183"/>
                      <a:pt x="304" y="183"/>
                      <a:pt x="304" y="183"/>
                    </a:cubicBezTo>
                    <a:cubicBezTo>
                      <a:pt x="305" y="183"/>
                      <a:pt x="309" y="183"/>
                      <a:pt x="310" y="177"/>
                    </a:cubicBezTo>
                    <a:cubicBezTo>
                      <a:pt x="311" y="172"/>
                      <a:pt x="311" y="167"/>
                      <a:pt x="311" y="162"/>
                    </a:cubicBezTo>
                    <a:cubicBezTo>
                      <a:pt x="311" y="161"/>
                      <a:pt x="311" y="160"/>
                      <a:pt x="311" y="158"/>
                    </a:cubicBezTo>
                    <a:cubicBezTo>
                      <a:pt x="312" y="153"/>
                      <a:pt x="309" y="148"/>
                      <a:pt x="307" y="144"/>
                    </a:cubicBezTo>
                    <a:close/>
                    <a:moveTo>
                      <a:pt x="296" y="174"/>
                    </a:moveTo>
                    <a:cubicBezTo>
                      <a:pt x="295" y="173"/>
                      <a:pt x="294" y="173"/>
                      <a:pt x="294" y="173"/>
                    </a:cubicBezTo>
                    <a:cubicBezTo>
                      <a:pt x="293" y="173"/>
                      <a:pt x="292" y="173"/>
                      <a:pt x="290" y="174"/>
                    </a:cubicBezTo>
                    <a:cubicBezTo>
                      <a:pt x="289" y="174"/>
                      <a:pt x="288" y="174"/>
                      <a:pt x="287" y="174"/>
                    </a:cubicBezTo>
                    <a:cubicBezTo>
                      <a:pt x="287" y="174"/>
                      <a:pt x="287" y="174"/>
                      <a:pt x="287" y="174"/>
                    </a:cubicBezTo>
                    <a:cubicBezTo>
                      <a:pt x="288" y="173"/>
                      <a:pt x="288" y="172"/>
                      <a:pt x="288" y="171"/>
                    </a:cubicBezTo>
                    <a:cubicBezTo>
                      <a:pt x="289" y="171"/>
                      <a:pt x="289" y="170"/>
                      <a:pt x="289" y="169"/>
                    </a:cubicBezTo>
                    <a:cubicBezTo>
                      <a:pt x="290" y="167"/>
                      <a:pt x="291" y="163"/>
                      <a:pt x="291" y="160"/>
                    </a:cubicBezTo>
                    <a:cubicBezTo>
                      <a:pt x="292" y="155"/>
                      <a:pt x="289" y="151"/>
                      <a:pt x="287" y="148"/>
                    </a:cubicBezTo>
                    <a:cubicBezTo>
                      <a:pt x="286" y="147"/>
                      <a:pt x="286" y="146"/>
                      <a:pt x="285" y="145"/>
                    </a:cubicBezTo>
                    <a:cubicBezTo>
                      <a:pt x="283" y="141"/>
                      <a:pt x="283" y="139"/>
                      <a:pt x="283" y="139"/>
                    </a:cubicBezTo>
                    <a:cubicBezTo>
                      <a:pt x="283" y="139"/>
                      <a:pt x="283" y="139"/>
                      <a:pt x="283" y="139"/>
                    </a:cubicBezTo>
                    <a:cubicBezTo>
                      <a:pt x="286" y="139"/>
                      <a:pt x="290" y="143"/>
                      <a:pt x="293" y="147"/>
                    </a:cubicBezTo>
                    <a:cubicBezTo>
                      <a:pt x="295" y="151"/>
                      <a:pt x="296" y="156"/>
                      <a:pt x="297" y="160"/>
                    </a:cubicBezTo>
                    <a:cubicBezTo>
                      <a:pt x="297" y="162"/>
                      <a:pt x="297" y="164"/>
                      <a:pt x="296" y="165"/>
                    </a:cubicBezTo>
                    <a:cubicBezTo>
                      <a:pt x="296" y="168"/>
                      <a:pt x="296" y="171"/>
                      <a:pt x="297" y="174"/>
                    </a:cubicBezTo>
                    <a:cubicBezTo>
                      <a:pt x="296" y="174"/>
                      <a:pt x="296" y="174"/>
                      <a:pt x="296" y="174"/>
                    </a:cubicBezTo>
                    <a:close/>
                    <a:moveTo>
                      <a:pt x="187" y="131"/>
                    </a:moveTo>
                    <a:cubicBezTo>
                      <a:pt x="187" y="130"/>
                      <a:pt x="188" y="129"/>
                      <a:pt x="188" y="129"/>
                    </a:cubicBezTo>
                    <a:cubicBezTo>
                      <a:pt x="191" y="125"/>
                      <a:pt x="195" y="119"/>
                      <a:pt x="193" y="112"/>
                    </a:cubicBezTo>
                    <a:cubicBezTo>
                      <a:pt x="193" y="112"/>
                      <a:pt x="193" y="111"/>
                      <a:pt x="193" y="110"/>
                    </a:cubicBezTo>
                    <a:cubicBezTo>
                      <a:pt x="192" y="109"/>
                      <a:pt x="191" y="106"/>
                      <a:pt x="191" y="104"/>
                    </a:cubicBezTo>
                    <a:cubicBezTo>
                      <a:pt x="191" y="104"/>
                      <a:pt x="192" y="104"/>
                      <a:pt x="192" y="104"/>
                    </a:cubicBezTo>
                    <a:cubicBezTo>
                      <a:pt x="193" y="105"/>
                      <a:pt x="194" y="105"/>
                      <a:pt x="195" y="107"/>
                    </a:cubicBezTo>
                    <a:cubicBezTo>
                      <a:pt x="196" y="109"/>
                      <a:pt x="199" y="112"/>
                      <a:pt x="203" y="113"/>
                    </a:cubicBezTo>
                    <a:cubicBezTo>
                      <a:pt x="203" y="113"/>
                      <a:pt x="204" y="113"/>
                      <a:pt x="204" y="113"/>
                    </a:cubicBezTo>
                    <a:cubicBezTo>
                      <a:pt x="208" y="113"/>
                      <a:pt x="211" y="111"/>
                      <a:pt x="213" y="110"/>
                    </a:cubicBezTo>
                    <a:cubicBezTo>
                      <a:pt x="215" y="109"/>
                      <a:pt x="216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9"/>
                      <a:pt x="216" y="112"/>
                      <a:pt x="215" y="113"/>
                    </a:cubicBezTo>
                    <a:cubicBezTo>
                      <a:pt x="214" y="115"/>
                      <a:pt x="213" y="116"/>
                      <a:pt x="212" y="118"/>
                    </a:cubicBezTo>
                    <a:cubicBezTo>
                      <a:pt x="210" y="122"/>
                      <a:pt x="209" y="124"/>
                      <a:pt x="212" y="129"/>
                    </a:cubicBezTo>
                    <a:cubicBezTo>
                      <a:pt x="213" y="129"/>
                      <a:pt x="213" y="130"/>
                      <a:pt x="214" y="130"/>
                    </a:cubicBezTo>
                    <a:cubicBezTo>
                      <a:pt x="214" y="131"/>
                      <a:pt x="214" y="131"/>
                      <a:pt x="214" y="131"/>
                    </a:cubicBezTo>
                    <a:cubicBezTo>
                      <a:pt x="214" y="131"/>
                      <a:pt x="215" y="131"/>
                      <a:pt x="215" y="131"/>
                    </a:cubicBezTo>
                    <a:cubicBezTo>
                      <a:pt x="215" y="131"/>
                      <a:pt x="214" y="131"/>
                      <a:pt x="214" y="132"/>
                    </a:cubicBezTo>
                    <a:cubicBezTo>
                      <a:pt x="213" y="133"/>
                      <a:pt x="212" y="133"/>
                      <a:pt x="211" y="134"/>
                    </a:cubicBezTo>
                    <a:cubicBezTo>
                      <a:pt x="209" y="135"/>
                      <a:pt x="207" y="136"/>
                      <a:pt x="206" y="138"/>
                    </a:cubicBezTo>
                    <a:cubicBezTo>
                      <a:pt x="205" y="140"/>
                      <a:pt x="205" y="143"/>
                      <a:pt x="205" y="144"/>
                    </a:cubicBezTo>
                    <a:cubicBezTo>
                      <a:pt x="205" y="146"/>
                      <a:pt x="205" y="147"/>
                      <a:pt x="204" y="147"/>
                    </a:cubicBezTo>
                    <a:cubicBezTo>
                      <a:pt x="204" y="148"/>
                      <a:pt x="204" y="149"/>
                      <a:pt x="203" y="149"/>
                    </a:cubicBezTo>
                    <a:cubicBezTo>
                      <a:pt x="202" y="149"/>
                      <a:pt x="200" y="147"/>
                      <a:pt x="198" y="145"/>
                    </a:cubicBezTo>
                    <a:cubicBezTo>
                      <a:pt x="196" y="144"/>
                      <a:pt x="195" y="142"/>
                      <a:pt x="194" y="142"/>
                    </a:cubicBezTo>
                    <a:cubicBezTo>
                      <a:pt x="193" y="141"/>
                      <a:pt x="192" y="141"/>
                      <a:pt x="190" y="141"/>
                    </a:cubicBezTo>
                    <a:cubicBezTo>
                      <a:pt x="189" y="141"/>
                      <a:pt x="188" y="142"/>
                      <a:pt x="186" y="142"/>
                    </a:cubicBezTo>
                    <a:cubicBezTo>
                      <a:pt x="185" y="142"/>
                      <a:pt x="185" y="142"/>
                      <a:pt x="184" y="142"/>
                    </a:cubicBezTo>
                    <a:cubicBezTo>
                      <a:pt x="184" y="142"/>
                      <a:pt x="183" y="142"/>
                      <a:pt x="183" y="142"/>
                    </a:cubicBezTo>
                    <a:cubicBezTo>
                      <a:pt x="182" y="142"/>
                      <a:pt x="182" y="142"/>
                      <a:pt x="181" y="141"/>
                    </a:cubicBezTo>
                    <a:cubicBezTo>
                      <a:pt x="181" y="140"/>
                      <a:pt x="182" y="136"/>
                      <a:pt x="187" y="131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B02B3956-DE71-4E95-84D5-AE548F5244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50889" y="2301615"/>
                <a:ext cx="1738646" cy="2078103"/>
              </a:xfrm>
              <a:custGeom>
                <a:avLst/>
                <a:gdLst>
                  <a:gd name="T0" fmla="*/ 830 w 913"/>
                  <a:gd name="T1" fmla="*/ 542 h 1163"/>
                  <a:gd name="T2" fmla="*/ 772 w 913"/>
                  <a:gd name="T3" fmla="*/ 541 h 1163"/>
                  <a:gd name="T4" fmla="*/ 727 w 913"/>
                  <a:gd name="T5" fmla="*/ 580 h 1163"/>
                  <a:gd name="T6" fmla="*/ 727 w 913"/>
                  <a:gd name="T7" fmla="*/ 485 h 1163"/>
                  <a:gd name="T8" fmla="*/ 663 w 913"/>
                  <a:gd name="T9" fmla="*/ 422 h 1163"/>
                  <a:gd name="T10" fmla="*/ 694 w 913"/>
                  <a:gd name="T11" fmla="*/ 408 h 1163"/>
                  <a:gd name="T12" fmla="*/ 653 w 913"/>
                  <a:gd name="T13" fmla="*/ 315 h 1163"/>
                  <a:gd name="T14" fmla="*/ 611 w 913"/>
                  <a:gd name="T15" fmla="*/ 258 h 1163"/>
                  <a:gd name="T16" fmla="*/ 537 w 913"/>
                  <a:gd name="T17" fmla="*/ 230 h 1163"/>
                  <a:gd name="T18" fmla="*/ 498 w 913"/>
                  <a:gd name="T19" fmla="*/ 135 h 1163"/>
                  <a:gd name="T20" fmla="*/ 486 w 913"/>
                  <a:gd name="T21" fmla="*/ 74 h 1163"/>
                  <a:gd name="T22" fmla="*/ 444 w 913"/>
                  <a:gd name="T23" fmla="*/ 18 h 1163"/>
                  <a:gd name="T24" fmla="*/ 409 w 913"/>
                  <a:gd name="T25" fmla="*/ 56 h 1163"/>
                  <a:gd name="T26" fmla="*/ 331 w 913"/>
                  <a:gd name="T27" fmla="*/ 155 h 1163"/>
                  <a:gd name="T28" fmla="*/ 282 w 913"/>
                  <a:gd name="T29" fmla="*/ 191 h 1163"/>
                  <a:gd name="T30" fmla="*/ 255 w 913"/>
                  <a:gd name="T31" fmla="*/ 265 h 1163"/>
                  <a:gd name="T32" fmla="*/ 298 w 913"/>
                  <a:gd name="T33" fmla="*/ 329 h 1163"/>
                  <a:gd name="T34" fmla="*/ 336 w 913"/>
                  <a:gd name="T35" fmla="*/ 336 h 1163"/>
                  <a:gd name="T36" fmla="*/ 337 w 913"/>
                  <a:gd name="T37" fmla="*/ 374 h 1163"/>
                  <a:gd name="T38" fmla="*/ 329 w 913"/>
                  <a:gd name="T39" fmla="*/ 432 h 1163"/>
                  <a:gd name="T40" fmla="*/ 327 w 913"/>
                  <a:gd name="T41" fmla="*/ 474 h 1163"/>
                  <a:gd name="T42" fmla="*/ 332 w 913"/>
                  <a:gd name="T43" fmla="*/ 512 h 1163"/>
                  <a:gd name="T44" fmla="*/ 344 w 913"/>
                  <a:gd name="T45" fmla="*/ 571 h 1163"/>
                  <a:gd name="T46" fmla="*/ 325 w 913"/>
                  <a:gd name="T47" fmla="*/ 649 h 1163"/>
                  <a:gd name="T48" fmla="*/ 329 w 913"/>
                  <a:gd name="T49" fmla="*/ 743 h 1163"/>
                  <a:gd name="T50" fmla="*/ 396 w 913"/>
                  <a:gd name="T51" fmla="*/ 819 h 1163"/>
                  <a:gd name="T52" fmla="*/ 350 w 913"/>
                  <a:gd name="T53" fmla="*/ 875 h 1163"/>
                  <a:gd name="T54" fmla="*/ 327 w 913"/>
                  <a:gd name="T55" fmla="*/ 912 h 1163"/>
                  <a:gd name="T56" fmla="*/ 261 w 913"/>
                  <a:gd name="T57" fmla="*/ 908 h 1163"/>
                  <a:gd name="T58" fmla="*/ 202 w 913"/>
                  <a:gd name="T59" fmla="*/ 913 h 1163"/>
                  <a:gd name="T60" fmla="*/ 151 w 913"/>
                  <a:gd name="T61" fmla="*/ 960 h 1163"/>
                  <a:gd name="T62" fmla="*/ 129 w 913"/>
                  <a:gd name="T63" fmla="*/ 1018 h 1163"/>
                  <a:gd name="T64" fmla="*/ 91 w 913"/>
                  <a:gd name="T65" fmla="*/ 1056 h 1163"/>
                  <a:gd name="T66" fmla="*/ 42 w 913"/>
                  <a:gd name="T67" fmla="*/ 1109 h 1163"/>
                  <a:gd name="T68" fmla="*/ 16 w 913"/>
                  <a:gd name="T69" fmla="*/ 1148 h 1163"/>
                  <a:gd name="T70" fmla="*/ 60 w 913"/>
                  <a:gd name="T71" fmla="*/ 1147 h 1163"/>
                  <a:gd name="T72" fmla="*/ 86 w 913"/>
                  <a:gd name="T73" fmla="*/ 1133 h 1163"/>
                  <a:gd name="T74" fmla="*/ 127 w 913"/>
                  <a:gd name="T75" fmla="*/ 1103 h 1163"/>
                  <a:gd name="T76" fmla="*/ 174 w 913"/>
                  <a:gd name="T77" fmla="*/ 1086 h 1163"/>
                  <a:gd name="T78" fmla="*/ 238 w 913"/>
                  <a:gd name="T79" fmla="*/ 1102 h 1163"/>
                  <a:gd name="T80" fmla="*/ 282 w 913"/>
                  <a:gd name="T81" fmla="*/ 1069 h 1163"/>
                  <a:gd name="T82" fmla="*/ 307 w 913"/>
                  <a:gd name="T83" fmla="*/ 1029 h 1163"/>
                  <a:gd name="T84" fmla="*/ 386 w 913"/>
                  <a:gd name="T85" fmla="*/ 1015 h 1163"/>
                  <a:gd name="T86" fmla="*/ 444 w 913"/>
                  <a:gd name="T87" fmla="*/ 1027 h 1163"/>
                  <a:gd name="T88" fmla="*/ 473 w 913"/>
                  <a:gd name="T89" fmla="*/ 1010 h 1163"/>
                  <a:gd name="T90" fmla="*/ 511 w 913"/>
                  <a:gd name="T91" fmla="*/ 1002 h 1163"/>
                  <a:gd name="T92" fmla="*/ 564 w 913"/>
                  <a:gd name="T93" fmla="*/ 1034 h 1163"/>
                  <a:gd name="T94" fmla="*/ 558 w 913"/>
                  <a:gd name="T95" fmla="*/ 988 h 1163"/>
                  <a:gd name="T96" fmla="*/ 544 w 913"/>
                  <a:gd name="T97" fmla="*/ 994 h 1163"/>
                  <a:gd name="T98" fmla="*/ 585 w 913"/>
                  <a:gd name="T99" fmla="*/ 990 h 1163"/>
                  <a:gd name="T100" fmla="*/ 627 w 913"/>
                  <a:gd name="T101" fmla="*/ 994 h 1163"/>
                  <a:gd name="T102" fmla="*/ 712 w 913"/>
                  <a:gd name="T103" fmla="*/ 979 h 1163"/>
                  <a:gd name="T104" fmla="*/ 810 w 913"/>
                  <a:gd name="T105" fmla="*/ 953 h 1163"/>
                  <a:gd name="T106" fmla="*/ 889 w 913"/>
                  <a:gd name="T107" fmla="*/ 860 h 1163"/>
                  <a:gd name="T108" fmla="*/ 842 w 913"/>
                  <a:gd name="T109" fmla="*/ 852 h 1163"/>
                  <a:gd name="T110" fmla="*/ 800 w 913"/>
                  <a:gd name="T111" fmla="*/ 829 h 1163"/>
                  <a:gd name="T112" fmla="*/ 797 w 913"/>
                  <a:gd name="T113" fmla="*/ 789 h 1163"/>
                  <a:gd name="T114" fmla="*/ 864 w 913"/>
                  <a:gd name="T115" fmla="*/ 742 h 1163"/>
                  <a:gd name="T116" fmla="*/ 907 w 913"/>
                  <a:gd name="T117" fmla="*/ 654 h 1163"/>
                  <a:gd name="T118" fmla="*/ 791 w 913"/>
                  <a:gd name="T119" fmla="*/ 848 h 1163"/>
                  <a:gd name="T120" fmla="*/ 635 w 913"/>
                  <a:gd name="T121" fmla="*/ 407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13" h="1163">
                    <a:moveTo>
                      <a:pt x="912" y="625"/>
                    </a:moveTo>
                    <a:cubicBezTo>
                      <a:pt x="912" y="624"/>
                      <a:pt x="911" y="623"/>
                      <a:pt x="911" y="622"/>
                    </a:cubicBezTo>
                    <a:cubicBezTo>
                      <a:pt x="910" y="621"/>
                      <a:pt x="910" y="620"/>
                      <a:pt x="909" y="619"/>
                    </a:cubicBezTo>
                    <a:cubicBezTo>
                      <a:pt x="909" y="617"/>
                      <a:pt x="909" y="614"/>
                      <a:pt x="909" y="611"/>
                    </a:cubicBezTo>
                    <a:cubicBezTo>
                      <a:pt x="909" y="609"/>
                      <a:pt x="909" y="607"/>
                      <a:pt x="909" y="605"/>
                    </a:cubicBezTo>
                    <a:cubicBezTo>
                      <a:pt x="908" y="601"/>
                      <a:pt x="906" y="598"/>
                      <a:pt x="905" y="594"/>
                    </a:cubicBezTo>
                    <a:cubicBezTo>
                      <a:pt x="904" y="593"/>
                      <a:pt x="903" y="592"/>
                      <a:pt x="903" y="591"/>
                    </a:cubicBezTo>
                    <a:cubicBezTo>
                      <a:pt x="901" y="587"/>
                      <a:pt x="898" y="583"/>
                      <a:pt x="895" y="578"/>
                    </a:cubicBezTo>
                    <a:cubicBezTo>
                      <a:pt x="894" y="578"/>
                      <a:pt x="894" y="577"/>
                      <a:pt x="893" y="576"/>
                    </a:cubicBezTo>
                    <a:cubicBezTo>
                      <a:pt x="891" y="573"/>
                      <a:pt x="888" y="569"/>
                      <a:pt x="883" y="566"/>
                    </a:cubicBezTo>
                    <a:cubicBezTo>
                      <a:pt x="880" y="564"/>
                      <a:pt x="875" y="561"/>
                      <a:pt x="870" y="558"/>
                    </a:cubicBezTo>
                    <a:cubicBezTo>
                      <a:pt x="865" y="554"/>
                      <a:pt x="860" y="551"/>
                      <a:pt x="855" y="548"/>
                    </a:cubicBezTo>
                    <a:cubicBezTo>
                      <a:pt x="853" y="546"/>
                      <a:pt x="850" y="545"/>
                      <a:pt x="846" y="544"/>
                    </a:cubicBezTo>
                    <a:cubicBezTo>
                      <a:pt x="844" y="544"/>
                      <a:pt x="842" y="544"/>
                      <a:pt x="840" y="543"/>
                    </a:cubicBezTo>
                    <a:cubicBezTo>
                      <a:pt x="838" y="543"/>
                      <a:pt x="836" y="543"/>
                      <a:pt x="834" y="543"/>
                    </a:cubicBezTo>
                    <a:cubicBezTo>
                      <a:pt x="833" y="543"/>
                      <a:pt x="831" y="542"/>
                      <a:pt x="830" y="542"/>
                    </a:cubicBezTo>
                    <a:cubicBezTo>
                      <a:pt x="829" y="542"/>
                      <a:pt x="828" y="542"/>
                      <a:pt x="827" y="543"/>
                    </a:cubicBezTo>
                    <a:cubicBezTo>
                      <a:pt x="826" y="543"/>
                      <a:pt x="825" y="543"/>
                      <a:pt x="824" y="543"/>
                    </a:cubicBezTo>
                    <a:cubicBezTo>
                      <a:pt x="822" y="543"/>
                      <a:pt x="821" y="542"/>
                      <a:pt x="820" y="542"/>
                    </a:cubicBezTo>
                    <a:cubicBezTo>
                      <a:pt x="819" y="542"/>
                      <a:pt x="818" y="542"/>
                      <a:pt x="817" y="541"/>
                    </a:cubicBezTo>
                    <a:cubicBezTo>
                      <a:pt x="815" y="541"/>
                      <a:pt x="813" y="540"/>
                      <a:pt x="812" y="540"/>
                    </a:cubicBezTo>
                    <a:cubicBezTo>
                      <a:pt x="810" y="540"/>
                      <a:pt x="809" y="540"/>
                      <a:pt x="807" y="541"/>
                    </a:cubicBezTo>
                    <a:cubicBezTo>
                      <a:pt x="807" y="541"/>
                      <a:pt x="806" y="542"/>
                      <a:pt x="805" y="542"/>
                    </a:cubicBezTo>
                    <a:cubicBezTo>
                      <a:pt x="804" y="543"/>
                      <a:pt x="803" y="543"/>
                      <a:pt x="802" y="543"/>
                    </a:cubicBezTo>
                    <a:cubicBezTo>
                      <a:pt x="801" y="543"/>
                      <a:pt x="800" y="543"/>
                      <a:pt x="799" y="542"/>
                    </a:cubicBezTo>
                    <a:cubicBezTo>
                      <a:pt x="798" y="542"/>
                      <a:pt x="797" y="542"/>
                      <a:pt x="796" y="542"/>
                    </a:cubicBezTo>
                    <a:cubicBezTo>
                      <a:pt x="795" y="541"/>
                      <a:pt x="793" y="541"/>
                      <a:pt x="792" y="541"/>
                    </a:cubicBezTo>
                    <a:cubicBezTo>
                      <a:pt x="790" y="541"/>
                      <a:pt x="788" y="541"/>
                      <a:pt x="786" y="542"/>
                    </a:cubicBezTo>
                    <a:cubicBezTo>
                      <a:pt x="785" y="542"/>
                      <a:pt x="783" y="542"/>
                      <a:pt x="782" y="542"/>
                    </a:cubicBezTo>
                    <a:cubicBezTo>
                      <a:pt x="781" y="542"/>
                      <a:pt x="781" y="542"/>
                      <a:pt x="780" y="542"/>
                    </a:cubicBezTo>
                    <a:cubicBezTo>
                      <a:pt x="779" y="542"/>
                      <a:pt x="778" y="542"/>
                      <a:pt x="777" y="542"/>
                    </a:cubicBezTo>
                    <a:cubicBezTo>
                      <a:pt x="776" y="541"/>
                      <a:pt x="774" y="541"/>
                      <a:pt x="772" y="541"/>
                    </a:cubicBezTo>
                    <a:cubicBezTo>
                      <a:pt x="770" y="541"/>
                      <a:pt x="768" y="541"/>
                      <a:pt x="766" y="542"/>
                    </a:cubicBezTo>
                    <a:cubicBezTo>
                      <a:pt x="765" y="543"/>
                      <a:pt x="763" y="543"/>
                      <a:pt x="762" y="543"/>
                    </a:cubicBezTo>
                    <a:cubicBezTo>
                      <a:pt x="758" y="543"/>
                      <a:pt x="755" y="543"/>
                      <a:pt x="752" y="545"/>
                    </a:cubicBezTo>
                    <a:cubicBezTo>
                      <a:pt x="750" y="548"/>
                      <a:pt x="749" y="551"/>
                      <a:pt x="748" y="554"/>
                    </a:cubicBezTo>
                    <a:cubicBezTo>
                      <a:pt x="748" y="556"/>
                      <a:pt x="748" y="557"/>
                      <a:pt x="747" y="558"/>
                    </a:cubicBezTo>
                    <a:cubicBezTo>
                      <a:pt x="747" y="559"/>
                      <a:pt x="746" y="561"/>
                      <a:pt x="745" y="562"/>
                    </a:cubicBezTo>
                    <a:cubicBezTo>
                      <a:pt x="744" y="565"/>
                      <a:pt x="743" y="567"/>
                      <a:pt x="742" y="569"/>
                    </a:cubicBezTo>
                    <a:cubicBezTo>
                      <a:pt x="741" y="570"/>
                      <a:pt x="741" y="570"/>
                      <a:pt x="741" y="570"/>
                    </a:cubicBezTo>
                    <a:cubicBezTo>
                      <a:pt x="741" y="572"/>
                      <a:pt x="740" y="574"/>
                      <a:pt x="739" y="576"/>
                    </a:cubicBezTo>
                    <a:cubicBezTo>
                      <a:pt x="739" y="577"/>
                      <a:pt x="739" y="577"/>
                      <a:pt x="739" y="578"/>
                    </a:cubicBezTo>
                    <a:cubicBezTo>
                      <a:pt x="738" y="579"/>
                      <a:pt x="738" y="581"/>
                      <a:pt x="738" y="581"/>
                    </a:cubicBezTo>
                    <a:cubicBezTo>
                      <a:pt x="738" y="581"/>
                      <a:pt x="737" y="581"/>
                      <a:pt x="737" y="581"/>
                    </a:cubicBezTo>
                    <a:cubicBezTo>
                      <a:pt x="736" y="581"/>
                      <a:pt x="736" y="581"/>
                      <a:pt x="736" y="581"/>
                    </a:cubicBezTo>
                    <a:cubicBezTo>
                      <a:pt x="734" y="580"/>
                      <a:pt x="732" y="579"/>
                      <a:pt x="730" y="579"/>
                    </a:cubicBezTo>
                    <a:cubicBezTo>
                      <a:pt x="730" y="579"/>
                      <a:pt x="729" y="579"/>
                      <a:pt x="729" y="580"/>
                    </a:cubicBezTo>
                    <a:cubicBezTo>
                      <a:pt x="728" y="580"/>
                      <a:pt x="727" y="580"/>
                      <a:pt x="727" y="580"/>
                    </a:cubicBezTo>
                    <a:cubicBezTo>
                      <a:pt x="726" y="580"/>
                      <a:pt x="725" y="581"/>
                      <a:pt x="725" y="581"/>
                    </a:cubicBezTo>
                    <a:cubicBezTo>
                      <a:pt x="725" y="581"/>
                      <a:pt x="725" y="581"/>
                      <a:pt x="725" y="581"/>
                    </a:cubicBezTo>
                    <a:cubicBezTo>
                      <a:pt x="723" y="580"/>
                      <a:pt x="721" y="579"/>
                      <a:pt x="719" y="576"/>
                    </a:cubicBezTo>
                    <a:cubicBezTo>
                      <a:pt x="719" y="576"/>
                      <a:pt x="719" y="576"/>
                      <a:pt x="719" y="576"/>
                    </a:cubicBezTo>
                    <a:cubicBezTo>
                      <a:pt x="715" y="571"/>
                      <a:pt x="712" y="566"/>
                      <a:pt x="705" y="564"/>
                    </a:cubicBezTo>
                    <a:cubicBezTo>
                      <a:pt x="703" y="564"/>
                      <a:pt x="703" y="564"/>
                      <a:pt x="703" y="564"/>
                    </a:cubicBezTo>
                    <a:cubicBezTo>
                      <a:pt x="702" y="563"/>
                      <a:pt x="699" y="563"/>
                      <a:pt x="699" y="562"/>
                    </a:cubicBezTo>
                    <a:cubicBezTo>
                      <a:pt x="699" y="562"/>
                      <a:pt x="699" y="561"/>
                      <a:pt x="700" y="561"/>
                    </a:cubicBezTo>
                    <a:cubicBezTo>
                      <a:pt x="701" y="559"/>
                      <a:pt x="703" y="558"/>
                      <a:pt x="704" y="556"/>
                    </a:cubicBezTo>
                    <a:cubicBezTo>
                      <a:pt x="708" y="551"/>
                      <a:pt x="713" y="546"/>
                      <a:pt x="717" y="541"/>
                    </a:cubicBezTo>
                    <a:cubicBezTo>
                      <a:pt x="718" y="540"/>
                      <a:pt x="718" y="539"/>
                      <a:pt x="719" y="538"/>
                    </a:cubicBezTo>
                    <a:cubicBezTo>
                      <a:pt x="720" y="536"/>
                      <a:pt x="721" y="534"/>
                      <a:pt x="723" y="533"/>
                    </a:cubicBezTo>
                    <a:cubicBezTo>
                      <a:pt x="728" y="530"/>
                      <a:pt x="732" y="526"/>
                      <a:pt x="734" y="518"/>
                    </a:cubicBezTo>
                    <a:cubicBezTo>
                      <a:pt x="735" y="512"/>
                      <a:pt x="735" y="506"/>
                      <a:pt x="733" y="500"/>
                    </a:cubicBezTo>
                    <a:cubicBezTo>
                      <a:pt x="732" y="497"/>
                      <a:pt x="730" y="492"/>
                      <a:pt x="729" y="489"/>
                    </a:cubicBezTo>
                    <a:cubicBezTo>
                      <a:pt x="728" y="488"/>
                      <a:pt x="727" y="486"/>
                      <a:pt x="727" y="485"/>
                    </a:cubicBezTo>
                    <a:cubicBezTo>
                      <a:pt x="725" y="482"/>
                      <a:pt x="723" y="479"/>
                      <a:pt x="723" y="475"/>
                    </a:cubicBezTo>
                    <a:cubicBezTo>
                      <a:pt x="722" y="472"/>
                      <a:pt x="720" y="469"/>
                      <a:pt x="718" y="467"/>
                    </a:cubicBezTo>
                    <a:cubicBezTo>
                      <a:pt x="718" y="467"/>
                      <a:pt x="717" y="466"/>
                      <a:pt x="717" y="465"/>
                    </a:cubicBezTo>
                    <a:cubicBezTo>
                      <a:pt x="715" y="463"/>
                      <a:pt x="714" y="461"/>
                      <a:pt x="712" y="458"/>
                    </a:cubicBezTo>
                    <a:cubicBezTo>
                      <a:pt x="711" y="457"/>
                      <a:pt x="710" y="455"/>
                      <a:pt x="709" y="453"/>
                    </a:cubicBezTo>
                    <a:cubicBezTo>
                      <a:pt x="707" y="451"/>
                      <a:pt x="706" y="450"/>
                      <a:pt x="704" y="448"/>
                    </a:cubicBezTo>
                    <a:cubicBezTo>
                      <a:pt x="704" y="448"/>
                      <a:pt x="704" y="448"/>
                      <a:pt x="704" y="448"/>
                    </a:cubicBezTo>
                    <a:cubicBezTo>
                      <a:pt x="703" y="447"/>
                      <a:pt x="703" y="447"/>
                      <a:pt x="702" y="446"/>
                    </a:cubicBezTo>
                    <a:cubicBezTo>
                      <a:pt x="701" y="445"/>
                      <a:pt x="700" y="443"/>
                      <a:pt x="698" y="442"/>
                    </a:cubicBezTo>
                    <a:cubicBezTo>
                      <a:pt x="696" y="441"/>
                      <a:pt x="695" y="441"/>
                      <a:pt x="693" y="441"/>
                    </a:cubicBezTo>
                    <a:cubicBezTo>
                      <a:pt x="692" y="441"/>
                      <a:pt x="691" y="441"/>
                      <a:pt x="691" y="441"/>
                    </a:cubicBezTo>
                    <a:cubicBezTo>
                      <a:pt x="690" y="441"/>
                      <a:pt x="689" y="440"/>
                      <a:pt x="688" y="439"/>
                    </a:cubicBezTo>
                    <a:cubicBezTo>
                      <a:pt x="688" y="439"/>
                      <a:pt x="687" y="438"/>
                      <a:pt x="686" y="438"/>
                    </a:cubicBezTo>
                    <a:cubicBezTo>
                      <a:pt x="685" y="437"/>
                      <a:pt x="684" y="436"/>
                      <a:pt x="683" y="435"/>
                    </a:cubicBezTo>
                    <a:cubicBezTo>
                      <a:pt x="681" y="433"/>
                      <a:pt x="678" y="431"/>
                      <a:pt x="675" y="430"/>
                    </a:cubicBezTo>
                    <a:cubicBezTo>
                      <a:pt x="669" y="428"/>
                      <a:pt x="665" y="425"/>
                      <a:pt x="663" y="422"/>
                    </a:cubicBezTo>
                    <a:cubicBezTo>
                      <a:pt x="662" y="421"/>
                      <a:pt x="662" y="420"/>
                      <a:pt x="661" y="419"/>
                    </a:cubicBezTo>
                    <a:cubicBezTo>
                      <a:pt x="658" y="415"/>
                      <a:pt x="655" y="410"/>
                      <a:pt x="650" y="407"/>
                    </a:cubicBezTo>
                    <a:cubicBezTo>
                      <a:pt x="648" y="406"/>
                      <a:pt x="646" y="405"/>
                      <a:pt x="643" y="405"/>
                    </a:cubicBezTo>
                    <a:cubicBezTo>
                      <a:pt x="643" y="405"/>
                      <a:pt x="643" y="405"/>
                      <a:pt x="643" y="405"/>
                    </a:cubicBezTo>
                    <a:cubicBezTo>
                      <a:pt x="644" y="405"/>
                      <a:pt x="646" y="405"/>
                      <a:pt x="647" y="405"/>
                    </a:cubicBezTo>
                    <a:cubicBezTo>
                      <a:pt x="651" y="405"/>
                      <a:pt x="654" y="406"/>
                      <a:pt x="656" y="408"/>
                    </a:cubicBezTo>
                    <a:cubicBezTo>
                      <a:pt x="658" y="409"/>
                      <a:pt x="659" y="411"/>
                      <a:pt x="660" y="413"/>
                    </a:cubicBezTo>
                    <a:cubicBezTo>
                      <a:pt x="662" y="416"/>
                      <a:pt x="664" y="419"/>
                      <a:pt x="667" y="421"/>
                    </a:cubicBezTo>
                    <a:cubicBezTo>
                      <a:pt x="671" y="423"/>
                      <a:pt x="675" y="423"/>
                      <a:pt x="678" y="423"/>
                    </a:cubicBezTo>
                    <a:cubicBezTo>
                      <a:pt x="680" y="423"/>
                      <a:pt x="681" y="423"/>
                      <a:pt x="683" y="423"/>
                    </a:cubicBezTo>
                    <a:cubicBezTo>
                      <a:pt x="684" y="423"/>
                      <a:pt x="685" y="423"/>
                      <a:pt x="686" y="423"/>
                    </a:cubicBezTo>
                    <a:cubicBezTo>
                      <a:pt x="687" y="423"/>
                      <a:pt x="687" y="423"/>
                      <a:pt x="688" y="423"/>
                    </a:cubicBezTo>
                    <a:cubicBezTo>
                      <a:pt x="689" y="423"/>
                      <a:pt x="691" y="423"/>
                      <a:pt x="693" y="423"/>
                    </a:cubicBezTo>
                    <a:cubicBezTo>
                      <a:pt x="696" y="423"/>
                      <a:pt x="700" y="423"/>
                      <a:pt x="702" y="420"/>
                    </a:cubicBezTo>
                    <a:cubicBezTo>
                      <a:pt x="702" y="419"/>
                      <a:pt x="703" y="418"/>
                      <a:pt x="702" y="415"/>
                    </a:cubicBezTo>
                    <a:cubicBezTo>
                      <a:pt x="700" y="412"/>
                      <a:pt x="697" y="410"/>
                      <a:pt x="694" y="408"/>
                    </a:cubicBezTo>
                    <a:cubicBezTo>
                      <a:pt x="693" y="407"/>
                      <a:pt x="693" y="407"/>
                      <a:pt x="693" y="407"/>
                    </a:cubicBezTo>
                    <a:cubicBezTo>
                      <a:pt x="691" y="405"/>
                      <a:pt x="690" y="403"/>
                      <a:pt x="688" y="400"/>
                    </a:cubicBezTo>
                    <a:cubicBezTo>
                      <a:pt x="686" y="397"/>
                      <a:pt x="684" y="394"/>
                      <a:pt x="681" y="392"/>
                    </a:cubicBezTo>
                    <a:cubicBezTo>
                      <a:pt x="681" y="391"/>
                      <a:pt x="681" y="391"/>
                      <a:pt x="681" y="391"/>
                    </a:cubicBezTo>
                    <a:cubicBezTo>
                      <a:pt x="676" y="386"/>
                      <a:pt x="671" y="380"/>
                      <a:pt x="667" y="374"/>
                    </a:cubicBezTo>
                    <a:cubicBezTo>
                      <a:pt x="666" y="372"/>
                      <a:pt x="665" y="371"/>
                      <a:pt x="664" y="369"/>
                    </a:cubicBezTo>
                    <a:cubicBezTo>
                      <a:pt x="661" y="366"/>
                      <a:pt x="659" y="362"/>
                      <a:pt x="657" y="359"/>
                    </a:cubicBezTo>
                    <a:cubicBezTo>
                      <a:pt x="656" y="357"/>
                      <a:pt x="656" y="355"/>
                      <a:pt x="656" y="352"/>
                    </a:cubicBezTo>
                    <a:cubicBezTo>
                      <a:pt x="656" y="351"/>
                      <a:pt x="656" y="351"/>
                      <a:pt x="656" y="351"/>
                    </a:cubicBezTo>
                    <a:cubicBezTo>
                      <a:pt x="656" y="347"/>
                      <a:pt x="656" y="337"/>
                      <a:pt x="664" y="334"/>
                    </a:cubicBezTo>
                    <a:cubicBezTo>
                      <a:pt x="664" y="333"/>
                      <a:pt x="664" y="333"/>
                      <a:pt x="664" y="333"/>
                    </a:cubicBezTo>
                    <a:cubicBezTo>
                      <a:pt x="667" y="333"/>
                      <a:pt x="670" y="331"/>
                      <a:pt x="670" y="328"/>
                    </a:cubicBezTo>
                    <a:cubicBezTo>
                      <a:pt x="671" y="324"/>
                      <a:pt x="666" y="323"/>
                      <a:pt x="663" y="323"/>
                    </a:cubicBezTo>
                    <a:cubicBezTo>
                      <a:pt x="663" y="323"/>
                      <a:pt x="663" y="323"/>
                      <a:pt x="662" y="323"/>
                    </a:cubicBezTo>
                    <a:cubicBezTo>
                      <a:pt x="661" y="322"/>
                      <a:pt x="659" y="321"/>
                      <a:pt x="657" y="318"/>
                    </a:cubicBezTo>
                    <a:cubicBezTo>
                      <a:pt x="656" y="317"/>
                      <a:pt x="655" y="316"/>
                      <a:pt x="653" y="315"/>
                    </a:cubicBezTo>
                    <a:cubicBezTo>
                      <a:pt x="652" y="315"/>
                      <a:pt x="652" y="315"/>
                      <a:pt x="652" y="314"/>
                    </a:cubicBezTo>
                    <a:cubicBezTo>
                      <a:pt x="651" y="314"/>
                      <a:pt x="650" y="314"/>
                      <a:pt x="650" y="313"/>
                    </a:cubicBezTo>
                    <a:cubicBezTo>
                      <a:pt x="650" y="313"/>
                      <a:pt x="650" y="312"/>
                      <a:pt x="650" y="312"/>
                    </a:cubicBezTo>
                    <a:cubicBezTo>
                      <a:pt x="649" y="311"/>
                      <a:pt x="649" y="310"/>
                      <a:pt x="649" y="309"/>
                    </a:cubicBezTo>
                    <a:cubicBezTo>
                      <a:pt x="648" y="307"/>
                      <a:pt x="647" y="306"/>
                      <a:pt x="646" y="305"/>
                    </a:cubicBezTo>
                    <a:cubicBezTo>
                      <a:pt x="644" y="303"/>
                      <a:pt x="642" y="302"/>
                      <a:pt x="640" y="302"/>
                    </a:cubicBezTo>
                    <a:cubicBezTo>
                      <a:pt x="640" y="301"/>
                      <a:pt x="639" y="301"/>
                      <a:pt x="639" y="301"/>
                    </a:cubicBezTo>
                    <a:cubicBezTo>
                      <a:pt x="638" y="301"/>
                      <a:pt x="638" y="302"/>
                      <a:pt x="637" y="302"/>
                    </a:cubicBezTo>
                    <a:cubicBezTo>
                      <a:pt x="637" y="302"/>
                      <a:pt x="636" y="302"/>
                      <a:pt x="636" y="302"/>
                    </a:cubicBezTo>
                    <a:cubicBezTo>
                      <a:pt x="636" y="302"/>
                      <a:pt x="636" y="302"/>
                      <a:pt x="636" y="302"/>
                    </a:cubicBezTo>
                    <a:cubicBezTo>
                      <a:pt x="636" y="302"/>
                      <a:pt x="635" y="301"/>
                      <a:pt x="635" y="301"/>
                    </a:cubicBezTo>
                    <a:cubicBezTo>
                      <a:pt x="635" y="300"/>
                      <a:pt x="635" y="299"/>
                      <a:pt x="634" y="298"/>
                    </a:cubicBezTo>
                    <a:cubicBezTo>
                      <a:pt x="631" y="293"/>
                      <a:pt x="628" y="288"/>
                      <a:pt x="624" y="282"/>
                    </a:cubicBezTo>
                    <a:cubicBezTo>
                      <a:pt x="622" y="278"/>
                      <a:pt x="619" y="274"/>
                      <a:pt x="617" y="271"/>
                    </a:cubicBezTo>
                    <a:cubicBezTo>
                      <a:pt x="617" y="270"/>
                      <a:pt x="616" y="268"/>
                      <a:pt x="616" y="267"/>
                    </a:cubicBezTo>
                    <a:cubicBezTo>
                      <a:pt x="614" y="264"/>
                      <a:pt x="613" y="260"/>
                      <a:pt x="611" y="258"/>
                    </a:cubicBezTo>
                    <a:cubicBezTo>
                      <a:pt x="610" y="257"/>
                      <a:pt x="609" y="257"/>
                      <a:pt x="608" y="256"/>
                    </a:cubicBezTo>
                    <a:cubicBezTo>
                      <a:pt x="607" y="255"/>
                      <a:pt x="606" y="255"/>
                      <a:pt x="605" y="254"/>
                    </a:cubicBezTo>
                    <a:cubicBezTo>
                      <a:pt x="603" y="252"/>
                      <a:pt x="601" y="251"/>
                      <a:pt x="599" y="249"/>
                    </a:cubicBezTo>
                    <a:cubicBezTo>
                      <a:pt x="598" y="249"/>
                      <a:pt x="597" y="249"/>
                      <a:pt x="597" y="248"/>
                    </a:cubicBezTo>
                    <a:cubicBezTo>
                      <a:pt x="595" y="248"/>
                      <a:pt x="593" y="247"/>
                      <a:pt x="592" y="246"/>
                    </a:cubicBezTo>
                    <a:cubicBezTo>
                      <a:pt x="590" y="243"/>
                      <a:pt x="587" y="243"/>
                      <a:pt x="584" y="243"/>
                    </a:cubicBezTo>
                    <a:cubicBezTo>
                      <a:pt x="584" y="243"/>
                      <a:pt x="583" y="243"/>
                      <a:pt x="582" y="243"/>
                    </a:cubicBezTo>
                    <a:cubicBezTo>
                      <a:pt x="579" y="242"/>
                      <a:pt x="575" y="241"/>
                      <a:pt x="573" y="240"/>
                    </a:cubicBezTo>
                    <a:cubicBezTo>
                      <a:pt x="571" y="240"/>
                      <a:pt x="570" y="239"/>
                      <a:pt x="569" y="239"/>
                    </a:cubicBezTo>
                    <a:cubicBezTo>
                      <a:pt x="566" y="237"/>
                      <a:pt x="563" y="236"/>
                      <a:pt x="560" y="236"/>
                    </a:cubicBezTo>
                    <a:cubicBezTo>
                      <a:pt x="559" y="236"/>
                      <a:pt x="559" y="236"/>
                      <a:pt x="559" y="236"/>
                    </a:cubicBezTo>
                    <a:cubicBezTo>
                      <a:pt x="558" y="236"/>
                      <a:pt x="558" y="236"/>
                      <a:pt x="558" y="236"/>
                    </a:cubicBezTo>
                    <a:cubicBezTo>
                      <a:pt x="557" y="236"/>
                      <a:pt x="557" y="236"/>
                      <a:pt x="556" y="235"/>
                    </a:cubicBezTo>
                    <a:cubicBezTo>
                      <a:pt x="554" y="233"/>
                      <a:pt x="552" y="232"/>
                      <a:pt x="549" y="232"/>
                    </a:cubicBezTo>
                    <a:cubicBezTo>
                      <a:pt x="548" y="232"/>
                      <a:pt x="546" y="232"/>
                      <a:pt x="544" y="231"/>
                    </a:cubicBezTo>
                    <a:cubicBezTo>
                      <a:pt x="542" y="231"/>
                      <a:pt x="539" y="231"/>
                      <a:pt x="537" y="230"/>
                    </a:cubicBezTo>
                    <a:cubicBezTo>
                      <a:pt x="536" y="230"/>
                      <a:pt x="537" y="229"/>
                      <a:pt x="537" y="228"/>
                    </a:cubicBezTo>
                    <a:cubicBezTo>
                      <a:pt x="537" y="226"/>
                      <a:pt x="538" y="225"/>
                      <a:pt x="537" y="223"/>
                    </a:cubicBezTo>
                    <a:cubicBezTo>
                      <a:pt x="537" y="219"/>
                      <a:pt x="534" y="215"/>
                      <a:pt x="531" y="212"/>
                    </a:cubicBezTo>
                    <a:cubicBezTo>
                      <a:pt x="527" y="209"/>
                      <a:pt x="525" y="206"/>
                      <a:pt x="523" y="202"/>
                    </a:cubicBezTo>
                    <a:cubicBezTo>
                      <a:pt x="523" y="201"/>
                      <a:pt x="523" y="200"/>
                      <a:pt x="523" y="199"/>
                    </a:cubicBezTo>
                    <a:cubicBezTo>
                      <a:pt x="522" y="197"/>
                      <a:pt x="522" y="196"/>
                      <a:pt x="522" y="195"/>
                    </a:cubicBezTo>
                    <a:cubicBezTo>
                      <a:pt x="522" y="193"/>
                      <a:pt x="521" y="192"/>
                      <a:pt x="520" y="190"/>
                    </a:cubicBezTo>
                    <a:cubicBezTo>
                      <a:pt x="519" y="189"/>
                      <a:pt x="519" y="189"/>
                      <a:pt x="519" y="188"/>
                    </a:cubicBezTo>
                    <a:cubicBezTo>
                      <a:pt x="516" y="183"/>
                      <a:pt x="515" y="179"/>
                      <a:pt x="515" y="174"/>
                    </a:cubicBezTo>
                    <a:cubicBezTo>
                      <a:pt x="515" y="173"/>
                      <a:pt x="515" y="173"/>
                      <a:pt x="515" y="172"/>
                    </a:cubicBezTo>
                    <a:cubicBezTo>
                      <a:pt x="515" y="170"/>
                      <a:pt x="515" y="167"/>
                      <a:pt x="514" y="165"/>
                    </a:cubicBezTo>
                    <a:cubicBezTo>
                      <a:pt x="513" y="163"/>
                      <a:pt x="511" y="161"/>
                      <a:pt x="510" y="159"/>
                    </a:cubicBezTo>
                    <a:cubicBezTo>
                      <a:pt x="509" y="157"/>
                      <a:pt x="508" y="156"/>
                      <a:pt x="507" y="155"/>
                    </a:cubicBezTo>
                    <a:cubicBezTo>
                      <a:pt x="507" y="154"/>
                      <a:pt x="506" y="152"/>
                      <a:pt x="505" y="151"/>
                    </a:cubicBezTo>
                    <a:cubicBezTo>
                      <a:pt x="503" y="149"/>
                      <a:pt x="502" y="147"/>
                      <a:pt x="501" y="144"/>
                    </a:cubicBezTo>
                    <a:cubicBezTo>
                      <a:pt x="501" y="141"/>
                      <a:pt x="500" y="138"/>
                      <a:pt x="498" y="135"/>
                    </a:cubicBezTo>
                    <a:cubicBezTo>
                      <a:pt x="497" y="132"/>
                      <a:pt x="496" y="130"/>
                      <a:pt x="496" y="127"/>
                    </a:cubicBezTo>
                    <a:cubicBezTo>
                      <a:pt x="495" y="126"/>
                      <a:pt x="495" y="125"/>
                      <a:pt x="495" y="125"/>
                    </a:cubicBezTo>
                    <a:cubicBezTo>
                      <a:pt x="495" y="123"/>
                      <a:pt x="496" y="122"/>
                      <a:pt x="495" y="120"/>
                    </a:cubicBezTo>
                    <a:cubicBezTo>
                      <a:pt x="495" y="119"/>
                      <a:pt x="494" y="118"/>
                      <a:pt x="494" y="118"/>
                    </a:cubicBezTo>
                    <a:cubicBezTo>
                      <a:pt x="494" y="117"/>
                      <a:pt x="494" y="117"/>
                      <a:pt x="494" y="116"/>
                    </a:cubicBezTo>
                    <a:cubicBezTo>
                      <a:pt x="493" y="116"/>
                      <a:pt x="493" y="115"/>
                      <a:pt x="493" y="115"/>
                    </a:cubicBezTo>
                    <a:cubicBezTo>
                      <a:pt x="493" y="113"/>
                      <a:pt x="492" y="112"/>
                      <a:pt x="491" y="110"/>
                    </a:cubicBezTo>
                    <a:cubicBezTo>
                      <a:pt x="490" y="110"/>
                      <a:pt x="490" y="110"/>
                      <a:pt x="490" y="110"/>
                    </a:cubicBezTo>
                    <a:cubicBezTo>
                      <a:pt x="489" y="108"/>
                      <a:pt x="489" y="108"/>
                      <a:pt x="488" y="106"/>
                    </a:cubicBezTo>
                    <a:cubicBezTo>
                      <a:pt x="488" y="105"/>
                      <a:pt x="488" y="105"/>
                      <a:pt x="489" y="104"/>
                    </a:cubicBezTo>
                    <a:cubicBezTo>
                      <a:pt x="489" y="103"/>
                      <a:pt x="490" y="101"/>
                      <a:pt x="490" y="99"/>
                    </a:cubicBezTo>
                    <a:cubicBezTo>
                      <a:pt x="490" y="97"/>
                      <a:pt x="488" y="95"/>
                      <a:pt x="487" y="93"/>
                    </a:cubicBezTo>
                    <a:cubicBezTo>
                      <a:pt x="487" y="93"/>
                      <a:pt x="486" y="93"/>
                      <a:pt x="486" y="92"/>
                    </a:cubicBezTo>
                    <a:cubicBezTo>
                      <a:pt x="485" y="91"/>
                      <a:pt x="485" y="88"/>
                      <a:pt x="485" y="85"/>
                    </a:cubicBezTo>
                    <a:cubicBezTo>
                      <a:pt x="485" y="84"/>
                      <a:pt x="485" y="82"/>
                      <a:pt x="485" y="80"/>
                    </a:cubicBezTo>
                    <a:cubicBezTo>
                      <a:pt x="485" y="77"/>
                      <a:pt x="485" y="76"/>
                      <a:pt x="486" y="74"/>
                    </a:cubicBezTo>
                    <a:cubicBezTo>
                      <a:pt x="487" y="72"/>
                      <a:pt x="487" y="69"/>
                      <a:pt x="486" y="66"/>
                    </a:cubicBezTo>
                    <a:cubicBezTo>
                      <a:pt x="485" y="63"/>
                      <a:pt x="484" y="61"/>
                      <a:pt x="482" y="59"/>
                    </a:cubicBezTo>
                    <a:cubicBezTo>
                      <a:pt x="482" y="59"/>
                      <a:pt x="481" y="58"/>
                      <a:pt x="481" y="57"/>
                    </a:cubicBezTo>
                    <a:cubicBezTo>
                      <a:pt x="480" y="56"/>
                      <a:pt x="480" y="55"/>
                      <a:pt x="479" y="53"/>
                    </a:cubicBezTo>
                    <a:cubicBezTo>
                      <a:pt x="479" y="52"/>
                      <a:pt x="478" y="50"/>
                      <a:pt x="477" y="48"/>
                    </a:cubicBezTo>
                    <a:cubicBezTo>
                      <a:pt x="477" y="47"/>
                      <a:pt x="476" y="46"/>
                      <a:pt x="475" y="45"/>
                    </a:cubicBezTo>
                    <a:cubicBezTo>
                      <a:pt x="475" y="45"/>
                      <a:pt x="474" y="44"/>
                      <a:pt x="474" y="43"/>
                    </a:cubicBezTo>
                    <a:cubicBezTo>
                      <a:pt x="473" y="43"/>
                      <a:pt x="473" y="43"/>
                      <a:pt x="473" y="43"/>
                    </a:cubicBezTo>
                    <a:cubicBezTo>
                      <a:pt x="472" y="40"/>
                      <a:pt x="471" y="40"/>
                      <a:pt x="468" y="39"/>
                    </a:cubicBezTo>
                    <a:cubicBezTo>
                      <a:pt x="467" y="39"/>
                      <a:pt x="466" y="39"/>
                      <a:pt x="465" y="39"/>
                    </a:cubicBezTo>
                    <a:cubicBezTo>
                      <a:pt x="464" y="39"/>
                      <a:pt x="463" y="39"/>
                      <a:pt x="462" y="39"/>
                    </a:cubicBezTo>
                    <a:cubicBezTo>
                      <a:pt x="462" y="39"/>
                      <a:pt x="462" y="39"/>
                      <a:pt x="462" y="39"/>
                    </a:cubicBezTo>
                    <a:cubicBezTo>
                      <a:pt x="460" y="39"/>
                      <a:pt x="459" y="39"/>
                      <a:pt x="458" y="36"/>
                    </a:cubicBezTo>
                    <a:cubicBezTo>
                      <a:pt x="457" y="35"/>
                      <a:pt x="457" y="35"/>
                      <a:pt x="457" y="35"/>
                    </a:cubicBezTo>
                    <a:cubicBezTo>
                      <a:pt x="454" y="32"/>
                      <a:pt x="452" y="29"/>
                      <a:pt x="450" y="26"/>
                    </a:cubicBezTo>
                    <a:cubicBezTo>
                      <a:pt x="448" y="23"/>
                      <a:pt x="446" y="21"/>
                      <a:pt x="444" y="18"/>
                    </a:cubicBezTo>
                    <a:cubicBezTo>
                      <a:pt x="440" y="14"/>
                      <a:pt x="436" y="10"/>
                      <a:pt x="434" y="6"/>
                    </a:cubicBezTo>
                    <a:cubicBezTo>
                      <a:pt x="434" y="5"/>
                      <a:pt x="433" y="4"/>
                      <a:pt x="433" y="3"/>
                    </a:cubicBezTo>
                    <a:cubicBezTo>
                      <a:pt x="431" y="0"/>
                      <a:pt x="431" y="0"/>
                      <a:pt x="431" y="0"/>
                    </a:cubicBezTo>
                    <a:cubicBezTo>
                      <a:pt x="429" y="2"/>
                      <a:pt x="429" y="2"/>
                      <a:pt x="429" y="2"/>
                    </a:cubicBezTo>
                    <a:cubicBezTo>
                      <a:pt x="428" y="3"/>
                      <a:pt x="427" y="4"/>
                      <a:pt x="426" y="5"/>
                    </a:cubicBezTo>
                    <a:cubicBezTo>
                      <a:pt x="425" y="7"/>
                      <a:pt x="425" y="9"/>
                      <a:pt x="424" y="10"/>
                    </a:cubicBezTo>
                    <a:cubicBezTo>
                      <a:pt x="424" y="12"/>
                      <a:pt x="424" y="14"/>
                      <a:pt x="421" y="16"/>
                    </a:cubicBezTo>
                    <a:cubicBezTo>
                      <a:pt x="420" y="17"/>
                      <a:pt x="420" y="18"/>
                      <a:pt x="419" y="18"/>
                    </a:cubicBezTo>
                    <a:cubicBezTo>
                      <a:pt x="417" y="19"/>
                      <a:pt x="415" y="20"/>
                      <a:pt x="414" y="23"/>
                    </a:cubicBezTo>
                    <a:cubicBezTo>
                      <a:pt x="413" y="24"/>
                      <a:pt x="413" y="25"/>
                      <a:pt x="413" y="27"/>
                    </a:cubicBezTo>
                    <a:cubicBezTo>
                      <a:pt x="412" y="29"/>
                      <a:pt x="411" y="31"/>
                      <a:pt x="410" y="33"/>
                    </a:cubicBezTo>
                    <a:cubicBezTo>
                      <a:pt x="408" y="35"/>
                      <a:pt x="407" y="36"/>
                      <a:pt x="405" y="36"/>
                    </a:cubicBezTo>
                    <a:cubicBezTo>
                      <a:pt x="403" y="37"/>
                      <a:pt x="402" y="37"/>
                      <a:pt x="401" y="38"/>
                    </a:cubicBezTo>
                    <a:cubicBezTo>
                      <a:pt x="401" y="40"/>
                      <a:pt x="401" y="41"/>
                      <a:pt x="402" y="43"/>
                    </a:cubicBezTo>
                    <a:cubicBezTo>
                      <a:pt x="403" y="46"/>
                      <a:pt x="404" y="48"/>
                      <a:pt x="406" y="50"/>
                    </a:cubicBezTo>
                    <a:cubicBezTo>
                      <a:pt x="407" y="52"/>
                      <a:pt x="408" y="54"/>
                      <a:pt x="409" y="56"/>
                    </a:cubicBezTo>
                    <a:cubicBezTo>
                      <a:pt x="410" y="56"/>
                      <a:pt x="410" y="57"/>
                      <a:pt x="411" y="58"/>
                    </a:cubicBezTo>
                    <a:cubicBezTo>
                      <a:pt x="413" y="64"/>
                      <a:pt x="417" y="71"/>
                      <a:pt x="415" y="76"/>
                    </a:cubicBezTo>
                    <a:cubicBezTo>
                      <a:pt x="414" y="78"/>
                      <a:pt x="412" y="79"/>
                      <a:pt x="410" y="80"/>
                    </a:cubicBezTo>
                    <a:cubicBezTo>
                      <a:pt x="409" y="80"/>
                      <a:pt x="408" y="81"/>
                      <a:pt x="407" y="81"/>
                    </a:cubicBezTo>
                    <a:cubicBezTo>
                      <a:pt x="405" y="83"/>
                      <a:pt x="404" y="85"/>
                      <a:pt x="402" y="87"/>
                    </a:cubicBezTo>
                    <a:cubicBezTo>
                      <a:pt x="402" y="88"/>
                      <a:pt x="402" y="88"/>
                      <a:pt x="401" y="89"/>
                    </a:cubicBezTo>
                    <a:cubicBezTo>
                      <a:pt x="399" y="92"/>
                      <a:pt x="397" y="92"/>
                      <a:pt x="394" y="92"/>
                    </a:cubicBezTo>
                    <a:cubicBezTo>
                      <a:pt x="392" y="92"/>
                      <a:pt x="392" y="92"/>
                      <a:pt x="392" y="92"/>
                    </a:cubicBezTo>
                    <a:cubicBezTo>
                      <a:pt x="390" y="92"/>
                      <a:pt x="388" y="92"/>
                      <a:pt x="386" y="93"/>
                    </a:cubicBezTo>
                    <a:cubicBezTo>
                      <a:pt x="381" y="95"/>
                      <a:pt x="375" y="102"/>
                      <a:pt x="372" y="106"/>
                    </a:cubicBezTo>
                    <a:cubicBezTo>
                      <a:pt x="369" y="109"/>
                      <a:pt x="368" y="113"/>
                      <a:pt x="366" y="117"/>
                    </a:cubicBezTo>
                    <a:cubicBezTo>
                      <a:pt x="365" y="119"/>
                      <a:pt x="365" y="122"/>
                      <a:pt x="364" y="124"/>
                    </a:cubicBezTo>
                    <a:cubicBezTo>
                      <a:pt x="360" y="131"/>
                      <a:pt x="357" y="135"/>
                      <a:pt x="351" y="137"/>
                    </a:cubicBezTo>
                    <a:cubicBezTo>
                      <a:pt x="346" y="140"/>
                      <a:pt x="344" y="143"/>
                      <a:pt x="341" y="146"/>
                    </a:cubicBezTo>
                    <a:cubicBezTo>
                      <a:pt x="340" y="148"/>
                      <a:pt x="339" y="149"/>
                      <a:pt x="338" y="151"/>
                    </a:cubicBezTo>
                    <a:cubicBezTo>
                      <a:pt x="336" y="153"/>
                      <a:pt x="334" y="154"/>
                      <a:pt x="331" y="155"/>
                    </a:cubicBezTo>
                    <a:cubicBezTo>
                      <a:pt x="328" y="156"/>
                      <a:pt x="326" y="157"/>
                      <a:pt x="324" y="160"/>
                    </a:cubicBezTo>
                    <a:cubicBezTo>
                      <a:pt x="323" y="162"/>
                      <a:pt x="322" y="164"/>
                      <a:pt x="322" y="165"/>
                    </a:cubicBezTo>
                    <a:cubicBezTo>
                      <a:pt x="321" y="166"/>
                      <a:pt x="321" y="168"/>
                      <a:pt x="321" y="169"/>
                    </a:cubicBezTo>
                    <a:cubicBezTo>
                      <a:pt x="319" y="172"/>
                      <a:pt x="317" y="174"/>
                      <a:pt x="315" y="175"/>
                    </a:cubicBezTo>
                    <a:cubicBezTo>
                      <a:pt x="315" y="175"/>
                      <a:pt x="315" y="175"/>
                      <a:pt x="315" y="175"/>
                    </a:cubicBezTo>
                    <a:cubicBezTo>
                      <a:pt x="315" y="175"/>
                      <a:pt x="315" y="175"/>
                      <a:pt x="315" y="175"/>
                    </a:cubicBezTo>
                    <a:cubicBezTo>
                      <a:pt x="314" y="176"/>
                      <a:pt x="314" y="176"/>
                      <a:pt x="313" y="177"/>
                    </a:cubicBezTo>
                    <a:cubicBezTo>
                      <a:pt x="312" y="177"/>
                      <a:pt x="312" y="177"/>
                      <a:pt x="311" y="177"/>
                    </a:cubicBezTo>
                    <a:cubicBezTo>
                      <a:pt x="310" y="177"/>
                      <a:pt x="308" y="177"/>
                      <a:pt x="307" y="176"/>
                    </a:cubicBezTo>
                    <a:cubicBezTo>
                      <a:pt x="305" y="176"/>
                      <a:pt x="304" y="176"/>
                      <a:pt x="302" y="176"/>
                    </a:cubicBezTo>
                    <a:cubicBezTo>
                      <a:pt x="302" y="176"/>
                      <a:pt x="302" y="176"/>
                      <a:pt x="302" y="176"/>
                    </a:cubicBezTo>
                    <a:cubicBezTo>
                      <a:pt x="295" y="176"/>
                      <a:pt x="294" y="181"/>
                      <a:pt x="294" y="185"/>
                    </a:cubicBezTo>
                    <a:cubicBezTo>
                      <a:pt x="293" y="186"/>
                      <a:pt x="293" y="186"/>
                      <a:pt x="293" y="186"/>
                    </a:cubicBezTo>
                    <a:cubicBezTo>
                      <a:pt x="293" y="186"/>
                      <a:pt x="293" y="186"/>
                      <a:pt x="292" y="185"/>
                    </a:cubicBezTo>
                    <a:cubicBezTo>
                      <a:pt x="291" y="185"/>
                      <a:pt x="290" y="185"/>
                      <a:pt x="289" y="185"/>
                    </a:cubicBezTo>
                    <a:cubicBezTo>
                      <a:pt x="286" y="185"/>
                      <a:pt x="282" y="187"/>
                      <a:pt x="282" y="191"/>
                    </a:cubicBezTo>
                    <a:cubicBezTo>
                      <a:pt x="281" y="192"/>
                      <a:pt x="281" y="193"/>
                      <a:pt x="280" y="194"/>
                    </a:cubicBezTo>
                    <a:cubicBezTo>
                      <a:pt x="280" y="194"/>
                      <a:pt x="279" y="195"/>
                      <a:pt x="279" y="196"/>
                    </a:cubicBezTo>
                    <a:cubicBezTo>
                      <a:pt x="278" y="198"/>
                      <a:pt x="278" y="199"/>
                      <a:pt x="278" y="200"/>
                    </a:cubicBezTo>
                    <a:cubicBezTo>
                      <a:pt x="278" y="201"/>
                      <a:pt x="278" y="202"/>
                      <a:pt x="278" y="202"/>
                    </a:cubicBezTo>
                    <a:cubicBezTo>
                      <a:pt x="277" y="204"/>
                      <a:pt x="277" y="206"/>
                      <a:pt x="277" y="208"/>
                    </a:cubicBezTo>
                    <a:cubicBezTo>
                      <a:pt x="276" y="210"/>
                      <a:pt x="276" y="212"/>
                      <a:pt x="275" y="214"/>
                    </a:cubicBezTo>
                    <a:cubicBezTo>
                      <a:pt x="275" y="217"/>
                      <a:pt x="273" y="219"/>
                      <a:pt x="270" y="221"/>
                    </a:cubicBezTo>
                    <a:cubicBezTo>
                      <a:pt x="267" y="224"/>
                      <a:pt x="266" y="226"/>
                      <a:pt x="264" y="229"/>
                    </a:cubicBezTo>
                    <a:cubicBezTo>
                      <a:pt x="264" y="230"/>
                      <a:pt x="264" y="230"/>
                      <a:pt x="264" y="230"/>
                    </a:cubicBezTo>
                    <a:cubicBezTo>
                      <a:pt x="263" y="233"/>
                      <a:pt x="261" y="235"/>
                      <a:pt x="261" y="238"/>
                    </a:cubicBezTo>
                    <a:cubicBezTo>
                      <a:pt x="261" y="240"/>
                      <a:pt x="261" y="241"/>
                      <a:pt x="261" y="242"/>
                    </a:cubicBezTo>
                    <a:cubicBezTo>
                      <a:pt x="261" y="244"/>
                      <a:pt x="261" y="245"/>
                      <a:pt x="261" y="247"/>
                    </a:cubicBezTo>
                    <a:cubicBezTo>
                      <a:pt x="261" y="248"/>
                      <a:pt x="261" y="249"/>
                      <a:pt x="261" y="251"/>
                    </a:cubicBezTo>
                    <a:cubicBezTo>
                      <a:pt x="260" y="254"/>
                      <a:pt x="260" y="256"/>
                      <a:pt x="258" y="258"/>
                    </a:cubicBezTo>
                    <a:cubicBezTo>
                      <a:pt x="258" y="258"/>
                      <a:pt x="258" y="259"/>
                      <a:pt x="258" y="259"/>
                    </a:cubicBezTo>
                    <a:cubicBezTo>
                      <a:pt x="257" y="260"/>
                      <a:pt x="255" y="262"/>
                      <a:pt x="255" y="265"/>
                    </a:cubicBezTo>
                    <a:cubicBezTo>
                      <a:pt x="256" y="267"/>
                      <a:pt x="258" y="268"/>
                      <a:pt x="259" y="269"/>
                    </a:cubicBezTo>
                    <a:cubicBezTo>
                      <a:pt x="259" y="269"/>
                      <a:pt x="259" y="270"/>
                      <a:pt x="260" y="270"/>
                    </a:cubicBezTo>
                    <a:cubicBezTo>
                      <a:pt x="260" y="270"/>
                      <a:pt x="261" y="271"/>
                      <a:pt x="261" y="272"/>
                    </a:cubicBezTo>
                    <a:cubicBezTo>
                      <a:pt x="261" y="273"/>
                      <a:pt x="262" y="273"/>
                      <a:pt x="262" y="274"/>
                    </a:cubicBezTo>
                    <a:cubicBezTo>
                      <a:pt x="263" y="276"/>
                      <a:pt x="264" y="277"/>
                      <a:pt x="265" y="279"/>
                    </a:cubicBezTo>
                    <a:cubicBezTo>
                      <a:pt x="266" y="280"/>
                      <a:pt x="266" y="280"/>
                      <a:pt x="266" y="280"/>
                    </a:cubicBezTo>
                    <a:cubicBezTo>
                      <a:pt x="267" y="281"/>
                      <a:pt x="268" y="283"/>
                      <a:pt x="270" y="284"/>
                    </a:cubicBezTo>
                    <a:cubicBezTo>
                      <a:pt x="271" y="285"/>
                      <a:pt x="272" y="287"/>
                      <a:pt x="273" y="288"/>
                    </a:cubicBezTo>
                    <a:cubicBezTo>
                      <a:pt x="274" y="289"/>
                      <a:pt x="275" y="290"/>
                      <a:pt x="275" y="291"/>
                    </a:cubicBezTo>
                    <a:cubicBezTo>
                      <a:pt x="277" y="293"/>
                      <a:pt x="279" y="296"/>
                      <a:pt x="280" y="298"/>
                    </a:cubicBezTo>
                    <a:cubicBezTo>
                      <a:pt x="280" y="299"/>
                      <a:pt x="281" y="301"/>
                      <a:pt x="281" y="303"/>
                    </a:cubicBezTo>
                    <a:cubicBezTo>
                      <a:pt x="281" y="305"/>
                      <a:pt x="281" y="307"/>
                      <a:pt x="281" y="309"/>
                    </a:cubicBezTo>
                    <a:cubicBezTo>
                      <a:pt x="282" y="312"/>
                      <a:pt x="284" y="314"/>
                      <a:pt x="286" y="316"/>
                    </a:cubicBezTo>
                    <a:cubicBezTo>
                      <a:pt x="286" y="317"/>
                      <a:pt x="287" y="317"/>
                      <a:pt x="287" y="318"/>
                    </a:cubicBezTo>
                    <a:cubicBezTo>
                      <a:pt x="287" y="318"/>
                      <a:pt x="288" y="319"/>
                      <a:pt x="289" y="321"/>
                    </a:cubicBezTo>
                    <a:cubicBezTo>
                      <a:pt x="291" y="325"/>
                      <a:pt x="293" y="329"/>
                      <a:pt x="298" y="329"/>
                    </a:cubicBezTo>
                    <a:cubicBezTo>
                      <a:pt x="300" y="329"/>
                      <a:pt x="302" y="329"/>
                      <a:pt x="303" y="327"/>
                    </a:cubicBezTo>
                    <a:cubicBezTo>
                      <a:pt x="303" y="326"/>
                      <a:pt x="304" y="326"/>
                      <a:pt x="304" y="326"/>
                    </a:cubicBezTo>
                    <a:cubicBezTo>
                      <a:pt x="304" y="326"/>
                      <a:pt x="304" y="326"/>
                      <a:pt x="304" y="327"/>
                    </a:cubicBezTo>
                    <a:cubicBezTo>
                      <a:pt x="303" y="328"/>
                      <a:pt x="303" y="329"/>
                      <a:pt x="303" y="329"/>
                    </a:cubicBezTo>
                    <a:cubicBezTo>
                      <a:pt x="302" y="331"/>
                      <a:pt x="302" y="333"/>
                      <a:pt x="301" y="334"/>
                    </a:cubicBezTo>
                    <a:cubicBezTo>
                      <a:pt x="301" y="335"/>
                      <a:pt x="301" y="335"/>
                      <a:pt x="301" y="335"/>
                    </a:cubicBezTo>
                    <a:cubicBezTo>
                      <a:pt x="300" y="338"/>
                      <a:pt x="298" y="342"/>
                      <a:pt x="298" y="346"/>
                    </a:cubicBezTo>
                    <a:cubicBezTo>
                      <a:pt x="299" y="350"/>
                      <a:pt x="301" y="355"/>
                      <a:pt x="306" y="355"/>
                    </a:cubicBezTo>
                    <a:cubicBezTo>
                      <a:pt x="307" y="355"/>
                      <a:pt x="307" y="355"/>
                      <a:pt x="308" y="355"/>
                    </a:cubicBezTo>
                    <a:cubicBezTo>
                      <a:pt x="310" y="354"/>
                      <a:pt x="312" y="353"/>
                      <a:pt x="313" y="351"/>
                    </a:cubicBezTo>
                    <a:cubicBezTo>
                      <a:pt x="313" y="351"/>
                      <a:pt x="314" y="350"/>
                      <a:pt x="314" y="350"/>
                    </a:cubicBezTo>
                    <a:cubicBezTo>
                      <a:pt x="318" y="348"/>
                      <a:pt x="320" y="345"/>
                      <a:pt x="322" y="341"/>
                    </a:cubicBezTo>
                    <a:cubicBezTo>
                      <a:pt x="324" y="338"/>
                      <a:pt x="325" y="334"/>
                      <a:pt x="327" y="330"/>
                    </a:cubicBezTo>
                    <a:cubicBezTo>
                      <a:pt x="327" y="330"/>
                      <a:pt x="327" y="330"/>
                      <a:pt x="327" y="330"/>
                    </a:cubicBezTo>
                    <a:cubicBezTo>
                      <a:pt x="328" y="333"/>
                      <a:pt x="331" y="335"/>
                      <a:pt x="335" y="336"/>
                    </a:cubicBezTo>
                    <a:cubicBezTo>
                      <a:pt x="335" y="336"/>
                      <a:pt x="336" y="336"/>
                      <a:pt x="336" y="336"/>
                    </a:cubicBezTo>
                    <a:cubicBezTo>
                      <a:pt x="340" y="336"/>
                      <a:pt x="342" y="334"/>
                      <a:pt x="344" y="331"/>
                    </a:cubicBezTo>
                    <a:cubicBezTo>
                      <a:pt x="345" y="330"/>
                      <a:pt x="346" y="328"/>
                      <a:pt x="347" y="328"/>
                    </a:cubicBezTo>
                    <a:cubicBezTo>
                      <a:pt x="347" y="328"/>
                      <a:pt x="347" y="329"/>
                      <a:pt x="347" y="329"/>
                    </a:cubicBezTo>
                    <a:cubicBezTo>
                      <a:pt x="349" y="333"/>
                      <a:pt x="350" y="335"/>
                      <a:pt x="353" y="338"/>
                    </a:cubicBezTo>
                    <a:cubicBezTo>
                      <a:pt x="356" y="343"/>
                      <a:pt x="354" y="344"/>
                      <a:pt x="354" y="345"/>
                    </a:cubicBezTo>
                    <a:cubicBezTo>
                      <a:pt x="353" y="346"/>
                      <a:pt x="352" y="346"/>
                      <a:pt x="350" y="347"/>
                    </a:cubicBezTo>
                    <a:cubicBezTo>
                      <a:pt x="349" y="347"/>
                      <a:pt x="348" y="347"/>
                      <a:pt x="347" y="348"/>
                    </a:cubicBezTo>
                    <a:cubicBezTo>
                      <a:pt x="344" y="350"/>
                      <a:pt x="342" y="352"/>
                      <a:pt x="340" y="354"/>
                    </a:cubicBezTo>
                    <a:cubicBezTo>
                      <a:pt x="340" y="355"/>
                      <a:pt x="338" y="358"/>
                      <a:pt x="339" y="360"/>
                    </a:cubicBezTo>
                    <a:cubicBezTo>
                      <a:pt x="341" y="363"/>
                      <a:pt x="344" y="363"/>
                      <a:pt x="346" y="364"/>
                    </a:cubicBezTo>
                    <a:cubicBezTo>
                      <a:pt x="347" y="364"/>
                      <a:pt x="349" y="364"/>
                      <a:pt x="350" y="364"/>
                    </a:cubicBezTo>
                    <a:cubicBezTo>
                      <a:pt x="350" y="365"/>
                      <a:pt x="348" y="366"/>
                      <a:pt x="347" y="367"/>
                    </a:cubicBezTo>
                    <a:cubicBezTo>
                      <a:pt x="346" y="367"/>
                      <a:pt x="346" y="367"/>
                      <a:pt x="346" y="367"/>
                    </a:cubicBezTo>
                    <a:cubicBezTo>
                      <a:pt x="345" y="368"/>
                      <a:pt x="344" y="369"/>
                      <a:pt x="344" y="370"/>
                    </a:cubicBezTo>
                    <a:cubicBezTo>
                      <a:pt x="342" y="372"/>
                      <a:pt x="341" y="373"/>
                      <a:pt x="340" y="374"/>
                    </a:cubicBezTo>
                    <a:cubicBezTo>
                      <a:pt x="340" y="374"/>
                      <a:pt x="339" y="374"/>
                      <a:pt x="337" y="374"/>
                    </a:cubicBezTo>
                    <a:cubicBezTo>
                      <a:pt x="337" y="374"/>
                      <a:pt x="336" y="374"/>
                      <a:pt x="335" y="374"/>
                    </a:cubicBezTo>
                    <a:cubicBezTo>
                      <a:pt x="335" y="374"/>
                      <a:pt x="334" y="374"/>
                      <a:pt x="333" y="374"/>
                    </a:cubicBezTo>
                    <a:cubicBezTo>
                      <a:pt x="331" y="374"/>
                      <a:pt x="330" y="374"/>
                      <a:pt x="329" y="375"/>
                    </a:cubicBezTo>
                    <a:cubicBezTo>
                      <a:pt x="320" y="378"/>
                      <a:pt x="323" y="387"/>
                      <a:pt x="324" y="390"/>
                    </a:cubicBezTo>
                    <a:cubicBezTo>
                      <a:pt x="324" y="392"/>
                      <a:pt x="324" y="394"/>
                      <a:pt x="324" y="396"/>
                    </a:cubicBezTo>
                    <a:cubicBezTo>
                      <a:pt x="323" y="397"/>
                      <a:pt x="323" y="398"/>
                      <a:pt x="323" y="399"/>
                    </a:cubicBezTo>
                    <a:cubicBezTo>
                      <a:pt x="323" y="403"/>
                      <a:pt x="325" y="407"/>
                      <a:pt x="326" y="409"/>
                    </a:cubicBezTo>
                    <a:cubicBezTo>
                      <a:pt x="326" y="409"/>
                      <a:pt x="326" y="409"/>
                      <a:pt x="326" y="410"/>
                    </a:cubicBezTo>
                    <a:cubicBezTo>
                      <a:pt x="328" y="412"/>
                      <a:pt x="329" y="415"/>
                      <a:pt x="332" y="416"/>
                    </a:cubicBezTo>
                    <a:cubicBezTo>
                      <a:pt x="333" y="416"/>
                      <a:pt x="334" y="416"/>
                      <a:pt x="334" y="416"/>
                    </a:cubicBezTo>
                    <a:cubicBezTo>
                      <a:pt x="334" y="416"/>
                      <a:pt x="336" y="416"/>
                      <a:pt x="336" y="416"/>
                    </a:cubicBezTo>
                    <a:cubicBezTo>
                      <a:pt x="336" y="416"/>
                      <a:pt x="336" y="416"/>
                      <a:pt x="336" y="416"/>
                    </a:cubicBezTo>
                    <a:cubicBezTo>
                      <a:pt x="337" y="416"/>
                      <a:pt x="337" y="417"/>
                      <a:pt x="337" y="418"/>
                    </a:cubicBezTo>
                    <a:cubicBezTo>
                      <a:pt x="338" y="421"/>
                      <a:pt x="338" y="422"/>
                      <a:pt x="336" y="423"/>
                    </a:cubicBezTo>
                    <a:cubicBezTo>
                      <a:pt x="334" y="426"/>
                      <a:pt x="332" y="428"/>
                      <a:pt x="330" y="430"/>
                    </a:cubicBezTo>
                    <a:cubicBezTo>
                      <a:pt x="329" y="432"/>
                      <a:pt x="329" y="432"/>
                      <a:pt x="329" y="432"/>
                    </a:cubicBezTo>
                    <a:cubicBezTo>
                      <a:pt x="329" y="433"/>
                      <a:pt x="328" y="434"/>
                      <a:pt x="327" y="435"/>
                    </a:cubicBezTo>
                    <a:cubicBezTo>
                      <a:pt x="326" y="436"/>
                      <a:pt x="325" y="438"/>
                      <a:pt x="323" y="441"/>
                    </a:cubicBezTo>
                    <a:cubicBezTo>
                      <a:pt x="323" y="441"/>
                      <a:pt x="322" y="442"/>
                      <a:pt x="322" y="443"/>
                    </a:cubicBezTo>
                    <a:cubicBezTo>
                      <a:pt x="320" y="446"/>
                      <a:pt x="319" y="448"/>
                      <a:pt x="318" y="452"/>
                    </a:cubicBezTo>
                    <a:cubicBezTo>
                      <a:pt x="318" y="455"/>
                      <a:pt x="319" y="457"/>
                      <a:pt x="321" y="458"/>
                    </a:cubicBezTo>
                    <a:cubicBezTo>
                      <a:pt x="321" y="459"/>
                      <a:pt x="321" y="459"/>
                      <a:pt x="322" y="460"/>
                    </a:cubicBezTo>
                    <a:cubicBezTo>
                      <a:pt x="322" y="460"/>
                      <a:pt x="322" y="460"/>
                      <a:pt x="322" y="461"/>
                    </a:cubicBezTo>
                    <a:cubicBezTo>
                      <a:pt x="322" y="461"/>
                      <a:pt x="322" y="462"/>
                      <a:pt x="323" y="463"/>
                    </a:cubicBezTo>
                    <a:cubicBezTo>
                      <a:pt x="324" y="464"/>
                      <a:pt x="325" y="465"/>
                      <a:pt x="325" y="465"/>
                    </a:cubicBezTo>
                    <a:cubicBezTo>
                      <a:pt x="326" y="466"/>
                      <a:pt x="326" y="466"/>
                      <a:pt x="326" y="466"/>
                    </a:cubicBezTo>
                    <a:cubicBezTo>
                      <a:pt x="327" y="467"/>
                      <a:pt x="327" y="467"/>
                      <a:pt x="328" y="468"/>
                    </a:cubicBezTo>
                    <a:cubicBezTo>
                      <a:pt x="328" y="469"/>
                      <a:pt x="329" y="470"/>
                      <a:pt x="329" y="471"/>
                    </a:cubicBezTo>
                    <a:cubicBezTo>
                      <a:pt x="330" y="471"/>
                      <a:pt x="330" y="472"/>
                      <a:pt x="331" y="473"/>
                    </a:cubicBezTo>
                    <a:cubicBezTo>
                      <a:pt x="331" y="473"/>
                      <a:pt x="332" y="474"/>
                      <a:pt x="332" y="475"/>
                    </a:cubicBezTo>
                    <a:cubicBezTo>
                      <a:pt x="332" y="475"/>
                      <a:pt x="330" y="474"/>
                      <a:pt x="330" y="474"/>
                    </a:cubicBezTo>
                    <a:cubicBezTo>
                      <a:pt x="329" y="474"/>
                      <a:pt x="328" y="474"/>
                      <a:pt x="327" y="474"/>
                    </a:cubicBezTo>
                    <a:cubicBezTo>
                      <a:pt x="325" y="474"/>
                      <a:pt x="323" y="474"/>
                      <a:pt x="321" y="476"/>
                    </a:cubicBezTo>
                    <a:cubicBezTo>
                      <a:pt x="320" y="476"/>
                      <a:pt x="319" y="476"/>
                      <a:pt x="318" y="477"/>
                    </a:cubicBezTo>
                    <a:cubicBezTo>
                      <a:pt x="317" y="477"/>
                      <a:pt x="315" y="477"/>
                      <a:pt x="314" y="478"/>
                    </a:cubicBezTo>
                    <a:cubicBezTo>
                      <a:pt x="311" y="480"/>
                      <a:pt x="310" y="483"/>
                      <a:pt x="310" y="487"/>
                    </a:cubicBezTo>
                    <a:cubicBezTo>
                      <a:pt x="310" y="489"/>
                      <a:pt x="312" y="491"/>
                      <a:pt x="313" y="493"/>
                    </a:cubicBezTo>
                    <a:cubicBezTo>
                      <a:pt x="313" y="493"/>
                      <a:pt x="314" y="493"/>
                      <a:pt x="314" y="494"/>
                    </a:cubicBezTo>
                    <a:cubicBezTo>
                      <a:pt x="314" y="494"/>
                      <a:pt x="315" y="495"/>
                      <a:pt x="315" y="495"/>
                    </a:cubicBezTo>
                    <a:cubicBezTo>
                      <a:pt x="315" y="496"/>
                      <a:pt x="316" y="497"/>
                      <a:pt x="316" y="497"/>
                    </a:cubicBezTo>
                    <a:cubicBezTo>
                      <a:pt x="317" y="498"/>
                      <a:pt x="317" y="498"/>
                      <a:pt x="318" y="499"/>
                    </a:cubicBezTo>
                    <a:cubicBezTo>
                      <a:pt x="318" y="499"/>
                      <a:pt x="319" y="499"/>
                      <a:pt x="319" y="500"/>
                    </a:cubicBezTo>
                    <a:cubicBezTo>
                      <a:pt x="319" y="500"/>
                      <a:pt x="320" y="501"/>
                      <a:pt x="320" y="502"/>
                    </a:cubicBezTo>
                    <a:cubicBezTo>
                      <a:pt x="321" y="504"/>
                      <a:pt x="321" y="505"/>
                      <a:pt x="322" y="506"/>
                    </a:cubicBezTo>
                    <a:cubicBezTo>
                      <a:pt x="323" y="507"/>
                      <a:pt x="323" y="508"/>
                      <a:pt x="324" y="509"/>
                    </a:cubicBezTo>
                    <a:cubicBezTo>
                      <a:pt x="324" y="510"/>
                      <a:pt x="324" y="510"/>
                      <a:pt x="324" y="510"/>
                    </a:cubicBezTo>
                    <a:cubicBezTo>
                      <a:pt x="325" y="510"/>
                      <a:pt x="325" y="510"/>
                      <a:pt x="325" y="510"/>
                    </a:cubicBezTo>
                    <a:cubicBezTo>
                      <a:pt x="327" y="511"/>
                      <a:pt x="329" y="512"/>
                      <a:pt x="332" y="512"/>
                    </a:cubicBezTo>
                    <a:cubicBezTo>
                      <a:pt x="335" y="512"/>
                      <a:pt x="338" y="512"/>
                      <a:pt x="340" y="514"/>
                    </a:cubicBezTo>
                    <a:cubicBezTo>
                      <a:pt x="343" y="517"/>
                      <a:pt x="344" y="523"/>
                      <a:pt x="344" y="528"/>
                    </a:cubicBezTo>
                    <a:cubicBezTo>
                      <a:pt x="345" y="531"/>
                      <a:pt x="346" y="534"/>
                      <a:pt x="346" y="536"/>
                    </a:cubicBezTo>
                    <a:cubicBezTo>
                      <a:pt x="347" y="539"/>
                      <a:pt x="349" y="541"/>
                      <a:pt x="350" y="544"/>
                    </a:cubicBezTo>
                    <a:cubicBezTo>
                      <a:pt x="351" y="547"/>
                      <a:pt x="353" y="551"/>
                      <a:pt x="354" y="555"/>
                    </a:cubicBezTo>
                    <a:cubicBezTo>
                      <a:pt x="356" y="560"/>
                      <a:pt x="359" y="561"/>
                      <a:pt x="363" y="562"/>
                    </a:cubicBezTo>
                    <a:cubicBezTo>
                      <a:pt x="365" y="562"/>
                      <a:pt x="368" y="563"/>
                      <a:pt x="369" y="565"/>
                    </a:cubicBezTo>
                    <a:cubicBezTo>
                      <a:pt x="371" y="568"/>
                      <a:pt x="370" y="574"/>
                      <a:pt x="367" y="577"/>
                    </a:cubicBezTo>
                    <a:cubicBezTo>
                      <a:pt x="366" y="578"/>
                      <a:pt x="364" y="579"/>
                      <a:pt x="363" y="579"/>
                    </a:cubicBezTo>
                    <a:cubicBezTo>
                      <a:pt x="362" y="579"/>
                      <a:pt x="362" y="578"/>
                      <a:pt x="361" y="578"/>
                    </a:cubicBezTo>
                    <a:cubicBezTo>
                      <a:pt x="360" y="577"/>
                      <a:pt x="359" y="576"/>
                      <a:pt x="359" y="575"/>
                    </a:cubicBezTo>
                    <a:cubicBezTo>
                      <a:pt x="358" y="573"/>
                      <a:pt x="357" y="572"/>
                      <a:pt x="355" y="571"/>
                    </a:cubicBezTo>
                    <a:cubicBezTo>
                      <a:pt x="354" y="570"/>
                      <a:pt x="353" y="570"/>
                      <a:pt x="351" y="570"/>
                    </a:cubicBezTo>
                    <a:cubicBezTo>
                      <a:pt x="350" y="570"/>
                      <a:pt x="349" y="570"/>
                      <a:pt x="348" y="570"/>
                    </a:cubicBezTo>
                    <a:cubicBezTo>
                      <a:pt x="347" y="571"/>
                      <a:pt x="346" y="571"/>
                      <a:pt x="345" y="571"/>
                    </a:cubicBezTo>
                    <a:cubicBezTo>
                      <a:pt x="345" y="571"/>
                      <a:pt x="344" y="571"/>
                      <a:pt x="344" y="571"/>
                    </a:cubicBezTo>
                    <a:cubicBezTo>
                      <a:pt x="342" y="570"/>
                      <a:pt x="340" y="570"/>
                      <a:pt x="339" y="570"/>
                    </a:cubicBezTo>
                    <a:cubicBezTo>
                      <a:pt x="337" y="569"/>
                      <a:pt x="336" y="569"/>
                      <a:pt x="335" y="569"/>
                    </a:cubicBezTo>
                    <a:cubicBezTo>
                      <a:pt x="332" y="569"/>
                      <a:pt x="330" y="572"/>
                      <a:pt x="328" y="575"/>
                    </a:cubicBezTo>
                    <a:cubicBezTo>
                      <a:pt x="327" y="576"/>
                      <a:pt x="326" y="578"/>
                      <a:pt x="325" y="579"/>
                    </a:cubicBezTo>
                    <a:cubicBezTo>
                      <a:pt x="322" y="585"/>
                      <a:pt x="318" y="592"/>
                      <a:pt x="319" y="597"/>
                    </a:cubicBezTo>
                    <a:cubicBezTo>
                      <a:pt x="320" y="603"/>
                      <a:pt x="325" y="604"/>
                      <a:pt x="330" y="605"/>
                    </a:cubicBezTo>
                    <a:cubicBezTo>
                      <a:pt x="333" y="605"/>
                      <a:pt x="336" y="606"/>
                      <a:pt x="338" y="608"/>
                    </a:cubicBezTo>
                    <a:cubicBezTo>
                      <a:pt x="340" y="610"/>
                      <a:pt x="339" y="611"/>
                      <a:pt x="336" y="615"/>
                    </a:cubicBezTo>
                    <a:cubicBezTo>
                      <a:pt x="334" y="617"/>
                      <a:pt x="332" y="620"/>
                      <a:pt x="331" y="623"/>
                    </a:cubicBezTo>
                    <a:cubicBezTo>
                      <a:pt x="331" y="624"/>
                      <a:pt x="331" y="624"/>
                      <a:pt x="331" y="624"/>
                    </a:cubicBezTo>
                    <a:cubicBezTo>
                      <a:pt x="332" y="625"/>
                      <a:pt x="332" y="625"/>
                      <a:pt x="332" y="625"/>
                    </a:cubicBezTo>
                    <a:cubicBezTo>
                      <a:pt x="332" y="626"/>
                      <a:pt x="333" y="626"/>
                      <a:pt x="333" y="627"/>
                    </a:cubicBezTo>
                    <a:cubicBezTo>
                      <a:pt x="333" y="629"/>
                      <a:pt x="329" y="633"/>
                      <a:pt x="327" y="635"/>
                    </a:cubicBezTo>
                    <a:cubicBezTo>
                      <a:pt x="325" y="637"/>
                      <a:pt x="324" y="638"/>
                      <a:pt x="324" y="639"/>
                    </a:cubicBezTo>
                    <a:cubicBezTo>
                      <a:pt x="322" y="643"/>
                      <a:pt x="321" y="646"/>
                      <a:pt x="323" y="648"/>
                    </a:cubicBezTo>
                    <a:cubicBezTo>
                      <a:pt x="323" y="648"/>
                      <a:pt x="324" y="649"/>
                      <a:pt x="325" y="649"/>
                    </a:cubicBezTo>
                    <a:cubicBezTo>
                      <a:pt x="326" y="649"/>
                      <a:pt x="327" y="649"/>
                      <a:pt x="329" y="648"/>
                    </a:cubicBezTo>
                    <a:cubicBezTo>
                      <a:pt x="329" y="648"/>
                      <a:pt x="330" y="648"/>
                      <a:pt x="331" y="648"/>
                    </a:cubicBezTo>
                    <a:cubicBezTo>
                      <a:pt x="331" y="648"/>
                      <a:pt x="332" y="647"/>
                      <a:pt x="333" y="647"/>
                    </a:cubicBezTo>
                    <a:cubicBezTo>
                      <a:pt x="336" y="647"/>
                      <a:pt x="339" y="648"/>
                      <a:pt x="340" y="650"/>
                    </a:cubicBezTo>
                    <a:cubicBezTo>
                      <a:pt x="341" y="651"/>
                      <a:pt x="341" y="652"/>
                      <a:pt x="340" y="653"/>
                    </a:cubicBezTo>
                    <a:cubicBezTo>
                      <a:pt x="339" y="657"/>
                      <a:pt x="329" y="660"/>
                      <a:pt x="324" y="661"/>
                    </a:cubicBezTo>
                    <a:cubicBezTo>
                      <a:pt x="324" y="662"/>
                      <a:pt x="323" y="662"/>
                      <a:pt x="323" y="662"/>
                    </a:cubicBezTo>
                    <a:cubicBezTo>
                      <a:pt x="322" y="662"/>
                      <a:pt x="322" y="662"/>
                      <a:pt x="321" y="663"/>
                    </a:cubicBezTo>
                    <a:cubicBezTo>
                      <a:pt x="317" y="664"/>
                      <a:pt x="312" y="665"/>
                      <a:pt x="313" y="671"/>
                    </a:cubicBezTo>
                    <a:cubicBezTo>
                      <a:pt x="313" y="676"/>
                      <a:pt x="319" y="679"/>
                      <a:pt x="324" y="681"/>
                    </a:cubicBezTo>
                    <a:cubicBezTo>
                      <a:pt x="325" y="681"/>
                      <a:pt x="326" y="682"/>
                      <a:pt x="327" y="682"/>
                    </a:cubicBezTo>
                    <a:cubicBezTo>
                      <a:pt x="339" y="688"/>
                      <a:pt x="341" y="693"/>
                      <a:pt x="341" y="695"/>
                    </a:cubicBezTo>
                    <a:cubicBezTo>
                      <a:pt x="342" y="700"/>
                      <a:pt x="337" y="707"/>
                      <a:pt x="333" y="712"/>
                    </a:cubicBezTo>
                    <a:cubicBezTo>
                      <a:pt x="333" y="713"/>
                      <a:pt x="332" y="713"/>
                      <a:pt x="331" y="714"/>
                    </a:cubicBezTo>
                    <a:cubicBezTo>
                      <a:pt x="326" y="721"/>
                      <a:pt x="327" y="728"/>
                      <a:pt x="328" y="737"/>
                    </a:cubicBezTo>
                    <a:cubicBezTo>
                      <a:pt x="329" y="739"/>
                      <a:pt x="329" y="741"/>
                      <a:pt x="329" y="743"/>
                    </a:cubicBezTo>
                    <a:cubicBezTo>
                      <a:pt x="329" y="745"/>
                      <a:pt x="329" y="748"/>
                      <a:pt x="330" y="750"/>
                    </a:cubicBezTo>
                    <a:cubicBezTo>
                      <a:pt x="331" y="754"/>
                      <a:pt x="333" y="759"/>
                      <a:pt x="335" y="763"/>
                    </a:cubicBezTo>
                    <a:cubicBezTo>
                      <a:pt x="335" y="764"/>
                      <a:pt x="335" y="764"/>
                      <a:pt x="335" y="764"/>
                    </a:cubicBezTo>
                    <a:cubicBezTo>
                      <a:pt x="338" y="769"/>
                      <a:pt x="343" y="772"/>
                      <a:pt x="348" y="772"/>
                    </a:cubicBezTo>
                    <a:cubicBezTo>
                      <a:pt x="349" y="772"/>
                      <a:pt x="349" y="772"/>
                      <a:pt x="349" y="772"/>
                    </a:cubicBezTo>
                    <a:cubicBezTo>
                      <a:pt x="357" y="773"/>
                      <a:pt x="360" y="773"/>
                      <a:pt x="365" y="780"/>
                    </a:cubicBezTo>
                    <a:cubicBezTo>
                      <a:pt x="367" y="782"/>
                      <a:pt x="370" y="784"/>
                      <a:pt x="373" y="786"/>
                    </a:cubicBezTo>
                    <a:cubicBezTo>
                      <a:pt x="376" y="787"/>
                      <a:pt x="379" y="789"/>
                      <a:pt x="380" y="792"/>
                    </a:cubicBezTo>
                    <a:cubicBezTo>
                      <a:pt x="382" y="795"/>
                      <a:pt x="382" y="801"/>
                      <a:pt x="382" y="807"/>
                    </a:cubicBezTo>
                    <a:cubicBezTo>
                      <a:pt x="382" y="809"/>
                      <a:pt x="382" y="811"/>
                      <a:pt x="382" y="812"/>
                    </a:cubicBezTo>
                    <a:cubicBezTo>
                      <a:pt x="382" y="815"/>
                      <a:pt x="382" y="818"/>
                      <a:pt x="382" y="820"/>
                    </a:cubicBezTo>
                    <a:cubicBezTo>
                      <a:pt x="382" y="823"/>
                      <a:pt x="382" y="825"/>
                      <a:pt x="382" y="827"/>
                    </a:cubicBezTo>
                    <a:cubicBezTo>
                      <a:pt x="382" y="835"/>
                      <a:pt x="382" y="835"/>
                      <a:pt x="382" y="835"/>
                    </a:cubicBezTo>
                    <a:cubicBezTo>
                      <a:pt x="387" y="829"/>
                      <a:pt x="387" y="829"/>
                      <a:pt x="387" y="829"/>
                    </a:cubicBezTo>
                    <a:cubicBezTo>
                      <a:pt x="388" y="828"/>
                      <a:pt x="388" y="827"/>
                      <a:pt x="389" y="827"/>
                    </a:cubicBezTo>
                    <a:cubicBezTo>
                      <a:pt x="391" y="824"/>
                      <a:pt x="394" y="821"/>
                      <a:pt x="396" y="819"/>
                    </a:cubicBezTo>
                    <a:cubicBezTo>
                      <a:pt x="399" y="817"/>
                      <a:pt x="401" y="815"/>
                      <a:pt x="404" y="814"/>
                    </a:cubicBezTo>
                    <a:cubicBezTo>
                      <a:pt x="403" y="815"/>
                      <a:pt x="402" y="816"/>
                      <a:pt x="401" y="817"/>
                    </a:cubicBezTo>
                    <a:cubicBezTo>
                      <a:pt x="401" y="818"/>
                      <a:pt x="400" y="818"/>
                      <a:pt x="400" y="818"/>
                    </a:cubicBezTo>
                    <a:cubicBezTo>
                      <a:pt x="395" y="823"/>
                      <a:pt x="389" y="830"/>
                      <a:pt x="385" y="837"/>
                    </a:cubicBezTo>
                    <a:cubicBezTo>
                      <a:pt x="384" y="839"/>
                      <a:pt x="383" y="840"/>
                      <a:pt x="383" y="841"/>
                    </a:cubicBezTo>
                    <a:cubicBezTo>
                      <a:pt x="381" y="843"/>
                      <a:pt x="380" y="846"/>
                      <a:pt x="378" y="848"/>
                    </a:cubicBezTo>
                    <a:cubicBezTo>
                      <a:pt x="378" y="849"/>
                      <a:pt x="377" y="849"/>
                      <a:pt x="376" y="850"/>
                    </a:cubicBezTo>
                    <a:cubicBezTo>
                      <a:pt x="376" y="851"/>
                      <a:pt x="375" y="851"/>
                      <a:pt x="375" y="852"/>
                    </a:cubicBezTo>
                    <a:cubicBezTo>
                      <a:pt x="374" y="852"/>
                      <a:pt x="374" y="852"/>
                      <a:pt x="374" y="853"/>
                    </a:cubicBezTo>
                    <a:cubicBezTo>
                      <a:pt x="373" y="853"/>
                      <a:pt x="372" y="854"/>
                      <a:pt x="372" y="854"/>
                    </a:cubicBezTo>
                    <a:cubicBezTo>
                      <a:pt x="369" y="855"/>
                      <a:pt x="367" y="855"/>
                      <a:pt x="364" y="858"/>
                    </a:cubicBezTo>
                    <a:cubicBezTo>
                      <a:pt x="363" y="859"/>
                      <a:pt x="363" y="859"/>
                      <a:pt x="363" y="859"/>
                    </a:cubicBezTo>
                    <a:cubicBezTo>
                      <a:pt x="360" y="861"/>
                      <a:pt x="357" y="864"/>
                      <a:pt x="356" y="867"/>
                    </a:cubicBezTo>
                    <a:cubicBezTo>
                      <a:pt x="355" y="868"/>
                      <a:pt x="354" y="869"/>
                      <a:pt x="354" y="870"/>
                    </a:cubicBezTo>
                    <a:cubicBezTo>
                      <a:pt x="353" y="872"/>
                      <a:pt x="352" y="873"/>
                      <a:pt x="351" y="874"/>
                    </a:cubicBezTo>
                    <a:cubicBezTo>
                      <a:pt x="351" y="874"/>
                      <a:pt x="350" y="875"/>
                      <a:pt x="350" y="875"/>
                    </a:cubicBezTo>
                    <a:cubicBezTo>
                      <a:pt x="349" y="875"/>
                      <a:pt x="348" y="876"/>
                      <a:pt x="347" y="877"/>
                    </a:cubicBezTo>
                    <a:cubicBezTo>
                      <a:pt x="346" y="878"/>
                      <a:pt x="344" y="880"/>
                      <a:pt x="343" y="882"/>
                    </a:cubicBezTo>
                    <a:cubicBezTo>
                      <a:pt x="343" y="883"/>
                      <a:pt x="343" y="884"/>
                      <a:pt x="343" y="885"/>
                    </a:cubicBezTo>
                    <a:cubicBezTo>
                      <a:pt x="342" y="886"/>
                      <a:pt x="342" y="887"/>
                      <a:pt x="342" y="887"/>
                    </a:cubicBezTo>
                    <a:cubicBezTo>
                      <a:pt x="342" y="888"/>
                      <a:pt x="342" y="888"/>
                      <a:pt x="341" y="889"/>
                    </a:cubicBezTo>
                    <a:cubicBezTo>
                      <a:pt x="340" y="890"/>
                      <a:pt x="339" y="892"/>
                      <a:pt x="339" y="894"/>
                    </a:cubicBezTo>
                    <a:cubicBezTo>
                      <a:pt x="339" y="896"/>
                      <a:pt x="339" y="897"/>
                      <a:pt x="339" y="899"/>
                    </a:cubicBezTo>
                    <a:cubicBezTo>
                      <a:pt x="339" y="900"/>
                      <a:pt x="340" y="901"/>
                      <a:pt x="340" y="901"/>
                    </a:cubicBezTo>
                    <a:cubicBezTo>
                      <a:pt x="340" y="904"/>
                      <a:pt x="340" y="906"/>
                      <a:pt x="341" y="908"/>
                    </a:cubicBezTo>
                    <a:cubicBezTo>
                      <a:pt x="342" y="912"/>
                      <a:pt x="341" y="913"/>
                      <a:pt x="341" y="914"/>
                    </a:cubicBezTo>
                    <a:cubicBezTo>
                      <a:pt x="341" y="914"/>
                      <a:pt x="340" y="914"/>
                      <a:pt x="339" y="914"/>
                    </a:cubicBezTo>
                    <a:cubicBezTo>
                      <a:pt x="338" y="914"/>
                      <a:pt x="336" y="914"/>
                      <a:pt x="335" y="914"/>
                    </a:cubicBezTo>
                    <a:cubicBezTo>
                      <a:pt x="335" y="914"/>
                      <a:pt x="334" y="913"/>
                      <a:pt x="334" y="913"/>
                    </a:cubicBezTo>
                    <a:cubicBezTo>
                      <a:pt x="333" y="913"/>
                      <a:pt x="332" y="913"/>
                      <a:pt x="331" y="912"/>
                    </a:cubicBezTo>
                    <a:cubicBezTo>
                      <a:pt x="330" y="912"/>
                      <a:pt x="330" y="912"/>
                      <a:pt x="329" y="912"/>
                    </a:cubicBezTo>
                    <a:cubicBezTo>
                      <a:pt x="329" y="912"/>
                      <a:pt x="328" y="912"/>
                      <a:pt x="327" y="912"/>
                    </a:cubicBezTo>
                    <a:cubicBezTo>
                      <a:pt x="327" y="912"/>
                      <a:pt x="326" y="912"/>
                      <a:pt x="326" y="912"/>
                    </a:cubicBezTo>
                    <a:cubicBezTo>
                      <a:pt x="325" y="912"/>
                      <a:pt x="325" y="912"/>
                      <a:pt x="325" y="912"/>
                    </a:cubicBezTo>
                    <a:cubicBezTo>
                      <a:pt x="321" y="912"/>
                      <a:pt x="318" y="913"/>
                      <a:pt x="315" y="915"/>
                    </a:cubicBezTo>
                    <a:cubicBezTo>
                      <a:pt x="312" y="917"/>
                      <a:pt x="310" y="918"/>
                      <a:pt x="307" y="919"/>
                    </a:cubicBezTo>
                    <a:cubicBezTo>
                      <a:pt x="306" y="919"/>
                      <a:pt x="305" y="919"/>
                      <a:pt x="305" y="919"/>
                    </a:cubicBezTo>
                    <a:cubicBezTo>
                      <a:pt x="304" y="919"/>
                      <a:pt x="303" y="919"/>
                      <a:pt x="302" y="918"/>
                    </a:cubicBezTo>
                    <a:cubicBezTo>
                      <a:pt x="301" y="918"/>
                      <a:pt x="301" y="918"/>
                      <a:pt x="300" y="918"/>
                    </a:cubicBezTo>
                    <a:cubicBezTo>
                      <a:pt x="299" y="918"/>
                      <a:pt x="298" y="918"/>
                      <a:pt x="298" y="918"/>
                    </a:cubicBezTo>
                    <a:cubicBezTo>
                      <a:pt x="297" y="918"/>
                      <a:pt x="297" y="917"/>
                      <a:pt x="296" y="917"/>
                    </a:cubicBezTo>
                    <a:cubicBezTo>
                      <a:pt x="295" y="916"/>
                      <a:pt x="295" y="916"/>
                      <a:pt x="294" y="916"/>
                    </a:cubicBezTo>
                    <a:cubicBezTo>
                      <a:pt x="293" y="915"/>
                      <a:pt x="292" y="914"/>
                      <a:pt x="291" y="914"/>
                    </a:cubicBezTo>
                    <a:cubicBezTo>
                      <a:pt x="290" y="913"/>
                      <a:pt x="289" y="912"/>
                      <a:pt x="288" y="912"/>
                    </a:cubicBezTo>
                    <a:cubicBezTo>
                      <a:pt x="284" y="910"/>
                      <a:pt x="280" y="908"/>
                      <a:pt x="276" y="908"/>
                    </a:cubicBezTo>
                    <a:cubicBezTo>
                      <a:pt x="274" y="908"/>
                      <a:pt x="272" y="908"/>
                      <a:pt x="270" y="908"/>
                    </a:cubicBezTo>
                    <a:cubicBezTo>
                      <a:pt x="268" y="908"/>
                      <a:pt x="266" y="908"/>
                      <a:pt x="264" y="908"/>
                    </a:cubicBezTo>
                    <a:cubicBezTo>
                      <a:pt x="263" y="908"/>
                      <a:pt x="262" y="908"/>
                      <a:pt x="261" y="908"/>
                    </a:cubicBezTo>
                    <a:cubicBezTo>
                      <a:pt x="258" y="908"/>
                      <a:pt x="256" y="908"/>
                      <a:pt x="253" y="907"/>
                    </a:cubicBezTo>
                    <a:cubicBezTo>
                      <a:pt x="251" y="906"/>
                      <a:pt x="249" y="906"/>
                      <a:pt x="246" y="906"/>
                    </a:cubicBezTo>
                    <a:cubicBezTo>
                      <a:pt x="244" y="906"/>
                      <a:pt x="242" y="906"/>
                      <a:pt x="240" y="907"/>
                    </a:cubicBezTo>
                    <a:cubicBezTo>
                      <a:pt x="240" y="907"/>
                      <a:pt x="239" y="907"/>
                      <a:pt x="238" y="907"/>
                    </a:cubicBezTo>
                    <a:cubicBezTo>
                      <a:pt x="237" y="908"/>
                      <a:pt x="236" y="908"/>
                      <a:pt x="236" y="908"/>
                    </a:cubicBezTo>
                    <a:cubicBezTo>
                      <a:pt x="235" y="908"/>
                      <a:pt x="235" y="908"/>
                      <a:pt x="235" y="908"/>
                    </a:cubicBezTo>
                    <a:cubicBezTo>
                      <a:pt x="233" y="908"/>
                      <a:pt x="233" y="908"/>
                      <a:pt x="233" y="908"/>
                    </a:cubicBezTo>
                    <a:cubicBezTo>
                      <a:pt x="231" y="908"/>
                      <a:pt x="230" y="908"/>
                      <a:pt x="228" y="909"/>
                    </a:cubicBezTo>
                    <a:cubicBezTo>
                      <a:pt x="227" y="909"/>
                      <a:pt x="226" y="910"/>
                      <a:pt x="225" y="910"/>
                    </a:cubicBezTo>
                    <a:cubicBezTo>
                      <a:pt x="225" y="911"/>
                      <a:pt x="224" y="911"/>
                      <a:pt x="224" y="911"/>
                    </a:cubicBezTo>
                    <a:cubicBezTo>
                      <a:pt x="223" y="912"/>
                      <a:pt x="222" y="912"/>
                      <a:pt x="221" y="912"/>
                    </a:cubicBezTo>
                    <a:cubicBezTo>
                      <a:pt x="220" y="912"/>
                      <a:pt x="220" y="912"/>
                      <a:pt x="220" y="912"/>
                    </a:cubicBezTo>
                    <a:cubicBezTo>
                      <a:pt x="219" y="912"/>
                      <a:pt x="218" y="912"/>
                      <a:pt x="216" y="912"/>
                    </a:cubicBezTo>
                    <a:cubicBezTo>
                      <a:pt x="215" y="912"/>
                      <a:pt x="213" y="911"/>
                      <a:pt x="211" y="911"/>
                    </a:cubicBezTo>
                    <a:cubicBezTo>
                      <a:pt x="211" y="911"/>
                      <a:pt x="210" y="911"/>
                      <a:pt x="209" y="912"/>
                    </a:cubicBezTo>
                    <a:cubicBezTo>
                      <a:pt x="206" y="912"/>
                      <a:pt x="204" y="912"/>
                      <a:pt x="202" y="913"/>
                    </a:cubicBezTo>
                    <a:cubicBezTo>
                      <a:pt x="200" y="913"/>
                      <a:pt x="199" y="914"/>
                      <a:pt x="197" y="914"/>
                    </a:cubicBezTo>
                    <a:cubicBezTo>
                      <a:pt x="192" y="915"/>
                      <a:pt x="191" y="918"/>
                      <a:pt x="191" y="920"/>
                    </a:cubicBezTo>
                    <a:cubicBezTo>
                      <a:pt x="191" y="921"/>
                      <a:pt x="191" y="922"/>
                      <a:pt x="191" y="923"/>
                    </a:cubicBezTo>
                    <a:cubicBezTo>
                      <a:pt x="190" y="923"/>
                      <a:pt x="190" y="924"/>
                      <a:pt x="190" y="924"/>
                    </a:cubicBezTo>
                    <a:cubicBezTo>
                      <a:pt x="188" y="926"/>
                      <a:pt x="186" y="928"/>
                      <a:pt x="189" y="933"/>
                    </a:cubicBezTo>
                    <a:cubicBezTo>
                      <a:pt x="191" y="935"/>
                      <a:pt x="192" y="936"/>
                      <a:pt x="191" y="939"/>
                    </a:cubicBezTo>
                    <a:cubicBezTo>
                      <a:pt x="191" y="941"/>
                      <a:pt x="190" y="942"/>
                      <a:pt x="189" y="944"/>
                    </a:cubicBezTo>
                    <a:cubicBezTo>
                      <a:pt x="188" y="944"/>
                      <a:pt x="187" y="945"/>
                      <a:pt x="187" y="946"/>
                    </a:cubicBezTo>
                    <a:cubicBezTo>
                      <a:pt x="186" y="948"/>
                      <a:pt x="183" y="952"/>
                      <a:pt x="180" y="954"/>
                    </a:cubicBezTo>
                    <a:cubicBezTo>
                      <a:pt x="179" y="955"/>
                      <a:pt x="178" y="955"/>
                      <a:pt x="177" y="955"/>
                    </a:cubicBezTo>
                    <a:cubicBezTo>
                      <a:pt x="176" y="955"/>
                      <a:pt x="175" y="955"/>
                      <a:pt x="174" y="955"/>
                    </a:cubicBezTo>
                    <a:cubicBezTo>
                      <a:pt x="173" y="955"/>
                      <a:pt x="172" y="954"/>
                      <a:pt x="171" y="954"/>
                    </a:cubicBezTo>
                    <a:cubicBezTo>
                      <a:pt x="170" y="955"/>
                      <a:pt x="170" y="955"/>
                      <a:pt x="170" y="955"/>
                    </a:cubicBezTo>
                    <a:cubicBezTo>
                      <a:pt x="168" y="955"/>
                      <a:pt x="167" y="954"/>
                      <a:pt x="165" y="954"/>
                    </a:cubicBezTo>
                    <a:cubicBezTo>
                      <a:pt x="163" y="953"/>
                      <a:pt x="161" y="952"/>
                      <a:pt x="159" y="952"/>
                    </a:cubicBezTo>
                    <a:cubicBezTo>
                      <a:pt x="153" y="952"/>
                      <a:pt x="152" y="957"/>
                      <a:pt x="151" y="960"/>
                    </a:cubicBezTo>
                    <a:cubicBezTo>
                      <a:pt x="151" y="961"/>
                      <a:pt x="151" y="961"/>
                      <a:pt x="151" y="962"/>
                    </a:cubicBezTo>
                    <a:cubicBezTo>
                      <a:pt x="150" y="964"/>
                      <a:pt x="150" y="966"/>
                      <a:pt x="150" y="968"/>
                    </a:cubicBezTo>
                    <a:cubicBezTo>
                      <a:pt x="150" y="969"/>
                      <a:pt x="150" y="971"/>
                      <a:pt x="149" y="972"/>
                    </a:cubicBezTo>
                    <a:cubicBezTo>
                      <a:pt x="149" y="974"/>
                      <a:pt x="149" y="974"/>
                      <a:pt x="149" y="974"/>
                    </a:cubicBezTo>
                    <a:cubicBezTo>
                      <a:pt x="149" y="977"/>
                      <a:pt x="148" y="979"/>
                      <a:pt x="149" y="983"/>
                    </a:cubicBezTo>
                    <a:cubicBezTo>
                      <a:pt x="150" y="985"/>
                      <a:pt x="150" y="987"/>
                      <a:pt x="150" y="989"/>
                    </a:cubicBezTo>
                    <a:cubicBezTo>
                      <a:pt x="150" y="990"/>
                      <a:pt x="150" y="991"/>
                      <a:pt x="150" y="992"/>
                    </a:cubicBezTo>
                    <a:cubicBezTo>
                      <a:pt x="150" y="993"/>
                      <a:pt x="150" y="993"/>
                      <a:pt x="150" y="993"/>
                    </a:cubicBezTo>
                    <a:cubicBezTo>
                      <a:pt x="151" y="997"/>
                      <a:pt x="151" y="997"/>
                      <a:pt x="149" y="999"/>
                    </a:cubicBezTo>
                    <a:cubicBezTo>
                      <a:pt x="148" y="999"/>
                      <a:pt x="148" y="999"/>
                      <a:pt x="148" y="999"/>
                    </a:cubicBezTo>
                    <a:cubicBezTo>
                      <a:pt x="146" y="1001"/>
                      <a:pt x="143" y="1003"/>
                      <a:pt x="140" y="1006"/>
                    </a:cubicBezTo>
                    <a:cubicBezTo>
                      <a:pt x="139" y="1007"/>
                      <a:pt x="138" y="1009"/>
                      <a:pt x="138" y="1010"/>
                    </a:cubicBezTo>
                    <a:cubicBezTo>
                      <a:pt x="137" y="1012"/>
                      <a:pt x="137" y="1013"/>
                      <a:pt x="135" y="1014"/>
                    </a:cubicBezTo>
                    <a:cubicBezTo>
                      <a:pt x="134" y="1014"/>
                      <a:pt x="133" y="1015"/>
                      <a:pt x="132" y="1016"/>
                    </a:cubicBezTo>
                    <a:cubicBezTo>
                      <a:pt x="131" y="1017"/>
                      <a:pt x="131" y="1017"/>
                      <a:pt x="131" y="1017"/>
                    </a:cubicBezTo>
                    <a:cubicBezTo>
                      <a:pt x="130" y="1018"/>
                      <a:pt x="130" y="1018"/>
                      <a:pt x="129" y="1018"/>
                    </a:cubicBezTo>
                    <a:cubicBezTo>
                      <a:pt x="128" y="1019"/>
                      <a:pt x="126" y="1019"/>
                      <a:pt x="125" y="1021"/>
                    </a:cubicBezTo>
                    <a:cubicBezTo>
                      <a:pt x="123" y="1023"/>
                      <a:pt x="123" y="1026"/>
                      <a:pt x="124" y="1028"/>
                    </a:cubicBezTo>
                    <a:cubicBezTo>
                      <a:pt x="124" y="1031"/>
                      <a:pt x="124" y="1033"/>
                      <a:pt x="123" y="1033"/>
                    </a:cubicBezTo>
                    <a:cubicBezTo>
                      <a:pt x="121" y="1035"/>
                      <a:pt x="118" y="1035"/>
                      <a:pt x="116" y="1035"/>
                    </a:cubicBezTo>
                    <a:cubicBezTo>
                      <a:pt x="115" y="1035"/>
                      <a:pt x="115" y="1036"/>
                      <a:pt x="114" y="1036"/>
                    </a:cubicBezTo>
                    <a:cubicBezTo>
                      <a:pt x="113" y="1036"/>
                      <a:pt x="112" y="1036"/>
                      <a:pt x="111" y="1036"/>
                    </a:cubicBezTo>
                    <a:cubicBezTo>
                      <a:pt x="111" y="1036"/>
                      <a:pt x="110" y="1036"/>
                      <a:pt x="110" y="1036"/>
                    </a:cubicBezTo>
                    <a:cubicBezTo>
                      <a:pt x="108" y="1036"/>
                      <a:pt x="106" y="1036"/>
                      <a:pt x="104" y="1039"/>
                    </a:cubicBezTo>
                    <a:cubicBezTo>
                      <a:pt x="103" y="1041"/>
                      <a:pt x="103" y="1043"/>
                      <a:pt x="103" y="1045"/>
                    </a:cubicBezTo>
                    <a:cubicBezTo>
                      <a:pt x="103" y="1045"/>
                      <a:pt x="103" y="1045"/>
                      <a:pt x="102" y="1045"/>
                    </a:cubicBezTo>
                    <a:cubicBezTo>
                      <a:pt x="102" y="1045"/>
                      <a:pt x="102" y="1045"/>
                      <a:pt x="101" y="1045"/>
                    </a:cubicBezTo>
                    <a:cubicBezTo>
                      <a:pt x="101" y="1045"/>
                      <a:pt x="100" y="1045"/>
                      <a:pt x="99" y="1045"/>
                    </a:cubicBezTo>
                    <a:cubicBezTo>
                      <a:pt x="99" y="1045"/>
                      <a:pt x="98" y="1044"/>
                      <a:pt x="97" y="1044"/>
                    </a:cubicBezTo>
                    <a:cubicBezTo>
                      <a:pt x="93" y="1044"/>
                      <a:pt x="92" y="1046"/>
                      <a:pt x="91" y="1048"/>
                    </a:cubicBezTo>
                    <a:cubicBezTo>
                      <a:pt x="90" y="1050"/>
                      <a:pt x="90" y="1052"/>
                      <a:pt x="91" y="1054"/>
                    </a:cubicBezTo>
                    <a:cubicBezTo>
                      <a:pt x="91" y="1055"/>
                      <a:pt x="91" y="1056"/>
                      <a:pt x="91" y="1056"/>
                    </a:cubicBezTo>
                    <a:cubicBezTo>
                      <a:pt x="90" y="1058"/>
                      <a:pt x="90" y="1059"/>
                      <a:pt x="90" y="1060"/>
                    </a:cubicBezTo>
                    <a:cubicBezTo>
                      <a:pt x="90" y="1062"/>
                      <a:pt x="90" y="1063"/>
                      <a:pt x="89" y="1065"/>
                    </a:cubicBezTo>
                    <a:cubicBezTo>
                      <a:pt x="88" y="1067"/>
                      <a:pt x="87" y="1070"/>
                      <a:pt x="86" y="1071"/>
                    </a:cubicBezTo>
                    <a:cubicBezTo>
                      <a:pt x="85" y="1072"/>
                      <a:pt x="85" y="1072"/>
                      <a:pt x="83" y="1072"/>
                    </a:cubicBezTo>
                    <a:cubicBezTo>
                      <a:pt x="83" y="1075"/>
                      <a:pt x="83" y="1075"/>
                      <a:pt x="83" y="1075"/>
                    </a:cubicBezTo>
                    <a:cubicBezTo>
                      <a:pt x="83" y="1072"/>
                      <a:pt x="83" y="1072"/>
                      <a:pt x="83" y="1072"/>
                    </a:cubicBezTo>
                    <a:cubicBezTo>
                      <a:pt x="82" y="1072"/>
                      <a:pt x="80" y="1072"/>
                      <a:pt x="78" y="1073"/>
                    </a:cubicBezTo>
                    <a:cubicBezTo>
                      <a:pt x="74" y="1075"/>
                      <a:pt x="74" y="1079"/>
                      <a:pt x="74" y="1082"/>
                    </a:cubicBezTo>
                    <a:cubicBezTo>
                      <a:pt x="74" y="1084"/>
                      <a:pt x="73" y="1086"/>
                      <a:pt x="73" y="1087"/>
                    </a:cubicBezTo>
                    <a:cubicBezTo>
                      <a:pt x="72" y="1088"/>
                      <a:pt x="70" y="1089"/>
                      <a:pt x="68" y="1091"/>
                    </a:cubicBezTo>
                    <a:cubicBezTo>
                      <a:pt x="67" y="1091"/>
                      <a:pt x="66" y="1092"/>
                      <a:pt x="65" y="1092"/>
                    </a:cubicBezTo>
                    <a:cubicBezTo>
                      <a:pt x="63" y="1094"/>
                      <a:pt x="61" y="1096"/>
                      <a:pt x="60" y="1098"/>
                    </a:cubicBezTo>
                    <a:cubicBezTo>
                      <a:pt x="59" y="1099"/>
                      <a:pt x="59" y="1099"/>
                      <a:pt x="58" y="1100"/>
                    </a:cubicBezTo>
                    <a:cubicBezTo>
                      <a:pt x="56" y="1103"/>
                      <a:pt x="53" y="1105"/>
                      <a:pt x="51" y="1107"/>
                    </a:cubicBezTo>
                    <a:cubicBezTo>
                      <a:pt x="50" y="1107"/>
                      <a:pt x="49" y="1108"/>
                      <a:pt x="47" y="1108"/>
                    </a:cubicBezTo>
                    <a:cubicBezTo>
                      <a:pt x="46" y="1108"/>
                      <a:pt x="44" y="1108"/>
                      <a:pt x="42" y="1109"/>
                    </a:cubicBezTo>
                    <a:cubicBezTo>
                      <a:pt x="41" y="1109"/>
                      <a:pt x="41" y="1110"/>
                      <a:pt x="40" y="1110"/>
                    </a:cubicBezTo>
                    <a:cubicBezTo>
                      <a:pt x="40" y="1111"/>
                      <a:pt x="39" y="1111"/>
                      <a:pt x="39" y="1111"/>
                    </a:cubicBezTo>
                    <a:cubicBezTo>
                      <a:pt x="38" y="1111"/>
                      <a:pt x="37" y="1111"/>
                      <a:pt x="36" y="1110"/>
                    </a:cubicBezTo>
                    <a:cubicBezTo>
                      <a:pt x="36" y="1110"/>
                      <a:pt x="35" y="1110"/>
                      <a:pt x="34" y="1110"/>
                    </a:cubicBezTo>
                    <a:cubicBezTo>
                      <a:pt x="33" y="1109"/>
                      <a:pt x="32" y="1109"/>
                      <a:pt x="30" y="1109"/>
                    </a:cubicBezTo>
                    <a:cubicBezTo>
                      <a:pt x="28" y="1109"/>
                      <a:pt x="27" y="1110"/>
                      <a:pt x="25" y="1111"/>
                    </a:cubicBezTo>
                    <a:cubicBezTo>
                      <a:pt x="24" y="1111"/>
                      <a:pt x="22" y="1112"/>
                      <a:pt x="21" y="1113"/>
                    </a:cubicBezTo>
                    <a:cubicBezTo>
                      <a:pt x="19" y="1114"/>
                      <a:pt x="18" y="1115"/>
                      <a:pt x="16" y="1116"/>
                    </a:cubicBezTo>
                    <a:cubicBezTo>
                      <a:pt x="12" y="1118"/>
                      <a:pt x="7" y="1120"/>
                      <a:pt x="5" y="1126"/>
                    </a:cubicBezTo>
                    <a:cubicBezTo>
                      <a:pt x="4" y="1127"/>
                      <a:pt x="4" y="1129"/>
                      <a:pt x="4" y="1130"/>
                    </a:cubicBezTo>
                    <a:cubicBezTo>
                      <a:pt x="4" y="1131"/>
                      <a:pt x="4" y="1132"/>
                      <a:pt x="4" y="1133"/>
                    </a:cubicBezTo>
                    <a:cubicBezTo>
                      <a:pt x="4" y="1133"/>
                      <a:pt x="3" y="1134"/>
                      <a:pt x="3" y="1134"/>
                    </a:cubicBezTo>
                    <a:cubicBezTo>
                      <a:pt x="3" y="1134"/>
                      <a:pt x="2" y="1135"/>
                      <a:pt x="2" y="1136"/>
                    </a:cubicBezTo>
                    <a:cubicBezTo>
                      <a:pt x="0" y="1138"/>
                      <a:pt x="1" y="1141"/>
                      <a:pt x="2" y="1143"/>
                    </a:cubicBezTo>
                    <a:cubicBezTo>
                      <a:pt x="4" y="1147"/>
                      <a:pt x="10" y="1148"/>
                      <a:pt x="12" y="1148"/>
                    </a:cubicBezTo>
                    <a:cubicBezTo>
                      <a:pt x="13" y="1148"/>
                      <a:pt x="15" y="1148"/>
                      <a:pt x="16" y="1148"/>
                    </a:cubicBezTo>
                    <a:cubicBezTo>
                      <a:pt x="20" y="1148"/>
                      <a:pt x="22" y="1147"/>
                      <a:pt x="25" y="1146"/>
                    </a:cubicBezTo>
                    <a:cubicBezTo>
                      <a:pt x="29" y="1144"/>
                      <a:pt x="30" y="1139"/>
                      <a:pt x="31" y="1136"/>
                    </a:cubicBezTo>
                    <a:cubicBezTo>
                      <a:pt x="31" y="1135"/>
                      <a:pt x="31" y="1135"/>
                      <a:pt x="31" y="1135"/>
                    </a:cubicBezTo>
                    <a:cubicBezTo>
                      <a:pt x="32" y="1132"/>
                      <a:pt x="32" y="1131"/>
                      <a:pt x="33" y="1131"/>
                    </a:cubicBezTo>
                    <a:cubicBezTo>
                      <a:pt x="33" y="1131"/>
                      <a:pt x="33" y="1131"/>
                      <a:pt x="33" y="1131"/>
                    </a:cubicBezTo>
                    <a:cubicBezTo>
                      <a:pt x="34" y="1131"/>
                      <a:pt x="36" y="1131"/>
                      <a:pt x="37" y="1132"/>
                    </a:cubicBezTo>
                    <a:cubicBezTo>
                      <a:pt x="38" y="1132"/>
                      <a:pt x="38" y="1133"/>
                      <a:pt x="38" y="1133"/>
                    </a:cubicBezTo>
                    <a:cubicBezTo>
                      <a:pt x="39" y="1133"/>
                      <a:pt x="39" y="1134"/>
                      <a:pt x="40" y="1134"/>
                    </a:cubicBezTo>
                    <a:cubicBezTo>
                      <a:pt x="42" y="1136"/>
                      <a:pt x="45" y="1136"/>
                      <a:pt x="47" y="1136"/>
                    </a:cubicBezTo>
                    <a:cubicBezTo>
                      <a:pt x="48" y="1136"/>
                      <a:pt x="48" y="1136"/>
                      <a:pt x="49" y="1136"/>
                    </a:cubicBezTo>
                    <a:cubicBezTo>
                      <a:pt x="49" y="1136"/>
                      <a:pt x="50" y="1136"/>
                      <a:pt x="51" y="1136"/>
                    </a:cubicBezTo>
                    <a:cubicBezTo>
                      <a:pt x="51" y="1136"/>
                      <a:pt x="51" y="1136"/>
                      <a:pt x="51" y="1136"/>
                    </a:cubicBezTo>
                    <a:cubicBezTo>
                      <a:pt x="54" y="1136"/>
                      <a:pt x="57" y="1138"/>
                      <a:pt x="58" y="1140"/>
                    </a:cubicBezTo>
                    <a:cubicBezTo>
                      <a:pt x="59" y="1141"/>
                      <a:pt x="59" y="1142"/>
                      <a:pt x="59" y="1143"/>
                    </a:cubicBezTo>
                    <a:cubicBezTo>
                      <a:pt x="59" y="1144"/>
                      <a:pt x="59" y="1144"/>
                      <a:pt x="59" y="1144"/>
                    </a:cubicBezTo>
                    <a:cubicBezTo>
                      <a:pt x="59" y="1145"/>
                      <a:pt x="60" y="1146"/>
                      <a:pt x="60" y="1147"/>
                    </a:cubicBezTo>
                    <a:cubicBezTo>
                      <a:pt x="60" y="1148"/>
                      <a:pt x="61" y="1149"/>
                      <a:pt x="61" y="1149"/>
                    </a:cubicBezTo>
                    <a:cubicBezTo>
                      <a:pt x="61" y="1153"/>
                      <a:pt x="62" y="1155"/>
                      <a:pt x="64" y="1159"/>
                    </a:cubicBezTo>
                    <a:cubicBezTo>
                      <a:pt x="64" y="1159"/>
                      <a:pt x="64" y="1159"/>
                      <a:pt x="64" y="1159"/>
                    </a:cubicBezTo>
                    <a:cubicBezTo>
                      <a:pt x="65" y="1161"/>
                      <a:pt x="67" y="1163"/>
                      <a:pt x="70" y="1163"/>
                    </a:cubicBezTo>
                    <a:cubicBezTo>
                      <a:pt x="70" y="1163"/>
                      <a:pt x="71" y="1163"/>
                      <a:pt x="71" y="1163"/>
                    </a:cubicBezTo>
                    <a:cubicBezTo>
                      <a:pt x="76" y="1162"/>
                      <a:pt x="77" y="1159"/>
                      <a:pt x="77" y="1157"/>
                    </a:cubicBezTo>
                    <a:cubicBezTo>
                      <a:pt x="78" y="1156"/>
                      <a:pt x="78" y="1155"/>
                      <a:pt x="79" y="1155"/>
                    </a:cubicBezTo>
                    <a:cubicBezTo>
                      <a:pt x="79" y="1154"/>
                      <a:pt x="80" y="1154"/>
                      <a:pt x="81" y="1154"/>
                    </a:cubicBezTo>
                    <a:cubicBezTo>
                      <a:pt x="82" y="1154"/>
                      <a:pt x="84" y="1153"/>
                      <a:pt x="86" y="1153"/>
                    </a:cubicBezTo>
                    <a:cubicBezTo>
                      <a:pt x="88" y="1151"/>
                      <a:pt x="88" y="1149"/>
                      <a:pt x="88" y="1148"/>
                    </a:cubicBezTo>
                    <a:cubicBezTo>
                      <a:pt x="88" y="1148"/>
                      <a:pt x="88" y="1148"/>
                      <a:pt x="88" y="1148"/>
                    </a:cubicBezTo>
                    <a:cubicBezTo>
                      <a:pt x="88" y="1148"/>
                      <a:pt x="89" y="1148"/>
                      <a:pt x="89" y="1148"/>
                    </a:cubicBezTo>
                    <a:cubicBezTo>
                      <a:pt x="90" y="1147"/>
                      <a:pt x="92" y="1146"/>
                      <a:pt x="92" y="1143"/>
                    </a:cubicBezTo>
                    <a:cubicBezTo>
                      <a:pt x="93" y="1140"/>
                      <a:pt x="91" y="1137"/>
                      <a:pt x="89" y="1135"/>
                    </a:cubicBezTo>
                    <a:cubicBezTo>
                      <a:pt x="88" y="1134"/>
                      <a:pt x="87" y="1134"/>
                      <a:pt x="87" y="1134"/>
                    </a:cubicBezTo>
                    <a:cubicBezTo>
                      <a:pt x="86" y="1134"/>
                      <a:pt x="86" y="1134"/>
                      <a:pt x="86" y="1133"/>
                    </a:cubicBezTo>
                    <a:cubicBezTo>
                      <a:pt x="86" y="1133"/>
                      <a:pt x="86" y="1132"/>
                      <a:pt x="87" y="1131"/>
                    </a:cubicBezTo>
                    <a:cubicBezTo>
                      <a:pt x="89" y="1130"/>
                      <a:pt x="91" y="1128"/>
                      <a:pt x="91" y="1124"/>
                    </a:cubicBezTo>
                    <a:cubicBezTo>
                      <a:pt x="91" y="1124"/>
                      <a:pt x="91" y="1123"/>
                      <a:pt x="91" y="1123"/>
                    </a:cubicBezTo>
                    <a:cubicBezTo>
                      <a:pt x="93" y="1125"/>
                      <a:pt x="95" y="1126"/>
                      <a:pt x="96" y="1126"/>
                    </a:cubicBezTo>
                    <a:cubicBezTo>
                      <a:pt x="97" y="1126"/>
                      <a:pt x="97" y="1126"/>
                      <a:pt x="98" y="1126"/>
                    </a:cubicBezTo>
                    <a:cubicBezTo>
                      <a:pt x="101" y="1126"/>
                      <a:pt x="102" y="1124"/>
                      <a:pt x="103" y="1122"/>
                    </a:cubicBezTo>
                    <a:cubicBezTo>
                      <a:pt x="103" y="1122"/>
                      <a:pt x="103" y="1122"/>
                      <a:pt x="103" y="1122"/>
                    </a:cubicBezTo>
                    <a:cubicBezTo>
                      <a:pt x="104" y="1120"/>
                      <a:pt x="105" y="1119"/>
                      <a:pt x="106" y="1118"/>
                    </a:cubicBezTo>
                    <a:cubicBezTo>
                      <a:pt x="107" y="1117"/>
                      <a:pt x="108" y="1116"/>
                      <a:pt x="109" y="1116"/>
                    </a:cubicBezTo>
                    <a:cubicBezTo>
                      <a:pt x="110" y="1115"/>
                      <a:pt x="110" y="1115"/>
                      <a:pt x="110" y="1115"/>
                    </a:cubicBezTo>
                    <a:cubicBezTo>
                      <a:pt x="112" y="1115"/>
                      <a:pt x="113" y="1114"/>
                      <a:pt x="114" y="1112"/>
                    </a:cubicBezTo>
                    <a:cubicBezTo>
                      <a:pt x="115" y="1112"/>
                      <a:pt x="115" y="1111"/>
                      <a:pt x="115" y="1111"/>
                    </a:cubicBezTo>
                    <a:cubicBezTo>
                      <a:pt x="115" y="1111"/>
                      <a:pt x="115" y="1112"/>
                      <a:pt x="116" y="1112"/>
                    </a:cubicBezTo>
                    <a:cubicBezTo>
                      <a:pt x="117" y="1113"/>
                      <a:pt x="118" y="1114"/>
                      <a:pt x="120" y="1114"/>
                    </a:cubicBezTo>
                    <a:cubicBezTo>
                      <a:pt x="122" y="1114"/>
                      <a:pt x="123" y="1112"/>
                      <a:pt x="125" y="1111"/>
                    </a:cubicBezTo>
                    <a:cubicBezTo>
                      <a:pt x="127" y="1108"/>
                      <a:pt x="127" y="1106"/>
                      <a:pt x="127" y="1103"/>
                    </a:cubicBezTo>
                    <a:cubicBezTo>
                      <a:pt x="127" y="1102"/>
                      <a:pt x="127" y="1102"/>
                      <a:pt x="127" y="1102"/>
                    </a:cubicBezTo>
                    <a:cubicBezTo>
                      <a:pt x="127" y="1101"/>
                      <a:pt x="127" y="1100"/>
                      <a:pt x="128" y="1099"/>
                    </a:cubicBezTo>
                    <a:cubicBezTo>
                      <a:pt x="128" y="1098"/>
                      <a:pt x="129" y="1096"/>
                      <a:pt x="129" y="1094"/>
                    </a:cubicBezTo>
                    <a:cubicBezTo>
                      <a:pt x="129" y="1094"/>
                      <a:pt x="129" y="1093"/>
                      <a:pt x="129" y="1093"/>
                    </a:cubicBezTo>
                    <a:cubicBezTo>
                      <a:pt x="129" y="1091"/>
                      <a:pt x="129" y="1091"/>
                      <a:pt x="129" y="1091"/>
                    </a:cubicBezTo>
                    <a:cubicBezTo>
                      <a:pt x="130" y="1090"/>
                      <a:pt x="130" y="1090"/>
                      <a:pt x="131" y="1090"/>
                    </a:cubicBezTo>
                    <a:cubicBezTo>
                      <a:pt x="133" y="1090"/>
                      <a:pt x="135" y="1091"/>
                      <a:pt x="136" y="1091"/>
                    </a:cubicBezTo>
                    <a:cubicBezTo>
                      <a:pt x="136" y="1092"/>
                      <a:pt x="136" y="1092"/>
                      <a:pt x="136" y="1092"/>
                    </a:cubicBezTo>
                    <a:cubicBezTo>
                      <a:pt x="137" y="1092"/>
                      <a:pt x="139" y="1093"/>
                      <a:pt x="141" y="1093"/>
                    </a:cubicBezTo>
                    <a:cubicBezTo>
                      <a:pt x="141" y="1093"/>
                      <a:pt x="142" y="1093"/>
                      <a:pt x="142" y="1093"/>
                    </a:cubicBezTo>
                    <a:cubicBezTo>
                      <a:pt x="144" y="1093"/>
                      <a:pt x="145" y="1093"/>
                      <a:pt x="147" y="1093"/>
                    </a:cubicBezTo>
                    <a:cubicBezTo>
                      <a:pt x="148" y="1093"/>
                      <a:pt x="150" y="1093"/>
                      <a:pt x="152" y="1093"/>
                    </a:cubicBezTo>
                    <a:cubicBezTo>
                      <a:pt x="156" y="1093"/>
                      <a:pt x="159" y="1093"/>
                      <a:pt x="162" y="1092"/>
                    </a:cubicBezTo>
                    <a:cubicBezTo>
                      <a:pt x="164" y="1091"/>
                      <a:pt x="166" y="1090"/>
                      <a:pt x="168" y="1088"/>
                    </a:cubicBezTo>
                    <a:cubicBezTo>
                      <a:pt x="170" y="1087"/>
                      <a:pt x="171" y="1086"/>
                      <a:pt x="173" y="1086"/>
                    </a:cubicBezTo>
                    <a:cubicBezTo>
                      <a:pt x="173" y="1086"/>
                      <a:pt x="173" y="1086"/>
                      <a:pt x="174" y="1086"/>
                    </a:cubicBezTo>
                    <a:cubicBezTo>
                      <a:pt x="176" y="1086"/>
                      <a:pt x="179" y="1087"/>
                      <a:pt x="182" y="1088"/>
                    </a:cubicBezTo>
                    <a:cubicBezTo>
                      <a:pt x="184" y="1088"/>
                      <a:pt x="186" y="1088"/>
                      <a:pt x="188" y="1089"/>
                    </a:cubicBezTo>
                    <a:cubicBezTo>
                      <a:pt x="189" y="1089"/>
                      <a:pt x="190" y="1089"/>
                      <a:pt x="190" y="1090"/>
                    </a:cubicBezTo>
                    <a:cubicBezTo>
                      <a:pt x="191" y="1090"/>
                      <a:pt x="192" y="1091"/>
                      <a:pt x="194" y="1091"/>
                    </a:cubicBezTo>
                    <a:cubicBezTo>
                      <a:pt x="194" y="1091"/>
                      <a:pt x="195" y="1091"/>
                      <a:pt x="195" y="1091"/>
                    </a:cubicBezTo>
                    <a:cubicBezTo>
                      <a:pt x="198" y="1091"/>
                      <a:pt x="201" y="1089"/>
                      <a:pt x="202" y="1086"/>
                    </a:cubicBezTo>
                    <a:cubicBezTo>
                      <a:pt x="202" y="1085"/>
                      <a:pt x="202" y="1085"/>
                      <a:pt x="203" y="1084"/>
                    </a:cubicBezTo>
                    <a:cubicBezTo>
                      <a:pt x="203" y="1085"/>
                      <a:pt x="204" y="1087"/>
                      <a:pt x="205" y="1088"/>
                    </a:cubicBezTo>
                    <a:cubicBezTo>
                      <a:pt x="206" y="1089"/>
                      <a:pt x="206" y="1089"/>
                      <a:pt x="207" y="1090"/>
                    </a:cubicBezTo>
                    <a:cubicBezTo>
                      <a:pt x="209" y="1093"/>
                      <a:pt x="212" y="1098"/>
                      <a:pt x="217" y="1098"/>
                    </a:cubicBezTo>
                    <a:cubicBezTo>
                      <a:pt x="218" y="1098"/>
                      <a:pt x="219" y="1098"/>
                      <a:pt x="219" y="1098"/>
                    </a:cubicBezTo>
                    <a:cubicBezTo>
                      <a:pt x="221" y="1098"/>
                      <a:pt x="222" y="1097"/>
                      <a:pt x="223" y="1096"/>
                    </a:cubicBezTo>
                    <a:cubicBezTo>
                      <a:pt x="224" y="1096"/>
                      <a:pt x="225" y="1095"/>
                      <a:pt x="226" y="1095"/>
                    </a:cubicBezTo>
                    <a:cubicBezTo>
                      <a:pt x="226" y="1095"/>
                      <a:pt x="226" y="1095"/>
                      <a:pt x="226" y="1095"/>
                    </a:cubicBezTo>
                    <a:cubicBezTo>
                      <a:pt x="228" y="1095"/>
                      <a:pt x="230" y="1096"/>
                      <a:pt x="232" y="1097"/>
                    </a:cubicBezTo>
                    <a:cubicBezTo>
                      <a:pt x="235" y="1099"/>
                      <a:pt x="237" y="1100"/>
                      <a:pt x="238" y="1102"/>
                    </a:cubicBezTo>
                    <a:cubicBezTo>
                      <a:pt x="239" y="1107"/>
                      <a:pt x="242" y="1110"/>
                      <a:pt x="245" y="1112"/>
                    </a:cubicBezTo>
                    <a:cubicBezTo>
                      <a:pt x="247" y="1113"/>
                      <a:pt x="250" y="1113"/>
                      <a:pt x="253" y="1113"/>
                    </a:cubicBezTo>
                    <a:cubicBezTo>
                      <a:pt x="255" y="1113"/>
                      <a:pt x="257" y="1113"/>
                      <a:pt x="259" y="1113"/>
                    </a:cubicBezTo>
                    <a:cubicBezTo>
                      <a:pt x="262" y="1112"/>
                      <a:pt x="267" y="1112"/>
                      <a:pt x="269" y="1106"/>
                    </a:cubicBezTo>
                    <a:cubicBezTo>
                      <a:pt x="270" y="1104"/>
                      <a:pt x="270" y="1102"/>
                      <a:pt x="271" y="1099"/>
                    </a:cubicBezTo>
                    <a:cubicBezTo>
                      <a:pt x="271" y="1097"/>
                      <a:pt x="271" y="1096"/>
                      <a:pt x="271" y="1094"/>
                    </a:cubicBezTo>
                    <a:cubicBezTo>
                      <a:pt x="272" y="1092"/>
                      <a:pt x="274" y="1090"/>
                      <a:pt x="277" y="1088"/>
                    </a:cubicBezTo>
                    <a:cubicBezTo>
                      <a:pt x="278" y="1088"/>
                      <a:pt x="278" y="1088"/>
                      <a:pt x="278" y="1088"/>
                    </a:cubicBezTo>
                    <a:cubicBezTo>
                      <a:pt x="278" y="1088"/>
                      <a:pt x="278" y="1088"/>
                      <a:pt x="279" y="1088"/>
                    </a:cubicBezTo>
                    <a:cubicBezTo>
                      <a:pt x="280" y="1087"/>
                      <a:pt x="283" y="1085"/>
                      <a:pt x="284" y="1083"/>
                    </a:cubicBezTo>
                    <a:cubicBezTo>
                      <a:pt x="284" y="1082"/>
                      <a:pt x="284" y="1080"/>
                      <a:pt x="284" y="1079"/>
                    </a:cubicBezTo>
                    <a:cubicBezTo>
                      <a:pt x="284" y="1079"/>
                      <a:pt x="284" y="1078"/>
                      <a:pt x="284" y="1078"/>
                    </a:cubicBezTo>
                    <a:cubicBezTo>
                      <a:pt x="284" y="1078"/>
                      <a:pt x="284" y="1077"/>
                      <a:pt x="285" y="1077"/>
                    </a:cubicBezTo>
                    <a:cubicBezTo>
                      <a:pt x="286" y="1076"/>
                      <a:pt x="287" y="1075"/>
                      <a:pt x="287" y="1073"/>
                    </a:cubicBezTo>
                    <a:cubicBezTo>
                      <a:pt x="287" y="1071"/>
                      <a:pt x="286" y="1069"/>
                      <a:pt x="282" y="1069"/>
                    </a:cubicBezTo>
                    <a:cubicBezTo>
                      <a:pt x="282" y="1069"/>
                      <a:pt x="282" y="1069"/>
                      <a:pt x="282" y="1069"/>
                    </a:cubicBezTo>
                    <a:cubicBezTo>
                      <a:pt x="282" y="1069"/>
                      <a:pt x="281" y="1069"/>
                      <a:pt x="281" y="1069"/>
                    </a:cubicBezTo>
                    <a:cubicBezTo>
                      <a:pt x="281" y="1069"/>
                      <a:pt x="281" y="1068"/>
                      <a:pt x="281" y="1068"/>
                    </a:cubicBezTo>
                    <a:cubicBezTo>
                      <a:pt x="281" y="1067"/>
                      <a:pt x="282" y="1066"/>
                      <a:pt x="282" y="1066"/>
                    </a:cubicBezTo>
                    <a:cubicBezTo>
                      <a:pt x="283" y="1065"/>
                      <a:pt x="283" y="1064"/>
                      <a:pt x="284" y="1063"/>
                    </a:cubicBezTo>
                    <a:cubicBezTo>
                      <a:pt x="285" y="1061"/>
                      <a:pt x="285" y="1059"/>
                      <a:pt x="285" y="1058"/>
                    </a:cubicBezTo>
                    <a:cubicBezTo>
                      <a:pt x="285" y="1056"/>
                      <a:pt x="285" y="1055"/>
                      <a:pt x="285" y="1054"/>
                    </a:cubicBezTo>
                    <a:cubicBezTo>
                      <a:pt x="285" y="1052"/>
                      <a:pt x="284" y="1051"/>
                      <a:pt x="285" y="1049"/>
                    </a:cubicBezTo>
                    <a:cubicBezTo>
                      <a:pt x="285" y="1048"/>
                      <a:pt x="286" y="1045"/>
                      <a:pt x="287" y="1044"/>
                    </a:cubicBezTo>
                    <a:cubicBezTo>
                      <a:pt x="288" y="1043"/>
                      <a:pt x="288" y="1043"/>
                      <a:pt x="288" y="1043"/>
                    </a:cubicBezTo>
                    <a:cubicBezTo>
                      <a:pt x="288" y="1042"/>
                      <a:pt x="289" y="1041"/>
                      <a:pt x="289" y="1040"/>
                    </a:cubicBezTo>
                    <a:cubicBezTo>
                      <a:pt x="290" y="1039"/>
                      <a:pt x="290" y="1038"/>
                      <a:pt x="291" y="1037"/>
                    </a:cubicBezTo>
                    <a:cubicBezTo>
                      <a:pt x="292" y="1036"/>
                      <a:pt x="292" y="1036"/>
                      <a:pt x="292" y="1036"/>
                    </a:cubicBezTo>
                    <a:cubicBezTo>
                      <a:pt x="292" y="1034"/>
                      <a:pt x="293" y="1033"/>
                      <a:pt x="294" y="1031"/>
                    </a:cubicBezTo>
                    <a:cubicBezTo>
                      <a:pt x="295" y="1033"/>
                      <a:pt x="296" y="1034"/>
                      <a:pt x="299" y="1034"/>
                    </a:cubicBezTo>
                    <a:cubicBezTo>
                      <a:pt x="300" y="1034"/>
                      <a:pt x="300" y="1034"/>
                      <a:pt x="301" y="1034"/>
                    </a:cubicBezTo>
                    <a:cubicBezTo>
                      <a:pt x="304" y="1033"/>
                      <a:pt x="306" y="1031"/>
                      <a:pt x="307" y="1029"/>
                    </a:cubicBezTo>
                    <a:cubicBezTo>
                      <a:pt x="308" y="1028"/>
                      <a:pt x="308" y="1028"/>
                      <a:pt x="308" y="1028"/>
                    </a:cubicBezTo>
                    <a:cubicBezTo>
                      <a:pt x="310" y="1026"/>
                      <a:pt x="312" y="1025"/>
                      <a:pt x="314" y="1023"/>
                    </a:cubicBezTo>
                    <a:cubicBezTo>
                      <a:pt x="314" y="1023"/>
                      <a:pt x="314" y="1023"/>
                      <a:pt x="314" y="1023"/>
                    </a:cubicBezTo>
                    <a:cubicBezTo>
                      <a:pt x="317" y="1022"/>
                      <a:pt x="318" y="1021"/>
                      <a:pt x="321" y="1021"/>
                    </a:cubicBezTo>
                    <a:cubicBezTo>
                      <a:pt x="327" y="1020"/>
                      <a:pt x="333" y="1018"/>
                      <a:pt x="339" y="1016"/>
                    </a:cubicBezTo>
                    <a:cubicBezTo>
                      <a:pt x="340" y="1015"/>
                      <a:pt x="341" y="1015"/>
                      <a:pt x="343" y="1015"/>
                    </a:cubicBezTo>
                    <a:cubicBezTo>
                      <a:pt x="345" y="1015"/>
                      <a:pt x="347" y="1014"/>
                      <a:pt x="349" y="1014"/>
                    </a:cubicBezTo>
                    <a:cubicBezTo>
                      <a:pt x="350" y="1013"/>
                      <a:pt x="351" y="1013"/>
                      <a:pt x="352" y="1013"/>
                    </a:cubicBezTo>
                    <a:cubicBezTo>
                      <a:pt x="356" y="1011"/>
                      <a:pt x="359" y="1010"/>
                      <a:pt x="362" y="1010"/>
                    </a:cubicBezTo>
                    <a:cubicBezTo>
                      <a:pt x="364" y="1010"/>
                      <a:pt x="365" y="1010"/>
                      <a:pt x="366" y="1010"/>
                    </a:cubicBezTo>
                    <a:cubicBezTo>
                      <a:pt x="367" y="1010"/>
                      <a:pt x="367" y="1010"/>
                      <a:pt x="368" y="1010"/>
                    </a:cubicBezTo>
                    <a:cubicBezTo>
                      <a:pt x="369" y="1011"/>
                      <a:pt x="370" y="1011"/>
                      <a:pt x="371" y="1011"/>
                    </a:cubicBezTo>
                    <a:cubicBezTo>
                      <a:pt x="371" y="1011"/>
                      <a:pt x="372" y="1012"/>
                      <a:pt x="373" y="1012"/>
                    </a:cubicBezTo>
                    <a:cubicBezTo>
                      <a:pt x="374" y="1012"/>
                      <a:pt x="375" y="1013"/>
                      <a:pt x="376" y="1013"/>
                    </a:cubicBezTo>
                    <a:cubicBezTo>
                      <a:pt x="378" y="1014"/>
                      <a:pt x="380" y="1014"/>
                      <a:pt x="381" y="1014"/>
                    </a:cubicBezTo>
                    <a:cubicBezTo>
                      <a:pt x="383" y="1014"/>
                      <a:pt x="384" y="1014"/>
                      <a:pt x="386" y="1015"/>
                    </a:cubicBezTo>
                    <a:cubicBezTo>
                      <a:pt x="386" y="1016"/>
                      <a:pt x="386" y="1016"/>
                      <a:pt x="387" y="1017"/>
                    </a:cubicBezTo>
                    <a:cubicBezTo>
                      <a:pt x="387" y="1018"/>
                      <a:pt x="388" y="1019"/>
                      <a:pt x="389" y="1020"/>
                    </a:cubicBezTo>
                    <a:cubicBezTo>
                      <a:pt x="392" y="1023"/>
                      <a:pt x="396" y="1025"/>
                      <a:pt x="400" y="1027"/>
                    </a:cubicBezTo>
                    <a:cubicBezTo>
                      <a:pt x="402" y="1028"/>
                      <a:pt x="403" y="1029"/>
                      <a:pt x="404" y="1029"/>
                    </a:cubicBezTo>
                    <a:cubicBezTo>
                      <a:pt x="405" y="1030"/>
                      <a:pt x="405" y="1030"/>
                      <a:pt x="406" y="1031"/>
                    </a:cubicBezTo>
                    <a:cubicBezTo>
                      <a:pt x="408" y="1031"/>
                      <a:pt x="408" y="1032"/>
                      <a:pt x="408" y="1033"/>
                    </a:cubicBezTo>
                    <a:cubicBezTo>
                      <a:pt x="409" y="1034"/>
                      <a:pt x="409" y="1037"/>
                      <a:pt x="413" y="1037"/>
                    </a:cubicBezTo>
                    <a:cubicBezTo>
                      <a:pt x="414" y="1037"/>
                      <a:pt x="415" y="1037"/>
                      <a:pt x="416" y="1035"/>
                    </a:cubicBezTo>
                    <a:cubicBezTo>
                      <a:pt x="417" y="1034"/>
                      <a:pt x="417" y="1033"/>
                      <a:pt x="418" y="1032"/>
                    </a:cubicBezTo>
                    <a:cubicBezTo>
                      <a:pt x="418" y="1031"/>
                      <a:pt x="419" y="1030"/>
                      <a:pt x="420" y="1029"/>
                    </a:cubicBezTo>
                    <a:cubicBezTo>
                      <a:pt x="421" y="1027"/>
                      <a:pt x="423" y="1027"/>
                      <a:pt x="426" y="1027"/>
                    </a:cubicBezTo>
                    <a:cubicBezTo>
                      <a:pt x="427" y="1027"/>
                      <a:pt x="428" y="1027"/>
                      <a:pt x="430" y="1027"/>
                    </a:cubicBezTo>
                    <a:cubicBezTo>
                      <a:pt x="431" y="1027"/>
                      <a:pt x="433" y="1028"/>
                      <a:pt x="434" y="1028"/>
                    </a:cubicBezTo>
                    <a:cubicBezTo>
                      <a:pt x="435" y="1028"/>
                      <a:pt x="435" y="1028"/>
                      <a:pt x="436" y="1028"/>
                    </a:cubicBezTo>
                    <a:cubicBezTo>
                      <a:pt x="438" y="1028"/>
                      <a:pt x="441" y="1027"/>
                      <a:pt x="443" y="1027"/>
                    </a:cubicBezTo>
                    <a:cubicBezTo>
                      <a:pt x="444" y="1027"/>
                      <a:pt x="444" y="1027"/>
                      <a:pt x="444" y="1027"/>
                    </a:cubicBezTo>
                    <a:cubicBezTo>
                      <a:pt x="445" y="1027"/>
                      <a:pt x="446" y="1027"/>
                      <a:pt x="447" y="1027"/>
                    </a:cubicBezTo>
                    <a:cubicBezTo>
                      <a:pt x="450" y="1027"/>
                      <a:pt x="451" y="1027"/>
                      <a:pt x="453" y="1028"/>
                    </a:cubicBezTo>
                    <a:cubicBezTo>
                      <a:pt x="454" y="1028"/>
                      <a:pt x="455" y="1029"/>
                      <a:pt x="456" y="1030"/>
                    </a:cubicBezTo>
                    <a:cubicBezTo>
                      <a:pt x="458" y="1032"/>
                      <a:pt x="460" y="1033"/>
                      <a:pt x="463" y="1034"/>
                    </a:cubicBezTo>
                    <a:cubicBezTo>
                      <a:pt x="464" y="1034"/>
                      <a:pt x="465" y="1034"/>
                      <a:pt x="466" y="1034"/>
                    </a:cubicBezTo>
                    <a:cubicBezTo>
                      <a:pt x="469" y="1034"/>
                      <a:pt x="472" y="1033"/>
                      <a:pt x="475" y="1032"/>
                    </a:cubicBezTo>
                    <a:cubicBezTo>
                      <a:pt x="475" y="1032"/>
                      <a:pt x="476" y="1032"/>
                      <a:pt x="477" y="1032"/>
                    </a:cubicBezTo>
                    <a:cubicBezTo>
                      <a:pt x="478" y="1031"/>
                      <a:pt x="479" y="1031"/>
                      <a:pt x="480" y="1030"/>
                    </a:cubicBezTo>
                    <a:cubicBezTo>
                      <a:pt x="481" y="1030"/>
                      <a:pt x="482" y="1029"/>
                      <a:pt x="482" y="1028"/>
                    </a:cubicBezTo>
                    <a:cubicBezTo>
                      <a:pt x="483" y="1027"/>
                      <a:pt x="483" y="1027"/>
                      <a:pt x="483" y="1027"/>
                    </a:cubicBezTo>
                    <a:cubicBezTo>
                      <a:pt x="484" y="1026"/>
                      <a:pt x="485" y="1024"/>
                      <a:pt x="485" y="1021"/>
                    </a:cubicBezTo>
                    <a:cubicBezTo>
                      <a:pt x="485" y="1017"/>
                      <a:pt x="483" y="1015"/>
                      <a:pt x="481" y="1013"/>
                    </a:cubicBezTo>
                    <a:cubicBezTo>
                      <a:pt x="479" y="1012"/>
                      <a:pt x="477" y="1011"/>
                      <a:pt x="476" y="1011"/>
                    </a:cubicBezTo>
                    <a:cubicBezTo>
                      <a:pt x="476" y="1011"/>
                      <a:pt x="476" y="1011"/>
                      <a:pt x="476" y="1011"/>
                    </a:cubicBezTo>
                    <a:cubicBezTo>
                      <a:pt x="475" y="1011"/>
                      <a:pt x="474" y="1011"/>
                      <a:pt x="473" y="1010"/>
                    </a:cubicBezTo>
                    <a:cubicBezTo>
                      <a:pt x="473" y="1010"/>
                      <a:pt x="473" y="1010"/>
                      <a:pt x="473" y="1010"/>
                    </a:cubicBezTo>
                    <a:cubicBezTo>
                      <a:pt x="472" y="1010"/>
                      <a:pt x="471" y="1010"/>
                      <a:pt x="470" y="1010"/>
                    </a:cubicBezTo>
                    <a:cubicBezTo>
                      <a:pt x="470" y="1010"/>
                      <a:pt x="470" y="1010"/>
                      <a:pt x="470" y="1010"/>
                    </a:cubicBezTo>
                    <a:cubicBezTo>
                      <a:pt x="470" y="1009"/>
                      <a:pt x="469" y="1008"/>
                      <a:pt x="469" y="1008"/>
                    </a:cubicBezTo>
                    <a:cubicBezTo>
                      <a:pt x="470" y="1008"/>
                      <a:pt x="470" y="1007"/>
                      <a:pt x="471" y="1007"/>
                    </a:cubicBezTo>
                    <a:cubicBezTo>
                      <a:pt x="471" y="1007"/>
                      <a:pt x="471" y="1007"/>
                      <a:pt x="471" y="1007"/>
                    </a:cubicBezTo>
                    <a:cubicBezTo>
                      <a:pt x="472" y="1007"/>
                      <a:pt x="473" y="1008"/>
                      <a:pt x="474" y="1009"/>
                    </a:cubicBezTo>
                    <a:cubicBezTo>
                      <a:pt x="475" y="1009"/>
                      <a:pt x="476" y="1010"/>
                      <a:pt x="477" y="1011"/>
                    </a:cubicBezTo>
                    <a:cubicBezTo>
                      <a:pt x="479" y="1011"/>
                      <a:pt x="480" y="1011"/>
                      <a:pt x="482" y="1011"/>
                    </a:cubicBezTo>
                    <a:cubicBezTo>
                      <a:pt x="483" y="1011"/>
                      <a:pt x="483" y="1011"/>
                      <a:pt x="484" y="1011"/>
                    </a:cubicBezTo>
                    <a:cubicBezTo>
                      <a:pt x="486" y="1011"/>
                      <a:pt x="487" y="1010"/>
                      <a:pt x="488" y="1009"/>
                    </a:cubicBezTo>
                    <a:cubicBezTo>
                      <a:pt x="489" y="1008"/>
                      <a:pt x="490" y="1008"/>
                      <a:pt x="490" y="1007"/>
                    </a:cubicBezTo>
                    <a:cubicBezTo>
                      <a:pt x="492" y="1006"/>
                      <a:pt x="494" y="1006"/>
                      <a:pt x="496" y="1006"/>
                    </a:cubicBezTo>
                    <a:cubicBezTo>
                      <a:pt x="498" y="1006"/>
                      <a:pt x="499" y="1006"/>
                      <a:pt x="501" y="1006"/>
                    </a:cubicBezTo>
                    <a:cubicBezTo>
                      <a:pt x="503" y="1005"/>
                      <a:pt x="505" y="1004"/>
                      <a:pt x="506" y="1004"/>
                    </a:cubicBezTo>
                    <a:cubicBezTo>
                      <a:pt x="508" y="1003"/>
                      <a:pt x="510" y="1002"/>
                      <a:pt x="511" y="1002"/>
                    </a:cubicBezTo>
                    <a:cubicBezTo>
                      <a:pt x="511" y="1002"/>
                      <a:pt x="511" y="1002"/>
                      <a:pt x="511" y="1002"/>
                    </a:cubicBezTo>
                    <a:cubicBezTo>
                      <a:pt x="513" y="1002"/>
                      <a:pt x="515" y="1003"/>
                      <a:pt x="517" y="1004"/>
                    </a:cubicBezTo>
                    <a:cubicBezTo>
                      <a:pt x="519" y="1004"/>
                      <a:pt x="521" y="1005"/>
                      <a:pt x="523" y="1005"/>
                    </a:cubicBezTo>
                    <a:cubicBezTo>
                      <a:pt x="523" y="1006"/>
                      <a:pt x="525" y="1006"/>
                      <a:pt x="527" y="1006"/>
                    </a:cubicBezTo>
                    <a:cubicBezTo>
                      <a:pt x="528" y="1006"/>
                      <a:pt x="529" y="1006"/>
                      <a:pt x="529" y="1005"/>
                    </a:cubicBezTo>
                    <a:cubicBezTo>
                      <a:pt x="528" y="1007"/>
                      <a:pt x="526" y="1008"/>
                      <a:pt x="525" y="1010"/>
                    </a:cubicBezTo>
                    <a:cubicBezTo>
                      <a:pt x="523" y="1012"/>
                      <a:pt x="522" y="1015"/>
                      <a:pt x="524" y="1017"/>
                    </a:cubicBezTo>
                    <a:cubicBezTo>
                      <a:pt x="524" y="1018"/>
                      <a:pt x="525" y="1019"/>
                      <a:pt x="527" y="1019"/>
                    </a:cubicBezTo>
                    <a:cubicBezTo>
                      <a:pt x="528" y="1019"/>
                      <a:pt x="529" y="1018"/>
                      <a:pt x="530" y="1018"/>
                    </a:cubicBezTo>
                    <a:cubicBezTo>
                      <a:pt x="531" y="1018"/>
                      <a:pt x="532" y="1018"/>
                      <a:pt x="533" y="1018"/>
                    </a:cubicBezTo>
                    <a:cubicBezTo>
                      <a:pt x="533" y="1018"/>
                      <a:pt x="533" y="1018"/>
                      <a:pt x="533" y="1018"/>
                    </a:cubicBezTo>
                    <a:cubicBezTo>
                      <a:pt x="536" y="1018"/>
                      <a:pt x="539" y="1019"/>
                      <a:pt x="542" y="1022"/>
                    </a:cubicBezTo>
                    <a:cubicBezTo>
                      <a:pt x="544" y="1023"/>
                      <a:pt x="546" y="1025"/>
                      <a:pt x="549" y="1026"/>
                    </a:cubicBezTo>
                    <a:cubicBezTo>
                      <a:pt x="551" y="1027"/>
                      <a:pt x="551" y="1027"/>
                      <a:pt x="551" y="1027"/>
                    </a:cubicBezTo>
                    <a:cubicBezTo>
                      <a:pt x="552" y="1028"/>
                      <a:pt x="553" y="1029"/>
                      <a:pt x="554" y="1030"/>
                    </a:cubicBezTo>
                    <a:cubicBezTo>
                      <a:pt x="555" y="1030"/>
                      <a:pt x="556" y="1031"/>
                      <a:pt x="557" y="1032"/>
                    </a:cubicBezTo>
                    <a:cubicBezTo>
                      <a:pt x="559" y="1034"/>
                      <a:pt x="562" y="1034"/>
                      <a:pt x="564" y="1034"/>
                    </a:cubicBezTo>
                    <a:cubicBezTo>
                      <a:pt x="570" y="1034"/>
                      <a:pt x="575" y="1031"/>
                      <a:pt x="577" y="1026"/>
                    </a:cubicBezTo>
                    <a:cubicBezTo>
                      <a:pt x="578" y="1024"/>
                      <a:pt x="578" y="1023"/>
                      <a:pt x="578" y="1021"/>
                    </a:cubicBezTo>
                    <a:cubicBezTo>
                      <a:pt x="579" y="1017"/>
                      <a:pt x="580" y="1015"/>
                      <a:pt x="583" y="1014"/>
                    </a:cubicBezTo>
                    <a:cubicBezTo>
                      <a:pt x="587" y="1013"/>
                      <a:pt x="589" y="1011"/>
                      <a:pt x="590" y="1009"/>
                    </a:cubicBezTo>
                    <a:cubicBezTo>
                      <a:pt x="591" y="1005"/>
                      <a:pt x="589" y="1001"/>
                      <a:pt x="587" y="997"/>
                    </a:cubicBezTo>
                    <a:cubicBezTo>
                      <a:pt x="585" y="994"/>
                      <a:pt x="585" y="994"/>
                      <a:pt x="585" y="994"/>
                    </a:cubicBezTo>
                    <a:cubicBezTo>
                      <a:pt x="585" y="994"/>
                      <a:pt x="582" y="996"/>
                      <a:pt x="582" y="996"/>
                    </a:cubicBezTo>
                    <a:cubicBezTo>
                      <a:pt x="581" y="995"/>
                      <a:pt x="581" y="995"/>
                      <a:pt x="579" y="995"/>
                    </a:cubicBezTo>
                    <a:cubicBezTo>
                      <a:pt x="579" y="994"/>
                      <a:pt x="579" y="994"/>
                      <a:pt x="578" y="994"/>
                    </a:cubicBezTo>
                    <a:cubicBezTo>
                      <a:pt x="578" y="994"/>
                      <a:pt x="577" y="994"/>
                      <a:pt x="577" y="994"/>
                    </a:cubicBezTo>
                    <a:cubicBezTo>
                      <a:pt x="576" y="995"/>
                      <a:pt x="576" y="995"/>
                      <a:pt x="576" y="995"/>
                    </a:cubicBezTo>
                    <a:cubicBezTo>
                      <a:pt x="575" y="995"/>
                      <a:pt x="575" y="995"/>
                      <a:pt x="575" y="995"/>
                    </a:cubicBezTo>
                    <a:cubicBezTo>
                      <a:pt x="572" y="994"/>
                      <a:pt x="569" y="993"/>
                      <a:pt x="567" y="992"/>
                    </a:cubicBezTo>
                    <a:cubicBezTo>
                      <a:pt x="567" y="992"/>
                      <a:pt x="566" y="991"/>
                      <a:pt x="565" y="991"/>
                    </a:cubicBezTo>
                    <a:cubicBezTo>
                      <a:pt x="563" y="989"/>
                      <a:pt x="561" y="988"/>
                      <a:pt x="558" y="988"/>
                    </a:cubicBezTo>
                    <a:cubicBezTo>
                      <a:pt x="558" y="988"/>
                      <a:pt x="558" y="988"/>
                      <a:pt x="558" y="988"/>
                    </a:cubicBezTo>
                    <a:cubicBezTo>
                      <a:pt x="557" y="988"/>
                      <a:pt x="554" y="989"/>
                      <a:pt x="552" y="990"/>
                    </a:cubicBezTo>
                    <a:cubicBezTo>
                      <a:pt x="551" y="990"/>
                      <a:pt x="550" y="991"/>
                      <a:pt x="550" y="992"/>
                    </a:cubicBezTo>
                    <a:cubicBezTo>
                      <a:pt x="550" y="992"/>
                      <a:pt x="550" y="992"/>
                      <a:pt x="550" y="992"/>
                    </a:cubicBezTo>
                    <a:cubicBezTo>
                      <a:pt x="548" y="993"/>
                      <a:pt x="548" y="993"/>
                      <a:pt x="548" y="993"/>
                    </a:cubicBezTo>
                    <a:cubicBezTo>
                      <a:pt x="548" y="995"/>
                      <a:pt x="548" y="995"/>
                      <a:pt x="548" y="995"/>
                    </a:cubicBezTo>
                    <a:cubicBezTo>
                      <a:pt x="548" y="996"/>
                      <a:pt x="547" y="997"/>
                      <a:pt x="546" y="999"/>
                    </a:cubicBezTo>
                    <a:cubicBezTo>
                      <a:pt x="546" y="999"/>
                      <a:pt x="546" y="999"/>
                      <a:pt x="546" y="1000"/>
                    </a:cubicBezTo>
                    <a:cubicBezTo>
                      <a:pt x="545" y="1000"/>
                      <a:pt x="545" y="1000"/>
                      <a:pt x="545" y="1000"/>
                    </a:cubicBezTo>
                    <a:cubicBezTo>
                      <a:pt x="542" y="1000"/>
                      <a:pt x="540" y="1001"/>
                      <a:pt x="537" y="1002"/>
                    </a:cubicBezTo>
                    <a:cubicBezTo>
                      <a:pt x="536" y="1003"/>
                      <a:pt x="536" y="1003"/>
                      <a:pt x="536" y="1003"/>
                    </a:cubicBezTo>
                    <a:cubicBezTo>
                      <a:pt x="534" y="1003"/>
                      <a:pt x="533" y="1004"/>
                      <a:pt x="531" y="1005"/>
                    </a:cubicBezTo>
                    <a:cubicBezTo>
                      <a:pt x="532" y="1003"/>
                      <a:pt x="533" y="1002"/>
                      <a:pt x="533" y="1001"/>
                    </a:cubicBezTo>
                    <a:cubicBezTo>
                      <a:pt x="533" y="1000"/>
                      <a:pt x="533" y="1000"/>
                      <a:pt x="533" y="1000"/>
                    </a:cubicBezTo>
                    <a:cubicBezTo>
                      <a:pt x="534" y="999"/>
                      <a:pt x="535" y="998"/>
                      <a:pt x="536" y="998"/>
                    </a:cubicBezTo>
                    <a:cubicBezTo>
                      <a:pt x="537" y="998"/>
                      <a:pt x="537" y="998"/>
                      <a:pt x="537" y="998"/>
                    </a:cubicBezTo>
                    <a:cubicBezTo>
                      <a:pt x="540" y="997"/>
                      <a:pt x="541" y="996"/>
                      <a:pt x="544" y="994"/>
                    </a:cubicBezTo>
                    <a:cubicBezTo>
                      <a:pt x="548" y="990"/>
                      <a:pt x="552" y="988"/>
                      <a:pt x="557" y="985"/>
                    </a:cubicBezTo>
                    <a:cubicBezTo>
                      <a:pt x="557" y="985"/>
                      <a:pt x="557" y="985"/>
                      <a:pt x="558" y="985"/>
                    </a:cubicBezTo>
                    <a:cubicBezTo>
                      <a:pt x="559" y="985"/>
                      <a:pt x="561" y="984"/>
                      <a:pt x="562" y="981"/>
                    </a:cubicBezTo>
                    <a:cubicBezTo>
                      <a:pt x="562" y="981"/>
                      <a:pt x="562" y="981"/>
                      <a:pt x="562" y="981"/>
                    </a:cubicBezTo>
                    <a:cubicBezTo>
                      <a:pt x="562" y="981"/>
                      <a:pt x="562" y="981"/>
                      <a:pt x="562" y="981"/>
                    </a:cubicBezTo>
                    <a:cubicBezTo>
                      <a:pt x="563" y="982"/>
                      <a:pt x="563" y="982"/>
                      <a:pt x="563" y="982"/>
                    </a:cubicBezTo>
                    <a:cubicBezTo>
                      <a:pt x="564" y="982"/>
                      <a:pt x="564" y="983"/>
                      <a:pt x="564" y="983"/>
                    </a:cubicBezTo>
                    <a:cubicBezTo>
                      <a:pt x="566" y="984"/>
                      <a:pt x="566" y="984"/>
                      <a:pt x="566" y="984"/>
                    </a:cubicBezTo>
                    <a:cubicBezTo>
                      <a:pt x="567" y="985"/>
                      <a:pt x="568" y="986"/>
                      <a:pt x="569" y="987"/>
                    </a:cubicBezTo>
                    <a:cubicBezTo>
                      <a:pt x="570" y="987"/>
                      <a:pt x="570" y="987"/>
                      <a:pt x="571" y="988"/>
                    </a:cubicBezTo>
                    <a:cubicBezTo>
                      <a:pt x="571" y="988"/>
                      <a:pt x="572" y="988"/>
                      <a:pt x="572" y="988"/>
                    </a:cubicBezTo>
                    <a:cubicBezTo>
                      <a:pt x="572" y="988"/>
                      <a:pt x="572" y="988"/>
                      <a:pt x="572" y="988"/>
                    </a:cubicBezTo>
                    <a:cubicBezTo>
                      <a:pt x="573" y="989"/>
                      <a:pt x="574" y="990"/>
                      <a:pt x="574" y="990"/>
                    </a:cubicBezTo>
                    <a:cubicBezTo>
                      <a:pt x="575" y="990"/>
                      <a:pt x="576" y="991"/>
                      <a:pt x="578" y="991"/>
                    </a:cubicBezTo>
                    <a:cubicBezTo>
                      <a:pt x="579" y="991"/>
                      <a:pt x="580" y="990"/>
                      <a:pt x="582" y="990"/>
                    </a:cubicBezTo>
                    <a:cubicBezTo>
                      <a:pt x="583" y="990"/>
                      <a:pt x="584" y="990"/>
                      <a:pt x="585" y="990"/>
                    </a:cubicBezTo>
                    <a:cubicBezTo>
                      <a:pt x="585" y="990"/>
                      <a:pt x="585" y="990"/>
                      <a:pt x="585" y="990"/>
                    </a:cubicBezTo>
                    <a:cubicBezTo>
                      <a:pt x="585" y="990"/>
                      <a:pt x="585" y="990"/>
                      <a:pt x="586" y="990"/>
                    </a:cubicBezTo>
                    <a:cubicBezTo>
                      <a:pt x="588" y="990"/>
                      <a:pt x="590" y="990"/>
                      <a:pt x="591" y="989"/>
                    </a:cubicBezTo>
                    <a:cubicBezTo>
                      <a:pt x="594" y="988"/>
                      <a:pt x="594" y="985"/>
                      <a:pt x="595" y="984"/>
                    </a:cubicBezTo>
                    <a:cubicBezTo>
                      <a:pt x="595" y="983"/>
                      <a:pt x="595" y="983"/>
                      <a:pt x="595" y="983"/>
                    </a:cubicBezTo>
                    <a:cubicBezTo>
                      <a:pt x="596" y="981"/>
                      <a:pt x="597" y="979"/>
                      <a:pt x="599" y="979"/>
                    </a:cubicBezTo>
                    <a:cubicBezTo>
                      <a:pt x="600" y="979"/>
                      <a:pt x="600" y="980"/>
                      <a:pt x="601" y="980"/>
                    </a:cubicBezTo>
                    <a:cubicBezTo>
                      <a:pt x="601" y="980"/>
                      <a:pt x="602" y="981"/>
                      <a:pt x="603" y="982"/>
                    </a:cubicBezTo>
                    <a:cubicBezTo>
                      <a:pt x="603" y="982"/>
                      <a:pt x="604" y="983"/>
                      <a:pt x="605" y="984"/>
                    </a:cubicBezTo>
                    <a:cubicBezTo>
                      <a:pt x="605" y="984"/>
                      <a:pt x="605" y="984"/>
                      <a:pt x="606" y="984"/>
                    </a:cubicBezTo>
                    <a:cubicBezTo>
                      <a:pt x="606" y="984"/>
                      <a:pt x="606" y="984"/>
                      <a:pt x="606" y="984"/>
                    </a:cubicBezTo>
                    <a:cubicBezTo>
                      <a:pt x="604" y="986"/>
                      <a:pt x="604" y="988"/>
                      <a:pt x="604" y="989"/>
                    </a:cubicBezTo>
                    <a:cubicBezTo>
                      <a:pt x="605" y="992"/>
                      <a:pt x="608" y="994"/>
                      <a:pt x="611" y="995"/>
                    </a:cubicBezTo>
                    <a:cubicBezTo>
                      <a:pt x="611" y="995"/>
                      <a:pt x="612" y="995"/>
                      <a:pt x="613" y="996"/>
                    </a:cubicBezTo>
                    <a:cubicBezTo>
                      <a:pt x="615" y="997"/>
                      <a:pt x="618" y="998"/>
                      <a:pt x="620" y="998"/>
                    </a:cubicBezTo>
                    <a:cubicBezTo>
                      <a:pt x="622" y="998"/>
                      <a:pt x="625" y="998"/>
                      <a:pt x="627" y="994"/>
                    </a:cubicBezTo>
                    <a:cubicBezTo>
                      <a:pt x="628" y="992"/>
                      <a:pt x="629" y="990"/>
                      <a:pt x="631" y="989"/>
                    </a:cubicBezTo>
                    <a:cubicBezTo>
                      <a:pt x="632" y="989"/>
                      <a:pt x="633" y="988"/>
                      <a:pt x="634" y="987"/>
                    </a:cubicBezTo>
                    <a:cubicBezTo>
                      <a:pt x="635" y="986"/>
                      <a:pt x="636" y="985"/>
                      <a:pt x="638" y="985"/>
                    </a:cubicBezTo>
                    <a:cubicBezTo>
                      <a:pt x="641" y="984"/>
                      <a:pt x="644" y="984"/>
                      <a:pt x="647" y="984"/>
                    </a:cubicBezTo>
                    <a:cubicBezTo>
                      <a:pt x="649" y="984"/>
                      <a:pt x="649" y="984"/>
                      <a:pt x="649" y="984"/>
                    </a:cubicBezTo>
                    <a:cubicBezTo>
                      <a:pt x="651" y="984"/>
                      <a:pt x="654" y="984"/>
                      <a:pt x="656" y="984"/>
                    </a:cubicBezTo>
                    <a:cubicBezTo>
                      <a:pt x="659" y="983"/>
                      <a:pt x="662" y="983"/>
                      <a:pt x="665" y="983"/>
                    </a:cubicBezTo>
                    <a:cubicBezTo>
                      <a:pt x="669" y="983"/>
                      <a:pt x="673" y="983"/>
                      <a:pt x="677" y="982"/>
                    </a:cubicBezTo>
                    <a:cubicBezTo>
                      <a:pt x="678" y="982"/>
                      <a:pt x="679" y="982"/>
                      <a:pt x="680" y="982"/>
                    </a:cubicBezTo>
                    <a:cubicBezTo>
                      <a:pt x="681" y="981"/>
                      <a:pt x="683" y="981"/>
                      <a:pt x="685" y="980"/>
                    </a:cubicBezTo>
                    <a:cubicBezTo>
                      <a:pt x="686" y="980"/>
                      <a:pt x="687" y="979"/>
                      <a:pt x="688" y="979"/>
                    </a:cubicBezTo>
                    <a:cubicBezTo>
                      <a:pt x="689" y="978"/>
                      <a:pt x="689" y="978"/>
                      <a:pt x="690" y="978"/>
                    </a:cubicBezTo>
                    <a:cubicBezTo>
                      <a:pt x="693" y="977"/>
                      <a:pt x="696" y="977"/>
                      <a:pt x="698" y="977"/>
                    </a:cubicBezTo>
                    <a:cubicBezTo>
                      <a:pt x="699" y="977"/>
                      <a:pt x="700" y="977"/>
                      <a:pt x="701" y="977"/>
                    </a:cubicBezTo>
                    <a:cubicBezTo>
                      <a:pt x="702" y="977"/>
                      <a:pt x="702" y="977"/>
                      <a:pt x="702" y="977"/>
                    </a:cubicBezTo>
                    <a:cubicBezTo>
                      <a:pt x="706" y="977"/>
                      <a:pt x="709" y="978"/>
                      <a:pt x="712" y="979"/>
                    </a:cubicBezTo>
                    <a:cubicBezTo>
                      <a:pt x="714" y="979"/>
                      <a:pt x="716" y="980"/>
                      <a:pt x="719" y="981"/>
                    </a:cubicBezTo>
                    <a:cubicBezTo>
                      <a:pt x="721" y="981"/>
                      <a:pt x="723" y="982"/>
                      <a:pt x="725" y="983"/>
                    </a:cubicBezTo>
                    <a:cubicBezTo>
                      <a:pt x="729" y="984"/>
                      <a:pt x="732" y="986"/>
                      <a:pt x="736" y="986"/>
                    </a:cubicBezTo>
                    <a:cubicBezTo>
                      <a:pt x="737" y="986"/>
                      <a:pt x="737" y="986"/>
                      <a:pt x="737" y="986"/>
                    </a:cubicBezTo>
                    <a:cubicBezTo>
                      <a:pt x="740" y="986"/>
                      <a:pt x="742" y="986"/>
                      <a:pt x="744" y="987"/>
                    </a:cubicBezTo>
                    <a:cubicBezTo>
                      <a:pt x="746" y="988"/>
                      <a:pt x="748" y="989"/>
                      <a:pt x="750" y="989"/>
                    </a:cubicBezTo>
                    <a:cubicBezTo>
                      <a:pt x="751" y="989"/>
                      <a:pt x="753" y="988"/>
                      <a:pt x="754" y="988"/>
                    </a:cubicBezTo>
                    <a:cubicBezTo>
                      <a:pt x="758" y="986"/>
                      <a:pt x="759" y="982"/>
                      <a:pt x="761" y="979"/>
                    </a:cubicBezTo>
                    <a:cubicBezTo>
                      <a:pt x="762" y="978"/>
                      <a:pt x="762" y="977"/>
                      <a:pt x="763" y="976"/>
                    </a:cubicBezTo>
                    <a:cubicBezTo>
                      <a:pt x="765" y="973"/>
                      <a:pt x="769" y="971"/>
                      <a:pt x="774" y="969"/>
                    </a:cubicBezTo>
                    <a:cubicBezTo>
                      <a:pt x="776" y="968"/>
                      <a:pt x="777" y="968"/>
                      <a:pt x="779" y="968"/>
                    </a:cubicBezTo>
                    <a:cubicBezTo>
                      <a:pt x="780" y="968"/>
                      <a:pt x="782" y="968"/>
                      <a:pt x="784" y="968"/>
                    </a:cubicBezTo>
                    <a:cubicBezTo>
                      <a:pt x="785" y="967"/>
                      <a:pt x="786" y="967"/>
                      <a:pt x="787" y="967"/>
                    </a:cubicBezTo>
                    <a:cubicBezTo>
                      <a:pt x="789" y="967"/>
                      <a:pt x="791" y="967"/>
                      <a:pt x="794" y="966"/>
                    </a:cubicBezTo>
                    <a:cubicBezTo>
                      <a:pt x="796" y="965"/>
                      <a:pt x="799" y="963"/>
                      <a:pt x="802" y="961"/>
                    </a:cubicBezTo>
                    <a:cubicBezTo>
                      <a:pt x="804" y="958"/>
                      <a:pt x="807" y="955"/>
                      <a:pt x="810" y="953"/>
                    </a:cubicBezTo>
                    <a:cubicBezTo>
                      <a:pt x="812" y="951"/>
                      <a:pt x="814" y="950"/>
                      <a:pt x="815" y="949"/>
                    </a:cubicBezTo>
                    <a:cubicBezTo>
                      <a:pt x="817" y="947"/>
                      <a:pt x="819" y="946"/>
                      <a:pt x="821" y="946"/>
                    </a:cubicBezTo>
                    <a:cubicBezTo>
                      <a:pt x="824" y="946"/>
                      <a:pt x="826" y="947"/>
                      <a:pt x="828" y="947"/>
                    </a:cubicBezTo>
                    <a:cubicBezTo>
                      <a:pt x="829" y="948"/>
                      <a:pt x="831" y="948"/>
                      <a:pt x="832" y="948"/>
                    </a:cubicBezTo>
                    <a:cubicBezTo>
                      <a:pt x="833" y="949"/>
                      <a:pt x="833" y="949"/>
                      <a:pt x="834" y="949"/>
                    </a:cubicBezTo>
                    <a:cubicBezTo>
                      <a:pt x="836" y="949"/>
                      <a:pt x="838" y="948"/>
                      <a:pt x="839" y="947"/>
                    </a:cubicBezTo>
                    <a:cubicBezTo>
                      <a:pt x="841" y="944"/>
                      <a:pt x="841" y="940"/>
                      <a:pt x="841" y="937"/>
                    </a:cubicBezTo>
                    <a:cubicBezTo>
                      <a:pt x="841" y="932"/>
                      <a:pt x="845" y="926"/>
                      <a:pt x="849" y="923"/>
                    </a:cubicBezTo>
                    <a:cubicBezTo>
                      <a:pt x="852" y="920"/>
                      <a:pt x="855" y="919"/>
                      <a:pt x="858" y="917"/>
                    </a:cubicBezTo>
                    <a:cubicBezTo>
                      <a:pt x="861" y="916"/>
                      <a:pt x="861" y="916"/>
                      <a:pt x="861" y="916"/>
                    </a:cubicBezTo>
                    <a:cubicBezTo>
                      <a:pt x="862" y="915"/>
                      <a:pt x="864" y="914"/>
                      <a:pt x="866" y="913"/>
                    </a:cubicBezTo>
                    <a:cubicBezTo>
                      <a:pt x="872" y="910"/>
                      <a:pt x="878" y="907"/>
                      <a:pt x="883" y="902"/>
                    </a:cubicBezTo>
                    <a:cubicBezTo>
                      <a:pt x="890" y="895"/>
                      <a:pt x="893" y="884"/>
                      <a:pt x="890" y="875"/>
                    </a:cubicBezTo>
                    <a:cubicBezTo>
                      <a:pt x="890" y="873"/>
                      <a:pt x="889" y="872"/>
                      <a:pt x="889" y="870"/>
                    </a:cubicBezTo>
                    <a:cubicBezTo>
                      <a:pt x="888" y="868"/>
                      <a:pt x="887" y="866"/>
                      <a:pt x="887" y="864"/>
                    </a:cubicBezTo>
                    <a:cubicBezTo>
                      <a:pt x="887" y="863"/>
                      <a:pt x="888" y="861"/>
                      <a:pt x="889" y="860"/>
                    </a:cubicBezTo>
                    <a:cubicBezTo>
                      <a:pt x="890" y="858"/>
                      <a:pt x="891" y="856"/>
                      <a:pt x="892" y="854"/>
                    </a:cubicBezTo>
                    <a:cubicBezTo>
                      <a:pt x="893" y="852"/>
                      <a:pt x="893" y="850"/>
                      <a:pt x="892" y="849"/>
                    </a:cubicBezTo>
                    <a:cubicBezTo>
                      <a:pt x="891" y="848"/>
                      <a:pt x="890" y="847"/>
                      <a:pt x="887" y="847"/>
                    </a:cubicBezTo>
                    <a:cubicBezTo>
                      <a:pt x="885" y="847"/>
                      <a:pt x="883" y="847"/>
                      <a:pt x="881" y="848"/>
                    </a:cubicBezTo>
                    <a:cubicBezTo>
                      <a:pt x="881" y="848"/>
                      <a:pt x="880" y="848"/>
                      <a:pt x="880" y="848"/>
                    </a:cubicBezTo>
                    <a:cubicBezTo>
                      <a:pt x="879" y="848"/>
                      <a:pt x="878" y="848"/>
                      <a:pt x="877" y="848"/>
                    </a:cubicBezTo>
                    <a:cubicBezTo>
                      <a:pt x="876" y="848"/>
                      <a:pt x="874" y="848"/>
                      <a:pt x="873" y="848"/>
                    </a:cubicBezTo>
                    <a:cubicBezTo>
                      <a:pt x="871" y="848"/>
                      <a:pt x="870" y="848"/>
                      <a:pt x="868" y="847"/>
                    </a:cubicBezTo>
                    <a:cubicBezTo>
                      <a:pt x="868" y="847"/>
                      <a:pt x="868" y="847"/>
                      <a:pt x="868" y="847"/>
                    </a:cubicBezTo>
                    <a:cubicBezTo>
                      <a:pt x="867" y="847"/>
                      <a:pt x="865" y="848"/>
                      <a:pt x="864" y="848"/>
                    </a:cubicBezTo>
                    <a:cubicBezTo>
                      <a:pt x="863" y="848"/>
                      <a:pt x="863" y="848"/>
                      <a:pt x="862" y="848"/>
                    </a:cubicBezTo>
                    <a:cubicBezTo>
                      <a:pt x="861" y="848"/>
                      <a:pt x="859" y="849"/>
                      <a:pt x="858" y="849"/>
                    </a:cubicBezTo>
                    <a:cubicBezTo>
                      <a:pt x="857" y="849"/>
                      <a:pt x="856" y="849"/>
                      <a:pt x="855" y="849"/>
                    </a:cubicBezTo>
                    <a:cubicBezTo>
                      <a:pt x="852" y="849"/>
                      <a:pt x="849" y="850"/>
                      <a:pt x="847" y="851"/>
                    </a:cubicBezTo>
                    <a:cubicBezTo>
                      <a:pt x="846" y="851"/>
                      <a:pt x="846" y="851"/>
                      <a:pt x="845" y="852"/>
                    </a:cubicBezTo>
                    <a:cubicBezTo>
                      <a:pt x="844" y="852"/>
                      <a:pt x="843" y="852"/>
                      <a:pt x="842" y="852"/>
                    </a:cubicBezTo>
                    <a:cubicBezTo>
                      <a:pt x="839" y="853"/>
                      <a:pt x="837" y="854"/>
                      <a:pt x="834" y="856"/>
                    </a:cubicBezTo>
                    <a:cubicBezTo>
                      <a:pt x="831" y="858"/>
                      <a:pt x="829" y="860"/>
                      <a:pt x="826" y="860"/>
                    </a:cubicBezTo>
                    <a:cubicBezTo>
                      <a:pt x="825" y="860"/>
                      <a:pt x="825" y="860"/>
                      <a:pt x="825" y="860"/>
                    </a:cubicBezTo>
                    <a:cubicBezTo>
                      <a:pt x="827" y="859"/>
                      <a:pt x="829" y="857"/>
                      <a:pt x="830" y="854"/>
                    </a:cubicBezTo>
                    <a:cubicBezTo>
                      <a:pt x="830" y="852"/>
                      <a:pt x="830" y="849"/>
                      <a:pt x="828" y="847"/>
                    </a:cubicBezTo>
                    <a:cubicBezTo>
                      <a:pt x="825" y="843"/>
                      <a:pt x="821" y="842"/>
                      <a:pt x="815" y="842"/>
                    </a:cubicBezTo>
                    <a:cubicBezTo>
                      <a:pt x="814" y="842"/>
                      <a:pt x="812" y="842"/>
                      <a:pt x="812" y="842"/>
                    </a:cubicBezTo>
                    <a:cubicBezTo>
                      <a:pt x="810" y="842"/>
                      <a:pt x="805" y="842"/>
                      <a:pt x="802" y="844"/>
                    </a:cubicBezTo>
                    <a:cubicBezTo>
                      <a:pt x="803" y="843"/>
                      <a:pt x="803" y="842"/>
                      <a:pt x="803" y="841"/>
                    </a:cubicBezTo>
                    <a:cubicBezTo>
                      <a:pt x="804" y="840"/>
                      <a:pt x="804" y="839"/>
                      <a:pt x="803" y="838"/>
                    </a:cubicBezTo>
                    <a:cubicBezTo>
                      <a:pt x="802" y="837"/>
                      <a:pt x="801" y="835"/>
                      <a:pt x="786" y="834"/>
                    </a:cubicBezTo>
                    <a:cubicBezTo>
                      <a:pt x="785" y="834"/>
                      <a:pt x="784" y="834"/>
                      <a:pt x="783" y="834"/>
                    </a:cubicBezTo>
                    <a:cubicBezTo>
                      <a:pt x="781" y="834"/>
                      <a:pt x="779" y="834"/>
                      <a:pt x="778" y="835"/>
                    </a:cubicBezTo>
                    <a:cubicBezTo>
                      <a:pt x="780" y="833"/>
                      <a:pt x="784" y="832"/>
                      <a:pt x="786" y="831"/>
                    </a:cubicBezTo>
                    <a:cubicBezTo>
                      <a:pt x="790" y="829"/>
                      <a:pt x="793" y="829"/>
                      <a:pt x="796" y="829"/>
                    </a:cubicBezTo>
                    <a:cubicBezTo>
                      <a:pt x="797" y="829"/>
                      <a:pt x="799" y="829"/>
                      <a:pt x="800" y="829"/>
                    </a:cubicBezTo>
                    <a:cubicBezTo>
                      <a:pt x="801" y="830"/>
                      <a:pt x="802" y="830"/>
                      <a:pt x="804" y="830"/>
                    </a:cubicBezTo>
                    <a:cubicBezTo>
                      <a:pt x="808" y="830"/>
                      <a:pt x="813" y="827"/>
                      <a:pt x="816" y="823"/>
                    </a:cubicBezTo>
                    <a:cubicBezTo>
                      <a:pt x="816" y="822"/>
                      <a:pt x="817" y="822"/>
                      <a:pt x="818" y="821"/>
                    </a:cubicBezTo>
                    <a:cubicBezTo>
                      <a:pt x="819" y="820"/>
                      <a:pt x="819" y="819"/>
                      <a:pt x="820" y="819"/>
                    </a:cubicBezTo>
                    <a:cubicBezTo>
                      <a:pt x="822" y="817"/>
                      <a:pt x="823" y="814"/>
                      <a:pt x="823" y="812"/>
                    </a:cubicBezTo>
                    <a:cubicBezTo>
                      <a:pt x="824" y="812"/>
                      <a:pt x="824" y="811"/>
                      <a:pt x="824" y="810"/>
                    </a:cubicBezTo>
                    <a:cubicBezTo>
                      <a:pt x="825" y="808"/>
                      <a:pt x="825" y="806"/>
                      <a:pt x="825" y="804"/>
                    </a:cubicBezTo>
                    <a:cubicBezTo>
                      <a:pt x="824" y="803"/>
                      <a:pt x="824" y="803"/>
                      <a:pt x="824" y="802"/>
                    </a:cubicBezTo>
                    <a:cubicBezTo>
                      <a:pt x="824" y="801"/>
                      <a:pt x="824" y="800"/>
                      <a:pt x="824" y="799"/>
                    </a:cubicBezTo>
                    <a:cubicBezTo>
                      <a:pt x="825" y="798"/>
                      <a:pt x="825" y="796"/>
                      <a:pt x="824" y="793"/>
                    </a:cubicBezTo>
                    <a:cubicBezTo>
                      <a:pt x="823" y="790"/>
                      <a:pt x="822" y="787"/>
                      <a:pt x="818" y="787"/>
                    </a:cubicBezTo>
                    <a:cubicBezTo>
                      <a:pt x="817" y="787"/>
                      <a:pt x="816" y="788"/>
                      <a:pt x="815" y="788"/>
                    </a:cubicBezTo>
                    <a:cubicBezTo>
                      <a:pt x="813" y="788"/>
                      <a:pt x="810" y="789"/>
                      <a:pt x="808" y="790"/>
                    </a:cubicBezTo>
                    <a:cubicBezTo>
                      <a:pt x="806" y="791"/>
                      <a:pt x="803" y="792"/>
                      <a:pt x="801" y="792"/>
                    </a:cubicBezTo>
                    <a:cubicBezTo>
                      <a:pt x="801" y="792"/>
                      <a:pt x="800" y="791"/>
                      <a:pt x="799" y="791"/>
                    </a:cubicBezTo>
                    <a:cubicBezTo>
                      <a:pt x="799" y="791"/>
                      <a:pt x="797" y="791"/>
                      <a:pt x="797" y="789"/>
                    </a:cubicBezTo>
                    <a:cubicBezTo>
                      <a:pt x="798" y="788"/>
                      <a:pt x="800" y="788"/>
                      <a:pt x="801" y="787"/>
                    </a:cubicBezTo>
                    <a:cubicBezTo>
                      <a:pt x="805" y="785"/>
                      <a:pt x="810" y="783"/>
                      <a:pt x="815" y="780"/>
                    </a:cubicBezTo>
                    <a:cubicBezTo>
                      <a:pt x="816" y="779"/>
                      <a:pt x="817" y="778"/>
                      <a:pt x="817" y="778"/>
                    </a:cubicBezTo>
                    <a:cubicBezTo>
                      <a:pt x="819" y="777"/>
                      <a:pt x="821" y="775"/>
                      <a:pt x="823" y="774"/>
                    </a:cubicBezTo>
                    <a:cubicBezTo>
                      <a:pt x="824" y="773"/>
                      <a:pt x="824" y="772"/>
                      <a:pt x="825" y="771"/>
                    </a:cubicBezTo>
                    <a:cubicBezTo>
                      <a:pt x="826" y="771"/>
                      <a:pt x="827" y="769"/>
                      <a:pt x="827" y="769"/>
                    </a:cubicBezTo>
                    <a:cubicBezTo>
                      <a:pt x="828" y="770"/>
                      <a:pt x="829" y="771"/>
                      <a:pt x="830" y="773"/>
                    </a:cubicBezTo>
                    <a:cubicBezTo>
                      <a:pt x="832" y="776"/>
                      <a:pt x="833" y="780"/>
                      <a:pt x="838" y="780"/>
                    </a:cubicBezTo>
                    <a:cubicBezTo>
                      <a:pt x="839" y="780"/>
                      <a:pt x="841" y="779"/>
                      <a:pt x="842" y="779"/>
                    </a:cubicBezTo>
                    <a:cubicBezTo>
                      <a:pt x="849" y="775"/>
                      <a:pt x="854" y="771"/>
                      <a:pt x="859" y="767"/>
                    </a:cubicBezTo>
                    <a:cubicBezTo>
                      <a:pt x="861" y="765"/>
                      <a:pt x="863" y="762"/>
                      <a:pt x="864" y="759"/>
                    </a:cubicBezTo>
                    <a:cubicBezTo>
                      <a:pt x="865" y="757"/>
                      <a:pt x="866" y="756"/>
                      <a:pt x="865" y="754"/>
                    </a:cubicBezTo>
                    <a:cubicBezTo>
                      <a:pt x="864" y="752"/>
                      <a:pt x="862" y="750"/>
                      <a:pt x="859" y="750"/>
                    </a:cubicBezTo>
                    <a:cubicBezTo>
                      <a:pt x="859" y="750"/>
                      <a:pt x="859" y="750"/>
                      <a:pt x="858" y="750"/>
                    </a:cubicBezTo>
                    <a:cubicBezTo>
                      <a:pt x="859" y="749"/>
                      <a:pt x="859" y="749"/>
                      <a:pt x="859" y="749"/>
                    </a:cubicBezTo>
                    <a:cubicBezTo>
                      <a:pt x="861" y="747"/>
                      <a:pt x="863" y="744"/>
                      <a:pt x="864" y="742"/>
                    </a:cubicBezTo>
                    <a:cubicBezTo>
                      <a:pt x="864" y="742"/>
                      <a:pt x="865" y="742"/>
                      <a:pt x="865" y="742"/>
                    </a:cubicBezTo>
                    <a:cubicBezTo>
                      <a:pt x="866" y="743"/>
                      <a:pt x="866" y="743"/>
                      <a:pt x="867" y="743"/>
                    </a:cubicBezTo>
                    <a:cubicBezTo>
                      <a:pt x="867" y="743"/>
                      <a:pt x="867" y="743"/>
                      <a:pt x="867" y="743"/>
                    </a:cubicBezTo>
                    <a:cubicBezTo>
                      <a:pt x="870" y="743"/>
                      <a:pt x="872" y="739"/>
                      <a:pt x="874" y="736"/>
                    </a:cubicBezTo>
                    <a:cubicBezTo>
                      <a:pt x="874" y="736"/>
                      <a:pt x="875" y="735"/>
                      <a:pt x="875" y="735"/>
                    </a:cubicBezTo>
                    <a:cubicBezTo>
                      <a:pt x="876" y="732"/>
                      <a:pt x="878" y="730"/>
                      <a:pt x="879" y="728"/>
                    </a:cubicBezTo>
                    <a:cubicBezTo>
                      <a:pt x="880" y="727"/>
                      <a:pt x="880" y="725"/>
                      <a:pt x="881" y="724"/>
                    </a:cubicBezTo>
                    <a:cubicBezTo>
                      <a:pt x="884" y="720"/>
                      <a:pt x="887" y="717"/>
                      <a:pt x="893" y="714"/>
                    </a:cubicBezTo>
                    <a:cubicBezTo>
                      <a:pt x="896" y="712"/>
                      <a:pt x="898" y="710"/>
                      <a:pt x="898" y="707"/>
                    </a:cubicBezTo>
                    <a:cubicBezTo>
                      <a:pt x="899" y="703"/>
                      <a:pt x="899" y="700"/>
                      <a:pt x="899" y="696"/>
                    </a:cubicBezTo>
                    <a:cubicBezTo>
                      <a:pt x="899" y="694"/>
                      <a:pt x="899" y="693"/>
                      <a:pt x="899" y="691"/>
                    </a:cubicBezTo>
                    <a:cubicBezTo>
                      <a:pt x="899" y="688"/>
                      <a:pt x="899" y="688"/>
                      <a:pt x="899" y="688"/>
                    </a:cubicBezTo>
                    <a:cubicBezTo>
                      <a:pt x="900" y="684"/>
                      <a:pt x="900" y="680"/>
                      <a:pt x="899" y="675"/>
                    </a:cubicBezTo>
                    <a:cubicBezTo>
                      <a:pt x="899" y="672"/>
                      <a:pt x="901" y="669"/>
                      <a:pt x="903" y="665"/>
                    </a:cubicBezTo>
                    <a:cubicBezTo>
                      <a:pt x="904" y="664"/>
                      <a:pt x="904" y="663"/>
                      <a:pt x="905" y="662"/>
                    </a:cubicBezTo>
                    <a:cubicBezTo>
                      <a:pt x="906" y="660"/>
                      <a:pt x="906" y="657"/>
                      <a:pt x="907" y="654"/>
                    </a:cubicBezTo>
                    <a:cubicBezTo>
                      <a:pt x="907" y="653"/>
                      <a:pt x="907" y="653"/>
                      <a:pt x="907" y="653"/>
                    </a:cubicBezTo>
                    <a:cubicBezTo>
                      <a:pt x="907" y="652"/>
                      <a:pt x="908" y="650"/>
                      <a:pt x="908" y="649"/>
                    </a:cubicBezTo>
                    <a:cubicBezTo>
                      <a:pt x="909" y="647"/>
                      <a:pt x="909" y="645"/>
                      <a:pt x="910" y="644"/>
                    </a:cubicBezTo>
                    <a:cubicBezTo>
                      <a:pt x="910" y="642"/>
                      <a:pt x="910" y="641"/>
                      <a:pt x="910" y="639"/>
                    </a:cubicBezTo>
                    <a:cubicBezTo>
                      <a:pt x="911" y="637"/>
                      <a:pt x="911" y="635"/>
                      <a:pt x="911" y="633"/>
                    </a:cubicBezTo>
                    <a:cubicBezTo>
                      <a:pt x="912" y="633"/>
                      <a:pt x="912" y="633"/>
                      <a:pt x="912" y="633"/>
                    </a:cubicBezTo>
                    <a:cubicBezTo>
                      <a:pt x="913" y="631"/>
                      <a:pt x="913" y="628"/>
                      <a:pt x="912" y="625"/>
                    </a:cubicBezTo>
                    <a:close/>
                    <a:moveTo>
                      <a:pt x="800" y="853"/>
                    </a:moveTo>
                    <a:cubicBezTo>
                      <a:pt x="799" y="853"/>
                      <a:pt x="798" y="853"/>
                      <a:pt x="797" y="853"/>
                    </a:cubicBezTo>
                    <a:cubicBezTo>
                      <a:pt x="795" y="853"/>
                      <a:pt x="794" y="853"/>
                      <a:pt x="792" y="853"/>
                    </a:cubicBezTo>
                    <a:cubicBezTo>
                      <a:pt x="792" y="853"/>
                      <a:pt x="791" y="853"/>
                      <a:pt x="791" y="853"/>
                    </a:cubicBezTo>
                    <a:cubicBezTo>
                      <a:pt x="789" y="853"/>
                      <a:pt x="788" y="853"/>
                      <a:pt x="786" y="853"/>
                    </a:cubicBezTo>
                    <a:cubicBezTo>
                      <a:pt x="785" y="853"/>
                      <a:pt x="785" y="853"/>
                      <a:pt x="785" y="853"/>
                    </a:cubicBezTo>
                    <a:cubicBezTo>
                      <a:pt x="785" y="852"/>
                      <a:pt x="786" y="851"/>
                      <a:pt x="787" y="850"/>
                    </a:cubicBezTo>
                    <a:cubicBezTo>
                      <a:pt x="788" y="849"/>
                      <a:pt x="788" y="849"/>
                      <a:pt x="788" y="849"/>
                    </a:cubicBezTo>
                    <a:cubicBezTo>
                      <a:pt x="789" y="849"/>
                      <a:pt x="790" y="848"/>
                      <a:pt x="791" y="848"/>
                    </a:cubicBezTo>
                    <a:cubicBezTo>
                      <a:pt x="791" y="848"/>
                      <a:pt x="791" y="848"/>
                      <a:pt x="791" y="848"/>
                    </a:cubicBezTo>
                    <a:cubicBezTo>
                      <a:pt x="791" y="848"/>
                      <a:pt x="791" y="848"/>
                      <a:pt x="792" y="848"/>
                    </a:cubicBezTo>
                    <a:cubicBezTo>
                      <a:pt x="792" y="848"/>
                      <a:pt x="793" y="848"/>
                      <a:pt x="794" y="848"/>
                    </a:cubicBezTo>
                    <a:cubicBezTo>
                      <a:pt x="794" y="848"/>
                      <a:pt x="794" y="848"/>
                      <a:pt x="794" y="848"/>
                    </a:cubicBezTo>
                    <a:cubicBezTo>
                      <a:pt x="796" y="848"/>
                      <a:pt x="798" y="847"/>
                      <a:pt x="799" y="846"/>
                    </a:cubicBezTo>
                    <a:cubicBezTo>
                      <a:pt x="799" y="847"/>
                      <a:pt x="799" y="847"/>
                      <a:pt x="799" y="848"/>
                    </a:cubicBezTo>
                    <a:cubicBezTo>
                      <a:pt x="798" y="850"/>
                      <a:pt x="799" y="852"/>
                      <a:pt x="800" y="853"/>
                    </a:cubicBezTo>
                    <a:close/>
                    <a:moveTo>
                      <a:pt x="635" y="407"/>
                    </a:moveTo>
                    <a:cubicBezTo>
                      <a:pt x="634" y="408"/>
                      <a:pt x="633" y="409"/>
                      <a:pt x="632" y="409"/>
                    </a:cubicBezTo>
                    <a:cubicBezTo>
                      <a:pt x="631" y="410"/>
                      <a:pt x="630" y="410"/>
                      <a:pt x="629" y="411"/>
                    </a:cubicBezTo>
                    <a:cubicBezTo>
                      <a:pt x="627" y="412"/>
                      <a:pt x="625" y="412"/>
                      <a:pt x="623" y="412"/>
                    </a:cubicBezTo>
                    <a:cubicBezTo>
                      <a:pt x="620" y="412"/>
                      <a:pt x="618" y="411"/>
                      <a:pt x="616" y="409"/>
                    </a:cubicBezTo>
                    <a:cubicBezTo>
                      <a:pt x="616" y="409"/>
                      <a:pt x="617" y="409"/>
                      <a:pt x="617" y="410"/>
                    </a:cubicBezTo>
                    <a:cubicBezTo>
                      <a:pt x="618" y="410"/>
                      <a:pt x="619" y="410"/>
                      <a:pt x="619" y="410"/>
                    </a:cubicBezTo>
                    <a:cubicBezTo>
                      <a:pt x="620" y="410"/>
                      <a:pt x="621" y="410"/>
                      <a:pt x="622" y="410"/>
                    </a:cubicBezTo>
                    <a:cubicBezTo>
                      <a:pt x="627" y="410"/>
                      <a:pt x="631" y="409"/>
                      <a:pt x="635" y="407"/>
                    </a:cubicBezTo>
                    <a:close/>
                    <a:moveTo>
                      <a:pt x="337" y="487"/>
                    </a:moveTo>
                    <a:cubicBezTo>
                      <a:pt x="337" y="488"/>
                      <a:pt x="337" y="488"/>
                      <a:pt x="337" y="488"/>
                    </a:cubicBezTo>
                    <a:cubicBezTo>
                      <a:pt x="338" y="489"/>
                      <a:pt x="339" y="490"/>
                      <a:pt x="340" y="491"/>
                    </a:cubicBezTo>
                    <a:cubicBezTo>
                      <a:pt x="341" y="492"/>
                      <a:pt x="343" y="494"/>
                      <a:pt x="345" y="496"/>
                    </a:cubicBezTo>
                    <a:cubicBezTo>
                      <a:pt x="347" y="498"/>
                      <a:pt x="350" y="500"/>
                      <a:pt x="353" y="500"/>
                    </a:cubicBezTo>
                    <a:cubicBezTo>
                      <a:pt x="351" y="501"/>
                      <a:pt x="349" y="501"/>
                      <a:pt x="348" y="501"/>
                    </a:cubicBezTo>
                    <a:cubicBezTo>
                      <a:pt x="348" y="501"/>
                      <a:pt x="347" y="501"/>
                      <a:pt x="347" y="501"/>
                    </a:cubicBezTo>
                    <a:cubicBezTo>
                      <a:pt x="346" y="501"/>
                      <a:pt x="344" y="497"/>
                      <a:pt x="342" y="494"/>
                    </a:cubicBezTo>
                    <a:cubicBezTo>
                      <a:pt x="341" y="493"/>
                      <a:pt x="340" y="492"/>
                      <a:pt x="339" y="491"/>
                    </a:cubicBezTo>
                    <a:cubicBezTo>
                      <a:pt x="339" y="490"/>
                      <a:pt x="338" y="489"/>
                      <a:pt x="337" y="487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5246E7F2-8DDF-4DAB-A333-81A0F9949161}"/>
                </a:ext>
              </a:extLst>
            </p:cNvPr>
            <p:cNvGrpSpPr/>
            <p:nvPr/>
          </p:nvGrpSpPr>
          <p:grpSpPr>
            <a:xfrm>
              <a:off x="10067260" y="4885292"/>
              <a:ext cx="101192" cy="101192"/>
              <a:chOff x="5418923" y="1853260"/>
              <a:chExt cx="45719" cy="45719"/>
            </a:xfrm>
          </p:grpSpPr>
          <p:sp>
            <p:nvSpPr>
              <p:cNvPr id="271" name="Teardrop 270">
                <a:extLst>
                  <a:ext uri="{FF2B5EF4-FFF2-40B4-BE49-F238E27FC236}">
                    <a16:creationId xmlns:a16="http://schemas.microsoft.com/office/drawing/2014/main" id="{B299D80B-9A92-42A8-A14E-A5BD43C0C3F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43AC93EF-8BCB-46ED-98F9-0AD11756682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F38BAAD-7340-4953-91E8-F1CDF67D4001}"/>
                </a:ext>
              </a:extLst>
            </p:cNvPr>
            <p:cNvGrpSpPr/>
            <p:nvPr/>
          </p:nvGrpSpPr>
          <p:grpSpPr>
            <a:xfrm>
              <a:off x="10101876" y="4921184"/>
              <a:ext cx="101192" cy="101192"/>
              <a:chOff x="5418923" y="1853260"/>
              <a:chExt cx="45719" cy="45719"/>
            </a:xfrm>
          </p:grpSpPr>
          <p:sp>
            <p:nvSpPr>
              <p:cNvPr id="274" name="Teardrop 273">
                <a:extLst>
                  <a:ext uri="{FF2B5EF4-FFF2-40B4-BE49-F238E27FC236}">
                    <a16:creationId xmlns:a16="http://schemas.microsoft.com/office/drawing/2014/main" id="{D89C0CFC-C799-471B-A1ED-84F974F9DC8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A44FBA27-4E8A-492B-87C0-3E7883119B4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10015048" y="4966447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1D8B0A38-4DED-4A22-BE70-D540131AB5B0}"/>
                </a:ext>
              </a:extLst>
            </p:cNvPr>
            <p:cNvGrpSpPr/>
            <p:nvPr/>
          </p:nvGrpSpPr>
          <p:grpSpPr>
            <a:xfrm>
              <a:off x="10056251" y="4951901"/>
              <a:ext cx="101192" cy="101192"/>
              <a:chOff x="5418923" y="1853260"/>
              <a:chExt cx="45719" cy="45719"/>
            </a:xfrm>
          </p:grpSpPr>
          <p:sp>
            <p:nvSpPr>
              <p:cNvPr id="265" name="Teardrop 264">
                <a:extLst>
                  <a:ext uri="{FF2B5EF4-FFF2-40B4-BE49-F238E27FC236}">
                    <a16:creationId xmlns:a16="http://schemas.microsoft.com/office/drawing/2014/main" id="{8B69DFC7-8425-4CE9-B294-CED2859B24C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F2EFFEDD-C046-411A-9BC6-71526F75EA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8C8483A8-B15B-4D50-B895-83862AF3D7A9}"/>
                </a:ext>
              </a:extLst>
            </p:cNvPr>
            <p:cNvGrpSpPr/>
            <p:nvPr/>
          </p:nvGrpSpPr>
          <p:grpSpPr>
            <a:xfrm>
              <a:off x="9628649" y="4909365"/>
              <a:ext cx="101192" cy="101192"/>
              <a:chOff x="5418923" y="1853260"/>
              <a:chExt cx="45719" cy="45719"/>
            </a:xfrm>
          </p:grpSpPr>
          <p:sp>
            <p:nvSpPr>
              <p:cNvPr id="268" name="Teardrop 267">
                <a:extLst>
                  <a:ext uri="{FF2B5EF4-FFF2-40B4-BE49-F238E27FC236}">
                    <a16:creationId xmlns:a16="http://schemas.microsoft.com/office/drawing/2014/main" id="{DCF4E9F8-968D-431A-9970-54F809DC522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484D017F-AABB-4D77-AC65-1C4234C83EF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B520C066-33D2-4954-9DCA-4F6DF9A28BAD}"/>
                </a:ext>
              </a:extLst>
            </p:cNvPr>
            <p:cNvGrpSpPr/>
            <p:nvPr/>
          </p:nvGrpSpPr>
          <p:grpSpPr>
            <a:xfrm>
              <a:off x="10148545" y="4106991"/>
              <a:ext cx="101192" cy="101192"/>
              <a:chOff x="5418923" y="1853260"/>
              <a:chExt cx="45719" cy="45719"/>
            </a:xfrm>
          </p:grpSpPr>
          <p:sp>
            <p:nvSpPr>
              <p:cNvPr id="277" name="Teardrop 276">
                <a:extLst>
                  <a:ext uri="{FF2B5EF4-FFF2-40B4-BE49-F238E27FC236}">
                    <a16:creationId xmlns:a16="http://schemas.microsoft.com/office/drawing/2014/main" id="{CF028BD9-48E3-40D7-A7C1-9A51537ABAA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E3550EB-C3B8-42BB-95D6-3D63D93C82E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7DFBB520-D347-4545-945C-DB108C406809}"/>
                </a:ext>
              </a:extLst>
            </p:cNvPr>
            <p:cNvGrpSpPr/>
            <p:nvPr/>
          </p:nvGrpSpPr>
          <p:grpSpPr>
            <a:xfrm>
              <a:off x="9596933" y="5438392"/>
              <a:ext cx="101192" cy="101192"/>
              <a:chOff x="5418923" y="1853260"/>
              <a:chExt cx="45719" cy="45719"/>
            </a:xfrm>
          </p:grpSpPr>
          <p:sp>
            <p:nvSpPr>
              <p:cNvPr id="280" name="Teardrop 279">
                <a:extLst>
                  <a:ext uri="{FF2B5EF4-FFF2-40B4-BE49-F238E27FC236}">
                    <a16:creationId xmlns:a16="http://schemas.microsoft.com/office/drawing/2014/main" id="{5949596C-C72A-4B92-9D49-D98CAF09F9B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999A2325-8A4D-4381-8DD7-EC96BDD823E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D3FA3676-0AC2-4B38-934A-F3A8A8414CEE}"/>
                </a:ext>
              </a:extLst>
            </p:cNvPr>
            <p:cNvGrpSpPr/>
            <p:nvPr/>
          </p:nvGrpSpPr>
          <p:grpSpPr>
            <a:xfrm>
              <a:off x="10542754" y="4127915"/>
              <a:ext cx="101192" cy="101192"/>
              <a:chOff x="5418923" y="1853260"/>
              <a:chExt cx="45719" cy="45719"/>
            </a:xfrm>
          </p:grpSpPr>
          <p:sp>
            <p:nvSpPr>
              <p:cNvPr id="283" name="Teardrop 282">
                <a:extLst>
                  <a:ext uri="{FF2B5EF4-FFF2-40B4-BE49-F238E27FC236}">
                    <a16:creationId xmlns:a16="http://schemas.microsoft.com/office/drawing/2014/main" id="{BFA3D21B-9222-49E0-870B-0646E97C75F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A5F637B1-90E1-4E4B-8457-37F3CC2EA32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77577791-B099-4F3B-87F7-985EA01DA6E9}"/>
                </a:ext>
              </a:extLst>
            </p:cNvPr>
            <p:cNvGrpSpPr/>
            <p:nvPr/>
          </p:nvGrpSpPr>
          <p:grpSpPr>
            <a:xfrm>
              <a:off x="10581591" y="3556290"/>
              <a:ext cx="101192" cy="101192"/>
              <a:chOff x="5418923" y="1853260"/>
              <a:chExt cx="45719" cy="45719"/>
            </a:xfrm>
          </p:grpSpPr>
          <p:sp>
            <p:nvSpPr>
              <p:cNvPr id="286" name="Teardrop 285">
                <a:extLst>
                  <a:ext uri="{FF2B5EF4-FFF2-40B4-BE49-F238E27FC236}">
                    <a16:creationId xmlns:a16="http://schemas.microsoft.com/office/drawing/2014/main" id="{7A09C58F-0056-4E7F-95B3-BC162E7748E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44D5E74C-35C7-4FDD-8B5F-BEF9C5110E4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FAB2C974-DD1D-4FB0-B3BB-D5515733F345}"/>
                </a:ext>
              </a:extLst>
            </p:cNvPr>
            <p:cNvGrpSpPr/>
            <p:nvPr/>
          </p:nvGrpSpPr>
          <p:grpSpPr>
            <a:xfrm>
              <a:off x="9728343" y="2364577"/>
              <a:ext cx="101192" cy="101192"/>
              <a:chOff x="5418923" y="1853260"/>
              <a:chExt cx="45719" cy="45719"/>
            </a:xfrm>
          </p:grpSpPr>
          <p:sp>
            <p:nvSpPr>
              <p:cNvPr id="289" name="Teardrop 288">
                <a:extLst>
                  <a:ext uri="{FF2B5EF4-FFF2-40B4-BE49-F238E27FC236}">
                    <a16:creationId xmlns:a16="http://schemas.microsoft.com/office/drawing/2014/main" id="{026B28E6-A445-49B6-B628-66CEE8095BC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91A871CE-9418-43EF-91F0-3C3CFD141BD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8E6ECB5B-4997-4E91-9A06-4EBC363DE3E9}"/>
                </a:ext>
              </a:extLst>
            </p:cNvPr>
            <p:cNvGrpSpPr/>
            <p:nvPr/>
          </p:nvGrpSpPr>
          <p:grpSpPr>
            <a:xfrm>
              <a:off x="8527393" y="3872055"/>
              <a:ext cx="101192" cy="101192"/>
              <a:chOff x="5418923" y="1853260"/>
              <a:chExt cx="45719" cy="45719"/>
            </a:xfrm>
          </p:grpSpPr>
          <p:sp>
            <p:nvSpPr>
              <p:cNvPr id="292" name="Teardrop 291">
                <a:extLst>
                  <a:ext uri="{FF2B5EF4-FFF2-40B4-BE49-F238E27FC236}">
                    <a16:creationId xmlns:a16="http://schemas.microsoft.com/office/drawing/2014/main" id="{64ECC301-5127-49E2-A974-D9E4CE92FC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297C949D-2274-411E-AEA2-F2BF04A8EDC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9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nos</a:t>
            </a:r>
            <a:r>
              <a:rPr lang="en-GB" dirty="0"/>
              <a:t> EUA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27/02/2018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48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FAA89A-92A8-443C-9941-D3B0731EA20C}"/>
              </a:ext>
            </a:extLst>
          </p:cNvPr>
          <p:cNvGrpSpPr/>
          <p:nvPr/>
        </p:nvGrpSpPr>
        <p:grpSpPr>
          <a:xfrm>
            <a:off x="2042401" y="1247357"/>
            <a:ext cx="7978315" cy="4460314"/>
            <a:chOff x="2042401" y="1247357"/>
            <a:chExt cx="7978315" cy="4460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580525-AE8F-4C04-9901-144857072551}"/>
                </a:ext>
              </a:extLst>
            </p:cNvPr>
            <p:cNvGrpSpPr/>
            <p:nvPr/>
          </p:nvGrpSpPr>
          <p:grpSpPr>
            <a:xfrm>
              <a:off x="2042401" y="1247357"/>
              <a:ext cx="7978315" cy="4460314"/>
              <a:chOff x="434130" y="434226"/>
              <a:chExt cx="7451989" cy="41660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ED49A96-9FB4-486E-A289-B4DE5C7C3B81}"/>
                  </a:ext>
                </a:extLst>
              </p:cNvPr>
              <p:cNvGrpSpPr/>
              <p:nvPr/>
            </p:nvGrpSpPr>
            <p:grpSpPr>
              <a:xfrm>
                <a:off x="434130" y="434226"/>
                <a:ext cx="7451989" cy="4166070"/>
                <a:chOff x="1028701" y="1378665"/>
                <a:chExt cx="4269306" cy="2386775"/>
              </a:xfrm>
              <a:solidFill>
                <a:schemeClr val="accent1"/>
              </a:solidFill>
            </p:grpSpPr>
            <p:sp>
              <p:nvSpPr>
                <p:cNvPr id="60" name="Freeform 7">
                  <a:extLst>
                    <a:ext uri="{FF2B5EF4-FFF2-40B4-BE49-F238E27FC236}">
                      <a16:creationId xmlns:a16="http://schemas.microsoft.com/office/drawing/2014/main" id="{D142294E-D8D0-4530-83C1-CA35D14AE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731" y="1852183"/>
                  <a:ext cx="1921" cy="174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15">
                  <a:extLst>
                    <a:ext uri="{FF2B5EF4-FFF2-40B4-BE49-F238E27FC236}">
                      <a16:creationId xmlns:a16="http://schemas.microsoft.com/office/drawing/2014/main" id="{D3375D65-8263-4923-808E-B6770058CB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0578" y="1606268"/>
                  <a:ext cx="656151" cy="497063"/>
                </a:xfrm>
                <a:custGeom>
                  <a:avLst/>
                  <a:gdLst>
                    <a:gd name="T0" fmla="*/ 465 w 683"/>
                    <a:gd name="T1" fmla="*/ 549 h 570"/>
                    <a:gd name="T2" fmla="*/ 604 w 683"/>
                    <a:gd name="T3" fmla="*/ 374 h 570"/>
                    <a:gd name="T4" fmla="*/ 613 w 683"/>
                    <a:gd name="T5" fmla="*/ 348 h 570"/>
                    <a:gd name="T6" fmla="*/ 607 w 683"/>
                    <a:gd name="T7" fmla="*/ 329 h 570"/>
                    <a:gd name="T8" fmla="*/ 604 w 683"/>
                    <a:gd name="T9" fmla="*/ 303 h 570"/>
                    <a:gd name="T10" fmla="*/ 630 w 683"/>
                    <a:gd name="T11" fmla="*/ 275 h 570"/>
                    <a:gd name="T12" fmla="*/ 639 w 683"/>
                    <a:gd name="T13" fmla="*/ 256 h 570"/>
                    <a:gd name="T14" fmla="*/ 679 w 683"/>
                    <a:gd name="T15" fmla="*/ 203 h 570"/>
                    <a:gd name="T16" fmla="*/ 666 w 683"/>
                    <a:gd name="T17" fmla="*/ 169 h 570"/>
                    <a:gd name="T18" fmla="*/ 660 w 683"/>
                    <a:gd name="T19" fmla="*/ 149 h 570"/>
                    <a:gd name="T20" fmla="*/ 498 w 683"/>
                    <a:gd name="T21" fmla="*/ 121 h 570"/>
                    <a:gd name="T22" fmla="*/ 466 w 683"/>
                    <a:gd name="T23" fmla="*/ 115 h 570"/>
                    <a:gd name="T24" fmla="*/ 433 w 683"/>
                    <a:gd name="T25" fmla="*/ 117 h 570"/>
                    <a:gd name="T26" fmla="*/ 399 w 683"/>
                    <a:gd name="T27" fmla="*/ 122 h 570"/>
                    <a:gd name="T28" fmla="*/ 378 w 683"/>
                    <a:gd name="T29" fmla="*/ 113 h 570"/>
                    <a:gd name="T30" fmla="*/ 337 w 683"/>
                    <a:gd name="T31" fmla="*/ 115 h 570"/>
                    <a:gd name="T32" fmla="*/ 322 w 683"/>
                    <a:gd name="T33" fmla="*/ 102 h 570"/>
                    <a:gd name="T34" fmla="*/ 295 w 683"/>
                    <a:gd name="T35" fmla="*/ 94 h 570"/>
                    <a:gd name="T36" fmla="*/ 275 w 683"/>
                    <a:gd name="T37" fmla="*/ 100 h 570"/>
                    <a:gd name="T38" fmla="*/ 247 w 683"/>
                    <a:gd name="T39" fmla="*/ 96 h 570"/>
                    <a:gd name="T40" fmla="*/ 226 w 683"/>
                    <a:gd name="T41" fmla="*/ 87 h 570"/>
                    <a:gd name="T42" fmla="*/ 224 w 683"/>
                    <a:gd name="T43" fmla="*/ 34 h 570"/>
                    <a:gd name="T44" fmla="*/ 207 w 683"/>
                    <a:gd name="T45" fmla="*/ 19 h 570"/>
                    <a:gd name="T46" fmla="*/ 194 w 683"/>
                    <a:gd name="T47" fmla="*/ 17 h 570"/>
                    <a:gd name="T48" fmla="*/ 175 w 683"/>
                    <a:gd name="T49" fmla="*/ 8 h 570"/>
                    <a:gd name="T50" fmla="*/ 162 w 683"/>
                    <a:gd name="T51" fmla="*/ 4 h 570"/>
                    <a:gd name="T52" fmla="*/ 162 w 683"/>
                    <a:gd name="T53" fmla="*/ 10 h 570"/>
                    <a:gd name="T54" fmla="*/ 151 w 683"/>
                    <a:gd name="T55" fmla="*/ 8 h 570"/>
                    <a:gd name="T56" fmla="*/ 143 w 683"/>
                    <a:gd name="T57" fmla="*/ 30 h 570"/>
                    <a:gd name="T58" fmla="*/ 139 w 683"/>
                    <a:gd name="T59" fmla="*/ 51 h 570"/>
                    <a:gd name="T60" fmla="*/ 132 w 683"/>
                    <a:gd name="T61" fmla="*/ 70 h 570"/>
                    <a:gd name="T62" fmla="*/ 130 w 683"/>
                    <a:gd name="T63" fmla="*/ 79 h 570"/>
                    <a:gd name="T64" fmla="*/ 122 w 683"/>
                    <a:gd name="T65" fmla="*/ 100 h 570"/>
                    <a:gd name="T66" fmla="*/ 113 w 683"/>
                    <a:gd name="T67" fmla="*/ 126 h 570"/>
                    <a:gd name="T68" fmla="*/ 92 w 683"/>
                    <a:gd name="T69" fmla="*/ 173 h 570"/>
                    <a:gd name="T70" fmla="*/ 89 w 683"/>
                    <a:gd name="T71" fmla="*/ 186 h 570"/>
                    <a:gd name="T72" fmla="*/ 68 w 683"/>
                    <a:gd name="T73" fmla="*/ 241 h 570"/>
                    <a:gd name="T74" fmla="*/ 68 w 683"/>
                    <a:gd name="T75" fmla="*/ 252 h 570"/>
                    <a:gd name="T76" fmla="*/ 57 w 683"/>
                    <a:gd name="T77" fmla="*/ 262 h 570"/>
                    <a:gd name="T78" fmla="*/ 47 w 683"/>
                    <a:gd name="T79" fmla="*/ 284 h 570"/>
                    <a:gd name="T80" fmla="*/ 51 w 683"/>
                    <a:gd name="T81" fmla="*/ 284 h 570"/>
                    <a:gd name="T82" fmla="*/ 47 w 683"/>
                    <a:gd name="T83" fmla="*/ 284 h 570"/>
                    <a:gd name="T84" fmla="*/ 36 w 683"/>
                    <a:gd name="T85" fmla="*/ 288 h 570"/>
                    <a:gd name="T86" fmla="*/ 10 w 683"/>
                    <a:gd name="T87" fmla="*/ 346 h 570"/>
                    <a:gd name="T88" fmla="*/ 6 w 683"/>
                    <a:gd name="T89" fmla="*/ 376 h 570"/>
                    <a:gd name="T90" fmla="*/ 2 w 683"/>
                    <a:gd name="T91" fmla="*/ 418 h 570"/>
                    <a:gd name="T92" fmla="*/ 184 w 683"/>
                    <a:gd name="T93" fmla="*/ 48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3" h="570">
                      <a:moveTo>
                        <a:pt x="184" y="480"/>
                      </a:moveTo>
                      <a:lnTo>
                        <a:pt x="329" y="517"/>
                      </a:lnTo>
                      <a:lnTo>
                        <a:pt x="465" y="549"/>
                      </a:lnTo>
                      <a:lnTo>
                        <a:pt x="560" y="570"/>
                      </a:lnTo>
                      <a:lnTo>
                        <a:pt x="600" y="378"/>
                      </a:lnTo>
                      <a:lnTo>
                        <a:pt x="604" y="374"/>
                      </a:lnTo>
                      <a:lnTo>
                        <a:pt x="606" y="371"/>
                      </a:lnTo>
                      <a:lnTo>
                        <a:pt x="613" y="357"/>
                      </a:lnTo>
                      <a:lnTo>
                        <a:pt x="613" y="348"/>
                      </a:lnTo>
                      <a:lnTo>
                        <a:pt x="619" y="340"/>
                      </a:lnTo>
                      <a:lnTo>
                        <a:pt x="615" y="335"/>
                      </a:lnTo>
                      <a:lnTo>
                        <a:pt x="607" y="329"/>
                      </a:lnTo>
                      <a:lnTo>
                        <a:pt x="602" y="327"/>
                      </a:lnTo>
                      <a:lnTo>
                        <a:pt x="598" y="324"/>
                      </a:lnTo>
                      <a:lnTo>
                        <a:pt x="604" y="303"/>
                      </a:lnTo>
                      <a:lnTo>
                        <a:pt x="609" y="295"/>
                      </a:lnTo>
                      <a:lnTo>
                        <a:pt x="619" y="282"/>
                      </a:lnTo>
                      <a:lnTo>
                        <a:pt x="630" y="275"/>
                      </a:lnTo>
                      <a:lnTo>
                        <a:pt x="636" y="269"/>
                      </a:lnTo>
                      <a:lnTo>
                        <a:pt x="639" y="262"/>
                      </a:lnTo>
                      <a:lnTo>
                        <a:pt x="639" y="256"/>
                      </a:lnTo>
                      <a:lnTo>
                        <a:pt x="653" y="243"/>
                      </a:lnTo>
                      <a:lnTo>
                        <a:pt x="662" y="220"/>
                      </a:lnTo>
                      <a:lnTo>
                        <a:pt x="679" y="203"/>
                      </a:lnTo>
                      <a:lnTo>
                        <a:pt x="683" y="196"/>
                      </a:lnTo>
                      <a:lnTo>
                        <a:pt x="681" y="183"/>
                      </a:lnTo>
                      <a:lnTo>
                        <a:pt x="666" y="169"/>
                      </a:lnTo>
                      <a:lnTo>
                        <a:pt x="664" y="166"/>
                      </a:lnTo>
                      <a:lnTo>
                        <a:pt x="660" y="158"/>
                      </a:lnTo>
                      <a:lnTo>
                        <a:pt x="660" y="149"/>
                      </a:lnTo>
                      <a:lnTo>
                        <a:pt x="572" y="132"/>
                      </a:lnTo>
                      <a:lnTo>
                        <a:pt x="504" y="115"/>
                      </a:lnTo>
                      <a:lnTo>
                        <a:pt x="498" y="121"/>
                      </a:lnTo>
                      <a:lnTo>
                        <a:pt x="491" y="119"/>
                      </a:lnTo>
                      <a:lnTo>
                        <a:pt x="483" y="117"/>
                      </a:lnTo>
                      <a:lnTo>
                        <a:pt x="466" y="115"/>
                      </a:lnTo>
                      <a:lnTo>
                        <a:pt x="463" y="113"/>
                      </a:lnTo>
                      <a:lnTo>
                        <a:pt x="455" y="117"/>
                      </a:lnTo>
                      <a:lnTo>
                        <a:pt x="433" y="117"/>
                      </a:lnTo>
                      <a:lnTo>
                        <a:pt x="419" y="119"/>
                      </a:lnTo>
                      <a:lnTo>
                        <a:pt x="406" y="122"/>
                      </a:lnTo>
                      <a:lnTo>
                        <a:pt x="399" y="122"/>
                      </a:lnTo>
                      <a:lnTo>
                        <a:pt x="393" y="121"/>
                      </a:lnTo>
                      <a:lnTo>
                        <a:pt x="386" y="115"/>
                      </a:lnTo>
                      <a:lnTo>
                        <a:pt x="378" y="113"/>
                      </a:lnTo>
                      <a:lnTo>
                        <a:pt x="357" y="117"/>
                      </a:lnTo>
                      <a:lnTo>
                        <a:pt x="350" y="115"/>
                      </a:lnTo>
                      <a:lnTo>
                        <a:pt x="337" y="115"/>
                      </a:lnTo>
                      <a:lnTo>
                        <a:pt x="335" y="109"/>
                      </a:lnTo>
                      <a:lnTo>
                        <a:pt x="327" y="104"/>
                      </a:lnTo>
                      <a:lnTo>
                        <a:pt x="322" y="102"/>
                      </a:lnTo>
                      <a:lnTo>
                        <a:pt x="314" y="98"/>
                      </a:lnTo>
                      <a:lnTo>
                        <a:pt x="303" y="98"/>
                      </a:lnTo>
                      <a:lnTo>
                        <a:pt x="295" y="94"/>
                      </a:lnTo>
                      <a:lnTo>
                        <a:pt x="290" y="94"/>
                      </a:lnTo>
                      <a:lnTo>
                        <a:pt x="282" y="100"/>
                      </a:lnTo>
                      <a:lnTo>
                        <a:pt x="275" y="100"/>
                      </a:lnTo>
                      <a:lnTo>
                        <a:pt x="262" y="102"/>
                      </a:lnTo>
                      <a:lnTo>
                        <a:pt x="254" y="102"/>
                      </a:lnTo>
                      <a:lnTo>
                        <a:pt x="247" y="96"/>
                      </a:lnTo>
                      <a:lnTo>
                        <a:pt x="245" y="96"/>
                      </a:lnTo>
                      <a:lnTo>
                        <a:pt x="237" y="90"/>
                      </a:lnTo>
                      <a:lnTo>
                        <a:pt x="226" y="87"/>
                      </a:lnTo>
                      <a:lnTo>
                        <a:pt x="224" y="83"/>
                      </a:lnTo>
                      <a:lnTo>
                        <a:pt x="228" y="47"/>
                      </a:lnTo>
                      <a:lnTo>
                        <a:pt x="224" y="34"/>
                      </a:lnTo>
                      <a:lnTo>
                        <a:pt x="216" y="27"/>
                      </a:lnTo>
                      <a:lnTo>
                        <a:pt x="213" y="21"/>
                      </a:lnTo>
                      <a:lnTo>
                        <a:pt x="207" y="19"/>
                      </a:lnTo>
                      <a:lnTo>
                        <a:pt x="201" y="21"/>
                      </a:lnTo>
                      <a:lnTo>
                        <a:pt x="194" y="19"/>
                      </a:lnTo>
                      <a:lnTo>
                        <a:pt x="194" y="17"/>
                      </a:lnTo>
                      <a:lnTo>
                        <a:pt x="188" y="11"/>
                      </a:lnTo>
                      <a:lnTo>
                        <a:pt x="183" y="6"/>
                      </a:lnTo>
                      <a:lnTo>
                        <a:pt x="175" y="8"/>
                      </a:lnTo>
                      <a:lnTo>
                        <a:pt x="168" y="8"/>
                      </a:lnTo>
                      <a:lnTo>
                        <a:pt x="166" y="4"/>
                      </a:lnTo>
                      <a:lnTo>
                        <a:pt x="162" y="4"/>
                      </a:lnTo>
                      <a:lnTo>
                        <a:pt x="160" y="6"/>
                      </a:lnTo>
                      <a:lnTo>
                        <a:pt x="164" y="10"/>
                      </a:lnTo>
                      <a:lnTo>
                        <a:pt x="162" y="10"/>
                      </a:lnTo>
                      <a:lnTo>
                        <a:pt x="160" y="8"/>
                      </a:lnTo>
                      <a:lnTo>
                        <a:pt x="154" y="0"/>
                      </a:lnTo>
                      <a:lnTo>
                        <a:pt x="151" y="8"/>
                      </a:lnTo>
                      <a:lnTo>
                        <a:pt x="149" y="23"/>
                      </a:lnTo>
                      <a:lnTo>
                        <a:pt x="143" y="28"/>
                      </a:lnTo>
                      <a:lnTo>
                        <a:pt x="143" y="30"/>
                      </a:lnTo>
                      <a:lnTo>
                        <a:pt x="141" y="36"/>
                      </a:lnTo>
                      <a:lnTo>
                        <a:pt x="139" y="43"/>
                      </a:lnTo>
                      <a:lnTo>
                        <a:pt x="139" y="51"/>
                      </a:lnTo>
                      <a:lnTo>
                        <a:pt x="141" y="55"/>
                      </a:lnTo>
                      <a:lnTo>
                        <a:pt x="136" y="62"/>
                      </a:lnTo>
                      <a:lnTo>
                        <a:pt x="132" y="70"/>
                      </a:lnTo>
                      <a:lnTo>
                        <a:pt x="137" y="75"/>
                      </a:lnTo>
                      <a:lnTo>
                        <a:pt x="130" y="74"/>
                      </a:lnTo>
                      <a:lnTo>
                        <a:pt x="130" y="79"/>
                      </a:lnTo>
                      <a:lnTo>
                        <a:pt x="126" y="87"/>
                      </a:lnTo>
                      <a:lnTo>
                        <a:pt x="126" y="92"/>
                      </a:lnTo>
                      <a:lnTo>
                        <a:pt x="122" y="100"/>
                      </a:lnTo>
                      <a:lnTo>
                        <a:pt x="121" y="107"/>
                      </a:lnTo>
                      <a:lnTo>
                        <a:pt x="115" y="119"/>
                      </a:lnTo>
                      <a:lnTo>
                        <a:pt x="113" y="126"/>
                      </a:lnTo>
                      <a:lnTo>
                        <a:pt x="102" y="145"/>
                      </a:lnTo>
                      <a:lnTo>
                        <a:pt x="98" y="158"/>
                      </a:lnTo>
                      <a:lnTo>
                        <a:pt x="92" y="173"/>
                      </a:lnTo>
                      <a:lnTo>
                        <a:pt x="94" y="181"/>
                      </a:lnTo>
                      <a:lnTo>
                        <a:pt x="94" y="183"/>
                      </a:lnTo>
                      <a:lnTo>
                        <a:pt x="89" y="186"/>
                      </a:lnTo>
                      <a:lnTo>
                        <a:pt x="85" y="192"/>
                      </a:lnTo>
                      <a:lnTo>
                        <a:pt x="81" y="207"/>
                      </a:lnTo>
                      <a:lnTo>
                        <a:pt x="68" y="241"/>
                      </a:lnTo>
                      <a:lnTo>
                        <a:pt x="62" y="248"/>
                      </a:lnTo>
                      <a:lnTo>
                        <a:pt x="60" y="256"/>
                      </a:lnTo>
                      <a:lnTo>
                        <a:pt x="68" y="252"/>
                      </a:lnTo>
                      <a:lnTo>
                        <a:pt x="70" y="256"/>
                      </a:lnTo>
                      <a:lnTo>
                        <a:pt x="62" y="256"/>
                      </a:lnTo>
                      <a:lnTo>
                        <a:pt x="57" y="262"/>
                      </a:lnTo>
                      <a:lnTo>
                        <a:pt x="47" y="275"/>
                      </a:lnTo>
                      <a:lnTo>
                        <a:pt x="45" y="282"/>
                      </a:lnTo>
                      <a:lnTo>
                        <a:pt x="47" y="284"/>
                      </a:lnTo>
                      <a:lnTo>
                        <a:pt x="49" y="282"/>
                      </a:lnTo>
                      <a:lnTo>
                        <a:pt x="49" y="284"/>
                      </a:lnTo>
                      <a:lnTo>
                        <a:pt x="51" y="284"/>
                      </a:lnTo>
                      <a:lnTo>
                        <a:pt x="49" y="288"/>
                      </a:lnTo>
                      <a:lnTo>
                        <a:pt x="49" y="284"/>
                      </a:lnTo>
                      <a:lnTo>
                        <a:pt x="47" y="284"/>
                      </a:lnTo>
                      <a:lnTo>
                        <a:pt x="42" y="288"/>
                      </a:lnTo>
                      <a:lnTo>
                        <a:pt x="38" y="295"/>
                      </a:lnTo>
                      <a:lnTo>
                        <a:pt x="36" y="288"/>
                      </a:lnTo>
                      <a:lnTo>
                        <a:pt x="23" y="316"/>
                      </a:lnTo>
                      <a:lnTo>
                        <a:pt x="10" y="333"/>
                      </a:lnTo>
                      <a:lnTo>
                        <a:pt x="10" y="346"/>
                      </a:lnTo>
                      <a:lnTo>
                        <a:pt x="13" y="361"/>
                      </a:lnTo>
                      <a:lnTo>
                        <a:pt x="12" y="369"/>
                      </a:lnTo>
                      <a:lnTo>
                        <a:pt x="6" y="376"/>
                      </a:lnTo>
                      <a:lnTo>
                        <a:pt x="4" y="382"/>
                      </a:lnTo>
                      <a:lnTo>
                        <a:pt x="0" y="391"/>
                      </a:lnTo>
                      <a:lnTo>
                        <a:pt x="2" y="418"/>
                      </a:lnTo>
                      <a:lnTo>
                        <a:pt x="8" y="433"/>
                      </a:lnTo>
                      <a:lnTo>
                        <a:pt x="12" y="433"/>
                      </a:lnTo>
                      <a:lnTo>
                        <a:pt x="184" y="48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16">
                  <a:extLst>
                    <a:ext uri="{FF2B5EF4-FFF2-40B4-BE49-F238E27FC236}">
                      <a16:creationId xmlns:a16="http://schemas.microsoft.com/office/drawing/2014/main" id="{C43013C3-673B-42C6-8F7A-9A0D50D81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652" y="1853927"/>
                  <a:ext cx="1921" cy="3488"/>
                </a:xfrm>
                <a:custGeom>
                  <a:avLst/>
                  <a:gdLst>
                    <a:gd name="T0" fmla="*/ 2 w 2"/>
                    <a:gd name="T1" fmla="*/ 0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17">
                  <a:extLst>
                    <a:ext uri="{FF2B5EF4-FFF2-40B4-BE49-F238E27FC236}">
                      <a16:creationId xmlns:a16="http://schemas.microsoft.com/office/drawing/2014/main" id="{2CBFDF5C-A839-4F26-AB03-765988940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652" y="1853927"/>
                  <a:ext cx="1921" cy="3488"/>
                </a:xfrm>
                <a:custGeom>
                  <a:avLst/>
                  <a:gdLst>
                    <a:gd name="T0" fmla="*/ 2 w 2"/>
                    <a:gd name="T1" fmla="*/ 0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18">
                  <a:extLst>
                    <a:ext uri="{FF2B5EF4-FFF2-40B4-BE49-F238E27FC236}">
                      <a16:creationId xmlns:a16="http://schemas.microsoft.com/office/drawing/2014/main" id="{F0E06759-73CD-421A-9C09-A46375C58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8569" y="2385000"/>
                  <a:ext cx="8646" cy="13081"/>
                </a:xfrm>
                <a:custGeom>
                  <a:avLst/>
                  <a:gdLst>
                    <a:gd name="T0" fmla="*/ 9 w 9"/>
                    <a:gd name="T1" fmla="*/ 13 h 15"/>
                    <a:gd name="T2" fmla="*/ 5 w 9"/>
                    <a:gd name="T3" fmla="*/ 8 h 15"/>
                    <a:gd name="T4" fmla="*/ 0 w 9"/>
                    <a:gd name="T5" fmla="*/ 0 h 15"/>
                    <a:gd name="T6" fmla="*/ 9 w 9"/>
                    <a:gd name="T7" fmla="*/ 15 h 15"/>
                    <a:gd name="T8" fmla="*/ 9 w 9"/>
                    <a:gd name="T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9" y="13"/>
                      </a:move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19">
                  <a:extLst>
                    <a:ext uri="{FF2B5EF4-FFF2-40B4-BE49-F238E27FC236}">
                      <a16:creationId xmlns:a16="http://schemas.microsoft.com/office/drawing/2014/main" id="{1DDBCF76-710F-4FD1-BF65-49F88A6D1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8569" y="2385000"/>
                  <a:ext cx="8646" cy="13081"/>
                </a:xfrm>
                <a:custGeom>
                  <a:avLst/>
                  <a:gdLst>
                    <a:gd name="T0" fmla="*/ 9 w 9"/>
                    <a:gd name="T1" fmla="*/ 13 h 15"/>
                    <a:gd name="T2" fmla="*/ 5 w 9"/>
                    <a:gd name="T3" fmla="*/ 8 h 15"/>
                    <a:gd name="T4" fmla="*/ 0 w 9"/>
                    <a:gd name="T5" fmla="*/ 0 h 15"/>
                    <a:gd name="T6" fmla="*/ 9 w 9"/>
                    <a:gd name="T7" fmla="*/ 15 h 15"/>
                    <a:gd name="T8" fmla="*/ 9 w 9"/>
                    <a:gd name="T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9" y="13"/>
                      </a:move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20">
                  <a:extLst>
                    <a:ext uri="{FF2B5EF4-FFF2-40B4-BE49-F238E27FC236}">
                      <a16:creationId xmlns:a16="http://schemas.microsoft.com/office/drawing/2014/main" id="{131600C5-475B-40AB-972F-F07BCC5D4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21">
                  <a:extLst>
                    <a:ext uri="{FF2B5EF4-FFF2-40B4-BE49-F238E27FC236}">
                      <a16:creationId xmlns:a16="http://schemas.microsoft.com/office/drawing/2014/main" id="{99AF7869-B948-4017-81A6-10271C138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2672" y="2057113"/>
                  <a:ext cx="518773" cy="729898"/>
                </a:xfrm>
                <a:custGeom>
                  <a:avLst/>
                  <a:gdLst>
                    <a:gd name="T0" fmla="*/ 434 w 540"/>
                    <a:gd name="T1" fmla="*/ 79 h 837"/>
                    <a:gd name="T2" fmla="*/ 308 w 540"/>
                    <a:gd name="T3" fmla="*/ 53 h 837"/>
                    <a:gd name="T4" fmla="*/ 213 w 540"/>
                    <a:gd name="T5" fmla="*/ 32 h 837"/>
                    <a:gd name="T6" fmla="*/ 77 w 540"/>
                    <a:gd name="T7" fmla="*/ 0 h 837"/>
                    <a:gd name="T8" fmla="*/ 19 w 540"/>
                    <a:gd name="T9" fmla="*/ 243 h 837"/>
                    <a:gd name="T10" fmla="*/ 0 w 540"/>
                    <a:gd name="T11" fmla="*/ 314 h 837"/>
                    <a:gd name="T12" fmla="*/ 250 w 540"/>
                    <a:gd name="T13" fmla="*/ 681 h 837"/>
                    <a:gd name="T14" fmla="*/ 357 w 540"/>
                    <a:gd name="T15" fmla="*/ 837 h 837"/>
                    <a:gd name="T16" fmla="*/ 359 w 540"/>
                    <a:gd name="T17" fmla="*/ 822 h 837"/>
                    <a:gd name="T18" fmla="*/ 365 w 540"/>
                    <a:gd name="T19" fmla="*/ 814 h 837"/>
                    <a:gd name="T20" fmla="*/ 367 w 540"/>
                    <a:gd name="T21" fmla="*/ 799 h 837"/>
                    <a:gd name="T22" fmla="*/ 365 w 540"/>
                    <a:gd name="T23" fmla="*/ 786 h 837"/>
                    <a:gd name="T24" fmla="*/ 365 w 540"/>
                    <a:gd name="T25" fmla="*/ 778 h 837"/>
                    <a:gd name="T26" fmla="*/ 367 w 540"/>
                    <a:gd name="T27" fmla="*/ 769 h 837"/>
                    <a:gd name="T28" fmla="*/ 367 w 540"/>
                    <a:gd name="T29" fmla="*/ 754 h 837"/>
                    <a:gd name="T30" fmla="*/ 367 w 540"/>
                    <a:gd name="T31" fmla="*/ 748 h 837"/>
                    <a:gd name="T32" fmla="*/ 370 w 540"/>
                    <a:gd name="T33" fmla="*/ 741 h 837"/>
                    <a:gd name="T34" fmla="*/ 367 w 540"/>
                    <a:gd name="T35" fmla="*/ 728 h 837"/>
                    <a:gd name="T36" fmla="*/ 370 w 540"/>
                    <a:gd name="T37" fmla="*/ 718 h 837"/>
                    <a:gd name="T38" fmla="*/ 378 w 540"/>
                    <a:gd name="T39" fmla="*/ 715 h 837"/>
                    <a:gd name="T40" fmla="*/ 386 w 540"/>
                    <a:gd name="T41" fmla="*/ 713 h 837"/>
                    <a:gd name="T42" fmla="*/ 391 w 540"/>
                    <a:gd name="T43" fmla="*/ 716 h 837"/>
                    <a:gd name="T44" fmla="*/ 399 w 540"/>
                    <a:gd name="T45" fmla="*/ 716 h 837"/>
                    <a:gd name="T46" fmla="*/ 406 w 540"/>
                    <a:gd name="T47" fmla="*/ 724 h 837"/>
                    <a:gd name="T48" fmla="*/ 408 w 540"/>
                    <a:gd name="T49" fmla="*/ 731 h 837"/>
                    <a:gd name="T50" fmla="*/ 416 w 540"/>
                    <a:gd name="T51" fmla="*/ 733 h 837"/>
                    <a:gd name="T52" fmla="*/ 423 w 540"/>
                    <a:gd name="T53" fmla="*/ 724 h 837"/>
                    <a:gd name="T54" fmla="*/ 431 w 540"/>
                    <a:gd name="T55" fmla="*/ 715 h 837"/>
                    <a:gd name="T56" fmla="*/ 446 w 540"/>
                    <a:gd name="T57" fmla="*/ 630 h 837"/>
                    <a:gd name="T58" fmla="*/ 540 w 540"/>
                    <a:gd name="T59" fmla="*/ 98 h 837"/>
                    <a:gd name="T60" fmla="*/ 434 w 540"/>
                    <a:gd name="T61" fmla="*/ 79 h 8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40" h="837">
                      <a:moveTo>
                        <a:pt x="434" y="79"/>
                      </a:moveTo>
                      <a:lnTo>
                        <a:pt x="308" y="53"/>
                      </a:lnTo>
                      <a:lnTo>
                        <a:pt x="213" y="32"/>
                      </a:lnTo>
                      <a:lnTo>
                        <a:pt x="77" y="0"/>
                      </a:lnTo>
                      <a:lnTo>
                        <a:pt x="19" y="243"/>
                      </a:lnTo>
                      <a:lnTo>
                        <a:pt x="0" y="314"/>
                      </a:lnTo>
                      <a:lnTo>
                        <a:pt x="250" y="681"/>
                      </a:lnTo>
                      <a:lnTo>
                        <a:pt x="357" y="837"/>
                      </a:lnTo>
                      <a:lnTo>
                        <a:pt x="359" y="822"/>
                      </a:lnTo>
                      <a:lnTo>
                        <a:pt x="365" y="814"/>
                      </a:lnTo>
                      <a:lnTo>
                        <a:pt x="367" y="799"/>
                      </a:lnTo>
                      <a:lnTo>
                        <a:pt x="365" y="786"/>
                      </a:lnTo>
                      <a:lnTo>
                        <a:pt x="365" y="778"/>
                      </a:lnTo>
                      <a:lnTo>
                        <a:pt x="367" y="769"/>
                      </a:lnTo>
                      <a:lnTo>
                        <a:pt x="367" y="754"/>
                      </a:lnTo>
                      <a:lnTo>
                        <a:pt x="367" y="748"/>
                      </a:lnTo>
                      <a:lnTo>
                        <a:pt x="370" y="741"/>
                      </a:lnTo>
                      <a:lnTo>
                        <a:pt x="367" y="728"/>
                      </a:lnTo>
                      <a:lnTo>
                        <a:pt x="370" y="718"/>
                      </a:lnTo>
                      <a:lnTo>
                        <a:pt x="378" y="715"/>
                      </a:lnTo>
                      <a:lnTo>
                        <a:pt x="386" y="713"/>
                      </a:lnTo>
                      <a:lnTo>
                        <a:pt x="391" y="716"/>
                      </a:lnTo>
                      <a:lnTo>
                        <a:pt x="399" y="716"/>
                      </a:lnTo>
                      <a:lnTo>
                        <a:pt x="406" y="724"/>
                      </a:lnTo>
                      <a:lnTo>
                        <a:pt x="408" y="731"/>
                      </a:lnTo>
                      <a:lnTo>
                        <a:pt x="416" y="733"/>
                      </a:lnTo>
                      <a:lnTo>
                        <a:pt x="423" y="724"/>
                      </a:lnTo>
                      <a:lnTo>
                        <a:pt x="431" y="715"/>
                      </a:lnTo>
                      <a:lnTo>
                        <a:pt x="446" y="630"/>
                      </a:lnTo>
                      <a:lnTo>
                        <a:pt x="540" y="98"/>
                      </a:lnTo>
                      <a:lnTo>
                        <a:pt x="434" y="7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22">
                  <a:extLst>
                    <a:ext uri="{FF2B5EF4-FFF2-40B4-BE49-F238E27FC236}">
                      <a16:creationId xmlns:a16="http://schemas.microsoft.com/office/drawing/2014/main" id="{88E2D889-C29B-446E-8740-1BBAD7828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3194" y="2606498"/>
                  <a:ext cx="550475" cy="586883"/>
                </a:xfrm>
                <a:custGeom>
                  <a:avLst/>
                  <a:gdLst>
                    <a:gd name="T0" fmla="*/ 456 w 573"/>
                    <a:gd name="T1" fmla="*/ 51 h 673"/>
                    <a:gd name="T2" fmla="*/ 231 w 573"/>
                    <a:gd name="T3" fmla="*/ 15 h 673"/>
                    <a:gd name="T4" fmla="*/ 139 w 573"/>
                    <a:gd name="T5" fmla="*/ 85 h 673"/>
                    <a:gd name="T6" fmla="*/ 124 w 573"/>
                    <a:gd name="T7" fmla="*/ 103 h 673"/>
                    <a:gd name="T8" fmla="*/ 114 w 573"/>
                    <a:gd name="T9" fmla="*/ 94 h 673"/>
                    <a:gd name="T10" fmla="*/ 99 w 573"/>
                    <a:gd name="T11" fmla="*/ 86 h 673"/>
                    <a:gd name="T12" fmla="*/ 86 w 573"/>
                    <a:gd name="T13" fmla="*/ 85 h 673"/>
                    <a:gd name="T14" fmla="*/ 75 w 573"/>
                    <a:gd name="T15" fmla="*/ 98 h 673"/>
                    <a:gd name="T16" fmla="*/ 75 w 573"/>
                    <a:gd name="T17" fmla="*/ 118 h 673"/>
                    <a:gd name="T18" fmla="*/ 75 w 573"/>
                    <a:gd name="T19" fmla="*/ 139 h 673"/>
                    <a:gd name="T20" fmla="*/ 73 w 573"/>
                    <a:gd name="T21" fmla="*/ 156 h 673"/>
                    <a:gd name="T22" fmla="*/ 73 w 573"/>
                    <a:gd name="T23" fmla="*/ 184 h 673"/>
                    <a:gd name="T24" fmla="*/ 65 w 573"/>
                    <a:gd name="T25" fmla="*/ 207 h 673"/>
                    <a:gd name="T26" fmla="*/ 63 w 573"/>
                    <a:gd name="T27" fmla="*/ 220 h 673"/>
                    <a:gd name="T28" fmla="*/ 75 w 573"/>
                    <a:gd name="T29" fmla="*/ 244 h 673"/>
                    <a:gd name="T30" fmla="*/ 78 w 573"/>
                    <a:gd name="T31" fmla="*/ 258 h 673"/>
                    <a:gd name="T32" fmla="*/ 90 w 573"/>
                    <a:gd name="T33" fmla="*/ 280 h 673"/>
                    <a:gd name="T34" fmla="*/ 88 w 573"/>
                    <a:gd name="T35" fmla="*/ 293 h 673"/>
                    <a:gd name="T36" fmla="*/ 62 w 573"/>
                    <a:gd name="T37" fmla="*/ 312 h 673"/>
                    <a:gd name="T38" fmla="*/ 52 w 573"/>
                    <a:gd name="T39" fmla="*/ 329 h 673"/>
                    <a:gd name="T40" fmla="*/ 48 w 573"/>
                    <a:gd name="T41" fmla="*/ 348 h 673"/>
                    <a:gd name="T42" fmla="*/ 33 w 573"/>
                    <a:gd name="T43" fmla="*/ 372 h 673"/>
                    <a:gd name="T44" fmla="*/ 22 w 573"/>
                    <a:gd name="T45" fmla="*/ 383 h 673"/>
                    <a:gd name="T46" fmla="*/ 24 w 573"/>
                    <a:gd name="T47" fmla="*/ 399 h 673"/>
                    <a:gd name="T48" fmla="*/ 22 w 573"/>
                    <a:gd name="T49" fmla="*/ 412 h 673"/>
                    <a:gd name="T50" fmla="*/ 37 w 573"/>
                    <a:gd name="T51" fmla="*/ 419 h 673"/>
                    <a:gd name="T52" fmla="*/ 37 w 573"/>
                    <a:gd name="T53" fmla="*/ 436 h 673"/>
                    <a:gd name="T54" fmla="*/ 28 w 573"/>
                    <a:gd name="T55" fmla="*/ 447 h 673"/>
                    <a:gd name="T56" fmla="*/ 18 w 573"/>
                    <a:gd name="T57" fmla="*/ 446 h 673"/>
                    <a:gd name="T58" fmla="*/ 13 w 573"/>
                    <a:gd name="T59" fmla="*/ 446 h 673"/>
                    <a:gd name="T60" fmla="*/ 0 w 573"/>
                    <a:gd name="T61" fmla="*/ 468 h 673"/>
                    <a:gd name="T62" fmla="*/ 199 w 573"/>
                    <a:gd name="T63" fmla="*/ 583 h 673"/>
                    <a:gd name="T64" fmla="*/ 451 w 573"/>
                    <a:gd name="T65" fmla="*/ 667 h 673"/>
                    <a:gd name="T66" fmla="*/ 498 w 573"/>
                    <a:gd name="T67" fmla="*/ 669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73" h="673">
                      <a:moveTo>
                        <a:pt x="573" y="66"/>
                      </a:moveTo>
                      <a:lnTo>
                        <a:pt x="456" y="51"/>
                      </a:lnTo>
                      <a:lnTo>
                        <a:pt x="345" y="34"/>
                      </a:lnTo>
                      <a:lnTo>
                        <a:pt x="231" y="15"/>
                      </a:lnTo>
                      <a:lnTo>
                        <a:pt x="154" y="0"/>
                      </a:lnTo>
                      <a:lnTo>
                        <a:pt x="139" y="85"/>
                      </a:lnTo>
                      <a:lnTo>
                        <a:pt x="131" y="94"/>
                      </a:lnTo>
                      <a:lnTo>
                        <a:pt x="124" y="103"/>
                      </a:lnTo>
                      <a:lnTo>
                        <a:pt x="116" y="101"/>
                      </a:lnTo>
                      <a:lnTo>
                        <a:pt x="114" y="94"/>
                      </a:lnTo>
                      <a:lnTo>
                        <a:pt x="107" y="86"/>
                      </a:lnTo>
                      <a:lnTo>
                        <a:pt x="99" y="86"/>
                      </a:lnTo>
                      <a:lnTo>
                        <a:pt x="94" y="83"/>
                      </a:lnTo>
                      <a:lnTo>
                        <a:pt x="86" y="85"/>
                      </a:lnTo>
                      <a:lnTo>
                        <a:pt x="78" y="88"/>
                      </a:lnTo>
                      <a:lnTo>
                        <a:pt x="75" y="98"/>
                      </a:lnTo>
                      <a:lnTo>
                        <a:pt x="78" y="111"/>
                      </a:lnTo>
                      <a:lnTo>
                        <a:pt x="75" y="118"/>
                      </a:lnTo>
                      <a:lnTo>
                        <a:pt x="75" y="124"/>
                      </a:lnTo>
                      <a:lnTo>
                        <a:pt x="75" y="139"/>
                      </a:lnTo>
                      <a:lnTo>
                        <a:pt x="73" y="148"/>
                      </a:lnTo>
                      <a:lnTo>
                        <a:pt x="73" y="156"/>
                      </a:lnTo>
                      <a:lnTo>
                        <a:pt x="75" y="169"/>
                      </a:lnTo>
                      <a:lnTo>
                        <a:pt x="73" y="184"/>
                      </a:lnTo>
                      <a:lnTo>
                        <a:pt x="67" y="192"/>
                      </a:lnTo>
                      <a:lnTo>
                        <a:pt x="65" y="207"/>
                      </a:lnTo>
                      <a:lnTo>
                        <a:pt x="63" y="212"/>
                      </a:lnTo>
                      <a:lnTo>
                        <a:pt x="63" y="220"/>
                      </a:lnTo>
                      <a:lnTo>
                        <a:pt x="71" y="235"/>
                      </a:lnTo>
                      <a:lnTo>
                        <a:pt x="75" y="244"/>
                      </a:lnTo>
                      <a:lnTo>
                        <a:pt x="75" y="250"/>
                      </a:lnTo>
                      <a:lnTo>
                        <a:pt x="78" y="258"/>
                      </a:lnTo>
                      <a:lnTo>
                        <a:pt x="77" y="265"/>
                      </a:lnTo>
                      <a:lnTo>
                        <a:pt x="90" y="280"/>
                      </a:lnTo>
                      <a:lnTo>
                        <a:pt x="95" y="286"/>
                      </a:lnTo>
                      <a:lnTo>
                        <a:pt x="88" y="293"/>
                      </a:lnTo>
                      <a:lnTo>
                        <a:pt x="65" y="306"/>
                      </a:lnTo>
                      <a:lnTo>
                        <a:pt x="62" y="312"/>
                      </a:lnTo>
                      <a:lnTo>
                        <a:pt x="56" y="316"/>
                      </a:lnTo>
                      <a:lnTo>
                        <a:pt x="52" y="329"/>
                      </a:lnTo>
                      <a:lnTo>
                        <a:pt x="52" y="342"/>
                      </a:lnTo>
                      <a:lnTo>
                        <a:pt x="48" y="348"/>
                      </a:lnTo>
                      <a:lnTo>
                        <a:pt x="45" y="357"/>
                      </a:lnTo>
                      <a:lnTo>
                        <a:pt x="33" y="372"/>
                      </a:lnTo>
                      <a:lnTo>
                        <a:pt x="26" y="378"/>
                      </a:lnTo>
                      <a:lnTo>
                        <a:pt x="22" y="383"/>
                      </a:lnTo>
                      <a:lnTo>
                        <a:pt x="26" y="391"/>
                      </a:lnTo>
                      <a:lnTo>
                        <a:pt x="24" y="399"/>
                      </a:lnTo>
                      <a:lnTo>
                        <a:pt x="22" y="406"/>
                      </a:lnTo>
                      <a:lnTo>
                        <a:pt x="22" y="412"/>
                      </a:lnTo>
                      <a:lnTo>
                        <a:pt x="30" y="415"/>
                      </a:lnTo>
                      <a:lnTo>
                        <a:pt x="37" y="419"/>
                      </a:lnTo>
                      <a:lnTo>
                        <a:pt x="37" y="425"/>
                      </a:lnTo>
                      <a:lnTo>
                        <a:pt x="37" y="436"/>
                      </a:lnTo>
                      <a:lnTo>
                        <a:pt x="30" y="442"/>
                      </a:lnTo>
                      <a:lnTo>
                        <a:pt x="28" y="447"/>
                      </a:lnTo>
                      <a:lnTo>
                        <a:pt x="22" y="447"/>
                      </a:lnTo>
                      <a:lnTo>
                        <a:pt x="18" y="446"/>
                      </a:lnTo>
                      <a:lnTo>
                        <a:pt x="15" y="446"/>
                      </a:lnTo>
                      <a:lnTo>
                        <a:pt x="13" y="446"/>
                      </a:lnTo>
                      <a:lnTo>
                        <a:pt x="1" y="461"/>
                      </a:lnTo>
                      <a:lnTo>
                        <a:pt x="0" y="468"/>
                      </a:lnTo>
                      <a:lnTo>
                        <a:pt x="20" y="479"/>
                      </a:lnTo>
                      <a:lnTo>
                        <a:pt x="199" y="583"/>
                      </a:lnTo>
                      <a:lnTo>
                        <a:pt x="315" y="649"/>
                      </a:lnTo>
                      <a:lnTo>
                        <a:pt x="451" y="667"/>
                      </a:lnTo>
                      <a:lnTo>
                        <a:pt x="496" y="673"/>
                      </a:lnTo>
                      <a:lnTo>
                        <a:pt x="498" y="669"/>
                      </a:lnTo>
                      <a:lnTo>
                        <a:pt x="573" y="6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23">
                  <a:extLst>
                    <a:ext uri="{FF2B5EF4-FFF2-40B4-BE49-F238E27FC236}">
                      <a16:creationId xmlns:a16="http://schemas.microsoft.com/office/drawing/2014/main" id="{73E9A8BC-6385-495E-A95D-820FBB0B9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8565" y="1462381"/>
                  <a:ext cx="486109" cy="713329"/>
                </a:xfrm>
                <a:custGeom>
                  <a:avLst/>
                  <a:gdLst>
                    <a:gd name="T0" fmla="*/ 100 w 506"/>
                    <a:gd name="T1" fmla="*/ 267 h 818"/>
                    <a:gd name="T2" fmla="*/ 100 w 506"/>
                    <a:gd name="T3" fmla="*/ 287 h 818"/>
                    <a:gd name="T4" fmla="*/ 100 w 506"/>
                    <a:gd name="T5" fmla="*/ 314 h 818"/>
                    <a:gd name="T6" fmla="*/ 104 w 506"/>
                    <a:gd name="T7" fmla="*/ 331 h 818"/>
                    <a:gd name="T8" fmla="*/ 121 w 506"/>
                    <a:gd name="T9" fmla="*/ 348 h 818"/>
                    <a:gd name="T10" fmla="*/ 119 w 506"/>
                    <a:gd name="T11" fmla="*/ 368 h 818"/>
                    <a:gd name="T12" fmla="*/ 93 w 506"/>
                    <a:gd name="T13" fmla="*/ 408 h 818"/>
                    <a:gd name="T14" fmla="*/ 79 w 506"/>
                    <a:gd name="T15" fmla="*/ 427 h 818"/>
                    <a:gd name="T16" fmla="*/ 70 w 506"/>
                    <a:gd name="T17" fmla="*/ 440 h 818"/>
                    <a:gd name="T18" fmla="*/ 49 w 506"/>
                    <a:gd name="T19" fmla="*/ 460 h 818"/>
                    <a:gd name="T20" fmla="*/ 38 w 506"/>
                    <a:gd name="T21" fmla="*/ 489 h 818"/>
                    <a:gd name="T22" fmla="*/ 47 w 506"/>
                    <a:gd name="T23" fmla="*/ 494 h 818"/>
                    <a:gd name="T24" fmla="*/ 59 w 506"/>
                    <a:gd name="T25" fmla="*/ 505 h 818"/>
                    <a:gd name="T26" fmla="*/ 53 w 506"/>
                    <a:gd name="T27" fmla="*/ 522 h 818"/>
                    <a:gd name="T28" fmla="*/ 44 w 506"/>
                    <a:gd name="T29" fmla="*/ 539 h 818"/>
                    <a:gd name="T30" fmla="*/ 0 w 506"/>
                    <a:gd name="T31" fmla="*/ 735 h 818"/>
                    <a:gd name="T32" fmla="*/ 232 w 506"/>
                    <a:gd name="T33" fmla="*/ 780 h 818"/>
                    <a:gd name="T34" fmla="*/ 375 w 506"/>
                    <a:gd name="T35" fmla="*/ 804 h 818"/>
                    <a:gd name="T36" fmla="*/ 506 w 506"/>
                    <a:gd name="T37" fmla="*/ 551 h 818"/>
                    <a:gd name="T38" fmla="*/ 495 w 506"/>
                    <a:gd name="T39" fmla="*/ 537 h 818"/>
                    <a:gd name="T40" fmla="*/ 484 w 506"/>
                    <a:gd name="T41" fmla="*/ 522 h 818"/>
                    <a:gd name="T42" fmla="*/ 472 w 506"/>
                    <a:gd name="T43" fmla="*/ 541 h 818"/>
                    <a:gd name="T44" fmla="*/ 453 w 506"/>
                    <a:gd name="T45" fmla="*/ 539 h 818"/>
                    <a:gd name="T46" fmla="*/ 433 w 506"/>
                    <a:gd name="T47" fmla="*/ 536 h 818"/>
                    <a:gd name="T48" fmla="*/ 414 w 506"/>
                    <a:gd name="T49" fmla="*/ 532 h 818"/>
                    <a:gd name="T50" fmla="*/ 401 w 506"/>
                    <a:gd name="T51" fmla="*/ 537 h 818"/>
                    <a:gd name="T52" fmla="*/ 380 w 506"/>
                    <a:gd name="T53" fmla="*/ 532 h 818"/>
                    <a:gd name="T54" fmla="*/ 371 w 506"/>
                    <a:gd name="T55" fmla="*/ 543 h 818"/>
                    <a:gd name="T56" fmla="*/ 361 w 506"/>
                    <a:gd name="T57" fmla="*/ 537 h 818"/>
                    <a:gd name="T58" fmla="*/ 359 w 506"/>
                    <a:gd name="T59" fmla="*/ 522 h 818"/>
                    <a:gd name="T60" fmla="*/ 358 w 506"/>
                    <a:gd name="T61" fmla="*/ 509 h 818"/>
                    <a:gd name="T62" fmla="*/ 346 w 506"/>
                    <a:gd name="T63" fmla="*/ 490 h 818"/>
                    <a:gd name="T64" fmla="*/ 333 w 506"/>
                    <a:gd name="T65" fmla="*/ 487 h 818"/>
                    <a:gd name="T66" fmla="*/ 335 w 506"/>
                    <a:gd name="T67" fmla="*/ 470 h 818"/>
                    <a:gd name="T68" fmla="*/ 333 w 506"/>
                    <a:gd name="T69" fmla="*/ 455 h 818"/>
                    <a:gd name="T70" fmla="*/ 322 w 506"/>
                    <a:gd name="T71" fmla="*/ 436 h 818"/>
                    <a:gd name="T72" fmla="*/ 320 w 506"/>
                    <a:gd name="T73" fmla="*/ 402 h 818"/>
                    <a:gd name="T74" fmla="*/ 311 w 506"/>
                    <a:gd name="T75" fmla="*/ 391 h 818"/>
                    <a:gd name="T76" fmla="*/ 277 w 506"/>
                    <a:gd name="T77" fmla="*/ 406 h 818"/>
                    <a:gd name="T78" fmla="*/ 262 w 506"/>
                    <a:gd name="T79" fmla="*/ 395 h 818"/>
                    <a:gd name="T80" fmla="*/ 269 w 506"/>
                    <a:gd name="T81" fmla="*/ 381 h 818"/>
                    <a:gd name="T82" fmla="*/ 271 w 506"/>
                    <a:gd name="T83" fmla="*/ 366 h 818"/>
                    <a:gd name="T84" fmla="*/ 281 w 506"/>
                    <a:gd name="T85" fmla="*/ 351 h 818"/>
                    <a:gd name="T86" fmla="*/ 281 w 506"/>
                    <a:gd name="T87" fmla="*/ 338 h 818"/>
                    <a:gd name="T88" fmla="*/ 284 w 506"/>
                    <a:gd name="T89" fmla="*/ 325 h 818"/>
                    <a:gd name="T90" fmla="*/ 292 w 506"/>
                    <a:gd name="T91" fmla="*/ 302 h 818"/>
                    <a:gd name="T92" fmla="*/ 294 w 506"/>
                    <a:gd name="T93" fmla="*/ 280 h 818"/>
                    <a:gd name="T94" fmla="*/ 277 w 506"/>
                    <a:gd name="T95" fmla="*/ 276 h 818"/>
                    <a:gd name="T96" fmla="*/ 273 w 506"/>
                    <a:gd name="T97" fmla="*/ 270 h 818"/>
                    <a:gd name="T98" fmla="*/ 262 w 506"/>
                    <a:gd name="T99" fmla="*/ 257 h 818"/>
                    <a:gd name="T100" fmla="*/ 262 w 506"/>
                    <a:gd name="T101" fmla="*/ 246 h 818"/>
                    <a:gd name="T102" fmla="*/ 249 w 506"/>
                    <a:gd name="T103" fmla="*/ 225 h 818"/>
                    <a:gd name="T104" fmla="*/ 241 w 506"/>
                    <a:gd name="T105" fmla="*/ 212 h 818"/>
                    <a:gd name="T106" fmla="*/ 228 w 506"/>
                    <a:gd name="T107" fmla="*/ 199 h 818"/>
                    <a:gd name="T108" fmla="*/ 215 w 506"/>
                    <a:gd name="T109" fmla="*/ 180 h 818"/>
                    <a:gd name="T110" fmla="*/ 218 w 506"/>
                    <a:gd name="T111" fmla="*/ 171 h 818"/>
                    <a:gd name="T112" fmla="*/ 220 w 506"/>
                    <a:gd name="T113" fmla="*/ 158 h 818"/>
                    <a:gd name="T114" fmla="*/ 215 w 506"/>
                    <a:gd name="T115" fmla="*/ 139 h 818"/>
                    <a:gd name="T116" fmla="*/ 222 w 506"/>
                    <a:gd name="T117" fmla="*/ 17 h 818"/>
                    <a:gd name="T118" fmla="*/ 207 w 506"/>
                    <a:gd name="T119" fmla="*/ 11 h 818"/>
                    <a:gd name="T120" fmla="*/ 153 w 506"/>
                    <a:gd name="T121" fmla="*/ 4 h 8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06" h="818">
                      <a:moveTo>
                        <a:pt x="102" y="244"/>
                      </a:moveTo>
                      <a:lnTo>
                        <a:pt x="100" y="267"/>
                      </a:lnTo>
                      <a:lnTo>
                        <a:pt x="96" y="272"/>
                      </a:lnTo>
                      <a:lnTo>
                        <a:pt x="100" y="287"/>
                      </a:lnTo>
                      <a:lnTo>
                        <a:pt x="98" y="308"/>
                      </a:lnTo>
                      <a:lnTo>
                        <a:pt x="100" y="314"/>
                      </a:lnTo>
                      <a:lnTo>
                        <a:pt x="100" y="323"/>
                      </a:lnTo>
                      <a:lnTo>
                        <a:pt x="104" y="331"/>
                      </a:lnTo>
                      <a:lnTo>
                        <a:pt x="106" y="334"/>
                      </a:lnTo>
                      <a:lnTo>
                        <a:pt x="121" y="348"/>
                      </a:lnTo>
                      <a:lnTo>
                        <a:pt x="123" y="361"/>
                      </a:lnTo>
                      <a:lnTo>
                        <a:pt x="119" y="368"/>
                      </a:lnTo>
                      <a:lnTo>
                        <a:pt x="102" y="385"/>
                      </a:lnTo>
                      <a:lnTo>
                        <a:pt x="93" y="408"/>
                      </a:lnTo>
                      <a:lnTo>
                        <a:pt x="79" y="421"/>
                      </a:lnTo>
                      <a:lnTo>
                        <a:pt x="79" y="427"/>
                      </a:lnTo>
                      <a:lnTo>
                        <a:pt x="76" y="434"/>
                      </a:lnTo>
                      <a:lnTo>
                        <a:pt x="70" y="440"/>
                      </a:lnTo>
                      <a:lnTo>
                        <a:pt x="59" y="447"/>
                      </a:lnTo>
                      <a:lnTo>
                        <a:pt x="49" y="460"/>
                      </a:lnTo>
                      <a:lnTo>
                        <a:pt x="44" y="468"/>
                      </a:lnTo>
                      <a:lnTo>
                        <a:pt x="38" y="489"/>
                      </a:lnTo>
                      <a:lnTo>
                        <a:pt x="42" y="492"/>
                      </a:lnTo>
                      <a:lnTo>
                        <a:pt x="47" y="494"/>
                      </a:lnTo>
                      <a:lnTo>
                        <a:pt x="55" y="500"/>
                      </a:lnTo>
                      <a:lnTo>
                        <a:pt x="59" y="505"/>
                      </a:lnTo>
                      <a:lnTo>
                        <a:pt x="53" y="513"/>
                      </a:lnTo>
                      <a:lnTo>
                        <a:pt x="53" y="522"/>
                      </a:lnTo>
                      <a:lnTo>
                        <a:pt x="46" y="536"/>
                      </a:lnTo>
                      <a:lnTo>
                        <a:pt x="44" y="539"/>
                      </a:lnTo>
                      <a:lnTo>
                        <a:pt x="40" y="543"/>
                      </a:lnTo>
                      <a:lnTo>
                        <a:pt x="0" y="735"/>
                      </a:lnTo>
                      <a:lnTo>
                        <a:pt x="126" y="761"/>
                      </a:lnTo>
                      <a:lnTo>
                        <a:pt x="232" y="780"/>
                      </a:lnTo>
                      <a:lnTo>
                        <a:pt x="264" y="786"/>
                      </a:lnTo>
                      <a:lnTo>
                        <a:pt x="375" y="804"/>
                      </a:lnTo>
                      <a:lnTo>
                        <a:pt x="467" y="818"/>
                      </a:lnTo>
                      <a:lnTo>
                        <a:pt x="506" y="551"/>
                      </a:lnTo>
                      <a:lnTo>
                        <a:pt x="499" y="545"/>
                      </a:lnTo>
                      <a:lnTo>
                        <a:pt x="495" y="537"/>
                      </a:lnTo>
                      <a:lnTo>
                        <a:pt x="491" y="524"/>
                      </a:lnTo>
                      <a:lnTo>
                        <a:pt x="484" y="522"/>
                      </a:lnTo>
                      <a:lnTo>
                        <a:pt x="472" y="536"/>
                      </a:lnTo>
                      <a:lnTo>
                        <a:pt x="472" y="541"/>
                      </a:lnTo>
                      <a:lnTo>
                        <a:pt x="459" y="537"/>
                      </a:lnTo>
                      <a:lnTo>
                        <a:pt x="453" y="539"/>
                      </a:lnTo>
                      <a:lnTo>
                        <a:pt x="446" y="536"/>
                      </a:lnTo>
                      <a:lnTo>
                        <a:pt x="433" y="536"/>
                      </a:lnTo>
                      <a:lnTo>
                        <a:pt x="418" y="530"/>
                      </a:lnTo>
                      <a:lnTo>
                        <a:pt x="414" y="532"/>
                      </a:lnTo>
                      <a:lnTo>
                        <a:pt x="406" y="537"/>
                      </a:lnTo>
                      <a:lnTo>
                        <a:pt x="401" y="537"/>
                      </a:lnTo>
                      <a:lnTo>
                        <a:pt x="393" y="534"/>
                      </a:lnTo>
                      <a:lnTo>
                        <a:pt x="380" y="532"/>
                      </a:lnTo>
                      <a:lnTo>
                        <a:pt x="373" y="536"/>
                      </a:lnTo>
                      <a:lnTo>
                        <a:pt x="371" y="543"/>
                      </a:lnTo>
                      <a:lnTo>
                        <a:pt x="369" y="543"/>
                      </a:lnTo>
                      <a:lnTo>
                        <a:pt x="361" y="537"/>
                      </a:lnTo>
                      <a:lnTo>
                        <a:pt x="358" y="530"/>
                      </a:lnTo>
                      <a:lnTo>
                        <a:pt x="359" y="522"/>
                      </a:lnTo>
                      <a:lnTo>
                        <a:pt x="356" y="517"/>
                      </a:lnTo>
                      <a:lnTo>
                        <a:pt x="358" y="509"/>
                      </a:lnTo>
                      <a:lnTo>
                        <a:pt x="354" y="498"/>
                      </a:lnTo>
                      <a:lnTo>
                        <a:pt x="346" y="490"/>
                      </a:lnTo>
                      <a:lnTo>
                        <a:pt x="339" y="492"/>
                      </a:lnTo>
                      <a:lnTo>
                        <a:pt x="333" y="487"/>
                      </a:lnTo>
                      <a:lnTo>
                        <a:pt x="331" y="479"/>
                      </a:lnTo>
                      <a:lnTo>
                        <a:pt x="335" y="470"/>
                      </a:lnTo>
                      <a:lnTo>
                        <a:pt x="335" y="462"/>
                      </a:lnTo>
                      <a:lnTo>
                        <a:pt x="333" y="455"/>
                      </a:lnTo>
                      <a:lnTo>
                        <a:pt x="328" y="449"/>
                      </a:lnTo>
                      <a:lnTo>
                        <a:pt x="322" y="436"/>
                      </a:lnTo>
                      <a:lnTo>
                        <a:pt x="320" y="417"/>
                      </a:lnTo>
                      <a:lnTo>
                        <a:pt x="320" y="402"/>
                      </a:lnTo>
                      <a:lnTo>
                        <a:pt x="312" y="396"/>
                      </a:lnTo>
                      <a:lnTo>
                        <a:pt x="311" y="391"/>
                      </a:lnTo>
                      <a:lnTo>
                        <a:pt x="284" y="406"/>
                      </a:lnTo>
                      <a:lnTo>
                        <a:pt x="277" y="406"/>
                      </a:lnTo>
                      <a:lnTo>
                        <a:pt x="271" y="396"/>
                      </a:lnTo>
                      <a:lnTo>
                        <a:pt x="262" y="395"/>
                      </a:lnTo>
                      <a:lnTo>
                        <a:pt x="264" y="387"/>
                      </a:lnTo>
                      <a:lnTo>
                        <a:pt x="269" y="381"/>
                      </a:lnTo>
                      <a:lnTo>
                        <a:pt x="267" y="374"/>
                      </a:lnTo>
                      <a:lnTo>
                        <a:pt x="271" y="366"/>
                      </a:lnTo>
                      <a:lnTo>
                        <a:pt x="279" y="366"/>
                      </a:lnTo>
                      <a:lnTo>
                        <a:pt x="281" y="351"/>
                      </a:lnTo>
                      <a:lnTo>
                        <a:pt x="277" y="346"/>
                      </a:lnTo>
                      <a:lnTo>
                        <a:pt x="281" y="338"/>
                      </a:lnTo>
                      <a:lnTo>
                        <a:pt x="279" y="331"/>
                      </a:lnTo>
                      <a:lnTo>
                        <a:pt x="284" y="325"/>
                      </a:lnTo>
                      <a:lnTo>
                        <a:pt x="286" y="317"/>
                      </a:lnTo>
                      <a:lnTo>
                        <a:pt x="292" y="302"/>
                      </a:lnTo>
                      <a:lnTo>
                        <a:pt x="299" y="282"/>
                      </a:lnTo>
                      <a:lnTo>
                        <a:pt x="294" y="280"/>
                      </a:lnTo>
                      <a:lnTo>
                        <a:pt x="284" y="280"/>
                      </a:lnTo>
                      <a:lnTo>
                        <a:pt x="277" y="276"/>
                      </a:lnTo>
                      <a:lnTo>
                        <a:pt x="279" y="270"/>
                      </a:lnTo>
                      <a:lnTo>
                        <a:pt x="273" y="270"/>
                      </a:lnTo>
                      <a:lnTo>
                        <a:pt x="269" y="263"/>
                      </a:lnTo>
                      <a:lnTo>
                        <a:pt x="262" y="257"/>
                      </a:lnTo>
                      <a:lnTo>
                        <a:pt x="262" y="250"/>
                      </a:lnTo>
                      <a:lnTo>
                        <a:pt x="262" y="246"/>
                      </a:lnTo>
                      <a:lnTo>
                        <a:pt x="256" y="240"/>
                      </a:lnTo>
                      <a:lnTo>
                        <a:pt x="249" y="225"/>
                      </a:lnTo>
                      <a:lnTo>
                        <a:pt x="245" y="218"/>
                      </a:lnTo>
                      <a:lnTo>
                        <a:pt x="241" y="212"/>
                      </a:lnTo>
                      <a:lnTo>
                        <a:pt x="239" y="205"/>
                      </a:lnTo>
                      <a:lnTo>
                        <a:pt x="228" y="199"/>
                      </a:lnTo>
                      <a:lnTo>
                        <a:pt x="226" y="193"/>
                      </a:lnTo>
                      <a:lnTo>
                        <a:pt x="215" y="180"/>
                      </a:lnTo>
                      <a:lnTo>
                        <a:pt x="222" y="178"/>
                      </a:lnTo>
                      <a:lnTo>
                        <a:pt x="218" y="171"/>
                      </a:lnTo>
                      <a:lnTo>
                        <a:pt x="220" y="163"/>
                      </a:lnTo>
                      <a:lnTo>
                        <a:pt x="220" y="158"/>
                      </a:lnTo>
                      <a:lnTo>
                        <a:pt x="215" y="143"/>
                      </a:lnTo>
                      <a:lnTo>
                        <a:pt x="215" y="139"/>
                      </a:lnTo>
                      <a:lnTo>
                        <a:pt x="203" y="118"/>
                      </a:lnTo>
                      <a:lnTo>
                        <a:pt x="222" y="17"/>
                      </a:lnTo>
                      <a:lnTo>
                        <a:pt x="224" y="13"/>
                      </a:lnTo>
                      <a:lnTo>
                        <a:pt x="207" y="11"/>
                      </a:lnTo>
                      <a:lnTo>
                        <a:pt x="155" y="0"/>
                      </a:lnTo>
                      <a:lnTo>
                        <a:pt x="153" y="4"/>
                      </a:lnTo>
                      <a:lnTo>
                        <a:pt x="102" y="2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24">
                  <a:extLst>
                    <a:ext uri="{FF2B5EF4-FFF2-40B4-BE49-F238E27FC236}">
                      <a16:creationId xmlns:a16="http://schemas.microsoft.com/office/drawing/2014/main" id="{DDF83642-D37B-4AB4-AD58-E52645525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1140" y="2142573"/>
                  <a:ext cx="454406" cy="521480"/>
                </a:xfrm>
                <a:custGeom>
                  <a:avLst/>
                  <a:gdLst>
                    <a:gd name="T0" fmla="*/ 314 w 473"/>
                    <a:gd name="T1" fmla="*/ 145 h 598"/>
                    <a:gd name="T2" fmla="*/ 329 w 473"/>
                    <a:gd name="T3" fmla="*/ 38 h 598"/>
                    <a:gd name="T4" fmla="*/ 237 w 473"/>
                    <a:gd name="T5" fmla="*/ 24 h 598"/>
                    <a:gd name="T6" fmla="*/ 126 w 473"/>
                    <a:gd name="T7" fmla="*/ 6 h 598"/>
                    <a:gd name="T8" fmla="*/ 94 w 473"/>
                    <a:gd name="T9" fmla="*/ 0 h 598"/>
                    <a:gd name="T10" fmla="*/ 0 w 473"/>
                    <a:gd name="T11" fmla="*/ 532 h 598"/>
                    <a:gd name="T12" fmla="*/ 77 w 473"/>
                    <a:gd name="T13" fmla="*/ 547 h 598"/>
                    <a:gd name="T14" fmla="*/ 191 w 473"/>
                    <a:gd name="T15" fmla="*/ 566 h 598"/>
                    <a:gd name="T16" fmla="*/ 302 w 473"/>
                    <a:gd name="T17" fmla="*/ 583 h 598"/>
                    <a:gd name="T18" fmla="*/ 419 w 473"/>
                    <a:gd name="T19" fmla="*/ 598 h 598"/>
                    <a:gd name="T20" fmla="*/ 473 w 473"/>
                    <a:gd name="T21" fmla="*/ 167 h 598"/>
                    <a:gd name="T22" fmla="*/ 314 w 473"/>
                    <a:gd name="T23" fmla="*/ 145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73" h="598">
                      <a:moveTo>
                        <a:pt x="314" y="145"/>
                      </a:moveTo>
                      <a:lnTo>
                        <a:pt x="329" y="38"/>
                      </a:lnTo>
                      <a:lnTo>
                        <a:pt x="237" y="24"/>
                      </a:lnTo>
                      <a:lnTo>
                        <a:pt x="126" y="6"/>
                      </a:lnTo>
                      <a:lnTo>
                        <a:pt x="94" y="0"/>
                      </a:lnTo>
                      <a:lnTo>
                        <a:pt x="0" y="532"/>
                      </a:lnTo>
                      <a:lnTo>
                        <a:pt x="77" y="547"/>
                      </a:lnTo>
                      <a:lnTo>
                        <a:pt x="191" y="566"/>
                      </a:lnTo>
                      <a:lnTo>
                        <a:pt x="302" y="583"/>
                      </a:lnTo>
                      <a:lnTo>
                        <a:pt x="419" y="598"/>
                      </a:lnTo>
                      <a:lnTo>
                        <a:pt x="473" y="167"/>
                      </a:lnTo>
                      <a:lnTo>
                        <a:pt x="314" y="1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25">
                  <a:extLst>
                    <a:ext uri="{FF2B5EF4-FFF2-40B4-BE49-F238E27FC236}">
                      <a16:creationId xmlns:a16="http://schemas.microsoft.com/office/drawing/2014/main" id="{8FCE15E5-3C78-435B-97FE-F6B9F8B5F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585" y="1473717"/>
                  <a:ext cx="838682" cy="473518"/>
                </a:xfrm>
                <a:custGeom>
                  <a:avLst/>
                  <a:gdLst>
                    <a:gd name="T0" fmla="*/ 12 w 873"/>
                    <a:gd name="T1" fmla="*/ 126 h 543"/>
                    <a:gd name="T2" fmla="*/ 17 w 873"/>
                    <a:gd name="T3" fmla="*/ 145 h 543"/>
                    <a:gd name="T4" fmla="*/ 15 w 873"/>
                    <a:gd name="T5" fmla="*/ 158 h 543"/>
                    <a:gd name="T6" fmla="*/ 12 w 873"/>
                    <a:gd name="T7" fmla="*/ 167 h 543"/>
                    <a:gd name="T8" fmla="*/ 25 w 873"/>
                    <a:gd name="T9" fmla="*/ 186 h 543"/>
                    <a:gd name="T10" fmla="*/ 38 w 873"/>
                    <a:gd name="T11" fmla="*/ 199 h 543"/>
                    <a:gd name="T12" fmla="*/ 46 w 873"/>
                    <a:gd name="T13" fmla="*/ 212 h 543"/>
                    <a:gd name="T14" fmla="*/ 59 w 873"/>
                    <a:gd name="T15" fmla="*/ 233 h 543"/>
                    <a:gd name="T16" fmla="*/ 59 w 873"/>
                    <a:gd name="T17" fmla="*/ 244 h 543"/>
                    <a:gd name="T18" fmla="*/ 70 w 873"/>
                    <a:gd name="T19" fmla="*/ 257 h 543"/>
                    <a:gd name="T20" fmla="*/ 74 w 873"/>
                    <a:gd name="T21" fmla="*/ 263 h 543"/>
                    <a:gd name="T22" fmla="*/ 91 w 873"/>
                    <a:gd name="T23" fmla="*/ 267 h 543"/>
                    <a:gd name="T24" fmla="*/ 89 w 873"/>
                    <a:gd name="T25" fmla="*/ 289 h 543"/>
                    <a:gd name="T26" fmla="*/ 81 w 873"/>
                    <a:gd name="T27" fmla="*/ 312 h 543"/>
                    <a:gd name="T28" fmla="*/ 78 w 873"/>
                    <a:gd name="T29" fmla="*/ 325 h 543"/>
                    <a:gd name="T30" fmla="*/ 78 w 873"/>
                    <a:gd name="T31" fmla="*/ 338 h 543"/>
                    <a:gd name="T32" fmla="*/ 68 w 873"/>
                    <a:gd name="T33" fmla="*/ 353 h 543"/>
                    <a:gd name="T34" fmla="*/ 66 w 873"/>
                    <a:gd name="T35" fmla="*/ 368 h 543"/>
                    <a:gd name="T36" fmla="*/ 59 w 873"/>
                    <a:gd name="T37" fmla="*/ 382 h 543"/>
                    <a:gd name="T38" fmla="*/ 74 w 873"/>
                    <a:gd name="T39" fmla="*/ 393 h 543"/>
                    <a:gd name="T40" fmla="*/ 108 w 873"/>
                    <a:gd name="T41" fmla="*/ 378 h 543"/>
                    <a:gd name="T42" fmla="*/ 117 w 873"/>
                    <a:gd name="T43" fmla="*/ 389 h 543"/>
                    <a:gd name="T44" fmla="*/ 119 w 873"/>
                    <a:gd name="T45" fmla="*/ 423 h 543"/>
                    <a:gd name="T46" fmla="*/ 130 w 873"/>
                    <a:gd name="T47" fmla="*/ 442 h 543"/>
                    <a:gd name="T48" fmla="*/ 132 w 873"/>
                    <a:gd name="T49" fmla="*/ 457 h 543"/>
                    <a:gd name="T50" fmla="*/ 130 w 873"/>
                    <a:gd name="T51" fmla="*/ 474 h 543"/>
                    <a:gd name="T52" fmla="*/ 143 w 873"/>
                    <a:gd name="T53" fmla="*/ 477 h 543"/>
                    <a:gd name="T54" fmla="*/ 155 w 873"/>
                    <a:gd name="T55" fmla="*/ 496 h 543"/>
                    <a:gd name="T56" fmla="*/ 156 w 873"/>
                    <a:gd name="T57" fmla="*/ 509 h 543"/>
                    <a:gd name="T58" fmla="*/ 158 w 873"/>
                    <a:gd name="T59" fmla="*/ 524 h 543"/>
                    <a:gd name="T60" fmla="*/ 168 w 873"/>
                    <a:gd name="T61" fmla="*/ 530 h 543"/>
                    <a:gd name="T62" fmla="*/ 177 w 873"/>
                    <a:gd name="T63" fmla="*/ 519 h 543"/>
                    <a:gd name="T64" fmla="*/ 198 w 873"/>
                    <a:gd name="T65" fmla="*/ 524 h 543"/>
                    <a:gd name="T66" fmla="*/ 211 w 873"/>
                    <a:gd name="T67" fmla="*/ 519 h 543"/>
                    <a:gd name="T68" fmla="*/ 230 w 873"/>
                    <a:gd name="T69" fmla="*/ 523 h 543"/>
                    <a:gd name="T70" fmla="*/ 250 w 873"/>
                    <a:gd name="T71" fmla="*/ 526 h 543"/>
                    <a:gd name="T72" fmla="*/ 269 w 873"/>
                    <a:gd name="T73" fmla="*/ 528 h 543"/>
                    <a:gd name="T74" fmla="*/ 281 w 873"/>
                    <a:gd name="T75" fmla="*/ 509 h 543"/>
                    <a:gd name="T76" fmla="*/ 292 w 873"/>
                    <a:gd name="T77" fmla="*/ 524 h 543"/>
                    <a:gd name="T78" fmla="*/ 303 w 873"/>
                    <a:gd name="T79" fmla="*/ 538 h 543"/>
                    <a:gd name="T80" fmla="*/ 316 w 873"/>
                    <a:gd name="T81" fmla="*/ 485 h 543"/>
                    <a:gd name="T82" fmla="*/ 591 w 873"/>
                    <a:gd name="T83" fmla="*/ 521 h 543"/>
                    <a:gd name="T84" fmla="*/ 841 w 873"/>
                    <a:gd name="T85" fmla="*/ 543 h 543"/>
                    <a:gd name="T86" fmla="*/ 850 w 873"/>
                    <a:gd name="T87" fmla="*/ 442 h 543"/>
                    <a:gd name="T88" fmla="*/ 873 w 873"/>
                    <a:gd name="T89" fmla="*/ 117 h 543"/>
                    <a:gd name="T90" fmla="*/ 683 w 873"/>
                    <a:gd name="T91" fmla="*/ 101 h 543"/>
                    <a:gd name="T92" fmla="*/ 469 w 873"/>
                    <a:gd name="T93" fmla="*/ 75 h 543"/>
                    <a:gd name="T94" fmla="*/ 125 w 873"/>
                    <a:gd name="T95" fmla="*/ 21 h 543"/>
                    <a:gd name="T96" fmla="*/ 19 w 873"/>
                    <a:gd name="T97" fmla="*/ 4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73" h="543">
                      <a:moveTo>
                        <a:pt x="0" y="105"/>
                      </a:moveTo>
                      <a:lnTo>
                        <a:pt x="12" y="126"/>
                      </a:lnTo>
                      <a:lnTo>
                        <a:pt x="12" y="130"/>
                      </a:lnTo>
                      <a:lnTo>
                        <a:pt x="17" y="145"/>
                      </a:lnTo>
                      <a:lnTo>
                        <a:pt x="17" y="150"/>
                      </a:lnTo>
                      <a:lnTo>
                        <a:pt x="15" y="158"/>
                      </a:lnTo>
                      <a:lnTo>
                        <a:pt x="19" y="165"/>
                      </a:lnTo>
                      <a:lnTo>
                        <a:pt x="12" y="167"/>
                      </a:lnTo>
                      <a:lnTo>
                        <a:pt x="23" y="180"/>
                      </a:lnTo>
                      <a:lnTo>
                        <a:pt x="25" y="186"/>
                      </a:lnTo>
                      <a:lnTo>
                        <a:pt x="36" y="192"/>
                      </a:lnTo>
                      <a:lnTo>
                        <a:pt x="38" y="199"/>
                      </a:lnTo>
                      <a:lnTo>
                        <a:pt x="42" y="205"/>
                      </a:lnTo>
                      <a:lnTo>
                        <a:pt x="46" y="212"/>
                      </a:lnTo>
                      <a:lnTo>
                        <a:pt x="53" y="227"/>
                      </a:lnTo>
                      <a:lnTo>
                        <a:pt x="59" y="233"/>
                      </a:lnTo>
                      <a:lnTo>
                        <a:pt x="59" y="237"/>
                      </a:lnTo>
                      <a:lnTo>
                        <a:pt x="59" y="244"/>
                      </a:lnTo>
                      <a:lnTo>
                        <a:pt x="66" y="250"/>
                      </a:lnTo>
                      <a:lnTo>
                        <a:pt x="70" y="257"/>
                      </a:lnTo>
                      <a:lnTo>
                        <a:pt x="76" y="257"/>
                      </a:lnTo>
                      <a:lnTo>
                        <a:pt x="74" y="263"/>
                      </a:lnTo>
                      <a:lnTo>
                        <a:pt x="81" y="267"/>
                      </a:lnTo>
                      <a:lnTo>
                        <a:pt x="91" y="267"/>
                      </a:lnTo>
                      <a:lnTo>
                        <a:pt x="96" y="269"/>
                      </a:lnTo>
                      <a:lnTo>
                        <a:pt x="89" y="289"/>
                      </a:lnTo>
                      <a:lnTo>
                        <a:pt x="83" y="304"/>
                      </a:lnTo>
                      <a:lnTo>
                        <a:pt x="81" y="312"/>
                      </a:lnTo>
                      <a:lnTo>
                        <a:pt x="76" y="318"/>
                      </a:lnTo>
                      <a:lnTo>
                        <a:pt x="78" y="325"/>
                      </a:lnTo>
                      <a:lnTo>
                        <a:pt x="74" y="333"/>
                      </a:lnTo>
                      <a:lnTo>
                        <a:pt x="78" y="338"/>
                      </a:lnTo>
                      <a:lnTo>
                        <a:pt x="76" y="353"/>
                      </a:lnTo>
                      <a:lnTo>
                        <a:pt x="68" y="353"/>
                      </a:lnTo>
                      <a:lnTo>
                        <a:pt x="64" y="361"/>
                      </a:lnTo>
                      <a:lnTo>
                        <a:pt x="66" y="368"/>
                      </a:lnTo>
                      <a:lnTo>
                        <a:pt x="61" y="374"/>
                      </a:lnTo>
                      <a:lnTo>
                        <a:pt x="59" y="382"/>
                      </a:lnTo>
                      <a:lnTo>
                        <a:pt x="68" y="383"/>
                      </a:lnTo>
                      <a:lnTo>
                        <a:pt x="74" y="393"/>
                      </a:lnTo>
                      <a:lnTo>
                        <a:pt x="81" y="393"/>
                      </a:lnTo>
                      <a:lnTo>
                        <a:pt x="108" y="378"/>
                      </a:lnTo>
                      <a:lnTo>
                        <a:pt x="109" y="383"/>
                      </a:lnTo>
                      <a:lnTo>
                        <a:pt x="117" y="389"/>
                      </a:lnTo>
                      <a:lnTo>
                        <a:pt x="117" y="404"/>
                      </a:lnTo>
                      <a:lnTo>
                        <a:pt x="119" y="423"/>
                      </a:lnTo>
                      <a:lnTo>
                        <a:pt x="125" y="436"/>
                      </a:lnTo>
                      <a:lnTo>
                        <a:pt x="130" y="442"/>
                      </a:lnTo>
                      <a:lnTo>
                        <a:pt x="132" y="449"/>
                      </a:lnTo>
                      <a:lnTo>
                        <a:pt x="132" y="457"/>
                      </a:lnTo>
                      <a:lnTo>
                        <a:pt x="128" y="466"/>
                      </a:lnTo>
                      <a:lnTo>
                        <a:pt x="130" y="474"/>
                      </a:lnTo>
                      <a:lnTo>
                        <a:pt x="136" y="479"/>
                      </a:lnTo>
                      <a:lnTo>
                        <a:pt x="143" y="477"/>
                      </a:lnTo>
                      <a:lnTo>
                        <a:pt x="151" y="485"/>
                      </a:lnTo>
                      <a:lnTo>
                        <a:pt x="155" y="496"/>
                      </a:lnTo>
                      <a:lnTo>
                        <a:pt x="153" y="504"/>
                      </a:lnTo>
                      <a:lnTo>
                        <a:pt x="156" y="509"/>
                      </a:lnTo>
                      <a:lnTo>
                        <a:pt x="155" y="517"/>
                      </a:lnTo>
                      <a:lnTo>
                        <a:pt x="158" y="524"/>
                      </a:lnTo>
                      <a:lnTo>
                        <a:pt x="166" y="530"/>
                      </a:lnTo>
                      <a:lnTo>
                        <a:pt x="168" y="530"/>
                      </a:lnTo>
                      <a:lnTo>
                        <a:pt x="170" y="523"/>
                      </a:lnTo>
                      <a:lnTo>
                        <a:pt x="177" y="519"/>
                      </a:lnTo>
                      <a:lnTo>
                        <a:pt x="190" y="521"/>
                      </a:lnTo>
                      <a:lnTo>
                        <a:pt x="198" y="524"/>
                      </a:lnTo>
                      <a:lnTo>
                        <a:pt x="203" y="524"/>
                      </a:lnTo>
                      <a:lnTo>
                        <a:pt x="211" y="519"/>
                      </a:lnTo>
                      <a:lnTo>
                        <a:pt x="215" y="517"/>
                      </a:lnTo>
                      <a:lnTo>
                        <a:pt x="230" y="523"/>
                      </a:lnTo>
                      <a:lnTo>
                        <a:pt x="243" y="523"/>
                      </a:lnTo>
                      <a:lnTo>
                        <a:pt x="250" y="526"/>
                      </a:lnTo>
                      <a:lnTo>
                        <a:pt x="256" y="524"/>
                      </a:lnTo>
                      <a:lnTo>
                        <a:pt x="269" y="528"/>
                      </a:lnTo>
                      <a:lnTo>
                        <a:pt x="269" y="523"/>
                      </a:lnTo>
                      <a:lnTo>
                        <a:pt x="281" y="509"/>
                      </a:lnTo>
                      <a:lnTo>
                        <a:pt x="288" y="511"/>
                      </a:lnTo>
                      <a:lnTo>
                        <a:pt x="292" y="524"/>
                      </a:lnTo>
                      <a:lnTo>
                        <a:pt x="296" y="532"/>
                      </a:lnTo>
                      <a:lnTo>
                        <a:pt x="303" y="538"/>
                      </a:lnTo>
                      <a:lnTo>
                        <a:pt x="311" y="491"/>
                      </a:lnTo>
                      <a:lnTo>
                        <a:pt x="316" y="485"/>
                      </a:lnTo>
                      <a:lnTo>
                        <a:pt x="455" y="506"/>
                      </a:lnTo>
                      <a:lnTo>
                        <a:pt x="591" y="521"/>
                      </a:lnTo>
                      <a:lnTo>
                        <a:pt x="739" y="536"/>
                      </a:lnTo>
                      <a:lnTo>
                        <a:pt x="841" y="543"/>
                      </a:lnTo>
                      <a:lnTo>
                        <a:pt x="844" y="536"/>
                      </a:lnTo>
                      <a:lnTo>
                        <a:pt x="850" y="442"/>
                      </a:lnTo>
                      <a:lnTo>
                        <a:pt x="873" y="120"/>
                      </a:lnTo>
                      <a:lnTo>
                        <a:pt x="873" y="117"/>
                      </a:lnTo>
                      <a:lnTo>
                        <a:pt x="822" y="113"/>
                      </a:lnTo>
                      <a:lnTo>
                        <a:pt x="683" y="101"/>
                      </a:lnTo>
                      <a:lnTo>
                        <a:pt x="572" y="88"/>
                      </a:lnTo>
                      <a:lnTo>
                        <a:pt x="469" y="75"/>
                      </a:lnTo>
                      <a:lnTo>
                        <a:pt x="307" y="53"/>
                      </a:lnTo>
                      <a:lnTo>
                        <a:pt x="125" y="21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26">
                  <a:extLst>
                    <a:ext uri="{FF2B5EF4-FFF2-40B4-BE49-F238E27FC236}">
                      <a16:creationId xmlns:a16="http://schemas.microsoft.com/office/drawing/2014/main" id="{1BDDD82F-B244-407F-A557-74B565078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796" y="1896657"/>
                  <a:ext cx="568728" cy="426428"/>
                </a:xfrm>
                <a:custGeom>
                  <a:avLst/>
                  <a:gdLst>
                    <a:gd name="T0" fmla="*/ 159 w 592"/>
                    <a:gd name="T1" fmla="*/ 449 h 489"/>
                    <a:gd name="T2" fmla="*/ 236 w 592"/>
                    <a:gd name="T3" fmla="*/ 459 h 489"/>
                    <a:gd name="T4" fmla="*/ 366 w 592"/>
                    <a:gd name="T5" fmla="*/ 472 h 489"/>
                    <a:gd name="T6" fmla="*/ 436 w 592"/>
                    <a:gd name="T7" fmla="*/ 479 h 489"/>
                    <a:gd name="T8" fmla="*/ 562 w 592"/>
                    <a:gd name="T9" fmla="*/ 489 h 489"/>
                    <a:gd name="T10" fmla="*/ 577 w 592"/>
                    <a:gd name="T11" fmla="*/ 273 h 489"/>
                    <a:gd name="T12" fmla="*/ 592 w 592"/>
                    <a:gd name="T13" fmla="*/ 58 h 489"/>
                    <a:gd name="T14" fmla="*/ 490 w 592"/>
                    <a:gd name="T15" fmla="*/ 51 h 489"/>
                    <a:gd name="T16" fmla="*/ 342 w 592"/>
                    <a:gd name="T17" fmla="*/ 36 h 489"/>
                    <a:gd name="T18" fmla="*/ 206 w 592"/>
                    <a:gd name="T19" fmla="*/ 21 h 489"/>
                    <a:gd name="T20" fmla="*/ 67 w 592"/>
                    <a:gd name="T21" fmla="*/ 0 h 489"/>
                    <a:gd name="T22" fmla="*/ 62 w 592"/>
                    <a:gd name="T23" fmla="*/ 6 h 489"/>
                    <a:gd name="T24" fmla="*/ 54 w 592"/>
                    <a:gd name="T25" fmla="*/ 53 h 489"/>
                    <a:gd name="T26" fmla="*/ 15 w 592"/>
                    <a:gd name="T27" fmla="*/ 320 h 489"/>
                    <a:gd name="T28" fmla="*/ 0 w 592"/>
                    <a:gd name="T29" fmla="*/ 427 h 489"/>
                    <a:gd name="T30" fmla="*/ 159 w 592"/>
                    <a:gd name="T31" fmla="*/ 449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489">
                      <a:moveTo>
                        <a:pt x="159" y="449"/>
                      </a:moveTo>
                      <a:lnTo>
                        <a:pt x="236" y="459"/>
                      </a:lnTo>
                      <a:lnTo>
                        <a:pt x="366" y="472"/>
                      </a:lnTo>
                      <a:lnTo>
                        <a:pt x="436" y="479"/>
                      </a:lnTo>
                      <a:lnTo>
                        <a:pt x="562" y="489"/>
                      </a:lnTo>
                      <a:lnTo>
                        <a:pt x="577" y="273"/>
                      </a:lnTo>
                      <a:lnTo>
                        <a:pt x="592" y="58"/>
                      </a:lnTo>
                      <a:lnTo>
                        <a:pt x="490" y="51"/>
                      </a:lnTo>
                      <a:lnTo>
                        <a:pt x="342" y="36"/>
                      </a:lnTo>
                      <a:lnTo>
                        <a:pt x="206" y="21"/>
                      </a:lnTo>
                      <a:lnTo>
                        <a:pt x="67" y="0"/>
                      </a:lnTo>
                      <a:lnTo>
                        <a:pt x="62" y="6"/>
                      </a:lnTo>
                      <a:lnTo>
                        <a:pt x="54" y="53"/>
                      </a:lnTo>
                      <a:lnTo>
                        <a:pt x="15" y="320"/>
                      </a:lnTo>
                      <a:lnTo>
                        <a:pt x="0" y="427"/>
                      </a:lnTo>
                      <a:lnTo>
                        <a:pt x="159" y="44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27">
                  <a:extLst>
                    <a:ext uri="{FF2B5EF4-FFF2-40B4-BE49-F238E27FC236}">
                      <a16:creationId xmlns:a16="http://schemas.microsoft.com/office/drawing/2014/main" id="{3B7309C1-C3FE-4FA6-AA01-964AEAC909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696" y="2664053"/>
                  <a:ext cx="564886" cy="536305"/>
                </a:xfrm>
                <a:custGeom>
                  <a:avLst/>
                  <a:gdLst>
                    <a:gd name="T0" fmla="*/ 227 w 588"/>
                    <a:gd name="T1" fmla="*/ 577 h 615"/>
                    <a:gd name="T2" fmla="*/ 223 w 588"/>
                    <a:gd name="T3" fmla="*/ 564 h 615"/>
                    <a:gd name="T4" fmla="*/ 223 w 588"/>
                    <a:gd name="T5" fmla="*/ 560 h 615"/>
                    <a:gd name="T6" fmla="*/ 293 w 588"/>
                    <a:gd name="T7" fmla="*/ 568 h 615"/>
                    <a:gd name="T8" fmla="*/ 381 w 588"/>
                    <a:gd name="T9" fmla="*/ 575 h 615"/>
                    <a:gd name="T10" fmla="*/ 460 w 588"/>
                    <a:gd name="T11" fmla="*/ 581 h 615"/>
                    <a:gd name="T12" fmla="*/ 539 w 588"/>
                    <a:gd name="T13" fmla="*/ 586 h 615"/>
                    <a:gd name="T14" fmla="*/ 543 w 588"/>
                    <a:gd name="T15" fmla="*/ 586 h 615"/>
                    <a:gd name="T16" fmla="*/ 549 w 588"/>
                    <a:gd name="T17" fmla="*/ 579 h 615"/>
                    <a:gd name="T18" fmla="*/ 556 w 588"/>
                    <a:gd name="T19" fmla="*/ 468 h 615"/>
                    <a:gd name="T20" fmla="*/ 566 w 588"/>
                    <a:gd name="T21" fmla="*/ 370 h 615"/>
                    <a:gd name="T22" fmla="*/ 581 w 588"/>
                    <a:gd name="T23" fmla="*/ 109 h 615"/>
                    <a:gd name="T24" fmla="*/ 583 w 588"/>
                    <a:gd name="T25" fmla="*/ 103 h 615"/>
                    <a:gd name="T26" fmla="*/ 586 w 588"/>
                    <a:gd name="T27" fmla="*/ 101 h 615"/>
                    <a:gd name="T28" fmla="*/ 588 w 588"/>
                    <a:gd name="T29" fmla="*/ 47 h 615"/>
                    <a:gd name="T30" fmla="*/ 494 w 588"/>
                    <a:gd name="T31" fmla="*/ 41 h 615"/>
                    <a:gd name="T32" fmla="*/ 342 w 588"/>
                    <a:gd name="T33" fmla="*/ 28 h 615"/>
                    <a:gd name="T34" fmla="*/ 218 w 588"/>
                    <a:gd name="T35" fmla="*/ 15 h 615"/>
                    <a:gd name="T36" fmla="*/ 77 w 588"/>
                    <a:gd name="T37" fmla="*/ 0 h 615"/>
                    <a:gd name="T38" fmla="*/ 2 w 588"/>
                    <a:gd name="T39" fmla="*/ 603 h 615"/>
                    <a:gd name="T40" fmla="*/ 0 w 588"/>
                    <a:gd name="T41" fmla="*/ 607 h 615"/>
                    <a:gd name="T42" fmla="*/ 71 w 588"/>
                    <a:gd name="T43" fmla="*/ 615 h 615"/>
                    <a:gd name="T44" fmla="*/ 77 w 588"/>
                    <a:gd name="T45" fmla="*/ 613 h 615"/>
                    <a:gd name="T46" fmla="*/ 81 w 588"/>
                    <a:gd name="T47" fmla="*/ 577 h 615"/>
                    <a:gd name="T48" fmla="*/ 84 w 588"/>
                    <a:gd name="T49" fmla="*/ 568 h 615"/>
                    <a:gd name="T50" fmla="*/ 231 w 588"/>
                    <a:gd name="T51" fmla="*/ 584 h 615"/>
                    <a:gd name="T52" fmla="*/ 233 w 588"/>
                    <a:gd name="T53" fmla="*/ 584 h 615"/>
                    <a:gd name="T54" fmla="*/ 233 w 588"/>
                    <a:gd name="T55" fmla="*/ 581 h 615"/>
                    <a:gd name="T56" fmla="*/ 227 w 588"/>
                    <a:gd name="T57" fmla="*/ 577 h 6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88" h="615">
                      <a:moveTo>
                        <a:pt x="227" y="577"/>
                      </a:moveTo>
                      <a:lnTo>
                        <a:pt x="223" y="564"/>
                      </a:lnTo>
                      <a:lnTo>
                        <a:pt x="223" y="560"/>
                      </a:lnTo>
                      <a:lnTo>
                        <a:pt x="293" y="568"/>
                      </a:lnTo>
                      <a:lnTo>
                        <a:pt x="381" y="575"/>
                      </a:lnTo>
                      <a:lnTo>
                        <a:pt x="460" y="581"/>
                      </a:lnTo>
                      <a:lnTo>
                        <a:pt x="539" y="586"/>
                      </a:lnTo>
                      <a:lnTo>
                        <a:pt x="543" y="586"/>
                      </a:lnTo>
                      <a:lnTo>
                        <a:pt x="549" y="579"/>
                      </a:lnTo>
                      <a:lnTo>
                        <a:pt x="556" y="468"/>
                      </a:lnTo>
                      <a:lnTo>
                        <a:pt x="566" y="370"/>
                      </a:lnTo>
                      <a:lnTo>
                        <a:pt x="581" y="109"/>
                      </a:lnTo>
                      <a:lnTo>
                        <a:pt x="583" y="103"/>
                      </a:lnTo>
                      <a:lnTo>
                        <a:pt x="586" y="101"/>
                      </a:lnTo>
                      <a:lnTo>
                        <a:pt x="588" y="47"/>
                      </a:lnTo>
                      <a:lnTo>
                        <a:pt x="494" y="41"/>
                      </a:lnTo>
                      <a:lnTo>
                        <a:pt x="342" y="28"/>
                      </a:lnTo>
                      <a:lnTo>
                        <a:pt x="218" y="15"/>
                      </a:lnTo>
                      <a:lnTo>
                        <a:pt x="77" y="0"/>
                      </a:lnTo>
                      <a:lnTo>
                        <a:pt x="2" y="603"/>
                      </a:lnTo>
                      <a:lnTo>
                        <a:pt x="0" y="607"/>
                      </a:lnTo>
                      <a:lnTo>
                        <a:pt x="71" y="615"/>
                      </a:lnTo>
                      <a:lnTo>
                        <a:pt x="77" y="613"/>
                      </a:lnTo>
                      <a:lnTo>
                        <a:pt x="81" y="577"/>
                      </a:lnTo>
                      <a:lnTo>
                        <a:pt x="84" y="568"/>
                      </a:lnTo>
                      <a:lnTo>
                        <a:pt x="231" y="584"/>
                      </a:lnTo>
                      <a:lnTo>
                        <a:pt x="233" y="584"/>
                      </a:lnTo>
                      <a:lnTo>
                        <a:pt x="233" y="581"/>
                      </a:lnTo>
                      <a:lnTo>
                        <a:pt x="227" y="5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28">
                  <a:extLst>
                    <a:ext uri="{FF2B5EF4-FFF2-40B4-BE49-F238E27FC236}">
                      <a16:creationId xmlns:a16="http://schemas.microsoft.com/office/drawing/2014/main" id="{32038790-3A62-4C00-AB8A-96CB7DB37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3669" y="2288203"/>
                  <a:ext cx="591785" cy="421196"/>
                </a:xfrm>
                <a:custGeom>
                  <a:avLst/>
                  <a:gdLst>
                    <a:gd name="T0" fmla="*/ 611 w 616"/>
                    <a:gd name="T1" fmla="*/ 158 h 483"/>
                    <a:gd name="T2" fmla="*/ 616 w 616"/>
                    <a:gd name="T3" fmla="*/ 53 h 483"/>
                    <a:gd name="T4" fmla="*/ 609 w 616"/>
                    <a:gd name="T5" fmla="*/ 49 h 483"/>
                    <a:gd name="T6" fmla="*/ 530 w 616"/>
                    <a:gd name="T7" fmla="*/ 45 h 483"/>
                    <a:gd name="T8" fmla="*/ 457 w 616"/>
                    <a:gd name="T9" fmla="*/ 40 h 483"/>
                    <a:gd name="T10" fmla="*/ 331 w 616"/>
                    <a:gd name="T11" fmla="*/ 30 h 483"/>
                    <a:gd name="T12" fmla="*/ 261 w 616"/>
                    <a:gd name="T13" fmla="*/ 23 h 483"/>
                    <a:gd name="T14" fmla="*/ 131 w 616"/>
                    <a:gd name="T15" fmla="*/ 10 h 483"/>
                    <a:gd name="T16" fmla="*/ 54 w 616"/>
                    <a:gd name="T17" fmla="*/ 0 h 483"/>
                    <a:gd name="T18" fmla="*/ 0 w 616"/>
                    <a:gd name="T19" fmla="*/ 431 h 483"/>
                    <a:gd name="T20" fmla="*/ 141 w 616"/>
                    <a:gd name="T21" fmla="*/ 446 h 483"/>
                    <a:gd name="T22" fmla="*/ 265 w 616"/>
                    <a:gd name="T23" fmla="*/ 459 h 483"/>
                    <a:gd name="T24" fmla="*/ 417 w 616"/>
                    <a:gd name="T25" fmla="*/ 472 h 483"/>
                    <a:gd name="T26" fmla="*/ 511 w 616"/>
                    <a:gd name="T27" fmla="*/ 478 h 483"/>
                    <a:gd name="T28" fmla="*/ 596 w 616"/>
                    <a:gd name="T29" fmla="*/ 483 h 483"/>
                    <a:gd name="T30" fmla="*/ 611 w 616"/>
                    <a:gd name="T31" fmla="*/ 158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16" h="483">
                      <a:moveTo>
                        <a:pt x="611" y="158"/>
                      </a:moveTo>
                      <a:lnTo>
                        <a:pt x="616" y="53"/>
                      </a:lnTo>
                      <a:lnTo>
                        <a:pt x="609" y="49"/>
                      </a:lnTo>
                      <a:lnTo>
                        <a:pt x="530" y="45"/>
                      </a:lnTo>
                      <a:lnTo>
                        <a:pt x="457" y="40"/>
                      </a:lnTo>
                      <a:lnTo>
                        <a:pt x="331" y="30"/>
                      </a:lnTo>
                      <a:lnTo>
                        <a:pt x="261" y="23"/>
                      </a:lnTo>
                      <a:lnTo>
                        <a:pt x="131" y="10"/>
                      </a:lnTo>
                      <a:lnTo>
                        <a:pt x="54" y="0"/>
                      </a:lnTo>
                      <a:lnTo>
                        <a:pt x="0" y="431"/>
                      </a:lnTo>
                      <a:lnTo>
                        <a:pt x="141" y="446"/>
                      </a:lnTo>
                      <a:lnTo>
                        <a:pt x="265" y="459"/>
                      </a:lnTo>
                      <a:lnTo>
                        <a:pt x="417" y="472"/>
                      </a:lnTo>
                      <a:lnTo>
                        <a:pt x="511" y="478"/>
                      </a:lnTo>
                      <a:lnTo>
                        <a:pt x="596" y="483"/>
                      </a:lnTo>
                      <a:lnTo>
                        <a:pt x="611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29">
                  <a:extLst>
                    <a:ext uri="{FF2B5EF4-FFF2-40B4-BE49-F238E27FC236}">
                      <a16:creationId xmlns:a16="http://schemas.microsoft.com/office/drawing/2014/main" id="{A6648444-8913-4D14-98CF-576951C6C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704" y="2134724"/>
                  <a:ext cx="675365" cy="300854"/>
                </a:xfrm>
                <a:custGeom>
                  <a:avLst/>
                  <a:gdLst>
                    <a:gd name="T0" fmla="*/ 565 w 703"/>
                    <a:gd name="T1" fmla="*/ 345 h 345"/>
                    <a:gd name="T2" fmla="*/ 695 w 703"/>
                    <a:gd name="T3" fmla="*/ 338 h 345"/>
                    <a:gd name="T4" fmla="*/ 690 w 703"/>
                    <a:gd name="T5" fmla="*/ 325 h 345"/>
                    <a:gd name="T6" fmla="*/ 682 w 703"/>
                    <a:gd name="T7" fmla="*/ 314 h 345"/>
                    <a:gd name="T8" fmla="*/ 671 w 703"/>
                    <a:gd name="T9" fmla="*/ 293 h 345"/>
                    <a:gd name="T10" fmla="*/ 665 w 703"/>
                    <a:gd name="T11" fmla="*/ 280 h 345"/>
                    <a:gd name="T12" fmla="*/ 656 w 703"/>
                    <a:gd name="T13" fmla="*/ 268 h 345"/>
                    <a:gd name="T14" fmla="*/ 656 w 703"/>
                    <a:gd name="T15" fmla="*/ 233 h 345"/>
                    <a:gd name="T16" fmla="*/ 658 w 703"/>
                    <a:gd name="T17" fmla="*/ 216 h 345"/>
                    <a:gd name="T18" fmla="*/ 654 w 703"/>
                    <a:gd name="T19" fmla="*/ 201 h 345"/>
                    <a:gd name="T20" fmla="*/ 652 w 703"/>
                    <a:gd name="T21" fmla="*/ 188 h 345"/>
                    <a:gd name="T22" fmla="*/ 644 w 703"/>
                    <a:gd name="T23" fmla="*/ 176 h 345"/>
                    <a:gd name="T24" fmla="*/ 639 w 703"/>
                    <a:gd name="T25" fmla="*/ 174 h 345"/>
                    <a:gd name="T26" fmla="*/ 637 w 703"/>
                    <a:gd name="T27" fmla="*/ 159 h 345"/>
                    <a:gd name="T28" fmla="*/ 637 w 703"/>
                    <a:gd name="T29" fmla="*/ 146 h 345"/>
                    <a:gd name="T30" fmla="*/ 633 w 703"/>
                    <a:gd name="T31" fmla="*/ 133 h 345"/>
                    <a:gd name="T32" fmla="*/ 624 w 703"/>
                    <a:gd name="T33" fmla="*/ 114 h 345"/>
                    <a:gd name="T34" fmla="*/ 618 w 703"/>
                    <a:gd name="T35" fmla="*/ 101 h 345"/>
                    <a:gd name="T36" fmla="*/ 612 w 703"/>
                    <a:gd name="T37" fmla="*/ 86 h 345"/>
                    <a:gd name="T38" fmla="*/ 612 w 703"/>
                    <a:gd name="T39" fmla="*/ 75 h 345"/>
                    <a:gd name="T40" fmla="*/ 599 w 703"/>
                    <a:gd name="T41" fmla="*/ 71 h 345"/>
                    <a:gd name="T42" fmla="*/ 590 w 703"/>
                    <a:gd name="T43" fmla="*/ 58 h 345"/>
                    <a:gd name="T44" fmla="*/ 575 w 703"/>
                    <a:gd name="T45" fmla="*/ 48 h 345"/>
                    <a:gd name="T46" fmla="*/ 567 w 703"/>
                    <a:gd name="T47" fmla="*/ 47 h 345"/>
                    <a:gd name="T48" fmla="*/ 554 w 703"/>
                    <a:gd name="T49" fmla="*/ 43 h 345"/>
                    <a:gd name="T50" fmla="*/ 513 w 703"/>
                    <a:gd name="T51" fmla="*/ 37 h 345"/>
                    <a:gd name="T52" fmla="*/ 492 w 703"/>
                    <a:gd name="T53" fmla="*/ 41 h 345"/>
                    <a:gd name="T54" fmla="*/ 456 w 703"/>
                    <a:gd name="T55" fmla="*/ 28 h 345"/>
                    <a:gd name="T56" fmla="*/ 361 w 703"/>
                    <a:gd name="T57" fmla="*/ 18 h 345"/>
                    <a:gd name="T58" fmla="*/ 96 w 703"/>
                    <a:gd name="T59" fmla="*/ 5 h 345"/>
                    <a:gd name="T60" fmla="*/ 0 w 703"/>
                    <a:gd name="T61" fmla="*/ 216 h 345"/>
                    <a:gd name="T62" fmla="*/ 152 w 703"/>
                    <a:gd name="T63" fmla="*/ 225 h 345"/>
                    <a:gd name="T64" fmla="*/ 154 w 703"/>
                    <a:gd name="T65" fmla="*/ 334 h 345"/>
                    <a:gd name="T66" fmla="*/ 460 w 703"/>
                    <a:gd name="T67" fmla="*/ 344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03" h="345">
                      <a:moveTo>
                        <a:pt x="460" y="344"/>
                      </a:moveTo>
                      <a:lnTo>
                        <a:pt x="565" y="345"/>
                      </a:lnTo>
                      <a:lnTo>
                        <a:pt x="703" y="344"/>
                      </a:lnTo>
                      <a:lnTo>
                        <a:pt x="695" y="338"/>
                      </a:lnTo>
                      <a:lnTo>
                        <a:pt x="695" y="330"/>
                      </a:lnTo>
                      <a:lnTo>
                        <a:pt x="690" y="325"/>
                      </a:lnTo>
                      <a:lnTo>
                        <a:pt x="688" y="317"/>
                      </a:lnTo>
                      <a:lnTo>
                        <a:pt x="682" y="314"/>
                      </a:lnTo>
                      <a:lnTo>
                        <a:pt x="676" y="306"/>
                      </a:lnTo>
                      <a:lnTo>
                        <a:pt x="671" y="293"/>
                      </a:lnTo>
                      <a:lnTo>
                        <a:pt x="665" y="285"/>
                      </a:lnTo>
                      <a:lnTo>
                        <a:pt x="665" y="280"/>
                      </a:lnTo>
                      <a:lnTo>
                        <a:pt x="663" y="272"/>
                      </a:lnTo>
                      <a:lnTo>
                        <a:pt x="656" y="268"/>
                      </a:lnTo>
                      <a:lnTo>
                        <a:pt x="659" y="248"/>
                      </a:lnTo>
                      <a:lnTo>
                        <a:pt x="656" y="233"/>
                      </a:lnTo>
                      <a:lnTo>
                        <a:pt x="656" y="223"/>
                      </a:lnTo>
                      <a:lnTo>
                        <a:pt x="658" y="216"/>
                      </a:lnTo>
                      <a:lnTo>
                        <a:pt x="652" y="210"/>
                      </a:lnTo>
                      <a:lnTo>
                        <a:pt x="654" y="201"/>
                      </a:lnTo>
                      <a:lnTo>
                        <a:pt x="650" y="195"/>
                      </a:lnTo>
                      <a:lnTo>
                        <a:pt x="652" y="188"/>
                      </a:lnTo>
                      <a:lnTo>
                        <a:pt x="644" y="184"/>
                      </a:lnTo>
                      <a:lnTo>
                        <a:pt x="644" y="176"/>
                      </a:lnTo>
                      <a:lnTo>
                        <a:pt x="639" y="176"/>
                      </a:lnTo>
                      <a:lnTo>
                        <a:pt x="639" y="174"/>
                      </a:lnTo>
                      <a:lnTo>
                        <a:pt x="637" y="167"/>
                      </a:lnTo>
                      <a:lnTo>
                        <a:pt x="637" y="159"/>
                      </a:lnTo>
                      <a:lnTo>
                        <a:pt x="639" y="154"/>
                      </a:lnTo>
                      <a:lnTo>
                        <a:pt x="637" y="146"/>
                      </a:lnTo>
                      <a:lnTo>
                        <a:pt x="633" y="141"/>
                      </a:lnTo>
                      <a:lnTo>
                        <a:pt x="633" y="133"/>
                      </a:lnTo>
                      <a:lnTo>
                        <a:pt x="624" y="122"/>
                      </a:lnTo>
                      <a:lnTo>
                        <a:pt x="624" y="114"/>
                      </a:lnTo>
                      <a:lnTo>
                        <a:pt x="616" y="107"/>
                      </a:lnTo>
                      <a:lnTo>
                        <a:pt x="618" y="101"/>
                      </a:lnTo>
                      <a:lnTo>
                        <a:pt x="616" y="94"/>
                      </a:lnTo>
                      <a:lnTo>
                        <a:pt x="612" y="86"/>
                      </a:lnTo>
                      <a:lnTo>
                        <a:pt x="612" y="82"/>
                      </a:lnTo>
                      <a:lnTo>
                        <a:pt x="612" y="75"/>
                      </a:lnTo>
                      <a:lnTo>
                        <a:pt x="605" y="73"/>
                      </a:lnTo>
                      <a:lnTo>
                        <a:pt x="599" y="71"/>
                      </a:lnTo>
                      <a:lnTo>
                        <a:pt x="592" y="65"/>
                      </a:lnTo>
                      <a:lnTo>
                        <a:pt x="590" y="58"/>
                      </a:lnTo>
                      <a:lnTo>
                        <a:pt x="582" y="54"/>
                      </a:lnTo>
                      <a:lnTo>
                        <a:pt x="575" y="48"/>
                      </a:lnTo>
                      <a:lnTo>
                        <a:pt x="569" y="48"/>
                      </a:lnTo>
                      <a:lnTo>
                        <a:pt x="567" y="47"/>
                      </a:lnTo>
                      <a:lnTo>
                        <a:pt x="560" y="43"/>
                      </a:lnTo>
                      <a:lnTo>
                        <a:pt x="554" y="43"/>
                      </a:lnTo>
                      <a:lnTo>
                        <a:pt x="543" y="33"/>
                      </a:lnTo>
                      <a:lnTo>
                        <a:pt x="513" y="37"/>
                      </a:lnTo>
                      <a:lnTo>
                        <a:pt x="498" y="35"/>
                      </a:lnTo>
                      <a:lnTo>
                        <a:pt x="492" y="41"/>
                      </a:lnTo>
                      <a:lnTo>
                        <a:pt x="487" y="43"/>
                      </a:lnTo>
                      <a:lnTo>
                        <a:pt x="456" y="28"/>
                      </a:lnTo>
                      <a:lnTo>
                        <a:pt x="447" y="18"/>
                      </a:lnTo>
                      <a:lnTo>
                        <a:pt x="361" y="18"/>
                      </a:lnTo>
                      <a:lnTo>
                        <a:pt x="231" y="13"/>
                      </a:lnTo>
                      <a:lnTo>
                        <a:pt x="96" y="5"/>
                      </a:lnTo>
                      <a:lnTo>
                        <a:pt x="15" y="0"/>
                      </a:lnTo>
                      <a:lnTo>
                        <a:pt x="0" y="216"/>
                      </a:lnTo>
                      <a:lnTo>
                        <a:pt x="73" y="221"/>
                      </a:lnTo>
                      <a:lnTo>
                        <a:pt x="152" y="225"/>
                      </a:lnTo>
                      <a:lnTo>
                        <a:pt x="159" y="229"/>
                      </a:lnTo>
                      <a:lnTo>
                        <a:pt x="154" y="334"/>
                      </a:lnTo>
                      <a:lnTo>
                        <a:pt x="259" y="340"/>
                      </a:lnTo>
                      <a:lnTo>
                        <a:pt x="460" y="3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30">
                  <a:extLst>
                    <a:ext uri="{FF2B5EF4-FFF2-40B4-BE49-F238E27FC236}">
                      <a16:creationId xmlns:a16="http://schemas.microsoft.com/office/drawing/2014/main" id="{68BD0C1B-A3EB-4837-B13E-D3F737399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7115" y="1859159"/>
                  <a:ext cx="568728" cy="339224"/>
                </a:xfrm>
                <a:custGeom>
                  <a:avLst/>
                  <a:gdLst>
                    <a:gd name="T0" fmla="*/ 81 w 592"/>
                    <a:gd name="T1" fmla="*/ 321 h 389"/>
                    <a:gd name="T2" fmla="*/ 216 w 592"/>
                    <a:gd name="T3" fmla="*/ 329 h 389"/>
                    <a:gd name="T4" fmla="*/ 346 w 592"/>
                    <a:gd name="T5" fmla="*/ 334 h 389"/>
                    <a:gd name="T6" fmla="*/ 432 w 592"/>
                    <a:gd name="T7" fmla="*/ 334 h 389"/>
                    <a:gd name="T8" fmla="*/ 441 w 592"/>
                    <a:gd name="T9" fmla="*/ 344 h 389"/>
                    <a:gd name="T10" fmla="*/ 472 w 592"/>
                    <a:gd name="T11" fmla="*/ 359 h 389"/>
                    <a:gd name="T12" fmla="*/ 477 w 592"/>
                    <a:gd name="T13" fmla="*/ 357 h 389"/>
                    <a:gd name="T14" fmla="*/ 483 w 592"/>
                    <a:gd name="T15" fmla="*/ 351 h 389"/>
                    <a:gd name="T16" fmla="*/ 498 w 592"/>
                    <a:gd name="T17" fmla="*/ 353 h 389"/>
                    <a:gd name="T18" fmla="*/ 528 w 592"/>
                    <a:gd name="T19" fmla="*/ 349 h 389"/>
                    <a:gd name="T20" fmla="*/ 539 w 592"/>
                    <a:gd name="T21" fmla="*/ 359 h 389"/>
                    <a:gd name="T22" fmla="*/ 545 w 592"/>
                    <a:gd name="T23" fmla="*/ 359 h 389"/>
                    <a:gd name="T24" fmla="*/ 552 w 592"/>
                    <a:gd name="T25" fmla="*/ 363 h 389"/>
                    <a:gd name="T26" fmla="*/ 554 w 592"/>
                    <a:gd name="T27" fmla="*/ 364 h 389"/>
                    <a:gd name="T28" fmla="*/ 560 w 592"/>
                    <a:gd name="T29" fmla="*/ 364 h 389"/>
                    <a:gd name="T30" fmla="*/ 567 w 592"/>
                    <a:gd name="T31" fmla="*/ 370 h 389"/>
                    <a:gd name="T32" fmla="*/ 575 w 592"/>
                    <a:gd name="T33" fmla="*/ 374 h 389"/>
                    <a:gd name="T34" fmla="*/ 577 w 592"/>
                    <a:gd name="T35" fmla="*/ 381 h 389"/>
                    <a:gd name="T36" fmla="*/ 584 w 592"/>
                    <a:gd name="T37" fmla="*/ 387 h 389"/>
                    <a:gd name="T38" fmla="*/ 590 w 592"/>
                    <a:gd name="T39" fmla="*/ 389 h 389"/>
                    <a:gd name="T40" fmla="*/ 588 w 592"/>
                    <a:gd name="T41" fmla="*/ 374 h 389"/>
                    <a:gd name="T42" fmla="*/ 581 w 592"/>
                    <a:gd name="T43" fmla="*/ 368 h 389"/>
                    <a:gd name="T44" fmla="*/ 579 w 592"/>
                    <a:gd name="T45" fmla="*/ 361 h 389"/>
                    <a:gd name="T46" fmla="*/ 582 w 592"/>
                    <a:gd name="T47" fmla="*/ 355 h 389"/>
                    <a:gd name="T48" fmla="*/ 584 w 592"/>
                    <a:gd name="T49" fmla="*/ 353 h 389"/>
                    <a:gd name="T50" fmla="*/ 588 w 592"/>
                    <a:gd name="T51" fmla="*/ 340 h 389"/>
                    <a:gd name="T52" fmla="*/ 588 w 592"/>
                    <a:gd name="T53" fmla="*/ 332 h 389"/>
                    <a:gd name="T54" fmla="*/ 592 w 592"/>
                    <a:gd name="T55" fmla="*/ 325 h 389"/>
                    <a:gd name="T56" fmla="*/ 592 w 592"/>
                    <a:gd name="T57" fmla="*/ 319 h 389"/>
                    <a:gd name="T58" fmla="*/ 584 w 592"/>
                    <a:gd name="T59" fmla="*/ 312 h 389"/>
                    <a:gd name="T60" fmla="*/ 582 w 592"/>
                    <a:gd name="T61" fmla="*/ 306 h 389"/>
                    <a:gd name="T62" fmla="*/ 586 w 592"/>
                    <a:gd name="T63" fmla="*/ 304 h 389"/>
                    <a:gd name="T64" fmla="*/ 586 w 592"/>
                    <a:gd name="T65" fmla="*/ 297 h 389"/>
                    <a:gd name="T66" fmla="*/ 582 w 592"/>
                    <a:gd name="T67" fmla="*/ 289 h 389"/>
                    <a:gd name="T68" fmla="*/ 581 w 592"/>
                    <a:gd name="T69" fmla="*/ 282 h 389"/>
                    <a:gd name="T70" fmla="*/ 592 w 592"/>
                    <a:gd name="T71" fmla="*/ 282 h 389"/>
                    <a:gd name="T72" fmla="*/ 592 w 592"/>
                    <a:gd name="T73" fmla="*/ 88 h 389"/>
                    <a:gd name="T74" fmla="*/ 586 w 592"/>
                    <a:gd name="T75" fmla="*/ 82 h 389"/>
                    <a:gd name="T76" fmla="*/ 581 w 592"/>
                    <a:gd name="T77" fmla="*/ 79 h 389"/>
                    <a:gd name="T78" fmla="*/ 573 w 592"/>
                    <a:gd name="T79" fmla="*/ 77 h 389"/>
                    <a:gd name="T80" fmla="*/ 566 w 592"/>
                    <a:gd name="T81" fmla="*/ 64 h 389"/>
                    <a:gd name="T82" fmla="*/ 560 w 592"/>
                    <a:gd name="T83" fmla="*/ 56 h 389"/>
                    <a:gd name="T84" fmla="*/ 562 w 592"/>
                    <a:gd name="T85" fmla="*/ 52 h 389"/>
                    <a:gd name="T86" fmla="*/ 569 w 592"/>
                    <a:gd name="T87" fmla="*/ 45 h 389"/>
                    <a:gd name="T88" fmla="*/ 575 w 592"/>
                    <a:gd name="T89" fmla="*/ 41 h 389"/>
                    <a:gd name="T90" fmla="*/ 579 w 592"/>
                    <a:gd name="T91" fmla="*/ 34 h 389"/>
                    <a:gd name="T92" fmla="*/ 582 w 592"/>
                    <a:gd name="T93" fmla="*/ 20 h 389"/>
                    <a:gd name="T94" fmla="*/ 443 w 592"/>
                    <a:gd name="T95" fmla="*/ 19 h 389"/>
                    <a:gd name="T96" fmla="*/ 306 w 592"/>
                    <a:gd name="T97" fmla="*/ 17 h 389"/>
                    <a:gd name="T98" fmla="*/ 158 w 592"/>
                    <a:gd name="T99" fmla="*/ 9 h 389"/>
                    <a:gd name="T100" fmla="*/ 24 w 592"/>
                    <a:gd name="T101" fmla="*/ 0 h 389"/>
                    <a:gd name="T102" fmla="*/ 18 w 592"/>
                    <a:gd name="T103" fmla="*/ 94 h 389"/>
                    <a:gd name="T104" fmla="*/ 15 w 592"/>
                    <a:gd name="T105" fmla="*/ 101 h 389"/>
                    <a:gd name="T106" fmla="*/ 0 w 592"/>
                    <a:gd name="T107" fmla="*/ 316 h 389"/>
                    <a:gd name="T108" fmla="*/ 81 w 592"/>
                    <a:gd name="T109" fmla="*/ 321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92" h="389">
                      <a:moveTo>
                        <a:pt x="81" y="321"/>
                      </a:moveTo>
                      <a:lnTo>
                        <a:pt x="216" y="329"/>
                      </a:lnTo>
                      <a:lnTo>
                        <a:pt x="346" y="334"/>
                      </a:lnTo>
                      <a:lnTo>
                        <a:pt x="432" y="334"/>
                      </a:lnTo>
                      <a:lnTo>
                        <a:pt x="441" y="344"/>
                      </a:lnTo>
                      <a:lnTo>
                        <a:pt x="472" y="359"/>
                      </a:lnTo>
                      <a:lnTo>
                        <a:pt x="477" y="357"/>
                      </a:lnTo>
                      <a:lnTo>
                        <a:pt x="483" y="351"/>
                      </a:lnTo>
                      <a:lnTo>
                        <a:pt x="498" y="353"/>
                      </a:lnTo>
                      <a:lnTo>
                        <a:pt x="528" y="349"/>
                      </a:lnTo>
                      <a:lnTo>
                        <a:pt x="539" y="359"/>
                      </a:lnTo>
                      <a:lnTo>
                        <a:pt x="545" y="359"/>
                      </a:lnTo>
                      <a:lnTo>
                        <a:pt x="552" y="363"/>
                      </a:lnTo>
                      <a:lnTo>
                        <a:pt x="554" y="364"/>
                      </a:lnTo>
                      <a:lnTo>
                        <a:pt x="560" y="364"/>
                      </a:lnTo>
                      <a:lnTo>
                        <a:pt x="567" y="370"/>
                      </a:lnTo>
                      <a:lnTo>
                        <a:pt x="575" y="374"/>
                      </a:lnTo>
                      <a:lnTo>
                        <a:pt x="577" y="381"/>
                      </a:lnTo>
                      <a:lnTo>
                        <a:pt x="584" y="387"/>
                      </a:lnTo>
                      <a:lnTo>
                        <a:pt x="590" y="389"/>
                      </a:lnTo>
                      <a:lnTo>
                        <a:pt x="588" y="374"/>
                      </a:lnTo>
                      <a:lnTo>
                        <a:pt x="581" y="368"/>
                      </a:lnTo>
                      <a:lnTo>
                        <a:pt x="579" y="361"/>
                      </a:lnTo>
                      <a:lnTo>
                        <a:pt x="582" y="355"/>
                      </a:lnTo>
                      <a:lnTo>
                        <a:pt x="584" y="353"/>
                      </a:lnTo>
                      <a:lnTo>
                        <a:pt x="588" y="340"/>
                      </a:lnTo>
                      <a:lnTo>
                        <a:pt x="588" y="332"/>
                      </a:lnTo>
                      <a:lnTo>
                        <a:pt x="592" y="325"/>
                      </a:lnTo>
                      <a:lnTo>
                        <a:pt x="592" y="319"/>
                      </a:lnTo>
                      <a:lnTo>
                        <a:pt x="584" y="312"/>
                      </a:lnTo>
                      <a:lnTo>
                        <a:pt x="582" y="306"/>
                      </a:lnTo>
                      <a:lnTo>
                        <a:pt x="586" y="304"/>
                      </a:lnTo>
                      <a:lnTo>
                        <a:pt x="586" y="297"/>
                      </a:lnTo>
                      <a:lnTo>
                        <a:pt x="582" y="289"/>
                      </a:lnTo>
                      <a:lnTo>
                        <a:pt x="581" y="282"/>
                      </a:lnTo>
                      <a:lnTo>
                        <a:pt x="592" y="282"/>
                      </a:lnTo>
                      <a:lnTo>
                        <a:pt x="592" y="88"/>
                      </a:lnTo>
                      <a:lnTo>
                        <a:pt x="586" y="82"/>
                      </a:lnTo>
                      <a:lnTo>
                        <a:pt x="581" y="79"/>
                      </a:lnTo>
                      <a:lnTo>
                        <a:pt x="573" y="77"/>
                      </a:lnTo>
                      <a:lnTo>
                        <a:pt x="566" y="64"/>
                      </a:lnTo>
                      <a:lnTo>
                        <a:pt x="560" y="56"/>
                      </a:lnTo>
                      <a:lnTo>
                        <a:pt x="562" y="52"/>
                      </a:lnTo>
                      <a:lnTo>
                        <a:pt x="569" y="45"/>
                      </a:lnTo>
                      <a:lnTo>
                        <a:pt x="575" y="41"/>
                      </a:lnTo>
                      <a:lnTo>
                        <a:pt x="579" y="34"/>
                      </a:lnTo>
                      <a:lnTo>
                        <a:pt x="582" y="20"/>
                      </a:lnTo>
                      <a:lnTo>
                        <a:pt x="443" y="19"/>
                      </a:lnTo>
                      <a:lnTo>
                        <a:pt x="306" y="17"/>
                      </a:lnTo>
                      <a:lnTo>
                        <a:pt x="158" y="9"/>
                      </a:lnTo>
                      <a:lnTo>
                        <a:pt x="24" y="0"/>
                      </a:lnTo>
                      <a:lnTo>
                        <a:pt x="18" y="94"/>
                      </a:lnTo>
                      <a:lnTo>
                        <a:pt x="15" y="101"/>
                      </a:lnTo>
                      <a:lnTo>
                        <a:pt x="0" y="316"/>
                      </a:lnTo>
                      <a:lnTo>
                        <a:pt x="81" y="32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31">
                  <a:extLst>
                    <a:ext uri="{FF2B5EF4-FFF2-40B4-BE49-F238E27FC236}">
                      <a16:creationId xmlns:a16="http://schemas.microsoft.com/office/drawing/2014/main" id="{E7EEB9D0-E308-4DBF-B14C-6731C673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0171" y="1575746"/>
                  <a:ext cx="536065" cy="300854"/>
                </a:xfrm>
                <a:custGeom>
                  <a:avLst/>
                  <a:gdLst>
                    <a:gd name="T0" fmla="*/ 0 w 558"/>
                    <a:gd name="T1" fmla="*/ 325 h 345"/>
                    <a:gd name="T2" fmla="*/ 134 w 558"/>
                    <a:gd name="T3" fmla="*/ 334 h 345"/>
                    <a:gd name="T4" fmla="*/ 282 w 558"/>
                    <a:gd name="T5" fmla="*/ 342 h 345"/>
                    <a:gd name="T6" fmla="*/ 419 w 558"/>
                    <a:gd name="T7" fmla="*/ 344 h 345"/>
                    <a:gd name="T8" fmla="*/ 558 w 558"/>
                    <a:gd name="T9" fmla="*/ 345 h 345"/>
                    <a:gd name="T10" fmla="*/ 558 w 558"/>
                    <a:gd name="T11" fmla="*/ 338 h 345"/>
                    <a:gd name="T12" fmla="*/ 558 w 558"/>
                    <a:gd name="T13" fmla="*/ 330 h 345"/>
                    <a:gd name="T14" fmla="*/ 557 w 558"/>
                    <a:gd name="T15" fmla="*/ 317 h 345"/>
                    <a:gd name="T16" fmla="*/ 557 w 558"/>
                    <a:gd name="T17" fmla="*/ 310 h 345"/>
                    <a:gd name="T18" fmla="*/ 555 w 558"/>
                    <a:gd name="T19" fmla="*/ 302 h 345"/>
                    <a:gd name="T20" fmla="*/ 547 w 558"/>
                    <a:gd name="T21" fmla="*/ 291 h 345"/>
                    <a:gd name="T22" fmla="*/ 545 w 558"/>
                    <a:gd name="T23" fmla="*/ 285 h 345"/>
                    <a:gd name="T24" fmla="*/ 545 w 558"/>
                    <a:gd name="T25" fmla="*/ 278 h 345"/>
                    <a:gd name="T26" fmla="*/ 542 w 558"/>
                    <a:gd name="T27" fmla="*/ 272 h 345"/>
                    <a:gd name="T28" fmla="*/ 542 w 558"/>
                    <a:gd name="T29" fmla="*/ 246 h 345"/>
                    <a:gd name="T30" fmla="*/ 543 w 558"/>
                    <a:gd name="T31" fmla="*/ 238 h 345"/>
                    <a:gd name="T32" fmla="*/ 540 w 558"/>
                    <a:gd name="T33" fmla="*/ 231 h 345"/>
                    <a:gd name="T34" fmla="*/ 540 w 558"/>
                    <a:gd name="T35" fmla="*/ 221 h 345"/>
                    <a:gd name="T36" fmla="*/ 538 w 558"/>
                    <a:gd name="T37" fmla="*/ 206 h 345"/>
                    <a:gd name="T38" fmla="*/ 538 w 558"/>
                    <a:gd name="T39" fmla="*/ 193 h 345"/>
                    <a:gd name="T40" fmla="*/ 536 w 558"/>
                    <a:gd name="T41" fmla="*/ 186 h 345"/>
                    <a:gd name="T42" fmla="*/ 536 w 558"/>
                    <a:gd name="T43" fmla="*/ 180 h 345"/>
                    <a:gd name="T44" fmla="*/ 536 w 558"/>
                    <a:gd name="T45" fmla="*/ 172 h 345"/>
                    <a:gd name="T46" fmla="*/ 534 w 558"/>
                    <a:gd name="T47" fmla="*/ 157 h 345"/>
                    <a:gd name="T48" fmla="*/ 525 w 558"/>
                    <a:gd name="T49" fmla="*/ 137 h 345"/>
                    <a:gd name="T50" fmla="*/ 525 w 558"/>
                    <a:gd name="T51" fmla="*/ 133 h 345"/>
                    <a:gd name="T52" fmla="*/ 517 w 558"/>
                    <a:gd name="T53" fmla="*/ 110 h 345"/>
                    <a:gd name="T54" fmla="*/ 517 w 558"/>
                    <a:gd name="T55" fmla="*/ 103 h 345"/>
                    <a:gd name="T56" fmla="*/ 517 w 558"/>
                    <a:gd name="T57" fmla="*/ 90 h 345"/>
                    <a:gd name="T58" fmla="*/ 515 w 558"/>
                    <a:gd name="T59" fmla="*/ 86 h 345"/>
                    <a:gd name="T60" fmla="*/ 517 w 558"/>
                    <a:gd name="T61" fmla="*/ 80 h 345"/>
                    <a:gd name="T62" fmla="*/ 515 w 558"/>
                    <a:gd name="T63" fmla="*/ 67 h 345"/>
                    <a:gd name="T64" fmla="*/ 519 w 558"/>
                    <a:gd name="T65" fmla="*/ 54 h 345"/>
                    <a:gd name="T66" fmla="*/ 517 w 558"/>
                    <a:gd name="T67" fmla="*/ 46 h 345"/>
                    <a:gd name="T68" fmla="*/ 511 w 558"/>
                    <a:gd name="T69" fmla="*/ 28 h 345"/>
                    <a:gd name="T70" fmla="*/ 510 w 558"/>
                    <a:gd name="T71" fmla="*/ 22 h 345"/>
                    <a:gd name="T72" fmla="*/ 510 w 558"/>
                    <a:gd name="T73" fmla="*/ 22 h 345"/>
                    <a:gd name="T74" fmla="*/ 510 w 558"/>
                    <a:gd name="T75" fmla="*/ 18 h 345"/>
                    <a:gd name="T76" fmla="*/ 448 w 558"/>
                    <a:gd name="T77" fmla="*/ 18 h 345"/>
                    <a:gd name="T78" fmla="*/ 303 w 558"/>
                    <a:gd name="T79" fmla="*/ 15 h 345"/>
                    <a:gd name="T80" fmla="*/ 135 w 558"/>
                    <a:gd name="T81" fmla="*/ 7 h 345"/>
                    <a:gd name="T82" fmla="*/ 23 w 558"/>
                    <a:gd name="T83" fmla="*/ 0 h 345"/>
                    <a:gd name="T84" fmla="*/ 23 w 558"/>
                    <a:gd name="T85" fmla="*/ 3 h 345"/>
                    <a:gd name="T86" fmla="*/ 0 w 558"/>
                    <a:gd name="T87" fmla="*/ 32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58" h="345">
                      <a:moveTo>
                        <a:pt x="0" y="325"/>
                      </a:moveTo>
                      <a:lnTo>
                        <a:pt x="134" y="334"/>
                      </a:lnTo>
                      <a:lnTo>
                        <a:pt x="282" y="342"/>
                      </a:lnTo>
                      <a:lnTo>
                        <a:pt x="419" y="344"/>
                      </a:lnTo>
                      <a:lnTo>
                        <a:pt x="558" y="345"/>
                      </a:lnTo>
                      <a:lnTo>
                        <a:pt x="558" y="338"/>
                      </a:lnTo>
                      <a:lnTo>
                        <a:pt x="558" y="330"/>
                      </a:lnTo>
                      <a:lnTo>
                        <a:pt x="557" y="317"/>
                      </a:lnTo>
                      <a:lnTo>
                        <a:pt x="557" y="310"/>
                      </a:lnTo>
                      <a:lnTo>
                        <a:pt x="555" y="302"/>
                      </a:lnTo>
                      <a:lnTo>
                        <a:pt x="547" y="291"/>
                      </a:lnTo>
                      <a:lnTo>
                        <a:pt x="545" y="285"/>
                      </a:lnTo>
                      <a:lnTo>
                        <a:pt x="545" y="278"/>
                      </a:lnTo>
                      <a:lnTo>
                        <a:pt x="542" y="272"/>
                      </a:lnTo>
                      <a:lnTo>
                        <a:pt x="542" y="246"/>
                      </a:lnTo>
                      <a:lnTo>
                        <a:pt x="543" y="238"/>
                      </a:lnTo>
                      <a:lnTo>
                        <a:pt x="540" y="231"/>
                      </a:lnTo>
                      <a:lnTo>
                        <a:pt x="540" y="221"/>
                      </a:lnTo>
                      <a:lnTo>
                        <a:pt x="538" y="206"/>
                      </a:lnTo>
                      <a:lnTo>
                        <a:pt x="538" y="193"/>
                      </a:lnTo>
                      <a:lnTo>
                        <a:pt x="536" y="186"/>
                      </a:lnTo>
                      <a:lnTo>
                        <a:pt x="536" y="180"/>
                      </a:lnTo>
                      <a:lnTo>
                        <a:pt x="536" y="172"/>
                      </a:lnTo>
                      <a:lnTo>
                        <a:pt x="534" y="157"/>
                      </a:lnTo>
                      <a:lnTo>
                        <a:pt x="525" y="137"/>
                      </a:lnTo>
                      <a:lnTo>
                        <a:pt x="525" y="133"/>
                      </a:lnTo>
                      <a:lnTo>
                        <a:pt x="517" y="110"/>
                      </a:lnTo>
                      <a:lnTo>
                        <a:pt x="517" y="103"/>
                      </a:lnTo>
                      <a:lnTo>
                        <a:pt x="517" y="90"/>
                      </a:lnTo>
                      <a:lnTo>
                        <a:pt x="515" y="86"/>
                      </a:lnTo>
                      <a:lnTo>
                        <a:pt x="517" y="80"/>
                      </a:lnTo>
                      <a:lnTo>
                        <a:pt x="515" y="67"/>
                      </a:lnTo>
                      <a:lnTo>
                        <a:pt x="519" y="54"/>
                      </a:lnTo>
                      <a:lnTo>
                        <a:pt x="517" y="46"/>
                      </a:lnTo>
                      <a:lnTo>
                        <a:pt x="511" y="28"/>
                      </a:lnTo>
                      <a:lnTo>
                        <a:pt x="510" y="22"/>
                      </a:lnTo>
                      <a:lnTo>
                        <a:pt x="510" y="22"/>
                      </a:lnTo>
                      <a:lnTo>
                        <a:pt x="510" y="18"/>
                      </a:lnTo>
                      <a:lnTo>
                        <a:pt x="448" y="18"/>
                      </a:lnTo>
                      <a:lnTo>
                        <a:pt x="303" y="15"/>
                      </a:lnTo>
                      <a:lnTo>
                        <a:pt x="135" y="7"/>
                      </a:lnTo>
                      <a:lnTo>
                        <a:pt x="23" y="0"/>
                      </a:lnTo>
                      <a:lnTo>
                        <a:pt x="23" y="3"/>
                      </a:lnTo>
                      <a:lnTo>
                        <a:pt x="0" y="3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32">
                  <a:extLst>
                    <a:ext uri="{FF2B5EF4-FFF2-40B4-BE49-F238E27FC236}">
                      <a16:creationId xmlns:a16="http://schemas.microsoft.com/office/drawing/2014/main" id="{1847C287-63E0-42E1-9957-C81134417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2660" y="2705039"/>
                  <a:ext cx="708028" cy="327887"/>
                </a:xfrm>
                <a:custGeom>
                  <a:avLst/>
                  <a:gdLst>
                    <a:gd name="T0" fmla="*/ 716 w 737"/>
                    <a:gd name="T1" fmla="*/ 67 h 376"/>
                    <a:gd name="T2" fmla="*/ 609 w 737"/>
                    <a:gd name="T3" fmla="*/ 15 h 376"/>
                    <a:gd name="T4" fmla="*/ 222 w 737"/>
                    <a:gd name="T5" fmla="*/ 11 h 376"/>
                    <a:gd name="T6" fmla="*/ 2 w 737"/>
                    <a:gd name="T7" fmla="*/ 0 h 376"/>
                    <a:gd name="T8" fmla="*/ 117 w 737"/>
                    <a:gd name="T9" fmla="*/ 60 h 376"/>
                    <a:gd name="T10" fmla="*/ 241 w 737"/>
                    <a:gd name="T11" fmla="*/ 66 h 376"/>
                    <a:gd name="T12" fmla="*/ 256 w 737"/>
                    <a:gd name="T13" fmla="*/ 69 h 376"/>
                    <a:gd name="T14" fmla="*/ 250 w 737"/>
                    <a:gd name="T15" fmla="*/ 274 h 376"/>
                    <a:gd name="T16" fmla="*/ 263 w 737"/>
                    <a:gd name="T17" fmla="*/ 280 h 376"/>
                    <a:gd name="T18" fmla="*/ 282 w 737"/>
                    <a:gd name="T19" fmla="*/ 297 h 376"/>
                    <a:gd name="T20" fmla="*/ 295 w 737"/>
                    <a:gd name="T21" fmla="*/ 297 h 376"/>
                    <a:gd name="T22" fmla="*/ 307 w 737"/>
                    <a:gd name="T23" fmla="*/ 287 h 376"/>
                    <a:gd name="T24" fmla="*/ 314 w 737"/>
                    <a:gd name="T25" fmla="*/ 295 h 376"/>
                    <a:gd name="T26" fmla="*/ 320 w 737"/>
                    <a:gd name="T27" fmla="*/ 308 h 376"/>
                    <a:gd name="T28" fmla="*/ 329 w 737"/>
                    <a:gd name="T29" fmla="*/ 316 h 376"/>
                    <a:gd name="T30" fmla="*/ 339 w 737"/>
                    <a:gd name="T31" fmla="*/ 316 h 376"/>
                    <a:gd name="T32" fmla="*/ 359 w 737"/>
                    <a:gd name="T33" fmla="*/ 325 h 376"/>
                    <a:gd name="T34" fmla="*/ 372 w 737"/>
                    <a:gd name="T35" fmla="*/ 323 h 376"/>
                    <a:gd name="T36" fmla="*/ 382 w 737"/>
                    <a:gd name="T37" fmla="*/ 333 h 376"/>
                    <a:gd name="T38" fmla="*/ 395 w 737"/>
                    <a:gd name="T39" fmla="*/ 325 h 376"/>
                    <a:gd name="T40" fmla="*/ 418 w 737"/>
                    <a:gd name="T41" fmla="*/ 325 h 376"/>
                    <a:gd name="T42" fmla="*/ 421 w 737"/>
                    <a:gd name="T43" fmla="*/ 340 h 376"/>
                    <a:gd name="T44" fmla="*/ 429 w 737"/>
                    <a:gd name="T45" fmla="*/ 346 h 376"/>
                    <a:gd name="T46" fmla="*/ 436 w 737"/>
                    <a:gd name="T47" fmla="*/ 355 h 376"/>
                    <a:gd name="T48" fmla="*/ 453 w 737"/>
                    <a:gd name="T49" fmla="*/ 342 h 376"/>
                    <a:gd name="T50" fmla="*/ 463 w 737"/>
                    <a:gd name="T51" fmla="*/ 351 h 376"/>
                    <a:gd name="T52" fmla="*/ 472 w 737"/>
                    <a:gd name="T53" fmla="*/ 359 h 376"/>
                    <a:gd name="T54" fmla="*/ 491 w 737"/>
                    <a:gd name="T55" fmla="*/ 355 h 376"/>
                    <a:gd name="T56" fmla="*/ 495 w 737"/>
                    <a:gd name="T57" fmla="*/ 361 h 376"/>
                    <a:gd name="T58" fmla="*/ 498 w 737"/>
                    <a:gd name="T59" fmla="*/ 370 h 376"/>
                    <a:gd name="T60" fmla="*/ 506 w 737"/>
                    <a:gd name="T61" fmla="*/ 357 h 376"/>
                    <a:gd name="T62" fmla="*/ 515 w 737"/>
                    <a:gd name="T63" fmla="*/ 348 h 376"/>
                    <a:gd name="T64" fmla="*/ 523 w 737"/>
                    <a:gd name="T65" fmla="*/ 348 h 376"/>
                    <a:gd name="T66" fmla="*/ 536 w 737"/>
                    <a:gd name="T67" fmla="*/ 357 h 376"/>
                    <a:gd name="T68" fmla="*/ 549 w 737"/>
                    <a:gd name="T69" fmla="*/ 353 h 376"/>
                    <a:gd name="T70" fmla="*/ 560 w 737"/>
                    <a:gd name="T71" fmla="*/ 364 h 376"/>
                    <a:gd name="T72" fmla="*/ 574 w 737"/>
                    <a:gd name="T73" fmla="*/ 372 h 376"/>
                    <a:gd name="T74" fmla="*/ 585 w 737"/>
                    <a:gd name="T75" fmla="*/ 366 h 376"/>
                    <a:gd name="T76" fmla="*/ 600 w 737"/>
                    <a:gd name="T77" fmla="*/ 357 h 376"/>
                    <a:gd name="T78" fmla="*/ 613 w 737"/>
                    <a:gd name="T79" fmla="*/ 357 h 376"/>
                    <a:gd name="T80" fmla="*/ 626 w 737"/>
                    <a:gd name="T81" fmla="*/ 351 h 376"/>
                    <a:gd name="T82" fmla="*/ 647 w 737"/>
                    <a:gd name="T83" fmla="*/ 353 h 376"/>
                    <a:gd name="T84" fmla="*/ 658 w 737"/>
                    <a:gd name="T85" fmla="*/ 355 h 376"/>
                    <a:gd name="T86" fmla="*/ 668 w 737"/>
                    <a:gd name="T87" fmla="*/ 346 h 376"/>
                    <a:gd name="T88" fmla="*/ 690 w 737"/>
                    <a:gd name="T89" fmla="*/ 355 h 376"/>
                    <a:gd name="T90" fmla="*/ 711 w 737"/>
                    <a:gd name="T91" fmla="*/ 368 h 376"/>
                    <a:gd name="T92" fmla="*/ 737 w 737"/>
                    <a:gd name="T93" fmla="*/ 376 h 376"/>
                    <a:gd name="T94" fmla="*/ 732 w 737"/>
                    <a:gd name="T95" fmla="*/ 158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37" h="376">
                      <a:moveTo>
                        <a:pt x="732" y="158"/>
                      </a:moveTo>
                      <a:lnTo>
                        <a:pt x="716" y="67"/>
                      </a:lnTo>
                      <a:lnTo>
                        <a:pt x="715" y="13"/>
                      </a:lnTo>
                      <a:lnTo>
                        <a:pt x="609" y="15"/>
                      </a:lnTo>
                      <a:lnTo>
                        <a:pt x="416" y="15"/>
                      </a:lnTo>
                      <a:lnTo>
                        <a:pt x="222" y="11"/>
                      </a:lnTo>
                      <a:lnTo>
                        <a:pt x="87" y="5"/>
                      </a:lnTo>
                      <a:lnTo>
                        <a:pt x="2" y="0"/>
                      </a:lnTo>
                      <a:lnTo>
                        <a:pt x="0" y="54"/>
                      </a:lnTo>
                      <a:lnTo>
                        <a:pt x="117" y="60"/>
                      </a:lnTo>
                      <a:lnTo>
                        <a:pt x="205" y="66"/>
                      </a:lnTo>
                      <a:lnTo>
                        <a:pt x="241" y="66"/>
                      </a:lnTo>
                      <a:lnTo>
                        <a:pt x="248" y="66"/>
                      </a:lnTo>
                      <a:lnTo>
                        <a:pt x="256" y="69"/>
                      </a:lnTo>
                      <a:lnTo>
                        <a:pt x="250" y="263"/>
                      </a:lnTo>
                      <a:lnTo>
                        <a:pt x="250" y="274"/>
                      </a:lnTo>
                      <a:lnTo>
                        <a:pt x="256" y="274"/>
                      </a:lnTo>
                      <a:lnTo>
                        <a:pt x="263" y="280"/>
                      </a:lnTo>
                      <a:lnTo>
                        <a:pt x="275" y="293"/>
                      </a:lnTo>
                      <a:lnTo>
                        <a:pt x="282" y="297"/>
                      </a:lnTo>
                      <a:lnTo>
                        <a:pt x="288" y="293"/>
                      </a:lnTo>
                      <a:lnTo>
                        <a:pt x="295" y="297"/>
                      </a:lnTo>
                      <a:lnTo>
                        <a:pt x="303" y="295"/>
                      </a:lnTo>
                      <a:lnTo>
                        <a:pt x="307" y="287"/>
                      </a:lnTo>
                      <a:lnTo>
                        <a:pt x="309" y="291"/>
                      </a:lnTo>
                      <a:lnTo>
                        <a:pt x="314" y="295"/>
                      </a:lnTo>
                      <a:lnTo>
                        <a:pt x="320" y="302"/>
                      </a:lnTo>
                      <a:lnTo>
                        <a:pt x="320" y="308"/>
                      </a:lnTo>
                      <a:lnTo>
                        <a:pt x="322" y="316"/>
                      </a:lnTo>
                      <a:lnTo>
                        <a:pt x="329" y="316"/>
                      </a:lnTo>
                      <a:lnTo>
                        <a:pt x="331" y="317"/>
                      </a:lnTo>
                      <a:lnTo>
                        <a:pt x="339" y="316"/>
                      </a:lnTo>
                      <a:lnTo>
                        <a:pt x="346" y="319"/>
                      </a:lnTo>
                      <a:lnTo>
                        <a:pt x="359" y="325"/>
                      </a:lnTo>
                      <a:lnTo>
                        <a:pt x="367" y="323"/>
                      </a:lnTo>
                      <a:lnTo>
                        <a:pt x="372" y="323"/>
                      </a:lnTo>
                      <a:lnTo>
                        <a:pt x="376" y="327"/>
                      </a:lnTo>
                      <a:lnTo>
                        <a:pt x="382" y="333"/>
                      </a:lnTo>
                      <a:lnTo>
                        <a:pt x="389" y="331"/>
                      </a:lnTo>
                      <a:lnTo>
                        <a:pt x="395" y="325"/>
                      </a:lnTo>
                      <a:lnTo>
                        <a:pt x="410" y="327"/>
                      </a:lnTo>
                      <a:lnTo>
                        <a:pt x="418" y="325"/>
                      </a:lnTo>
                      <a:lnTo>
                        <a:pt x="416" y="333"/>
                      </a:lnTo>
                      <a:lnTo>
                        <a:pt x="421" y="340"/>
                      </a:lnTo>
                      <a:lnTo>
                        <a:pt x="427" y="340"/>
                      </a:lnTo>
                      <a:lnTo>
                        <a:pt x="429" y="346"/>
                      </a:lnTo>
                      <a:lnTo>
                        <a:pt x="429" y="355"/>
                      </a:lnTo>
                      <a:lnTo>
                        <a:pt x="436" y="355"/>
                      </a:lnTo>
                      <a:lnTo>
                        <a:pt x="442" y="353"/>
                      </a:lnTo>
                      <a:lnTo>
                        <a:pt x="453" y="342"/>
                      </a:lnTo>
                      <a:lnTo>
                        <a:pt x="461" y="346"/>
                      </a:lnTo>
                      <a:lnTo>
                        <a:pt x="463" y="351"/>
                      </a:lnTo>
                      <a:lnTo>
                        <a:pt x="470" y="351"/>
                      </a:lnTo>
                      <a:lnTo>
                        <a:pt x="472" y="359"/>
                      </a:lnTo>
                      <a:lnTo>
                        <a:pt x="480" y="359"/>
                      </a:lnTo>
                      <a:lnTo>
                        <a:pt x="491" y="355"/>
                      </a:lnTo>
                      <a:lnTo>
                        <a:pt x="497" y="355"/>
                      </a:lnTo>
                      <a:lnTo>
                        <a:pt x="495" y="361"/>
                      </a:lnTo>
                      <a:lnTo>
                        <a:pt x="497" y="368"/>
                      </a:lnTo>
                      <a:lnTo>
                        <a:pt x="498" y="370"/>
                      </a:lnTo>
                      <a:lnTo>
                        <a:pt x="504" y="370"/>
                      </a:lnTo>
                      <a:lnTo>
                        <a:pt x="506" y="357"/>
                      </a:lnTo>
                      <a:lnTo>
                        <a:pt x="513" y="351"/>
                      </a:lnTo>
                      <a:lnTo>
                        <a:pt x="515" y="348"/>
                      </a:lnTo>
                      <a:lnTo>
                        <a:pt x="517" y="346"/>
                      </a:lnTo>
                      <a:lnTo>
                        <a:pt x="523" y="348"/>
                      </a:lnTo>
                      <a:lnTo>
                        <a:pt x="529" y="355"/>
                      </a:lnTo>
                      <a:lnTo>
                        <a:pt x="536" y="357"/>
                      </a:lnTo>
                      <a:lnTo>
                        <a:pt x="542" y="351"/>
                      </a:lnTo>
                      <a:lnTo>
                        <a:pt x="549" y="353"/>
                      </a:lnTo>
                      <a:lnTo>
                        <a:pt x="553" y="361"/>
                      </a:lnTo>
                      <a:lnTo>
                        <a:pt x="560" y="364"/>
                      </a:lnTo>
                      <a:lnTo>
                        <a:pt x="568" y="366"/>
                      </a:lnTo>
                      <a:lnTo>
                        <a:pt x="574" y="372"/>
                      </a:lnTo>
                      <a:lnTo>
                        <a:pt x="577" y="366"/>
                      </a:lnTo>
                      <a:lnTo>
                        <a:pt x="585" y="366"/>
                      </a:lnTo>
                      <a:lnTo>
                        <a:pt x="592" y="357"/>
                      </a:lnTo>
                      <a:lnTo>
                        <a:pt x="600" y="357"/>
                      </a:lnTo>
                      <a:lnTo>
                        <a:pt x="607" y="351"/>
                      </a:lnTo>
                      <a:lnTo>
                        <a:pt x="613" y="357"/>
                      </a:lnTo>
                      <a:lnTo>
                        <a:pt x="621" y="357"/>
                      </a:lnTo>
                      <a:lnTo>
                        <a:pt x="626" y="351"/>
                      </a:lnTo>
                      <a:lnTo>
                        <a:pt x="639" y="346"/>
                      </a:lnTo>
                      <a:lnTo>
                        <a:pt x="647" y="353"/>
                      </a:lnTo>
                      <a:lnTo>
                        <a:pt x="653" y="355"/>
                      </a:lnTo>
                      <a:lnTo>
                        <a:pt x="658" y="355"/>
                      </a:lnTo>
                      <a:lnTo>
                        <a:pt x="664" y="351"/>
                      </a:lnTo>
                      <a:lnTo>
                        <a:pt x="668" y="346"/>
                      </a:lnTo>
                      <a:lnTo>
                        <a:pt x="673" y="346"/>
                      </a:lnTo>
                      <a:lnTo>
                        <a:pt x="690" y="355"/>
                      </a:lnTo>
                      <a:lnTo>
                        <a:pt x="703" y="366"/>
                      </a:lnTo>
                      <a:lnTo>
                        <a:pt x="711" y="368"/>
                      </a:lnTo>
                      <a:lnTo>
                        <a:pt x="716" y="372"/>
                      </a:lnTo>
                      <a:lnTo>
                        <a:pt x="737" y="376"/>
                      </a:lnTo>
                      <a:lnTo>
                        <a:pt x="735" y="188"/>
                      </a:lnTo>
                      <a:lnTo>
                        <a:pt x="732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33">
                  <a:extLst>
                    <a:ext uri="{FF2B5EF4-FFF2-40B4-BE49-F238E27FC236}">
                      <a16:creationId xmlns:a16="http://schemas.microsoft.com/office/drawing/2014/main" id="{824FBC00-C065-43B0-973E-2290A358D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240" y="2425986"/>
                  <a:ext cx="603313" cy="292134"/>
                </a:xfrm>
                <a:custGeom>
                  <a:avLst/>
                  <a:gdLst>
                    <a:gd name="T0" fmla="*/ 616 w 628"/>
                    <a:gd name="T1" fmla="*/ 98 h 335"/>
                    <a:gd name="T2" fmla="*/ 609 w 628"/>
                    <a:gd name="T3" fmla="*/ 96 h 335"/>
                    <a:gd name="T4" fmla="*/ 599 w 628"/>
                    <a:gd name="T5" fmla="*/ 83 h 335"/>
                    <a:gd name="T6" fmla="*/ 599 w 628"/>
                    <a:gd name="T7" fmla="*/ 75 h 335"/>
                    <a:gd name="T8" fmla="*/ 592 w 628"/>
                    <a:gd name="T9" fmla="*/ 72 h 335"/>
                    <a:gd name="T10" fmla="*/ 584 w 628"/>
                    <a:gd name="T11" fmla="*/ 62 h 335"/>
                    <a:gd name="T12" fmla="*/ 582 w 628"/>
                    <a:gd name="T13" fmla="*/ 55 h 335"/>
                    <a:gd name="T14" fmla="*/ 590 w 628"/>
                    <a:gd name="T15" fmla="*/ 43 h 335"/>
                    <a:gd name="T16" fmla="*/ 592 w 628"/>
                    <a:gd name="T17" fmla="*/ 38 h 335"/>
                    <a:gd name="T18" fmla="*/ 599 w 628"/>
                    <a:gd name="T19" fmla="*/ 38 h 335"/>
                    <a:gd name="T20" fmla="*/ 601 w 628"/>
                    <a:gd name="T21" fmla="*/ 36 h 335"/>
                    <a:gd name="T22" fmla="*/ 599 w 628"/>
                    <a:gd name="T23" fmla="*/ 28 h 335"/>
                    <a:gd name="T24" fmla="*/ 594 w 628"/>
                    <a:gd name="T25" fmla="*/ 21 h 335"/>
                    <a:gd name="T26" fmla="*/ 590 w 628"/>
                    <a:gd name="T27" fmla="*/ 19 h 335"/>
                    <a:gd name="T28" fmla="*/ 582 w 628"/>
                    <a:gd name="T29" fmla="*/ 25 h 335"/>
                    <a:gd name="T30" fmla="*/ 564 w 628"/>
                    <a:gd name="T31" fmla="*/ 10 h 335"/>
                    <a:gd name="T32" fmla="*/ 426 w 628"/>
                    <a:gd name="T33" fmla="*/ 11 h 335"/>
                    <a:gd name="T34" fmla="*/ 321 w 628"/>
                    <a:gd name="T35" fmla="*/ 10 h 335"/>
                    <a:gd name="T36" fmla="*/ 120 w 628"/>
                    <a:gd name="T37" fmla="*/ 6 h 335"/>
                    <a:gd name="T38" fmla="*/ 15 w 628"/>
                    <a:gd name="T39" fmla="*/ 0 h 335"/>
                    <a:gd name="T40" fmla="*/ 0 w 628"/>
                    <a:gd name="T41" fmla="*/ 325 h 335"/>
                    <a:gd name="T42" fmla="*/ 135 w 628"/>
                    <a:gd name="T43" fmla="*/ 331 h 335"/>
                    <a:gd name="T44" fmla="*/ 329 w 628"/>
                    <a:gd name="T45" fmla="*/ 335 h 335"/>
                    <a:gd name="T46" fmla="*/ 522 w 628"/>
                    <a:gd name="T47" fmla="*/ 335 h 335"/>
                    <a:gd name="T48" fmla="*/ 628 w 628"/>
                    <a:gd name="T49" fmla="*/ 333 h 335"/>
                    <a:gd name="T50" fmla="*/ 624 w 628"/>
                    <a:gd name="T51" fmla="*/ 104 h 335"/>
                    <a:gd name="T52" fmla="*/ 616 w 628"/>
                    <a:gd name="T53" fmla="*/ 9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28" h="335">
                      <a:moveTo>
                        <a:pt x="616" y="98"/>
                      </a:moveTo>
                      <a:lnTo>
                        <a:pt x="609" y="96"/>
                      </a:lnTo>
                      <a:lnTo>
                        <a:pt x="599" y="83"/>
                      </a:lnTo>
                      <a:lnTo>
                        <a:pt x="599" y="75"/>
                      </a:lnTo>
                      <a:lnTo>
                        <a:pt x="592" y="72"/>
                      </a:lnTo>
                      <a:lnTo>
                        <a:pt x="584" y="62"/>
                      </a:lnTo>
                      <a:lnTo>
                        <a:pt x="582" y="55"/>
                      </a:lnTo>
                      <a:lnTo>
                        <a:pt x="590" y="43"/>
                      </a:lnTo>
                      <a:lnTo>
                        <a:pt x="592" y="38"/>
                      </a:lnTo>
                      <a:lnTo>
                        <a:pt x="599" y="38"/>
                      </a:lnTo>
                      <a:lnTo>
                        <a:pt x="601" y="36"/>
                      </a:lnTo>
                      <a:lnTo>
                        <a:pt x="599" y="28"/>
                      </a:lnTo>
                      <a:lnTo>
                        <a:pt x="594" y="21"/>
                      </a:lnTo>
                      <a:lnTo>
                        <a:pt x="590" y="19"/>
                      </a:lnTo>
                      <a:lnTo>
                        <a:pt x="582" y="25"/>
                      </a:lnTo>
                      <a:lnTo>
                        <a:pt x="564" y="10"/>
                      </a:lnTo>
                      <a:lnTo>
                        <a:pt x="426" y="11"/>
                      </a:lnTo>
                      <a:lnTo>
                        <a:pt x="321" y="10"/>
                      </a:lnTo>
                      <a:lnTo>
                        <a:pt x="120" y="6"/>
                      </a:lnTo>
                      <a:lnTo>
                        <a:pt x="15" y="0"/>
                      </a:lnTo>
                      <a:lnTo>
                        <a:pt x="0" y="325"/>
                      </a:lnTo>
                      <a:lnTo>
                        <a:pt x="135" y="331"/>
                      </a:lnTo>
                      <a:lnTo>
                        <a:pt x="329" y="335"/>
                      </a:lnTo>
                      <a:lnTo>
                        <a:pt x="522" y="335"/>
                      </a:lnTo>
                      <a:lnTo>
                        <a:pt x="628" y="333"/>
                      </a:lnTo>
                      <a:lnTo>
                        <a:pt x="624" y="104"/>
                      </a:lnTo>
                      <a:lnTo>
                        <a:pt x="616" y="9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36">
                  <a:extLst>
                    <a:ext uri="{FF2B5EF4-FFF2-40B4-BE49-F238E27FC236}">
                      <a16:creationId xmlns:a16="http://schemas.microsoft.com/office/drawing/2014/main" id="{6D5B6AEA-2BA4-439A-9F8D-CD52944C2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Freeform 67">
                  <a:extLst>
                    <a:ext uri="{FF2B5EF4-FFF2-40B4-BE49-F238E27FC236}">
                      <a16:creationId xmlns:a16="http://schemas.microsoft.com/office/drawing/2014/main" id="{C3603C97-ED43-4F04-9FA8-58287AC55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0123" y="1555689"/>
                  <a:ext cx="532222" cy="549386"/>
                </a:xfrm>
                <a:custGeom>
                  <a:avLst/>
                  <a:gdLst>
                    <a:gd name="T0" fmla="*/ 7 w 554"/>
                    <a:gd name="T1" fmla="*/ 69 h 630"/>
                    <a:gd name="T2" fmla="*/ 7 w 554"/>
                    <a:gd name="T3" fmla="*/ 103 h 630"/>
                    <a:gd name="T4" fmla="*/ 7 w 554"/>
                    <a:gd name="T5" fmla="*/ 126 h 630"/>
                    <a:gd name="T6" fmla="*/ 15 w 554"/>
                    <a:gd name="T7" fmla="*/ 160 h 630"/>
                    <a:gd name="T8" fmla="*/ 26 w 554"/>
                    <a:gd name="T9" fmla="*/ 203 h 630"/>
                    <a:gd name="T10" fmla="*/ 28 w 554"/>
                    <a:gd name="T11" fmla="*/ 229 h 630"/>
                    <a:gd name="T12" fmla="*/ 33 w 554"/>
                    <a:gd name="T13" fmla="*/ 261 h 630"/>
                    <a:gd name="T14" fmla="*/ 35 w 554"/>
                    <a:gd name="T15" fmla="*/ 301 h 630"/>
                    <a:gd name="T16" fmla="*/ 45 w 554"/>
                    <a:gd name="T17" fmla="*/ 325 h 630"/>
                    <a:gd name="T18" fmla="*/ 48 w 554"/>
                    <a:gd name="T19" fmla="*/ 353 h 630"/>
                    <a:gd name="T20" fmla="*/ 45 w 554"/>
                    <a:gd name="T21" fmla="*/ 382 h 630"/>
                    <a:gd name="T22" fmla="*/ 28 w 554"/>
                    <a:gd name="T23" fmla="*/ 400 h 630"/>
                    <a:gd name="T24" fmla="*/ 39 w 554"/>
                    <a:gd name="T25" fmla="*/ 425 h 630"/>
                    <a:gd name="T26" fmla="*/ 58 w 554"/>
                    <a:gd name="T27" fmla="*/ 436 h 630"/>
                    <a:gd name="T28" fmla="*/ 272 w 554"/>
                    <a:gd name="T29" fmla="*/ 626 h 630"/>
                    <a:gd name="T30" fmla="*/ 462 w 554"/>
                    <a:gd name="T31" fmla="*/ 609 h 630"/>
                    <a:gd name="T32" fmla="*/ 458 w 554"/>
                    <a:gd name="T33" fmla="*/ 581 h 630"/>
                    <a:gd name="T34" fmla="*/ 439 w 554"/>
                    <a:gd name="T35" fmla="*/ 562 h 630"/>
                    <a:gd name="T36" fmla="*/ 411 w 554"/>
                    <a:gd name="T37" fmla="*/ 543 h 630"/>
                    <a:gd name="T38" fmla="*/ 383 w 554"/>
                    <a:gd name="T39" fmla="*/ 519 h 630"/>
                    <a:gd name="T40" fmla="*/ 360 w 554"/>
                    <a:gd name="T41" fmla="*/ 506 h 630"/>
                    <a:gd name="T42" fmla="*/ 334 w 554"/>
                    <a:gd name="T43" fmla="*/ 489 h 630"/>
                    <a:gd name="T44" fmla="*/ 334 w 554"/>
                    <a:gd name="T45" fmla="*/ 455 h 630"/>
                    <a:gd name="T46" fmla="*/ 344 w 554"/>
                    <a:gd name="T47" fmla="*/ 415 h 630"/>
                    <a:gd name="T48" fmla="*/ 325 w 554"/>
                    <a:gd name="T49" fmla="*/ 395 h 630"/>
                    <a:gd name="T50" fmla="*/ 334 w 554"/>
                    <a:gd name="T51" fmla="*/ 374 h 630"/>
                    <a:gd name="T52" fmla="*/ 362 w 554"/>
                    <a:gd name="T53" fmla="*/ 351 h 630"/>
                    <a:gd name="T54" fmla="*/ 366 w 554"/>
                    <a:gd name="T55" fmla="*/ 282 h 630"/>
                    <a:gd name="T56" fmla="*/ 376 w 554"/>
                    <a:gd name="T57" fmla="*/ 273 h 630"/>
                    <a:gd name="T58" fmla="*/ 402 w 554"/>
                    <a:gd name="T59" fmla="*/ 248 h 630"/>
                    <a:gd name="T60" fmla="*/ 419 w 554"/>
                    <a:gd name="T61" fmla="*/ 231 h 630"/>
                    <a:gd name="T62" fmla="*/ 471 w 554"/>
                    <a:gd name="T63" fmla="*/ 173 h 630"/>
                    <a:gd name="T64" fmla="*/ 513 w 554"/>
                    <a:gd name="T65" fmla="*/ 152 h 630"/>
                    <a:gd name="T66" fmla="*/ 548 w 554"/>
                    <a:gd name="T67" fmla="*/ 132 h 630"/>
                    <a:gd name="T68" fmla="*/ 532 w 554"/>
                    <a:gd name="T69" fmla="*/ 130 h 630"/>
                    <a:gd name="T70" fmla="*/ 516 w 554"/>
                    <a:gd name="T71" fmla="*/ 116 h 630"/>
                    <a:gd name="T72" fmla="*/ 483 w 554"/>
                    <a:gd name="T73" fmla="*/ 120 h 630"/>
                    <a:gd name="T74" fmla="*/ 466 w 554"/>
                    <a:gd name="T75" fmla="*/ 115 h 630"/>
                    <a:gd name="T76" fmla="*/ 454 w 554"/>
                    <a:gd name="T77" fmla="*/ 109 h 630"/>
                    <a:gd name="T78" fmla="*/ 421 w 554"/>
                    <a:gd name="T79" fmla="*/ 132 h 630"/>
                    <a:gd name="T80" fmla="*/ 398 w 554"/>
                    <a:gd name="T81" fmla="*/ 118 h 630"/>
                    <a:gd name="T82" fmla="*/ 368 w 554"/>
                    <a:gd name="T83" fmla="*/ 101 h 630"/>
                    <a:gd name="T84" fmla="*/ 349 w 554"/>
                    <a:gd name="T85" fmla="*/ 111 h 630"/>
                    <a:gd name="T86" fmla="*/ 338 w 554"/>
                    <a:gd name="T87" fmla="*/ 92 h 630"/>
                    <a:gd name="T88" fmla="*/ 304 w 554"/>
                    <a:gd name="T89" fmla="*/ 75 h 630"/>
                    <a:gd name="T90" fmla="*/ 280 w 554"/>
                    <a:gd name="T91" fmla="*/ 77 h 630"/>
                    <a:gd name="T92" fmla="*/ 270 w 554"/>
                    <a:gd name="T93" fmla="*/ 85 h 630"/>
                    <a:gd name="T94" fmla="*/ 244 w 554"/>
                    <a:gd name="T95" fmla="*/ 79 h 630"/>
                    <a:gd name="T96" fmla="*/ 193 w 554"/>
                    <a:gd name="T97" fmla="*/ 69 h 630"/>
                    <a:gd name="T98" fmla="*/ 182 w 554"/>
                    <a:gd name="T99" fmla="*/ 51 h 630"/>
                    <a:gd name="T100" fmla="*/ 165 w 554"/>
                    <a:gd name="T101" fmla="*/ 4 h 630"/>
                    <a:gd name="T102" fmla="*/ 148 w 554"/>
                    <a:gd name="T103" fmla="*/ 34 h 630"/>
                    <a:gd name="T104" fmla="*/ 0 w 554"/>
                    <a:gd name="T105" fmla="*/ 41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54" h="630">
                      <a:moveTo>
                        <a:pt x="0" y="45"/>
                      </a:moveTo>
                      <a:lnTo>
                        <a:pt x="1" y="51"/>
                      </a:lnTo>
                      <a:lnTo>
                        <a:pt x="7" y="69"/>
                      </a:lnTo>
                      <a:lnTo>
                        <a:pt x="9" y="77"/>
                      </a:lnTo>
                      <a:lnTo>
                        <a:pt x="5" y="90"/>
                      </a:lnTo>
                      <a:lnTo>
                        <a:pt x="7" y="103"/>
                      </a:lnTo>
                      <a:lnTo>
                        <a:pt x="5" y="109"/>
                      </a:lnTo>
                      <a:lnTo>
                        <a:pt x="7" y="113"/>
                      </a:lnTo>
                      <a:lnTo>
                        <a:pt x="7" y="126"/>
                      </a:lnTo>
                      <a:lnTo>
                        <a:pt x="7" y="133"/>
                      </a:lnTo>
                      <a:lnTo>
                        <a:pt x="15" y="156"/>
                      </a:lnTo>
                      <a:lnTo>
                        <a:pt x="15" y="160"/>
                      </a:lnTo>
                      <a:lnTo>
                        <a:pt x="24" y="180"/>
                      </a:lnTo>
                      <a:lnTo>
                        <a:pt x="26" y="195"/>
                      </a:lnTo>
                      <a:lnTo>
                        <a:pt x="26" y="203"/>
                      </a:lnTo>
                      <a:lnTo>
                        <a:pt x="26" y="209"/>
                      </a:lnTo>
                      <a:lnTo>
                        <a:pt x="28" y="216"/>
                      </a:lnTo>
                      <a:lnTo>
                        <a:pt x="28" y="229"/>
                      </a:lnTo>
                      <a:lnTo>
                        <a:pt x="30" y="244"/>
                      </a:lnTo>
                      <a:lnTo>
                        <a:pt x="30" y="254"/>
                      </a:lnTo>
                      <a:lnTo>
                        <a:pt x="33" y="261"/>
                      </a:lnTo>
                      <a:lnTo>
                        <a:pt x="32" y="269"/>
                      </a:lnTo>
                      <a:lnTo>
                        <a:pt x="32" y="295"/>
                      </a:lnTo>
                      <a:lnTo>
                        <a:pt x="35" y="301"/>
                      </a:lnTo>
                      <a:lnTo>
                        <a:pt x="35" y="308"/>
                      </a:lnTo>
                      <a:lnTo>
                        <a:pt x="37" y="314"/>
                      </a:lnTo>
                      <a:lnTo>
                        <a:pt x="45" y="325"/>
                      </a:lnTo>
                      <a:lnTo>
                        <a:pt x="47" y="333"/>
                      </a:lnTo>
                      <a:lnTo>
                        <a:pt x="47" y="340"/>
                      </a:lnTo>
                      <a:lnTo>
                        <a:pt x="48" y="353"/>
                      </a:lnTo>
                      <a:lnTo>
                        <a:pt x="48" y="361"/>
                      </a:lnTo>
                      <a:lnTo>
                        <a:pt x="48" y="368"/>
                      </a:lnTo>
                      <a:lnTo>
                        <a:pt x="45" y="382"/>
                      </a:lnTo>
                      <a:lnTo>
                        <a:pt x="41" y="389"/>
                      </a:lnTo>
                      <a:lnTo>
                        <a:pt x="35" y="393"/>
                      </a:lnTo>
                      <a:lnTo>
                        <a:pt x="28" y="400"/>
                      </a:lnTo>
                      <a:lnTo>
                        <a:pt x="26" y="404"/>
                      </a:lnTo>
                      <a:lnTo>
                        <a:pt x="32" y="412"/>
                      </a:lnTo>
                      <a:lnTo>
                        <a:pt x="39" y="425"/>
                      </a:lnTo>
                      <a:lnTo>
                        <a:pt x="47" y="427"/>
                      </a:lnTo>
                      <a:lnTo>
                        <a:pt x="52" y="430"/>
                      </a:lnTo>
                      <a:lnTo>
                        <a:pt x="58" y="436"/>
                      </a:lnTo>
                      <a:lnTo>
                        <a:pt x="58" y="630"/>
                      </a:lnTo>
                      <a:lnTo>
                        <a:pt x="139" y="630"/>
                      </a:lnTo>
                      <a:lnTo>
                        <a:pt x="272" y="626"/>
                      </a:lnTo>
                      <a:lnTo>
                        <a:pt x="383" y="622"/>
                      </a:lnTo>
                      <a:lnTo>
                        <a:pt x="464" y="617"/>
                      </a:lnTo>
                      <a:lnTo>
                        <a:pt x="462" y="609"/>
                      </a:lnTo>
                      <a:lnTo>
                        <a:pt x="462" y="607"/>
                      </a:lnTo>
                      <a:lnTo>
                        <a:pt x="460" y="600"/>
                      </a:lnTo>
                      <a:lnTo>
                        <a:pt x="458" y="581"/>
                      </a:lnTo>
                      <a:lnTo>
                        <a:pt x="453" y="573"/>
                      </a:lnTo>
                      <a:lnTo>
                        <a:pt x="445" y="566"/>
                      </a:lnTo>
                      <a:lnTo>
                        <a:pt x="439" y="562"/>
                      </a:lnTo>
                      <a:lnTo>
                        <a:pt x="432" y="560"/>
                      </a:lnTo>
                      <a:lnTo>
                        <a:pt x="424" y="556"/>
                      </a:lnTo>
                      <a:lnTo>
                        <a:pt x="411" y="543"/>
                      </a:lnTo>
                      <a:lnTo>
                        <a:pt x="402" y="530"/>
                      </a:lnTo>
                      <a:lnTo>
                        <a:pt x="392" y="523"/>
                      </a:lnTo>
                      <a:lnTo>
                        <a:pt x="383" y="519"/>
                      </a:lnTo>
                      <a:lnTo>
                        <a:pt x="377" y="515"/>
                      </a:lnTo>
                      <a:lnTo>
                        <a:pt x="372" y="508"/>
                      </a:lnTo>
                      <a:lnTo>
                        <a:pt x="360" y="506"/>
                      </a:lnTo>
                      <a:lnTo>
                        <a:pt x="353" y="504"/>
                      </a:lnTo>
                      <a:lnTo>
                        <a:pt x="345" y="496"/>
                      </a:lnTo>
                      <a:lnTo>
                        <a:pt x="334" y="489"/>
                      </a:lnTo>
                      <a:lnTo>
                        <a:pt x="338" y="481"/>
                      </a:lnTo>
                      <a:lnTo>
                        <a:pt x="338" y="470"/>
                      </a:lnTo>
                      <a:lnTo>
                        <a:pt x="334" y="455"/>
                      </a:lnTo>
                      <a:lnTo>
                        <a:pt x="338" y="447"/>
                      </a:lnTo>
                      <a:lnTo>
                        <a:pt x="336" y="434"/>
                      </a:lnTo>
                      <a:lnTo>
                        <a:pt x="344" y="415"/>
                      </a:lnTo>
                      <a:lnTo>
                        <a:pt x="336" y="402"/>
                      </a:lnTo>
                      <a:lnTo>
                        <a:pt x="330" y="402"/>
                      </a:lnTo>
                      <a:lnTo>
                        <a:pt x="325" y="395"/>
                      </a:lnTo>
                      <a:lnTo>
                        <a:pt x="325" y="387"/>
                      </a:lnTo>
                      <a:lnTo>
                        <a:pt x="330" y="382"/>
                      </a:lnTo>
                      <a:lnTo>
                        <a:pt x="334" y="374"/>
                      </a:lnTo>
                      <a:lnTo>
                        <a:pt x="336" y="367"/>
                      </a:lnTo>
                      <a:lnTo>
                        <a:pt x="349" y="357"/>
                      </a:lnTo>
                      <a:lnTo>
                        <a:pt x="362" y="351"/>
                      </a:lnTo>
                      <a:lnTo>
                        <a:pt x="366" y="344"/>
                      </a:lnTo>
                      <a:lnTo>
                        <a:pt x="368" y="336"/>
                      </a:lnTo>
                      <a:lnTo>
                        <a:pt x="366" y="282"/>
                      </a:lnTo>
                      <a:lnTo>
                        <a:pt x="372" y="282"/>
                      </a:lnTo>
                      <a:lnTo>
                        <a:pt x="374" y="274"/>
                      </a:lnTo>
                      <a:lnTo>
                        <a:pt x="376" y="273"/>
                      </a:lnTo>
                      <a:lnTo>
                        <a:pt x="377" y="271"/>
                      </a:lnTo>
                      <a:lnTo>
                        <a:pt x="381" y="265"/>
                      </a:lnTo>
                      <a:lnTo>
                        <a:pt x="402" y="248"/>
                      </a:lnTo>
                      <a:lnTo>
                        <a:pt x="407" y="242"/>
                      </a:lnTo>
                      <a:lnTo>
                        <a:pt x="413" y="237"/>
                      </a:lnTo>
                      <a:lnTo>
                        <a:pt x="419" y="231"/>
                      </a:lnTo>
                      <a:lnTo>
                        <a:pt x="438" y="210"/>
                      </a:lnTo>
                      <a:lnTo>
                        <a:pt x="445" y="199"/>
                      </a:lnTo>
                      <a:lnTo>
                        <a:pt x="471" y="173"/>
                      </a:lnTo>
                      <a:lnTo>
                        <a:pt x="492" y="162"/>
                      </a:lnTo>
                      <a:lnTo>
                        <a:pt x="505" y="156"/>
                      </a:lnTo>
                      <a:lnTo>
                        <a:pt x="513" y="152"/>
                      </a:lnTo>
                      <a:lnTo>
                        <a:pt x="535" y="141"/>
                      </a:lnTo>
                      <a:lnTo>
                        <a:pt x="541" y="137"/>
                      </a:lnTo>
                      <a:lnTo>
                        <a:pt x="548" y="132"/>
                      </a:lnTo>
                      <a:lnTo>
                        <a:pt x="554" y="126"/>
                      </a:lnTo>
                      <a:lnTo>
                        <a:pt x="539" y="126"/>
                      </a:lnTo>
                      <a:lnTo>
                        <a:pt x="532" y="130"/>
                      </a:lnTo>
                      <a:lnTo>
                        <a:pt x="524" y="126"/>
                      </a:lnTo>
                      <a:lnTo>
                        <a:pt x="524" y="124"/>
                      </a:lnTo>
                      <a:lnTo>
                        <a:pt x="516" y="116"/>
                      </a:lnTo>
                      <a:lnTo>
                        <a:pt x="503" y="118"/>
                      </a:lnTo>
                      <a:lnTo>
                        <a:pt x="496" y="120"/>
                      </a:lnTo>
                      <a:lnTo>
                        <a:pt x="483" y="120"/>
                      </a:lnTo>
                      <a:lnTo>
                        <a:pt x="475" y="122"/>
                      </a:lnTo>
                      <a:lnTo>
                        <a:pt x="468" y="122"/>
                      </a:lnTo>
                      <a:lnTo>
                        <a:pt x="466" y="115"/>
                      </a:lnTo>
                      <a:lnTo>
                        <a:pt x="462" y="113"/>
                      </a:lnTo>
                      <a:lnTo>
                        <a:pt x="462" y="109"/>
                      </a:lnTo>
                      <a:lnTo>
                        <a:pt x="454" y="109"/>
                      </a:lnTo>
                      <a:lnTo>
                        <a:pt x="441" y="118"/>
                      </a:lnTo>
                      <a:lnTo>
                        <a:pt x="436" y="126"/>
                      </a:lnTo>
                      <a:lnTo>
                        <a:pt x="421" y="132"/>
                      </a:lnTo>
                      <a:lnTo>
                        <a:pt x="413" y="132"/>
                      </a:lnTo>
                      <a:lnTo>
                        <a:pt x="400" y="124"/>
                      </a:lnTo>
                      <a:lnTo>
                        <a:pt x="398" y="118"/>
                      </a:lnTo>
                      <a:lnTo>
                        <a:pt x="379" y="111"/>
                      </a:lnTo>
                      <a:lnTo>
                        <a:pt x="376" y="103"/>
                      </a:lnTo>
                      <a:lnTo>
                        <a:pt x="368" y="101"/>
                      </a:lnTo>
                      <a:lnTo>
                        <a:pt x="359" y="103"/>
                      </a:lnTo>
                      <a:lnTo>
                        <a:pt x="357" y="113"/>
                      </a:lnTo>
                      <a:lnTo>
                        <a:pt x="349" y="111"/>
                      </a:lnTo>
                      <a:lnTo>
                        <a:pt x="345" y="105"/>
                      </a:lnTo>
                      <a:lnTo>
                        <a:pt x="344" y="100"/>
                      </a:lnTo>
                      <a:lnTo>
                        <a:pt x="338" y="92"/>
                      </a:lnTo>
                      <a:lnTo>
                        <a:pt x="330" y="94"/>
                      </a:lnTo>
                      <a:lnTo>
                        <a:pt x="332" y="86"/>
                      </a:lnTo>
                      <a:lnTo>
                        <a:pt x="304" y="75"/>
                      </a:lnTo>
                      <a:lnTo>
                        <a:pt x="289" y="75"/>
                      </a:lnTo>
                      <a:lnTo>
                        <a:pt x="283" y="75"/>
                      </a:lnTo>
                      <a:lnTo>
                        <a:pt x="280" y="77"/>
                      </a:lnTo>
                      <a:lnTo>
                        <a:pt x="278" y="77"/>
                      </a:lnTo>
                      <a:lnTo>
                        <a:pt x="274" y="79"/>
                      </a:lnTo>
                      <a:lnTo>
                        <a:pt x="270" y="85"/>
                      </a:lnTo>
                      <a:lnTo>
                        <a:pt x="253" y="88"/>
                      </a:lnTo>
                      <a:lnTo>
                        <a:pt x="246" y="85"/>
                      </a:lnTo>
                      <a:lnTo>
                        <a:pt x="244" y="79"/>
                      </a:lnTo>
                      <a:lnTo>
                        <a:pt x="214" y="75"/>
                      </a:lnTo>
                      <a:lnTo>
                        <a:pt x="206" y="69"/>
                      </a:lnTo>
                      <a:lnTo>
                        <a:pt x="193" y="69"/>
                      </a:lnTo>
                      <a:lnTo>
                        <a:pt x="186" y="68"/>
                      </a:lnTo>
                      <a:lnTo>
                        <a:pt x="180" y="62"/>
                      </a:lnTo>
                      <a:lnTo>
                        <a:pt x="182" y="51"/>
                      </a:lnTo>
                      <a:lnTo>
                        <a:pt x="174" y="32"/>
                      </a:lnTo>
                      <a:lnTo>
                        <a:pt x="171" y="9"/>
                      </a:lnTo>
                      <a:lnTo>
                        <a:pt x="165" y="4"/>
                      </a:lnTo>
                      <a:lnTo>
                        <a:pt x="152" y="2"/>
                      </a:lnTo>
                      <a:lnTo>
                        <a:pt x="148" y="0"/>
                      </a:lnTo>
                      <a:lnTo>
                        <a:pt x="148" y="34"/>
                      </a:lnTo>
                      <a:lnTo>
                        <a:pt x="146" y="39"/>
                      </a:lnTo>
                      <a:lnTo>
                        <a:pt x="92" y="41"/>
                      </a:lnTo>
                      <a:lnTo>
                        <a:pt x="0" y="41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68">
                  <a:extLst>
                    <a:ext uri="{FF2B5EF4-FFF2-40B4-BE49-F238E27FC236}">
                      <a16:creationId xmlns:a16="http://schemas.microsoft.com/office/drawing/2014/main" id="{651A45FF-12A2-43F6-AD5F-8655EA95D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3354" y="2093738"/>
                  <a:ext cx="494755" cy="294750"/>
                </a:xfrm>
                <a:custGeom>
                  <a:avLst/>
                  <a:gdLst>
                    <a:gd name="T0" fmla="*/ 7 w 515"/>
                    <a:gd name="T1" fmla="*/ 28 h 338"/>
                    <a:gd name="T2" fmla="*/ 3 w 515"/>
                    <a:gd name="T3" fmla="*/ 37 h 338"/>
                    <a:gd name="T4" fmla="*/ 13 w 515"/>
                    <a:gd name="T5" fmla="*/ 50 h 338"/>
                    <a:gd name="T6" fmla="*/ 9 w 515"/>
                    <a:gd name="T7" fmla="*/ 63 h 338"/>
                    <a:gd name="T8" fmla="*/ 5 w 515"/>
                    <a:gd name="T9" fmla="*/ 84 h 338"/>
                    <a:gd name="T10" fmla="*/ 0 w 515"/>
                    <a:gd name="T11" fmla="*/ 92 h 338"/>
                    <a:gd name="T12" fmla="*/ 9 w 515"/>
                    <a:gd name="T13" fmla="*/ 105 h 338"/>
                    <a:gd name="T14" fmla="*/ 18 w 515"/>
                    <a:gd name="T15" fmla="*/ 122 h 338"/>
                    <a:gd name="T16" fmla="*/ 18 w 515"/>
                    <a:gd name="T17" fmla="*/ 133 h 338"/>
                    <a:gd name="T18" fmla="*/ 24 w 515"/>
                    <a:gd name="T19" fmla="*/ 148 h 338"/>
                    <a:gd name="T20" fmla="*/ 30 w 515"/>
                    <a:gd name="T21" fmla="*/ 161 h 338"/>
                    <a:gd name="T22" fmla="*/ 39 w 515"/>
                    <a:gd name="T23" fmla="*/ 180 h 338"/>
                    <a:gd name="T24" fmla="*/ 43 w 515"/>
                    <a:gd name="T25" fmla="*/ 193 h 338"/>
                    <a:gd name="T26" fmla="*/ 43 w 515"/>
                    <a:gd name="T27" fmla="*/ 206 h 338"/>
                    <a:gd name="T28" fmla="*/ 45 w 515"/>
                    <a:gd name="T29" fmla="*/ 221 h 338"/>
                    <a:gd name="T30" fmla="*/ 50 w 515"/>
                    <a:gd name="T31" fmla="*/ 223 h 338"/>
                    <a:gd name="T32" fmla="*/ 58 w 515"/>
                    <a:gd name="T33" fmla="*/ 235 h 338"/>
                    <a:gd name="T34" fmla="*/ 60 w 515"/>
                    <a:gd name="T35" fmla="*/ 248 h 338"/>
                    <a:gd name="T36" fmla="*/ 64 w 515"/>
                    <a:gd name="T37" fmla="*/ 263 h 338"/>
                    <a:gd name="T38" fmla="*/ 62 w 515"/>
                    <a:gd name="T39" fmla="*/ 280 h 338"/>
                    <a:gd name="T40" fmla="*/ 62 w 515"/>
                    <a:gd name="T41" fmla="*/ 315 h 338"/>
                    <a:gd name="T42" fmla="*/ 71 w 515"/>
                    <a:gd name="T43" fmla="*/ 327 h 338"/>
                    <a:gd name="T44" fmla="*/ 218 w 515"/>
                    <a:gd name="T45" fmla="*/ 325 h 338"/>
                    <a:gd name="T46" fmla="*/ 396 w 515"/>
                    <a:gd name="T47" fmla="*/ 312 h 338"/>
                    <a:gd name="T48" fmla="*/ 413 w 515"/>
                    <a:gd name="T49" fmla="*/ 329 h 338"/>
                    <a:gd name="T50" fmla="*/ 423 w 515"/>
                    <a:gd name="T51" fmla="*/ 338 h 338"/>
                    <a:gd name="T52" fmla="*/ 428 w 515"/>
                    <a:gd name="T53" fmla="*/ 327 h 338"/>
                    <a:gd name="T54" fmla="*/ 428 w 515"/>
                    <a:gd name="T55" fmla="*/ 312 h 338"/>
                    <a:gd name="T56" fmla="*/ 447 w 515"/>
                    <a:gd name="T57" fmla="*/ 297 h 338"/>
                    <a:gd name="T58" fmla="*/ 449 w 515"/>
                    <a:gd name="T59" fmla="*/ 285 h 338"/>
                    <a:gd name="T60" fmla="*/ 456 w 515"/>
                    <a:gd name="T61" fmla="*/ 257 h 338"/>
                    <a:gd name="T62" fmla="*/ 447 w 515"/>
                    <a:gd name="T63" fmla="*/ 231 h 338"/>
                    <a:gd name="T64" fmla="*/ 475 w 515"/>
                    <a:gd name="T65" fmla="*/ 218 h 338"/>
                    <a:gd name="T66" fmla="*/ 496 w 515"/>
                    <a:gd name="T67" fmla="*/ 206 h 338"/>
                    <a:gd name="T68" fmla="*/ 503 w 515"/>
                    <a:gd name="T69" fmla="*/ 188 h 338"/>
                    <a:gd name="T70" fmla="*/ 515 w 515"/>
                    <a:gd name="T71" fmla="*/ 154 h 338"/>
                    <a:gd name="T72" fmla="*/ 505 w 515"/>
                    <a:gd name="T73" fmla="*/ 139 h 338"/>
                    <a:gd name="T74" fmla="*/ 492 w 515"/>
                    <a:gd name="T75" fmla="*/ 129 h 338"/>
                    <a:gd name="T76" fmla="*/ 477 w 515"/>
                    <a:gd name="T77" fmla="*/ 110 h 338"/>
                    <a:gd name="T78" fmla="*/ 471 w 515"/>
                    <a:gd name="T79" fmla="*/ 103 h 338"/>
                    <a:gd name="T80" fmla="*/ 447 w 515"/>
                    <a:gd name="T81" fmla="*/ 86 h 338"/>
                    <a:gd name="T82" fmla="*/ 436 w 515"/>
                    <a:gd name="T83" fmla="*/ 75 h 338"/>
                    <a:gd name="T84" fmla="*/ 430 w 515"/>
                    <a:gd name="T85" fmla="*/ 60 h 338"/>
                    <a:gd name="T86" fmla="*/ 426 w 515"/>
                    <a:gd name="T87" fmla="*/ 37 h 338"/>
                    <a:gd name="T88" fmla="*/ 428 w 515"/>
                    <a:gd name="T89" fmla="*/ 16 h 338"/>
                    <a:gd name="T90" fmla="*/ 421 w 515"/>
                    <a:gd name="T91" fmla="*/ 7 h 338"/>
                    <a:gd name="T92" fmla="*/ 419 w 515"/>
                    <a:gd name="T93" fmla="*/ 0 h 338"/>
                    <a:gd name="T94" fmla="*/ 227 w 515"/>
                    <a:gd name="T95" fmla="*/ 9 h 338"/>
                    <a:gd name="T96" fmla="*/ 13 w 515"/>
                    <a:gd name="T97" fmla="*/ 13 h 338"/>
                    <a:gd name="T98" fmla="*/ 3 w 515"/>
                    <a:gd name="T99" fmla="*/ 20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515" h="338">
                      <a:moveTo>
                        <a:pt x="3" y="20"/>
                      </a:moveTo>
                      <a:lnTo>
                        <a:pt x="7" y="28"/>
                      </a:lnTo>
                      <a:lnTo>
                        <a:pt x="7" y="35"/>
                      </a:lnTo>
                      <a:lnTo>
                        <a:pt x="3" y="37"/>
                      </a:lnTo>
                      <a:lnTo>
                        <a:pt x="5" y="43"/>
                      </a:lnTo>
                      <a:lnTo>
                        <a:pt x="13" y="50"/>
                      </a:lnTo>
                      <a:lnTo>
                        <a:pt x="13" y="56"/>
                      </a:lnTo>
                      <a:lnTo>
                        <a:pt x="9" y="63"/>
                      </a:lnTo>
                      <a:lnTo>
                        <a:pt x="9" y="71"/>
                      </a:lnTo>
                      <a:lnTo>
                        <a:pt x="5" y="84"/>
                      </a:lnTo>
                      <a:lnTo>
                        <a:pt x="3" y="86"/>
                      </a:lnTo>
                      <a:lnTo>
                        <a:pt x="0" y="92"/>
                      </a:lnTo>
                      <a:lnTo>
                        <a:pt x="2" y="99"/>
                      </a:lnTo>
                      <a:lnTo>
                        <a:pt x="9" y="105"/>
                      </a:lnTo>
                      <a:lnTo>
                        <a:pt x="11" y="120"/>
                      </a:lnTo>
                      <a:lnTo>
                        <a:pt x="18" y="122"/>
                      </a:lnTo>
                      <a:lnTo>
                        <a:pt x="18" y="129"/>
                      </a:lnTo>
                      <a:lnTo>
                        <a:pt x="18" y="133"/>
                      </a:lnTo>
                      <a:lnTo>
                        <a:pt x="22" y="141"/>
                      </a:lnTo>
                      <a:lnTo>
                        <a:pt x="24" y="148"/>
                      </a:lnTo>
                      <a:lnTo>
                        <a:pt x="22" y="154"/>
                      </a:lnTo>
                      <a:lnTo>
                        <a:pt x="30" y="161"/>
                      </a:lnTo>
                      <a:lnTo>
                        <a:pt x="30" y="169"/>
                      </a:lnTo>
                      <a:lnTo>
                        <a:pt x="39" y="180"/>
                      </a:lnTo>
                      <a:lnTo>
                        <a:pt x="39" y="188"/>
                      </a:lnTo>
                      <a:lnTo>
                        <a:pt x="43" y="193"/>
                      </a:lnTo>
                      <a:lnTo>
                        <a:pt x="45" y="201"/>
                      </a:lnTo>
                      <a:lnTo>
                        <a:pt x="43" y="206"/>
                      </a:lnTo>
                      <a:lnTo>
                        <a:pt x="43" y="214"/>
                      </a:lnTo>
                      <a:lnTo>
                        <a:pt x="45" y="221"/>
                      </a:lnTo>
                      <a:lnTo>
                        <a:pt x="45" y="223"/>
                      </a:lnTo>
                      <a:lnTo>
                        <a:pt x="50" y="223"/>
                      </a:lnTo>
                      <a:lnTo>
                        <a:pt x="50" y="231"/>
                      </a:lnTo>
                      <a:lnTo>
                        <a:pt x="58" y="235"/>
                      </a:lnTo>
                      <a:lnTo>
                        <a:pt x="56" y="242"/>
                      </a:lnTo>
                      <a:lnTo>
                        <a:pt x="60" y="248"/>
                      </a:lnTo>
                      <a:lnTo>
                        <a:pt x="58" y="257"/>
                      </a:lnTo>
                      <a:lnTo>
                        <a:pt x="64" y="263"/>
                      </a:lnTo>
                      <a:lnTo>
                        <a:pt x="62" y="270"/>
                      </a:lnTo>
                      <a:lnTo>
                        <a:pt x="62" y="280"/>
                      </a:lnTo>
                      <a:lnTo>
                        <a:pt x="65" y="295"/>
                      </a:lnTo>
                      <a:lnTo>
                        <a:pt x="62" y="315"/>
                      </a:lnTo>
                      <a:lnTo>
                        <a:pt x="69" y="319"/>
                      </a:lnTo>
                      <a:lnTo>
                        <a:pt x="71" y="327"/>
                      </a:lnTo>
                      <a:lnTo>
                        <a:pt x="161" y="327"/>
                      </a:lnTo>
                      <a:lnTo>
                        <a:pt x="218" y="325"/>
                      </a:lnTo>
                      <a:lnTo>
                        <a:pt x="344" y="317"/>
                      </a:lnTo>
                      <a:lnTo>
                        <a:pt x="396" y="312"/>
                      </a:lnTo>
                      <a:lnTo>
                        <a:pt x="400" y="319"/>
                      </a:lnTo>
                      <a:lnTo>
                        <a:pt x="413" y="329"/>
                      </a:lnTo>
                      <a:lnTo>
                        <a:pt x="419" y="336"/>
                      </a:lnTo>
                      <a:lnTo>
                        <a:pt x="423" y="338"/>
                      </a:lnTo>
                      <a:lnTo>
                        <a:pt x="426" y="332"/>
                      </a:lnTo>
                      <a:lnTo>
                        <a:pt x="428" y="327"/>
                      </a:lnTo>
                      <a:lnTo>
                        <a:pt x="423" y="319"/>
                      </a:lnTo>
                      <a:lnTo>
                        <a:pt x="428" y="312"/>
                      </a:lnTo>
                      <a:lnTo>
                        <a:pt x="445" y="304"/>
                      </a:lnTo>
                      <a:lnTo>
                        <a:pt x="447" y="297"/>
                      </a:lnTo>
                      <a:lnTo>
                        <a:pt x="447" y="291"/>
                      </a:lnTo>
                      <a:lnTo>
                        <a:pt x="449" y="285"/>
                      </a:lnTo>
                      <a:lnTo>
                        <a:pt x="458" y="272"/>
                      </a:lnTo>
                      <a:lnTo>
                        <a:pt x="456" y="257"/>
                      </a:lnTo>
                      <a:lnTo>
                        <a:pt x="443" y="244"/>
                      </a:lnTo>
                      <a:lnTo>
                        <a:pt x="447" y="231"/>
                      </a:lnTo>
                      <a:lnTo>
                        <a:pt x="449" y="223"/>
                      </a:lnTo>
                      <a:lnTo>
                        <a:pt x="475" y="218"/>
                      </a:lnTo>
                      <a:lnTo>
                        <a:pt x="481" y="212"/>
                      </a:lnTo>
                      <a:lnTo>
                        <a:pt x="496" y="206"/>
                      </a:lnTo>
                      <a:lnTo>
                        <a:pt x="502" y="201"/>
                      </a:lnTo>
                      <a:lnTo>
                        <a:pt x="503" y="188"/>
                      </a:lnTo>
                      <a:lnTo>
                        <a:pt x="513" y="174"/>
                      </a:lnTo>
                      <a:lnTo>
                        <a:pt x="515" y="154"/>
                      </a:lnTo>
                      <a:lnTo>
                        <a:pt x="513" y="146"/>
                      </a:lnTo>
                      <a:lnTo>
                        <a:pt x="505" y="139"/>
                      </a:lnTo>
                      <a:lnTo>
                        <a:pt x="498" y="135"/>
                      </a:lnTo>
                      <a:lnTo>
                        <a:pt x="492" y="129"/>
                      </a:lnTo>
                      <a:lnTo>
                        <a:pt x="490" y="122"/>
                      </a:lnTo>
                      <a:lnTo>
                        <a:pt x="477" y="110"/>
                      </a:lnTo>
                      <a:lnTo>
                        <a:pt x="471" y="105"/>
                      </a:lnTo>
                      <a:lnTo>
                        <a:pt x="471" y="103"/>
                      </a:lnTo>
                      <a:lnTo>
                        <a:pt x="466" y="90"/>
                      </a:lnTo>
                      <a:lnTo>
                        <a:pt x="447" y="86"/>
                      </a:lnTo>
                      <a:lnTo>
                        <a:pt x="440" y="82"/>
                      </a:lnTo>
                      <a:lnTo>
                        <a:pt x="436" y="75"/>
                      </a:lnTo>
                      <a:lnTo>
                        <a:pt x="434" y="67"/>
                      </a:lnTo>
                      <a:lnTo>
                        <a:pt x="430" y="60"/>
                      </a:lnTo>
                      <a:lnTo>
                        <a:pt x="428" y="48"/>
                      </a:lnTo>
                      <a:lnTo>
                        <a:pt x="426" y="37"/>
                      </a:lnTo>
                      <a:lnTo>
                        <a:pt x="432" y="24"/>
                      </a:lnTo>
                      <a:lnTo>
                        <a:pt x="428" y="16"/>
                      </a:lnTo>
                      <a:lnTo>
                        <a:pt x="424" y="15"/>
                      </a:lnTo>
                      <a:lnTo>
                        <a:pt x="421" y="7"/>
                      </a:lnTo>
                      <a:lnTo>
                        <a:pt x="419" y="5"/>
                      </a:lnTo>
                      <a:lnTo>
                        <a:pt x="419" y="0"/>
                      </a:lnTo>
                      <a:lnTo>
                        <a:pt x="338" y="5"/>
                      </a:lnTo>
                      <a:lnTo>
                        <a:pt x="227" y="9"/>
                      </a:lnTo>
                      <a:lnTo>
                        <a:pt x="94" y="13"/>
                      </a:ln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3" y="2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69">
                  <a:extLst>
                    <a:ext uri="{FF2B5EF4-FFF2-40B4-BE49-F238E27FC236}">
                      <a16:creationId xmlns:a16="http://schemas.microsoft.com/office/drawing/2014/main" id="{D6D472A4-94B3-45F9-9B04-32FE7DE55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563" y="2365815"/>
                  <a:ext cx="547593" cy="430788"/>
                </a:xfrm>
                <a:custGeom>
                  <a:avLst/>
                  <a:gdLst>
                    <a:gd name="T0" fmla="*/ 329 w 570"/>
                    <a:gd name="T1" fmla="*/ 7 h 494"/>
                    <a:gd name="T2" fmla="*/ 273 w 570"/>
                    <a:gd name="T3" fmla="*/ 5 h 494"/>
                    <a:gd name="T4" fmla="*/ 90 w 570"/>
                    <a:gd name="T5" fmla="*/ 15 h 494"/>
                    <a:gd name="T6" fmla="*/ 0 w 570"/>
                    <a:gd name="T7" fmla="*/ 20 h 494"/>
                    <a:gd name="T8" fmla="*/ 11 w 570"/>
                    <a:gd name="T9" fmla="*/ 41 h 494"/>
                    <a:gd name="T10" fmla="*/ 23 w 570"/>
                    <a:gd name="T11" fmla="*/ 52 h 494"/>
                    <a:gd name="T12" fmla="*/ 30 w 570"/>
                    <a:gd name="T13" fmla="*/ 65 h 494"/>
                    <a:gd name="T14" fmla="*/ 38 w 570"/>
                    <a:gd name="T15" fmla="*/ 79 h 494"/>
                    <a:gd name="T16" fmla="*/ 64 w 570"/>
                    <a:gd name="T17" fmla="*/ 88 h 494"/>
                    <a:gd name="T18" fmla="*/ 73 w 570"/>
                    <a:gd name="T19" fmla="*/ 97 h 494"/>
                    <a:gd name="T20" fmla="*/ 73 w 570"/>
                    <a:gd name="T21" fmla="*/ 107 h 494"/>
                    <a:gd name="T22" fmla="*/ 64 w 570"/>
                    <a:gd name="T23" fmla="*/ 112 h 494"/>
                    <a:gd name="T24" fmla="*/ 58 w 570"/>
                    <a:gd name="T25" fmla="*/ 131 h 494"/>
                    <a:gd name="T26" fmla="*/ 73 w 570"/>
                    <a:gd name="T27" fmla="*/ 144 h 494"/>
                    <a:gd name="T28" fmla="*/ 83 w 570"/>
                    <a:gd name="T29" fmla="*/ 165 h 494"/>
                    <a:gd name="T30" fmla="*/ 98 w 570"/>
                    <a:gd name="T31" fmla="*/ 173 h 494"/>
                    <a:gd name="T32" fmla="*/ 103 w 570"/>
                    <a:gd name="T33" fmla="*/ 456 h 494"/>
                    <a:gd name="T34" fmla="*/ 325 w 570"/>
                    <a:gd name="T35" fmla="*/ 449 h 494"/>
                    <a:gd name="T36" fmla="*/ 487 w 570"/>
                    <a:gd name="T37" fmla="*/ 443 h 494"/>
                    <a:gd name="T38" fmla="*/ 494 w 570"/>
                    <a:gd name="T39" fmla="*/ 456 h 494"/>
                    <a:gd name="T40" fmla="*/ 489 w 570"/>
                    <a:gd name="T41" fmla="*/ 470 h 494"/>
                    <a:gd name="T42" fmla="*/ 476 w 570"/>
                    <a:gd name="T43" fmla="*/ 481 h 494"/>
                    <a:gd name="T44" fmla="*/ 476 w 570"/>
                    <a:gd name="T45" fmla="*/ 494 h 494"/>
                    <a:gd name="T46" fmla="*/ 530 w 570"/>
                    <a:gd name="T47" fmla="*/ 479 h 494"/>
                    <a:gd name="T48" fmla="*/ 528 w 570"/>
                    <a:gd name="T49" fmla="*/ 466 h 494"/>
                    <a:gd name="T50" fmla="*/ 532 w 570"/>
                    <a:gd name="T51" fmla="*/ 451 h 494"/>
                    <a:gd name="T52" fmla="*/ 538 w 570"/>
                    <a:gd name="T53" fmla="*/ 441 h 494"/>
                    <a:gd name="T54" fmla="*/ 540 w 570"/>
                    <a:gd name="T55" fmla="*/ 426 h 494"/>
                    <a:gd name="T56" fmla="*/ 541 w 570"/>
                    <a:gd name="T57" fmla="*/ 440 h 494"/>
                    <a:gd name="T58" fmla="*/ 549 w 570"/>
                    <a:gd name="T59" fmla="*/ 424 h 494"/>
                    <a:gd name="T60" fmla="*/ 564 w 570"/>
                    <a:gd name="T61" fmla="*/ 424 h 494"/>
                    <a:gd name="T62" fmla="*/ 564 w 570"/>
                    <a:gd name="T63" fmla="*/ 408 h 494"/>
                    <a:gd name="T64" fmla="*/ 568 w 570"/>
                    <a:gd name="T65" fmla="*/ 393 h 494"/>
                    <a:gd name="T66" fmla="*/ 568 w 570"/>
                    <a:gd name="T67" fmla="*/ 379 h 494"/>
                    <a:gd name="T68" fmla="*/ 553 w 570"/>
                    <a:gd name="T69" fmla="*/ 377 h 494"/>
                    <a:gd name="T70" fmla="*/ 532 w 570"/>
                    <a:gd name="T71" fmla="*/ 349 h 494"/>
                    <a:gd name="T72" fmla="*/ 540 w 570"/>
                    <a:gd name="T73" fmla="*/ 334 h 494"/>
                    <a:gd name="T74" fmla="*/ 530 w 570"/>
                    <a:gd name="T75" fmla="*/ 306 h 494"/>
                    <a:gd name="T76" fmla="*/ 515 w 570"/>
                    <a:gd name="T77" fmla="*/ 299 h 494"/>
                    <a:gd name="T78" fmla="*/ 500 w 570"/>
                    <a:gd name="T79" fmla="*/ 285 h 494"/>
                    <a:gd name="T80" fmla="*/ 491 w 570"/>
                    <a:gd name="T81" fmla="*/ 280 h 494"/>
                    <a:gd name="T82" fmla="*/ 466 w 570"/>
                    <a:gd name="T83" fmla="*/ 265 h 494"/>
                    <a:gd name="T84" fmla="*/ 453 w 570"/>
                    <a:gd name="T85" fmla="*/ 246 h 494"/>
                    <a:gd name="T86" fmla="*/ 457 w 570"/>
                    <a:gd name="T87" fmla="*/ 231 h 494"/>
                    <a:gd name="T88" fmla="*/ 466 w 570"/>
                    <a:gd name="T89" fmla="*/ 208 h 494"/>
                    <a:gd name="T90" fmla="*/ 470 w 570"/>
                    <a:gd name="T91" fmla="*/ 188 h 494"/>
                    <a:gd name="T92" fmla="*/ 457 w 570"/>
                    <a:gd name="T93" fmla="*/ 176 h 494"/>
                    <a:gd name="T94" fmla="*/ 442 w 570"/>
                    <a:gd name="T95" fmla="*/ 173 h 494"/>
                    <a:gd name="T96" fmla="*/ 436 w 570"/>
                    <a:gd name="T97" fmla="*/ 180 h 494"/>
                    <a:gd name="T98" fmla="*/ 423 w 570"/>
                    <a:gd name="T99" fmla="*/ 176 h 494"/>
                    <a:gd name="T100" fmla="*/ 412 w 570"/>
                    <a:gd name="T101" fmla="*/ 139 h 494"/>
                    <a:gd name="T102" fmla="*/ 387 w 570"/>
                    <a:gd name="T103" fmla="*/ 124 h 494"/>
                    <a:gd name="T104" fmla="*/ 378 w 570"/>
                    <a:gd name="T105" fmla="*/ 112 h 494"/>
                    <a:gd name="T106" fmla="*/ 361 w 570"/>
                    <a:gd name="T107" fmla="*/ 97 h 494"/>
                    <a:gd name="T108" fmla="*/ 355 w 570"/>
                    <a:gd name="T109" fmla="*/ 84 h 494"/>
                    <a:gd name="T110" fmla="*/ 350 w 570"/>
                    <a:gd name="T111" fmla="*/ 67 h 494"/>
                    <a:gd name="T112" fmla="*/ 346 w 570"/>
                    <a:gd name="T113" fmla="*/ 39 h 494"/>
                    <a:gd name="T114" fmla="*/ 352 w 570"/>
                    <a:gd name="T115" fmla="*/ 26 h 494"/>
                    <a:gd name="T116" fmla="*/ 342 w 570"/>
                    <a:gd name="T117" fmla="*/ 17 h 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70" h="494">
                      <a:moveTo>
                        <a:pt x="342" y="17"/>
                      </a:moveTo>
                      <a:lnTo>
                        <a:pt x="329" y="7"/>
                      </a:lnTo>
                      <a:lnTo>
                        <a:pt x="325" y="0"/>
                      </a:lnTo>
                      <a:lnTo>
                        <a:pt x="273" y="5"/>
                      </a:lnTo>
                      <a:lnTo>
                        <a:pt x="147" y="13"/>
                      </a:lnTo>
                      <a:lnTo>
                        <a:pt x="9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6" y="28"/>
                      </a:lnTo>
                      <a:lnTo>
                        <a:pt x="11" y="41"/>
                      </a:lnTo>
                      <a:lnTo>
                        <a:pt x="17" y="49"/>
                      </a:lnTo>
                      <a:lnTo>
                        <a:pt x="23" y="52"/>
                      </a:lnTo>
                      <a:lnTo>
                        <a:pt x="25" y="60"/>
                      </a:lnTo>
                      <a:lnTo>
                        <a:pt x="30" y="65"/>
                      </a:lnTo>
                      <a:lnTo>
                        <a:pt x="30" y="73"/>
                      </a:lnTo>
                      <a:lnTo>
                        <a:pt x="38" y="79"/>
                      </a:lnTo>
                      <a:lnTo>
                        <a:pt x="56" y="94"/>
                      </a:lnTo>
                      <a:lnTo>
                        <a:pt x="64" y="88"/>
                      </a:lnTo>
                      <a:lnTo>
                        <a:pt x="68" y="90"/>
                      </a:lnTo>
                      <a:lnTo>
                        <a:pt x="73" y="97"/>
                      </a:lnTo>
                      <a:lnTo>
                        <a:pt x="75" y="105"/>
                      </a:lnTo>
                      <a:lnTo>
                        <a:pt x="73" y="107"/>
                      </a:lnTo>
                      <a:lnTo>
                        <a:pt x="66" y="107"/>
                      </a:lnTo>
                      <a:lnTo>
                        <a:pt x="64" y="112"/>
                      </a:lnTo>
                      <a:lnTo>
                        <a:pt x="56" y="124"/>
                      </a:lnTo>
                      <a:lnTo>
                        <a:pt x="58" y="131"/>
                      </a:lnTo>
                      <a:lnTo>
                        <a:pt x="66" y="141"/>
                      </a:lnTo>
                      <a:lnTo>
                        <a:pt x="73" y="144"/>
                      </a:lnTo>
                      <a:lnTo>
                        <a:pt x="73" y="152"/>
                      </a:lnTo>
                      <a:lnTo>
                        <a:pt x="83" y="165"/>
                      </a:lnTo>
                      <a:lnTo>
                        <a:pt x="90" y="167"/>
                      </a:lnTo>
                      <a:lnTo>
                        <a:pt x="98" y="173"/>
                      </a:lnTo>
                      <a:lnTo>
                        <a:pt x="102" y="402"/>
                      </a:lnTo>
                      <a:lnTo>
                        <a:pt x="103" y="456"/>
                      </a:lnTo>
                      <a:lnTo>
                        <a:pt x="188" y="455"/>
                      </a:lnTo>
                      <a:lnTo>
                        <a:pt x="325" y="449"/>
                      </a:lnTo>
                      <a:lnTo>
                        <a:pt x="479" y="438"/>
                      </a:lnTo>
                      <a:lnTo>
                        <a:pt x="487" y="443"/>
                      </a:lnTo>
                      <a:lnTo>
                        <a:pt x="493" y="449"/>
                      </a:lnTo>
                      <a:lnTo>
                        <a:pt x="494" y="456"/>
                      </a:lnTo>
                      <a:lnTo>
                        <a:pt x="494" y="462"/>
                      </a:lnTo>
                      <a:lnTo>
                        <a:pt x="489" y="470"/>
                      </a:lnTo>
                      <a:lnTo>
                        <a:pt x="481" y="473"/>
                      </a:lnTo>
                      <a:lnTo>
                        <a:pt x="476" y="481"/>
                      </a:lnTo>
                      <a:lnTo>
                        <a:pt x="472" y="488"/>
                      </a:lnTo>
                      <a:lnTo>
                        <a:pt x="476" y="494"/>
                      </a:lnTo>
                      <a:lnTo>
                        <a:pt x="526" y="490"/>
                      </a:lnTo>
                      <a:lnTo>
                        <a:pt x="530" y="479"/>
                      </a:lnTo>
                      <a:lnTo>
                        <a:pt x="534" y="471"/>
                      </a:lnTo>
                      <a:lnTo>
                        <a:pt x="528" y="466"/>
                      </a:lnTo>
                      <a:lnTo>
                        <a:pt x="536" y="458"/>
                      </a:lnTo>
                      <a:lnTo>
                        <a:pt x="532" y="451"/>
                      </a:lnTo>
                      <a:lnTo>
                        <a:pt x="540" y="449"/>
                      </a:lnTo>
                      <a:lnTo>
                        <a:pt x="538" y="441"/>
                      </a:lnTo>
                      <a:lnTo>
                        <a:pt x="536" y="434"/>
                      </a:lnTo>
                      <a:lnTo>
                        <a:pt x="540" y="426"/>
                      </a:lnTo>
                      <a:lnTo>
                        <a:pt x="541" y="434"/>
                      </a:lnTo>
                      <a:lnTo>
                        <a:pt x="541" y="440"/>
                      </a:lnTo>
                      <a:lnTo>
                        <a:pt x="547" y="434"/>
                      </a:lnTo>
                      <a:lnTo>
                        <a:pt x="549" y="424"/>
                      </a:lnTo>
                      <a:lnTo>
                        <a:pt x="557" y="423"/>
                      </a:lnTo>
                      <a:lnTo>
                        <a:pt x="564" y="424"/>
                      </a:lnTo>
                      <a:lnTo>
                        <a:pt x="568" y="415"/>
                      </a:lnTo>
                      <a:lnTo>
                        <a:pt x="564" y="408"/>
                      </a:lnTo>
                      <a:lnTo>
                        <a:pt x="570" y="402"/>
                      </a:lnTo>
                      <a:lnTo>
                        <a:pt x="568" y="393"/>
                      </a:lnTo>
                      <a:lnTo>
                        <a:pt x="570" y="385"/>
                      </a:lnTo>
                      <a:lnTo>
                        <a:pt x="568" y="379"/>
                      </a:lnTo>
                      <a:lnTo>
                        <a:pt x="558" y="374"/>
                      </a:lnTo>
                      <a:lnTo>
                        <a:pt x="553" y="377"/>
                      </a:lnTo>
                      <a:lnTo>
                        <a:pt x="541" y="364"/>
                      </a:lnTo>
                      <a:lnTo>
                        <a:pt x="532" y="349"/>
                      </a:lnTo>
                      <a:lnTo>
                        <a:pt x="538" y="342"/>
                      </a:lnTo>
                      <a:lnTo>
                        <a:pt x="540" y="334"/>
                      </a:lnTo>
                      <a:lnTo>
                        <a:pt x="530" y="321"/>
                      </a:lnTo>
                      <a:lnTo>
                        <a:pt x="530" y="306"/>
                      </a:lnTo>
                      <a:lnTo>
                        <a:pt x="523" y="304"/>
                      </a:lnTo>
                      <a:lnTo>
                        <a:pt x="515" y="299"/>
                      </a:lnTo>
                      <a:lnTo>
                        <a:pt x="511" y="293"/>
                      </a:lnTo>
                      <a:lnTo>
                        <a:pt x="500" y="285"/>
                      </a:lnTo>
                      <a:lnTo>
                        <a:pt x="493" y="287"/>
                      </a:lnTo>
                      <a:lnTo>
                        <a:pt x="491" y="280"/>
                      </a:lnTo>
                      <a:lnTo>
                        <a:pt x="487" y="280"/>
                      </a:lnTo>
                      <a:lnTo>
                        <a:pt x="466" y="265"/>
                      </a:lnTo>
                      <a:lnTo>
                        <a:pt x="453" y="252"/>
                      </a:lnTo>
                      <a:lnTo>
                        <a:pt x="453" y="246"/>
                      </a:lnTo>
                      <a:lnTo>
                        <a:pt x="453" y="238"/>
                      </a:lnTo>
                      <a:lnTo>
                        <a:pt x="457" y="231"/>
                      </a:lnTo>
                      <a:lnTo>
                        <a:pt x="461" y="220"/>
                      </a:lnTo>
                      <a:lnTo>
                        <a:pt x="466" y="208"/>
                      </a:lnTo>
                      <a:lnTo>
                        <a:pt x="464" y="197"/>
                      </a:lnTo>
                      <a:lnTo>
                        <a:pt x="470" y="188"/>
                      </a:lnTo>
                      <a:lnTo>
                        <a:pt x="470" y="186"/>
                      </a:lnTo>
                      <a:lnTo>
                        <a:pt x="457" y="176"/>
                      </a:lnTo>
                      <a:lnTo>
                        <a:pt x="449" y="176"/>
                      </a:lnTo>
                      <a:lnTo>
                        <a:pt x="442" y="173"/>
                      </a:lnTo>
                      <a:lnTo>
                        <a:pt x="440" y="174"/>
                      </a:lnTo>
                      <a:lnTo>
                        <a:pt x="436" y="180"/>
                      </a:lnTo>
                      <a:lnTo>
                        <a:pt x="429" y="182"/>
                      </a:lnTo>
                      <a:lnTo>
                        <a:pt x="423" y="176"/>
                      </a:lnTo>
                      <a:lnTo>
                        <a:pt x="416" y="146"/>
                      </a:lnTo>
                      <a:lnTo>
                        <a:pt x="412" y="139"/>
                      </a:lnTo>
                      <a:lnTo>
                        <a:pt x="404" y="133"/>
                      </a:lnTo>
                      <a:lnTo>
                        <a:pt x="387" y="124"/>
                      </a:lnTo>
                      <a:lnTo>
                        <a:pt x="385" y="116"/>
                      </a:lnTo>
                      <a:lnTo>
                        <a:pt x="378" y="112"/>
                      </a:lnTo>
                      <a:lnTo>
                        <a:pt x="370" y="105"/>
                      </a:lnTo>
                      <a:lnTo>
                        <a:pt x="361" y="97"/>
                      </a:lnTo>
                      <a:lnTo>
                        <a:pt x="359" y="92"/>
                      </a:lnTo>
                      <a:lnTo>
                        <a:pt x="355" y="84"/>
                      </a:lnTo>
                      <a:lnTo>
                        <a:pt x="352" y="69"/>
                      </a:lnTo>
                      <a:lnTo>
                        <a:pt x="350" y="67"/>
                      </a:lnTo>
                      <a:lnTo>
                        <a:pt x="346" y="52"/>
                      </a:lnTo>
                      <a:lnTo>
                        <a:pt x="346" y="39"/>
                      </a:lnTo>
                      <a:lnTo>
                        <a:pt x="348" y="32"/>
                      </a:lnTo>
                      <a:lnTo>
                        <a:pt x="352" y="26"/>
                      </a:lnTo>
                      <a:lnTo>
                        <a:pt x="348" y="24"/>
                      </a:lnTo>
                      <a:lnTo>
                        <a:pt x="342" y="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70">
                  <a:extLst>
                    <a:ext uri="{FF2B5EF4-FFF2-40B4-BE49-F238E27FC236}">
                      <a16:creationId xmlns:a16="http://schemas.microsoft.com/office/drawing/2014/main" id="{308031DD-5AD8-4A8E-AF05-5834C76D3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514" y="2747769"/>
                  <a:ext cx="410215" cy="343584"/>
                </a:xfrm>
                <a:custGeom>
                  <a:avLst/>
                  <a:gdLst>
                    <a:gd name="T0" fmla="*/ 391 w 427"/>
                    <a:gd name="T1" fmla="*/ 150 h 394"/>
                    <a:gd name="T2" fmla="*/ 399 w 427"/>
                    <a:gd name="T3" fmla="*/ 146 h 394"/>
                    <a:gd name="T4" fmla="*/ 395 w 427"/>
                    <a:gd name="T5" fmla="*/ 120 h 394"/>
                    <a:gd name="T6" fmla="*/ 391 w 427"/>
                    <a:gd name="T7" fmla="*/ 114 h 394"/>
                    <a:gd name="T8" fmla="*/ 401 w 427"/>
                    <a:gd name="T9" fmla="*/ 116 h 394"/>
                    <a:gd name="T10" fmla="*/ 399 w 427"/>
                    <a:gd name="T11" fmla="*/ 103 h 394"/>
                    <a:gd name="T12" fmla="*/ 407 w 427"/>
                    <a:gd name="T13" fmla="*/ 97 h 394"/>
                    <a:gd name="T14" fmla="*/ 407 w 427"/>
                    <a:gd name="T15" fmla="*/ 86 h 394"/>
                    <a:gd name="T16" fmla="*/ 410 w 427"/>
                    <a:gd name="T17" fmla="*/ 80 h 394"/>
                    <a:gd name="T18" fmla="*/ 423 w 427"/>
                    <a:gd name="T19" fmla="*/ 71 h 394"/>
                    <a:gd name="T20" fmla="*/ 427 w 427"/>
                    <a:gd name="T21" fmla="*/ 62 h 394"/>
                    <a:gd name="T22" fmla="*/ 423 w 427"/>
                    <a:gd name="T23" fmla="*/ 52 h 394"/>
                    <a:gd name="T24" fmla="*/ 369 w 427"/>
                    <a:gd name="T25" fmla="*/ 50 h 394"/>
                    <a:gd name="T26" fmla="*/ 378 w 427"/>
                    <a:gd name="T27" fmla="*/ 35 h 394"/>
                    <a:gd name="T28" fmla="*/ 391 w 427"/>
                    <a:gd name="T29" fmla="*/ 24 h 394"/>
                    <a:gd name="T30" fmla="*/ 390 w 427"/>
                    <a:gd name="T31" fmla="*/ 11 h 394"/>
                    <a:gd name="T32" fmla="*/ 376 w 427"/>
                    <a:gd name="T33" fmla="*/ 0 h 394"/>
                    <a:gd name="T34" fmla="*/ 85 w 427"/>
                    <a:gd name="T35" fmla="*/ 17 h 394"/>
                    <a:gd name="T36" fmla="*/ 16 w 427"/>
                    <a:gd name="T37" fmla="*/ 109 h 394"/>
                    <a:gd name="T38" fmla="*/ 21 w 427"/>
                    <a:gd name="T39" fmla="*/ 327 h 394"/>
                    <a:gd name="T40" fmla="*/ 23 w 427"/>
                    <a:gd name="T41" fmla="*/ 332 h 394"/>
                    <a:gd name="T42" fmla="*/ 38 w 427"/>
                    <a:gd name="T43" fmla="*/ 332 h 394"/>
                    <a:gd name="T44" fmla="*/ 61 w 427"/>
                    <a:gd name="T45" fmla="*/ 394 h 394"/>
                    <a:gd name="T46" fmla="*/ 318 w 427"/>
                    <a:gd name="T47" fmla="*/ 383 h 394"/>
                    <a:gd name="T48" fmla="*/ 316 w 427"/>
                    <a:gd name="T49" fmla="*/ 368 h 394"/>
                    <a:gd name="T50" fmla="*/ 324 w 427"/>
                    <a:gd name="T51" fmla="*/ 366 h 394"/>
                    <a:gd name="T52" fmla="*/ 320 w 427"/>
                    <a:gd name="T53" fmla="*/ 353 h 394"/>
                    <a:gd name="T54" fmla="*/ 320 w 427"/>
                    <a:gd name="T55" fmla="*/ 340 h 394"/>
                    <a:gd name="T56" fmla="*/ 313 w 427"/>
                    <a:gd name="T57" fmla="*/ 338 h 394"/>
                    <a:gd name="T58" fmla="*/ 314 w 427"/>
                    <a:gd name="T59" fmla="*/ 329 h 394"/>
                    <a:gd name="T60" fmla="*/ 313 w 427"/>
                    <a:gd name="T61" fmla="*/ 329 h 394"/>
                    <a:gd name="T62" fmla="*/ 314 w 427"/>
                    <a:gd name="T63" fmla="*/ 317 h 394"/>
                    <a:gd name="T64" fmla="*/ 314 w 427"/>
                    <a:gd name="T65" fmla="*/ 306 h 394"/>
                    <a:gd name="T66" fmla="*/ 322 w 427"/>
                    <a:gd name="T67" fmla="*/ 306 h 394"/>
                    <a:gd name="T68" fmla="*/ 314 w 427"/>
                    <a:gd name="T69" fmla="*/ 299 h 394"/>
                    <a:gd name="T70" fmla="*/ 324 w 427"/>
                    <a:gd name="T71" fmla="*/ 295 h 394"/>
                    <a:gd name="T72" fmla="*/ 324 w 427"/>
                    <a:gd name="T73" fmla="*/ 280 h 394"/>
                    <a:gd name="T74" fmla="*/ 337 w 427"/>
                    <a:gd name="T75" fmla="*/ 270 h 394"/>
                    <a:gd name="T76" fmla="*/ 333 w 427"/>
                    <a:gd name="T77" fmla="*/ 255 h 394"/>
                    <a:gd name="T78" fmla="*/ 331 w 427"/>
                    <a:gd name="T79" fmla="*/ 250 h 394"/>
                    <a:gd name="T80" fmla="*/ 339 w 427"/>
                    <a:gd name="T81" fmla="*/ 248 h 394"/>
                    <a:gd name="T82" fmla="*/ 344 w 427"/>
                    <a:gd name="T83" fmla="*/ 233 h 394"/>
                    <a:gd name="T84" fmla="*/ 356 w 427"/>
                    <a:gd name="T85" fmla="*/ 231 h 394"/>
                    <a:gd name="T86" fmla="*/ 360 w 427"/>
                    <a:gd name="T87" fmla="*/ 220 h 394"/>
                    <a:gd name="T88" fmla="*/ 360 w 427"/>
                    <a:gd name="T89" fmla="*/ 206 h 394"/>
                    <a:gd name="T90" fmla="*/ 361 w 427"/>
                    <a:gd name="T91" fmla="*/ 203 h 394"/>
                    <a:gd name="T92" fmla="*/ 361 w 427"/>
                    <a:gd name="T93" fmla="*/ 195 h 394"/>
                    <a:gd name="T94" fmla="*/ 363 w 427"/>
                    <a:gd name="T95" fmla="*/ 193 h 394"/>
                    <a:gd name="T96" fmla="*/ 367 w 427"/>
                    <a:gd name="T97" fmla="*/ 178 h 394"/>
                    <a:gd name="T98" fmla="*/ 378 w 427"/>
                    <a:gd name="T99" fmla="*/ 178 h 394"/>
                    <a:gd name="T100" fmla="*/ 382 w 427"/>
                    <a:gd name="T101" fmla="*/ 165 h 394"/>
                    <a:gd name="T102" fmla="*/ 380 w 427"/>
                    <a:gd name="T103" fmla="*/ 161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27" h="394">
                      <a:moveTo>
                        <a:pt x="388" y="158"/>
                      </a:moveTo>
                      <a:lnTo>
                        <a:pt x="391" y="150"/>
                      </a:lnTo>
                      <a:lnTo>
                        <a:pt x="397" y="148"/>
                      </a:lnTo>
                      <a:lnTo>
                        <a:pt x="399" y="146"/>
                      </a:lnTo>
                      <a:lnTo>
                        <a:pt x="395" y="127"/>
                      </a:lnTo>
                      <a:lnTo>
                        <a:pt x="395" y="120"/>
                      </a:lnTo>
                      <a:lnTo>
                        <a:pt x="390" y="122"/>
                      </a:lnTo>
                      <a:lnTo>
                        <a:pt x="391" y="114"/>
                      </a:lnTo>
                      <a:lnTo>
                        <a:pt x="397" y="112"/>
                      </a:lnTo>
                      <a:lnTo>
                        <a:pt x="401" y="116"/>
                      </a:lnTo>
                      <a:lnTo>
                        <a:pt x="403" y="111"/>
                      </a:lnTo>
                      <a:lnTo>
                        <a:pt x="399" y="103"/>
                      </a:lnTo>
                      <a:lnTo>
                        <a:pt x="403" y="101"/>
                      </a:lnTo>
                      <a:lnTo>
                        <a:pt x="407" y="97"/>
                      </a:lnTo>
                      <a:lnTo>
                        <a:pt x="412" y="92"/>
                      </a:lnTo>
                      <a:lnTo>
                        <a:pt x="407" y="86"/>
                      </a:lnTo>
                      <a:lnTo>
                        <a:pt x="407" y="84"/>
                      </a:lnTo>
                      <a:lnTo>
                        <a:pt x="410" y="80"/>
                      </a:lnTo>
                      <a:lnTo>
                        <a:pt x="416" y="77"/>
                      </a:lnTo>
                      <a:lnTo>
                        <a:pt x="423" y="71"/>
                      </a:lnTo>
                      <a:lnTo>
                        <a:pt x="420" y="65"/>
                      </a:lnTo>
                      <a:lnTo>
                        <a:pt x="427" y="62"/>
                      </a:lnTo>
                      <a:lnTo>
                        <a:pt x="425" y="56"/>
                      </a:lnTo>
                      <a:lnTo>
                        <a:pt x="423" y="52"/>
                      </a:lnTo>
                      <a:lnTo>
                        <a:pt x="373" y="56"/>
                      </a:lnTo>
                      <a:lnTo>
                        <a:pt x="369" y="50"/>
                      </a:lnTo>
                      <a:lnTo>
                        <a:pt x="373" y="43"/>
                      </a:lnTo>
                      <a:lnTo>
                        <a:pt x="378" y="35"/>
                      </a:lnTo>
                      <a:lnTo>
                        <a:pt x="386" y="32"/>
                      </a:lnTo>
                      <a:lnTo>
                        <a:pt x="391" y="24"/>
                      </a:lnTo>
                      <a:lnTo>
                        <a:pt x="391" y="18"/>
                      </a:lnTo>
                      <a:lnTo>
                        <a:pt x="390" y="11"/>
                      </a:lnTo>
                      <a:lnTo>
                        <a:pt x="384" y="5"/>
                      </a:lnTo>
                      <a:lnTo>
                        <a:pt x="376" y="0"/>
                      </a:lnTo>
                      <a:lnTo>
                        <a:pt x="222" y="11"/>
                      </a:lnTo>
                      <a:lnTo>
                        <a:pt x="85" y="17"/>
                      </a:lnTo>
                      <a:lnTo>
                        <a:pt x="0" y="18"/>
                      </a:lnTo>
                      <a:lnTo>
                        <a:pt x="16" y="109"/>
                      </a:lnTo>
                      <a:lnTo>
                        <a:pt x="19" y="139"/>
                      </a:lnTo>
                      <a:lnTo>
                        <a:pt x="21" y="327"/>
                      </a:lnTo>
                      <a:lnTo>
                        <a:pt x="23" y="329"/>
                      </a:lnTo>
                      <a:lnTo>
                        <a:pt x="23" y="332"/>
                      </a:lnTo>
                      <a:lnTo>
                        <a:pt x="31" y="336"/>
                      </a:lnTo>
                      <a:lnTo>
                        <a:pt x="38" y="332"/>
                      </a:lnTo>
                      <a:lnTo>
                        <a:pt x="59" y="336"/>
                      </a:lnTo>
                      <a:lnTo>
                        <a:pt x="61" y="394"/>
                      </a:lnTo>
                      <a:lnTo>
                        <a:pt x="172" y="391"/>
                      </a:lnTo>
                      <a:lnTo>
                        <a:pt x="318" y="383"/>
                      </a:lnTo>
                      <a:lnTo>
                        <a:pt x="318" y="374"/>
                      </a:lnTo>
                      <a:lnTo>
                        <a:pt x="316" y="368"/>
                      </a:lnTo>
                      <a:lnTo>
                        <a:pt x="324" y="368"/>
                      </a:lnTo>
                      <a:lnTo>
                        <a:pt x="324" y="366"/>
                      </a:lnTo>
                      <a:lnTo>
                        <a:pt x="322" y="355"/>
                      </a:lnTo>
                      <a:lnTo>
                        <a:pt x="320" y="353"/>
                      </a:lnTo>
                      <a:lnTo>
                        <a:pt x="318" y="346"/>
                      </a:lnTo>
                      <a:lnTo>
                        <a:pt x="320" y="340"/>
                      </a:lnTo>
                      <a:lnTo>
                        <a:pt x="320" y="340"/>
                      </a:lnTo>
                      <a:lnTo>
                        <a:pt x="313" y="338"/>
                      </a:lnTo>
                      <a:lnTo>
                        <a:pt x="320" y="334"/>
                      </a:lnTo>
                      <a:lnTo>
                        <a:pt x="314" y="329"/>
                      </a:lnTo>
                      <a:lnTo>
                        <a:pt x="309" y="334"/>
                      </a:lnTo>
                      <a:lnTo>
                        <a:pt x="313" y="329"/>
                      </a:lnTo>
                      <a:lnTo>
                        <a:pt x="309" y="321"/>
                      </a:lnTo>
                      <a:lnTo>
                        <a:pt x="314" y="317"/>
                      </a:lnTo>
                      <a:lnTo>
                        <a:pt x="309" y="310"/>
                      </a:lnTo>
                      <a:lnTo>
                        <a:pt x="314" y="306"/>
                      </a:lnTo>
                      <a:lnTo>
                        <a:pt x="316" y="310"/>
                      </a:lnTo>
                      <a:lnTo>
                        <a:pt x="322" y="306"/>
                      </a:lnTo>
                      <a:lnTo>
                        <a:pt x="314" y="302"/>
                      </a:lnTo>
                      <a:lnTo>
                        <a:pt x="314" y="299"/>
                      </a:lnTo>
                      <a:lnTo>
                        <a:pt x="322" y="299"/>
                      </a:lnTo>
                      <a:lnTo>
                        <a:pt x="324" y="295"/>
                      </a:lnTo>
                      <a:lnTo>
                        <a:pt x="322" y="287"/>
                      </a:lnTo>
                      <a:lnTo>
                        <a:pt x="324" y="280"/>
                      </a:lnTo>
                      <a:lnTo>
                        <a:pt x="320" y="276"/>
                      </a:lnTo>
                      <a:lnTo>
                        <a:pt x="337" y="270"/>
                      </a:lnTo>
                      <a:lnTo>
                        <a:pt x="333" y="263"/>
                      </a:lnTo>
                      <a:lnTo>
                        <a:pt x="333" y="255"/>
                      </a:lnTo>
                      <a:lnTo>
                        <a:pt x="335" y="253"/>
                      </a:lnTo>
                      <a:lnTo>
                        <a:pt x="331" y="250"/>
                      </a:lnTo>
                      <a:lnTo>
                        <a:pt x="339" y="252"/>
                      </a:lnTo>
                      <a:lnTo>
                        <a:pt x="339" y="248"/>
                      </a:lnTo>
                      <a:lnTo>
                        <a:pt x="346" y="240"/>
                      </a:lnTo>
                      <a:lnTo>
                        <a:pt x="344" y="233"/>
                      </a:lnTo>
                      <a:lnTo>
                        <a:pt x="352" y="233"/>
                      </a:lnTo>
                      <a:lnTo>
                        <a:pt x="356" y="231"/>
                      </a:lnTo>
                      <a:lnTo>
                        <a:pt x="361" y="225"/>
                      </a:lnTo>
                      <a:lnTo>
                        <a:pt x="360" y="220"/>
                      </a:lnTo>
                      <a:lnTo>
                        <a:pt x="363" y="210"/>
                      </a:lnTo>
                      <a:lnTo>
                        <a:pt x="360" y="206"/>
                      </a:lnTo>
                      <a:lnTo>
                        <a:pt x="360" y="197"/>
                      </a:lnTo>
                      <a:lnTo>
                        <a:pt x="361" y="203"/>
                      </a:lnTo>
                      <a:lnTo>
                        <a:pt x="369" y="201"/>
                      </a:lnTo>
                      <a:lnTo>
                        <a:pt x="361" y="195"/>
                      </a:lnTo>
                      <a:lnTo>
                        <a:pt x="361" y="186"/>
                      </a:lnTo>
                      <a:lnTo>
                        <a:pt x="363" y="193"/>
                      </a:lnTo>
                      <a:lnTo>
                        <a:pt x="369" y="193"/>
                      </a:lnTo>
                      <a:lnTo>
                        <a:pt x="367" y="178"/>
                      </a:lnTo>
                      <a:lnTo>
                        <a:pt x="371" y="182"/>
                      </a:lnTo>
                      <a:lnTo>
                        <a:pt x="378" y="178"/>
                      </a:lnTo>
                      <a:lnTo>
                        <a:pt x="384" y="173"/>
                      </a:lnTo>
                      <a:lnTo>
                        <a:pt x="382" y="165"/>
                      </a:lnTo>
                      <a:lnTo>
                        <a:pt x="380" y="163"/>
                      </a:lnTo>
                      <a:lnTo>
                        <a:pt x="380" y="161"/>
                      </a:lnTo>
                      <a:lnTo>
                        <a:pt x="388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71">
                  <a:extLst>
                    <a:ext uri="{FF2B5EF4-FFF2-40B4-BE49-F238E27FC236}">
                      <a16:creationId xmlns:a16="http://schemas.microsoft.com/office/drawing/2014/main" id="{9A4D0E32-8598-4BFB-B599-117046D87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117" y="3081757"/>
                  <a:ext cx="464011" cy="372365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id="{BD692E3D-E7A0-4D7C-904A-5052C02D9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2347" y="1766723"/>
                  <a:ext cx="409254" cy="416835"/>
                </a:xfrm>
                <a:custGeom>
                  <a:avLst/>
                  <a:gdLst>
                    <a:gd name="T0" fmla="*/ 41 w 426"/>
                    <a:gd name="T1" fmla="*/ 40 h 478"/>
                    <a:gd name="T2" fmla="*/ 37 w 426"/>
                    <a:gd name="T3" fmla="*/ 109 h 478"/>
                    <a:gd name="T4" fmla="*/ 9 w 426"/>
                    <a:gd name="T5" fmla="*/ 132 h 478"/>
                    <a:gd name="T6" fmla="*/ 0 w 426"/>
                    <a:gd name="T7" fmla="*/ 153 h 478"/>
                    <a:gd name="T8" fmla="*/ 19 w 426"/>
                    <a:gd name="T9" fmla="*/ 173 h 478"/>
                    <a:gd name="T10" fmla="*/ 9 w 426"/>
                    <a:gd name="T11" fmla="*/ 213 h 478"/>
                    <a:gd name="T12" fmla="*/ 9 w 426"/>
                    <a:gd name="T13" fmla="*/ 247 h 478"/>
                    <a:gd name="T14" fmla="*/ 35 w 426"/>
                    <a:gd name="T15" fmla="*/ 264 h 478"/>
                    <a:gd name="T16" fmla="*/ 58 w 426"/>
                    <a:gd name="T17" fmla="*/ 277 h 478"/>
                    <a:gd name="T18" fmla="*/ 86 w 426"/>
                    <a:gd name="T19" fmla="*/ 301 h 478"/>
                    <a:gd name="T20" fmla="*/ 114 w 426"/>
                    <a:gd name="T21" fmla="*/ 320 h 478"/>
                    <a:gd name="T22" fmla="*/ 133 w 426"/>
                    <a:gd name="T23" fmla="*/ 339 h 478"/>
                    <a:gd name="T24" fmla="*/ 137 w 426"/>
                    <a:gd name="T25" fmla="*/ 367 h 478"/>
                    <a:gd name="T26" fmla="*/ 141 w 426"/>
                    <a:gd name="T27" fmla="*/ 382 h 478"/>
                    <a:gd name="T28" fmla="*/ 152 w 426"/>
                    <a:gd name="T29" fmla="*/ 399 h 478"/>
                    <a:gd name="T30" fmla="*/ 150 w 426"/>
                    <a:gd name="T31" fmla="*/ 435 h 478"/>
                    <a:gd name="T32" fmla="*/ 160 w 426"/>
                    <a:gd name="T33" fmla="*/ 457 h 478"/>
                    <a:gd name="T34" fmla="*/ 191 w 426"/>
                    <a:gd name="T35" fmla="*/ 478 h 478"/>
                    <a:gd name="T36" fmla="*/ 415 w 426"/>
                    <a:gd name="T37" fmla="*/ 463 h 478"/>
                    <a:gd name="T38" fmla="*/ 415 w 426"/>
                    <a:gd name="T39" fmla="*/ 435 h 478"/>
                    <a:gd name="T40" fmla="*/ 408 w 426"/>
                    <a:gd name="T41" fmla="*/ 414 h 478"/>
                    <a:gd name="T42" fmla="*/ 400 w 426"/>
                    <a:gd name="T43" fmla="*/ 384 h 478"/>
                    <a:gd name="T44" fmla="*/ 404 w 426"/>
                    <a:gd name="T45" fmla="*/ 350 h 478"/>
                    <a:gd name="T46" fmla="*/ 410 w 426"/>
                    <a:gd name="T47" fmla="*/ 329 h 478"/>
                    <a:gd name="T48" fmla="*/ 410 w 426"/>
                    <a:gd name="T49" fmla="*/ 294 h 478"/>
                    <a:gd name="T50" fmla="*/ 421 w 426"/>
                    <a:gd name="T51" fmla="*/ 277 h 478"/>
                    <a:gd name="T52" fmla="*/ 419 w 426"/>
                    <a:gd name="T53" fmla="*/ 243 h 478"/>
                    <a:gd name="T54" fmla="*/ 425 w 426"/>
                    <a:gd name="T55" fmla="*/ 209 h 478"/>
                    <a:gd name="T56" fmla="*/ 404 w 426"/>
                    <a:gd name="T57" fmla="*/ 211 h 478"/>
                    <a:gd name="T58" fmla="*/ 395 w 426"/>
                    <a:gd name="T59" fmla="*/ 232 h 478"/>
                    <a:gd name="T60" fmla="*/ 378 w 426"/>
                    <a:gd name="T61" fmla="*/ 243 h 478"/>
                    <a:gd name="T62" fmla="*/ 383 w 426"/>
                    <a:gd name="T63" fmla="*/ 213 h 478"/>
                    <a:gd name="T64" fmla="*/ 395 w 426"/>
                    <a:gd name="T65" fmla="*/ 196 h 478"/>
                    <a:gd name="T66" fmla="*/ 404 w 426"/>
                    <a:gd name="T67" fmla="*/ 181 h 478"/>
                    <a:gd name="T68" fmla="*/ 393 w 426"/>
                    <a:gd name="T69" fmla="*/ 173 h 478"/>
                    <a:gd name="T70" fmla="*/ 389 w 426"/>
                    <a:gd name="T71" fmla="*/ 153 h 478"/>
                    <a:gd name="T72" fmla="*/ 383 w 426"/>
                    <a:gd name="T73" fmla="*/ 143 h 478"/>
                    <a:gd name="T74" fmla="*/ 383 w 426"/>
                    <a:gd name="T75" fmla="*/ 121 h 478"/>
                    <a:gd name="T76" fmla="*/ 359 w 426"/>
                    <a:gd name="T77" fmla="*/ 109 h 478"/>
                    <a:gd name="T78" fmla="*/ 332 w 426"/>
                    <a:gd name="T79" fmla="*/ 91 h 478"/>
                    <a:gd name="T80" fmla="*/ 304 w 426"/>
                    <a:gd name="T81" fmla="*/ 89 h 478"/>
                    <a:gd name="T82" fmla="*/ 205 w 426"/>
                    <a:gd name="T83" fmla="*/ 64 h 478"/>
                    <a:gd name="T84" fmla="*/ 184 w 426"/>
                    <a:gd name="T85" fmla="*/ 44 h 478"/>
                    <a:gd name="T86" fmla="*/ 161 w 426"/>
                    <a:gd name="T87" fmla="*/ 36 h 478"/>
                    <a:gd name="T88" fmla="*/ 141 w 426"/>
                    <a:gd name="T89" fmla="*/ 38 h 478"/>
                    <a:gd name="T90" fmla="*/ 144 w 426"/>
                    <a:gd name="T91" fmla="*/ 21 h 478"/>
                    <a:gd name="T92" fmla="*/ 144 w 426"/>
                    <a:gd name="T93" fmla="*/ 0 h 478"/>
                    <a:gd name="T94" fmla="*/ 122 w 426"/>
                    <a:gd name="T95" fmla="*/ 14 h 478"/>
                    <a:gd name="T96" fmla="*/ 73 w 426"/>
                    <a:gd name="T97" fmla="*/ 34 h 478"/>
                    <a:gd name="T98" fmla="*/ 52 w 426"/>
                    <a:gd name="T99" fmla="*/ 29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6" h="478">
                      <a:moveTo>
                        <a:pt x="49" y="32"/>
                      </a:moveTo>
                      <a:lnTo>
                        <a:pt x="47" y="40"/>
                      </a:lnTo>
                      <a:lnTo>
                        <a:pt x="41" y="40"/>
                      </a:lnTo>
                      <a:lnTo>
                        <a:pt x="43" y="94"/>
                      </a:lnTo>
                      <a:lnTo>
                        <a:pt x="41" y="102"/>
                      </a:lnTo>
                      <a:lnTo>
                        <a:pt x="37" y="109"/>
                      </a:lnTo>
                      <a:lnTo>
                        <a:pt x="24" y="115"/>
                      </a:lnTo>
                      <a:lnTo>
                        <a:pt x="11" y="125"/>
                      </a:lnTo>
                      <a:lnTo>
                        <a:pt x="9" y="132"/>
                      </a:lnTo>
                      <a:lnTo>
                        <a:pt x="5" y="140"/>
                      </a:lnTo>
                      <a:lnTo>
                        <a:pt x="0" y="145"/>
                      </a:lnTo>
                      <a:lnTo>
                        <a:pt x="0" y="153"/>
                      </a:lnTo>
                      <a:lnTo>
                        <a:pt x="5" y="160"/>
                      </a:lnTo>
                      <a:lnTo>
                        <a:pt x="11" y="160"/>
                      </a:lnTo>
                      <a:lnTo>
                        <a:pt x="19" y="173"/>
                      </a:lnTo>
                      <a:lnTo>
                        <a:pt x="11" y="192"/>
                      </a:lnTo>
                      <a:lnTo>
                        <a:pt x="13" y="205"/>
                      </a:lnTo>
                      <a:lnTo>
                        <a:pt x="9" y="213"/>
                      </a:lnTo>
                      <a:lnTo>
                        <a:pt x="13" y="228"/>
                      </a:lnTo>
                      <a:lnTo>
                        <a:pt x="13" y="239"/>
                      </a:lnTo>
                      <a:lnTo>
                        <a:pt x="9" y="247"/>
                      </a:lnTo>
                      <a:lnTo>
                        <a:pt x="20" y="254"/>
                      </a:lnTo>
                      <a:lnTo>
                        <a:pt x="28" y="262"/>
                      </a:lnTo>
                      <a:lnTo>
                        <a:pt x="35" y="264"/>
                      </a:lnTo>
                      <a:lnTo>
                        <a:pt x="47" y="266"/>
                      </a:lnTo>
                      <a:lnTo>
                        <a:pt x="52" y="273"/>
                      </a:lnTo>
                      <a:lnTo>
                        <a:pt x="58" y="277"/>
                      </a:lnTo>
                      <a:lnTo>
                        <a:pt x="67" y="281"/>
                      </a:lnTo>
                      <a:lnTo>
                        <a:pt x="77" y="288"/>
                      </a:lnTo>
                      <a:lnTo>
                        <a:pt x="86" y="301"/>
                      </a:lnTo>
                      <a:lnTo>
                        <a:pt x="99" y="314"/>
                      </a:lnTo>
                      <a:lnTo>
                        <a:pt x="107" y="318"/>
                      </a:lnTo>
                      <a:lnTo>
                        <a:pt x="114" y="320"/>
                      </a:lnTo>
                      <a:lnTo>
                        <a:pt x="120" y="324"/>
                      </a:lnTo>
                      <a:lnTo>
                        <a:pt x="128" y="331"/>
                      </a:lnTo>
                      <a:lnTo>
                        <a:pt x="133" y="339"/>
                      </a:lnTo>
                      <a:lnTo>
                        <a:pt x="135" y="358"/>
                      </a:lnTo>
                      <a:lnTo>
                        <a:pt x="137" y="365"/>
                      </a:lnTo>
                      <a:lnTo>
                        <a:pt x="137" y="367"/>
                      </a:lnTo>
                      <a:lnTo>
                        <a:pt x="139" y="375"/>
                      </a:lnTo>
                      <a:lnTo>
                        <a:pt x="139" y="380"/>
                      </a:lnTo>
                      <a:lnTo>
                        <a:pt x="141" y="382"/>
                      </a:lnTo>
                      <a:lnTo>
                        <a:pt x="144" y="390"/>
                      </a:lnTo>
                      <a:lnTo>
                        <a:pt x="148" y="391"/>
                      </a:lnTo>
                      <a:lnTo>
                        <a:pt x="152" y="399"/>
                      </a:lnTo>
                      <a:lnTo>
                        <a:pt x="146" y="412"/>
                      </a:lnTo>
                      <a:lnTo>
                        <a:pt x="148" y="423"/>
                      </a:lnTo>
                      <a:lnTo>
                        <a:pt x="150" y="435"/>
                      </a:lnTo>
                      <a:lnTo>
                        <a:pt x="154" y="442"/>
                      </a:lnTo>
                      <a:lnTo>
                        <a:pt x="156" y="450"/>
                      </a:lnTo>
                      <a:lnTo>
                        <a:pt x="160" y="457"/>
                      </a:lnTo>
                      <a:lnTo>
                        <a:pt x="167" y="461"/>
                      </a:lnTo>
                      <a:lnTo>
                        <a:pt x="186" y="465"/>
                      </a:lnTo>
                      <a:lnTo>
                        <a:pt x="191" y="478"/>
                      </a:lnTo>
                      <a:lnTo>
                        <a:pt x="317" y="470"/>
                      </a:lnTo>
                      <a:lnTo>
                        <a:pt x="411" y="463"/>
                      </a:lnTo>
                      <a:lnTo>
                        <a:pt x="415" y="463"/>
                      </a:lnTo>
                      <a:lnTo>
                        <a:pt x="413" y="448"/>
                      </a:lnTo>
                      <a:lnTo>
                        <a:pt x="415" y="440"/>
                      </a:lnTo>
                      <a:lnTo>
                        <a:pt x="415" y="435"/>
                      </a:lnTo>
                      <a:lnTo>
                        <a:pt x="413" y="427"/>
                      </a:lnTo>
                      <a:lnTo>
                        <a:pt x="408" y="420"/>
                      </a:lnTo>
                      <a:lnTo>
                        <a:pt x="408" y="414"/>
                      </a:lnTo>
                      <a:lnTo>
                        <a:pt x="402" y="407"/>
                      </a:lnTo>
                      <a:lnTo>
                        <a:pt x="404" y="401"/>
                      </a:lnTo>
                      <a:lnTo>
                        <a:pt x="400" y="384"/>
                      </a:lnTo>
                      <a:lnTo>
                        <a:pt x="400" y="371"/>
                      </a:lnTo>
                      <a:lnTo>
                        <a:pt x="406" y="358"/>
                      </a:lnTo>
                      <a:lnTo>
                        <a:pt x="404" y="350"/>
                      </a:lnTo>
                      <a:lnTo>
                        <a:pt x="406" y="343"/>
                      </a:lnTo>
                      <a:lnTo>
                        <a:pt x="410" y="335"/>
                      </a:lnTo>
                      <a:lnTo>
                        <a:pt x="410" y="329"/>
                      </a:lnTo>
                      <a:lnTo>
                        <a:pt x="406" y="314"/>
                      </a:lnTo>
                      <a:lnTo>
                        <a:pt x="406" y="307"/>
                      </a:lnTo>
                      <a:lnTo>
                        <a:pt x="410" y="294"/>
                      </a:lnTo>
                      <a:lnTo>
                        <a:pt x="413" y="286"/>
                      </a:lnTo>
                      <a:lnTo>
                        <a:pt x="419" y="281"/>
                      </a:lnTo>
                      <a:lnTo>
                        <a:pt x="421" y="277"/>
                      </a:lnTo>
                      <a:lnTo>
                        <a:pt x="415" y="264"/>
                      </a:lnTo>
                      <a:lnTo>
                        <a:pt x="417" y="256"/>
                      </a:lnTo>
                      <a:lnTo>
                        <a:pt x="419" y="243"/>
                      </a:lnTo>
                      <a:lnTo>
                        <a:pt x="426" y="222"/>
                      </a:lnTo>
                      <a:lnTo>
                        <a:pt x="426" y="217"/>
                      </a:lnTo>
                      <a:lnTo>
                        <a:pt x="425" y="209"/>
                      </a:lnTo>
                      <a:lnTo>
                        <a:pt x="417" y="203"/>
                      </a:lnTo>
                      <a:lnTo>
                        <a:pt x="411" y="207"/>
                      </a:lnTo>
                      <a:lnTo>
                        <a:pt x="404" y="211"/>
                      </a:lnTo>
                      <a:lnTo>
                        <a:pt x="400" y="217"/>
                      </a:lnTo>
                      <a:lnTo>
                        <a:pt x="398" y="224"/>
                      </a:lnTo>
                      <a:lnTo>
                        <a:pt x="395" y="232"/>
                      </a:lnTo>
                      <a:lnTo>
                        <a:pt x="387" y="237"/>
                      </a:lnTo>
                      <a:lnTo>
                        <a:pt x="383" y="243"/>
                      </a:lnTo>
                      <a:lnTo>
                        <a:pt x="378" y="243"/>
                      </a:lnTo>
                      <a:lnTo>
                        <a:pt x="376" y="235"/>
                      </a:lnTo>
                      <a:lnTo>
                        <a:pt x="378" y="228"/>
                      </a:lnTo>
                      <a:lnTo>
                        <a:pt x="383" y="213"/>
                      </a:lnTo>
                      <a:lnTo>
                        <a:pt x="387" y="205"/>
                      </a:lnTo>
                      <a:lnTo>
                        <a:pt x="389" y="200"/>
                      </a:lnTo>
                      <a:lnTo>
                        <a:pt x="395" y="196"/>
                      </a:lnTo>
                      <a:lnTo>
                        <a:pt x="402" y="192"/>
                      </a:lnTo>
                      <a:lnTo>
                        <a:pt x="402" y="187"/>
                      </a:lnTo>
                      <a:lnTo>
                        <a:pt x="404" y="181"/>
                      </a:lnTo>
                      <a:lnTo>
                        <a:pt x="400" y="179"/>
                      </a:lnTo>
                      <a:lnTo>
                        <a:pt x="400" y="179"/>
                      </a:lnTo>
                      <a:lnTo>
                        <a:pt x="393" y="173"/>
                      </a:lnTo>
                      <a:lnTo>
                        <a:pt x="393" y="168"/>
                      </a:lnTo>
                      <a:lnTo>
                        <a:pt x="396" y="153"/>
                      </a:lnTo>
                      <a:lnTo>
                        <a:pt x="389" y="153"/>
                      </a:lnTo>
                      <a:lnTo>
                        <a:pt x="383" y="156"/>
                      </a:lnTo>
                      <a:lnTo>
                        <a:pt x="379" y="149"/>
                      </a:lnTo>
                      <a:lnTo>
                        <a:pt x="383" y="143"/>
                      </a:lnTo>
                      <a:lnTo>
                        <a:pt x="383" y="128"/>
                      </a:lnTo>
                      <a:lnTo>
                        <a:pt x="381" y="123"/>
                      </a:lnTo>
                      <a:lnTo>
                        <a:pt x="383" y="121"/>
                      </a:lnTo>
                      <a:lnTo>
                        <a:pt x="376" y="113"/>
                      </a:lnTo>
                      <a:lnTo>
                        <a:pt x="364" y="111"/>
                      </a:lnTo>
                      <a:lnTo>
                        <a:pt x="359" y="109"/>
                      </a:lnTo>
                      <a:lnTo>
                        <a:pt x="357" y="98"/>
                      </a:lnTo>
                      <a:lnTo>
                        <a:pt x="349" y="93"/>
                      </a:lnTo>
                      <a:lnTo>
                        <a:pt x="332" y="91"/>
                      </a:lnTo>
                      <a:lnTo>
                        <a:pt x="325" y="89"/>
                      </a:lnTo>
                      <a:lnTo>
                        <a:pt x="319" y="91"/>
                      </a:lnTo>
                      <a:lnTo>
                        <a:pt x="304" y="89"/>
                      </a:lnTo>
                      <a:lnTo>
                        <a:pt x="302" y="89"/>
                      </a:lnTo>
                      <a:lnTo>
                        <a:pt x="278" y="79"/>
                      </a:lnTo>
                      <a:lnTo>
                        <a:pt x="205" y="64"/>
                      </a:lnTo>
                      <a:lnTo>
                        <a:pt x="197" y="51"/>
                      </a:lnTo>
                      <a:lnTo>
                        <a:pt x="191" y="46"/>
                      </a:lnTo>
                      <a:lnTo>
                        <a:pt x="184" y="44"/>
                      </a:lnTo>
                      <a:lnTo>
                        <a:pt x="180" y="40"/>
                      </a:lnTo>
                      <a:lnTo>
                        <a:pt x="169" y="40"/>
                      </a:lnTo>
                      <a:lnTo>
                        <a:pt x="161" y="36"/>
                      </a:lnTo>
                      <a:lnTo>
                        <a:pt x="154" y="34"/>
                      </a:lnTo>
                      <a:lnTo>
                        <a:pt x="148" y="38"/>
                      </a:lnTo>
                      <a:lnTo>
                        <a:pt x="141" y="38"/>
                      </a:lnTo>
                      <a:lnTo>
                        <a:pt x="143" y="34"/>
                      </a:lnTo>
                      <a:lnTo>
                        <a:pt x="144" y="27"/>
                      </a:lnTo>
                      <a:lnTo>
                        <a:pt x="144" y="21"/>
                      </a:lnTo>
                      <a:lnTo>
                        <a:pt x="150" y="14"/>
                      </a:lnTo>
                      <a:lnTo>
                        <a:pt x="150" y="6"/>
                      </a:lnTo>
                      <a:lnTo>
                        <a:pt x="144" y="0"/>
                      </a:lnTo>
                      <a:lnTo>
                        <a:pt x="135" y="6"/>
                      </a:lnTo>
                      <a:lnTo>
                        <a:pt x="128" y="10"/>
                      </a:lnTo>
                      <a:lnTo>
                        <a:pt x="122" y="14"/>
                      </a:lnTo>
                      <a:lnTo>
                        <a:pt x="114" y="17"/>
                      </a:lnTo>
                      <a:lnTo>
                        <a:pt x="101" y="25"/>
                      </a:lnTo>
                      <a:lnTo>
                        <a:pt x="73" y="34"/>
                      </a:lnTo>
                      <a:lnTo>
                        <a:pt x="67" y="36"/>
                      </a:lnTo>
                      <a:lnTo>
                        <a:pt x="60" y="34"/>
                      </a:lnTo>
                      <a:lnTo>
                        <a:pt x="52" y="29"/>
                      </a:lnTo>
                      <a:lnTo>
                        <a:pt x="51" y="31"/>
                      </a:lnTo>
                      <a:lnTo>
                        <a:pt x="49" y="3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C2EFC53A-9FCF-4E87-8EF6-1DF18E7B6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3962" y="2170478"/>
                  <a:ext cx="326635" cy="525841"/>
                </a:xfrm>
                <a:custGeom>
                  <a:avLst/>
                  <a:gdLst>
                    <a:gd name="T0" fmla="*/ 54 w 340"/>
                    <a:gd name="T1" fmla="*/ 17 h 603"/>
                    <a:gd name="T2" fmla="*/ 75 w 340"/>
                    <a:gd name="T3" fmla="*/ 41 h 603"/>
                    <a:gd name="T4" fmla="*/ 96 w 340"/>
                    <a:gd name="T5" fmla="*/ 58 h 603"/>
                    <a:gd name="T6" fmla="*/ 86 w 340"/>
                    <a:gd name="T7" fmla="*/ 100 h 603"/>
                    <a:gd name="T8" fmla="*/ 64 w 340"/>
                    <a:gd name="T9" fmla="*/ 124 h 603"/>
                    <a:gd name="T10" fmla="*/ 30 w 340"/>
                    <a:gd name="T11" fmla="*/ 143 h 603"/>
                    <a:gd name="T12" fmla="*/ 41 w 340"/>
                    <a:gd name="T13" fmla="*/ 184 h 603"/>
                    <a:gd name="T14" fmla="*/ 30 w 340"/>
                    <a:gd name="T15" fmla="*/ 209 h 603"/>
                    <a:gd name="T16" fmla="*/ 6 w 340"/>
                    <a:gd name="T17" fmla="*/ 231 h 603"/>
                    <a:gd name="T18" fmla="*/ 6 w 340"/>
                    <a:gd name="T19" fmla="*/ 250 h 603"/>
                    <a:gd name="T20" fmla="*/ 0 w 340"/>
                    <a:gd name="T21" fmla="*/ 276 h 603"/>
                    <a:gd name="T22" fmla="*/ 9 w 340"/>
                    <a:gd name="T23" fmla="*/ 308 h 603"/>
                    <a:gd name="T24" fmla="*/ 24 w 340"/>
                    <a:gd name="T25" fmla="*/ 329 h 603"/>
                    <a:gd name="T26" fmla="*/ 41 w 340"/>
                    <a:gd name="T27" fmla="*/ 348 h 603"/>
                    <a:gd name="T28" fmla="*/ 70 w 340"/>
                    <a:gd name="T29" fmla="*/ 370 h 603"/>
                    <a:gd name="T30" fmla="*/ 90 w 340"/>
                    <a:gd name="T31" fmla="*/ 404 h 603"/>
                    <a:gd name="T32" fmla="*/ 103 w 340"/>
                    <a:gd name="T33" fmla="*/ 400 h 603"/>
                    <a:gd name="T34" fmla="*/ 124 w 340"/>
                    <a:gd name="T35" fmla="*/ 412 h 603"/>
                    <a:gd name="T36" fmla="*/ 115 w 340"/>
                    <a:gd name="T37" fmla="*/ 444 h 603"/>
                    <a:gd name="T38" fmla="*/ 107 w 340"/>
                    <a:gd name="T39" fmla="*/ 470 h 603"/>
                    <a:gd name="T40" fmla="*/ 141 w 340"/>
                    <a:gd name="T41" fmla="*/ 504 h 603"/>
                    <a:gd name="T42" fmla="*/ 154 w 340"/>
                    <a:gd name="T43" fmla="*/ 509 h 603"/>
                    <a:gd name="T44" fmla="*/ 177 w 340"/>
                    <a:gd name="T45" fmla="*/ 528 h 603"/>
                    <a:gd name="T46" fmla="*/ 194 w 340"/>
                    <a:gd name="T47" fmla="*/ 558 h 603"/>
                    <a:gd name="T48" fmla="*/ 195 w 340"/>
                    <a:gd name="T49" fmla="*/ 588 h 603"/>
                    <a:gd name="T50" fmla="*/ 222 w 340"/>
                    <a:gd name="T51" fmla="*/ 603 h 603"/>
                    <a:gd name="T52" fmla="*/ 229 w 340"/>
                    <a:gd name="T53" fmla="*/ 579 h 603"/>
                    <a:gd name="T54" fmla="*/ 250 w 340"/>
                    <a:gd name="T55" fmla="*/ 581 h 603"/>
                    <a:gd name="T56" fmla="*/ 274 w 340"/>
                    <a:gd name="T57" fmla="*/ 590 h 603"/>
                    <a:gd name="T58" fmla="*/ 273 w 340"/>
                    <a:gd name="T59" fmla="*/ 568 h 603"/>
                    <a:gd name="T60" fmla="*/ 280 w 340"/>
                    <a:gd name="T61" fmla="*/ 553 h 603"/>
                    <a:gd name="T62" fmla="*/ 305 w 340"/>
                    <a:gd name="T63" fmla="*/ 538 h 603"/>
                    <a:gd name="T64" fmla="*/ 303 w 340"/>
                    <a:gd name="T65" fmla="*/ 517 h 603"/>
                    <a:gd name="T66" fmla="*/ 301 w 340"/>
                    <a:gd name="T67" fmla="*/ 500 h 603"/>
                    <a:gd name="T68" fmla="*/ 306 w 340"/>
                    <a:gd name="T69" fmla="*/ 479 h 603"/>
                    <a:gd name="T70" fmla="*/ 308 w 340"/>
                    <a:gd name="T71" fmla="*/ 457 h 603"/>
                    <a:gd name="T72" fmla="*/ 329 w 340"/>
                    <a:gd name="T73" fmla="*/ 429 h 603"/>
                    <a:gd name="T74" fmla="*/ 338 w 340"/>
                    <a:gd name="T75" fmla="*/ 408 h 603"/>
                    <a:gd name="T76" fmla="*/ 336 w 340"/>
                    <a:gd name="T77" fmla="*/ 380 h 603"/>
                    <a:gd name="T78" fmla="*/ 325 w 340"/>
                    <a:gd name="T79" fmla="*/ 357 h 603"/>
                    <a:gd name="T80" fmla="*/ 333 w 340"/>
                    <a:gd name="T81" fmla="*/ 335 h 603"/>
                    <a:gd name="T82" fmla="*/ 301 w 340"/>
                    <a:gd name="T83" fmla="*/ 69 h 603"/>
                    <a:gd name="T84" fmla="*/ 293 w 340"/>
                    <a:gd name="T85" fmla="*/ 45 h 603"/>
                    <a:gd name="T86" fmla="*/ 278 w 340"/>
                    <a:gd name="T87" fmla="*/ 21 h 603"/>
                    <a:gd name="T88" fmla="*/ 274 w 340"/>
                    <a:gd name="T89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40" h="603">
                      <a:moveTo>
                        <a:pt x="180" y="7"/>
                      </a:moveTo>
                      <a:lnTo>
                        <a:pt x="54" y="15"/>
                      </a:lnTo>
                      <a:lnTo>
                        <a:pt x="54" y="17"/>
                      </a:lnTo>
                      <a:lnTo>
                        <a:pt x="60" y="22"/>
                      </a:lnTo>
                      <a:lnTo>
                        <a:pt x="73" y="34"/>
                      </a:lnTo>
                      <a:lnTo>
                        <a:pt x="75" y="41"/>
                      </a:lnTo>
                      <a:lnTo>
                        <a:pt x="81" y="47"/>
                      </a:lnTo>
                      <a:lnTo>
                        <a:pt x="88" y="51"/>
                      </a:lnTo>
                      <a:lnTo>
                        <a:pt x="96" y="58"/>
                      </a:lnTo>
                      <a:lnTo>
                        <a:pt x="98" y="66"/>
                      </a:lnTo>
                      <a:lnTo>
                        <a:pt x="96" y="86"/>
                      </a:lnTo>
                      <a:lnTo>
                        <a:pt x="86" y="100"/>
                      </a:lnTo>
                      <a:lnTo>
                        <a:pt x="85" y="113"/>
                      </a:lnTo>
                      <a:lnTo>
                        <a:pt x="79" y="118"/>
                      </a:lnTo>
                      <a:lnTo>
                        <a:pt x="64" y="124"/>
                      </a:lnTo>
                      <a:lnTo>
                        <a:pt x="58" y="130"/>
                      </a:lnTo>
                      <a:lnTo>
                        <a:pt x="32" y="135"/>
                      </a:lnTo>
                      <a:lnTo>
                        <a:pt x="30" y="143"/>
                      </a:lnTo>
                      <a:lnTo>
                        <a:pt x="26" y="156"/>
                      </a:lnTo>
                      <a:lnTo>
                        <a:pt x="39" y="169"/>
                      </a:lnTo>
                      <a:lnTo>
                        <a:pt x="41" y="184"/>
                      </a:lnTo>
                      <a:lnTo>
                        <a:pt x="32" y="197"/>
                      </a:lnTo>
                      <a:lnTo>
                        <a:pt x="30" y="203"/>
                      </a:lnTo>
                      <a:lnTo>
                        <a:pt x="30" y="209"/>
                      </a:lnTo>
                      <a:lnTo>
                        <a:pt x="28" y="216"/>
                      </a:lnTo>
                      <a:lnTo>
                        <a:pt x="11" y="224"/>
                      </a:lnTo>
                      <a:lnTo>
                        <a:pt x="6" y="231"/>
                      </a:lnTo>
                      <a:lnTo>
                        <a:pt x="11" y="239"/>
                      </a:lnTo>
                      <a:lnTo>
                        <a:pt x="9" y="244"/>
                      </a:lnTo>
                      <a:lnTo>
                        <a:pt x="6" y="250"/>
                      </a:lnTo>
                      <a:lnTo>
                        <a:pt x="2" y="256"/>
                      </a:lnTo>
                      <a:lnTo>
                        <a:pt x="0" y="263"/>
                      </a:lnTo>
                      <a:lnTo>
                        <a:pt x="0" y="276"/>
                      </a:lnTo>
                      <a:lnTo>
                        <a:pt x="4" y="291"/>
                      </a:lnTo>
                      <a:lnTo>
                        <a:pt x="6" y="293"/>
                      </a:lnTo>
                      <a:lnTo>
                        <a:pt x="9" y="308"/>
                      </a:lnTo>
                      <a:lnTo>
                        <a:pt x="13" y="316"/>
                      </a:lnTo>
                      <a:lnTo>
                        <a:pt x="15" y="321"/>
                      </a:lnTo>
                      <a:lnTo>
                        <a:pt x="24" y="329"/>
                      </a:lnTo>
                      <a:lnTo>
                        <a:pt x="32" y="336"/>
                      </a:lnTo>
                      <a:lnTo>
                        <a:pt x="39" y="340"/>
                      </a:lnTo>
                      <a:lnTo>
                        <a:pt x="41" y="348"/>
                      </a:lnTo>
                      <a:lnTo>
                        <a:pt x="58" y="357"/>
                      </a:lnTo>
                      <a:lnTo>
                        <a:pt x="66" y="363"/>
                      </a:lnTo>
                      <a:lnTo>
                        <a:pt x="70" y="370"/>
                      </a:lnTo>
                      <a:lnTo>
                        <a:pt x="77" y="400"/>
                      </a:lnTo>
                      <a:lnTo>
                        <a:pt x="83" y="406"/>
                      </a:lnTo>
                      <a:lnTo>
                        <a:pt x="90" y="404"/>
                      </a:lnTo>
                      <a:lnTo>
                        <a:pt x="94" y="398"/>
                      </a:lnTo>
                      <a:lnTo>
                        <a:pt x="96" y="397"/>
                      </a:lnTo>
                      <a:lnTo>
                        <a:pt x="103" y="400"/>
                      </a:lnTo>
                      <a:lnTo>
                        <a:pt x="111" y="400"/>
                      </a:lnTo>
                      <a:lnTo>
                        <a:pt x="124" y="410"/>
                      </a:lnTo>
                      <a:lnTo>
                        <a:pt x="124" y="412"/>
                      </a:lnTo>
                      <a:lnTo>
                        <a:pt x="118" y="421"/>
                      </a:lnTo>
                      <a:lnTo>
                        <a:pt x="120" y="432"/>
                      </a:lnTo>
                      <a:lnTo>
                        <a:pt x="115" y="444"/>
                      </a:lnTo>
                      <a:lnTo>
                        <a:pt x="111" y="455"/>
                      </a:lnTo>
                      <a:lnTo>
                        <a:pt x="107" y="462"/>
                      </a:lnTo>
                      <a:lnTo>
                        <a:pt x="107" y="470"/>
                      </a:lnTo>
                      <a:lnTo>
                        <a:pt x="107" y="476"/>
                      </a:lnTo>
                      <a:lnTo>
                        <a:pt x="120" y="489"/>
                      </a:lnTo>
                      <a:lnTo>
                        <a:pt x="141" y="504"/>
                      </a:lnTo>
                      <a:lnTo>
                        <a:pt x="145" y="504"/>
                      </a:lnTo>
                      <a:lnTo>
                        <a:pt x="147" y="511"/>
                      </a:lnTo>
                      <a:lnTo>
                        <a:pt x="154" y="509"/>
                      </a:lnTo>
                      <a:lnTo>
                        <a:pt x="165" y="517"/>
                      </a:lnTo>
                      <a:lnTo>
                        <a:pt x="169" y="523"/>
                      </a:lnTo>
                      <a:lnTo>
                        <a:pt x="177" y="528"/>
                      </a:lnTo>
                      <a:lnTo>
                        <a:pt x="184" y="530"/>
                      </a:lnTo>
                      <a:lnTo>
                        <a:pt x="184" y="545"/>
                      </a:lnTo>
                      <a:lnTo>
                        <a:pt x="194" y="558"/>
                      </a:lnTo>
                      <a:lnTo>
                        <a:pt x="192" y="566"/>
                      </a:lnTo>
                      <a:lnTo>
                        <a:pt x="186" y="573"/>
                      </a:lnTo>
                      <a:lnTo>
                        <a:pt x="195" y="588"/>
                      </a:lnTo>
                      <a:lnTo>
                        <a:pt x="207" y="601"/>
                      </a:lnTo>
                      <a:lnTo>
                        <a:pt x="212" y="598"/>
                      </a:lnTo>
                      <a:lnTo>
                        <a:pt x="222" y="603"/>
                      </a:lnTo>
                      <a:lnTo>
                        <a:pt x="218" y="600"/>
                      </a:lnTo>
                      <a:lnTo>
                        <a:pt x="218" y="592"/>
                      </a:lnTo>
                      <a:lnTo>
                        <a:pt x="229" y="579"/>
                      </a:lnTo>
                      <a:lnTo>
                        <a:pt x="235" y="577"/>
                      </a:lnTo>
                      <a:lnTo>
                        <a:pt x="242" y="577"/>
                      </a:lnTo>
                      <a:lnTo>
                        <a:pt x="250" y="581"/>
                      </a:lnTo>
                      <a:lnTo>
                        <a:pt x="263" y="585"/>
                      </a:lnTo>
                      <a:lnTo>
                        <a:pt x="269" y="588"/>
                      </a:lnTo>
                      <a:lnTo>
                        <a:pt x="274" y="590"/>
                      </a:lnTo>
                      <a:lnTo>
                        <a:pt x="280" y="581"/>
                      </a:lnTo>
                      <a:lnTo>
                        <a:pt x="278" y="575"/>
                      </a:lnTo>
                      <a:lnTo>
                        <a:pt x="273" y="568"/>
                      </a:lnTo>
                      <a:lnTo>
                        <a:pt x="271" y="562"/>
                      </a:lnTo>
                      <a:lnTo>
                        <a:pt x="274" y="554"/>
                      </a:lnTo>
                      <a:lnTo>
                        <a:pt x="280" y="553"/>
                      </a:lnTo>
                      <a:lnTo>
                        <a:pt x="288" y="547"/>
                      </a:lnTo>
                      <a:lnTo>
                        <a:pt x="301" y="543"/>
                      </a:lnTo>
                      <a:lnTo>
                        <a:pt x="305" y="538"/>
                      </a:lnTo>
                      <a:lnTo>
                        <a:pt x="301" y="530"/>
                      </a:lnTo>
                      <a:lnTo>
                        <a:pt x="299" y="523"/>
                      </a:lnTo>
                      <a:lnTo>
                        <a:pt x="303" y="517"/>
                      </a:lnTo>
                      <a:lnTo>
                        <a:pt x="306" y="509"/>
                      </a:lnTo>
                      <a:lnTo>
                        <a:pt x="306" y="508"/>
                      </a:lnTo>
                      <a:lnTo>
                        <a:pt x="301" y="500"/>
                      </a:lnTo>
                      <a:lnTo>
                        <a:pt x="305" y="492"/>
                      </a:lnTo>
                      <a:lnTo>
                        <a:pt x="305" y="479"/>
                      </a:lnTo>
                      <a:lnTo>
                        <a:pt x="306" y="479"/>
                      </a:lnTo>
                      <a:lnTo>
                        <a:pt x="308" y="464"/>
                      </a:lnTo>
                      <a:lnTo>
                        <a:pt x="308" y="464"/>
                      </a:lnTo>
                      <a:lnTo>
                        <a:pt x="308" y="457"/>
                      </a:lnTo>
                      <a:lnTo>
                        <a:pt x="316" y="451"/>
                      </a:lnTo>
                      <a:lnTo>
                        <a:pt x="321" y="444"/>
                      </a:lnTo>
                      <a:lnTo>
                        <a:pt x="329" y="429"/>
                      </a:lnTo>
                      <a:lnTo>
                        <a:pt x="331" y="423"/>
                      </a:lnTo>
                      <a:lnTo>
                        <a:pt x="336" y="408"/>
                      </a:lnTo>
                      <a:lnTo>
                        <a:pt x="338" y="408"/>
                      </a:lnTo>
                      <a:lnTo>
                        <a:pt x="340" y="400"/>
                      </a:lnTo>
                      <a:lnTo>
                        <a:pt x="336" y="385"/>
                      </a:lnTo>
                      <a:lnTo>
                        <a:pt x="336" y="380"/>
                      </a:lnTo>
                      <a:lnTo>
                        <a:pt x="331" y="372"/>
                      </a:lnTo>
                      <a:lnTo>
                        <a:pt x="325" y="365"/>
                      </a:lnTo>
                      <a:lnTo>
                        <a:pt x="325" y="357"/>
                      </a:lnTo>
                      <a:lnTo>
                        <a:pt x="329" y="350"/>
                      </a:lnTo>
                      <a:lnTo>
                        <a:pt x="325" y="342"/>
                      </a:lnTo>
                      <a:lnTo>
                        <a:pt x="333" y="335"/>
                      </a:lnTo>
                      <a:lnTo>
                        <a:pt x="308" y="85"/>
                      </a:lnTo>
                      <a:lnTo>
                        <a:pt x="308" y="81"/>
                      </a:lnTo>
                      <a:lnTo>
                        <a:pt x="301" y="69"/>
                      </a:lnTo>
                      <a:lnTo>
                        <a:pt x="299" y="64"/>
                      </a:lnTo>
                      <a:lnTo>
                        <a:pt x="295" y="56"/>
                      </a:lnTo>
                      <a:lnTo>
                        <a:pt x="293" y="45"/>
                      </a:lnTo>
                      <a:lnTo>
                        <a:pt x="288" y="39"/>
                      </a:lnTo>
                      <a:lnTo>
                        <a:pt x="280" y="26"/>
                      </a:lnTo>
                      <a:lnTo>
                        <a:pt x="278" y="21"/>
                      </a:lnTo>
                      <a:lnTo>
                        <a:pt x="278" y="6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180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3">
                  <a:extLst>
                    <a:ext uri="{FF2B5EF4-FFF2-40B4-BE49-F238E27FC236}">
                      <a16:creationId xmlns:a16="http://schemas.microsoft.com/office/drawing/2014/main" id="{81996071-55D6-4F40-AC80-166F0600A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E224724E-355E-4307-84F6-DEDA1A8BC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5576" y="2665797"/>
                  <a:ext cx="693618" cy="224114"/>
                </a:xfrm>
                <a:custGeom>
                  <a:avLst/>
                  <a:gdLst>
                    <a:gd name="T0" fmla="*/ 487 w 722"/>
                    <a:gd name="T1" fmla="*/ 33 h 257"/>
                    <a:gd name="T2" fmla="*/ 421 w 722"/>
                    <a:gd name="T3" fmla="*/ 39 h 257"/>
                    <a:gd name="T4" fmla="*/ 355 w 722"/>
                    <a:gd name="T5" fmla="*/ 47 h 257"/>
                    <a:gd name="T6" fmla="*/ 271 w 722"/>
                    <a:gd name="T7" fmla="*/ 54 h 257"/>
                    <a:gd name="T8" fmla="*/ 199 w 722"/>
                    <a:gd name="T9" fmla="*/ 62 h 257"/>
                    <a:gd name="T10" fmla="*/ 177 w 722"/>
                    <a:gd name="T11" fmla="*/ 60 h 257"/>
                    <a:gd name="T12" fmla="*/ 183 w 722"/>
                    <a:gd name="T13" fmla="*/ 80 h 257"/>
                    <a:gd name="T14" fmla="*/ 58 w 722"/>
                    <a:gd name="T15" fmla="*/ 96 h 257"/>
                    <a:gd name="T16" fmla="*/ 53 w 722"/>
                    <a:gd name="T17" fmla="*/ 90 h 257"/>
                    <a:gd name="T18" fmla="*/ 57 w 722"/>
                    <a:gd name="T19" fmla="*/ 105 h 257"/>
                    <a:gd name="T20" fmla="*/ 53 w 722"/>
                    <a:gd name="T21" fmla="*/ 114 h 257"/>
                    <a:gd name="T22" fmla="*/ 51 w 722"/>
                    <a:gd name="T23" fmla="*/ 127 h 257"/>
                    <a:gd name="T24" fmla="*/ 43 w 722"/>
                    <a:gd name="T25" fmla="*/ 146 h 257"/>
                    <a:gd name="T26" fmla="*/ 47 w 722"/>
                    <a:gd name="T27" fmla="*/ 156 h 257"/>
                    <a:gd name="T28" fmla="*/ 43 w 722"/>
                    <a:gd name="T29" fmla="*/ 165 h 257"/>
                    <a:gd name="T30" fmla="*/ 30 w 722"/>
                    <a:gd name="T31" fmla="*/ 174 h 257"/>
                    <a:gd name="T32" fmla="*/ 27 w 722"/>
                    <a:gd name="T33" fmla="*/ 180 h 257"/>
                    <a:gd name="T34" fmla="*/ 27 w 722"/>
                    <a:gd name="T35" fmla="*/ 191 h 257"/>
                    <a:gd name="T36" fmla="*/ 19 w 722"/>
                    <a:gd name="T37" fmla="*/ 197 h 257"/>
                    <a:gd name="T38" fmla="*/ 21 w 722"/>
                    <a:gd name="T39" fmla="*/ 210 h 257"/>
                    <a:gd name="T40" fmla="*/ 11 w 722"/>
                    <a:gd name="T41" fmla="*/ 208 h 257"/>
                    <a:gd name="T42" fmla="*/ 15 w 722"/>
                    <a:gd name="T43" fmla="*/ 214 h 257"/>
                    <a:gd name="T44" fmla="*/ 19 w 722"/>
                    <a:gd name="T45" fmla="*/ 240 h 257"/>
                    <a:gd name="T46" fmla="*/ 11 w 722"/>
                    <a:gd name="T47" fmla="*/ 244 h 257"/>
                    <a:gd name="T48" fmla="*/ 0 w 722"/>
                    <a:gd name="T49" fmla="*/ 255 h 257"/>
                    <a:gd name="T50" fmla="*/ 121 w 722"/>
                    <a:gd name="T51" fmla="*/ 248 h 257"/>
                    <a:gd name="T52" fmla="*/ 184 w 722"/>
                    <a:gd name="T53" fmla="*/ 242 h 257"/>
                    <a:gd name="T54" fmla="*/ 310 w 722"/>
                    <a:gd name="T55" fmla="*/ 231 h 257"/>
                    <a:gd name="T56" fmla="*/ 485 w 722"/>
                    <a:gd name="T57" fmla="*/ 208 h 257"/>
                    <a:gd name="T58" fmla="*/ 521 w 722"/>
                    <a:gd name="T59" fmla="*/ 178 h 257"/>
                    <a:gd name="T60" fmla="*/ 540 w 722"/>
                    <a:gd name="T61" fmla="*/ 169 h 257"/>
                    <a:gd name="T62" fmla="*/ 543 w 722"/>
                    <a:gd name="T63" fmla="*/ 152 h 257"/>
                    <a:gd name="T64" fmla="*/ 564 w 722"/>
                    <a:gd name="T65" fmla="*/ 137 h 257"/>
                    <a:gd name="T66" fmla="*/ 583 w 722"/>
                    <a:gd name="T67" fmla="*/ 133 h 257"/>
                    <a:gd name="T68" fmla="*/ 617 w 722"/>
                    <a:gd name="T69" fmla="*/ 105 h 257"/>
                    <a:gd name="T70" fmla="*/ 626 w 722"/>
                    <a:gd name="T71" fmla="*/ 99 h 257"/>
                    <a:gd name="T72" fmla="*/ 637 w 722"/>
                    <a:gd name="T73" fmla="*/ 86 h 257"/>
                    <a:gd name="T74" fmla="*/ 641 w 722"/>
                    <a:gd name="T75" fmla="*/ 77 h 257"/>
                    <a:gd name="T76" fmla="*/ 654 w 722"/>
                    <a:gd name="T77" fmla="*/ 79 h 257"/>
                    <a:gd name="T78" fmla="*/ 666 w 722"/>
                    <a:gd name="T79" fmla="*/ 71 h 257"/>
                    <a:gd name="T80" fmla="*/ 675 w 722"/>
                    <a:gd name="T81" fmla="*/ 60 h 257"/>
                    <a:gd name="T82" fmla="*/ 694 w 722"/>
                    <a:gd name="T83" fmla="*/ 60 h 257"/>
                    <a:gd name="T84" fmla="*/ 705 w 722"/>
                    <a:gd name="T85" fmla="*/ 37 h 257"/>
                    <a:gd name="T86" fmla="*/ 718 w 722"/>
                    <a:gd name="T87" fmla="*/ 28 h 257"/>
                    <a:gd name="T88" fmla="*/ 720 w 722"/>
                    <a:gd name="T89" fmla="*/ 9 h 257"/>
                    <a:gd name="T90" fmla="*/ 713 w 722"/>
                    <a:gd name="T91" fmla="*/ 0 h 257"/>
                    <a:gd name="T92" fmla="*/ 651 w 722"/>
                    <a:gd name="T93" fmla="*/ 11 h 257"/>
                    <a:gd name="T94" fmla="*/ 579 w 722"/>
                    <a:gd name="T95" fmla="*/ 20 h 257"/>
                    <a:gd name="T96" fmla="*/ 543 w 722"/>
                    <a:gd name="T97" fmla="*/ 28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22" h="257">
                      <a:moveTo>
                        <a:pt x="513" y="30"/>
                      </a:moveTo>
                      <a:lnTo>
                        <a:pt x="487" y="33"/>
                      </a:lnTo>
                      <a:lnTo>
                        <a:pt x="459" y="37"/>
                      </a:lnTo>
                      <a:lnTo>
                        <a:pt x="421" y="39"/>
                      </a:lnTo>
                      <a:lnTo>
                        <a:pt x="397" y="43"/>
                      </a:lnTo>
                      <a:lnTo>
                        <a:pt x="355" y="47"/>
                      </a:lnTo>
                      <a:lnTo>
                        <a:pt x="314" y="49"/>
                      </a:lnTo>
                      <a:lnTo>
                        <a:pt x="271" y="54"/>
                      </a:lnTo>
                      <a:lnTo>
                        <a:pt x="235" y="58"/>
                      </a:lnTo>
                      <a:lnTo>
                        <a:pt x="199" y="62"/>
                      </a:lnTo>
                      <a:lnTo>
                        <a:pt x="192" y="60"/>
                      </a:lnTo>
                      <a:lnTo>
                        <a:pt x="177" y="60"/>
                      </a:lnTo>
                      <a:lnTo>
                        <a:pt x="183" y="73"/>
                      </a:lnTo>
                      <a:lnTo>
                        <a:pt x="183" y="80"/>
                      </a:lnTo>
                      <a:lnTo>
                        <a:pt x="64" y="90"/>
                      </a:lnTo>
                      <a:lnTo>
                        <a:pt x="58" y="96"/>
                      </a:lnTo>
                      <a:lnTo>
                        <a:pt x="58" y="90"/>
                      </a:lnTo>
                      <a:lnTo>
                        <a:pt x="53" y="90"/>
                      </a:lnTo>
                      <a:lnTo>
                        <a:pt x="55" y="97"/>
                      </a:lnTo>
                      <a:lnTo>
                        <a:pt x="57" y="105"/>
                      </a:lnTo>
                      <a:lnTo>
                        <a:pt x="49" y="107"/>
                      </a:lnTo>
                      <a:lnTo>
                        <a:pt x="53" y="114"/>
                      </a:lnTo>
                      <a:lnTo>
                        <a:pt x="45" y="122"/>
                      </a:lnTo>
                      <a:lnTo>
                        <a:pt x="51" y="127"/>
                      </a:lnTo>
                      <a:lnTo>
                        <a:pt x="47" y="135"/>
                      </a:lnTo>
                      <a:lnTo>
                        <a:pt x="43" y="146"/>
                      </a:lnTo>
                      <a:lnTo>
                        <a:pt x="45" y="150"/>
                      </a:lnTo>
                      <a:lnTo>
                        <a:pt x="47" y="156"/>
                      </a:lnTo>
                      <a:lnTo>
                        <a:pt x="40" y="159"/>
                      </a:lnTo>
                      <a:lnTo>
                        <a:pt x="43" y="165"/>
                      </a:lnTo>
                      <a:lnTo>
                        <a:pt x="36" y="171"/>
                      </a:lnTo>
                      <a:lnTo>
                        <a:pt x="30" y="174"/>
                      </a:lnTo>
                      <a:lnTo>
                        <a:pt x="27" y="178"/>
                      </a:lnTo>
                      <a:lnTo>
                        <a:pt x="27" y="180"/>
                      </a:lnTo>
                      <a:lnTo>
                        <a:pt x="32" y="186"/>
                      </a:lnTo>
                      <a:lnTo>
                        <a:pt x="27" y="191"/>
                      </a:lnTo>
                      <a:lnTo>
                        <a:pt x="23" y="195"/>
                      </a:lnTo>
                      <a:lnTo>
                        <a:pt x="19" y="197"/>
                      </a:lnTo>
                      <a:lnTo>
                        <a:pt x="23" y="205"/>
                      </a:lnTo>
                      <a:lnTo>
                        <a:pt x="21" y="210"/>
                      </a:lnTo>
                      <a:lnTo>
                        <a:pt x="17" y="206"/>
                      </a:lnTo>
                      <a:lnTo>
                        <a:pt x="11" y="208"/>
                      </a:lnTo>
                      <a:lnTo>
                        <a:pt x="10" y="216"/>
                      </a:lnTo>
                      <a:lnTo>
                        <a:pt x="15" y="214"/>
                      </a:lnTo>
                      <a:lnTo>
                        <a:pt x="15" y="221"/>
                      </a:lnTo>
                      <a:lnTo>
                        <a:pt x="19" y="240"/>
                      </a:lnTo>
                      <a:lnTo>
                        <a:pt x="17" y="242"/>
                      </a:lnTo>
                      <a:lnTo>
                        <a:pt x="11" y="244"/>
                      </a:lnTo>
                      <a:lnTo>
                        <a:pt x="8" y="252"/>
                      </a:lnTo>
                      <a:lnTo>
                        <a:pt x="0" y="255"/>
                      </a:lnTo>
                      <a:lnTo>
                        <a:pt x="0" y="257"/>
                      </a:lnTo>
                      <a:lnTo>
                        <a:pt x="121" y="248"/>
                      </a:lnTo>
                      <a:lnTo>
                        <a:pt x="184" y="242"/>
                      </a:lnTo>
                      <a:lnTo>
                        <a:pt x="184" y="242"/>
                      </a:lnTo>
                      <a:lnTo>
                        <a:pt x="184" y="240"/>
                      </a:lnTo>
                      <a:lnTo>
                        <a:pt x="310" y="231"/>
                      </a:lnTo>
                      <a:lnTo>
                        <a:pt x="408" y="220"/>
                      </a:lnTo>
                      <a:lnTo>
                        <a:pt x="485" y="208"/>
                      </a:lnTo>
                      <a:lnTo>
                        <a:pt x="521" y="206"/>
                      </a:lnTo>
                      <a:lnTo>
                        <a:pt x="521" y="178"/>
                      </a:lnTo>
                      <a:lnTo>
                        <a:pt x="534" y="174"/>
                      </a:lnTo>
                      <a:lnTo>
                        <a:pt x="540" y="169"/>
                      </a:lnTo>
                      <a:lnTo>
                        <a:pt x="542" y="159"/>
                      </a:lnTo>
                      <a:lnTo>
                        <a:pt x="543" y="152"/>
                      </a:lnTo>
                      <a:lnTo>
                        <a:pt x="549" y="144"/>
                      </a:lnTo>
                      <a:lnTo>
                        <a:pt x="564" y="137"/>
                      </a:lnTo>
                      <a:lnTo>
                        <a:pt x="577" y="137"/>
                      </a:lnTo>
                      <a:lnTo>
                        <a:pt x="583" y="133"/>
                      </a:lnTo>
                      <a:lnTo>
                        <a:pt x="604" y="114"/>
                      </a:lnTo>
                      <a:lnTo>
                        <a:pt x="617" y="105"/>
                      </a:lnTo>
                      <a:lnTo>
                        <a:pt x="622" y="105"/>
                      </a:lnTo>
                      <a:lnTo>
                        <a:pt x="626" y="99"/>
                      </a:lnTo>
                      <a:lnTo>
                        <a:pt x="630" y="84"/>
                      </a:lnTo>
                      <a:lnTo>
                        <a:pt x="637" y="86"/>
                      </a:lnTo>
                      <a:lnTo>
                        <a:pt x="637" y="80"/>
                      </a:lnTo>
                      <a:lnTo>
                        <a:pt x="641" y="77"/>
                      </a:lnTo>
                      <a:lnTo>
                        <a:pt x="647" y="73"/>
                      </a:lnTo>
                      <a:lnTo>
                        <a:pt x="654" y="79"/>
                      </a:lnTo>
                      <a:lnTo>
                        <a:pt x="658" y="79"/>
                      </a:lnTo>
                      <a:lnTo>
                        <a:pt x="666" y="71"/>
                      </a:lnTo>
                      <a:lnTo>
                        <a:pt x="668" y="65"/>
                      </a:lnTo>
                      <a:lnTo>
                        <a:pt x="675" y="60"/>
                      </a:lnTo>
                      <a:lnTo>
                        <a:pt x="688" y="54"/>
                      </a:lnTo>
                      <a:lnTo>
                        <a:pt x="694" y="60"/>
                      </a:lnTo>
                      <a:lnTo>
                        <a:pt x="699" y="52"/>
                      </a:lnTo>
                      <a:lnTo>
                        <a:pt x="705" y="37"/>
                      </a:lnTo>
                      <a:lnTo>
                        <a:pt x="711" y="32"/>
                      </a:lnTo>
                      <a:lnTo>
                        <a:pt x="718" y="28"/>
                      </a:lnTo>
                      <a:lnTo>
                        <a:pt x="720" y="17"/>
                      </a:lnTo>
                      <a:lnTo>
                        <a:pt x="720" y="9"/>
                      </a:lnTo>
                      <a:lnTo>
                        <a:pt x="722" y="0"/>
                      </a:lnTo>
                      <a:lnTo>
                        <a:pt x="713" y="0"/>
                      </a:lnTo>
                      <a:lnTo>
                        <a:pt x="686" y="7"/>
                      </a:lnTo>
                      <a:lnTo>
                        <a:pt x="651" y="11"/>
                      </a:lnTo>
                      <a:lnTo>
                        <a:pt x="594" y="20"/>
                      </a:lnTo>
                      <a:lnTo>
                        <a:pt x="579" y="20"/>
                      </a:lnTo>
                      <a:lnTo>
                        <a:pt x="553" y="24"/>
                      </a:lnTo>
                      <a:lnTo>
                        <a:pt x="543" y="28"/>
                      </a:lnTo>
                      <a:lnTo>
                        <a:pt x="513" y="3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AAFB586-6E54-45BA-8C48-CF2BBE564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493" y="2737304"/>
                  <a:ext cx="4803" cy="6976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632E335F-0E47-4AEE-971D-BD036E332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493" y="2737304"/>
                  <a:ext cx="4803" cy="6976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795A3359-67A0-404C-91A1-B2C7357B6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7060" y="2460868"/>
                  <a:ext cx="592746" cy="283413"/>
                </a:xfrm>
                <a:custGeom>
                  <a:avLst/>
                  <a:gdLst>
                    <a:gd name="T0" fmla="*/ 568 w 617"/>
                    <a:gd name="T1" fmla="*/ 103 h 325"/>
                    <a:gd name="T2" fmla="*/ 555 w 617"/>
                    <a:gd name="T3" fmla="*/ 67 h 325"/>
                    <a:gd name="T4" fmla="*/ 551 w 617"/>
                    <a:gd name="T5" fmla="*/ 52 h 325"/>
                    <a:gd name="T6" fmla="*/ 532 w 617"/>
                    <a:gd name="T7" fmla="*/ 39 h 325"/>
                    <a:gd name="T8" fmla="*/ 513 w 617"/>
                    <a:gd name="T9" fmla="*/ 24 h 325"/>
                    <a:gd name="T10" fmla="*/ 495 w 617"/>
                    <a:gd name="T11" fmla="*/ 37 h 325"/>
                    <a:gd name="T12" fmla="*/ 472 w 617"/>
                    <a:gd name="T13" fmla="*/ 34 h 325"/>
                    <a:gd name="T14" fmla="*/ 455 w 617"/>
                    <a:gd name="T15" fmla="*/ 41 h 325"/>
                    <a:gd name="T16" fmla="*/ 423 w 617"/>
                    <a:gd name="T17" fmla="*/ 32 h 325"/>
                    <a:gd name="T18" fmla="*/ 401 w 617"/>
                    <a:gd name="T19" fmla="*/ 9 h 325"/>
                    <a:gd name="T20" fmla="*/ 367 w 617"/>
                    <a:gd name="T21" fmla="*/ 0 h 325"/>
                    <a:gd name="T22" fmla="*/ 357 w 617"/>
                    <a:gd name="T23" fmla="*/ 17 h 325"/>
                    <a:gd name="T24" fmla="*/ 361 w 617"/>
                    <a:gd name="T25" fmla="*/ 37 h 325"/>
                    <a:gd name="T26" fmla="*/ 325 w 617"/>
                    <a:gd name="T27" fmla="*/ 47 h 325"/>
                    <a:gd name="T28" fmla="*/ 312 w 617"/>
                    <a:gd name="T29" fmla="*/ 58 h 325"/>
                    <a:gd name="T30" fmla="*/ 308 w 617"/>
                    <a:gd name="T31" fmla="*/ 81 h 325"/>
                    <a:gd name="T32" fmla="*/ 291 w 617"/>
                    <a:gd name="T33" fmla="*/ 103 h 325"/>
                    <a:gd name="T34" fmla="*/ 280 w 617"/>
                    <a:gd name="T35" fmla="*/ 124 h 325"/>
                    <a:gd name="T36" fmla="*/ 260 w 617"/>
                    <a:gd name="T37" fmla="*/ 133 h 325"/>
                    <a:gd name="T38" fmla="*/ 239 w 617"/>
                    <a:gd name="T39" fmla="*/ 118 h 325"/>
                    <a:gd name="T40" fmla="*/ 229 w 617"/>
                    <a:gd name="T41" fmla="*/ 135 h 325"/>
                    <a:gd name="T42" fmla="*/ 224 w 617"/>
                    <a:gd name="T43" fmla="*/ 156 h 325"/>
                    <a:gd name="T44" fmla="*/ 205 w 617"/>
                    <a:gd name="T45" fmla="*/ 143 h 325"/>
                    <a:gd name="T46" fmla="*/ 188 w 617"/>
                    <a:gd name="T47" fmla="*/ 158 h 325"/>
                    <a:gd name="T48" fmla="*/ 177 w 617"/>
                    <a:gd name="T49" fmla="*/ 161 h 325"/>
                    <a:gd name="T50" fmla="*/ 139 w 617"/>
                    <a:gd name="T51" fmla="*/ 158 h 325"/>
                    <a:gd name="T52" fmla="*/ 134 w 617"/>
                    <a:gd name="T53" fmla="*/ 159 h 325"/>
                    <a:gd name="T54" fmla="*/ 117 w 617"/>
                    <a:gd name="T55" fmla="*/ 169 h 325"/>
                    <a:gd name="T56" fmla="*/ 105 w 617"/>
                    <a:gd name="T57" fmla="*/ 176 h 325"/>
                    <a:gd name="T58" fmla="*/ 100 w 617"/>
                    <a:gd name="T59" fmla="*/ 197 h 325"/>
                    <a:gd name="T60" fmla="*/ 87 w 617"/>
                    <a:gd name="T61" fmla="*/ 214 h 325"/>
                    <a:gd name="T62" fmla="*/ 70 w 617"/>
                    <a:gd name="T63" fmla="*/ 229 h 325"/>
                    <a:gd name="T64" fmla="*/ 79 w 617"/>
                    <a:gd name="T65" fmla="*/ 248 h 325"/>
                    <a:gd name="T66" fmla="*/ 62 w 617"/>
                    <a:gd name="T67" fmla="*/ 252 h 325"/>
                    <a:gd name="T68" fmla="*/ 34 w 617"/>
                    <a:gd name="T69" fmla="*/ 244 h 325"/>
                    <a:gd name="T70" fmla="*/ 17 w 617"/>
                    <a:gd name="T71" fmla="*/ 267 h 325"/>
                    <a:gd name="T72" fmla="*/ 21 w 617"/>
                    <a:gd name="T73" fmla="*/ 284 h 325"/>
                    <a:gd name="T74" fmla="*/ 21 w 617"/>
                    <a:gd name="T75" fmla="*/ 306 h 325"/>
                    <a:gd name="T76" fmla="*/ 2 w 617"/>
                    <a:gd name="T77" fmla="*/ 315 h 325"/>
                    <a:gd name="T78" fmla="*/ 119 w 617"/>
                    <a:gd name="T79" fmla="*/ 308 h 325"/>
                    <a:gd name="T80" fmla="*/ 135 w 617"/>
                    <a:gd name="T81" fmla="*/ 297 h 325"/>
                    <a:gd name="T82" fmla="*/ 250 w 617"/>
                    <a:gd name="T83" fmla="*/ 284 h 325"/>
                    <a:gd name="T84" fmla="*/ 357 w 617"/>
                    <a:gd name="T85" fmla="*/ 274 h 325"/>
                    <a:gd name="T86" fmla="*/ 449 w 617"/>
                    <a:gd name="T87" fmla="*/ 265 h 325"/>
                    <a:gd name="T88" fmla="*/ 502 w 617"/>
                    <a:gd name="T89" fmla="*/ 252 h 325"/>
                    <a:gd name="T90" fmla="*/ 532 w 617"/>
                    <a:gd name="T91" fmla="*/ 237 h 325"/>
                    <a:gd name="T92" fmla="*/ 547 w 617"/>
                    <a:gd name="T93" fmla="*/ 221 h 325"/>
                    <a:gd name="T94" fmla="*/ 562 w 617"/>
                    <a:gd name="T95" fmla="*/ 203 h 325"/>
                    <a:gd name="T96" fmla="*/ 590 w 617"/>
                    <a:gd name="T97" fmla="*/ 171 h 325"/>
                    <a:gd name="T98" fmla="*/ 588 w 617"/>
                    <a:gd name="T99" fmla="*/ 128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17" h="325">
                      <a:moveTo>
                        <a:pt x="588" y="128"/>
                      </a:moveTo>
                      <a:lnTo>
                        <a:pt x="575" y="109"/>
                      </a:lnTo>
                      <a:lnTo>
                        <a:pt x="568" y="103"/>
                      </a:lnTo>
                      <a:lnTo>
                        <a:pt x="566" y="96"/>
                      </a:lnTo>
                      <a:lnTo>
                        <a:pt x="551" y="81"/>
                      </a:lnTo>
                      <a:lnTo>
                        <a:pt x="555" y="67"/>
                      </a:lnTo>
                      <a:lnTo>
                        <a:pt x="555" y="60"/>
                      </a:lnTo>
                      <a:lnTo>
                        <a:pt x="551" y="58"/>
                      </a:lnTo>
                      <a:lnTo>
                        <a:pt x="551" y="52"/>
                      </a:lnTo>
                      <a:lnTo>
                        <a:pt x="545" y="47"/>
                      </a:lnTo>
                      <a:lnTo>
                        <a:pt x="540" y="39"/>
                      </a:lnTo>
                      <a:lnTo>
                        <a:pt x="532" y="39"/>
                      </a:lnTo>
                      <a:lnTo>
                        <a:pt x="526" y="34"/>
                      </a:lnTo>
                      <a:lnTo>
                        <a:pt x="521" y="20"/>
                      </a:lnTo>
                      <a:lnTo>
                        <a:pt x="513" y="24"/>
                      </a:lnTo>
                      <a:lnTo>
                        <a:pt x="506" y="32"/>
                      </a:lnTo>
                      <a:lnTo>
                        <a:pt x="502" y="37"/>
                      </a:lnTo>
                      <a:lnTo>
                        <a:pt x="495" y="37"/>
                      </a:lnTo>
                      <a:lnTo>
                        <a:pt x="489" y="41"/>
                      </a:lnTo>
                      <a:lnTo>
                        <a:pt x="481" y="35"/>
                      </a:lnTo>
                      <a:lnTo>
                        <a:pt x="472" y="34"/>
                      </a:lnTo>
                      <a:lnTo>
                        <a:pt x="466" y="35"/>
                      </a:lnTo>
                      <a:lnTo>
                        <a:pt x="461" y="41"/>
                      </a:lnTo>
                      <a:lnTo>
                        <a:pt x="455" y="41"/>
                      </a:lnTo>
                      <a:lnTo>
                        <a:pt x="440" y="32"/>
                      </a:lnTo>
                      <a:lnTo>
                        <a:pt x="436" y="30"/>
                      </a:lnTo>
                      <a:lnTo>
                        <a:pt x="423" y="32"/>
                      </a:lnTo>
                      <a:lnTo>
                        <a:pt x="416" y="30"/>
                      </a:lnTo>
                      <a:lnTo>
                        <a:pt x="404" y="17"/>
                      </a:lnTo>
                      <a:lnTo>
                        <a:pt x="401" y="9"/>
                      </a:lnTo>
                      <a:lnTo>
                        <a:pt x="384" y="2"/>
                      </a:lnTo>
                      <a:lnTo>
                        <a:pt x="372" y="5"/>
                      </a:lnTo>
                      <a:lnTo>
                        <a:pt x="367" y="0"/>
                      </a:lnTo>
                      <a:lnTo>
                        <a:pt x="357" y="5"/>
                      </a:lnTo>
                      <a:lnTo>
                        <a:pt x="354" y="9"/>
                      </a:lnTo>
                      <a:lnTo>
                        <a:pt x="357" y="17"/>
                      </a:lnTo>
                      <a:lnTo>
                        <a:pt x="355" y="24"/>
                      </a:lnTo>
                      <a:lnTo>
                        <a:pt x="363" y="32"/>
                      </a:lnTo>
                      <a:lnTo>
                        <a:pt x="361" y="37"/>
                      </a:lnTo>
                      <a:lnTo>
                        <a:pt x="346" y="41"/>
                      </a:lnTo>
                      <a:lnTo>
                        <a:pt x="333" y="52"/>
                      </a:lnTo>
                      <a:lnTo>
                        <a:pt x="325" y="47"/>
                      </a:lnTo>
                      <a:lnTo>
                        <a:pt x="318" y="50"/>
                      </a:lnTo>
                      <a:lnTo>
                        <a:pt x="312" y="50"/>
                      </a:lnTo>
                      <a:lnTo>
                        <a:pt x="312" y="58"/>
                      </a:lnTo>
                      <a:lnTo>
                        <a:pt x="316" y="65"/>
                      </a:lnTo>
                      <a:lnTo>
                        <a:pt x="312" y="73"/>
                      </a:lnTo>
                      <a:lnTo>
                        <a:pt x="308" y="81"/>
                      </a:lnTo>
                      <a:lnTo>
                        <a:pt x="301" y="84"/>
                      </a:lnTo>
                      <a:lnTo>
                        <a:pt x="299" y="97"/>
                      </a:lnTo>
                      <a:lnTo>
                        <a:pt x="291" y="103"/>
                      </a:lnTo>
                      <a:lnTo>
                        <a:pt x="284" y="103"/>
                      </a:lnTo>
                      <a:lnTo>
                        <a:pt x="280" y="116"/>
                      </a:lnTo>
                      <a:lnTo>
                        <a:pt x="280" y="124"/>
                      </a:lnTo>
                      <a:lnTo>
                        <a:pt x="278" y="131"/>
                      </a:lnTo>
                      <a:lnTo>
                        <a:pt x="273" y="135"/>
                      </a:lnTo>
                      <a:lnTo>
                        <a:pt x="260" y="133"/>
                      </a:lnTo>
                      <a:lnTo>
                        <a:pt x="252" y="131"/>
                      </a:lnTo>
                      <a:lnTo>
                        <a:pt x="246" y="120"/>
                      </a:lnTo>
                      <a:lnTo>
                        <a:pt x="239" y="118"/>
                      </a:lnTo>
                      <a:lnTo>
                        <a:pt x="243" y="124"/>
                      </a:lnTo>
                      <a:lnTo>
                        <a:pt x="235" y="129"/>
                      </a:lnTo>
                      <a:lnTo>
                        <a:pt x="229" y="135"/>
                      </a:lnTo>
                      <a:lnTo>
                        <a:pt x="231" y="143"/>
                      </a:lnTo>
                      <a:lnTo>
                        <a:pt x="226" y="150"/>
                      </a:lnTo>
                      <a:lnTo>
                        <a:pt x="224" y="156"/>
                      </a:lnTo>
                      <a:lnTo>
                        <a:pt x="216" y="152"/>
                      </a:lnTo>
                      <a:lnTo>
                        <a:pt x="211" y="150"/>
                      </a:lnTo>
                      <a:lnTo>
                        <a:pt x="205" y="143"/>
                      </a:lnTo>
                      <a:lnTo>
                        <a:pt x="199" y="148"/>
                      </a:lnTo>
                      <a:lnTo>
                        <a:pt x="192" y="152"/>
                      </a:lnTo>
                      <a:lnTo>
                        <a:pt x="188" y="158"/>
                      </a:lnTo>
                      <a:lnTo>
                        <a:pt x="188" y="161"/>
                      </a:lnTo>
                      <a:lnTo>
                        <a:pt x="184" y="167"/>
                      </a:lnTo>
                      <a:lnTo>
                        <a:pt x="177" y="161"/>
                      </a:lnTo>
                      <a:lnTo>
                        <a:pt x="156" y="154"/>
                      </a:lnTo>
                      <a:lnTo>
                        <a:pt x="149" y="158"/>
                      </a:lnTo>
                      <a:lnTo>
                        <a:pt x="139" y="158"/>
                      </a:lnTo>
                      <a:lnTo>
                        <a:pt x="143" y="165"/>
                      </a:lnTo>
                      <a:lnTo>
                        <a:pt x="135" y="167"/>
                      </a:lnTo>
                      <a:lnTo>
                        <a:pt x="134" y="159"/>
                      </a:lnTo>
                      <a:lnTo>
                        <a:pt x="128" y="163"/>
                      </a:lnTo>
                      <a:lnTo>
                        <a:pt x="113" y="161"/>
                      </a:lnTo>
                      <a:lnTo>
                        <a:pt x="117" y="169"/>
                      </a:lnTo>
                      <a:lnTo>
                        <a:pt x="113" y="175"/>
                      </a:lnTo>
                      <a:lnTo>
                        <a:pt x="105" y="175"/>
                      </a:lnTo>
                      <a:lnTo>
                        <a:pt x="105" y="176"/>
                      </a:lnTo>
                      <a:lnTo>
                        <a:pt x="102" y="184"/>
                      </a:lnTo>
                      <a:lnTo>
                        <a:pt x="98" y="190"/>
                      </a:lnTo>
                      <a:lnTo>
                        <a:pt x="100" y="197"/>
                      </a:lnTo>
                      <a:lnTo>
                        <a:pt x="104" y="205"/>
                      </a:lnTo>
                      <a:lnTo>
                        <a:pt x="100" y="210"/>
                      </a:lnTo>
                      <a:lnTo>
                        <a:pt x="87" y="214"/>
                      </a:lnTo>
                      <a:lnTo>
                        <a:pt x="79" y="220"/>
                      </a:lnTo>
                      <a:lnTo>
                        <a:pt x="73" y="221"/>
                      </a:lnTo>
                      <a:lnTo>
                        <a:pt x="70" y="229"/>
                      </a:lnTo>
                      <a:lnTo>
                        <a:pt x="72" y="235"/>
                      </a:lnTo>
                      <a:lnTo>
                        <a:pt x="77" y="242"/>
                      </a:lnTo>
                      <a:lnTo>
                        <a:pt x="79" y="248"/>
                      </a:lnTo>
                      <a:lnTo>
                        <a:pt x="73" y="257"/>
                      </a:lnTo>
                      <a:lnTo>
                        <a:pt x="68" y="255"/>
                      </a:lnTo>
                      <a:lnTo>
                        <a:pt x="62" y="252"/>
                      </a:lnTo>
                      <a:lnTo>
                        <a:pt x="49" y="248"/>
                      </a:lnTo>
                      <a:lnTo>
                        <a:pt x="41" y="244"/>
                      </a:lnTo>
                      <a:lnTo>
                        <a:pt x="34" y="244"/>
                      </a:lnTo>
                      <a:lnTo>
                        <a:pt x="28" y="246"/>
                      </a:lnTo>
                      <a:lnTo>
                        <a:pt x="17" y="259"/>
                      </a:lnTo>
                      <a:lnTo>
                        <a:pt x="17" y="267"/>
                      </a:lnTo>
                      <a:lnTo>
                        <a:pt x="21" y="270"/>
                      </a:lnTo>
                      <a:lnTo>
                        <a:pt x="23" y="276"/>
                      </a:lnTo>
                      <a:lnTo>
                        <a:pt x="21" y="284"/>
                      </a:lnTo>
                      <a:lnTo>
                        <a:pt x="23" y="293"/>
                      </a:lnTo>
                      <a:lnTo>
                        <a:pt x="17" y="299"/>
                      </a:lnTo>
                      <a:lnTo>
                        <a:pt x="21" y="306"/>
                      </a:lnTo>
                      <a:lnTo>
                        <a:pt x="17" y="315"/>
                      </a:lnTo>
                      <a:lnTo>
                        <a:pt x="10" y="314"/>
                      </a:lnTo>
                      <a:lnTo>
                        <a:pt x="2" y="315"/>
                      </a:lnTo>
                      <a:lnTo>
                        <a:pt x="0" y="325"/>
                      </a:lnTo>
                      <a:lnTo>
                        <a:pt x="119" y="315"/>
                      </a:lnTo>
                      <a:lnTo>
                        <a:pt x="119" y="308"/>
                      </a:lnTo>
                      <a:lnTo>
                        <a:pt x="113" y="295"/>
                      </a:lnTo>
                      <a:lnTo>
                        <a:pt x="128" y="295"/>
                      </a:lnTo>
                      <a:lnTo>
                        <a:pt x="135" y="297"/>
                      </a:lnTo>
                      <a:lnTo>
                        <a:pt x="171" y="293"/>
                      </a:lnTo>
                      <a:lnTo>
                        <a:pt x="207" y="289"/>
                      </a:lnTo>
                      <a:lnTo>
                        <a:pt x="250" y="284"/>
                      </a:lnTo>
                      <a:lnTo>
                        <a:pt x="291" y="282"/>
                      </a:lnTo>
                      <a:lnTo>
                        <a:pt x="333" y="278"/>
                      </a:lnTo>
                      <a:lnTo>
                        <a:pt x="357" y="274"/>
                      </a:lnTo>
                      <a:lnTo>
                        <a:pt x="395" y="272"/>
                      </a:lnTo>
                      <a:lnTo>
                        <a:pt x="423" y="268"/>
                      </a:lnTo>
                      <a:lnTo>
                        <a:pt x="449" y="265"/>
                      </a:lnTo>
                      <a:lnTo>
                        <a:pt x="479" y="263"/>
                      </a:lnTo>
                      <a:lnTo>
                        <a:pt x="489" y="259"/>
                      </a:lnTo>
                      <a:lnTo>
                        <a:pt x="502" y="252"/>
                      </a:lnTo>
                      <a:lnTo>
                        <a:pt x="510" y="250"/>
                      </a:lnTo>
                      <a:lnTo>
                        <a:pt x="517" y="244"/>
                      </a:lnTo>
                      <a:lnTo>
                        <a:pt x="532" y="237"/>
                      </a:lnTo>
                      <a:lnTo>
                        <a:pt x="534" y="231"/>
                      </a:lnTo>
                      <a:lnTo>
                        <a:pt x="542" y="225"/>
                      </a:lnTo>
                      <a:lnTo>
                        <a:pt x="547" y="221"/>
                      </a:lnTo>
                      <a:lnTo>
                        <a:pt x="553" y="214"/>
                      </a:lnTo>
                      <a:lnTo>
                        <a:pt x="553" y="208"/>
                      </a:lnTo>
                      <a:lnTo>
                        <a:pt x="562" y="203"/>
                      </a:lnTo>
                      <a:lnTo>
                        <a:pt x="562" y="195"/>
                      </a:lnTo>
                      <a:lnTo>
                        <a:pt x="566" y="188"/>
                      </a:lnTo>
                      <a:lnTo>
                        <a:pt x="590" y="171"/>
                      </a:lnTo>
                      <a:lnTo>
                        <a:pt x="617" y="139"/>
                      </a:lnTo>
                      <a:lnTo>
                        <a:pt x="604" y="139"/>
                      </a:lnTo>
                      <a:lnTo>
                        <a:pt x="588" y="12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66BE185B-0943-4521-8DA2-89D579579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4876" y="1902761"/>
                  <a:ext cx="26899" cy="46218"/>
                </a:xfrm>
                <a:custGeom>
                  <a:avLst/>
                  <a:gdLst>
                    <a:gd name="T0" fmla="*/ 26 w 28"/>
                    <a:gd name="T1" fmla="*/ 0 h 53"/>
                    <a:gd name="T2" fmla="*/ 21 w 28"/>
                    <a:gd name="T3" fmla="*/ 6 h 53"/>
                    <a:gd name="T4" fmla="*/ 17 w 28"/>
                    <a:gd name="T5" fmla="*/ 14 h 53"/>
                    <a:gd name="T6" fmla="*/ 9 w 28"/>
                    <a:gd name="T7" fmla="*/ 19 h 53"/>
                    <a:gd name="T8" fmla="*/ 9 w 28"/>
                    <a:gd name="T9" fmla="*/ 27 h 53"/>
                    <a:gd name="T10" fmla="*/ 4 w 28"/>
                    <a:gd name="T11" fmla="*/ 34 h 53"/>
                    <a:gd name="T12" fmla="*/ 0 w 28"/>
                    <a:gd name="T13" fmla="*/ 44 h 53"/>
                    <a:gd name="T14" fmla="*/ 4 w 28"/>
                    <a:gd name="T15" fmla="*/ 51 h 53"/>
                    <a:gd name="T16" fmla="*/ 11 w 28"/>
                    <a:gd name="T17" fmla="*/ 53 h 53"/>
                    <a:gd name="T18" fmla="*/ 15 w 28"/>
                    <a:gd name="T19" fmla="*/ 46 h 53"/>
                    <a:gd name="T20" fmla="*/ 19 w 28"/>
                    <a:gd name="T21" fmla="*/ 40 h 53"/>
                    <a:gd name="T22" fmla="*/ 19 w 28"/>
                    <a:gd name="T23" fmla="*/ 32 h 53"/>
                    <a:gd name="T24" fmla="*/ 24 w 28"/>
                    <a:gd name="T25" fmla="*/ 23 h 53"/>
                    <a:gd name="T26" fmla="*/ 23 w 28"/>
                    <a:gd name="T27" fmla="*/ 17 h 53"/>
                    <a:gd name="T28" fmla="*/ 28 w 28"/>
                    <a:gd name="T29" fmla="*/ 2 h 53"/>
                    <a:gd name="T30" fmla="*/ 26 w 28"/>
                    <a:gd name="T31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53">
                      <a:moveTo>
                        <a:pt x="26" y="0"/>
                      </a:moveTo>
                      <a:lnTo>
                        <a:pt x="21" y="6"/>
                      </a:lnTo>
                      <a:lnTo>
                        <a:pt x="17" y="14"/>
                      </a:lnTo>
                      <a:lnTo>
                        <a:pt x="9" y="19"/>
                      </a:lnTo>
                      <a:lnTo>
                        <a:pt x="9" y="27"/>
                      </a:lnTo>
                      <a:lnTo>
                        <a:pt x="4" y="34"/>
                      </a:lnTo>
                      <a:lnTo>
                        <a:pt x="0" y="44"/>
                      </a:lnTo>
                      <a:lnTo>
                        <a:pt x="4" y="51"/>
                      </a:lnTo>
                      <a:lnTo>
                        <a:pt x="11" y="53"/>
                      </a:lnTo>
                      <a:lnTo>
                        <a:pt x="15" y="46"/>
                      </a:lnTo>
                      <a:lnTo>
                        <a:pt x="19" y="40"/>
                      </a:lnTo>
                      <a:lnTo>
                        <a:pt x="19" y="32"/>
                      </a:lnTo>
                      <a:lnTo>
                        <a:pt x="24" y="23"/>
                      </a:lnTo>
                      <a:lnTo>
                        <a:pt x="23" y="17"/>
                      </a:lnTo>
                      <a:lnTo>
                        <a:pt x="28" y="2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F2F204C4-A2BF-4448-B87C-01718AE76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4876" y="1902761"/>
                  <a:ext cx="26899" cy="46218"/>
                </a:xfrm>
                <a:custGeom>
                  <a:avLst/>
                  <a:gdLst>
                    <a:gd name="T0" fmla="*/ 26 w 28"/>
                    <a:gd name="T1" fmla="*/ 0 h 53"/>
                    <a:gd name="T2" fmla="*/ 21 w 28"/>
                    <a:gd name="T3" fmla="*/ 6 h 53"/>
                    <a:gd name="T4" fmla="*/ 17 w 28"/>
                    <a:gd name="T5" fmla="*/ 14 h 53"/>
                    <a:gd name="T6" fmla="*/ 9 w 28"/>
                    <a:gd name="T7" fmla="*/ 19 h 53"/>
                    <a:gd name="T8" fmla="*/ 9 w 28"/>
                    <a:gd name="T9" fmla="*/ 27 h 53"/>
                    <a:gd name="T10" fmla="*/ 4 w 28"/>
                    <a:gd name="T11" fmla="*/ 34 h 53"/>
                    <a:gd name="T12" fmla="*/ 0 w 28"/>
                    <a:gd name="T13" fmla="*/ 44 h 53"/>
                    <a:gd name="T14" fmla="*/ 4 w 28"/>
                    <a:gd name="T15" fmla="*/ 51 h 53"/>
                    <a:gd name="T16" fmla="*/ 11 w 28"/>
                    <a:gd name="T17" fmla="*/ 53 h 53"/>
                    <a:gd name="T18" fmla="*/ 15 w 28"/>
                    <a:gd name="T19" fmla="*/ 46 h 53"/>
                    <a:gd name="T20" fmla="*/ 19 w 28"/>
                    <a:gd name="T21" fmla="*/ 40 h 53"/>
                    <a:gd name="T22" fmla="*/ 19 w 28"/>
                    <a:gd name="T23" fmla="*/ 32 h 53"/>
                    <a:gd name="T24" fmla="*/ 24 w 28"/>
                    <a:gd name="T25" fmla="*/ 23 h 53"/>
                    <a:gd name="T26" fmla="*/ 23 w 28"/>
                    <a:gd name="T27" fmla="*/ 17 h 53"/>
                    <a:gd name="T28" fmla="*/ 28 w 28"/>
                    <a:gd name="T29" fmla="*/ 2 h 53"/>
                    <a:gd name="T30" fmla="*/ 26 w 28"/>
                    <a:gd name="T31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53">
                      <a:moveTo>
                        <a:pt x="26" y="0"/>
                      </a:moveTo>
                      <a:lnTo>
                        <a:pt x="21" y="6"/>
                      </a:lnTo>
                      <a:lnTo>
                        <a:pt x="17" y="14"/>
                      </a:lnTo>
                      <a:lnTo>
                        <a:pt x="9" y="19"/>
                      </a:lnTo>
                      <a:lnTo>
                        <a:pt x="9" y="27"/>
                      </a:lnTo>
                      <a:lnTo>
                        <a:pt x="4" y="34"/>
                      </a:lnTo>
                      <a:lnTo>
                        <a:pt x="0" y="44"/>
                      </a:lnTo>
                      <a:lnTo>
                        <a:pt x="4" y="51"/>
                      </a:lnTo>
                      <a:lnTo>
                        <a:pt x="11" y="53"/>
                      </a:lnTo>
                      <a:lnTo>
                        <a:pt x="15" y="46"/>
                      </a:lnTo>
                      <a:lnTo>
                        <a:pt x="19" y="40"/>
                      </a:lnTo>
                      <a:lnTo>
                        <a:pt x="19" y="32"/>
                      </a:lnTo>
                      <a:lnTo>
                        <a:pt x="24" y="23"/>
                      </a:lnTo>
                      <a:lnTo>
                        <a:pt x="23" y="17"/>
                      </a:lnTo>
                      <a:lnTo>
                        <a:pt x="28" y="2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94">
                  <a:extLst>
                    <a:ext uri="{FF2B5EF4-FFF2-40B4-BE49-F238E27FC236}">
                      <a16:creationId xmlns:a16="http://schemas.microsoft.com/office/drawing/2014/main" id="{86565B11-8719-4181-85BE-592115F15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3129" y="2216696"/>
                  <a:ext cx="252661" cy="396779"/>
                </a:xfrm>
                <a:custGeom>
                  <a:avLst/>
                  <a:gdLst>
                    <a:gd name="T0" fmla="*/ 24 w 263"/>
                    <a:gd name="T1" fmla="*/ 289 h 455"/>
                    <a:gd name="T2" fmla="*/ 24 w 263"/>
                    <a:gd name="T3" fmla="*/ 304 h 455"/>
                    <a:gd name="T4" fmla="*/ 30 w 263"/>
                    <a:gd name="T5" fmla="*/ 319 h 455"/>
                    <a:gd name="T6" fmla="*/ 35 w 263"/>
                    <a:gd name="T7" fmla="*/ 332 h 455"/>
                    <a:gd name="T8" fmla="*/ 37 w 263"/>
                    <a:gd name="T9" fmla="*/ 355 h 455"/>
                    <a:gd name="T10" fmla="*/ 30 w 263"/>
                    <a:gd name="T11" fmla="*/ 370 h 455"/>
                    <a:gd name="T12" fmla="*/ 20 w 263"/>
                    <a:gd name="T13" fmla="*/ 391 h 455"/>
                    <a:gd name="T14" fmla="*/ 7 w 263"/>
                    <a:gd name="T15" fmla="*/ 404 h 455"/>
                    <a:gd name="T16" fmla="*/ 7 w 263"/>
                    <a:gd name="T17" fmla="*/ 411 h 455"/>
                    <a:gd name="T18" fmla="*/ 4 w 263"/>
                    <a:gd name="T19" fmla="*/ 426 h 455"/>
                    <a:gd name="T20" fmla="*/ 0 w 263"/>
                    <a:gd name="T21" fmla="*/ 447 h 455"/>
                    <a:gd name="T22" fmla="*/ 13 w 263"/>
                    <a:gd name="T23" fmla="*/ 455 h 455"/>
                    <a:gd name="T24" fmla="*/ 13 w 263"/>
                    <a:gd name="T25" fmla="*/ 441 h 455"/>
                    <a:gd name="T26" fmla="*/ 34 w 263"/>
                    <a:gd name="T27" fmla="*/ 439 h 455"/>
                    <a:gd name="T28" fmla="*/ 43 w 263"/>
                    <a:gd name="T29" fmla="*/ 445 h 455"/>
                    <a:gd name="T30" fmla="*/ 49 w 263"/>
                    <a:gd name="T31" fmla="*/ 438 h 455"/>
                    <a:gd name="T32" fmla="*/ 77 w 263"/>
                    <a:gd name="T33" fmla="*/ 441 h 455"/>
                    <a:gd name="T34" fmla="*/ 88 w 263"/>
                    <a:gd name="T35" fmla="*/ 441 h 455"/>
                    <a:gd name="T36" fmla="*/ 92 w 263"/>
                    <a:gd name="T37" fmla="*/ 432 h 455"/>
                    <a:gd name="T38" fmla="*/ 105 w 263"/>
                    <a:gd name="T39" fmla="*/ 423 h 455"/>
                    <a:gd name="T40" fmla="*/ 116 w 263"/>
                    <a:gd name="T41" fmla="*/ 432 h 455"/>
                    <a:gd name="T42" fmla="*/ 126 w 263"/>
                    <a:gd name="T43" fmla="*/ 430 h 455"/>
                    <a:gd name="T44" fmla="*/ 129 w 263"/>
                    <a:gd name="T45" fmla="*/ 415 h 455"/>
                    <a:gd name="T46" fmla="*/ 143 w 263"/>
                    <a:gd name="T47" fmla="*/ 404 h 455"/>
                    <a:gd name="T48" fmla="*/ 146 w 263"/>
                    <a:gd name="T49" fmla="*/ 400 h 455"/>
                    <a:gd name="T50" fmla="*/ 160 w 263"/>
                    <a:gd name="T51" fmla="*/ 413 h 455"/>
                    <a:gd name="T52" fmla="*/ 178 w 263"/>
                    <a:gd name="T53" fmla="*/ 411 h 455"/>
                    <a:gd name="T54" fmla="*/ 180 w 263"/>
                    <a:gd name="T55" fmla="*/ 396 h 455"/>
                    <a:gd name="T56" fmla="*/ 191 w 263"/>
                    <a:gd name="T57" fmla="*/ 383 h 455"/>
                    <a:gd name="T58" fmla="*/ 201 w 263"/>
                    <a:gd name="T59" fmla="*/ 364 h 455"/>
                    <a:gd name="T60" fmla="*/ 212 w 263"/>
                    <a:gd name="T61" fmla="*/ 353 h 455"/>
                    <a:gd name="T62" fmla="*/ 212 w 263"/>
                    <a:gd name="T63" fmla="*/ 338 h 455"/>
                    <a:gd name="T64" fmla="*/ 218 w 263"/>
                    <a:gd name="T65" fmla="*/ 330 h 455"/>
                    <a:gd name="T66" fmla="*/ 233 w 263"/>
                    <a:gd name="T67" fmla="*/ 332 h 455"/>
                    <a:gd name="T68" fmla="*/ 261 w 263"/>
                    <a:gd name="T69" fmla="*/ 317 h 455"/>
                    <a:gd name="T70" fmla="*/ 255 w 263"/>
                    <a:gd name="T71" fmla="*/ 304 h 455"/>
                    <a:gd name="T72" fmla="*/ 254 w 263"/>
                    <a:gd name="T73" fmla="*/ 289 h 455"/>
                    <a:gd name="T74" fmla="*/ 237 w 263"/>
                    <a:gd name="T75" fmla="*/ 105 h 455"/>
                    <a:gd name="T76" fmla="*/ 216 w 263"/>
                    <a:gd name="T77" fmla="*/ 0 h 455"/>
                    <a:gd name="T78" fmla="*/ 66 w 263"/>
                    <a:gd name="T79" fmla="*/ 16 h 455"/>
                    <a:gd name="T80" fmla="*/ 47 w 263"/>
                    <a:gd name="T81" fmla="*/ 28 h 455"/>
                    <a:gd name="T82" fmla="*/ 26 w 263"/>
                    <a:gd name="T83" fmla="*/ 37 h 455"/>
                    <a:gd name="T84" fmla="*/ 7 w 263"/>
                    <a:gd name="T85" fmla="*/ 28 h 455"/>
                    <a:gd name="T86" fmla="*/ 32 w 263"/>
                    <a:gd name="T87" fmla="*/ 282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63" h="455">
                      <a:moveTo>
                        <a:pt x="32" y="282"/>
                      </a:moveTo>
                      <a:lnTo>
                        <a:pt x="24" y="289"/>
                      </a:lnTo>
                      <a:lnTo>
                        <a:pt x="28" y="297"/>
                      </a:lnTo>
                      <a:lnTo>
                        <a:pt x="24" y="304"/>
                      </a:lnTo>
                      <a:lnTo>
                        <a:pt x="24" y="312"/>
                      </a:lnTo>
                      <a:lnTo>
                        <a:pt x="30" y="319"/>
                      </a:lnTo>
                      <a:lnTo>
                        <a:pt x="35" y="327"/>
                      </a:lnTo>
                      <a:lnTo>
                        <a:pt x="35" y="332"/>
                      </a:lnTo>
                      <a:lnTo>
                        <a:pt x="39" y="347"/>
                      </a:lnTo>
                      <a:lnTo>
                        <a:pt x="37" y="355"/>
                      </a:lnTo>
                      <a:lnTo>
                        <a:pt x="35" y="355"/>
                      </a:lnTo>
                      <a:lnTo>
                        <a:pt x="30" y="370"/>
                      </a:lnTo>
                      <a:lnTo>
                        <a:pt x="28" y="376"/>
                      </a:lnTo>
                      <a:lnTo>
                        <a:pt x="20" y="391"/>
                      </a:lnTo>
                      <a:lnTo>
                        <a:pt x="15" y="398"/>
                      </a:lnTo>
                      <a:lnTo>
                        <a:pt x="7" y="404"/>
                      </a:lnTo>
                      <a:lnTo>
                        <a:pt x="7" y="411"/>
                      </a:lnTo>
                      <a:lnTo>
                        <a:pt x="7" y="411"/>
                      </a:lnTo>
                      <a:lnTo>
                        <a:pt x="5" y="426"/>
                      </a:lnTo>
                      <a:lnTo>
                        <a:pt x="4" y="426"/>
                      </a:lnTo>
                      <a:lnTo>
                        <a:pt x="4" y="439"/>
                      </a:lnTo>
                      <a:lnTo>
                        <a:pt x="0" y="447"/>
                      </a:lnTo>
                      <a:lnTo>
                        <a:pt x="5" y="455"/>
                      </a:lnTo>
                      <a:lnTo>
                        <a:pt x="13" y="455"/>
                      </a:lnTo>
                      <a:lnTo>
                        <a:pt x="17" y="449"/>
                      </a:lnTo>
                      <a:lnTo>
                        <a:pt x="13" y="441"/>
                      </a:lnTo>
                      <a:lnTo>
                        <a:pt x="28" y="443"/>
                      </a:lnTo>
                      <a:lnTo>
                        <a:pt x="34" y="439"/>
                      </a:lnTo>
                      <a:lnTo>
                        <a:pt x="35" y="447"/>
                      </a:lnTo>
                      <a:lnTo>
                        <a:pt x="43" y="445"/>
                      </a:lnTo>
                      <a:lnTo>
                        <a:pt x="39" y="438"/>
                      </a:lnTo>
                      <a:lnTo>
                        <a:pt x="49" y="438"/>
                      </a:lnTo>
                      <a:lnTo>
                        <a:pt x="56" y="434"/>
                      </a:lnTo>
                      <a:lnTo>
                        <a:pt x="77" y="441"/>
                      </a:lnTo>
                      <a:lnTo>
                        <a:pt x="84" y="447"/>
                      </a:lnTo>
                      <a:lnTo>
                        <a:pt x="88" y="441"/>
                      </a:lnTo>
                      <a:lnTo>
                        <a:pt x="88" y="438"/>
                      </a:lnTo>
                      <a:lnTo>
                        <a:pt x="92" y="432"/>
                      </a:lnTo>
                      <a:lnTo>
                        <a:pt x="99" y="428"/>
                      </a:lnTo>
                      <a:lnTo>
                        <a:pt x="105" y="423"/>
                      </a:lnTo>
                      <a:lnTo>
                        <a:pt x="111" y="430"/>
                      </a:lnTo>
                      <a:lnTo>
                        <a:pt x="116" y="432"/>
                      </a:lnTo>
                      <a:lnTo>
                        <a:pt x="124" y="436"/>
                      </a:lnTo>
                      <a:lnTo>
                        <a:pt x="126" y="430"/>
                      </a:lnTo>
                      <a:lnTo>
                        <a:pt x="131" y="423"/>
                      </a:lnTo>
                      <a:lnTo>
                        <a:pt x="129" y="415"/>
                      </a:lnTo>
                      <a:lnTo>
                        <a:pt x="135" y="409"/>
                      </a:lnTo>
                      <a:lnTo>
                        <a:pt x="143" y="404"/>
                      </a:lnTo>
                      <a:lnTo>
                        <a:pt x="139" y="398"/>
                      </a:lnTo>
                      <a:lnTo>
                        <a:pt x="146" y="400"/>
                      </a:lnTo>
                      <a:lnTo>
                        <a:pt x="152" y="411"/>
                      </a:lnTo>
                      <a:lnTo>
                        <a:pt x="160" y="413"/>
                      </a:lnTo>
                      <a:lnTo>
                        <a:pt x="173" y="415"/>
                      </a:lnTo>
                      <a:lnTo>
                        <a:pt x="178" y="411"/>
                      </a:lnTo>
                      <a:lnTo>
                        <a:pt x="180" y="404"/>
                      </a:lnTo>
                      <a:lnTo>
                        <a:pt x="180" y="396"/>
                      </a:lnTo>
                      <a:lnTo>
                        <a:pt x="184" y="383"/>
                      </a:lnTo>
                      <a:lnTo>
                        <a:pt x="191" y="383"/>
                      </a:lnTo>
                      <a:lnTo>
                        <a:pt x="199" y="377"/>
                      </a:lnTo>
                      <a:lnTo>
                        <a:pt x="201" y="364"/>
                      </a:lnTo>
                      <a:lnTo>
                        <a:pt x="208" y="361"/>
                      </a:lnTo>
                      <a:lnTo>
                        <a:pt x="212" y="353"/>
                      </a:lnTo>
                      <a:lnTo>
                        <a:pt x="216" y="345"/>
                      </a:lnTo>
                      <a:lnTo>
                        <a:pt x="212" y="338"/>
                      </a:lnTo>
                      <a:lnTo>
                        <a:pt x="212" y="330"/>
                      </a:lnTo>
                      <a:lnTo>
                        <a:pt x="218" y="330"/>
                      </a:lnTo>
                      <a:lnTo>
                        <a:pt x="225" y="327"/>
                      </a:lnTo>
                      <a:lnTo>
                        <a:pt x="233" y="332"/>
                      </a:lnTo>
                      <a:lnTo>
                        <a:pt x="246" y="321"/>
                      </a:lnTo>
                      <a:lnTo>
                        <a:pt x="261" y="317"/>
                      </a:lnTo>
                      <a:lnTo>
                        <a:pt x="263" y="312"/>
                      </a:lnTo>
                      <a:lnTo>
                        <a:pt x="255" y="304"/>
                      </a:lnTo>
                      <a:lnTo>
                        <a:pt x="257" y="297"/>
                      </a:lnTo>
                      <a:lnTo>
                        <a:pt x="254" y="289"/>
                      </a:lnTo>
                      <a:lnTo>
                        <a:pt x="257" y="285"/>
                      </a:lnTo>
                      <a:lnTo>
                        <a:pt x="237" y="105"/>
                      </a:lnTo>
                      <a:lnTo>
                        <a:pt x="223" y="5"/>
                      </a:lnTo>
                      <a:lnTo>
                        <a:pt x="216" y="0"/>
                      </a:lnTo>
                      <a:lnTo>
                        <a:pt x="103" y="13"/>
                      </a:lnTo>
                      <a:lnTo>
                        <a:pt x="66" y="16"/>
                      </a:lnTo>
                      <a:lnTo>
                        <a:pt x="62" y="16"/>
                      </a:lnTo>
                      <a:lnTo>
                        <a:pt x="47" y="28"/>
                      </a:lnTo>
                      <a:lnTo>
                        <a:pt x="34" y="35"/>
                      </a:lnTo>
                      <a:lnTo>
                        <a:pt x="26" y="37"/>
                      </a:lnTo>
                      <a:lnTo>
                        <a:pt x="17" y="35"/>
                      </a:lnTo>
                      <a:lnTo>
                        <a:pt x="7" y="28"/>
                      </a:lnTo>
                      <a:lnTo>
                        <a:pt x="7" y="32"/>
                      </a:lnTo>
                      <a:lnTo>
                        <a:pt x="32" y="28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CE75A86-05DD-4855-A4DD-5FCC6F483823}"/>
                    </a:ext>
                  </a:extLst>
                </p:cNvPr>
                <p:cNvGrpSpPr/>
                <p:nvPr/>
              </p:nvGrpSpPr>
              <p:grpSpPr>
                <a:xfrm>
                  <a:off x="3605271" y="1734458"/>
                  <a:ext cx="623488" cy="496190"/>
                  <a:chOff x="3605271" y="1734458"/>
                  <a:chExt cx="623488" cy="496190"/>
                </a:xfrm>
                <a:grpFill/>
              </p:grpSpPr>
              <p:sp>
                <p:nvSpPr>
                  <p:cNvPr id="218" name="Freeform 82">
                    <a:extLst>
                      <a:ext uri="{FF2B5EF4-FFF2-40B4-BE49-F238E27FC236}">
                        <a16:creationId xmlns:a16="http://schemas.microsoft.com/office/drawing/2014/main" id="{A301A2D7-73FD-4142-8CF8-3B6AE5936A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5271" y="1734458"/>
                    <a:ext cx="469777" cy="190105"/>
                  </a:xfrm>
                  <a:custGeom>
                    <a:avLst/>
                    <a:gdLst>
                      <a:gd name="T0" fmla="*/ 25 w 489"/>
                      <a:gd name="T1" fmla="*/ 101 h 218"/>
                      <a:gd name="T2" fmla="*/ 124 w 489"/>
                      <a:gd name="T3" fmla="*/ 126 h 218"/>
                      <a:gd name="T4" fmla="*/ 152 w 489"/>
                      <a:gd name="T5" fmla="*/ 128 h 218"/>
                      <a:gd name="T6" fmla="*/ 179 w 489"/>
                      <a:gd name="T7" fmla="*/ 146 h 218"/>
                      <a:gd name="T8" fmla="*/ 203 w 489"/>
                      <a:gd name="T9" fmla="*/ 158 h 218"/>
                      <a:gd name="T10" fmla="*/ 203 w 489"/>
                      <a:gd name="T11" fmla="*/ 180 h 218"/>
                      <a:gd name="T12" fmla="*/ 209 w 489"/>
                      <a:gd name="T13" fmla="*/ 190 h 218"/>
                      <a:gd name="T14" fmla="*/ 213 w 489"/>
                      <a:gd name="T15" fmla="*/ 210 h 218"/>
                      <a:gd name="T16" fmla="*/ 224 w 489"/>
                      <a:gd name="T17" fmla="*/ 218 h 218"/>
                      <a:gd name="T18" fmla="*/ 241 w 489"/>
                      <a:gd name="T19" fmla="*/ 178 h 218"/>
                      <a:gd name="T20" fmla="*/ 254 w 489"/>
                      <a:gd name="T21" fmla="*/ 150 h 218"/>
                      <a:gd name="T22" fmla="*/ 260 w 489"/>
                      <a:gd name="T23" fmla="*/ 135 h 218"/>
                      <a:gd name="T24" fmla="*/ 273 w 489"/>
                      <a:gd name="T25" fmla="*/ 143 h 218"/>
                      <a:gd name="T26" fmla="*/ 288 w 489"/>
                      <a:gd name="T27" fmla="*/ 128 h 218"/>
                      <a:gd name="T28" fmla="*/ 288 w 489"/>
                      <a:gd name="T29" fmla="*/ 143 h 218"/>
                      <a:gd name="T30" fmla="*/ 295 w 489"/>
                      <a:gd name="T31" fmla="*/ 145 h 218"/>
                      <a:gd name="T32" fmla="*/ 310 w 489"/>
                      <a:gd name="T33" fmla="*/ 124 h 218"/>
                      <a:gd name="T34" fmla="*/ 327 w 489"/>
                      <a:gd name="T35" fmla="*/ 113 h 218"/>
                      <a:gd name="T36" fmla="*/ 354 w 489"/>
                      <a:gd name="T37" fmla="*/ 109 h 218"/>
                      <a:gd name="T38" fmla="*/ 380 w 489"/>
                      <a:gd name="T39" fmla="*/ 94 h 218"/>
                      <a:gd name="T40" fmla="*/ 408 w 489"/>
                      <a:gd name="T41" fmla="*/ 99 h 218"/>
                      <a:gd name="T42" fmla="*/ 429 w 489"/>
                      <a:gd name="T43" fmla="*/ 101 h 218"/>
                      <a:gd name="T44" fmla="*/ 444 w 489"/>
                      <a:gd name="T45" fmla="*/ 96 h 218"/>
                      <a:gd name="T46" fmla="*/ 489 w 489"/>
                      <a:gd name="T47" fmla="*/ 92 h 218"/>
                      <a:gd name="T48" fmla="*/ 478 w 489"/>
                      <a:gd name="T49" fmla="*/ 77 h 218"/>
                      <a:gd name="T50" fmla="*/ 463 w 489"/>
                      <a:gd name="T51" fmla="*/ 68 h 218"/>
                      <a:gd name="T52" fmla="*/ 455 w 489"/>
                      <a:gd name="T53" fmla="*/ 47 h 218"/>
                      <a:gd name="T54" fmla="*/ 444 w 489"/>
                      <a:gd name="T55" fmla="*/ 43 h 218"/>
                      <a:gd name="T56" fmla="*/ 429 w 489"/>
                      <a:gd name="T57" fmla="*/ 45 h 218"/>
                      <a:gd name="T58" fmla="*/ 399 w 489"/>
                      <a:gd name="T59" fmla="*/ 43 h 218"/>
                      <a:gd name="T60" fmla="*/ 378 w 489"/>
                      <a:gd name="T61" fmla="*/ 22 h 218"/>
                      <a:gd name="T62" fmla="*/ 329 w 489"/>
                      <a:gd name="T63" fmla="*/ 34 h 218"/>
                      <a:gd name="T64" fmla="*/ 305 w 489"/>
                      <a:gd name="T65" fmla="*/ 47 h 218"/>
                      <a:gd name="T66" fmla="*/ 275 w 489"/>
                      <a:gd name="T67" fmla="*/ 66 h 218"/>
                      <a:gd name="T68" fmla="*/ 254 w 489"/>
                      <a:gd name="T69" fmla="*/ 60 h 218"/>
                      <a:gd name="T70" fmla="*/ 224 w 489"/>
                      <a:gd name="T71" fmla="*/ 62 h 218"/>
                      <a:gd name="T72" fmla="*/ 203 w 489"/>
                      <a:gd name="T73" fmla="*/ 36 h 218"/>
                      <a:gd name="T74" fmla="*/ 183 w 489"/>
                      <a:gd name="T75" fmla="*/ 26 h 218"/>
                      <a:gd name="T76" fmla="*/ 158 w 489"/>
                      <a:gd name="T77" fmla="*/ 36 h 218"/>
                      <a:gd name="T78" fmla="*/ 154 w 489"/>
                      <a:gd name="T79" fmla="*/ 30 h 218"/>
                      <a:gd name="T80" fmla="*/ 143 w 489"/>
                      <a:gd name="T81" fmla="*/ 43 h 218"/>
                      <a:gd name="T82" fmla="*/ 130 w 489"/>
                      <a:gd name="T83" fmla="*/ 9 h 218"/>
                      <a:gd name="T84" fmla="*/ 107 w 489"/>
                      <a:gd name="T85" fmla="*/ 17 h 218"/>
                      <a:gd name="T86" fmla="*/ 81 w 489"/>
                      <a:gd name="T87" fmla="*/ 36 h 218"/>
                      <a:gd name="T88" fmla="*/ 60 w 489"/>
                      <a:gd name="T89" fmla="*/ 45 h 218"/>
                      <a:gd name="T90" fmla="*/ 40 w 489"/>
                      <a:gd name="T91" fmla="*/ 51 h 218"/>
                      <a:gd name="T92" fmla="*/ 0 w 489"/>
                      <a:gd name="T93" fmla="*/ 77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89" h="218">
                        <a:moveTo>
                          <a:pt x="11" y="83"/>
                        </a:moveTo>
                        <a:lnTo>
                          <a:pt x="17" y="88"/>
                        </a:lnTo>
                        <a:lnTo>
                          <a:pt x="25" y="101"/>
                        </a:lnTo>
                        <a:lnTo>
                          <a:pt x="98" y="116"/>
                        </a:lnTo>
                        <a:lnTo>
                          <a:pt x="122" y="126"/>
                        </a:lnTo>
                        <a:lnTo>
                          <a:pt x="124" y="126"/>
                        </a:lnTo>
                        <a:lnTo>
                          <a:pt x="139" y="128"/>
                        </a:lnTo>
                        <a:lnTo>
                          <a:pt x="145" y="126"/>
                        </a:lnTo>
                        <a:lnTo>
                          <a:pt x="152" y="128"/>
                        </a:lnTo>
                        <a:lnTo>
                          <a:pt x="169" y="130"/>
                        </a:lnTo>
                        <a:lnTo>
                          <a:pt x="177" y="135"/>
                        </a:lnTo>
                        <a:lnTo>
                          <a:pt x="179" y="146"/>
                        </a:lnTo>
                        <a:lnTo>
                          <a:pt x="184" y="148"/>
                        </a:lnTo>
                        <a:lnTo>
                          <a:pt x="196" y="150"/>
                        </a:lnTo>
                        <a:lnTo>
                          <a:pt x="203" y="158"/>
                        </a:lnTo>
                        <a:lnTo>
                          <a:pt x="201" y="160"/>
                        </a:lnTo>
                        <a:lnTo>
                          <a:pt x="203" y="165"/>
                        </a:lnTo>
                        <a:lnTo>
                          <a:pt x="203" y="180"/>
                        </a:lnTo>
                        <a:lnTo>
                          <a:pt x="199" y="186"/>
                        </a:lnTo>
                        <a:lnTo>
                          <a:pt x="203" y="193"/>
                        </a:lnTo>
                        <a:lnTo>
                          <a:pt x="209" y="190"/>
                        </a:lnTo>
                        <a:lnTo>
                          <a:pt x="216" y="190"/>
                        </a:lnTo>
                        <a:lnTo>
                          <a:pt x="213" y="205"/>
                        </a:lnTo>
                        <a:lnTo>
                          <a:pt x="213" y="210"/>
                        </a:lnTo>
                        <a:lnTo>
                          <a:pt x="220" y="216"/>
                        </a:lnTo>
                        <a:lnTo>
                          <a:pt x="220" y="216"/>
                        </a:lnTo>
                        <a:lnTo>
                          <a:pt x="224" y="218"/>
                        </a:lnTo>
                        <a:lnTo>
                          <a:pt x="224" y="210"/>
                        </a:lnTo>
                        <a:lnTo>
                          <a:pt x="231" y="199"/>
                        </a:lnTo>
                        <a:lnTo>
                          <a:pt x="241" y="178"/>
                        </a:lnTo>
                        <a:lnTo>
                          <a:pt x="245" y="165"/>
                        </a:lnTo>
                        <a:lnTo>
                          <a:pt x="248" y="158"/>
                        </a:lnTo>
                        <a:lnTo>
                          <a:pt x="254" y="150"/>
                        </a:lnTo>
                        <a:lnTo>
                          <a:pt x="258" y="137"/>
                        </a:lnTo>
                        <a:lnTo>
                          <a:pt x="263" y="128"/>
                        </a:lnTo>
                        <a:lnTo>
                          <a:pt x="260" y="135"/>
                        </a:lnTo>
                        <a:lnTo>
                          <a:pt x="263" y="141"/>
                        </a:lnTo>
                        <a:lnTo>
                          <a:pt x="267" y="148"/>
                        </a:lnTo>
                        <a:lnTo>
                          <a:pt x="273" y="143"/>
                        </a:lnTo>
                        <a:lnTo>
                          <a:pt x="275" y="139"/>
                        </a:lnTo>
                        <a:lnTo>
                          <a:pt x="282" y="131"/>
                        </a:lnTo>
                        <a:lnTo>
                          <a:pt x="288" y="128"/>
                        </a:lnTo>
                        <a:lnTo>
                          <a:pt x="295" y="130"/>
                        </a:lnTo>
                        <a:lnTo>
                          <a:pt x="293" y="137"/>
                        </a:lnTo>
                        <a:lnTo>
                          <a:pt x="288" y="143"/>
                        </a:lnTo>
                        <a:lnTo>
                          <a:pt x="284" y="150"/>
                        </a:lnTo>
                        <a:lnTo>
                          <a:pt x="292" y="152"/>
                        </a:lnTo>
                        <a:lnTo>
                          <a:pt x="295" y="145"/>
                        </a:lnTo>
                        <a:lnTo>
                          <a:pt x="303" y="137"/>
                        </a:lnTo>
                        <a:lnTo>
                          <a:pt x="309" y="131"/>
                        </a:lnTo>
                        <a:lnTo>
                          <a:pt x="310" y="124"/>
                        </a:lnTo>
                        <a:lnTo>
                          <a:pt x="314" y="118"/>
                        </a:lnTo>
                        <a:lnTo>
                          <a:pt x="320" y="115"/>
                        </a:lnTo>
                        <a:lnTo>
                          <a:pt x="327" y="113"/>
                        </a:lnTo>
                        <a:lnTo>
                          <a:pt x="333" y="115"/>
                        </a:lnTo>
                        <a:lnTo>
                          <a:pt x="346" y="109"/>
                        </a:lnTo>
                        <a:lnTo>
                          <a:pt x="354" y="109"/>
                        </a:lnTo>
                        <a:lnTo>
                          <a:pt x="361" y="105"/>
                        </a:lnTo>
                        <a:lnTo>
                          <a:pt x="367" y="96"/>
                        </a:lnTo>
                        <a:lnTo>
                          <a:pt x="380" y="94"/>
                        </a:lnTo>
                        <a:lnTo>
                          <a:pt x="387" y="96"/>
                        </a:lnTo>
                        <a:lnTo>
                          <a:pt x="393" y="94"/>
                        </a:lnTo>
                        <a:lnTo>
                          <a:pt x="408" y="99"/>
                        </a:lnTo>
                        <a:lnTo>
                          <a:pt x="421" y="111"/>
                        </a:lnTo>
                        <a:lnTo>
                          <a:pt x="429" y="115"/>
                        </a:lnTo>
                        <a:lnTo>
                          <a:pt x="429" y="101"/>
                        </a:lnTo>
                        <a:lnTo>
                          <a:pt x="431" y="94"/>
                        </a:lnTo>
                        <a:lnTo>
                          <a:pt x="436" y="92"/>
                        </a:lnTo>
                        <a:lnTo>
                          <a:pt x="444" y="96"/>
                        </a:lnTo>
                        <a:lnTo>
                          <a:pt x="451" y="94"/>
                        </a:lnTo>
                        <a:lnTo>
                          <a:pt x="483" y="94"/>
                        </a:lnTo>
                        <a:lnTo>
                          <a:pt x="489" y="92"/>
                        </a:lnTo>
                        <a:lnTo>
                          <a:pt x="485" y="86"/>
                        </a:lnTo>
                        <a:lnTo>
                          <a:pt x="478" y="83"/>
                        </a:lnTo>
                        <a:lnTo>
                          <a:pt x="478" y="77"/>
                        </a:lnTo>
                        <a:lnTo>
                          <a:pt x="470" y="73"/>
                        </a:lnTo>
                        <a:lnTo>
                          <a:pt x="468" y="73"/>
                        </a:lnTo>
                        <a:lnTo>
                          <a:pt x="463" y="68"/>
                        </a:lnTo>
                        <a:lnTo>
                          <a:pt x="463" y="60"/>
                        </a:lnTo>
                        <a:lnTo>
                          <a:pt x="459" y="54"/>
                        </a:lnTo>
                        <a:lnTo>
                          <a:pt x="455" y="47"/>
                        </a:lnTo>
                        <a:lnTo>
                          <a:pt x="449" y="39"/>
                        </a:lnTo>
                        <a:lnTo>
                          <a:pt x="444" y="41"/>
                        </a:lnTo>
                        <a:lnTo>
                          <a:pt x="444" y="43"/>
                        </a:lnTo>
                        <a:lnTo>
                          <a:pt x="440" y="49"/>
                        </a:lnTo>
                        <a:lnTo>
                          <a:pt x="433" y="51"/>
                        </a:lnTo>
                        <a:lnTo>
                          <a:pt x="429" y="45"/>
                        </a:lnTo>
                        <a:lnTo>
                          <a:pt x="416" y="51"/>
                        </a:lnTo>
                        <a:lnTo>
                          <a:pt x="401" y="49"/>
                        </a:lnTo>
                        <a:lnTo>
                          <a:pt x="399" y="43"/>
                        </a:lnTo>
                        <a:lnTo>
                          <a:pt x="397" y="17"/>
                        </a:lnTo>
                        <a:lnTo>
                          <a:pt x="384" y="21"/>
                        </a:lnTo>
                        <a:lnTo>
                          <a:pt x="378" y="22"/>
                        </a:lnTo>
                        <a:lnTo>
                          <a:pt x="365" y="30"/>
                        </a:lnTo>
                        <a:lnTo>
                          <a:pt x="357" y="32"/>
                        </a:lnTo>
                        <a:lnTo>
                          <a:pt x="329" y="34"/>
                        </a:lnTo>
                        <a:lnTo>
                          <a:pt x="324" y="37"/>
                        </a:lnTo>
                        <a:lnTo>
                          <a:pt x="312" y="39"/>
                        </a:lnTo>
                        <a:lnTo>
                          <a:pt x="305" y="47"/>
                        </a:lnTo>
                        <a:lnTo>
                          <a:pt x="292" y="54"/>
                        </a:lnTo>
                        <a:lnTo>
                          <a:pt x="280" y="69"/>
                        </a:lnTo>
                        <a:lnTo>
                          <a:pt x="275" y="66"/>
                        </a:lnTo>
                        <a:lnTo>
                          <a:pt x="267" y="68"/>
                        </a:lnTo>
                        <a:lnTo>
                          <a:pt x="260" y="66"/>
                        </a:lnTo>
                        <a:lnTo>
                          <a:pt x="254" y="60"/>
                        </a:lnTo>
                        <a:lnTo>
                          <a:pt x="237" y="66"/>
                        </a:lnTo>
                        <a:lnTo>
                          <a:pt x="231" y="66"/>
                        </a:lnTo>
                        <a:lnTo>
                          <a:pt x="224" y="62"/>
                        </a:lnTo>
                        <a:lnTo>
                          <a:pt x="220" y="56"/>
                        </a:lnTo>
                        <a:lnTo>
                          <a:pt x="207" y="43"/>
                        </a:lnTo>
                        <a:lnTo>
                          <a:pt x="203" y="36"/>
                        </a:lnTo>
                        <a:lnTo>
                          <a:pt x="198" y="34"/>
                        </a:lnTo>
                        <a:lnTo>
                          <a:pt x="190" y="28"/>
                        </a:lnTo>
                        <a:lnTo>
                          <a:pt x="183" y="26"/>
                        </a:lnTo>
                        <a:lnTo>
                          <a:pt x="169" y="26"/>
                        </a:lnTo>
                        <a:lnTo>
                          <a:pt x="162" y="28"/>
                        </a:lnTo>
                        <a:lnTo>
                          <a:pt x="158" y="36"/>
                        </a:lnTo>
                        <a:lnTo>
                          <a:pt x="154" y="37"/>
                        </a:lnTo>
                        <a:lnTo>
                          <a:pt x="160" y="24"/>
                        </a:lnTo>
                        <a:lnTo>
                          <a:pt x="154" y="30"/>
                        </a:lnTo>
                        <a:lnTo>
                          <a:pt x="147" y="34"/>
                        </a:lnTo>
                        <a:lnTo>
                          <a:pt x="145" y="41"/>
                        </a:lnTo>
                        <a:lnTo>
                          <a:pt x="143" y="43"/>
                        </a:lnTo>
                        <a:lnTo>
                          <a:pt x="141" y="37"/>
                        </a:lnTo>
                        <a:lnTo>
                          <a:pt x="141" y="22"/>
                        </a:lnTo>
                        <a:lnTo>
                          <a:pt x="130" y="9"/>
                        </a:lnTo>
                        <a:lnTo>
                          <a:pt x="126" y="7"/>
                        </a:lnTo>
                        <a:lnTo>
                          <a:pt x="121" y="0"/>
                        </a:lnTo>
                        <a:lnTo>
                          <a:pt x="107" y="17"/>
                        </a:lnTo>
                        <a:lnTo>
                          <a:pt x="104" y="22"/>
                        </a:lnTo>
                        <a:lnTo>
                          <a:pt x="89" y="28"/>
                        </a:lnTo>
                        <a:lnTo>
                          <a:pt x="81" y="36"/>
                        </a:lnTo>
                        <a:lnTo>
                          <a:pt x="75" y="41"/>
                        </a:lnTo>
                        <a:lnTo>
                          <a:pt x="68" y="43"/>
                        </a:lnTo>
                        <a:lnTo>
                          <a:pt x="60" y="45"/>
                        </a:lnTo>
                        <a:lnTo>
                          <a:pt x="55" y="47"/>
                        </a:lnTo>
                        <a:lnTo>
                          <a:pt x="47" y="47"/>
                        </a:lnTo>
                        <a:lnTo>
                          <a:pt x="40" y="51"/>
                        </a:lnTo>
                        <a:lnTo>
                          <a:pt x="27" y="64"/>
                        </a:lnTo>
                        <a:lnTo>
                          <a:pt x="6" y="73"/>
                        </a:lnTo>
                        <a:lnTo>
                          <a:pt x="0" y="77"/>
                        </a:lnTo>
                        <a:lnTo>
                          <a:pt x="4" y="81"/>
                        </a:lnTo>
                        <a:lnTo>
                          <a:pt x="11" y="8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96">
                    <a:extLst>
                      <a:ext uri="{FF2B5EF4-FFF2-40B4-BE49-F238E27FC236}">
                        <a16:creationId xmlns:a16="http://schemas.microsoft.com/office/drawing/2014/main" id="{0A25FDCC-24D0-42A5-A618-EF87C6132E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10771" y="1837358"/>
                    <a:ext cx="317988" cy="393290"/>
                  </a:xfrm>
                  <a:custGeom>
                    <a:avLst/>
                    <a:gdLst>
                      <a:gd name="T0" fmla="*/ 163 w 331"/>
                      <a:gd name="T1" fmla="*/ 440 h 451"/>
                      <a:gd name="T2" fmla="*/ 272 w 331"/>
                      <a:gd name="T3" fmla="*/ 408 h 451"/>
                      <a:gd name="T4" fmla="*/ 288 w 331"/>
                      <a:gd name="T5" fmla="*/ 359 h 451"/>
                      <a:gd name="T6" fmla="*/ 299 w 331"/>
                      <a:gd name="T7" fmla="*/ 350 h 451"/>
                      <a:gd name="T8" fmla="*/ 308 w 331"/>
                      <a:gd name="T9" fmla="*/ 322 h 451"/>
                      <a:gd name="T10" fmla="*/ 319 w 331"/>
                      <a:gd name="T11" fmla="*/ 316 h 451"/>
                      <a:gd name="T12" fmla="*/ 325 w 331"/>
                      <a:gd name="T13" fmla="*/ 324 h 451"/>
                      <a:gd name="T14" fmla="*/ 329 w 331"/>
                      <a:gd name="T15" fmla="*/ 295 h 451"/>
                      <a:gd name="T16" fmla="*/ 331 w 331"/>
                      <a:gd name="T17" fmla="*/ 273 h 451"/>
                      <a:gd name="T18" fmla="*/ 319 w 331"/>
                      <a:gd name="T19" fmla="*/ 254 h 451"/>
                      <a:gd name="T20" fmla="*/ 308 w 331"/>
                      <a:gd name="T21" fmla="*/ 218 h 451"/>
                      <a:gd name="T22" fmla="*/ 286 w 331"/>
                      <a:gd name="T23" fmla="*/ 171 h 451"/>
                      <a:gd name="T24" fmla="*/ 261 w 331"/>
                      <a:gd name="T25" fmla="*/ 175 h 451"/>
                      <a:gd name="T26" fmla="*/ 241 w 331"/>
                      <a:gd name="T27" fmla="*/ 186 h 451"/>
                      <a:gd name="T28" fmla="*/ 233 w 331"/>
                      <a:gd name="T29" fmla="*/ 211 h 451"/>
                      <a:gd name="T30" fmla="*/ 218 w 331"/>
                      <a:gd name="T31" fmla="*/ 222 h 451"/>
                      <a:gd name="T32" fmla="*/ 201 w 331"/>
                      <a:gd name="T33" fmla="*/ 203 h 451"/>
                      <a:gd name="T34" fmla="*/ 216 w 331"/>
                      <a:gd name="T35" fmla="*/ 183 h 451"/>
                      <a:gd name="T36" fmla="*/ 225 w 331"/>
                      <a:gd name="T37" fmla="*/ 151 h 451"/>
                      <a:gd name="T38" fmla="*/ 237 w 331"/>
                      <a:gd name="T39" fmla="*/ 119 h 451"/>
                      <a:gd name="T40" fmla="*/ 231 w 331"/>
                      <a:gd name="T41" fmla="*/ 85 h 451"/>
                      <a:gd name="T42" fmla="*/ 222 w 331"/>
                      <a:gd name="T43" fmla="*/ 64 h 451"/>
                      <a:gd name="T44" fmla="*/ 225 w 331"/>
                      <a:gd name="T45" fmla="*/ 55 h 451"/>
                      <a:gd name="T46" fmla="*/ 210 w 331"/>
                      <a:gd name="T47" fmla="*/ 36 h 451"/>
                      <a:gd name="T48" fmla="*/ 182 w 331"/>
                      <a:gd name="T49" fmla="*/ 28 h 451"/>
                      <a:gd name="T50" fmla="*/ 162 w 331"/>
                      <a:gd name="T51" fmla="*/ 23 h 451"/>
                      <a:gd name="T52" fmla="*/ 145 w 331"/>
                      <a:gd name="T53" fmla="*/ 12 h 451"/>
                      <a:gd name="T54" fmla="*/ 124 w 331"/>
                      <a:gd name="T55" fmla="*/ 8 h 451"/>
                      <a:gd name="T56" fmla="*/ 105 w 331"/>
                      <a:gd name="T57" fmla="*/ 6 h 451"/>
                      <a:gd name="T58" fmla="*/ 88 w 331"/>
                      <a:gd name="T59" fmla="*/ 25 h 451"/>
                      <a:gd name="T60" fmla="*/ 98 w 331"/>
                      <a:gd name="T61" fmla="*/ 44 h 451"/>
                      <a:gd name="T62" fmla="*/ 81 w 331"/>
                      <a:gd name="T63" fmla="*/ 53 h 451"/>
                      <a:gd name="T64" fmla="*/ 73 w 331"/>
                      <a:gd name="T65" fmla="*/ 87 h 451"/>
                      <a:gd name="T66" fmla="*/ 69 w 331"/>
                      <a:gd name="T67" fmla="*/ 107 h 451"/>
                      <a:gd name="T68" fmla="*/ 66 w 331"/>
                      <a:gd name="T69" fmla="*/ 94 h 451"/>
                      <a:gd name="T70" fmla="*/ 56 w 331"/>
                      <a:gd name="T71" fmla="*/ 115 h 451"/>
                      <a:gd name="T72" fmla="*/ 54 w 331"/>
                      <a:gd name="T73" fmla="*/ 94 h 451"/>
                      <a:gd name="T74" fmla="*/ 53 w 331"/>
                      <a:gd name="T75" fmla="*/ 75 h 451"/>
                      <a:gd name="T76" fmla="*/ 43 w 331"/>
                      <a:gd name="T77" fmla="*/ 96 h 451"/>
                      <a:gd name="T78" fmla="*/ 22 w 331"/>
                      <a:gd name="T79" fmla="*/ 113 h 451"/>
                      <a:gd name="T80" fmla="*/ 11 w 331"/>
                      <a:gd name="T81" fmla="*/ 132 h 451"/>
                      <a:gd name="T82" fmla="*/ 15 w 331"/>
                      <a:gd name="T83" fmla="*/ 164 h 451"/>
                      <a:gd name="T84" fmla="*/ 0 w 331"/>
                      <a:gd name="T85" fmla="*/ 198 h 451"/>
                      <a:gd name="T86" fmla="*/ 9 w 331"/>
                      <a:gd name="T87" fmla="*/ 232 h 451"/>
                      <a:gd name="T88" fmla="*/ 4 w 331"/>
                      <a:gd name="T89" fmla="*/ 252 h 451"/>
                      <a:gd name="T90" fmla="*/ 24 w 331"/>
                      <a:gd name="T91" fmla="*/ 294 h 451"/>
                      <a:gd name="T92" fmla="*/ 39 w 331"/>
                      <a:gd name="T93" fmla="*/ 363 h 451"/>
                      <a:gd name="T94" fmla="*/ 24 w 331"/>
                      <a:gd name="T95" fmla="*/ 408 h 451"/>
                      <a:gd name="T96" fmla="*/ 11 w 331"/>
                      <a:gd name="T97" fmla="*/ 444 h 451"/>
                      <a:gd name="T98" fmla="*/ 6 w 331"/>
                      <a:gd name="T99" fmla="*/ 451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31" h="451">
                        <a:moveTo>
                          <a:pt x="43" y="448"/>
                        </a:moveTo>
                        <a:lnTo>
                          <a:pt x="156" y="435"/>
                        </a:lnTo>
                        <a:lnTo>
                          <a:pt x="163" y="440"/>
                        </a:lnTo>
                        <a:lnTo>
                          <a:pt x="237" y="429"/>
                        </a:lnTo>
                        <a:lnTo>
                          <a:pt x="269" y="421"/>
                        </a:lnTo>
                        <a:lnTo>
                          <a:pt x="272" y="408"/>
                        </a:lnTo>
                        <a:lnTo>
                          <a:pt x="286" y="388"/>
                        </a:lnTo>
                        <a:lnTo>
                          <a:pt x="286" y="367"/>
                        </a:lnTo>
                        <a:lnTo>
                          <a:pt x="288" y="359"/>
                        </a:lnTo>
                        <a:lnTo>
                          <a:pt x="289" y="357"/>
                        </a:lnTo>
                        <a:lnTo>
                          <a:pt x="289" y="356"/>
                        </a:lnTo>
                        <a:lnTo>
                          <a:pt x="299" y="350"/>
                        </a:lnTo>
                        <a:lnTo>
                          <a:pt x="303" y="342"/>
                        </a:lnTo>
                        <a:lnTo>
                          <a:pt x="303" y="327"/>
                        </a:lnTo>
                        <a:lnTo>
                          <a:pt x="308" y="322"/>
                        </a:lnTo>
                        <a:lnTo>
                          <a:pt x="308" y="316"/>
                        </a:lnTo>
                        <a:lnTo>
                          <a:pt x="316" y="312"/>
                        </a:lnTo>
                        <a:lnTo>
                          <a:pt x="319" y="316"/>
                        </a:lnTo>
                        <a:lnTo>
                          <a:pt x="321" y="324"/>
                        </a:lnTo>
                        <a:lnTo>
                          <a:pt x="319" y="326"/>
                        </a:lnTo>
                        <a:lnTo>
                          <a:pt x="325" y="324"/>
                        </a:lnTo>
                        <a:lnTo>
                          <a:pt x="329" y="316"/>
                        </a:lnTo>
                        <a:lnTo>
                          <a:pt x="331" y="301"/>
                        </a:lnTo>
                        <a:lnTo>
                          <a:pt x="329" y="295"/>
                        </a:lnTo>
                        <a:lnTo>
                          <a:pt x="329" y="280"/>
                        </a:lnTo>
                        <a:lnTo>
                          <a:pt x="331" y="279"/>
                        </a:lnTo>
                        <a:lnTo>
                          <a:pt x="331" y="273"/>
                        </a:lnTo>
                        <a:lnTo>
                          <a:pt x="331" y="273"/>
                        </a:lnTo>
                        <a:lnTo>
                          <a:pt x="323" y="262"/>
                        </a:lnTo>
                        <a:lnTo>
                          <a:pt x="319" y="254"/>
                        </a:lnTo>
                        <a:lnTo>
                          <a:pt x="316" y="239"/>
                        </a:lnTo>
                        <a:lnTo>
                          <a:pt x="312" y="226"/>
                        </a:lnTo>
                        <a:lnTo>
                          <a:pt x="308" y="218"/>
                        </a:lnTo>
                        <a:lnTo>
                          <a:pt x="301" y="192"/>
                        </a:lnTo>
                        <a:lnTo>
                          <a:pt x="293" y="179"/>
                        </a:lnTo>
                        <a:lnTo>
                          <a:pt x="286" y="171"/>
                        </a:lnTo>
                        <a:lnTo>
                          <a:pt x="280" y="169"/>
                        </a:lnTo>
                        <a:lnTo>
                          <a:pt x="272" y="168"/>
                        </a:lnTo>
                        <a:lnTo>
                          <a:pt x="261" y="175"/>
                        </a:lnTo>
                        <a:lnTo>
                          <a:pt x="256" y="179"/>
                        </a:lnTo>
                        <a:lnTo>
                          <a:pt x="248" y="185"/>
                        </a:lnTo>
                        <a:lnTo>
                          <a:pt x="241" y="186"/>
                        </a:lnTo>
                        <a:lnTo>
                          <a:pt x="242" y="194"/>
                        </a:lnTo>
                        <a:lnTo>
                          <a:pt x="239" y="205"/>
                        </a:lnTo>
                        <a:lnTo>
                          <a:pt x="233" y="211"/>
                        </a:lnTo>
                        <a:lnTo>
                          <a:pt x="229" y="218"/>
                        </a:lnTo>
                        <a:lnTo>
                          <a:pt x="224" y="226"/>
                        </a:lnTo>
                        <a:lnTo>
                          <a:pt x="218" y="222"/>
                        </a:lnTo>
                        <a:lnTo>
                          <a:pt x="210" y="222"/>
                        </a:lnTo>
                        <a:lnTo>
                          <a:pt x="201" y="215"/>
                        </a:lnTo>
                        <a:lnTo>
                          <a:pt x="201" y="203"/>
                        </a:lnTo>
                        <a:lnTo>
                          <a:pt x="203" y="188"/>
                        </a:lnTo>
                        <a:lnTo>
                          <a:pt x="209" y="185"/>
                        </a:lnTo>
                        <a:lnTo>
                          <a:pt x="216" y="183"/>
                        </a:lnTo>
                        <a:lnTo>
                          <a:pt x="224" y="171"/>
                        </a:lnTo>
                        <a:lnTo>
                          <a:pt x="224" y="158"/>
                        </a:lnTo>
                        <a:lnTo>
                          <a:pt x="225" y="151"/>
                        </a:lnTo>
                        <a:lnTo>
                          <a:pt x="233" y="147"/>
                        </a:lnTo>
                        <a:lnTo>
                          <a:pt x="239" y="141"/>
                        </a:lnTo>
                        <a:lnTo>
                          <a:pt x="237" y="119"/>
                        </a:lnTo>
                        <a:lnTo>
                          <a:pt x="237" y="106"/>
                        </a:lnTo>
                        <a:lnTo>
                          <a:pt x="233" y="91"/>
                        </a:lnTo>
                        <a:lnTo>
                          <a:pt x="231" y="85"/>
                        </a:lnTo>
                        <a:lnTo>
                          <a:pt x="224" y="79"/>
                        </a:lnTo>
                        <a:lnTo>
                          <a:pt x="220" y="74"/>
                        </a:lnTo>
                        <a:lnTo>
                          <a:pt x="222" y="64"/>
                        </a:lnTo>
                        <a:lnTo>
                          <a:pt x="229" y="64"/>
                        </a:lnTo>
                        <a:lnTo>
                          <a:pt x="229" y="57"/>
                        </a:lnTo>
                        <a:lnTo>
                          <a:pt x="225" y="55"/>
                        </a:lnTo>
                        <a:lnTo>
                          <a:pt x="220" y="47"/>
                        </a:lnTo>
                        <a:lnTo>
                          <a:pt x="218" y="42"/>
                        </a:lnTo>
                        <a:lnTo>
                          <a:pt x="210" y="36"/>
                        </a:lnTo>
                        <a:lnTo>
                          <a:pt x="203" y="36"/>
                        </a:lnTo>
                        <a:lnTo>
                          <a:pt x="195" y="32"/>
                        </a:lnTo>
                        <a:lnTo>
                          <a:pt x="182" y="28"/>
                        </a:lnTo>
                        <a:lnTo>
                          <a:pt x="175" y="25"/>
                        </a:lnTo>
                        <a:lnTo>
                          <a:pt x="167" y="25"/>
                        </a:lnTo>
                        <a:lnTo>
                          <a:pt x="162" y="23"/>
                        </a:lnTo>
                        <a:lnTo>
                          <a:pt x="158" y="17"/>
                        </a:lnTo>
                        <a:lnTo>
                          <a:pt x="150" y="13"/>
                        </a:lnTo>
                        <a:lnTo>
                          <a:pt x="145" y="12"/>
                        </a:lnTo>
                        <a:lnTo>
                          <a:pt x="137" y="12"/>
                        </a:lnTo>
                        <a:lnTo>
                          <a:pt x="131" y="12"/>
                        </a:lnTo>
                        <a:lnTo>
                          <a:pt x="124" y="8"/>
                        </a:lnTo>
                        <a:lnTo>
                          <a:pt x="118" y="6"/>
                        </a:lnTo>
                        <a:lnTo>
                          <a:pt x="111" y="0"/>
                        </a:lnTo>
                        <a:lnTo>
                          <a:pt x="105" y="6"/>
                        </a:lnTo>
                        <a:lnTo>
                          <a:pt x="98" y="10"/>
                        </a:lnTo>
                        <a:lnTo>
                          <a:pt x="94" y="17"/>
                        </a:lnTo>
                        <a:lnTo>
                          <a:pt x="88" y="25"/>
                        </a:lnTo>
                        <a:lnTo>
                          <a:pt x="88" y="32"/>
                        </a:lnTo>
                        <a:lnTo>
                          <a:pt x="90" y="38"/>
                        </a:lnTo>
                        <a:lnTo>
                          <a:pt x="98" y="44"/>
                        </a:lnTo>
                        <a:lnTo>
                          <a:pt x="98" y="49"/>
                        </a:lnTo>
                        <a:lnTo>
                          <a:pt x="88" y="49"/>
                        </a:lnTo>
                        <a:lnTo>
                          <a:pt x="81" y="53"/>
                        </a:lnTo>
                        <a:lnTo>
                          <a:pt x="75" y="59"/>
                        </a:lnTo>
                        <a:lnTo>
                          <a:pt x="69" y="64"/>
                        </a:lnTo>
                        <a:lnTo>
                          <a:pt x="73" y="87"/>
                        </a:lnTo>
                        <a:lnTo>
                          <a:pt x="73" y="94"/>
                        </a:lnTo>
                        <a:lnTo>
                          <a:pt x="71" y="100"/>
                        </a:lnTo>
                        <a:lnTo>
                          <a:pt x="69" y="107"/>
                        </a:lnTo>
                        <a:lnTo>
                          <a:pt x="64" y="115"/>
                        </a:lnTo>
                        <a:lnTo>
                          <a:pt x="66" y="107"/>
                        </a:lnTo>
                        <a:lnTo>
                          <a:pt x="66" y="94"/>
                        </a:lnTo>
                        <a:lnTo>
                          <a:pt x="64" y="94"/>
                        </a:lnTo>
                        <a:lnTo>
                          <a:pt x="62" y="109"/>
                        </a:lnTo>
                        <a:lnTo>
                          <a:pt x="56" y="115"/>
                        </a:lnTo>
                        <a:lnTo>
                          <a:pt x="56" y="109"/>
                        </a:lnTo>
                        <a:lnTo>
                          <a:pt x="58" y="102"/>
                        </a:lnTo>
                        <a:lnTo>
                          <a:pt x="54" y="94"/>
                        </a:lnTo>
                        <a:lnTo>
                          <a:pt x="56" y="91"/>
                        </a:lnTo>
                        <a:lnTo>
                          <a:pt x="58" y="70"/>
                        </a:lnTo>
                        <a:lnTo>
                          <a:pt x="53" y="75"/>
                        </a:lnTo>
                        <a:lnTo>
                          <a:pt x="49" y="83"/>
                        </a:lnTo>
                        <a:lnTo>
                          <a:pt x="45" y="89"/>
                        </a:lnTo>
                        <a:lnTo>
                          <a:pt x="43" y="96"/>
                        </a:lnTo>
                        <a:lnTo>
                          <a:pt x="39" y="102"/>
                        </a:lnTo>
                        <a:lnTo>
                          <a:pt x="32" y="100"/>
                        </a:lnTo>
                        <a:lnTo>
                          <a:pt x="22" y="113"/>
                        </a:lnTo>
                        <a:lnTo>
                          <a:pt x="24" y="119"/>
                        </a:lnTo>
                        <a:lnTo>
                          <a:pt x="19" y="126"/>
                        </a:lnTo>
                        <a:lnTo>
                          <a:pt x="11" y="132"/>
                        </a:lnTo>
                        <a:lnTo>
                          <a:pt x="15" y="145"/>
                        </a:lnTo>
                        <a:lnTo>
                          <a:pt x="13" y="156"/>
                        </a:lnTo>
                        <a:lnTo>
                          <a:pt x="15" y="164"/>
                        </a:lnTo>
                        <a:lnTo>
                          <a:pt x="15" y="171"/>
                        </a:lnTo>
                        <a:lnTo>
                          <a:pt x="7" y="192"/>
                        </a:lnTo>
                        <a:lnTo>
                          <a:pt x="0" y="198"/>
                        </a:lnTo>
                        <a:lnTo>
                          <a:pt x="0" y="205"/>
                        </a:lnTo>
                        <a:lnTo>
                          <a:pt x="4" y="211"/>
                        </a:lnTo>
                        <a:lnTo>
                          <a:pt x="9" y="232"/>
                        </a:lnTo>
                        <a:lnTo>
                          <a:pt x="6" y="239"/>
                        </a:lnTo>
                        <a:lnTo>
                          <a:pt x="2" y="247"/>
                        </a:lnTo>
                        <a:lnTo>
                          <a:pt x="4" y="252"/>
                        </a:lnTo>
                        <a:lnTo>
                          <a:pt x="22" y="290"/>
                        </a:lnTo>
                        <a:lnTo>
                          <a:pt x="30" y="286"/>
                        </a:lnTo>
                        <a:lnTo>
                          <a:pt x="24" y="294"/>
                        </a:lnTo>
                        <a:lnTo>
                          <a:pt x="34" y="314"/>
                        </a:lnTo>
                        <a:lnTo>
                          <a:pt x="39" y="342"/>
                        </a:lnTo>
                        <a:lnTo>
                          <a:pt x="39" y="363"/>
                        </a:lnTo>
                        <a:lnTo>
                          <a:pt x="34" y="388"/>
                        </a:lnTo>
                        <a:lnTo>
                          <a:pt x="32" y="395"/>
                        </a:lnTo>
                        <a:lnTo>
                          <a:pt x="24" y="408"/>
                        </a:lnTo>
                        <a:lnTo>
                          <a:pt x="19" y="429"/>
                        </a:lnTo>
                        <a:lnTo>
                          <a:pt x="15" y="436"/>
                        </a:lnTo>
                        <a:lnTo>
                          <a:pt x="11" y="444"/>
                        </a:lnTo>
                        <a:lnTo>
                          <a:pt x="4" y="450"/>
                        </a:lnTo>
                        <a:lnTo>
                          <a:pt x="2" y="451"/>
                        </a:lnTo>
                        <a:lnTo>
                          <a:pt x="6" y="451"/>
                        </a:lnTo>
                        <a:lnTo>
                          <a:pt x="43" y="44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8" name="Freeform 107">
                  <a:extLst>
                    <a:ext uri="{FF2B5EF4-FFF2-40B4-BE49-F238E27FC236}">
                      <a16:creationId xmlns:a16="http://schemas.microsoft.com/office/drawing/2014/main" id="{EFAB814A-1C39-4911-8DD5-7EA43C15F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95">
                  <a:extLst>
                    <a:ext uri="{FF2B5EF4-FFF2-40B4-BE49-F238E27FC236}">
                      <a16:creationId xmlns:a16="http://schemas.microsoft.com/office/drawing/2014/main" id="{C2ABBEB0-23CA-472D-9F55-B56ADDBFE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9" name="Freeform 118">
                  <a:extLst>
                    <a:ext uri="{FF2B5EF4-FFF2-40B4-BE49-F238E27FC236}">
                      <a16:creationId xmlns:a16="http://schemas.microsoft.com/office/drawing/2014/main" id="{1A773A59-0190-4B53-9968-1EE23AD8E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363" y="2150421"/>
                  <a:ext cx="343927" cy="355793"/>
                </a:xfrm>
                <a:custGeom>
                  <a:avLst/>
                  <a:gdLst>
                    <a:gd name="T0" fmla="*/ 14 w 358"/>
                    <a:gd name="T1" fmla="*/ 181 h 408"/>
                    <a:gd name="T2" fmla="*/ 44 w 358"/>
                    <a:gd name="T3" fmla="*/ 356 h 408"/>
                    <a:gd name="T4" fmla="*/ 61 w 358"/>
                    <a:gd name="T5" fmla="*/ 358 h 408"/>
                    <a:gd name="T6" fmla="*/ 81 w 358"/>
                    <a:gd name="T7" fmla="*/ 373 h 408"/>
                    <a:gd name="T8" fmla="*/ 100 w 358"/>
                    <a:gd name="T9" fmla="*/ 388 h 408"/>
                    <a:gd name="T10" fmla="*/ 117 w 358"/>
                    <a:gd name="T11" fmla="*/ 388 h 408"/>
                    <a:gd name="T12" fmla="*/ 138 w 358"/>
                    <a:gd name="T13" fmla="*/ 397 h 408"/>
                    <a:gd name="T14" fmla="*/ 149 w 358"/>
                    <a:gd name="T15" fmla="*/ 390 h 408"/>
                    <a:gd name="T16" fmla="*/ 166 w 358"/>
                    <a:gd name="T17" fmla="*/ 397 h 408"/>
                    <a:gd name="T18" fmla="*/ 179 w 358"/>
                    <a:gd name="T19" fmla="*/ 393 h 408"/>
                    <a:gd name="T20" fmla="*/ 190 w 358"/>
                    <a:gd name="T21" fmla="*/ 380 h 408"/>
                    <a:gd name="T22" fmla="*/ 203 w 358"/>
                    <a:gd name="T23" fmla="*/ 390 h 408"/>
                    <a:gd name="T24" fmla="*/ 217 w 358"/>
                    <a:gd name="T25" fmla="*/ 395 h 408"/>
                    <a:gd name="T26" fmla="*/ 228 w 358"/>
                    <a:gd name="T27" fmla="*/ 408 h 408"/>
                    <a:gd name="T28" fmla="*/ 235 w 358"/>
                    <a:gd name="T29" fmla="*/ 408 h 408"/>
                    <a:gd name="T30" fmla="*/ 250 w 358"/>
                    <a:gd name="T31" fmla="*/ 397 h 408"/>
                    <a:gd name="T32" fmla="*/ 258 w 358"/>
                    <a:gd name="T33" fmla="*/ 384 h 408"/>
                    <a:gd name="T34" fmla="*/ 254 w 358"/>
                    <a:gd name="T35" fmla="*/ 367 h 408"/>
                    <a:gd name="T36" fmla="*/ 258 w 358"/>
                    <a:gd name="T37" fmla="*/ 358 h 408"/>
                    <a:gd name="T38" fmla="*/ 260 w 358"/>
                    <a:gd name="T39" fmla="*/ 344 h 408"/>
                    <a:gd name="T40" fmla="*/ 271 w 358"/>
                    <a:gd name="T41" fmla="*/ 339 h 408"/>
                    <a:gd name="T42" fmla="*/ 282 w 358"/>
                    <a:gd name="T43" fmla="*/ 343 h 408"/>
                    <a:gd name="T44" fmla="*/ 281 w 358"/>
                    <a:gd name="T45" fmla="*/ 329 h 408"/>
                    <a:gd name="T46" fmla="*/ 284 w 358"/>
                    <a:gd name="T47" fmla="*/ 314 h 408"/>
                    <a:gd name="T48" fmla="*/ 297 w 358"/>
                    <a:gd name="T49" fmla="*/ 303 h 408"/>
                    <a:gd name="T50" fmla="*/ 303 w 358"/>
                    <a:gd name="T51" fmla="*/ 288 h 408"/>
                    <a:gd name="T52" fmla="*/ 329 w 358"/>
                    <a:gd name="T53" fmla="*/ 280 h 408"/>
                    <a:gd name="T54" fmla="*/ 346 w 358"/>
                    <a:gd name="T55" fmla="*/ 258 h 408"/>
                    <a:gd name="T56" fmla="*/ 348 w 358"/>
                    <a:gd name="T57" fmla="*/ 237 h 408"/>
                    <a:gd name="T58" fmla="*/ 348 w 358"/>
                    <a:gd name="T59" fmla="*/ 224 h 408"/>
                    <a:gd name="T60" fmla="*/ 352 w 358"/>
                    <a:gd name="T61" fmla="*/ 215 h 408"/>
                    <a:gd name="T62" fmla="*/ 354 w 358"/>
                    <a:gd name="T63" fmla="*/ 186 h 408"/>
                    <a:gd name="T64" fmla="*/ 352 w 358"/>
                    <a:gd name="T65" fmla="*/ 160 h 408"/>
                    <a:gd name="T66" fmla="*/ 348 w 358"/>
                    <a:gd name="T67" fmla="*/ 147 h 408"/>
                    <a:gd name="T68" fmla="*/ 358 w 358"/>
                    <a:gd name="T69" fmla="*/ 143 h 408"/>
                    <a:gd name="T70" fmla="*/ 333 w 358"/>
                    <a:gd name="T71" fmla="*/ 0 h 408"/>
                    <a:gd name="T72" fmla="*/ 279 w 358"/>
                    <a:gd name="T73" fmla="*/ 34 h 408"/>
                    <a:gd name="T74" fmla="*/ 265 w 358"/>
                    <a:gd name="T75" fmla="*/ 45 h 408"/>
                    <a:gd name="T76" fmla="*/ 245 w 358"/>
                    <a:gd name="T77" fmla="*/ 68 h 408"/>
                    <a:gd name="T78" fmla="*/ 224 w 358"/>
                    <a:gd name="T79" fmla="*/ 70 h 408"/>
                    <a:gd name="T80" fmla="*/ 203 w 358"/>
                    <a:gd name="T81" fmla="*/ 81 h 408"/>
                    <a:gd name="T82" fmla="*/ 190 w 358"/>
                    <a:gd name="T83" fmla="*/ 89 h 408"/>
                    <a:gd name="T84" fmla="*/ 175 w 358"/>
                    <a:gd name="T85" fmla="*/ 83 h 408"/>
                    <a:gd name="T86" fmla="*/ 155 w 358"/>
                    <a:gd name="T87" fmla="*/ 89 h 408"/>
                    <a:gd name="T88" fmla="*/ 155 w 358"/>
                    <a:gd name="T89" fmla="*/ 81 h 408"/>
                    <a:gd name="T90" fmla="*/ 158 w 358"/>
                    <a:gd name="T91" fmla="*/ 72 h 408"/>
                    <a:gd name="T92" fmla="*/ 145 w 358"/>
                    <a:gd name="T93" fmla="*/ 77 h 408"/>
                    <a:gd name="T94" fmla="*/ 128 w 358"/>
                    <a:gd name="T95" fmla="*/ 70 h 408"/>
                    <a:gd name="T96" fmla="*/ 108 w 358"/>
                    <a:gd name="T97" fmla="*/ 66 h 408"/>
                    <a:gd name="T98" fmla="*/ 74 w 358"/>
                    <a:gd name="T99" fmla="*/ 70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58" h="408">
                      <a:moveTo>
                        <a:pt x="0" y="81"/>
                      </a:moveTo>
                      <a:lnTo>
                        <a:pt x="14" y="181"/>
                      </a:lnTo>
                      <a:lnTo>
                        <a:pt x="34" y="361"/>
                      </a:lnTo>
                      <a:lnTo>
                        <a:pt x="44" y="356"/>
                      </a:lnTo>
                      <a:lnTo>
                        <a:pt x="49" y="361"/>
                      </a:lnTo>
                      <a:lnTo>
                        <a:pt x="61" y="358"/>
                      </a:lnTo>
                      <a:lnTo>
                        <a:pt x="78" y="365"/>
                      </a:lnTo>
                      <a:lnTo>
                        <a:pt x="81" y="373"/>
                      </a:lnTo>
                      <a:lnTo>
                        <a:pt x="93" y="386"/>
                      </a:lnTo>
                      <a:lnTo>
                        <a:pt x="100" y="388"/>
                      </a:lnTo>
                      <a:lnTo>
                        <a:pt x="113" y="386"/>
                      </a:lnTo>
                      <a:lnTo>
                        <a:pt x="117" y="388"/>
                      </a:lnTo>
                      <a:lnTo>
                        <a:pt x="132" y="397"/>
                      </a:lnTo>
                      <a:lnTo>
                        <a:pt x="138" y="397"/>
                      </a:lnTo>
                      <a:lnTo>
                        <a:pt x="143" y="391"/>
                      </a:lnTo>
                      <a:lnTo>
                        <a:pt x="149" y="390"/>
                      </a:lnTo>
                      <a:lnTo>
                        <a:pt x="158" y="391"/>
                      </a:lnTo>
                      <a:lnTo>
                        <a:pt x="166" y="397"/>
                      </a:lnTo>
                      <a:lnTo>
                        <a:pt x="172" y="393"/>
                      </a:lnTo>
                      <a:lnTo>
                        <a:pt x="179" y="393"/>
                      </a:lnTo>
                      <a:lnTo>
                        <a:pt x="183" y="388"/>
                      </a:lnTo>
                      <a:lnTo>
                        <a:pt x="190" y="380"/>
                      </a:lnTo>
                      <a:lnTo>
                        <a:pt x="198" y="376"/>
                      </a:lnTo>
                      <a:lnTo>
                        <a:pt x="203" y="390"/>
                      </a:lnTo>
                      <a:lnTo>
                        <a:pt x="209" y="395"/>
                      </a:lnTo>
                      <a:lnTo>
                        <a:pt x="217" y="395"/>
                      </a:lnTo>
                      <a:lnTo>
                        <a:pt x="222" y="403"/>
                      </a:lnTo>
                      <a:lnTo>
                        <a:pt x="228" y="408"/>
                      </a:lnTo>
                      <a:lnTo>
                        <a:pt x="228" y="408"/>
                      </a:lnTo>
                      <a:lnTo>
                        <a:pt x="235" y="408"/>
                      </a:lnTo>
                      <a:lnTo>
                        <a:pt x="245" y="403"/>
                      </a:lnTo>
                      <a:lnTo>
                        <a:pt x="250" y="397"/>
                      </a:lnTo>
                      <a:lnTo>
                        <a:pt x="250" y="390"/>
                      </a:lnTo>
                      <a:lnTo>
                        <a:pt x="258" y="384"/>
                      </a:lnTo>
                      <a:lnTo>
                        <a:pt x="256" y="371"/>
                      </a:lnTo>
                      <a:lnTo>
                        <a:pt x="254" y="367"/>
                      </a:lnTo>
                      <a:lnTo>
                        <a:pt x="256" y="359"/>
                      </a:lnTo>
                      <a:lnTo>
                        <a:pt x="258" y="358"/>
                      </a:lnTo>
                      <a:lnTo>
                        <a:pt x="258" y="350"/>
                      </a:lnTo>
                      <a:lnTo>
                        <a:pt x="260" y="344"/>
                      </a:lnTo>
                      <a:lnTo>
                        <a:pt x="265" y="337"/>
                      </a:lnTo>
                      <a:lnTo>
                        <a:pt x="271" y="339"/>
                      </a:lnTo>
                      <a:lnTo>
                        <a:pt x="279" y="350"/>
                      </a:lnTo>
                      <a:lnTo>
                        <a:pt x="282" y="343"/>
                      </a:lnTo>
                      <a:lnTo>
                        <a:pt x="286" y="335"/>
                      </a:lnTo>
                      <a:lnTo>
                        <a:pt x="281" y="329"/>
                      </a:lnTo>
                      <a:lnTo>
                        <a:pt x="284" y="322"/>
                      </a:lnTo>
                      <a:lnTo>
                        <a:pt x="284" y="314"/>
                      </a:lnTo>
                      <a:lnTo>
                        <a:pt x="288" y="309"/>
                      </a:lnTo>
                      <a:lnTo>
                        <a:pt x="297" y="303"/>
                      </a:lnTo>
                      <a:lnTo>
                        <a:pt x="297" y="296"/>
                      </a:lnTo>
                      <a:lnTo>
                        <a:pt x="303" y="288"/>
                      </a:lnTo>
                      <a:lnTo>
                        <a:pt x="314" y="292"/>
                      </a:lnTo>
                      <a:lnTo>
                        <a:pt x="329" y="280"/>
                      </a:lnTo>
                      <a:lnTo>
                        <a:pt x="337" y="265"/>
                      </a:lnTo>
                      <a:lnTo>
                        <a:pt x="346" y="258"/>
                      </a:lnTo>
                      <a:lnTo>
                        <a:pt x="348" y="245"/>
                      </a:lnTo>
                      <a:lnTo>
                        <a:pt x="348" y="237"/>
                      </a:lnTo>
                      <a:lnTo>
                        <a:pt x="348" y="232"/>
                      </a:lnTo>
                      <a:lnTo>
                        <a:pt x="348" y="224"/>
                      </a:lnTo>
                      <a:lnTo>
                        <a:pt x="352" y="224"/>
                      </a:lnTo>
                      <a:lnTo>
                        <a:pt x="352" y="215"/>
                      </a:lnTo>
                      <a:lnTo>
                        <a:pt x="350" y="207"/>
                      </a:lnTo>
                      <a:lnTo>
                        <a:pt x="354" y="186"/>
                      </a:lnTo>
                      <a:lnTo>
                        <a:pt x="356" y="181"/>
                      </a:lnTo>
                      <a:lnTo>
                        <a:pt x="352" y="160"/>
                      </a:lnTo>
                      <a:lnTo>
                        <a:pt x="346" y="153"/>
                      </a:lnTo>
                      <a:lnTo>
                        <a:pt x="348" y="147"/>
                      </a:lnTo>
                      <a:lnTo>
                        <a:pt x="352" y="147"/>
                      </a:lnTo>
                      <a:lnTo>
                        <a:pt x="358" y="143"/>
                      </a:lnTo>
                      <a:lnTo>
                        <a:pt x="333" y="4"/>
                      </a:lnTo>
                      <a:lnTo>
                        <a:pt x="333" y="0"/>
                      </a:lnTo>
                      <a:lnTo>
                        <a:pt x="292" y="25"/>
                      </a:lnTo>
                      <a:lnTo>
                        <a:pt x="279" y="34"/>
                      </a:lnTo>
                      <a:lnTo>
                        <a:pt x="271" y="40"/>
                      </a:lnTo>
                      <a:lnTo>
                        <a:pt x="265" y="45"/>
                      </a:lnTo>
                      <a:lnTo>
                        <a:pt x="258" y="57"/>
                      </a:lnTo>
                      <a:lnTo>
                        <a:pt x="245" y="68"/>
                      </a:lnTo>
                      <a:lnTo>
                        <a:pt x="232" y="70"/>
                      </a:lnTo>
                      <a:lnTo>
                        <a:pt x="224" y="70"/>
                      </a:lnTo>
                      <a:lnTo>
                        <a:pt x="209" y="76"/>
                      </a:lnTo>
                      <a:lnTo>
                        <a:pt x="203" y="81"/>
                      </a:lnTo>
                      <a:lnTo>
                        <a:pt x="196" y="83"/>
                      </a:lnTo>
                      <a:lnTo>
                        <a:pt x="190" y="89"/>
                      </a:lnTo>
                      <a:lnTo>
                        <a:pt x="183" y="87"/>
                      </a:lnTo>
                      <a:lnTo>
                        <a:pt x="175" y="83"/>
                      </a:lnTo>
                      <a:lnTo>
                        <a:pt x="160" y="83"/>
                      </a:lnTo>
                      <a:lnTo>
                        <a:pt x="155" y="89"/>
                      </a:lnTo>
                      <a:lnTo>
                        <a:pt x="147" y="89"/>
                      </a:lnTo>
                      <a:lnTo>
                        <a:pt x="155" y="81"/>
                      </a:lnTo>
                      <a:lnTo>
                        <a:pt x="166" y="79"/>
                      </a:lnTo>
                      <a:lnTo>
                        <a:pt x="158" y="72"/>
                      </a:lnTo>
                      <a:lnTo>
                        <a:pt x="153" y="79"/>
                      </a:lnTo>
                      <a:lnTo>
                        <a:pt x="145" y="77"/>
                      </a:lnTo>
                      <a:lnTo>
                        <a:pt x="138" y="72"/>
                      </a:lnTo>
                      <a:lnTo>
                        <a:pt x="128" y="70"/>
                      </a:lnTo>
                      <a:lnTo>
                        <a:pt x="123" y="68"/>
                      </a:lnTo>
                      <a:lnTo>
                        <a:pt x="108" y="66"/>
                      </a:lnTo>
                      <a:lnTo>
                        <a:pt x="106" y="62"/>
                      </a:lnTo>
                      <a:lnTo>
                        <a:pt x="74" y="70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Freeform 119">
                  <a:extLst>
                    <a:ext uri="{FF2B5EF4-FFF2-40B4-BE49-F238E27FC236}">
                      <a16:creationId xmlns:a16="http://schemas.microsoft.com/office/drawing/2014/main" id="{4F58F042-C7A9-4353-B24B-C864155FA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7538" y="2831485"/>
                  <a:ext cx="447682" cy="419452"/>
                </a:xfrm>
                <a:custGeom>
                  <a:avLst/>
                  <a:gdLst>
                    <a:gd name="T0" fmla="*/ 436 w 466"/>
                    <a:gd name="T1" fmla="*/ 274 h 481"/>
                    <a:gd name="T2" fmla="*/ 431 w 466"/>
                    <a:gd name="T3" fmla="*/ 253 h 481"/>
                    <a:gd name="T4" fmla="*/ 412 w 466"/>
                    <a:gd name="T5" fmla="*/ 236 h 481"/>
                    <a:gd name="T6" fmla="*/ 404 w 466"/>
                    <a:gd name="T7" fmla="*/ 218 h 481"/>
                    <a:gd name="T8" fmla="*/ 391 w 466"/>
                    <a:gd name="T9" fmla="*/ 193 h 481"/>
                    <a:gd name="T10" fmla="*/ 363 w 466"/>
                    <a:gd name="T11" fmla="*/ 176 h 481"/>
                    <a:gd name="T12" fmla="*/ 355 w 466"/>
                    <a:gd name="T13" fmla="*/ 165 h 481"/>
                    <a:gd name="T14" fmla="*/ 346 w 466"/>
                    <a:gd name="T15" fmla="*/ 150 h 481"/>
                    <a:gd name="T16" fmla="*/ 323 w 466"/>
                    <a:gd name="T17" fmla="*/ 137 h 481"/>
                    <a:gd name="T18" fmla="*/ 307 w 466"/>
                    <a:gd name="T19" fmla="*/ 118 h 481"/>
                    <a:gd name="T20" fmla="*/ 261 w 466"/>
                    <a:gd name="T21" fmla="*/ 80 h 481"/>
                    <a:gd name="T22" fmla="*/ 250 w 466"/>
                    <a:gd name="T23" fmla="*/ 60 h 481"/>
                    <a:gd name="T24" fmla="*/ 218 w 466"/>
                    <a:gd name="T25" fmla="*/ 43 h 481"/>
                    <a:gd name="T26" fmla="*/ 201 w 466"/>
                    <a:gd name="T27" fmla="*/ 31 h 481"/>
                    <a:gd name="T28" fmla="*/ 218 w 466"/>
                    <a:gd name="T29" fmla="*/ 0 h 481"/>
                    <a:gd name="T30" fmla="*/ 0 w 466"/>
                    <a:gd name="T31" fmla="*/ 30 h 481"/>
                    <a:gd name="T32" fmla="*/ 66 w 466"/>
                    <a:gd name="T33" fmla="*/ 251 h 481"/>
                    <a:gd name="T34" fmla="*/ 79 w 466"/>
                    <a:gd name="T35" fmla="*/ 280 h 481"/>
                    <a:gd name="T36" fmla="*/ 92 w 466"/>
                    <a:gd name="T37" fmla="*/ 298 h 481"/>
                    <a:gd name="T38" fmla="*/ 98 w 466"/>
                    <a:gd name="T39" fmla="*/ 319 h 481"/>
                    <a:gd name="T40" fmla="*/ 88 w 466"/>
                    <a:gd name="T41" fmla="*/ 344 h 481"/>
                    <a:gd name="T42" fmla="*/ 88 w 466"/>
                    <a:gd name="T43" fmla="*/ 377 h 481"/>
                    <a:gd name="T44" fmla="*/ 94 w 466"/>
                    <a:gd name="T45" fmla="*/ 402 h 481"/>
                    <a:gd name="T46" fmla="*/ 96 w 466"/>
                    <a:gd name="T47" fmla="*/ 430 h 481"/>
                    <a:gd name="T48" fmla="*/ 107 w 466"/>
                    <a:gd name="T49" fmla="*/ 451 h 481"/>
                    <a:gd name="T50" fmla="*/ 124 w 466"/>
                    <a:gd name="T51" fmla="*/ 479 h 481"/>
                    <a:gd name="T52" fmla="*/ 372 w 466"/>
                    <a:gd name="T53" fmla="*/ 481 h 481"/>
                    <a:gd name="T54" fmla="*/ 385 w 466"/>
                    <a:gd name="T55" fmla="*/ 462 h 481"/>
                    <a:gd name="T56" fmla="*/ 380 w 466"/>
                    <a:gd name="T57" fmla="*/ 443 h 481"/>
                    <a:gd name="T58" fmla="*/ 391 w 466"/>
                    <a:gd name="T59" fmla="*/ 430 h 481"/>
                    <a:gd name="T60" fmla="*/ 423 w 466"/>
                    <a:gd name="T61" fmla="*/ 438 h 481"/>
                    <a:gd name="T62" fmla="*/ 431 w 466"/>
                    <a:gd name="T63" fmla="*/ 428 h 481"/>
                    <a:gd name="T64" fmla="*/ 431 w 466"/>
                    <a:gd name="T65" fmla="*/ 409 h 481"/>
                    <a:gd name="T66" fmla="*/ 423 w 466"/>
                    <a:gd name="T67" fmla="*/ 396 h 481"/>
                    <a:gd name="T68" fmla="*/ 423 w 466"/>
                    <a:gd name="T69" fmla="*/ 392 h 481"/>
                    <a:gd name="T70" fmla="*/ 438 w 466"/>
                    <a:gd name="T71" fmla="*/ 379 h 481"/>
                    <a:gd name="T72" fmla="*/ 427 w 466"/>
                    <a:gd name="T73" fmla="*/ 370 h 481"/>
                    <a:gd name="T74" fmla="*/ 429 w 466"/>
                    <a:gd name="T75" fmla="*/ 368 h 481"/>
                    <a:gd name="T76" fmla="*/ 440 w 466"/>
                    <a:gd name="T77" fmla="*/ 360 h 481"/>
                    <a:gd name="T78" fmla="*/ 434 w 466"/>
                    <a:gd name="T79" fmla="*/ 345 h 481"/>
                    <a:gd name="T80" fmla="*/ 444 w 466"/>
                    <a:gd name="T81" fmla="*/ 338 h 481"/>
                    <a:gd name="T82" fmla="*/ 440 w 466"/>
                    <a:gd name="T83" fmla="*/ 330 h 481"/>
                    <a:gd name="T84" fmla="*/ 451 w 466"/>
                    <a:gd name="T85" fmla="*/ 315 h 481"/>
                    <a:gd name="T86" fmla="*/ 451 w 466"/>
                    <a:gd name="T87" fmla="*/ 306 h 481"/>
                    <a:gd name="T88" fmla="*/ 464 w 466"/>
                    <a:gd name="T89" fmla="*/ 295 h 481"/>
                    <a:gd name="T90" fmla="*/ 459 w 466"/>
                    <a:gd name="T91" fmla="*/ 285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6" h="481">
                      <a:moveTo>
                        <a:pt x="455" y="283"/>
                      </a:moveTo>
                      <a:lnTo>
                        <a:pt x="442" y="282"/>
                      </a:lnTo>
                      <a:lnTo>
                        <a:pt x="436" y="274"/>
                      </a:lnTo>
                      <a:lnTo>
                        <a:pt x="436" y="268"/>
                      </a:lnTo>
                      <a:lnTo>
                        <a:pt x="436" y="261"/>
                      </a:lnTo>
                      <a:lnTo>
                        <a:pt x="431" y="253"/>
                      </a:lnTo>
                      <a:lnTo>
                        <a:pt x="427" y="248"/>
                      </a:lnTo>
                      <a:lnTo>
                        <a:pt x="423" y="240"/>
                      </a:lnTo>
                      <a:lnTo>
                        <a:pt x="412" y="236"/>
                      </a:lnTo>
                      <a:lnTo>
                        <a:pt x="406" y="231"/>
                      </a:lnTo>
                      <a:lnTo>
                        <a:pt x="404" y="223"/>
                      </a:lnTo>
                      <a:lnTo>
                        <a:pt x="404" y="218"/>
                      </a:lnTo>
                      <a:lnTo>
                        <a:pt x="401" y="210"/>
                      </a:lnTo>
                      <a:lnTo>
                        <a:pt x="393" y="199"/>
                      </a:lnTo>
                      <a:lnTo>
                        <a:pt x="391" y="193"/>
                      </a:lnTo>
                      <a:lnTo>
                        <a:pt x="378" y="184"/>
                      </a:lnTo>
                      <a:lnTo>
                        <a:pt x="370" y="182"/>
                      </a:lnTo>
                      <a:lnTo>
                        <a:pt x="363" y="176"/>
                      </a:lnTo>
                      <a:lnTo>
                        <a:pt x="363" y="174"/>
                      </a:lnTo>
                      <a:lnTo>
                        <a:pt x="357" y="171"/>
                      </a:lnTo>
                      <a:lnTo>
                        <a:pt x="355" y="165"/>
                      </a:lnTo>
                      <a:lnTo>
                        <a:pt x="348" y="161"/>
                      </a:lnTo>
                      <a:lnTo>
                        <a:pt x="346" y="154"/>
                      </a:lnTo>
                      <a:lnTo>
                        <a:pt x="346" y="150"/>
                      </a:lnTo>
                      <a:lnTo>
                        <a:pt x="340" y="146"/>
                      </a:lnTo>
                      <a:lnTo>
                        <a:pt x="331" y="139"/>
                      </a:lnTo>
                      <a:lnTo>
                        <a:pt x="323" y="137"/>
                      </a:lnTo>
                      <a:lnTo>
                        <a:pt x="318" y="133"/>
                      </a:lnTo>
                      <a:lnTo>
                        <a:pt x="314" y="125"/>
                      </a:lnTo>
                      <a:lnTo>
                        <a:pt x="307" y="118"/>
                      </a:lnTo>
                      <a:lnTo>
                        <a:pt x="293" y="110"/>
                      </a:lnTo>
                      <a:lnTo>
                        <a:pt x="280" y="101"/>
                      </a:lnTo>
                      <a:lnTo>
                        <a:pt x="261" y="80"/>
                      </a:lnTo>
                      <a:lnTo>
                        <a:pt x="260" y="73"/>
                      </a:lnTo>
                      <a:lnTo>
                        <a:pt x="252" y="65"/>
                      </a:lnTo>
                      <a:lnTo>
                        <a:pt x="250" y="60"/>
                      </a:lnTo>
                      <a:lnTo>
                        <a:pt x="243" y="52"/>
                      </a:lnTo>
                      <a:lnTo>
                        <a:pt x="231" y="54"/>
                      </a:lnTo>
                      <a:lnTo>
                        <a:pt x="218" y="43"/>
                      </a:lnTo>
                      <a:lnTo>
                        <a:pt x="213" y="43"/>
                      </a:lnTo>
                      <a:lnTo>
                        <a:pt x="205" y="39"/>
                      </a:lnTo>
                      <a:lnTo>
                        <a:pt x="201" y="31"/>
                      </a:lnTo>
                      <a:lnTo>
                        <a:pt x="203" y="24"/>
                      </a:lnTo>
                      <a:lnTo>
                        <a:pt x="216" y="5"/>
                      </a:lnTo>
                      <a:lnTo>
                        <a:pt x="218" y="0"/>
                      </a:lnTo>
                      <a:lnTo>
                        <a:pt x="113" y="16"/>
                      </a:lnTo>
                      <a:lnTo>
                        <a:pt x="77" y="18"/>
                      </a:lnTo>
                      <a:lnTo>
                        <a:pt x="0" y="30"/>
                      </a:lnTo>
                      <a:lnTo>
                        <a:pt x="32" y="131"/>
                      </a:lnTo>
                      <a:lnTo>
                        <a:pt x="64" y="248"/>
                      </a:lnTo>
                      <a:lnTo>
                        <a:pt x="66" y="251"/>
                      </a:lnTo>
                      <a:lnTo>
                        <a:pt x="68" y="259"/>
                      </a:lnTo>
                      <a:lnTo>
                        <a:pt x="73" y="266"/>
                      </a:lnTo>
                      <a:lnTo>
                        <a:pt x="79" y="280"/>
                      </a:lnTo>
                      <a:lnTo>
                        <a:pt x="87" y="287"/>
                      </a:lnTo>
                      <a:lnTo>
                        <a:pt x="88" y="291"/>
                      </a:lnTo>
                      <a:lnTo>
                        <a:pt x="92" y="298"/>
                      </a:lnTo>
                      <a:lnTo>
                        <a:pt x="90" y="308"/>
                      </a:lnTo>
                      <a:lnTo>
                        <a:pt x="96" y="312"/>
                      </a:lnTo>
                      <a:lnTo>
                        <a:pt x="98" y="319"/>
                      </a:lnTo>
                      <a:lnTo>
                        <a:pt x="92" y="323"/>
                      </a:lnTo>
                      <a:lnTo>
                        <a:pt x="88" y="330"/>
                      </a:lnTo>
                      <a:lnTo>
                        <a:pt x="88" y="344"/>
                      </a:lnTo>
                      <a:lnTo>
                        <a:pt x="85" y="351"/>
                      </a:lnTo>
                      <a:lnTo>
                        <a:pt x="83" y="364"/>
                      </a:lnTo>
                      <a:lnTo>
                        <a:pt x="88" y="377"/>
                      </a:lnTo>
                      <a:lnTo>
                        <a:pt x="94" y="385"/>
                      </a:lnTo>
                      <a:lnTo>
                        <a:pt x="96" y="394"/>
                      </a:lnTo>
                      <a:lnTo>
                        <a:pt x="94" y="402"/>
                      </a:lnTo>
                      <a:lnTo>
                        <a:pt x="96" y="407"/>
                      </a:lnTo>
                      <a:lnTo>
                        <a:pt x="94" y="423"/>
                      </a:lnTo>
                      <a:lnTo>
                        <a:pt x="96" y="430"/>
                      </a:lnTo>
                      <a:lnTo>
                        <a:pt x="102" y="438"/>
                      </a:lnTo>
                      <a:lnTo>
                        <a:pt x="107" y="447"/>
                      </a:lnTo>
                      <a:lnTo>
                        <a:pt x="107" y="451"/>
                      </a:lnTo>
                      <a:lnTo>
                        <a:pt x="117" y="466"/>
                      </a:lnTo>
                      <a:lnTo>
                        <a:pt x="119" y="473"/>
                      </a:lnTo>
                      <a:lnTo>
                        <a:pt x="124" y="479"/>
                      </a:lnTo>
                      <a:lnTo>
                        <a:pt x="359" y="462"/>
                      </a:lnTo>
                      <a:lnTo>
                        <a:pt x="367" y="468"/>
                      </a:lnTo>
                      <a:lnTo>
                        <a:pt x="372" y="481"/>
                      </a:lnTo>
                      <a:lnTo>
                        <a:pt x="380" y="481"/>
                      </a:lnTo>
                      <a:lnTo>
                        <a:pt x="385" y="477"/>
                      </a:lnTo>
                      <a:lnTo>
                        <a:pt x="385" y="462"/>
                      </a:lnTo>
                      <a:lnTo>
                        <a:pt x="385" y="456"/>
                      </a:lnTo>
                      <a:lnTo>
                        <a:pt x="382" y="449"/>
                      </a:lnTo>
                      <a:lnTo>
                        <a:pt x="380" y="443"/>
                      </a:lnTo>
                      <a:lnTo>
                        <a:pt x="382" y="436"/>
                      </a:lnTo>
                      <a:lnTo>
                        <a:pt x="385" y="436"/>
                      </a:lnTo>
                      <a:lnTo>
                        <a:pt x="391" y="430"/>
                      </a:lnTo>
                      <a:lnTo>
                        <a:pt x="399" y="432"/>
                      </a:lnTo>
                      <a:lnTo>
                        <a:pt x="416" y="436"/>
                      </a:lnTo>
                      <a:lnTo>
                        <a:pt x="423" y="438"/>
                      </a:lnTo>
                      <a:lnTo>
                        <a:pt x="427" y="436"/>
                      </a:lnTo>
                      <a:lnTo>
                        <a:pt x="429" y="436"/>
                      </a:lnTo>
                      <a:lnTo>
                        <a:pt x="431" y="428"/>
                      </a:lnTo>
                      <a:lnTo>
                        <a:pt x="425" y="423"/>
                      </a:lnTo>
                      <a:lnTo>
                        <a:pt x="427" y="415"/>
                      </a:lnTo>
                      <a:lnTo>
                        <a:pt x="431" y="409"/>
                      </a:lnTo>
                      <a:lnTo>
                        <a:pt x="425" y="409"/>
                      </a:lnTo>
                      <a:lnTo>
                        <a:pt x="429" y="402"/>
                      </a:lnTo>
                      <a:lnTo>
                        <a:pt x="423" y="396"/>
                      </a:lnTo>
                      <a:lnTo>
                        <a:pt x="429" y="400"/>
                      </a:lnTo>
                      <a:lnTo>
                        <a:pt x="432" y="392"/>
                      </a:lnTo>
                      <a:lnTo>
                        <a:pt x="423" y="392"/>
                      </a:lnTo>
                      <a:lnTo>
                        <a:pt x="427" y="385"/>
                      </a:lnTo>
                      <a:lnTo>
                        <a:pt x="432" y="389"/>
                      </a:lnTo>
                      <a:lnTo>
                        <a:pt x="438" y="379"/>
                      </a:lnTo>
                      <a:lnTo>
                        <a:pt x="440" y="372"/>
                      </a:lnTo>
                      <a:lnTo>
                        <a:pt x="432" y="370"/>
                      </a:lnTo>
                      <a:lnTo>
                        <a:pt x="427" y="370"/>
                      </a:lnTo>
                      <a:lnTo>
                        <a:pt x="419" y="366"/>
                      </a:lnTo>
                      <a:lnTo>
                        <a:pt x="423" y="366"/>
                      </a:lnTo>
                      <a:lnTo>
                        <a:pt x="429" y="368"/>
                      </a:lnTo>
                      <a:lnTo>
                        <a:pt x="436" y="368"/>
                      </a:lnTo>
                      <a:lnTo>
                        <a:pt x="436" y="360"/>
                      </a:lnTo>
                      <a:lnTo>
                        <a:pt x="440" y="360"/>
                      </a:lnTo>
                      <a:lnTo>
                        <a:pt x="444" y="347"/>
                      </a:lnTo>
                      <a:lnTo>
                        <a:pt x="438" y="349"/>
                      </a:lnTo>
                      <a:lnTo>
                        <a:pt x="434" y="345"/>
                      </a:lnTo>
                      <a:lnTo>
                        <a:pt x="440" y="340"/>
                      </a:lnTo>
                      <a:lnTo>
                        <a:pt x="438" y="334"/>
                      </a:lnTo>
                      <a:lnTo>
                        <a:pt x="444" y="338"/>
                      </a:lnTo>
                      <a:lnTo>
                        <a:pt x="448" y="330"/>
                      </a:lnTo>
                      <a:lnTo>
                        <a:pt x="448" y="329"/>
                      </a:lnTo>
                      <a:lnTo>
                        <a:pt x="440" y="330"/>
                      </a:lnTo>
                      <a:lnTo>
                        <a:pt x="438" y="323"/>
                      </a:lnTo>
                      <a:lnTo>
                        <a:pt x="446" y="323"/>
                      </a:lnTo>
                      <a:lnTo>
                        <a:pt x="451" y="315"/>
                      </a:lnTo>
                      <a:lnTo>
                        <a:pt x="444" y="310"/>
                      </a:lnTo>
                      <a:lnTo>
                        <a:pt x="444" y="302"/>
                      </a:lnTo>
                      <a:lnTo>
                        <a:pt x="451" y="306"/>
                      </a:lnTo>
                      <a:lnTo>
                        <a:pt x="459" y="306"/>
                      </a:lnTo>
                      <a:lnTo>
                        <a:pt x="457" y="298"/>
                      </a:lnTo>
                      <a:lnTo>
                        <a:pt x="464" y="295"/>
                      </a:lnTo>
                      <a:lnTo>
                        <a:pt x="466" y="287"/>
                      </a:lnTo>
                      <a:lnTo>
                        <a:pt x="463" y="287"/>
                      </a:lnTo>
                      <a:lnTo>
                        <a:pt x="459" y="285"/>
                      </a:lnTo>
                      <a:lnTo>
                        <a:pt x="455" y="28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23">
                  <a:extLst>
                    <a:ext uri="{FF2B5EF4-FFF2-40B4-BE49-F238E27FC236}">
                      <a16:creationId xmlns:a16="http://schemas.microsoft.com/office/drawing/2014/main" id="{458D842A-8019-408E-842D-24414964FE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401" y="2275123"/>
                  <a:ext cx="365062" cy="333120"/>
                </a:xfrm>
                <a:custGeom>
                  <a:avLst/>
                  <a:gdLst>
                    <a:gd name="T0" fmla="*/ 124 w 380"/>
                    <a:gd name="T1" fmla="*/ 17 h 382"/>
                    <a:gd name="T2" fmla="*/ 122 w 380"/>
                    <a:gd name="T3" fmla="*/ 64 h 382"/>
                    <a:gd name="T4" fmla="*/ 120 w 380"/>
                    <a:gd name="T5" fmla="*/ 81 h 382"/>
                    <a:gd name="T6" fmla="*/ 120 w 380"/>
                    <a:gd name="T7" fmla="*/ 102 h 382"/>
                    <a:gd name="T8" fmla="*/ 101 w 380"/>
                    <a:gd name="T9" fmla="*/ 137 h 382"/>
                    <a:gd name="T10" fmla="*/ 69 w 380"/>
                    <a:gd name="T11" fmla="*/ 153 h 382"/>
                    <a:gd name="T12" fmla="*/ 56 w 380"/>
                    <a:gd name="T13" fmla="*/ 171 h 382"/>
                    <a:gd name="T14" fmla="*/ 58 w 380"/>
                    <a:gd name="T15" fmla="*/ 192 h 382"/>
                    <a:gd name="T16" fmla="*/ 43 w 380"/>
                    <a:gd name="T17" fmla="*/ 196 h 382"/>
                    <a:gd name="T18" fmla="*/ 30 w 380"/>
                    <a:gd name="T19" fmla="*/ 207 h 382"/>
                    <a:gd name="T20" fmla="*/ 26 w 380"/>
                    <a:gd name="T21" fmla="*/ 224 h 382"/>
                    <a:gd name="T22" fmla="*/ 22 w 380"/>
                    <a:gd name="T23" fmla="*/ 247 h 382"/>
                    <a:gd name="T24" fmla="*/ 7 w 380"/>
                    <a:gd name="T25" fmla="*/ 265 h 382"/>
                    <a:gd name="T26" fmla="*/ 0 w 380"/>
                    <a:gd name="T27" fmla="*/ 271 h 382"/>
                    <a:gd name="T28" fmla="*/ 0 w 380"/>
                    <a:gd name="T29" fmla="*/ 294 h 382"/>
                    <a:gd name="T30" fmla="*/ 24 w 380"/>
                    <a:gd name="T31" fmla="*/ 322 h 382"/>
                    <a:gd name="T32" fmla="*/ 66 w 380"/>
                    <a:gd name="T33" fmla="*/ 352 h 382"/>
                    <a:gd name="T34" fmla="*/ 79 w 380"/>
                    <a:gd name="T35" fmla="*/ 372 h 382"/>
                    <a:gd name="T36" fmla="*/ 116 w 380"/>
                    <a:gd name="T37" fmla="*/ 372 h 382"/>
                    <a:gd name="T38" fmla="*/ 137 w 380"/>
                    <a:gd name="T39" fmla="*/ 371 h 382"/>
                    <a:gd name="T40" fmla="*/ 162 w 380"/>
                    <a:gd name="T41" fmla="*/ 356 h 382"/>
                    <a:gd name="T42" fmla="*/ 184 w 380"/>
                    <a:gd name="T43" fmla="*/ 341 h 382"/>
                    <a:gd name="T44" fmla="*/ 207 w 380"/>
                    <a:gd name="T45" fmla="*/ 331 h 382"/>
                    <a:gd name="T46" fmla="*/ 205 w 380"/>
                    <a:gd name="T47" fmla="*/ 310 h 382"/>
                    <a:gd name="T48" fmla="*/ 222 w 380"/>
                    <a:gd name="T49" fmla="*/ 275 h 382"/>
                    <a:gd name="T50" fmla="*/ 229 w 380"/>
                    <a:gd name="T51" fmla="*/ 247 h 382"/>
                    <a:gd name="T52" fmla="*/ 237 w 380"/>
                    <a:gd name="T53" fmla="*/ 224 h 382"/>
                    <a:gd name="T54" fmla="*/ 252 w 380"/>
                    <a:gd name="T55" fmla="*/ 213 h 382"/>
                    <a:gd name="T56" fmla="*/ 272 w 380"/>
                    <a:gd name="T57" fmla="*/ 216 h 382"/>
                    <a:gd name="T58" fmla="*/ 282 w 380"/>
                    <a:gd name="T59" fmla="*/ 188 h 382"/>
                    <a:gd name="T60" fmla="*/ 293 w 380"/>
                    <a:gd name="T61" fmla="*/ 171 h 382"/>
                    <a:gd name="T62" fmla="*/ 312 w 380"/>
                    <a:gd name="T63" fmla="*/ 156 h 382"/>
                    <a:gd name="T64" fmla="*/ 327 w 380"/>
                    <a:gd name="T65" fmla="*/ 128 h 382"/>
                    <a:gd name="T66" fmla="*/ 327 w 380"/>
                    <a:gd name="T67" fmla="*/ 100 h 382"/>
                    <a:gd name="T68" fmla="*/ 376 w 380"/>
                    <a:gd name="T69" fmla="*/ 111 h 382"/>
                    <a:gd name="T70" fmla="*/ 372 w 380"/>
                    <a:gd name="T71" fmla="*/ 89 h 382"/>
                    <a:gd name="T72" fmla="*/ 366 w 380"/>
                    <a:gd name="T73" fmla="*/ 72 h 382"/>
                    <a:gd name="T74" fmla="*/ 346 w 380"/>
                    <a:gd name="T75" fmla="*/ 68 h 382"/>
                    <a:gd name="T76" fmla="*/ 329 w 380"/>
                    <a:gd name="T77" fmla="*/ 75 h 382"/>
                    <a:gd name="T78" fmla="*/ 314 w 380"/>
                    <a:gd name="T79" fmla="*/ 89 h 382"/>
                    <a:gd name="T80" fmla="*/ 289 w 380"/>
                    <a:gd name="T81" fmla="*/ 83 h 382"/>
                    <a:gd name="T82" fmla="*/ 278 w 380"/>
                    <a:gd name="T83" fmla="*/ 104 h 382"/>
                    <a:gd name="T84" fmla="*/ 263 w 380"/>
                    <a:gd name="T85" fmla="*/ 111 h 382"/>
                    <a:gd name="T86" fmla="*/ 246 w 380"/>
                    <a:gd name="T87" fmla="*/ 132 h 382"/>
                    <a:gd name="T88" fmla="*/ 147 w 380"/>
                    <a:gd name="T89" fmla="*/ 98 h 382"/>
                    <a:gd name="T90" fmla="*/ 120 w 380"/>
                    <a:gd name="T91" fmla="*/ 4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80" h="382">
                      <a:moveTo>
                        <a:pt x="120" y="4"/>
                      </a:moveTo>
                      <a:lnTo>
                        <a:pt x="118" y="10"/>
                      </a:lnTo>
                      <a:lnTo>
                        <a:pt x="124" y="17"/>
                      </a:lnTo>
                      <a:lnTo>
                        <a:pt x="128" y="38"/>
                      </a:lnTo>
                      <a:lnTo>
                        <a:pt x="126" y="43"/>
                      </a:lnTo>
                      <a:lnTo>
                        <a:pt x="122" y="64"/>
                      </a:lnTo>
                      <a:lnTo>
                        <a:pt x="124" y="72"/>
                      </a:lnTo>
                      <a:lnTo>
                        <a:pt x="124" y="81"/>
                      </a:lnTo>
                      <a:lnTo>
                        <a:pt x="120" y="81"/>
                      </a:lnTo>
                      <a:lnTo>
                        <a:pt x="120" y="89"/>
                      </a:lnTo>
                      <a:lnTo>
                        <a:pt x="120" y="94"/>
                      </a:lnTo>
                      <a:lnTo>
                        <a:pt x="120" y="102"/>
                      </a:lnTo>
                      <a:lnTo>
                        <a:pt x="118" y="115"/>
                      </a:lnTo>
                      <a:lnTo>
                        <a:pt x="109" y="122"/>
                      </a:lnTo>
                      <a:lnTo>
                        <a:pt x="101" y="137"/>
                      </a:lnTo>
                      <a:lnTo>
                        <a:pt x="86" y="149"/>
                      </a:lnTo>
                      <a:lnTo>
                        <a:pt x="75" y="145"/>
                      </a:lnTo>
                      <a:lnTo>
                        <a:pt x="69" y="153"/>
                      </a:lnTo>
                      <a:lnTo>
                        <a:pt x="69" y="160"/>
                      </a:lnTo>
                      <a:lnTo>
                        <a:pt x="60" y="166"/>
                      </a:lnTo>
                      <a:lnTo>
                        <a:pt x="56" y="171"/>
                      </a:lnTo>
                      <a:lnTo>
                        <a:pt x="56" y="179"/>
                      </a:lnTo>
                      <a:lnTo>
                        <a:pt x="53" y="186"/>
                      </a:lnTo>
                      <a:lnTo>
                        <a:pt x="58" y="192"/>
                      </a:lnTo>
                      <a:lnTo>
                        <a:pt x="54" y="200"/>
                      </a:lnTo>
                      <a:lnTo>
                        <a:pt x="51" y="207"/>
                      </a:lnTo>
                      <a:lnTo>
                        <a:pt x="43" y="196"/>
                      </a:lnTo>
                      <a:lnTo>
                        <a:pt x="37" y="194"/>
                      </a:lnTo>
                      <a:lnTo>
                        <a:pt x="32" y="201"/>
                      </a:lnTo>
                      <a:lnTo>
                        <a:pt x="30" y="207"/>
                      </a:lnTo>
                      <a:lnTo>
                        <a:pt x="30" y="215"/>
                      </a:lnTo>
                      <a:lnTo>
                        <a:pt x="28" y="216"/>
                      </a:lnTo>
                      <a:lnTo>
                        <a:pt x="26" y="224"/>
                      </a:lnTo>
                      <a:lnTo>
                        <a:pt x="28" y="228"/>
                      </a:lnTo>
                      <a:lnTo>
                        <a:pt x="30" y="241"/>
                      </a:lnTo>
                      <a:lnTo>
                        <a:pt x="22" y="247"/>
                      </a:lnTo>
                      <a:lnTo>
                        <a:pt x="22" y="254"/>
                      </a:lnTo>
                      <a:lnTo>
                        <a:pt x="17" y="260"/>
                      </a:lnTo>
                      <a:lnTo>
                        <a:pt x="7" y="265"/>
                      </a:lnTo>
                      <a:lnTo>
                        <a:pt x="0" y="265"/>
                      </a:lnTo>
                      <a:lnTo>
                        <a:pt x="0" y="265"/>
                      </a:lnTo>
                      <a:lnTo>
                        <a:pt x="0" y="271"/>
                      </a:lnTo>
                      <a:lnTo>
                        <a:pt x="4" y="273"/>
                      </a:lnTo>
                      <a:lnTo>
                        <a:pt x="4" y="280"/>
                      </a:lnTo>
                      <a:lnTo>
                        <a:pt x="0" y="294"/>
                      </a:lnTo>
                      <a:lnTo>
                        <a:pt x="15" y="309"/>
                      </a:lnTo>
                      <a:lnTo>
                        <a:pt x="17" y="316"/>
                      </a:lnTo>
                      <a:lnTo>
                        <a:pt x="24" y="322"/>
                      </a:lnTo>
                      <a:lnTo>
                        <a:pt x="37" y="341"/>
                      </a:lnTo>
                      <a:lnTo>
                        <a:pt x="53" y="352"/>
                      </a:lnTo>
                      <a:lnTo>
                        <a:pt x="66" y="352"/>
                      </a:lnTo>
                      <a:lnTo>
                        <a:pt x="66" y="357"/>
                      </a:lnTo>
                      <a:lnTo>
                        <a:pt x="71" y="365"/>
                      </a:lnTo>
                      <a:lnTo>
                        <a:pt x="79" y="372"/>
                      </a:lnTo>
                      <a:lnTo>
                        <a:pt x="92" y="380"/>
                      </a:lnTo>
                      <a:lnTo>
                        <a:pt x="103" y="382"/>
                      </a:lnTo>
                      <a:lnTo>
                        <a:pt x="116" y="372"/>
                      </a:lnTo>
                      <a:lnTo>
                        <a:pt x="118" y="367"/>
                      </a:lnTo>
                      <a:lnTo>
                        <a:pt x="130" y="371"/>
                      </a:lnTo>
                      <a:lnTo>
                        <a:pt x="137" y="371"/>
                      </a:lnTo>
                      <a:lnTo>
                        <a:pt x="152" y="363"/>
                      </a:lnTo>
                      <a:lnTo>
                        <a:pt x="160" y="361"/>
                      </a:lnTo>
                      <a:lnTo>
                        <a:pt x="162" y="356"/>
                      </a:lnTo>
                      <a:lnTo>
                        <a:pt x="162" y="348"/>
                      </a:lnTo>
                      <a:lnTo>
                        <a:pt x="171" y="352"/>
                      </a:lnTo>
                      <a:lnTo>
                        <a:pt x="184" y="341"/>
                      </a:lnTo>
                      <a:lnTo>
                        <a:pt x="192" y="342"/>
                      </a:lnTo>
                      <a:lnTo>
                        <a:pt x="205" y="333"/>
                      </a:lnTo>
                      <a:lnTo>
                        <a:pt x="207" y="331"/>
                      </a:lnTo>
                      <a:lnTo>
                        <a:pt x="205" y="324"/>
                      </a:lnTo>
                      <a:lnTo>
                        <a:pt x="210" y="318"/>
                      </a:lnTo>
                      <a:lnTo>
                        <a:pt x="205" y="310"/>
                      </a:lnTo>
                      <a:lnTo>
                        <a:pt x="207" y="297"/>
                      </a:lnTo>
                      <a:lnTo>
                        <a:pt x="214" y="284"/>
                      </a:lnTo>
                      <a:lnTo>
                        <a:pt x="222" y="275"/>
                      </a:lnTo>
                      <a:lnTo>
                        <a:pt x="224" y="262"/>
                      </a:lnTo>
                      <a:lnTo>
                        <a:pt x="225" y="254"/>
                      </a:lnTo>
                      <a:lnTo>
                        <a:pt x="229" y="247"/>
                      </a:lnTo>
                      <a:lnTo>
                        <a:pt x="233" y="233"/>
                      </a:lnTo>
                      <a:lnTo>
                        <a:pt x="237" y="230"/>
                      </a:lnTo>
                      <a:lnTo>
                        <a:pt x="237" y="224"/>
                      </a:lnTo>
                      <a:lnTo>
                        <a:pt x="237" y="209"/>
                      </a:lnTo>
                      <a:lnTo>
                        <a:pt x="244" y="207"/>
                      </a:lnTo>
                      <a:lnTo>
                        <a:pt x="252" y="213"/>
                      </a:lnTo>
                      <a:lnTo>
                        <a:pt x="252" y="216"/>
                      </a:lnTo>
                      <a:lnTo>
                        <a:pt x="267" y="218"/>
                      </a:lnTo>
                      <a:lnTo>
                        <a:pt x="272" y="216"/>
                      </a:lnTo>
                      <a:lnTo>
                        <a:pt x="276" y="209"/>
                      </a:lnTo>
                      <a:lnTo>
                        <a:pt x="278" y="194"/>
                      </a:lnTo>
                      <a:lnTo>
                        <a:pt x="282" y="188"/>
                      </a:lnTo>
                      <a:lnTo>
                        <a:pt x="284" y="179"/>
                      </a:lnTo>
                      <a:lnTo>
                        <a:pt x="286" y="171"/>
                      </a:lnTo>
                      <a:lnTo>
                        <a:pt x="293" y="171"/>
                      </a:lnTo>
                      <a:lnTo>
                        <a:pt x="301" y="169"/>
                      </a:lnTo>
                      <a:lnTo>
                        <a:pt x="306" y="156"/>
                      </a:lnTo>
                      <a:lnTo>
                        <a:pt x="312" y="156"/>
                      </a:lnTo>
                      <a:lnTo>
                        <a:pt x="318" y="149"/>
                      </a:lnTo>
                      <a:lnTo>
                        <a:pt x="321" y="136"/>
                      </a:lnTo>
                      <a:lnTo>
                        <a:pt x="327" y="128"/>
                      </a:lnTo>
                      <a:lnTo>
                        <a:pt x="325" y="115"/>
                      </a:lnTo>
                      <a:lnTo>
                        <a:pt x="329" y="107"/>
                      </a:lnTo>
                      <a:lnTo>
                        <a:pt x="327" y="100"/>
                      </a:lnTo>
                      <a:lnTo>
                        <a:pt x="335" y="98"/>
                      </a:lnTo>
                      <a:lnTo>
                        <a:pt x="372" y="119"/>
                      </a:lnTo>
                      <a:lnTo>
                        <a:pt x="376" y="111"/>
                      </a:lnTo>
                      <a:lnTo>
                        <a:pt x="380" y="98"/>
                      </a:lnTo>
                      <a:lnTo>
                        <a:pt x="378" y="94"/>
                      </a:lnTo>
                      <a:lnTo>
                        <a:pt x="372" y="89"/>
                      </a:lnTo>
                      <a:lnTo>
                        <a:pt x="370" y="81"/>
                      </a:lnTo>
                      <a:lnTo>
                        <a:pt x="365" y="79"/>
                      </a:lnTo>
                      <a:lnTo>
                        <a:pt x="366" y="72"/>
                      </a:lnTo>
                      <a:lnTo>
                        <a:pt x="366" y="72"/>
                      </a:lnTo>
                      <a:lnTo>
                        <a:pt x="351" y="74"/>
                      </a:lnTo>
                      <a:lnTo>
                        <a:pt x="346" y="68"/>
                      </a:lnTo>
                      <a:lnTo>
                        <a:pt x="338" y="66"/>
                      </a:lnTo>
                      <a:lnTo>
                        <a:pt x="333" y="68"/>
                      </a:lnTo>
                      <a:lnTo>
                        <a:pt x="329" y="75"/>
                      </a:lnTo>
                      <a:lnTo>
                        <a:pt x="321" y="75"/>
                      </a:lnTo>
                      <a:lnTo>
                        <a:pt x="316" y="83"/>
                      </a:lnTo>
                      <a:lnTo>
                        <a:pt x="314" y="89"/>
                      </a:lnTo>
                      <a:lnTo>
                        <a:pt x="304" y="90"/>
                      </a:lnTo>
                      <a:lnTo>
                        <a:pt x="297" y="89"/>
                      </a:lnTo>
                      <a:lnTo>
                        <a:pt x="289" y="83"/>
                      </a:lnTo>
                      <a:lnTo>
                        <a:pt x="288" y="83"/>
                      </a:lnTo>
                      <a:lnTo>
                        <a:pt x="288" y="90"/>
                      </a:lnTo>
                      <a:lnTo>
                        <a:pt x="278" y="104"/>
                      </a:lnTo>
                      <a:lnTo>
                        <a:pt x="271" y="102"/>
                      </a:lnTo>
                      <a:lnTo>
                        <a:pt x="265" y="106"/>
                      </a:lnTo>
                      <a:lnTo>
                        <a:pt x="263" y="111"/>
                      </a:lnTo>
                      <a:lnTo>
                        <a:pt x="256" y="119"/>
                      </a:lnTo>
                      <a:lnTo>
                        <a:pt x="252" y="126"/>
                      </a:lnTo>
                      <a:lnTo>
                        <a:pt x="246" y="132"/>
                      </a:lnTo>
                      <a:lnTo>
                        <a:pt x="241" y="139"/>
                      </a:lnTo>
                      <a:lnTo>
                        <a:pt x="231" y="83"/>
                      </a:lnTo>
                      <a:lnTo>
                        <a:pt x="147" y="98"/>
                      </a:lnTo>
                      <a:lnTo>
                        <a:pt x="130" y="0"/>
                      </a:lnTo>
                      <a:lnTo>
                        <a:pt x="124" y="4"/>
                      </a:lnTo>
                      <a:lnTo>
                        <a:pt x="120" y="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24">
                  <a:extLst>
                    <a:ext uri="{FF2B5EF4-FFF2-40B4-BE49-F238E27FC236}">
                      <a16:creationId xmlns:a16="http://schemas.microsoft.com/office/drawing/2014/main" id="{FEF874AD-DC7D-4ED3-8F6C-5AF2B8534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636" y="2793115"/>
                  <a:ext cx="414057" cy="28864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26">
                  <a:extLst>
                    <a:ext uri="{FF2B5EF4-FFF2-40B4-BE49-F238E27FC236}">
                      <a16:creationId xmlns:a16="http://schemas.microsoft.com/office/drawing/2014/main" id="{256D681F-C10C-4D36-86D1-B8EE1C3F3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7273" y="2078914"/>
                  <a:ext cx="475542" cy="281669"/>
                </a:xfrm>
                <a:custGeom>
                  <a:avLst/>
                  <a:gdLst>
                    <a:gd name="T0" fmla="*/ 478 w 495"/>
                    <a:gd name="T1" fmla="*/ 203 h 323"/>
                    <a:gd name="T2" fmla="*/ 491 w 495"/>
                    <a:gd name="T3" fmla="*/ 188 h 323"/>
                    <a:gd name="T4" fmla="*/ 478 w 495"/>
                    <a:gd name="T5" fmla="*/ 169 h 323"/>
                    <a:gd name="T6" fmla="*/ 468 w 495"/>
                    <a:gd name="T7" fmla="*/ 161 h 323"/>
                    <a:gd name="T8" fmla="*/ 461 w 495"/>
                    <a:gd name="T9" fmla="*/ 150 h 323"/>
                    <a:gd name="T10" fmla="*/ 448 w 495"/>
                    <a:gd name="T11" fmla="*/ 141 h 323"/>
                    <a:gd name="T12" fmla="*/ 449 w 495"/>
                    <a:gd name="T13" fmla="*/ 122 h 323"/>
                    <a:gd name="T14" fmla="*/ 449 w 495"/>
                    <a:gd name="T15" fmla="*/ 109 h 323"/>
                    <a:gd name="T16" fmla="*/ 444 w 495"/>
                    <a:gd name="T17" fmla="*/ 103 h 323"/>
                    <a:gd name="T18" fmla="*/ 459 w 495"/>
                    <a:gd name="T19" fmla="*/ 79 h 323"/>
                    <a:gd name="T20" fmla="*/ 461 w 495"/>
                    <a:gd name="T21" fmla="*/ 65 h 323"/>
                    <a:gd name="T22" fmla="*/ 468 w 495"/>
                    <a:gd name="T23" fmla="*/ 54 h 323"/>
                    <a:gd name="T24" fmla="*/ 453 w 495"/>
                    <a:gd name="T25" fmla="*/ 49 h 323"/>
                    <a:gd name="T26" fmla="*/ 434 w 495"/>
                    <a:gd name="T27" fmla="*/ 37 h 323"/>
                    <a:gd name="T28" fmla="*/ 427 w 495"/>
                    <a:gd name="T29" fmla="*/ 15 h 323"/>
                    <a:gd name="T30" fmla="*/ 414 w 495"/>
                    <a:gd name="T31" fmla="*/ 11 h 323"/>
                    <a:gd name="T32" fmla="*/ 402 w 495"/>
                    <a:gd name="T33" fmla="*/ 2 h 323"/>
                    <a:gd name="T34" fmla="*/ 329 w 495"/>
                    <a:gd name="T35" fmla="*/ 17 h 323"/>
                    <a:gd name="T36" fmla="*/ 122 w 495"/>
                    <a:gd name="T37" fmla="*/ 58 h 323"/>
                    <a:gd name="T38" fmla="*/ 55 w 495"/>
                    <a:gd name="T39" fmla="*/ 45 h 323"/>
                    <a:gd name="T40" fmla="*/ 30 w 495"/>
                    <a:gd name="T41" fmla="*/ 60 h 323"/>
                    <a:gd name="T42" fmla="*/ 23 w 495"/>
                    <a:gd name="T43" fmla="*/ 65 h 323"/>
                    <a:gd name="T44" fmla="*/ 0 w 495"/>
                    <a:gd name="T45" fmla="*/ 82 h 323"/>
                    <a:gd name="T46" fmla="*/ 25 w 495"/>
                    <a:gd name="T47" fmla="*/ 225 h 323"/>
                    <a:gd name="T48" fmla="*/ 126 w 495"/>
                    <a:gd name="T49" fmla="*/ 308 h 323"/>
                    <a:gd name="T50" fmla="*/ 421 w 495"/>
                    <a:gd name="T51" fmla="*/ 248 h 323"/>
                    <a:gd name="T52" fmla="*/ 429 w 495"/>
                    <a:gd name="T53" fmla="*/ 235 h 323"/>
                    <a:gd name="T54" fmla="*/ 442 w 495"/>
                    <a:gd name="T55" fmla="*/ 229 h 323"/>
                    <a:gd name="T56" fmla="*/ 449 w 495"/>
                    <a:gd name="T57" fmla="*/ 233 h 323"/>
                    <a:gd name="T58" fmla="*/ 463 w 495"/>
                    <a:gd name="T59" fmla="*/ 223 h 323"/>
                    <a:gd name="T60" fmla="*/ 470 w 495"/>
                    <a:gd name="T61" fmla="*/ 210 h 323"/>
                    <a:gd name="T62" fmla="*/ 476 w 495"/>
                    <a:gd name="T63" fmla="*/ 205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95" h="323">
                      <a:moveTo>
                        <a:pt x="476" y="203"/>
                      </a:moveTo>
                      <a:lnTo>
                        <a:pt x="478" y="203"/>
                      </a:lnTo>
                      <a:lnTo>
                        <a:pt x="483" y="195"/>
                      </a:lnTo>
                      <a:lnTo>
                        <a:pt x="491" y="188"/>
                      </a:lnTo>
                      <a:lnTo>
                        <a:pt x="495" y="182"/>
                      </a:lnTo>
                      <a:lnTo>
                        <a:pt x="478" y="169"/>
                      </a:lnTo>
                      <a:lnTo>
                        <a:pt x="472" y="163"/>
                      </a:lnTo>
                      <a:lnTo>
                        <a:pt x="468" y="161"/>
                      </a:lnTo>
                      <a:lnTo>
                        <a:pt x="461" y="158"/>
                      </a:lnTo>
                      <a:lnTo>
                        <a:pt x="461" y="150"/>
                      </a:lnTo>
                      <a:lnTo>
                        <a:pt x="453" y="148"/>
                      </a:lnTo>
                      <a:lnTo>
                        <a:pt x="448" y="141"/>
                      </a:lnTo>
                      <a:lnTo>
                        <a:pt x="444" y="129"/>
                      </a:lnTo>
                      <a:lnTo>
                        <a:pt x="449" y="122"/>
                      </a:lnTo>
                      <a:lnTo>
                        <a:pt x="451" y="116"/>
                      </a:lnTo>
                      <a:lnTo>
                        <a:pt x="449" y="109"/>
                      </a:lnTo>
                      <a:lnTo>
                        <a:pt x="446" y="107"/>
                      </a:lnTo>
                      <a:lnTo>
                        <a:pt x="444" y="103"/>
                      </a:lnTo>
                      <a:lnTo>
                        <a:pt x="449" y="96"/>
                      </a:lnTo>
                      <a:lnTo>
                        <a:pt x="459" y="79"/>
                      </a:lnTo>
                      <a:lnTo>
                        <a:pt x="459" y="71"/>
                      </a:lnTo>
                      <a:lnTo>
                        <a:pt x="461" y="65"/>
                      </a:lnTo>
                      <a:lnTo>
                        <a:pt x="468" y="56"/>
                      </a:lnTo>
                      <a:lnTo>
                        <a:pt x="468" y="54"/>
                      </a:lnTo>
                      <a:lnTo>
                        <a:pt x="461" y="50"/>
                      </a:lnTo>
                      <a:lnTo>
                        <a:pt x="453" y="49"/>
                      </a:lnTo>
                      <a:lnTo>
                        <a:pt x="440" y="45"/>
                      </a:lnTo>
                      <a:lnTo>
                        <a:pt x="434" y="37"/>
                      </a:lnTo>
                      <a:lnTo>
                        <a:pt x="433" y="30"/>
                      </a:lnTo>
                      <a:lnTo>
                        <a:pt x="427" y="15"/>
                      </a:lnTo>
                      <a:lnTo>
                        <a:pt x="419" y="9"/>
                      </a:lnTo>
                      <a:lnTo>
                        <a:pt x="414" y="11"/>
                      </a:lnTo>
                      <a:lnTo>
                        <a:pt x="410" y="3"/>
                      </a:lnTo>
                      <a:lnTo>
                        <a:pt x="402" y="2"/>
                      </a:lnTo>
                      <a:lnTo>
                        <a:pt x="402" y="0"/>
                      </a:lnTo>
                      <a:lnTo>
                        <a:pt x="329" y="17"/>
                      </a:lnTo>
                      <a:lnTo>
                        <a:pt x="220" y="39"/>
                      </a:lnTo>
                      <a:lnTo>
                        <a:pt x="122" y="58"/>
                      </a:lnTo>
                      <a:lnTo>
                        <a:pt x="58" y="69"/>
                      </a:lnTo>
                      <a:lnTo>
                        <a:pt x="55" y="45"/>
                      </a:lnTo>
                      <a:lnTo>
                        <a:pt x="53" y="43"/>
                      </a:lnTo>
                      <a:lnTo>
                        <a:pt x="30" y="60"/>
                      </a:lnTo>
                      <a:lnTo>
                        <a:pt x="30" y="58"/>
                      </a:lnTo>
                      <a:lnTo>
                        <a:pt x="23" y="65"/>
                      </a:lnTo>
                      <a:lnTo>
                        <a:pt x="10" y="77"/>
                      </a:lnTo>
                      <a:lnTo>
                        <a:pt x="0" y="82"/>
                      </a:lnTo>
                      <a:lnTo>
                        <a:pt x="0" y="86"/>
                      </a:lnTo>
                      <a:lnTo>
                        <a:pt x="25" y="225"/>
                      </a:lnTo>
                      <a:lnTo>
                        <a:pt x="42" y="323"/>
                      </a:lnTo>
                      <a:lnTo>
                        <a:pt x="126" y="308"/>
                      </a:lnTo>
                      <a:lnTo>
                        <a:pt x="265" y="282"/>
                      </a:lnTo>
                      <a:lnTo>
                        <a:pt x="421" y="248"/>
                      </a:lnTo>
                      <a:lnTo>
                        <a:pt x="425" y="242"/>
                      </a:lnTo>
                      <a:lnTo>
                        <a:pt x="429" y="235"/>
                      </a:lnTo>
                      <a:lnTo>
                        <a:pt x="434" y="231"/>
                      </a:lnTo>
                      <a:lnTo>
                        <a:pt x="442" y="229"/>
                      </a:lnTo>
                      <a:lnTo>
                        <a:pt x="448" y="231"/>
                      </a:lnTo>
                      <a:lnTo>
                        <a:pt x="449" y="233"/>
                      </a:lnTo>
                      <a:lnTo>
                        <a:pt x="455" y="225"/>
                      </a:lnTo>
                      <a:lnTo>
                        <a:pt x="463" y="223"/>
                      </a:lnTo>
                      <a:lnTo>
                        <a:pt x="470" y="218"/>
                      </a:lnTo>
                      <a:lnTo>
                        <a:pt x="470" y="210"/>
                      </a:lnTo>
                      <a:lnTo>
                        <a:pt x="474" y="205"/>
                      </a:lnTo>
                      <a:lnTo>
                        <a:pt x="476" y="205"/>
                      </a:lnTo>
                      <a:lnTo>
                        <a:pt x="476" y="20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30">
                  <a:extLst>
                    <a:ext uri="{FF2B5EF4-FFF2-40B4-BE49-F238E27FC236}">
                      <a16:creationId xmlns:a16="http://schemas.microsoft.com/office/drawing/2014/main" id="{C80D2B91-D750-4A88-B64A-27EED6602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1723" y="2278611"/>
                  <a:ext cx="88383" cy="132550"/>
                </a:xfrm>
                <a:custGeom>
                  <a:avLst/>
                  <a:gdLst>
                    <a:gd name="T0" fmla="*/ 21 w 92"/>
                    <a:gd name="T1" fmla="*/ 0 h 152"/>
                    <a:gd name="T2" fmla="*/ 13 w 92"/>
                    <a:gd name="T3" fmla="*/ 2 h 152"/>
                    <a:gd name="T4" fmla="*/ 8 w 92"/>
                    <a:gd name="T5" fmla="*/ 6 h 152"/>
                    <a:gd name="T6" fmla="*/ 4 w 92"/>
                    <a:gd name="T7" fmla="*/ 13 h 152"/>
                    <a:gd name="T8" fmla="*/ 0 w 92"/>
                    <a:gd name="T9" fmla="*/ 19 h 152"/>
                    <a:gd name="T10" fmla="*/ 23 w 92"/>
                    <a:gd name="T11" fmla="*/ 98 h 152"/>
                    <a:gd name="T12" fmla="*/ 34 w 92"/>
                    <a:gd name="T13" fmla="*/ 145 h 152"/>
                    <a:gd name="T14" fmla="*/ 40 w 92"/>
                    <a:gd name="T15" fmla="*/ 152 h 152"/>
                    <a:gd name="T16" fmla="*/ 89 w 92"/>
                    <a:gd name="T17" fmla="*/ 141 h 152"/>
                    <a:gd name="T18" fmla="*/ 90 w 92"/>
                    <a:gd name="T19" fmla="*/ 139 h 152"/>
                    <a:gd name="T20" fmla="*/ 92 w 92"/>
                    <a:gd name="T21" fmla="*/ 139 h 152"/>
                    <a:gd name="T22" fmla="*/ 87 w 92"/>
                    <a:gd name="T23" fmla="*/ 126 h 152"/>
                    <a:gd name="T24" fmla="*/ 79 w 92"/>
                    <a:gd name="T25" fmla="*/ 128 h 152"/>
                    <a:gd name="T26" fmla="*/ 77 w 92"/>
                    <a:gd name="T27" fmla="*/ 130 h 152"/>
                    <a:gd name="T28" fmla="*/ 83 w 92"/>
                    <a:gd name="T29" fmla="*/ 122 h 152"/>
                    <a:gd name="T30" fmla="*/ 79 w 92"/>
                    <a:gd name="T31" fmla="*/ 120 h 152"/>
                    <a:gd name="T32" fmla="*/ 79 w 92"/>
                    <a:gd name="T33" fmla="*/ 115 h 152"/>
                    <a:gd name="T34" fmla="*/ 81 w 92"/>
                    <a:gd name="T35" fmla="*/ 107 h 152"/>
                    <a:gd name="T36" fmla="*/ 79 w 92"/>
                    <a:gd name="T37" fmla="*/ 103 h 152"/>
                    <a:gd name="T38" fmla="*/ 72 w 92"/>
                    <a:gd name="T39" fmla="*/ 105 h 152"/>
                    <a:gd name="T40" fmla="*/ 59 w 92"/>
                    <a:gd name="T41" fmla="*/ 94 h 152"/>
                    <a:gd name="T42" fmla="*/ 57 w 92"/>
                    <a:gd name="T43" fmla="*/ 86 h 152"/>
                    <a:gd name="T44" fmla="*/ 49 w 92"/>
                    <a:gd name="T45" fmla="*/ 81 h 152"/>
                    <a:gd name="T46" fmla="*/ 45 w 92"/>
                    <a:gd name="T47" fmla="*/ 71 h 152"/>
                    <a:gd name="T48" fmla="*/ 43 w 92"/>
                    <a:gd name="T49" fmla="*/ 64 h 152"/>
                    <a:gd name="T50" fmla="*/ 40 w 92"/>
                    <a:gd name="T51" fmla="*/ 56 h 152"/>
                    <a:gd name="T52" fmla="*/ 32 w 92"/>
                    <a:gd name="T53" fmla="*/ 51 h 152"/>
                    <a:gd name="T54" fmla="*/ 27 w 92"/>
                    <a:gd name="T55" fmla="*/ 45 h 152"/>
                    <a:gd name="T56" fmla="*/ 23 w 92"/>
                    <a:gd name="T57" fmla="*/ 38 h 152"/>
                    <a:gd name="T58" fmla="*/ 23 w 92"/>
                    <a:gd name="T59" fmla="*/ 32 h 152"/>
                    <a:gd name="T60" fmla="*/ 19 w 92"/>
                    <a:gd name="T61" fmla="*/ 24 h 152"/>
                    <a:gd name="T62" fmla="*/ 21 w 92"/>
                    <a:gd name="T63" fmla="*/ 21 h 152"/>
                    <a:gd name="T64" fmla="*/ 25 w 92"/>
                    <a:gd name="T65" fmla="*/ 13 h 152"/>
                    <a:gd name="T66" fmla="*/ 25 w 92"/>
                    <a:gd name="T67" fmla="*/ 6 h 152"/>
                    <a:gd name="T68" fmla="*/ 28 w 92"/>
                    <a:gd name="T69" fmla="*/ 4 h 152"/>
                    <a:gd name="T70" fmla="*/ 27 w 92"/>
                    <a:gd name="T71" fmla="*/ 2 h 152"/>
                    <a:gd name="T72" fmla="*/ 21 w 92"/>
                    <a:gd name="T7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2" h="152">
                      <a:moveTo>
                        <a:pt x="21" y="0"/>
                      </a:moveTo>
                      <a:lnTo>
                        <a:pt x="13" y="2"/>
                      </a:lnTo>
                      <a:lnTo>
                        <a:pt x="8" y="6"/>
                      </a:lnTo>
                      <a:lnTo>
                        <a:pt x="4" y="13"/>
                      </a:lnTo>
                      <a:lnTo>
                        <a:pt x="0" y="19"/>
                      </a:lnTo>
                      <a:lnTo>
                        <a:pt x="23" y="98"/>
                      </a:lnTo>
                      <a:lnTo>
                        <a:pt x="34" y="145"/>
                      </a:lnTo>
                      <a:lnTo>
                        <a:pt x="40" y="152"/>
                      </a:lnTo>
                      <a:lnTo>
                        <a:pt x="89" y="141"/>
                      </a:lnTo>
                      <a:lnTo>
                        <a:pt x="90" y="139"/>
                      </a:lnTo>
                      <a:lnTo>
                        <a:pt x="92" y="139"/>
                      </a:lnTo>
                      <a:lnTo>
                        <a:pt x="87" y="126"/>
                      </a:lnTo>
                      <a:lnTo>
                        <a:pt x="79" y="128"/>
                      </a:lnTo>
                      <a:lnTo>
                        <a:pt x="77" y="130"/>
                      </a:lnTo>
                      <a:lnTo>
                        <a:pt x="83" y="122"/>
                      </a:lnTo>
                      <a:lnTo>
                        <a:pt x="79" y="120"/>
                      </a:lnTo>
                      <a:lnTo>
                        <a:pt x="79" y="115"/>
                      </a:lnTo>
                      <a:lnTo>
                        <a:pt x="81" y="107"/>
                      </a:lnTo>
                      <a:lnTo>
                        <a:pt x="79" y="103"/>
                      </a:lnTo>
                      <a:lnTo>
                        <a:pt x="72" y="105"/>
                      </a:lnTo>
                      <a:lnTo>
                        <a:pt x="59" y="94"/>
                      </a:lnTo>
                      <a:lnTo>
                        <a:pt x="57" y="86"/>
                      </a:lnTo>
                      <a:lnTo>
                        <a:pt x="49" y="81"/>
                      </a:lnTo>
                      <a:lnTo>
                        <a:pt x="45" y="71"/>
                      </a:lnTo>
                      <a:lnTo>
                        <a:pt x="43" y="64"/>
                      </a:lnTo>
                      <a:lnTo>
                        <a:pt x="40" y="56"/>
                      </a:lnTo>
                      <a:lnTo>
                        <a:pt x="32" y="51"/>
                      </a:lnTo>
                      <a:lnTo>
                        <a:pt x="27" y="45"/>
                      </a:lnTo>
                      <a:lnTo>
                        <a:pt x="23" y="38"/>
                      </a:lnTo>
                      <a:lnTo>
                        <a:pt x="23" y="32"/>
                      </a:lnTo>
                      <a:lnTo>
                        <a:pt x="19" y="24"/>
                      </a:lnTo>
                      <a:lnTo>
                        <a:pt x="21" y="21"/>
                      </a:lnTo>
                      <a:lnTo>
                        <a:pt x="25" y="13"/>
                      </a:lnTo>
                      <a:lnTo>
                        <a:pt x="25" y="6"/>
                      </a:lnTo>
                      <a:lnTo>
                        <a:pt x="28" y="4"/>
                      </a:lnTo>
                      <a:lnTo>
                        <a:pt x="27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E16D5B00-A84F-4FEA-B56B-112C9136405E}"/>
                    </a:ext>
                  </a:extLst>
                </p:cNvPr>
                <p:cNvGrpSpPr/>
                <p:nvPr/>
              </p:nvGrpSpPr>
              <p:grpSpPr>
                <a:xfrm>
                  <a:off x="4226838" y="2360583"/>
                  <a:ext cx="636937" cy="326143"/>
                  <a:chOff x="4226838" y="2360583"/>
                  <a:chExt cx="636937" cy="326143"/>
                </a:xfrm>
                <a:grpFill/>
              </p:grpSpPr>
              <p:sp>
                <p:nvSpPr>
                  <p:cNvPr id="193" name="Freeform 122">
                    <a:extLst>
                      <a:ext uri="{FF2B5EF4-FFF2-40B4-BE49-F238E27FC236}">
                        <a16:creationId xmlns:a16="http://schemas.microsoft.com/office/drawing/2014/main" id="{83729CDB-8D69-4CAA-9A55-0A128A716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6838" y="2360583"/>
                    <a:ext cx="632134" cy="326143"/>
                  </a:xfrm>
                  <a:custGeom>
                    <a:avLst/>
                    <a:gdLst>
                      <a:gd name="T0" fmla="*/ 472 w 658"/>
                      <a:gd name="T1" fmla="*/ 23 h 374"/>
                      <a:gd name="T2" fmla="*/ 455 w 658"/>
                      <a:gd name="T3" fmla="*/ 0 h 374"/>
                      <a:gd name="T4" fmla="*/ 397 w 658"/>
                      <a:gd name="T5" fmla="*/ 0 h 374"/>
                      <a:gd name="T6" fmla="*/ 389 w 658"/>
                      <a:gd name="T7" fmla="*/ 30 h 374"/>
                      <a:gd name="T8" fmla="*/ 368 w 658"/>
                      <a:gd name="T9" fmla="*/ 58 h 374"/>
                      <a:gd name="T10" fmla="*/ 346 w 658"/>
                      <a:gd name="T11" fmla="*/ 81 h 374"/>
                      <a:gd name="T12" fmla="*/ 334 w 658"/>
                      <a:gd name="T13" fmla="*/ 118 h 374"/>
                      <a:gd name="T14" fmla="*/ 306 w 658"/>
                      <a:gd name="T15" fmla="*/ 109 h 374"/>
                      <a:gd name="T16" fmla="*/ 295 w 658"/>
                      <a:gd name="T17" fmla="*/ 135 h 374"/>
                      <a:gd name="T18" fmla="*/ 284 w 658"/>
                      <a:gd name="T19" fmla="*/ 177 h 374"/>
                      <a:gd name="T20" fmla="*/ 272 w 658"/>
                      <a:gd name="T21" fmla="*/ 220 h 374"/>
                      <a:gd name="T22" fmla="*/ 254 w 658"/>
                      <a:gd name="T23" fmla="*/ 244 h 374"/>
                      <a:gd name="T24" fmla="*/ 224 w 658"/>
                      <a:gd name="T25" fmla="*/ 258 h 374"/>
                      <a:gd name="T26" fmla="*/ 192 w 658"/>
                      <a:gd name="T27" fmla="*/ 273 h 374"/>
                      <a:gd name="T28" fmla="*/ 154 w 658"/>
                      <a:gd name="T29" fmla="*/ 282 h 374"/>
                      <a:gd name="T30" fmla="*/ 128 w 658"/>
                      <a:gd name="T31" fmla="*/ 254 h 374"/>
                      <a:gd name="T32" fmla="*/ 73 w 658"/>
                      <a:gd name="T33" fmla="*/ 318 h 374"/>
                      <a:gd name="T34" fmla="*/ 53 w 658"/>
                      <a:gd name="T35" fmla="*/ 340 h 374"/>
                      <a:gd name="T36" fmla="*/ 21 w 658"/>
                      <a:gd name="T37" fmla="*/ 365 h 374"/>
                      <a:gd name="T38" fmla="*/ 41 w 658"/>
                      <a:gd name="T39" fmla="*/ 370 h 374"/>
                      <a:gd name="T40" fmla="*/ 169 w 658"/>
                      <a:gd name="T41" fmla="*/ 350 h 374"/>
                      <a:gd name="T42" fmla="*/ 466 w 658"/>
                      <a:gd name="T43" fmla="*/ 303 h 374"/>
                      <a:gd name="T44" fmla="*/ 645 w 658"/>
                      <a:gd name="T45" fmla="*/ 265 h 374"/>
                      <a:gd name="T46" fmla="*/ 652 w 658"/>
                      <a:gd name="T47" fmla="*/ 256 h 374"/>
                      <a:gd name="T48" fmla="*/ 641 w 658"/>
                      <a:gd name="T49" fmla="*/ 227 h 374"/>
                      <a:gd name="T50" fmla="*/ 615 w 658"/>
                      <a:gd name="T51" fmla="*/ 239 h 374"/>
                      <a:gd name="T52" fmla="*/ 598 w 658"/>
                      <a:gd name="T53" fmla="*/ 235 h 374"/>
                      <a:gd name="T54" fmla="*/ 579 w 658"/>
                      <a:gd name="T55" fmla="*/ 216 h 374"/>
                      <a:gd name="T56" fmla="*/ 556 w 658"/>
                      <a:gd name="T57" fmla="*/ 211 h 374"/>
                      <a:gd name="T58" fmla="*/ 530 w 658"/>
                      <a:gd name="T59" fmla="*/ 205 h 374"/>
                      <a:gd name="T60" fmla="*/ 556 w 658"/>
                      <a:gd name="T61" fmla="*/ 199 h 374"/>
                      <a:gd name="T62" fmla="*/ 581 w 658"/>
                      <a:gd name="T63" fmla="*/ 212 h 374"/>
                      <a:gd name="T64" fmla="*/ 605 w 658"/>
                      <a:gd name="T65" fmla="*/ 224 h 374"/>
                      <a:gd name="T66" fmla="*/ 601 w 658"/>
                      <a:gd name="T67" fmla="*/ 207 h 374"/>
                      <a:gd name="T68" fmla="*/ 573 w 658"/>
                      <a:gd name="T69" fmla="*/ 190 h 374"/>
                      <a:gd name="T70" fmla="*/ 592 w 658"/>
                      <a:gd name="T71" fmla="*/ 197 h 374"/>
                      <a:gd name="T72" fmla="*/ 600 w 658"/>
                      <a:gd name="T73" fmla="*/ 182 h 374"/>
                      <a:gd name="T74" fmla="*/ 598 w 658"/>
                      <a:gd name="T75" fmla="*/ 169 h 374"/>
                      <a:gd name="T76" fmla="*/ 579 w 658"/>
                      <a:gd name="T77" fmla="*/ 160 h 374"/>
                      <a:gd name="T78" fmla="*/ 551 w 658"/>
                      <a:gd name="T79" fmla="*/ 137 h 374"/>
                      <a:gd name="T80" fmla="*/ 522 w 658"/>
                      <a:gd name="T81" fmla="*/ 115 h 374"/>
                      <a:gd name="T82" fmla="*/ 537 w 658"/>
                      <a:gd name="T83" fmla="*/ 122 h 374"/>
                      <a:gd name="T84" fmla="*/ 562 w 658"/>
                      <a:gd name="T85" fmla="*/ 141 h 374"/>
                      <a:gd name="T86" fmla="*/ 590 w 658"/>
                      <a:gd name="T87" fmla="*/ 156 h 374"/>
                      <a:gd name="T88" fmla="*/ 596 w 658"/>
                      <a:gd name="T89" fmla="*/ 133 h 374"/>
                      <a:gd name="T90" fmla="*/ 575 w 658"/>
                      <a:gd name="T91" fmla="*/ 118 h 374"/>
                      <a:gd name="T92" fmla="*/ 560 w 658"/>
                      <a:gd name="T93" fmla="*/ 105 h 374"/>
                      <a:gd name="T94" fmla="*/ 534 w 658"/>
                      <a:gd name="T95" fmla="*/ 107 h 374"/>
                      <a:gd name="T96" fmla="*/ 507 w 658"/>
                      <a:gd name="T97" fmla="*/ 96 h 374"/>
                      <a:gd name="T98" fmla="*/ 496 w 658"/>
                      <a:gd name="T99" fmla="*/ 90 h 374"/>
                      <a:gd name="T100" fmla="*/ 504 w 658"/>
                      <a:gd name="T101" fmla="*/ 66 h 374"/>
                      <a:gd name="T102" fmla="*/ 509 w 658"/>
                      <a:gd name="T103" fmla="*/ 45 h 374"/>
                      <a:gd name="T104" fmla="*/ 492 w 658"/>
                      <a:gd name="T105" fmla="*/ 28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658" h="374">
                        <a:moveTo>
                          <a:pt x="492" y="28"/>
                        </a:moveTo>
                        <a:lnTo>
                          <a:pt x="489" y="24"/>
                        </a:lnTo>
                        <a:lnTo>
                          <a:pt x="481" y="23"/>
                        </a:lnTo>
                        <a:lnTo>
                          <a:pt x="472" y="23"/>
                        </a:lnTo>
                        <a:lnTo>
                          <a:pt x="464" y="17"/>
                        </a:lnTo>
                        <a:lnTo>
                          <a:pt x="466" y="11"/>
                        </a:lnTo>
                        <a:lnTo>
                          <a:pt x="462" y="4"/>
                        </a:lnTo>
                        <a:lnTo>
                          <a:pt x="455" y="0"/>
                        </a:lnTo>
                        <a:lnTo>
                          <a:pt x="442" y="0"/>
                        </a:lnTo>
                        <a:lnTo>
                          <a:pt x="438" y="13"/>
                        </a:lnTo>
                        <a:lnTo>
                          <a:pt x="434" y="21"/>
                        </a:lnTo>
                        <a:lnTo>
                          <a:pt x="397" y="0"/>
                        </a:lnTo>
                        <a:lnTo>
                          <a:pt x="389" y="2"/>
                        </a:lnTo>
                        <a:lnTo>
                          <a:pt x="391" y="9"/>
                        </a:lnTo>
                        <a:lnTo>
                          <a:pt x="387" y="17"/>
                        </a:lnTo>
                        <a:lnTo>
                          <a:pt x="389" y="30"/>
                        </a:lnTo>
                        <a:lnTo>
                          <a:pt x="383" y="38"/>
                        </a:lnTo>
                        <a:lnTo>
                          <a:pt x="380" y="51"/>
                        </a:lnTo>
                        <a:lnTo>
                          <a:pt x="374" y="58"/>
                        </a:lnTo>
                        <a:lnTo>
                          <a:pt x="368" y="58"/>
                        </a:lnTo>
                        <a:lnTo>
                          <a:pt x="363" y="71"/>
                        </a:lnTo>
                        <a:lnTo>
                          <a:pt x="355" y="73"/>
                        </a:lnTo>
                        <a:lnTo>
                          <a:pt x="348" y="73"/>
                        </a:lnTo>
                        <a:lnTo>
                          <a:pt x="346" y="81"/>
                        </a:lnTo>
                        <a:lnTo>
                          <a:pt x="344" y="90"/>
                        </a:lnTo>
                        <a:lnTo>
                          <a:pt x="340" y="96"/>
                        </a:lnTo>
                        <a:lnTo>
                          <a:pt x="338" y="111"/>
                        </a:lnTo>
                        <a:lnTo>
                          <a:pt x="334" y="118"/>
                        </a:lnTo>
                        <a:lnTo>
                          <a:pt x="329" y="120"/>
                        </a:lnTo>
                        <a:lnTo>
                          <a:pt x="314" y="118"/>
                        </a:lnTo>
                        <a:lnTo>
                          <a:pt x="314" y="115"/>
                        </a:lnTo>
                        <a:lnTo>
                          <a:pt x="306" y="109"/>
                        </a:lnTo>
                        <a:lnTo>
                          <a:pt x="299" y="111"/>
                        </a:lnTo>
                        <a:lnTo>
                          <a:pt x="299" y="126"/>
                        </a:lnTo>
                        <a:lnTo>
                          <a:pt x="299" y="132"/>
                        </a:lnTo>
                        <a:lnTo>
                          <a:pt x="295" y="135"/>
                        </a:lnTo>
                        <a:lnTo>
                          <a:pt x="291" y="149"/>
                        </a:lnTo>
                        <a:lnTo>
                          <a:pt x="287" y="156"/>
                        </a:lnTo>
                        <a:lnTo>
                          <a:pt x="286" y="164"/>
                        </a:lnTo>
                        <a:lnTo>
                          <a:pt x="284" y="177"/>
                        </a:lnTo>
                        <a:lnTo>
                          <a:pt x="276" y="186"/>
                        </a:lnTo>
                        <a:lnTo>
                          <a:pt x="269" y="199"/>
                        </a:lnTo>
                        <a:lnTo>
                          <a:pt x="267" y="212"/>
                        </a:lnTo>
                        <a:lnTo>
                          <a:pt x="272" y="220"/>
                        </a:lnTo>
                        <a:lnTo>
                          <a:pt x="267" y="226"/>
                        </a:lnTo>
                        <a:lnTo>
                          <a:pt x="269" y="233"/>
                        </a:lnTo>
                        <a:lnTo>
                          <a:pt x="267" y="235"/>
                        </a:lnTo>
                        <a:lnTo>
                          <a:pt x="254" y="244"/>
                        </a:lnTo>
                        <a:lnTo>
                          <a:pt x="246" y="243"/>
                        </a:lnTo>
                        <a:lnTo>
                          <a:pt x="233" y="254"/>
                        </a:lnTo>
                        <a:lnTo>
                          <a:pt x="224" y="250"/>
                        </a:lnTo>
                        <a:lnTo>
                          <a:pt x="224" y="258"/>
                        </a:lnTo>
                        <a:lnTo>
                          <a:pt x="222" y="263"/>
                        </a:lnTo>
                        <a:lnTo>
                          <a:pt x="214" y="265"/>
                        </a:lnTo>
                        <a:lnTo>
                          <a:pt x="199" y="273"/>
                        </a:lnTo>
                        <a:lnTo>
                          <a:pt x="192" y="273"/>
                        </a:lnTo>
                        <a:lnTo>
                          <a:pt x="180" y="269"/>
                        </a:lnTo>
                        <a:lnTo>
                          <a:pt x="178" y="274"/>
                        </a:lnTo>
                        <a:lnTo>
                          <a:pt x="165" y="284"/>
                        </a:lnTo>
                        <a:lnTo>
                          <a:pt x="154" y="282"/>
                        </a:lnTo>
                        <a:lnTo>
                          <a:pt x="141" y="274"/>
                        </a:lnTo>
                        <a:lnTo>
                          <a:pt x="133" y="267"/>
                        </a:lnTo>
                        <a:lnTo>
                          <a:pt x="128" y="259"/>
                        </a:lnTo>
                        <a:lnTo>
                          <a:pt x="128" y="254"/>
                        </a:lnTo>
                        <a:lnTo>
                          <a:pt x="101" y="286"/>
                        </a:lnTo>
                        <a:lnTo>
                          <a:pt x="77" y="303"/>
                        </a:lnTo>
                        <a:lnTo>
                          <a:pt x="73" y="310"/>
                        </a:lnTo>
                        <a:lnTo>
                          <a:pt x="73" y="318"/>
                        </a:lnTo>
                        <a:lnTo>
                          <a:pt x="64" y="323"/>
                        </a:lnTo>
                        <a:lnTo>
                          <a:pt x="64" y="329"/>
                        </a:lnTo>
                        <a:lnTo>
                          <a:pt x="58" y="336"/>
                        </a:lnTo>
                        <a:lnTo>
                          <a:pt x="53" y="340"/>
                        </a:lnTo>
                        <a:lnTo>
                          <a:pt x="45" y="346"/>
                        </a:lnTo>
                        <a:lnTo>
                          <a:pt x="43" y="352"/>
                        </a:lnTo>
                        <a:lnTo>
                          <a:pt x="28" y="359"/>
                        </a:lnTo>
                        <a:lnTo>
                          <a:pt x="21" y="365"/>
                        </a:lnTo>
                        <a:lnTo>
                          <a:pt x="13" y="367"/>
                        </a:lnTo>
                        <a:lnTo>
                          <a:pt x="0" y="374"/>
                        </a:lnTo>
                        <a:lnTo>
                          <a:pt x="26" y="370"/>
                        </a:lnTo>
                        <a:lnTo>
                          <a:pt x="41" y="370"/>
                        </a:lnTo>
                        <a:lnTo>
                          <a:pt x="98" y="361"/>
                        </a:lnTo>
                        <a:lnTo>
                          <a:pt x="133" y="357"/>
                        </a:lnTo>
                        <a:lnTo>
                          <a:pt x="160" y="350"/>
                        </a:lnTo>
                        <a:lnTo>
                          <a:pt x="169" y="350"/>
                        </a:lnTo>
                        <a:lnTo>
                          <a:pt x="184" y="350"/>
                        </a:lnTo>
                        <a:lnTo>
                          <a:pt x="210" y="348"/>
                        </a:lnTo>
                        <a:lnTo>
                          <a:pt x="278" y="336"/>
                        </a:lnTo>
                        <a:lnTo>
                          <a:pt x="466" y="303"/>
                        </a:lnTo>
                        <a:lnTo>
                          <a:pt x="560" y="284"/>
                        </a:lnTo>
                        <a:lnTo>
                          <a:pt x="643" y="265"/>
                        </a:lnTo>
                        <a:lnTo>
                          <a:pt x="641" y="261"/>
                        </a:lnTo>
                        <a:lnTo>
                          <a:pt x="645" y="265"/>
                        </a:lnTo>
                        <a:lnTo>
                          <a:pt x="648" y="263"/>
                        </a:lnTo>
                        <a:lnTo>
                          <a:pt x="647" y="258"/>
                        </a:lnTo>
                        <a:lnTo>
                          <a:pt x="647" y="250"/>
                        </a:lnTo>
                        <a:lnTo>
                          <a:pt x="652" y="256"/>
                        </a:lnTo>
                        <a:lnTo>
                          <a:pt x="656" y="263"/>
                        </a:lnTo>
                        <a:lnTo>
                          <a:pt x="658" y="261"/>
                        </a:lnTo>
                        <a:lnTo>
                          <a:pt x="647" y="241"/>
                        </a:lnTo>
                        <a:lnTo>
                          <a:pt x="641" y="227"/>
                        </a:lnTo>
                        <a:lnTo>
                          <a:pt x="620" y="227"/>
                        </a:lnTo>
                        <a:lnTo>
                          <a:pt x="615" y="226"/>
                        </a:lnTo>
                        <a:lnTo>
                          <a:pt x="613" y="235"/>
                        </a:lnTo>
                        <a:lnTo>
                          <a:pt x="615" y="239"/>
                        </a:lnTo>
                        <a:lnTo>
                          <a:pt x="609" y="235"/>
                        </a:lnTo>
                        <a:lnTo>
                          <a:pt x="603" y="235"/>
                        </a:lnTo>
                        <a:lnTo>
                          <a:pt x="596" y="241"/>
                        </a:lnTo>
                        <a:lnTo>
                          <a:pt x="598" y="235"/>
                        </a:lnTo>
                        <a:lnTo>
                          <a:pt x="592" y="227"/>
                        </a:lnTo>
                        <a:lnTo>
                          <a:pt x="584" y="224"/>
                        </a:lnTo>
                        <a:lnTo>
                          <a:pt x="584" y="224"/>
                        </a:lnTo>
                        <a:lnTo>
                          <a:pt x="579" y="216"/>
                        </a:lnTo>
                        <a:lnTo>
                          <a:pt x="577" y="211"/>
                        </a:lnTo>
                        <a:lnTo>
                          <a:pt x="569" y="212"/>
                        </a:lnTo>
                        <a:lnTo>
                          <a:pt x="562" y="211"/>
                        </a:lnTo>
                        <a:lnTo>
                          <a:pt x="556" y="211"/>
                        </a:lnTo>
                        <a:lnTo>
                          <a:pt x="543" y="207"/>
                        </a:lnTo>
                        <a:lnTo>
                          <a:pt x="522" y="207"/>
                        </a:lnTo>
                        <a:lnTo>
                          <a:pt x="524" y="203"/>
                        </a:lnTo>
                        <a:lnTo>
                          <a:pt x="530" y="205"/>
                        </a:lnTo>
                        <a:lnTo>
                          <a:pt x="545" y="201"/>
                        </a:lnTo>
                        <a:lnTo>
                          <a:pt x="553" y="207"/>
                        </a:lnTo>
                        <a:lnTo>
                          <a:pt x="556" y="207"/>
                        </a:lnTo>
                        <a:lnTo>
                          <a:pt x="556" y="199"/>
                        </a:lnTo>
                        <a:lnTo>
                          <a:pt x="562" y="207"/>
                        </a:lnTo>
                        <a:lnTo>
                          <a:pt x="569" y="211"/>
                        </a:lnTo>
                        <a:lnTo>
                          <a:pt x="575" y="205"/>
                        </a:lnTo>
                        <a:lnTo>
                          <a:pt x="581" y="212"/>
                        </a:lnTo>
                        <a:lnTo>
                          <a:pt x="588" y="218"/>
                        </a:lnTo>
                        <a:lnTo>
                          <a:pt x="596" y="220"/>
                        </a:lnTo>
                        <a:lnTo>
                          <a:pt x="601" y="227"/>
                        </a:lnTo>
                        <a:lnTo>
                          <a:pt x="605" y="224"/>
                        </a:lnTo>
                        <a:lnTo>
                          <a:pt x="609" y="222"/>
                        </a:lnTo>
                        <a:lnTo>
                          <a:pt x="611" y="216"/>
                        </a:lnTo>
                        <a:lnTo>
                          <a:pt x="609" y="209"/>
                        </a:lnTo>
                        <a:lnTo>
                          <a:pt x="601" y="207"/>
                        </a:lnTo>
                        <a:lnTo>
                          <a:pt x="600" y="199"/>
                        </a:lnTo>
                        <a:lnTo>
                          <a:pt x="592" y="201"/>
                        </a:lnTo>
                        <a:lnTo>
                          <a:pt x="579" y="196"/>
                        </a:lnTo>
                        <a:lnTo>
                          <a:pt x="573" y="190"/>
                        </a:lnTo>
                        <a:lnTo>
                          <a:pt x="558" y="179"/>
                        </a:lnTo>
                        <a:lnTo>
                          <a:pt x="566" y="179"/>
                        </a:lnTo>
                        <a:lnTo>
                          <a:pt x="579" y="192"/>
                        </a:lnTo>
                        <a:lnTo>
                          <a:pt x="592" y="197"/>
                        </a:lnTo>
                        <a:lnTo>
                          <a:pt x="596" y="190"/>
                        </a:lnTo>
                        <a:lnTo>
                          <a:pt x="590" y="184"/>
                        </a:lnTo>
                        <a:lnTo>
                          <a:pt x="592" y="182"/>
                        </a:lnTo>
                        <a:lnTo>
                          <a:pt x="600" y="182"/>
                        </a:lnTo>
                        <a:lnTo>
                          <a:pt x="605" y="188"/>
                        </a:lnTo>
                        <a:lnTo>
                          <a:pt x="607" y="182"/>
                        </a:lnTo>
                        <a:lnTo>
                          <a:pt x="603" y="169"/>
                        </a:lnTo>
                        <a:lnTo>
                          <a:pt x="598" y="169"/>
                        </a:lnTo>
                        <a:lnTo>
                          <a:pt x="590" y="167"/>
                        </a:lnTo>
                        <a:lnTo>
                          <a:pt x="594" y="165"/>
                        </a:lnTo>
                        <a:lnTo>
                          <a:pt x="586" y="160"/>
                        </a:lnTo>
                        <a:lnTo>
                          <a:pt x="579" y="160"/>
                        </a:lnTo>
                        <a:lnTo>
                          <a:pt x="573" y="154"/>
                        </a:lnTo>
                        <a:lnTo>
                          <a:pt x="571" y="150"/>
                        </a:lnTo>
                        <a:lnTo>
                          <a:pt x="556" y="145"/>
                        </a:lnTo>
                        <a:lnTo>
                          <a:pt x="551" y="137"/>
                        </a:lnTo>
                        <a:lnTo>
                          <a:pt x="545" y="133"/>
                        </a:lnTo>
                        <a:lnTo>
                          <a:pt x="539" y="130"/>
                        </a:lnTo>
                        <a:lnTo>
                          <a:pt x="536" y="124"/>
                        </a:lnTo>
                        <a:lnTo>
                          <a:pt x="522" y="115"/>
                        </a:lnTo>
                        <a:lnTo>
                          <a:pt x="517" y="115"/>
                        </a:lnTo>
                        <a:lnTo>
                          <a:pt x="522" y="113"/>
                        </a:lnTo>
                        <a:lnTo>
                          <a:pt x="530" y="117"/>
                        </a:lnTo>
                        <a:lnTo>
                          <a:pt x="537" y="122"/>
                        </a:lnTo>
                        <a:lnTo>
                          <a:pt x="545" y="130"/>
                        </a:lnTo>
                        <a:lnTo>
                          <a:pt x="551" y="132"/>
                        </a:lnTo>
                        <a:lnTo>
                          <a:pt x="556" y="139"/>
                        </a:lnTo>
                        <a:lnTo>
                          <a:pt x="562" y="141"/>
                        </a:lnTo>
                        <a:lnTo>
                          <a:pt x="575" y="150"/>
                        </a:lnTo>
                        <a:lnTo>
                          <a:pt x="583" y="152"/>
                        </a:lnTo>
                        <a:lnTo>
                          <a:pt x="583" y="154"/>
                        </a:lnTo>
                        <a:lnTo>
                          <a:pt x="590" y="156"/>
                        </a:lnTo>
                        <a:lnTo>
                          <a:pt x="594" y="147"/>
                        </a:lnTo>
                        <a:lnTo>
                          <a:pt x="594" y="139"/>
                        </a:lnTo>
                        <a:lnTo>
                          <a:pt x="588" y="132"/>
                        </a:lnTo>
                        <a:lnTo>
                          <a:pt x="596" y="133"/>
                        </a:lnTo>
                        <a:lnTo>
                          <a:pt x="596" y="126"/>
                        </a:lnTo>
                        <a:lnTo>
                          <a:pt x="581" y="120"/>
                        </a:lnTo>
                        <a:lnTo>
                          <a:pt x="575" y="120"/>
                        </a:lnTo>
                        <a:lnTo>
                          <a:pt x="575" y="118"/>
                        </a:lnTo>
                        <a:lnTo>
                          <a:pt x="568" y="118"/>
                        </a:lnTo>
                        <a:lnTo>
                          <a:pt x="568" y="115"/>
                        </a:lnTo>
                        <a:lnTo>
                          <a:pt x="562" y="109"/>
                        </a:lnTo>
                        <a:lnTo>
                          <a:pt x="560" y="105"/>
                        </a:lnTo>
                        <a:lnTo>
                          <a:pt x="547" y="109"/>
                        </a:lnTo>
                        <a:lnTo>
                          <a:pt x="545" y="107"/>
                        </a:lnTo>
                        <a:lnTo>
                          <a:pt x="537" y="107"/>
                        </a:lnTo>
                        <a:lnTo>
                          <a:pt x="534" y="107"/>
                        </a:lnTo>
                        <a:lnTo>
                          <a:pt x="522" y="96"/>
                        </a:lnTo>
                        <a:lnTo>
                          <a:pt x="522" y="90"/>
                        </a:lnTo>
                        <a:lnTo>
                          <a:pt x="515" y="90"/>
                        </a:lnTo>
                        <a:lnTo>
                          <a:pt x="507" y="96"/>
                        </a:lnTo>
                        <a:lnTo>
                          <a:pt x="502" y="98"/>
                        </a:lnTo>
                        <a:lnTo>
                          <a:pt x="496" y="98"/>
                        </a:lnTo>
                        <a:lnTo>
                          <a:pt x="492" y="90"/>
                        </a:lnTo>
                        <a:lnTo>
                          <a:pt x="496" y="90"/>
                        </a:lnTo>
                        <a:lnTo>
                          <a:pt x="494" y="83"/>
                        </a:lnTo>
                        <a:lnTo>
                          <a:pt x="498" y="62"/>
                        </a:lnTo>
                        <a:lnTo>
                          <a:pt x="502" y="66"/>
                        </a:lnTo>
                        <a:lnTo>
                          <a:pt x="504" y="66"/>
                        </a:lnTo>
                        <a:lnTo>
                          <a:pt x="506" y="62"/>
                        </a:lnTo>
                        <a:lnTo>
                          <a:pt x="504" y="58"/>
                        </a:lnTo>
                        <a:lnTo>
                          <a:pt x="511" y="53"/>
                        </a:lnTo>
                        <a:lnTo>
                          <a:pt x="509" y="45"/>
                        </a:lnTo>
                        <a:lnTo>
                          <a:pt x="507" y="41"/>
                        </a:lnTo>
                        <a:lnTo>
                          <a:pt x="506" y="34"/>
                        </a:lnTo>
                        <a:lnTo>
                          <a:pt x="500" y="30"/>
                        </a:lnTo>
                        <a:lnTo>
                          <a:pt x="492" y="2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Freeform 132">
                    <a:extLst>
                      <a:ext uri="{FF2B5EF4-FFF2-40B4-BE49-F238E27FC236}">
                        <a16:creationId xmlns:a16="http://schemas.microsoft.com/office/drawing/2014/main" id="{C7CB8280-6F2A-47D7-8D59-432D230BC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0151" y="2444299"/>
                    <a:ext cx="33624" cy="89820"/>
                  </a:xfrm>
                  <a:custGeom>
                    <a:avLst/>
                    <a:gdLst>
                      <a:gd name="T0" fmla="*/ 15 w 35"/>
                      <a:gd name="T1" fmla="*/ 13 h 103"/>
                      <a:gd name="T2" fmla="*/ 9 w 35"/>
                      <a:gd name="T3" fmla="*/ 19 h 103"/>
                      <a:gd name="T4" fmla="*/ 15 w 35"/>
                      <a:gd name="T5" fmla="*/ 24 h 103"/>
                      <a:gd name="T6" fmla="*/ 13 w 35"/>
                      <a:gd name="T7" fmla="*/ 32 h 103"/>
                      <a:gd name="T8" fmla="*/ 7 w 35"/>
                      <a:gd name="T9" fmla="*/ 32 h 103"/>
                      <a:gd name="T10" fmla="*/ 5 w 35"/>
                      <a:gd name="T11" fmla="*/ 45 h 103"/>
                      <a:gd name="T12" fmla="*/ 2 w 35"/>
                      <a:gd name="T13" fmla="*/ 56 h 103"/>
                      <a:gd name="T14" fmla="*/ 0 w 35"/>
                      <a:gd name="T15" fmla="*/ 71 h 103"/>
                      <a:gd name="T16" fmla="*/ 2 w 35"/>
                      <a:gd name="T17" fmla="*/ 79 h 103"/>
                      <a:gd name="T18" fmla="*/ 0 w 35"/>
                      <a:gd name="T19" fmla="*/ 81 h 103"/>
                      <a:gd name="T20" fmla="*/ 0 w 35"/>
                      <a:gd name="T21" fmla="*/ 94 h 103"/>
                      <a:gd name="T22" fmla="*/ 7 w 35"/>
                      <a:gd name="T23" fmla="*/ 103 h 103"/>
                      <a:gd name="T24" fmla="*/ 13 w 35"/>
                      <a:gd name="T25" fmla="*/ 90 h 103"/>
                      <a:gd name="T26" fmla="*/ 13 w 35"/>
                      <a:gd name="T27" fmla="*/ 79 h 103"/>
                      <a:gd name="T28" fmla="*/ 13 w 35"/>
                      <a:gd name="T29" fmla="*/ 71 h 103"/>
                      <a:gd name="T30" fmla="*/ 17 w 35"/>
                      <a:gd name="T31" fmla="*/ 64 h 103"/>
                      <a:gd name="T32" fmla="*/ 19 w 35"/>
                      <a:gd name="T33" fmla="*/ 58 h 103"/>
                      <a:gd name="T34" fmla="*/ 24 w 35"/>
                      <a:gd name="T35" fmla="*/ 62 h 103"/>
                      <a:gd name="T36" fmla="*/ 26 w 35"/>
                      <a:gd name="T37" fmla="*/ 62 h 103"/>
                      <a:gd name="T38" fmla="*/ 28 w 35"/>
                      <a:gd name="T39" fmla="*/ 54 h 103"/>
                      <a:gd name="T40" fmla="*/ 26 w 35"/>
                      <a:gd name="T41" fmla="*/ 41 h 103"/>
                      <a:gd name="T42" fmla="*/ 30 w 35"/>
                      <a:gd name="T43" fmla="*/ 28 h 103"/>
                      <a:gd name="T44" fmla="*/ 34 w 35"/>
                      <a:gd name="T45" fmla="*/ 17 h 103"/>
                      <a:gd name="T46" fmla="*/ 34 w 35"/>
                      <a:gd name="T47" fmla="*/ 11 h 103"/>
                      <a:gd name="T48" fmla="*/ 35 w 35"/>
                      <a:gd name="T49" fmla="*/ 0 h 103"/>
                      <a:gd name="T50" fmla="*/ 20 w 35"/>
                      <a:gd name="T51" fmla="*/ 6 h 103"/>
                      <a:gd name="T52" fmla="*/ 15 w 35"/>
                      <a:gd name="T53" fmla="*/ 13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103">
                        <a:moveTo>
                          <a:pt x="15" y="13"/>
                        </a:moveTo>
                        <a:lnTo>
                          <a:pt x="9" y="19"/>
                        </a:lnTo>
                        <a:lnTo>
                          <a:pt x="15" y="24"/>
                        </a:lnTo>
                        <a:lnTo>
                          <a:pt x="13" y="32"/>
                        </a:lnTo>
                        <a:lnTo>
                          <a:pt x="7" y="32"/>
                        </a:lnTo>
                        <a:lnTo>
                          <a:pt x="5" y="45"/>
                        </a:lnTo>
                        <a:lnTo>
                          <a:pt x="2" y="56"/>
                        </a:lnTo>
                        <a:lnTo>
                          <a:pt x="0" y="71"/>
                        </a:lnTo>
                        <a:lnTo>
                          <a:pt x="2" y="79"/>
                        </a:lnTo>
                        <a:lnTo>
                          <a:pt x="0" y="81"/>
                        </a:lnTo>
                        <a:lnTo>
                          <a:pt x="0" y="94"/>
                        </a:lnTo>
                        <a:lnTo>
                          <a:pt x="7" y="103"/>
                        </a:lnTo>
                        <a:lnTo>
                          <a:pt x="13" y="90"/>
                        </a:lnTo>
                        <a:lnTo>
                          <a:pt x="13" y="79"/>
                        </a:lnTo>
                        <a:lnTo>
                          <a:pt x="13" y="71"/>
                        </a:lnTo>
                        <a:lnTo>
                          <a:pt x="17" y="64"/>
                        </a:lnTo>
                        <a:lnTo>
                          <a:pt x="19" y="58"/>
                        </a:lnTo>
                        <a:lnTo>
                          <a:pt x="24" y="62"/>
                        </a:lnTo>
                        <a:lnTo>
                          <a:pt x="26" y="62"/>
                        </a:lnTo>
                        <a:lnTo>
                          <a:pt x="28" y="54"/>
                        </a:lnTo>
                        <a:lnTo>
                          <a:pt x="26" y="41"/>
                        </a:lnTo>
                        <a:lnTo>
                          <a:pt x="30" y="28"/>
                        </a:lnTo>
                        <a:lnTo>
                          <a:pt x="34" y="17"/>
                        </a:lnTo>
                        <a:lnTo>
                          <a:pt x="34" y="11"/>
                        </a:lnTo>
                        <a:lnTo>
                          <a:pt x="35" y="0"/>
                        </a:lnTo>
                        <a:lnTo>
                          <a:pt x="20" y="6"/>
                        </a:lnTo>
                        <a:lnTo>
                          <a:pt x="15" y="1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" name="Freeform 133">
                  <a:extLst>
                    <a:ext uri="{FF2B5EF4-FFF2-40B4-BE49-F238E27FC236}">
                      <a16:creationId xmlns:a16="http://schemas.microsoft.com/office/drawing/2014/main" id="{B75ADC28-C2AB-4AC5-A7FD-3FAF08956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6483" y="1740562"/>
                  <a:ext cx="137379" cy="234579"/>
                </a:xfrm>
                <a:custGeom>
                  <a:avLst/>
                  <a:gdLst>
                    <a:gd name="T0" fmla="*/ 2 w 143"/>
                    <a:gd name="T1" fmla="*/ 44 h 269"/>
                    <a:gd name="T2" fmla="*/ 2 w 143"/>
                    <a:gd name="T3" fmla="*/ 51 h 269"/>
                    <a:gd name="T4" fmla="*/ 7 w 143"/>
                    <a:gd name="T5" fmla="*/ 59 h 269"/>
                    <a:gd name="T6" fmla="*/ 7 w 143"/>
                    <a:gd name="T7" fmla="*/ 76 h 269"/>
                    <a:gd name="T8" fmla="*/ 9 w 143"/>
                    <a:gd name="T9" fmla="*/ 83 h 269"/>
                    <a:gd name="T10" fmla="*/ 17 w 143"/>
                    <a:gd name="T11" fmla="*/ 89 h 269"/>
                    <a:gd name="T12" fmla="*/ 18 w 143"/>
                    <a:gd name="T13" fmla="*/ 96 h 269"/>
                    <a:gd name="T14" fmla="*/ 18 w 143"/>
                    <a:gd name="T15" fmla="*/ 102 h 269"/>
                    <a:gd name="T16" fmla="*/ 20 w 143"/>
                    <a:gd name="T17" fmla="*/ 109 h 269"/>
                    <a:gd name="T18" fmla="*/ 20 w 143"/>
                    <a:gd name="T19" fmla="*/ 117 h 269"/>
                    <a:gd name="T20" fmla="*/ 18 w 143"/>
                    <a:gd name="T21" fmla="*/ 121 h 269"/>
                    <a:gd name="T22" fmla="*/ 18 w 143"/>
                    <a:gd name="T23" fmla="*/ 134 h 269"/>
                    <a:gd name="T24" fmla="*/ 22 w 143"/>
                    <a:gd name="T25" fmla="*/ 147 h 269"/>
                    <a:gd name="T26" fmla="*/ 28 w 143"/>
                    <a:gd name="T27" fmla="*/ 155 h 269"/>
                    <a:gd name="T28" fmla="*/ 32 w 143"/>
                    <a:gd name="T29" fmla="*/ 168 h 269"/>
                    <a:gd name="T30" fmla="*/ 30 w 143"/>
                    <a:gd name="T31" fmla="*/ 181 h 269"/>
                    <a:gd name="T32" fmla="*/ 33 w 143"/>
                    <a:gd name="T33" fmla="*/ 188 h 269"/>
                    <a:gd name="T34" fmla="*/ 35 w 143"/>
                    <a:gd name="T35" fmla="*/ 179 h 269"/>
                    <a:gd name="T36" fmla="*/ 47 w 143"/>
                    <a:gd name="T37" fmla="*/ 188 h 269"/>
                    <a:gd name="T38" fmla="*/ 62 w 143"/>
                    <a:gd name="T39" fmla="*/ 258 h 269"/>
                    <a:gd name="T40" fmla="*/ 62 w 143"/>
                    <a:gd name="T41" fmla="*/ 264 h 269"/>
                    <a:gd name="T42" fmla="*/ 65 w 143"/>
                    <a:gd name="T43" fmla="*/ 269 h 269"/>
                    <a:gd name="T44" fmla="*/ 126 w 143"/>
                    <a:gd name="T45" fmla="*/ 258 h 269"/>
                    <a:gd name="T46" fmla="*/ 120 w 143"/>
                    <a:gd name="T47" fmla="*/ 250 h 269"/>
                    <a:gd name="T48" fmla="*/ 116 w 143"/>
                    <a:gd name="T49" fmla="*/ 243 h 269"/>
                    <a:gd name="T50" fmla="*/ 116 w 143"/>
                    <a:gd name="T51" fmla="*/ 235 h 269"/>
                    <a:gd name="T52" fmla="*/ 120 w 143"/>
                    <a:gd name="T53" fmla="*/ 228 h 269"/>
                    <a:gd name="T54" fmla="*/ 114 w 143"/>
                    <a:gd name="T55" fmla="*/ 207 h 269"/>
                    <a:gd name="T56" fmla="*/ 114 w 143"/>
                    <a:gd name="T57" fmla="*/ 194 h 269"/>
                    <a:gd name="T58" fmla="*/ 109 w 143"/>
                    <a:gd name="T59" fmla="*/ 170 h 269"/>
                    <a:gd name="T60" fmla="*/ 112 w 143"/>
                    <a:gd name="T61" fmla="*/ 164 h 269"/>
                    <a:gd name="T62" fmla="*/ 111 w 143"/>
                    <a:gd name="T63" fmla="*/ 153 h 269"/>
                    <a:gd name="T64" fmla="*/ 114 w 143"/>
                    <a:gd name="T65" fmla="*/ 145 h 269"/>
                    <a:gd name="T66" fmla="*/ 116 w 143"/>
                    <a:gd name="T67" fmla="*/ 139 h 269"/>
                    <a:gd name="T68" fmla="*/ 116 w 143"/>
                    <a:gd name="T69" fmla="*/ 132 h 269"/>
                    <a:gd name="T70" fmla="*/ 120 w 143"/>
                    <a:gd name="T71" fmla="*/ 124 h 269"/>
                    <a:gd name="T72" fmla="*/ 118 w 143"/>
                    <a:gd name="T73" fmla="*/ 117 h 269"/>
                    <a:gd name="T74" fmla="*/ 120 w 143"/>
                    <a:gd name="T75" fmla="*/ 106 h 269"/>
                    <a:gd name="T76" fmla="*/ 116 w 143"/>
                    <a:gd name="T77" fmla="*/ 91 h 269"/>
                    <a:gd name="T78" fmla="*/ 116 w 143"/>
                    <a:gd name="T79" fmla="*/ 85 h 269"/>
                    <a:gd name="T80" fmla="*/ 122 w 143"/>
                    <a:gd name="T81" fmla="*/ 77 h 269"/>
                    <a:gd name="T82" fmla="*/ 126 w 143"/>
                    <a:gd name="T83" fmla="*/ 77 h 269"/>
                    <a:gd name="T84" fmla="*/ 137 w 143"/>
                    <a:gd name="T85" fmla="*/ 64 h 269"/>
                    <a:gd name="T86" fmla="*/ 143 w 143"/>
                    <a:gd name="T87" fmla="*/ 53 h 269"/>
                    <a:gd name="T88" fmla="*/ 143 w 143"/>
                    <a:gd name="T89" fmla="*/ 47 h 269"/>
                    <a:gd name="T90" fmla="*/ 141 w 143"/>
                    <a:gd name="T91" fmla="*/ 40 h 269"/>
                    <a:gd name="T92" fmla="*/ 135 w 143"/>
                    <a:gd name="T93" fmla="*/ 34 h 269"/>
                    <a:gd name="T94" fmla="*/ 133 w 143"/>
                    <a:gd name="T95" fmla="*/ 27 h 269"/>
                    <a:gd name="T96" fmla="*/ 137 w 143"/>
                    <a:gd name="T97" fmla="*/ 14 h 269"/>
                    <a:gd name="T98" fmla="*/ 133 w 143"/>
                    <a:gd name="T99" fmla="*/ 2 h 269"/>
                    <a:gd name="T100" fmla="*/ 135 w 143"/>
                    <a:gd name="T101" fmla="*/ 0 h 269"/>
                    <a:gd name="T102" fmla="*/ 26 w 143"/>
                    <a:gd name="T103" fmla="*/ 29 h 269"/>
                    <a:gd name="T104" fmla="*/ 0 w 143"/>
                    <a:gd name="T105" fmla="*/ 36 h 269"/>
                    <a:gd name="T106" fmla="*/ 0 w 143"/>
                    <a:gd name="T107" fmla="*/ 40 h 269"/>
                    <a:gd name="T108" fmla="*/ 2 w 143"/>
                    <a:gd name="T109" fmla="*/ 44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" h="269">
                      <a:moveTo>
                        <a:pt x="2" y="44"/>
                      </a:moveTo>
                      <a:lnTo>
                        <a:pt x="2" y="51"/>
                      </a:lnTo>
                      <a:lnTo>
                        <a:pt x="7" y="59"/>
                      </a:lnTo>
                      <a:lnTo>
                        <a:pt x="7" y="76"/>
                      </a:lnTo>
                      <a:lnTo>
                        <a:pt x="9" y="83"/>
                      </a:lnTo>
                      <a:lnTo>
                        <a:pt x="17" y="89"/>
                      </a:lnTo>
                      <a:lnTo>
                        <a:pt x="18" y="96"/>
                      </a:lnTo>
                      <a:lnTo>
                        <a:pt x="18" y="102"/>
                      </a:lnTo>
                      <a:lnTo>
                        <a:pt x="20" y="109"/>
                      </a:lnTo>
                      <a:lnTo>
                        <a:pt x="20" y="117"/>
                      </a:lnTo>
                      <a:lnTo>
                        <a:pt x="18" y="121"/>
                      </a:lnTo>
                      <a:lnTo>
                        <a:pt x="18" y="134"/>
                      </a:lnTo>
                      <a:lnTo>
                        <a:pt x="22" y="147"/>
                      </a:lnTo>
                      <a:lnTo>
                        <a:pt x="28" y="155"/>
                      </a:lnTo>
                      <a:lnTo>
                        <a:pt x="32" y="168"/>
                      </a:lnTo>
                      <a:lnTo>
                        <a:pt x="30" y="181"/>
                      </a:lnTo>
                      <a:lnTo>
                        <a:pt x="33" y="188"/>
                      </a:lnTo>
                      <a:lnTo>
                        <a:pt x="35" y="179"/>
                      </a:lnTo>
                      <a:lnTo>
                        <a:pt x="47" y="188"/>
                      </a:lnTo>
                      <a:lnTo>
                        <a:pt x="62" y="258"/>
                      </a:lnTo>
                      <a:lnTo>
                        <a:pt x="62" y="264"/>
                      </a:lnTo>
                      <a:lnTo>
                        <a:pt x="65" y="269"/>
                      </a:lnTo>
                      <a:lnTo>
                        <a:pt x="126" y="258"/>
                      </a:lnTo>
                      <a:lnTo>
                        <a:pt x="120" y="250"/>
                      </a:lnTo>
                      <a:lnTo>
                        <a:pt x="116" y="243"/>
                      </a:lnTo>
                      <a:lnTo>
                        <a:pt x="116" y="235"/>
                      </a:lnTo>
                      <a:lnTo>
                        <a:pt x="120" y="228"/>
                      </a:lnTo>
                      <a:lnTo>
                        <a:pt x="114" y="207"/>
                      </a:lnTo>
                      <a:lnTo>
                        <a:pt x="114" y="194"/>
                      </a:lnTo>
                      <a:lnTo>
                        <a:pt x="109" y="170"/>
                      </a:lnTo>
                      <a:lnTo>
                        <a:pt x="112" y="164"/>
                      </a:lnTo>
                      <a:lnTo>
                        <a:pt x="111" y="153"/>
                      </a:lnTo>
                      <a:lnTo>
                        <a:pt x="114" y="145"/>
                      </a:lnTo>
                      <a:lnTo>
                        <a:pt x="116" y="139"/>
                      </a:lnTo>
                      <a:lnTo>
                        <a:pt x="116" y="132"/>
                      </a:lnTo>
                      <a:lnTo>
                        <a:pt x="120" y="124"/>
                      </a:lnTo>
                      <a:lnTo>
                        <a:pt x="118" y="117"/>
                      </a:lnTo>
                      <a:lnTo>
                        <a:pt x="120" y="106"/>
                      </a:lnTo>
                      <a:lnTo>
                        <a:pt x="116" y="91"/>
                      </a:lnTo>
                      <a:lnTo>
                        <a:pt x="116" y="85"/>
                      </a:lnTo>
                      <a:lnTo>
                        <a:pt x="122" y="77"/>
                      </a:lnTo>
                      <a:lnTo>
                        <a:pt x="126" y="77"/>
                      </a:lnTo>
                      <a:lnTo>
                        <a:pt x="137" y="64"/>
                      </a:lnTo>
                      <a:lnTo>
                        <a:pt x="143" y="53"/>
                      </a:lnTo>
                      <a:lnTo>
                        <a:pt x="143" y="47"/>
                      </a:lnTo>
                      <a:lnTo>
                        <a:pt x="141" y="40"/>
                      </a:lnTo>
                      <a:lnTo>
                        <a:pt x="135" y="34"/>
                      </a:lnTo>
                      <a:lnTo>
                        <a:pt x="133" y="27"/>
                      </a:lnTo>
                      <a:lnTo>
                        <a:pt x="137" y="14"/>
                      </a:lnTo>
                      <a:lnTo>
                        <a:pt x="133" y="2"/>
                      </a:lnTo>
                      <a:lnTo>
                        <a:pt x="135" y="0"/>
                      </a:lnTo>
                      <a:lnTo>
                        <a:pt x="26" y="29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2" y="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7A643820-156E-4CEF-A8D0-B2216A9DE61D}"/>
                    </a:ext>
                  </a:extLst>
                </p:cNvPr>
                <p:cNvGrpSpPr/>
                <p:nvPr/>
              </p:nvGrpSpPr>
              <p:grpSpPr>
                <a:xfrm>
                  <a:off x="4196096" y="2591674"/>
                  <a:ext cx="693618" cy="285157"/>
                  <a:chOff x="4196096" y="2591674"/>
                  <a:chExt cx="693618" cy="285157"/>
                </a:xfrm>
                <a:grpFill/>
              </p:grpSpPr>
              <p:sp>
                <p:nvSpPr>
                  <p:cNvPr id="173" name="Freeform 5">
                    <a:extLst>
                      <a:ext uri="{FF2B5EF4-FFF2-40B4-BE49-F238E27FC236}">
                        <a16:creationId xmlns:a16="http://schemas.microsoft.com/office/drawing/2014/main" id="{AF1D48E4-B1C2-432C-9016-E50D2B3A3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3645" y="2624811"/>
                    <a:ext cx="3843" cy="4360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4 w 4"/>
                      <a:gd name="T3" fmla="*/ 5 h 5"/>
                      <a:gd name="T4" fmla="*/ 4 w 4"/>
                      <a:gd name="T5" fmla="*/ 3 h 5"/>
                      <a:gd name="T6" fmla="*/ 0 w 4"/>
                      <a:gd name="T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120">
                    <a:extLst>
                      <a:ext uri="{FF2B5EF4-FFF2-40B4-BE49-F238E27FC236}">
                        <a16:creationId xmlns:a16="http://schemas.microsoft.com/office/drawing/2014/main" id="{E6626657-674A-4930-83F4-076A385039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6096" y="2591674"/>
                    <a:ext cx="693618" cy="285157"/>
                  </a:xfrm>
                  <a:custGeom>
                    <a:avLst/>
                    <a:gdLst>
                      <a:gd name="T0" fmla="*/ 216 w 722"/>
                      <a:gd name="T1" fmla="*/ 85 h 327"/>
                      <a:gd name="T2" fmla="*/ 197 w 722"/>
                      <a:gd name="T3" fmla="*/ 113 h 327"/>
                      <a:gd name="T4" fmla="*/ 173 w 722"/>
                      <a:gd name="T5" fmla="*/ 145 h 327"/>
                      <a:gd name="T6" fmla="*/ 145 w 722"/>
                      <a:gd name="T7" fmla="*/ 156 h 327"/>
                      <a:gd name="T8" fmla="*/ 120 w 722"/>
                      <a:gd name="T9" fmla="*/ 162 h 327"/>
                      <a:gd name="T10" fmla="*/ 105 w 722"/>
                      <a:gd name="T11" fmla="*/ 184 h 327"/>
                      <a:gd name="T12" fmla="*/ 62 w 722"/>
                      <a:gd name="T13" fmla="*/ 218 h 327"/>
                      <a:gd name="T14" fmla="*/ 22 w 722"/>
                      <a:gd name="T15" fmla="*/ 237 h 327"/>
                      <a:gd name="T16" fmla="*/ 0 w 722"/>
                      <a:gd name="T17" fmla="*/ 263 h 327"/>
                      <a:gd name="T18" fmla="*/ 133 w 722"/>
                      <a:gd name="T19" fmla="*/ 263 h 327"/>
                      <a:gd name="T20" fmla="*/ 173 w 722"/>
                      <a:gd name="T21" fmla="*/ 243 h 327"/>
                      <a:gd name="T22" fmla="*/ 291 w 722"/>
                      <a:gd name="T23" fmla="*/ 235 h 327"/>
                      <a:gd name="T24" fmla="*/ 308 w 722"/>
                      <a:gd name="T25" fmla="*/ 261 h 327"/>
                      <a:gd name="T26" fmla="*/ 522 w 722"/>
                      <a:gd name="T27" fmla="*/ 327 h 327"/>
                      <a:gd name="T28" fmla="*/ 568 w 722"/>
                      <a:gd name="T29" fmla="*/ 314 h 327"/>
                      <a:gd name="T30" fmla="*/ 569 w 722"/>
                      <a:gd name="T31" fmla="*/ 291 h 327"/>
                      <a:gd name="T32" fmla="*/ 581 w 722"/>
                      <a:gd name="T33" fmla="*/ 267 h 327"/>
                      <a:gd name="T34" fmla="*/ 605 w 722"/>
                      <a:gd name="T35" fmla="*/ 228 h 327"/>
                      <a:gd name="T36" fmla="*/ 611 w 722"/>
                      <a:gd name="T37" fmla="*/ 235 h 327"/>
                      <a:gd name="T38" fmla="*/ 632 w 722"/>
                      <a:gd name="T39" fmla="*/ 216 h 327"/>
                      <a:gd name="T40" fmla="*/ 662 w 722"/>
                      <a:gd name="T41" fmla="*/ 197 h 327"/>
                      <a:gd name="T42" fmla="*/ 677 w 722"/>
                      <a:gd name="T43" fmla="*/ 201 h 327"/>
                      <a:gd name="T44" fmla="*/ 688 w 722"/>
                      <a:gd name="T45" fmla="*/ 169 h 327"/>
                      <a:gd name="T46" fmla="*/ 679 w 722"/>
                      <a:gd name="T47" fmla="*/ 171 h 327"/>
                      <a:gd name="T48" fmla="*/ 669 w 722"/>
                      <a:gd name="T49" fmla="*/ 173 h 327"/>
                      <a:gd name="T50" fmla="*/ 635 w 722"/>
                      <a:gd name="T51" fmla="*/ 184 h 327"/>
                      <a:gd name="T52" fmla="*/ 632 w 722"/>
                      <a:gd name="T53" fmla="*/ 173 h 327"/>
                      <a:gd name="T54" fmla="*/ 663 w 722"/>
                      <a:gd name="T55" fmla="*/ 164 h 327"/>
                      <a:gd name="T56" fmla="*/ 665 w 722"/>
                      <a:gd name="T57" fmla="*/ 152 h 327"/>
                      <a:gd name="T58" fmla="*/ 616 w 722"/>
                      <a:gd name="T59" fmla="*/ 132 h 327"/>
                      <a:gd name="T60" fmla="*/ 643 w 722"/>
                      <a:gd name="T61" fmla="*/ 132 h 327"/>
                      <a:gd name="T62" fmla="*/ 650 w 722"/>
                      <a:gd name="T63" fmla="*/ 117 h 327"/>
                      <a:gd name="T64" fmla="*/ 667 w 722"/>
                      <a:gd name="T65" fmla="*/ 130 h 327"/>
                      <a:gd name="T66" fmla="*/ 694 w 722"/>
                      <a:gd name="T67" fmla="*/ 130 h 327"/>
                      <a:gd name="T68" fmla="*/ 716 w 722"/>
                      <a:gd name="T69" fmla="*/ 98 h 327"/>
                      <a:gd name="T70" fmla="*/ 714 w 722"/>
                      <a:gd name="T71" fmla="*/ 64 h 327"/>
                      <a:gd name="T72" fmla="*/ 695 w 722"/>
                      <a:gd name="T73" fmla="*/ 68 h 327"/>
                      <a:gd name="T74" fmla="*/ 688 w 722"/>
                      <a:gd name="T75" fmla="*/ 92 h 327"/>
                      <a:gd name="T76" fmla="*/ 690 w 722"/>
                      <a:gd name="T77" fmla="*/ 68 h 327"/>
                      <a:gd name="T78" fmla="*/ 669 w 722"/>
                      <a:gd name="T79" fmla="*/ 71 h 327"/>
                      <a:gd name="T80" fmla="*/ 635 w 722"/>
                      <a:gd name="T81" fmla="*/ 77 h 327"/>
                      <a:gd name="T82" fmla="*/ 622 w 722"/>
                      <a:gd name="T83" fmla="*/ 49 h 327"/>
                      <a:gd name="T84" fmla="*/ 626 w 722"/>
                      <a:gd name="T85" fmla="*/ 43 h 327"/>
                      <a:gd name="T86" fmla="*/ 639 w 722"/>
                      <a:gd name="T87" fmla="*/ 64 h 327"/>
                      <a:gd name="T88" fmla="*/ 662 w 722"/>
                      <a:gd name="T89" fmla="*/ 49 h 327"/>
                      <a:gd name="T90" fmla="*/ 679 w 722"/>
                      <a:gd name="T91" fmla="*/ 45 h 327"/>
                      <a:gd name="T92" fmla="*/ 673 w 722"/>
                      <a:gd name="T93" fmla="*/ 30 h 327"/>
                      <a:gd name="T94" fmla="*/ 684 w 722"/>
                      <a:gd name="T95" fmla="*/ 25 h 327"/>
                      <a:gd name="T96" fmla="*/ 690 w 722"/>
                      <a:gd name="T97" fmla="*/ 17 h 327"/>
                      <a:gd name="T98" fmla="*/ 675 w 722"/>
                      <a:gd name="T99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22" h="327">
                        <a:moveTo>
                          <a:pt x="498" y="38"/>
                        </a:moveTo>
                        <a:lnTo>
                          <a:pt x="310" y="71"/>
                        </a:lnTo>
                        <a:lnTo>
                          <a:pt x="242" y="83"/>
                        </a:lnTo>
                        <a:lnTo>
                          <a:pt x="216" y="85"/>
                        </a:lnTo>
                        <a:lnTo>
                          <a:pt x="201" y="85"/>
                        </a:lnTo>
                        <a:lnTo>
                          <a:pt x="199" y="94"/>
                        </a:lnTo>
                        <a:lnTo>
                          <a:pt x="199" y="102"/>
                        </a:lnTo>
                        <a:lnTo>
                          <a:pt x="197" y="113"/>
                        </a:lnTo>
                        <a:lnTo>
                          <a:pt x="190" y="117"/>
                        </a:lnTo>
                        <a:lnTo>
                          <a:pt x="184" y="122"/>
                        </a:lnTo>
                        <a:lnTo>
                          <a:pt x="178" y="137"/>
                        </a:lnTo>
                        <a:lnTo>
                          <a:pt x="173" y="145"/>
                        </a:lnTo>
                        <a:lnTo>
                          <a:pt x="167" y="139"/>
                        </a:lnTo>
                        <a:lnTo>
                          <a:pt x="154" y="145"/>
                        </a:lnTo>
                        <a:lnTo>
                          <a:pt x="147" y="150"/>
                        </a:lnTo>
                        <a:lnTo>
                          <a:pt x="145" y="156"/>
                        </a:lnTo>
                        <a:lnTo>
                          <a:pt x="137" y="164"/>
                        </a:lnTo>
                        <a:lnTo>
                          <a:pt x="133" y="164"/>
                        </a:lnTo>
                        <a:lnTo>
                          <a:pt x="126" y="158"/>
                        </a:lnTo>
                        <a:lnTo>
                          <a:pt x="120" y="162"/>
                        </a:lnTo>
                        <a:lnTo>
                          <a:pt x="116" y="165"/>
                        </a:lnTo>
                        <a:lnTo>
                          <a:pt x="116" y="171"/>
                        </a:lnTo>
                        <a:lnTo>
                          <a:pt x="109" y="169"/>
                        </a:lnTo>
                        <a:lnTo>
                          <a:pt x="105" y="184"/>
                        </a:lnTo>
                        <a:lnTo>
                          <a:pt x="101" y="190"/>
                        </a:lnTo>
                        <a:lnTo>
                          <a:pt x="96" y="190"/>
                        </a:lnTo>
                        <a:lnTo>
                          <a:pt x="83" y="199"/>
                        </a:lnTo>
                        <a:lnTo>
                          <a:pt x="62" y="218"/>
                        </a:lnTo>
                        <a:lnTo>
                          <a:pt x="56" y="222"/>
                        </a:lnTo>
                        <a:lnTo>
                          <a:pt x="43" y="222"/>
                        </a:lnTo>
                        <a:lnTo>
                          <a:pt x="28" y="229"/>
                        </a:lnTo>
                        <a:lnTo>
                          <a:pt x="22" y="237"/>
                        </a:lnTo>
                        <a:lnTo>
                          <a:pt x="21" y="244"/>
                        </a:lnTo>
                        <a:lnTo>
                          <a:pt x="19" y="254"/>
                        </a:lnTo>
                        <a:lnTo>
                          <a:pt x="13" y="259"/>
                        </a:lnTo>
                        <a:lnTo>
                          <a:pt x="0" y="263"/>
                        </a:lnTo>
                        <a:lnTo>
                          <a:pt x="0" y="291"/>
                        </a:lnTo>
                        <a:lnTo>
                          <a:pt x="105" y="275"/>
                        </a:lnTo>
                        <a:lnTo>
                          <a:pt x="128" y="263"/>
                        </a:lnTo>
                        <a:lnTo>
                          <a:pt x="133" y="263"/>
                        </a:lnTo>
                        <a:lnTo>
                          <a:pt x="145" y="254"/>
                        </a:lnTo>
                        <a:lnTo>
                          <a:pt x="160" y="248"/>
                        </a:lnTo>
                        <a:lnTo>
                          <a:pt x="165" y="244"/>
                        </a:lnTo>
                        <a:lnTo>
                          <a:pt x="173" y="243"/>
                        </a:lnTo>
                        <a:lnTo>
                          <a:pt x="250" y="233"/>
                        </a:lnTo>
                        <a:lnTo>
                          <a:pt x="278" y="231"/>
                        </a:lnTo>
                        <a:lnTo>
                          <a:pt x="286" y="239"/>
                        </a:lnTo>
                        <a:lnTo>
                          <a:pt x="291" y="235"/>
                        </a:lnTo>
                        <a:lnTo>
                          <a:pt x="303" y="246"/>
                        </a:lnTo>
                        <a:lnTo>
                          <a:pt x="306" y="254"/>
                        </a:lnTo>
                        <a:lnTo>
                          <a:pt x="306" y="259"/>
                        </a:lnTo>
                        <a:lnTo>
                          <a:pt x="308" y="261"/>
                        </a:lnTo>
                        <a:lnTo>
                          <a:pt x="404" y="246"/>
                        </a:lnTo>
                        <a:lnTo>
                          <a:pt x="515" y="325"/>
                        </a:lnTo>
                        <a:lnTo>
                          <a:pt x="519" y="327"/>
                        </a:lnTo>
                        <a:lnTo>
                          <a:pt x="522" y="327"/>
                        </a:lnTo>
                        <a:lnTo>
                          <a:pt x="536" y="322"/>
                        </a:lnTo>
                        <a:lnTo>
                          <a:pt x="549" y="318"/>
                        </a:lnTo>
                        <a:lnTo>
                          <a:pt x="560" y="318"/>
                        </a:lnTo>
                        <a:lnTo>
                          <a:pt x="568" y="314"/>
                        </a:lnTo>
                        <a:lnTo>
                          <a:pt x="569" y="299"/>
                        </a:lnTo>
                        <a:lnTo>
                          <a:pt x="564" y="286"/>
                        </a:lnTo>
                        <a:lnTo>
                          <a:pt x="566" y="286"/>
                        </a:lnTo>
                        <a:lnTo>
                          <a:pt x="569" y="291"/>
                        </a:lnTo>
                        <a:lnTo>
                          <a:pt x="573" y="308"/>
                        </a:lnTo>
                        <a:lnTo>
                          <a:pt x="573" y="288"/>
                        </a:lnTo>
                        <a:lnTo>
                          <a:pt x="575" y="280"/>
                        </a:lnTo>
                        <a:lnTo>
                          <a:pt x="581" y="267"/>
                        </a:lnTo>
                        <a:lnTo>
                          <a:pt x="590" y="254"/>
                        </a:lnTo>
                        <a:lnTo>
                          <a:pt x="605" y="241"/>
                        </a:lnTo>
                        <a:lnTo>
                          <a:pt x="601" y="233"/>
                        </a:lnTo>
                        <a:lnTo>
                          <a:pt x="605" y="228"/>
                        </a:lnTo>
                        <a:lnTo>
                          <a:pt x="601" y="222"/>
                        </a:lnTo>
                        <a:lnTo>
                          <a:pt x="609" y="226"/>
                        </a:lnTo>
                        <a:lnTo>
                          <a:pt x="603" y="231"/>
                        </a:lnTo>
                        <a:lnTo>
                          <a:pt x="611" y="235"/>
                        </a:lnTo>
                        <a:lnTo>
                          <a:pt x="613" y="233"/>
                        </a:lnTo>
                        <a:lnTo>
                          <a:pt x="618" y="226"/>
                        </a:lnTo>
                        <a:lnTo>
                          <a:pt x="624" y="212"/>
                        </a:lnTo>
                        <a:lnTo>
                          <a:pt x="632" y="216"/>
                        </a:lnTo>
                        <a:lnTo>
                          <a:pt x="648" y="207"/>
                        </a:lnTo>
                        <a:lnTo>
                          <a:pt x="654" y="207"/>
                        </a:lnTo>
                        <a:lnTo>
                          <a:pt x="656" y="203"/>
                        </a:lnTo>
                        <a:lnTo>
                          <a:pt x="662" y="197"/>
                        </a:lnTo>
                        <a:lnTo>
                          <a:pt x="663" y="205"/>
                        </a:lnTo>
                        <a:lnTo>
                          <a:pt x="667" y="197"/>
                        </a:lnTo>
                        <a:lnTo>
                          <a:pt x="675" y="201"/>
                        </a:lnTo>
                        <a:lnTo>
                          <a:pt x="677" y="201"/>
                        </a:lnTo>
                        <a:lnTo>
                          <a:pt x="682" y="188"/>
                        </a:lnTo>
                        <a:lnTo>
                          <a:pt x="688" y="181"/>
                        </a:lnTo>
                        <a:lnTo>
                          <a:pt x="692" y="175"/>
                        </a:lnTo>
                        <a:lnTo>
                          <a:pt x="688" y="169"/>
                        </a:lnTo>
                        <a:lnTo>
                          <a:pt x="686" y="169"/>
                        </a:lnTo>
                        <a:lnTo>
                          <a:pt x="682" y="177"/>
                        </a:lnTo>
                        <a:lnTo>
                          <a:pt x="677" y="179"/>
                        </a:lnTo>
                        <a:lnTo>
                          <a:pt x="679" y="171"/>
                        </a:lnTo>
                        <a:lnTo>
                          <a:pt x="675" y="165"/>
                        </a:lnTo>
                        <a:lnTo>
                          <a:pt x="673" y="171"/>
                        </a:lnTo>
                        <a:lnTo>
                          <a:pt x="673" y="173"/>
                        </a:lnTo>
                        <a:lnTo>
                          <a:pt x="669" y="173"/>
                        </a:lnTo>
                        <a:lnTo>
                          <a:pt x="671" y="181"/>
                        </a:lnTo>
                        <a:lnTo>
                          <a:pt x="663" y="177"/>
                        </a:lnTo>
                        <a:lnTo>
                          <a:pt x="650" y="186"/>
                        </a:lnTo>
                        <a:lnTo>
                          <a:pt x="635" y="184"/>
                        </a:lnTo>
                        <a:lnTo>
                          <a:pt x="624" y="173"/>
                        </a:lnTo>
                        <a:lnTo>
                          <a:pt x="618" y="167"/>
                        </a:lnTo>
                        <a:lnTo>
                          <a:pt x="626" y="171"/>
                        </a:lnTo>
                        <a:lnTo>
                          <a:pt x="632" y="173"/>
                        </a:lnTo>
                        <a:lnTo>
                          <a:pt x="641" y="179"/>
                        </a:lnTo>
                        <a:lnTo>
                          <a:pt x="648" y="181"/>
                        </a:lnTo>
                        <a:lnTo>
                          <a:pt x="652" y="177"/>
                        </a:lnTo>
                        <a:lnTo>
                          <a:pt x="663" y="164"/>
                        </a:lnTo>
                        <a:lnTo>
                          <a:pt x="663" y="156"/>
                        </a:lnTo>
                        <a:lnTo>
                          <a:pt x="656" y="158"/>
                        </a:lnTo>
                        <a:lnTo>
                          <a:pt x="658" y="152"/>
                        </a:lnTo>
                        <a:lnTo>
                          <a:pt x="665" y="152"/>
                        </a:lnTo>
                        <a:lnTo>
                          <a:pt x="669" y="145"/>
                        </a:lnTo>
                        <a:lnTo>
                          <a:pt x="654" y="139"/>
                        </a:lnTo>
                        <a:lnTo>
                          <a:pt x="647" y="139"/>
                        </a:lnTo>
                        <a:lnTo>
                          <a:pt x="616" y="132"/>
                        </a:lnTo>
                        <a:lnTo>
                          <a:pt x="615" y="128"/>
                        </a:lnTo>
                        <a:lnTo>
                          <a:pt x="615" y="128"/>
                        </a:lnTo>
                        <a:lnTo>
                          <a:pt x="630" y="132"/>
                        </a:lnTo>
                        <a:lnTo>
                          <a:pt x="643" y="132"/>
                        </a:lnTo>
                        <a:lnTo>
                          <a:pt x="650" y="130"/>
                        </a:lnTo>
                        <a:lnTo>
                          <a:pt x="654" y="130"/>
                        </a:lnTo>
                        <a:lnTo>
                          <a:pt x="652" y="124"/>
                        </a:lnTo>
                        <a:lnTo>
                          <a:pt x="650" y="117"/>
                        </a:lnTo>
                        <a:lnTo>
                          <a:pt x="658" y="117"/>
                        </a:lnTo>
                        <a:lnTo>
                          <a:pt x="654" y="120"/>
                        </a:lnTo>
                        <a:lnTo>
                          <a:pt x="660" y="128"/>
                        </a:lnTo>
                        <a:lnTo>
                          <a:pt x="667" y="130"/>
                        </a:lnTo>
                        <a:lnTo>
                          <a:pt x="669" y="122"/>
                        </a:lnTo>
                        <a:lnTo>
                          <a:pt x="673" y="128"/>
                        </a:lnTo>
                        <a:lnTo>
                          <a:pt x="679" y="130"/>
                        </a:lnTo>
                        <a:lnTo>
                          <a:pt x="694" y="130"/>
                        </a:lnTo>
                        <a:lnTo>
                          <a:pt x="699" y="124"/>
                        </a:lnTo>
                        <a:lnTo>
                          <a:pt x="709" y="103"/>
                        </a:lnTo>
                        <a:lnTo>
                          <a:pt x="709" y="96"/>
                        </a:lnTo>
                        <a:lnTo>
                          <a:pt x="716" y="98"/>
                        </a:lnTo>
                        <a:lnTo>
                          <a:pt x="722" y="92"/>
                        </a:lnTo>
                        <a:lnTo>
                          <a:pt x="720" y="85"/>
                        </a:lnTo>
                        <a:lnTo>
                          <a:pt x="718" y="71"/>
                        </a:lnTo>
                        <a:lnTo>
                          <a:pt x="714" y="64"/>
                        </a:lnTo>
                        <a:lnTo>
                          <a:pt x="707" y="58"/>
                        </a:lnTo>
                        <a:lnTo>
                          <a:pt x="707" y="62"/>
                        </a:lnTo>
                        <a:lnTo>
                          <a:pt x="707" y="68"/>
                        </a:lnTo>
                        <a:lnTo>
                          <a:pt x="695" y="68"/>
                        </a:lnTo>
                        <a:lnTo>
                          <a:pt x="695" y="75"/>
                        </a:lnTo>
                        <a:lnTo>
                          <a:pt x="697" y="88"/>
                        </a:lnTo>
                        <a:lnTo>
                          <a:pt x="692" y="96"/>
                        </a:lnTo>
                        <a:lnTo>
                          <a:pt x="688" y="92"/>
                        </a:lnTo>
                        <a:lnTo>
                          <a:pt x="694" y="85"/>
                        </a:lnTo>
                        <a:lnTo>
                          <a:pt x="686" y="83"/>
                        </a:lnTo>
                        <a:lnTo>
                          <a:pt x="690" y="75"/>
                        </a:lnTo>
                        <a:lnTo>
                          <a:pt x="690" y="68"/>
                        </a:lnTo>
                        <a:lnTo>
                          <a:pt x="688" y="62"/>
                        </a:lnTo>
                        <a:lnTo>
                          <a:pt x="682" y="60"/>
                        </a:lnTo>
                        <a:lnTo>
                          <a:pt x="671" y="64"/>
                        </a:lnTo>
                        <a:lnTo>
                          <a:pt x="669" y="71"/>
                        </a:lnTo>
                        <a:lnTo>
                          <a:pt x="656" y="68"/>
                        </a:lnTo>
                        <a:lnTo>
                          <a:pt x="648" y="73"/>
                        </a:lnTo>
                        <a:lnTo>
                          <a:pt x="641" y="75"/>
                        </a:lnTo>
                        <a:lnTo>
                          <a:pt x="635" y="77"/>
                        </a:lnTo>
                        <a:lnTo>
                          <a:pt x="633" y="70"/>
                        </a:lnTo>
                        <a:lnTo>
                          <a:pt x="628" y="62"/>
                        </a:lnTo>
                        <a:lnTo>
                          <a:pt x="624" y="56"/>
                        </a:lnTo>
                        <a:lnTo>
                          <a:pt x="622" y="49"/>
                        </a:lnTo>
                        <a:lnTo>
                          <a:pt x="626" y="43"/>
                        </a:lnTo>
                        <a:lnTo>
                          <a:pt x="622" y="38"/>
                        </a:lnTo>
                        <a:lnTo>
                          <a:pt x="626" y="41"/>
                        </a:lnTo>
                        <a:lnTo>
                          <a:pt x="626" y="43"/>
                        </a:lnTo>
                        <a:lnTo>
                          <a:pt x="626" y="45"/>
                        </a:lnTo>
                        <a:lnTo>
                          <a:pt x="626" y="51"/>
                        </a:lnTo>
                        <a:lnTo>
                          <a:pt x="632" y="64"/>
                        </a:lnTo>
                        <a:lnTo>
                          <a:pt x="639" y="64"/>
                        </a:lnTo>
                        <a:lnTo>
                          <a:pt x="647" y="68"/>
                        </a:lnTo>
                        <a:lnTo>
                          <a:pt x="662" y="55"/>
                        </a:lnTo>
                        <a:lnTo>
                          <a:pt x="654" y="49"/>
                        </a:lnTo>
                        <a:lnTo>
                          <a:pt x="662" y="49"/>
                        </a:lnTo>
                        <a:lnTo>
                          <a:pt x="671" y="51"/>
                        </a:lnTo>
                        <a:lnTo>
                          <a:pt x="665" y="45"/>
                        </a:lnTo>
                        <a:lnTo>
                          <a:pt x="673" y="47"/>
                        </a:lnTo>
                        <a:lnTo>
                          <a:pt x="679" y="45"/>
                        </a:lnTo>
                        <a:lnTo>
                          <a:pt x="679" y="40"/>
                        </a:lnTo>
                        <a:lnTo>
                          <a:pt x="673" y="34"/>
                        </a:lnTo>
                        <a:lnTo>
                          <a:pt x="665" y="30"/>
                        </a:lnTo>
                        <a:lnTo>
                          <a:pt x="673" y="30"/>
                        </a:lnTo>
                        <a:lnTo>
                          <a:pt x="686" y="38"/>
                        </a:lnTo>
                        <a:lnTo>
                          <a:pt x="695" y="38"/>
                        </a:lnTo>
                        <a:lnTo>
                          <a:pt x="688" y="32"/>
                        </a:lnTo>
                        <a:lnTo>
                          <a:pt x="684" y="25"/>
                        </a:lnTo>
                        <a:lnTo>
                          <a:pt x="697" y="36"/>
                        </a:lnTo>
                        <a:lnTo>
                          <a:pt x="703" y="45"/>
                        </a:lnTo>
                        <a:lnTo>
                          <a:pt x="703" y="38"/>
                        </a:lnTo>
                        <a:lnTo>
                          <a:pt x="690" y="17"/>
                        </a:lnTo>
                        <a:lnTo>
                          <a:pt x="690" y="15"/>
                        </a:lnTo>
                        <a:lnTo>
                          <a:pt x="682" y="13"/>
                        </a:lnTo>
                        <a:lnTo>
                          <a:pt x="677" y="6"/>
                        </a:lnTo>
                        <a:lnTo>
                          <a:pt x="675" y="0"/>
                        </a:lnTo>
                        <a:lnTo>
                          <a:pt x="592" y="19"/>
                        </a:lnTo>
                        <a:lnTo>
                          <a:pt x="498" y="3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436ED98C-AF24-458D-8E95-D3FA3E64C7B4}"/>
                    </a:ext>
                  </a:extLst>
                </p:cNvPr>
                <p:cNvGrpSpPr/>
                <p:nvPr/>
              </p:nvGrpSpPr>
              <p:grpSpPr>
                <a:xfrm>
                  <a:off x="4508320" y="2295180"/>
                  <a:ext cx="369866" cy="163944"/>
                  <a:chOff x="4508320" y="2295180"/>
                  <a:chExt cx="369866" cy="163944"/>
                </a:xfrm>
                <a:grpFill/>
              </p:grpSpPr>
              <p:sp>
                <p:nvSpPr>
                  <p:cNvPr id="166" name="Freeform 127">
                    <a:extLst>
                      <a:ext uri="{FF2B5EF4-FFF2-40B4-BE49-F238E27FC236}">
                        <a16:creationId xmlns:a16="http://schemas.microsoft.com/office/drawing/2014/main" id="{109A7E0D-35CE-4BB2-A227-DEC6CB6FB9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8320" y="2295180"/>
                    <a:ext cx="369866" cy="163944"/>
                  </a:xfrm>
                  <a:custGeom>
                    <a:avLst/>
                    <a:gdLst>
                      <a:gd name="T0" fmla="*/ 295 w 385"/>
                      <a:gd name="T1" fmla="*/ 0 h 188"/>
                      <a:gd name="T2" fmla="*/ 10 w 385"/>
                      <a:gd name="T3" fmla="*/ 116 h 188"/>
                      <a:gd name="T4" fmla="*/ 25 w 385"/>
                      <a:gd name="T5" fmla="*/ 96 h 188"/>
                      <a:gd name="T6" fmla="*/ 40 w 385"/>
                      <a:gd name="T7" fmla="*/ 79 h 188"/>
                      <a:gd name="T8" fmla="*/ 57 w 385"/>
                      <a:gd name="T9" fmla="*/ 60 h 188"/>
                      <a:gd name="T10" fmla="*/ 73 w 385"/>
                      <a:gd name="T11" fmla="*/ 67 h 188"/>
                      <a:gd name="T12" fmla="*/ 90 w 385"/>
                      <a:gd name="T13" fmla="*/ 52 h 188"/>
                      <a:gd name="T14" fmla="*/ 107 w 385"/>
                      <a:gd name="T15" fmla="*/ 43 h 188"/>
                      <a:gd name="T16" fmla="*/ 135 w 385"/>
                      <a:gd name="T17" fmla="*/ 49 h 188"/>
                      <a:gd name="T18" fmla="*/ 139 w 385"/>
                      <a:gd name="T19" fmla="*/ 58 h 188"/>
                      <a:gd name="T20" fmla="*/ 149 w 385"/>
                      <a:gd name="T21" fmla="*/ 75 h 188"/>
                      <a:gd name="T22" fmla="*/ 173 w 385"/>
                      <a:gd name="T23" fmla="*/ 86 h 188"/>
                      <a:gd name="T24" fmla="*/ 188 w 385"/>
                      <a:gd name="T25" fmla="*/ 98 h 188"/>
                      <a:gd name="T26" fmla="*/ 207 w 385"/>
                      <a:gd name="T27" fmla="*/ 105 h 188"/>
                      <a:gd name="T28" fmla="*/ 222 w 385"/>
                      <a:gd name="T29" fmla="*/ 113 h 188"/>
                      <a:gd name="T30" fmla="*/ 214 w 385"/>
                      <a:gd name="T31" fmla="*/ 133 h 188"/>
                      <a:gd name="T32" fmla="*/ 207 w 385"/>
                      <a:gd name="T33" fmla="*/ 148 h 188"/>
                      <a:gd name="T34" fmla="*/ 213 w 385"/>
                      <a:gd name="T35" fmla="*/ 169 h 188"/>
                      <a:gd name="T36" fmla="*/ 226 w 385"/>
                      <a:gd name="T37" fmla="*/ 154 h 188"/>
                      <a:gd name="T38" fmla="*/ 243 w 385"/>
                      <a:gd name="T39" fmla="*/ 173 h 188"/>
                      <a:gd name="T40" fmla="*/ 246 w 385"/>
                      <a:gd name="T41" fmla="*/ 169 h 188"/>
                      <a:gd name="T42" fmla="*/ 267 w 385"/>
                      <a:gd name="T43" fmla="*/ 173 h 188"/>
                      <a:gd name="T44" fmla="*/ 282 w 385"/>
                      <a:gd name="T45" fmla="*/ 178 h 188"/>
                      <a:gd name="T46" fmla="*/ 282 w 385"/>
                      <a:gd name="T47" fmla="*/ 165 h 188"/>
                      <a:gd name="T48" fmla="*/ 258 w 385"/>
                      <a:gd name="T49" fmla="*/ 150 h 188"/>
                      <a:gd name="T50" fmla="*/ 248 w 385"/>
                      <a:gd name="T51" fmla="*/ 126 h 188"/>
                      <a:gd name="T52" fmla="*/ 265 w 385"/>
                      <a:gd name="T53" fmla="*/ 152 h 188"/>
                      <a:gd name="T54" fmla="*/ 278 w 385"/>
                      <a:gd name="T55" fmla="*/ 152 h 188"/>
                      <a:gd name="T56" fmla="*/ 258 w 385"/>
                      <a:gd name="T57" fmla="*/ 116 h 188"/>
                      <a:gd name="T58" fmla="*/ 258 w 385"/>
                      <a:gd name="T59" fmla="*/ 90 h 188"/>
                      <a:gd name="T60" fmla="*/ 261 w 385"/>
                      <a:gd name="T61" fmla="*/ 86 h 188"/>
                      <a:gd name="T62" fmla="*/ 258 w 385"/>
                      <a:gd name="T63" fmla="*/ 75 h 188"/>
                      <a:gd name="T64" fmla="*/ 252 w 385"/>
                      <a:gd name="T65" fmla="*/ 64 h 188"/>
                      <a:gd name="T66" fmla="*/ 258 w 385"/>
                      <a:gd name="T67" fmla="*/ 60 h 188"/>
                      <a:gd name="T68" fmla="*/ 260 w 385"/>
                      <a:gd name="T69" fmla="*/ 43 h 188"/>
                      <a:gd name="T70" fmla="*/ 267 w 385"/>
                      <a:gd name="T71" fmla="*/ 36 h 188"/>
                      <a:gd name="T72" fmla="*/ 280 w 385"/>
                      <a:gd name="T73" fmla="*/ 34 h 188"/>
                      <a:gd name="T74" fmla="*/ 282 w 385"/>
                      <a:gd name="T75" fmla="*/ 20 h 188"/>
                      <a:gd name="T76" fmla="*/ 291 w 385"/>
                      <a:gd name="T77" fmla="*/ 20 h 188"/>
                      <a:gd name="T78" fmla="*/ 293 w 385"/>
                      <a:gd name="T79" fmla="*/ 37 h 188"/>
                      <a:gd name="T80" fmla="*/ 275 w 385"/>
                      <a:gd name="T81" fmla="*/ 49 h 188"/>
                      <a:gd name="T82" fmla="*/ 278 w 385"/>
                      <a:gd name="T83" fmla="*/ 71 h 188"/>
                      <a:gd name="T84" fmla="*/ 282 w 385"/>
                      <a:gd name="T85" fmla="*/ 81 h 188"/>
                      <a:gd name="T86" fmla="*/ 269 w 385"/>
                      <a:gd name="T87" fmla="*/ 101 h 188"/>
                      <a:gd name="T88" fmla="*/ 278 w 385"/>
                      <a:gd name="T89" fmla="*/ 88 h 188"/>
                      <a:gd name="T90" fmla="*/ 286 w 385"/>
                      <a:gd name="T91" fmla="*/ 101 h 188"/>
                      <a:gd name="T92" fmla="*/ 276 w 385"/>
                      <a:gd name="T93" fmla="*/ 105 h 188"/>
                      <a:gd name="T94" fmla="*/ 278 w 385"/>
                      <a:gd name="T95" fmla="*/ 113 h 188"/>
                      <a:gd name="T96" fmla="*/ 291 w 385"/>
                      <a:gd name="T97" fmla="*/ 120 h 188"/>
                      <a:gd name="T98" fmla="*/ 303 w 385"/>
                      <a:gd name="T99" fmla="*/ 126 h 188"/>
                      <a:gd name="T100" fmla="*/ 291 w 385"/>
                      <a:gd name="T101" fmla="*/ 128 h 188"/>
                      <a:gd name="T102" fmla="*/ 293 w 385"/>
                      <a:gd name="T103" fmla="*/ 156 h 188"/>
                      <a:gd name="T104" fmla="*/ 305 w 385"/>
                      <a:gd name="T105" fmla="*/ 158 h 188"/>
                      <a:gd name="T106" fmla="*/ 312 w 385"/>
                      <a:gd name="T107" fmla="*/ 146 h 188"/>
                      <a:gd name="T108" fmla="*/ 322 w 385"/>
                      <a:gd name="T109" fmla="*/ 143 h 188"/>
                      <a:gd name="T110" fmla="*/ 320 w 385"/>
                      <a:gd name="T111" fmla="*/ 165 h 188"/>
                      <a:gd name="T112" fmla="*/ 331 w 385"/>
                      <a:gd name="T113" fmla="*/ 173 h 188"/>
                      <a:gd name="T114" fmla="*/ 329 w 385"/>
                      <a:gd name="T115" fmla="*/ 184 h 188"/>
                      <a:gd name="T116" fmla="*/ 350 w 385"/>
                      <a:gd name="T117" fmla="*/ 184 h 188"/>
                      <a:gd name="T118" fmla="*/ 370 w 385"/>
                      <a:gd name="T119" fmla="*/ 165 h 188"/>
                      <a:gd name="T120" fmla="*/ 382 w 385"/>
                      <a:gd name="T121" fmla="*/ 146 h 188"/>
                      <a:gd name="T122" fmla="*/ 382 w 385"/>
                      <a:gd name="T123" fmla="*/ 124 h 188"/>
                      <a:gd name="T124" fmla="*/ 329 w 385"/>
                      <a:gd name="T125" fmla="*/ 126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85" h="188">
                        <a:moveTo>
                          <a:pt x="329" y="126"/>
                        </a:moveTo>
                        <a:lnTo>
                          <a:pt x="318" y="79"/>
                        </a:lnTo>
                        <a:lnTo>
                          <a:pt x="295" y="0"/>
                        </a:lnTo>
                        <a:lnTo>
                          <a:pt x="139" y="34"/>
                        </a:lnTo>
                        <a:lnTo>
                          <a:pt x="0" y="60"/>
                        </a:lnTo>
                        <a:lnTo>
                          <a:pt x="10" y="116"/>
                        </a:lnTo>
                        <a:lnTo>
                          <a:pt x="15" y="109"/>
                        </a:lnTo>
                        <a:lnTo>
                          <a:pt x="21" y="103"/>
                        </a:lnTo>
                        <a:lnTo>
                          <a:pt x="25" y="96"/>
                        </a:lnTo>
                        <a:lnTo>
                          <a:pt x="32" y="88"/>
                        </a:lnTo>
                        <a:lnTo>
                          <a:pt x="34" y="83"/>
                        </a:lnTo>
                        <a:lnTo>
                          <a:pt x="40" y="79"/>
                        </a:lnTo>
                        <a:lnTo>
                          <a:pt x="47" y="81"/>
                        </a:lnTo>
                        <a:lnTo>
                          <a:pt x="57" y="67"/>
                        </a:lnTo>
                        <a:lnTo>
                          <a:pt x="57" y="60"/>
                        </a:lnTo>
                        <a:lnTo>
                          <a:pt x="58" y="60"/>
                        </a:lnTo>
                        <a:lnTo>
                          <a:pt x="66" y="66"/>
                        </a:lnTo>
                        <a:lnTo>
                          <a:pt x="73" y="67"/>
                        </a:lnTo>
                        <a:lnTo>
                          <a:pt x="83" y="66"/>
                        </a:lnTo>
                        <a:lnTo>
                          <a:pt x="85" y="60"/>
                        </a:lnTo>
                        <a:lnTo>
                          <a:pt x="90" y="52"/>
                        </a:lnTo>
                        <a:lnTo>
                          <a:pt x="98" y="52"/>
                        </a:lnTo>
                        <a:lnTo>
                          <a:pt x="102" y="45"/>
                        </a:lnTo>
                        <a:lnTo>
                          <a:pt x="107" y="43"/>
                        </a:lnTo>
                        <a:lnTo>
                          <a:pt x="115" y="45"/>
                        </a:lnTo>
                        <a:lnTo>
                          <a:pt x="120" y="51"/>
                        </a:lnTo>
                        <a:lnTo>
                          <a:pt x="135" y="49"/>
                        </a:lnTo>
                        <a:lnTo>
                          <a:pt x="135" y="49"/>
                        </a:lnTo>
                        <a:lnTo>
                          <a:pt x="134" y="56"/>
                        </a:lnTo>
                        <a:lnTo>
                          <a:pt x="139" y="58"/>
                        </a:lnTo>
                        <a:lnTo>
                          <a:pt x="141" y="66"/>
                        </a:lnTo>
                        <a:lnTo>
                          <a:pt x="147" y="71"/>
                        </a:lnTo>
                        <a:lnTo>
                          <a:pt x="149" y="75"/>
                        </a:lnTo>
                        <a:lnTo>
                          <a:pt x="162" y="75"/>
                        </a:lnTo>
                        <a:lnTo>
                          <a:pt x="169" y="79"/>
                        </a:lnTo>
                        <a:lnTo>
                          <a:pt x="173" y="86"/>
                        </a:lnTo>
                        <a:lnTo>
                          <a:pt x="171" y="92"/>
                        </a:lnTo>
                        <a:lnTo>
                          <a:pt x="179" y="98"/>
                        </a:lnTo>
                        <a:lnTo>
                          <a:pt x="188" y="98"/>
                        </a:lnTo>
                        <a:lnTo>
                          <a:pt x="196" y="99"/>
                        </a:lnTo>
                        <a:lnTo>
                          <a:pt x="199" y="103"/>
                        </a:lnTo>
                        <a:lnTo>
                          <a:pt x="207" y="105"/>
                        </a:lnTo>
                        <a:lnTo>
                          <a:pt x="214" y="101"/>
                        </a:lnTo>
                        <a:lnTo>
                          <a:pt x="222" y="107"/>
                        </a:lnTo>
                        <a:lnTo>
                          <a:pt x="222" y="113"/>
                        </a:lnTo>
                        <a:lnTo>
                          <a:pt x="218" y="118"/>
                        </a:lnTo>
                        <a:lnTo>
                          <a:pt x="220" y="126"/>
                        </a:lnTo>
                        <a:lnTo>
                          <a:pt x="214" y="133"/>
                        </a:lnTo>
                        <a:lnTo>
                          <a:pt x="213" y="141"/>
                        </a:lnTo>
                        <a:lnTo>
                          <a:pt x="209" y="146"/>
                        </a:lnTo>
                        <a:lnTo>
                          <a:pt x="207" y="148"/>
                        </a:lnTo>
                        <a:lnTo>
                          <a:pt x="205" y="154"/>
                        </a:lnTo>
                        <a:lnTo>
                          <a:pt x="207" y="161"/>
                        </a:lnTo>
                        <a:lnTo>
                          <a:pt x="213" y="169"/>
                        </a:lnTo>
                        <a:lnTo>
                          <a:pt x="218" y="161"/>
                        </a:lnTo>
                        <a:lnTo>
                          <a:pt x="218" y="156"/>
                        </a:lnTo>
                        <a:lnTo>
                          <a:pt x="226" y="154"/>
                        </a:lnTo>
                        <a:lnTo>
                          <a:pt x="229" y="161"/>
                        </a:lnTo>
                        <a:lnTo>
                          <a:pt x="235" y="167"/>
                        </a:lnTo>
                        <a:lnTo>
                          <a:pt x="243" y="173"/>
                        </a:lnTo>
                        <a:lnTo>
                          <a:pt x="243" y="165"/>
                        </a:lnTo>
                        <a:lnTo>
                          <a:pt x="243" y="161"/>
                        </a:lnTo>
                        <a:lnTo>
                          <a:pt x="246" y="169"/>
                        </a:lnTo>
                        <a:lnTo>
                          <a:pt x="252" y="175"/>
                        </a:lnTo>
                        <a:lnTo>
                          <a:pt x="260" y="173"/>
                        </a:lnTo>
                        <a:lnTo>
                          <a:pt x="267" y="173"/>
                        </a:lnTo>
                        <a:lnTo>
                          <a:pt x="273" y="180"/>
                        </a:lnTo>
                        <a:lnTo>
                          <a:pt x="275" y="178"/>
                        </a:lnTo>
                        <a:lnTo>
                          <a:pt x="282" y="178"/>
                        </a:lnTo>
                        <a:lnTo>
                          <a:pt x="288" y="184"/>
                        </a:lnTo>
                        <a:lnTo>
                          <a:pt x="290" y="178"/>
                        </a:lnTo>
                        <a:lnTo>
                          <a:pt x="282" y="165"/>
                        </a:lnTo>
                        <a:lnTo>
                          <a:pt x="275" y="161"/>
                        </a:lnTo>
                        <a:lnTo>
                          <a:pt x="267" y="156"/>
                        </a:lnTo>
                        <a:lnTo>
                          <a:pt x="258" y="150"/>
                        </a:lnTo>
                        <a:lnTo>
                          <a:pt x="254" y="145"/>
                        </a:lnTo>
                        <a:lnTo>
                          <a:pt x="248" y="131"/>
                        </a:lnTo>
                        <a:lnTo>
                          <a:pt x="248" y="126"/>
                        </a:lnTo>
                        <a:lnTo>
                          <a:pt x="250" y="133"/>
                        </a:lnTo>
                        <a:lnTo>
                          <a:pt x="258" y="146"/>
                        </a:lnTo>
                        <a:lnTo>
                          <a:pt x="265" y="152"/>
                        </a:lnTo>
                        <a:lnTo>
                          <a:pt x="271" y="154"/>
                        </a:lnTo>
                        <a:lnTo>
                          <a:pt x="275" y="158"/>
                        </a:lnTo>
                        <a:lnTo>
                          <a:pt x="278" y="152"/>
                        </a:lnTo>
                        <a:lnTo>
                          <a:pt x="265" y="139"/>
                        </a:lnTo>
                        <a:lnTo>
                          <a:pt x="261" y="124"/>
                        </a:lnTo>
                        <a:lnTo>
                          <a:pt x="258" y="116"/>
                        </a:lnTo>
                        <a:lnTo>
                          <a:pt x="260" y="111"/>
                        </a:lnTo>
                        <a:lnTo>
                          <a:pt x="258" y="103"/>
                        </a:lnTo>
                        <a:lnTo>
                          <a:pt x="258" y="90"/>
                        </a:lnTo>
                        <a:lnTo>
                          <a:pt x="252" y="86"/>
                        </a:lnTo>
                        <a:lnTo>
                          <a:pt x="254" y="86"/>
                        </a:lnTo>
                        <a:lnTo>
                          <a:pt x="261" y="86"/>
                        </a:lnTo>
                        <a:lnTo>
                          <a:pt x="263" y="86"/>
                        </a:lnTo>
                        <a:lnTo>
                          <a:pt x="258" y="83"/>
                        </a:lnTo>
                        <a:lnTo>
                          <a:pt x="258" y="75"/>
                        </a:lnTo>
                        <a:lnTo>
                          <a:pt x="243" y="66"/>
                        </a:lnTo>
                        <a:lnTo>
                          <a:pt x="248" y="64"/>
                        </a:lnTo>
                        <a:lnTo>
                          <a:pt x="252" y="64"/>
                        </a:lnTo>
                        <a:lnTo>
                          <a:pt x="258" y="64"/>
                        </a:lnTo>
                        <a:lnTo>
                          <a:pt x="252" y="58"/>
                        </a:lnTo>
                        <a:lnTo>
                          <a:pt x="258" y="60"/>
                        </a:lnTo>
                        <a:lnTo>
                          <a:pt x="258" y="51"/>
                        </a:lnTo>
                        <a:lnTo>
                          <a:pt x="258" y="47"/>
                        </a:lnTo>
                        <a:lnTo>
                          <a:pt x="260" y="43"/>
                        </a:lnTo>
                        <a:lnTo>
                          <a:pt x="265" y="51"/>
                        </a:lnTo>
                        <a:lnTo>
                          <a:pt x="265" y="39"/>
                        </a:lnTo>
                        <a:lnTo>
                          <a:pt x="267" y="36"/>
                        </a:lnTo>
                        <a:lnTo>
                          <a:pt x="269" y="43"/>
                        </a:lnTo>
                        <a:lnTo>
                          <a:pt x="275" y="41"/>
                        </a:lnTo>
                        <a:lnTo>
                          <a:pt x="280" y="34"/>
                        </a:lnTo>
                        <a:lnTo>
                          <a:pt x="276" y="26"/>
                        </a:lnTo>
                        <a:lnTo>
                          <a:pt x="276" y="22"/>
                        </a:lnTo>
                        <a:lnTo>
                          <a:pt x="282" y="20"/>
                        </a:lnTo>
                        <a:lnTo>
                          <a:pt x="288" y="19"/>
                        </a:lnTo>
                        <a:lnTo>
                          <a:pt x="286" y="26"/>
                        </a:lnTo>
                        <a:lnTo>
                          <a:pt x="291" y="20"/>
                        </a:lnTo>
                        <a:lnTo>
                          <a:pt x="293" y="22"/>
                        </a:lnTo>
                        <a:lnTo>
                          <a:pt x="284" y="37"/>
                        </a:lnTo>
                        <a:lnTo>
                          <a:pt x="293" y="37"/>
                        </a:lnTo>
                        <a:lnTo>
                          <a:pt x="288" y="41"/>
                        </a:lnTo>
                        <a:lnTo>
                          <a:pt x="280" y="43"/>
                        </a:lnTo>
                        <a:lnTo>
                          <a:pt x="275" y="49"/>
                        </a:lnTo>
                        <a:lnTo>
                          <a:pt x="271" y="69"/>
                        </a:lnTo>
                        <a:lnTo>
                          <a:pt x="276" y="77"/>
                        </a:lnTo>
                        <a:lnTo>
                          <a:pt x="278" y="71"/>
                        </a:lnTo>
                        <a:lnTo>
                          <a:pt x="282" y="71"/>
                        </a:lnTo>
                        <a:lnTo>
                          <a:pt x="282" y="77"/>
                        </a:lnTo>
                        <a:lnTo>
                          <a:pt x="282" y="81"/>
                        </a:lnTo>
                        <a:lnTo>
                          <a:pt x="276" y="86"/>
                        </a:lnTo>
                        <a:lnTo>
                          <a:pt x="269" y="88"/>
                        </a:lnTo>
                        <a:lnTo>
                          <a:pt x="269" y="101"/>
                        </a:lnTo>
                        <a:lnTo>
                          <a:pt x="271" y="96"/>
                        </a:lnTo>
                        <a:lnTo>
                          <a:pt x="276" y="90"/>
                        </a:lnTo>
                        <a:lnTo>
                          <a:pt x="278" y="88"/>
                        </a:lnTo>
                        <a:lnTo>
                          <a:pt x="284" y="96"/>
                        </a:lnTo>
                        <a:lnTo>
                          <a:pt x="290" y="96"/>
                        </a:lnTo>
                        <a:lnTo>
                          <a:pt x="286" y="101"/>
                        </a:lnTo>
                        <a:lnTo>
                          <a:pt x="290" y="109"/>
                        </a:lnTo>
                        <a:lnTo>
                          <a:pt x="282" y="103"/>
                        </a:lnTo>
                        <a:lnTo>
                          <a:pt x="276" y="105"/>
                        </a:lnTo>
                        <a:lnTo>
                          <a:pt x="275" y="113"/>
                        </a:lnTo>
                        <a:lnTo>
                          <a:pt x="278" y="120"/>
                        </a:lnTo>
                        <a:lnTo>
                          <a:pt x="278" y="113"/>
                        </a:lnTo>
                        <a:lnTo>
                          <a:pt x="286" y="111"/>
                        </a:lnTo>
                        <a:lnTo>
                          <a:pt x="290" y="113"/>
                        </a:lnTo>
                        <a:lnTo>
                          <a:pt x="291" y="120"/>
                        </a:lnTo>
                        <a:lnTo>
                          <a:pt x="301" y="122"/>
                        </a:lnTo>
                        <a:lnTo>
                          <a:pt x="307" y="120"/>
                        </a:lnTo>
                        <a:lnTo>
                          <a:pt x="303" y="126"/>
                        </a:lnTo>
                        <a:lnTo>
                          <a:pt x="286" y="124"/>
                        </a:lnTo>
                        <a:lnTo>
                          <a:pt x="284" y="131"/>
                        </a:lnTo>
                        <a:lnTo>
                          <a:pt x="291" y="128"/>
                        </a:lnTo>
                        <a:lnTo>
                          <a:pt x="288" y="141"/>
                        </a:lnTo>
                        <a:lnTo>
                          <a:pt x="288" y="148"/>
                        </a:lnTo>
                        <a:lnTo>
                          <a:pt x="293" y="156"/>
                        </a:lnTo>
                        <a:lnTo>
                          <a:pt x="291" y="148"/>
                        </a:lnTo>
                        <a:lnTo>
                          <a:pt x="299" y="152"/>
                        </a:lnTo>
                        <a:lnTo>
                          <a:pt x="305" y="158"/>
                        </a:lnTo>
                        <a:lnTo>
                          <a:pt x="312" y="160"/>
                        </a:lnTo>
                        <a:lnTo>
                          <a:pt x="310" y="154"/>
                        </a:lnTo>
                        <a:lnTo>
                          <a:pt x="312" y="146"/>
                        </a:lnTo>
                        <a:lnTo>
                          <a:pt x="312" y="154"/>
                        </a:lnTo>
                        <a:lnTo>
                          <a:pt x="316" y="156"/>
                        </a:lnTo>
                        <a:lnTo>
                          <a:pt x="322" y="143"/>
                        </a:lnTo>
                        <a:lnTo>
                          <a:pt x="322" y="156"/>
                        </a:lnTo>
                        <a:lnTo>
                          <a:pt x="325" y="158"/>
                        </a:lnTo>
                        <a:lnTo>
                          <a:pt x="320" y="165"/>
                        </a:lnTo>
                        <a:lnTo>
                          <a:pt x="322" y="171"/>
                        </a:lnTo>
                        <a:lnTo>
                          <a:pt x="327" y="167"/>
                        </a:lnTo>
                        <a:lnTo>
                          <a:pt x="331" y="173"/>
                        </a:lnTo>
                        <a:lnTo>
                          <a:pt x="337" y="169"/>
                        </a:lnTo>
                        <a:lnTo>
                          <a:pt x="335" y="177"/>
                        </a:lnTo>
                        <a:lnTo>
                          <a:pt x="329" y="184"/>
                        </a:lnTo>
                        <a:lnTo>
                          <a:pt x="329" y="188"/>
                        </a:lnTo>
                        <a:lnTo>
                          <a:pt x="344" y="184"/>
                        </a:lnTo>
                        <a:lnTo>
                          <a:pt x="350" y="184"/>
                        </a:lnTo>
                        <a:lnTo>
                          <a:pt x="355" y="177"/>
                        </a:lnTo>
                        <a:lnTo>
                          <a:pt x="370" y="171"/>
                        </a:lnTo>
                        <a:lnTo>
                          <a:pt x="370" y="165"/>
                        </a:lnTo>
                        <a:lnTo>
                          <a:pt x="374" y="158"/>
                        </a:lnTo>
                        <a:lnTo>
                          <a:pt x="378" y="145"/>
                        </a:lnTo>
                        <a:lnTo>
                          <a:pt x="382" y="146"/>
                        </a:lnTo>
                        <a:lnTo>
                          <a:pt x="385" y="133"/>
                        </a:lnTo>
                        <a:lnTo>
                          <a:pt x="378" y="126"/>
                        </a:lnTo>
                        <a:lnTo>
                          <a:pt x="382" y="124"/>
                        </a:lnTo>
                        <a:lnTo>
                          <a:pt x="384" y="122"/>
                        </a:lnTo>
                        <a:lnTo>
                          <a:pt x="335" y="133"/>
                        </a:lnTo>
                        <a:lnTo>
                          <a:pt x="329" y="12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128">
                    <a:extLst>
                      <a:ext uri="{FF2B5EF4-FFF2-40B4-BE49-F238E27FC236}">
                        <a16:creationId xmlns:a16="http://schemas.microsoft.com/office/drawing/2014/main" id="{B6D58661-EFFD-43B1-A702-93E70D2C96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129">
                    <a:extLst>
                      <a:ext uri="{FF2B5EF4-FFF2-40B4-BE49-F238E27FC236}">
                        <a16:creationId xmlns:a16="http://schemas.microsoft.com/office/drawing/2014/main" id="{A96A9923-F5A8-4141-A668-A1E35497A6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 140">
                    <a:extLst>
                      <a:ext uri="{FF2B5EF4-FFF2-40B4-BE49-F238E27FC236}">
                        <a16:creationId xmlns:a16="http://schemas.microsoft.com/office/drawing/2014/main" id="{FD5C3777-10FD-493C-B62F-11D41535B3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141">
                    <a:extLst>
                      <a:ext uri="{FF2B5EF4-FFF2-40B4-BE49-F238E27FC236}">
                        <a16:creationId xmlns:a16="http://schemas.microsoft.com/office/drawing/2014/main" id="{FEB67353-1365-4D52-B1AC-953064ACFF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9" name="Freeform 145">
                  <a:extLst>
                    <a:ext uri="{FF2B5EF4-FFF2-40B4-BE49-F238E27FC236}">
                      <a16:creationId xmlns:a16="http://schemas.microsoft.com/office/drawing/2014/main" id="{DB92899D-36C4-49DA-ADD5-F074D4693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849" y="2017871"/>
                  <a:ext cx="141221" cy="124702"/>
                </a:xfrm>
                <a:custGeom>
                  <a:avLst/>
                  <a:gdLst>
                    <a:gd name="T0" fmla="*/ 145 w 147"/>
                    <a:gd name="T1" fmla="*/ 68 h 143"/>
                    <a:gd name="T2" fmla="*/ 147 w 147"/>
                    <a:gd name="T3" fmla="*/ 62 h 143"/>
                    <a:gd name="T4" fmla="*/ 145 w 147"/>
                    <a:gd name="T5" fmla="*/ 55 h 143"/>
                    <a:gd name="T6" fmla="*/ 130 w 147"/>
                    <a:gd name="T7" fmla="*/ 0 h 143"/>
                    <a:gd name="T8" fmla="*/ 126 w 147"/>
                    <a:gd name="T9" fmla="*/ 0 h 143"/>
                    <a:gd name="T10" fmla="*/ 117 w 147"/>
                    <a:gd name="T11" fmla="*/ 2 h 143"/>
                    <a:gd name="T12" fmla="*/ 77 w 147"/>
                    <a:gd name="T13" fmla="*/ 11 h 143"/>
                    <a:gd name="T14" fmla="*/ 70 w 147"/>
                    <a:gd name="T15" fmla="*/ 15 h 143"/>
                    <a:gd name="T16" fmla="*/ 66 w 147"/>
                    <a:gd name="T17" fmla="*/ 15 h 143"/>
                    <a:gd name="T18" fmla="*/ 53 w 147"/>
                    <a:gd name="T19" fmla="*/ 19 h 143"/>
                    <a:gd name="T20" fmla="*/ 45 w 147"/>
                    <a:gd name="T21" fmla="*/ 19 h 143"/>
                    <a:gd name="T22" fmla="*/ 0 w 147"/>
                    <a:gd name="T23" fmla="*/ 30 h 143"/>
                    <a:gd name="T24" fmla="*/ 13 w 147"/>
                    <a:gd name="T25" fmla="*/ 107 h 143"/>
                    <a:gd name="T26" fmla="*/ 19 w 147"/>
                    <a:gd name="T27" fmla="*/ 115 h 143"/>
                    <a:gd name="T28" fmla="*/ 19 w 147"/>
                    <a:gd name="T29" fmla="*/ 120 h 143"/>
                    <a:gd name="T30" fmla="*/ 8 w 147"/>
                    <a:gd name="T31" fmla="*/ 132 h 143"/>
                    <a:gd name="T32" fmla="*/ 8 w 147"/>
                    <a:gd name="T33" fmla="*/ 135 h 143"/>
                    <a:gd name="T34" fmla="*/ 13 w 147"/>
                    <a:gd name="T35" fmla="*/ 143 h 143"/>
                    <a:gd name="T36" fmla="*/ 21 w 147"/>
                    <a:gd name="T37" fmla="*/ 139 h 143"/>
                    <a:gd name="T38" fmla="*/ 34 w 147"/>
                    <a:gd name="T39" fmla="*/ 126 h 143"/>
                    <a:gd name="T40" fmla="*/ 42 w 147"/>
                    <a:gd name="T41" fmla="*/ 122 h 143"/>
                    <a:gd name="T42" fmla="*/ 45 w 147"/>
                    <a:gd name="T43" fmla="*/ 115 h 143"/>
                    <a:gd name="T44" fmla="*/ 49 w 147"/>
                    <a:gd name="T45" fmla="*/ 117 h 143"/>
                    <a:gd name="T46" fmla="*/ 60 w 147"/>
                    <a:gd name="T47" fmla="*/ 103 h 143"/>
                    <a:gd name="T48" fmla="*/ 68 w 147"/>
                    <a:gd name="T49" fmla="*/ 102 h 143"/>
                    <a:gd name="T50" fmla="*/ 74 w 147"/>
                    <a:gd name="T51" fmla="*/ 98 h 143"/>
                    <a:gd name="T52" fmla="*/ 81 w 147"/>
                    <a:gd name="T53" fmla="*/ 98 h 143"/>
                    <a:gd name="T54" fmla="*/ 85 w 147"/>
                    <a:gd name="T55" fmla="*/ 94 h 143"/>
                    <a:gd name="T56" fmla="*/ 106 w 147"/>
                    <a:gd name="T57" fmla="*/ 90 h 143"/>
                    <a:gd name="T58" fmla="*/ 106 w 147"/>
                    <a:gd name="T59" fmla="*/ 85 h 143"/>
                    <a:gd name="T60" fmla="*/ 104 w 147"/>
                    <a:gd name="T61" fmla="*/ 81 h 143"/>
                    <a:gd name="T62" fmla="*/ 107 w 147"/>
                    <a:gd name="T63" fmla="*/ 81 h 143"/>
                    <a:gd name="T64" fmla="*/ 107 w 147"/>
                    <a:gd name="T65" fmla="*/ 85 h 143"/>
                    <a:gd name="T66" fmla="*/ 115 w 147"/>
                    <a:gd name="T67" fmla="*/ 85 h 143"/>
                    <a:gd name="T68" fmla="*/ 128 w 147"/>
                    <a:gd name="T69" fmla="*/ 77 h 143"/>
                    <a:gd name="T70" fmla="*/ 141 w 147"/>
                    <a:gd name="T71" fmla="*/ 72 h 143"/>
                    <a:gd name="T72" fmla="*/ 147 w 147"/>
                    <a:gd name="T73" fmla="*/ 73 h 143"/>
                    <a:gd name="T74" fmla="*/ 145 w 147"/>
                    <a:gd name="T75" fmla="*/ 70 h 143"/>
                    <a:gd name="T76" fmla="*/ 145 w 147"/>
                    <a:gd name="T77" fmla="*/ 6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7" h="143">
                      <a:moveTo>
                        <a:pt x="145" y="68"/>
                      </a:moveTo>
                      <a:lnTo>
                        <a:pt x="147" y="62"/>
                      </a:lnTo>
                      <a:lnTo>
                        <a:pt x="145" y="55"/>
                      </a:lnTo>
                      <a:lnTo>
                        <a:pt x="130" y="0"/>
                      </a:lnTo>
                      <a:lnTo>
                        <a:pt x="126" y="0"/>
                      </a:lnTo>
                      <a:lnTo>
                        <a:pt x="117" y="2"/>
                      </a:lnTo>
                      <a:lnTo>
                        <a:pt x="77" y="11"/>
                      </a:lnTo>
                      <a:lnTo>
                        <a:pt x="70" y="15"/>
                      </a:lnTo>
                      <a:lnTo>
                        <a:pt x="66" y="15"/>
                      </a:lnTo>
                      <a:lnTo>
                        <a:pt x="53" y="19"/>
                      </a:lnTo>
                      <a:lnTo>
                        <a:pt x="45" y="19"/>
                      </a:lnTo>
                      <a:lnTo>
                        <a:pt x="0" y="30"/>
                      </a:lnTo>
                      <a:lnTo>
                        <a:pt x="13" y="107"/>
                      </a:lnTo>
                      <a:lnTo>
                        <a:pt x="19" y="115"/>
                      </a:lnTo>
                      <a:lnTo>
                        <a:pt x="19" y="120"/>
                      </a:lnTo>
                      <a:lnTo>
                        <a:pt x="8" y="132"/>
                      </a:lnTo>
                      <a:lnTo>
                        <a:pt x="8" y="135"/>
                      </a:lnTo>
                      <a:lnTo>
                        <a:pt x="13" y="143"/>
                      </a:lnTo>
                      <a:lnTo>
                        <a:pt x="21" y="139"/>
                      </a:lnTo>
                      <a:lnTo>
                        <a:pt x="34" y="126"/>
                      </a:lnTo>
                      <a:lnTo>
                        <a:pt x="42" y="122"/>
                      </a:lnTo>
                      <a:lnTo>
                        <a:pt x="45" y="115"/>
                      </a:lnTo>
                      <a:lnTo>
                        <a:pt x="49" y="117"/>
                      </a:lnTo>
                      <a:lnTo>
                        <a:pt x="60" y="103"/>
                      </a:lnTo>
                      <a:lnTo>
                        <a:pt x="68" y="102"/>
                      </a:lnTo>
                      <a:lnTo>
                        <a:pt x="74" y="98"/>
                      </a:lnTo>
                      <a:lnTo>
                        <a:pt x="81" y="98"/>
                      </a:lnTo>
                      <a:lnTo>
                        <a:pt x="85" y="94"/>
                      </a:lnTo>
                      <a:lnTo>
                        <a:pt x="106" y="90"/>
                      </a:lnTo>
                      <a:lnTo>
                        <a:pt x="106" y="85"/>
                      </a:lnTo>
                      <a:lnTo>
                        <a:pt x="104" y="81"/>
                      </a:lnTo>
                      <a:lnTo>
                        <a:pt x="107" y="81"/>
                      </a:lnTo>
                      <a:lnTo>
                        <a:pt x="107" y="85"/>
                      </a:lnTo>
                      <a:lnTo>
                        <a:pt x="115" y="85"/>
                      </a:lnTo>
                      <a:lnTo>
                        <a:pt x="128" y="77"/>
                      </a:lnTo>
                      <a:lnTo>
                        <a:pt x="141" y="72"/>
                      </a:lnTo>
                      <a:lnTo>
                        <a:pt x="147" y="73"/>
                      </a:lnTo>
                      <a:lnTo>
                        <a:pt x="145" y="70"/>
                      </a:lnTo>
                      <a:lnTo>
                        <a:pt x="145" y="6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146">
                  <a:extLst>
                    <a:ext uri="{FF2B5EF4-FFF2-40B4-BE49-F238E27FC236}">
                      <a16:creationId xmlns:a16="http://schemas.microsoft.com/office/drawing/2014/main" id="{1DE24AAD-15A9-491B-BE15-E2D6CF04D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198" y="1706552"/>
                  <a:ext cx="137379" cy="258996"/>
                </a:xfrm>
                <a:custGeom>
                  <a:avLst/>
                  <a:gdLst>
                    <a:gd name="T0" fmla="*/ 129 w 143"/>
                    <a:gd name="T1" fmla="*/ 216 h 297"/>
                    <a:gd name="T2" fmla="*/ 127 w 143"/>
                    <a:gd name="T3" fmla="*/ 209 h 297"/>
                    <a:gd name="T4" fmla="*/ 120 w 143"/>
                    <a:gd name="T5" fmla="*/ 205 h 297"/>
                    <a:gd name="T6" fmla="*/ 114 w 143"/>
                    <a:gd name="T7" fmla="*/ 199 h 297"/>
                    <a:gd name="T8" fmla="*/ 111 w 143"/>
                    <a:gd name="T9" fmla="*/ 194 h 297"/>
                    <a:gd name="T10" fmla="*/ 109 w 143"/>
                    <a:gd name="T11" fmla="*/ 186 h 297"/>
                    <a:gd name="T12" fmla="*/ 109 w 143"/>
                    <a:gd name="T13" fmla="*/ 178 h 297"/>
                    <a:gd name="T14" fmla="*/ 101 w 143"/>
                    <a:gd name="T15" fmla="*/ 158 h 297"/>
                    <a:gd name="T16" fmla="*/ 50 w 143"/>
                    <a:gd name="T17" fmla="*/ 4 h 297"/>
                    <a:gd name="T18" fmla="*/ 49 w 143"/>
                    <a:gd name="T19" fmla="*/ 0 h 297"/>
                    <a:gd name="T20" fmla="*/ 41 w 143"/>
                    <a:gd name="T21" fmla="*/ 7 h 297"/>
                    <a:gd name="T22" fmla="*/ 35 w 143"/>
                    <a:gd name="T23" fmla="*/ 6 h 297"/>
                    <a:gd name="T24" fmla="*/ 28 w 143"/>
                    <a:gd name="T25" fmla="*/ 11 h 297"/>
                    <a:gd name="T26" fmla="*/ 28 w 143"/>
                    <a:gd name="T27" fmla="*/ 17 h 297"/>
                    <a:gd name="T28" fmla="*/ 26 w 143"/>
                    <a:gd name="T29" fmla="*/ 32 h 297"/>
                    <a:gd name="T30" fmla="*/ 26 w 143"/>
                    <a:gd name="T31" fmla="*/ 37 h 297"/>
                    <a:gd name="T32" fmla="*/ 26 w 143"/>
                    <a:gd name="T33" fmla="*/ 39 h 297"/>
                    <a:gd name="T34" fmla="*/ 24 w 143"/>
                    <a:gd name="T35" fmla="*/ 41 h 297"/>
                    <a:gd name="T36" fmla="*/ 28 w 143"/>
                    <a:gd name="T37" fmla="*/ 53 h 297"/>
                    <a:gd name="T38" fmla="*/ 24 w 143"/>
                    <a:gd name="T39" fmla="*/ 66 h 297"/>
                    <a:gd name="T40" fmla="*/ 26 w 143"/>
                    <a:gd name="T41" fmla="*/ 73 h 297"/>
                    <a:gd name="T42" fmla="*/ 32 w 143"/>
                    <a:gd name="T43" fmla="*/ 79 h 297"/>
                    <a:gd name="T44" fmla="*/ 34 w 143"/>
                    <a:gd name="T45" fmla="*/ 86 h 297"/>
                    <a:gd name="T46" fmla="*/ 34 w 143"/>
                    <a:gd name="T47" fmla="*/ 92 h 297"/>
                    <a:gd name="T48" fmla="*/ 28 w 143"/>
                    <a:gd name="T49" fmla="*/ 103 h 297"/>
                    <a:gd name="T50" fmla="*/ 17 w 143"/>
                    <a:gd name="T51" fmla="*/ 116 h 297"/>
                    <a:gd name="T52" fmla="*/ 13 w 143"/>
                    <a:gd name="T53" fmla="*/ 116 h 297"/>
                    <a:gd name="T54" fmla="*/ 7 w 143"/>
                    <a:gd name="T55" fmla="*/ 124 h 297"/>
                    <a:gd name="T56" fmla="*/ 7 w 143"/>
                    <a:gd name="T57" fmla="*/ 130 h 297"/>
                    <a:gd name="T58" fmla="*/ 11 w 143"/>
                    <a:gd name="T59" fmla="*/ 145 h 297"/>
                    <a:gd name="T60" fmla="*/ 9 w 143"/>
                    <a:gd name="T61" fmla="*/ 156 h 297"/>
                    <a:gd name="T62" fmla="*/ 11 w 143"/>
                    <a:gd name="T63" fmla="*/ 163 h 297"/>
                    <a:gd name="T64" fmla="*/ 7 w 143"/>
                    <a:gd name="T65" fmla="*/ 171 h 297"/>
                    <a:gd name="T66" fmla="*/ 7 w 143"/>
                    <a:gd name="T67" fmla="*/ 178 h 297"/>
                    <a:gd name="T68" fmla="*/ 5 w 143"/>
                    <a:gd name="T69" fmla="*/ 184 h 297"/>
                    <a:gd name="T70" fmla="*/ 2 w 143"/>
                    <a:gd name="T71" fmla="*/ 192 h 297"/>
                    <a:gd name="T72" fmla="*/ 3 w 143"/>
                    <a:gd name="T73" fmla="*/ 203 h 297"/>
                    <a:gd name="T74" fmla="*/ 0 w 143"/>
                    <a:gd name="T75" fmla="*/ 209 h 297"/>
                    <a:gd name="T76" fmla="*/ 5 w 143"/>
                    <a:gd name="T77" fmla="*/ 233 h 297"/>
                    <a:gd name="T78" fmla="*/ 5 w 143"/>
                    <a:gd name="T79" fmla="*/ 246 h 297"/>
                    <a:gd name="T80" fmla="*/ 11 w 143"/>
                    <a:gd name="T81" fmla="*/ 267 h 297"/>
                    <a:gd name="T82" fmla="*/ 7 w 143"/>
                    <a:gd name="T83" fmla="*/ 274 h 297"/>
                    <a:gd name="T84" fmla="*/ 7 w 143"/>
                    <a:gd name="T85" fmla="*/ 282 h 297"/>
                    <a:gd name="T86" fmla="*/ 11 w 143"/>
                    <a:gd name="T87" fmla="*/ 289 h 297"/>
                    <a:gd name="T88" fmla="*/ 17 w 143"/>
                    <a:gd name="T89" fmla="*/ 297 h 297"/>
                    <a:gd name="T90" fmla="*/ 105 w 143"/>
                    <a:gd name="T91" fmla="*/ 276 h 297"/>
                    <a:gd name="T92" fmla="*/ 114 w 143"/>
                    <a:gd name="T93" fmla="*/ 265 h 297"/>
                    <a:gd name="T94" fmla="*/ 118 w 143"/>
                    <a:gd name="T95" fmla="*/ 259 h 297"/>
                    <a:gd name="T96" fmla="*/ 120 w 143"/>
                    <a:gd name="T97" fmla="*/ 259 h 297"/>
                    <a:gd name="T98" fmla="*/ 124 w 143"/>
                    <a:gd name="T99" fmla="*/ 252 h 297"/>
                    <a:gd name="T100" fmla="*/ 131 w 143"/>
                    <a:gd name="T101" fmla="*/ 248 h 297"/>
                    <a:gd name="T102" fmla="*/ 135 w 143"/>
                    <a:gd name="T103" fmla="*/ 246 h 297"/>
                    <a:gd name="T104" fmla="*/ 139 w 143"/>
                    <a:gd name="T105" fmla="*/ 246 h 297"/>
                    <a:gd name="T106" fmla="*/ 139 w 143"/>
                    <a:gd name="T107" fmla="*/ 241 h 297"/>
                    <a:gd name="T108" fmla="*/ 143 w 143"/>
                    <a:gd name="T109" fmla="*/ 225 h 297"/>
                    <a:gd name="T110" fmla="*/ 139 w 143"/>
                    <a:gd name="T111" fmla="*/ 224 h 297"/>
                    <a:gd name="T112" fmla="*/ 135 w 143"/>
                    <a:gd name="T113" fmla="*/ 222 h 297"/>
                    <a:gd name="T114" fmla="*/ 129 w 143"/>
                    <a:gd name="T115" fmla="*/ 216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" h="297">
                      <a:moveTo>
                        <a:pt x="129" y="216"/>
                      </a:moveTo>
                      <a:lnTo>
                        <a:pt x="127" y="209"/>
                      </a:lnTo>
                      <a:lnTo>
                        <a:pt x="120" y="205"/>
                      </a:lnTo>
                      <a:lnTo>
                        <a:pt x="114" y="199"/>
                      </a:lnTo>
                      <a:lnTo>
                        <a:pt x="111" y="194"/>
                      </a:lnTo>
                      <a:lnTo>
                        <a:pt x="109" y="186"/>
                      </a:lnTo>
                      <a:lnTo>
                        <a:pt x="109" y="178"/>
                      </a:lnTo>
                      <a:lnTo>
                        <a:pt x="101" y="158"/>
                      </a:lnTo>
                      <a:lnTo>
                        <a:pt x="50" y="4"/>
                      </a:lnTo>
                      <a:lnTo>
                        <a:pt x="49" y="0"/>
                      </a:lnTo>
                      <a:lnTo>
                        <a:pt x="41" y="7"/>
                      </a:lnTo>
                      <a:lnTo>
                        <a:pt x="35" y="6"/>
                      </a:lnTo>
                      <a:lnTo>
                        <a:pt x="28" y="11"/>
                      </a:lnTo>
                      <a:lnTo>
                        <a:pt x="28" y="17"/>
                      </a:lnTo>
                      <a:lnTo>
                        <a:pt x="26" y="32"/>
                      </a:lnTo>
                      <a:lnTo>
                        <a:pt x="26" y="37"/>
                      </a:lnTo>
                      <a:lnTo>
                        <a:pt x="26" y="39"/>
                      </a:lnTo>
                      <a:lnTo>
                        <a:pt x="24" y="41"/>
                      </a:lnTo>
                      <a:lnTo>
                        <a:pt x="28" y="53"/>
                      </a:lnTo>
                      <a:lnTo>
                        <a:pt x="24" y="66"/>
                      </a:lnTo>
                      <a:lnTo>
                        <a:pt x="26" y="73"/>
                      </a:lnTo>
                      <a:lnTo>
                        <a:pt x="32" y="79"/>
                      </a:lnTo>
                      <a:lnTo>
                        <a:pt x="34" y="86"/>
                      </a:lnTo>
                      <a:lnTo>
                        <a:pt x="34" y="92"/>
                      </a:lnTo>
                      <a:lnTo>
                        <a:pt x="28" y="103"/>
                      </a:lnTo>
                      <a:lnTo>
                        <a:pt x="17" y="116"/>
                      </a:lnTo>
                      <a:lnTo>
                        <a:pt x="13" y="116"/>
                      </a:lnTo>
                      <a:lnTo>
                        <a:pt x="7" y="124"/>
                      </a:lnTo>
                      <a:lnTo>
                        <a:pt x="7" y="130"/>
                      </a:lnTo>
                      <a:lnTo>
                        <a:pt x="11" y="145"/>
                      </a:lnTo>
                      <a:lnTo>
                        <a:pt x="9" y="156"/>
                      </a:lnTo>
                      <a:lnTo>
                        <a:pt x="11" y="163"/>
                      </a:lnTo>
                      <a:lnTo>
                        <a:pt x="7" y="171"/>
                      </a:lnTo>
                      <a:lnTo>
                        <a:pt x="7" y="178"/>
                      </a:lnTo>
                      <a:lnTo>
                        <a:pt x="5" y="184"/>
                      </a:lnTo>
                      <a:lnTo>
                        <a:pt x="2" y="192"/>
                      </a:lnTo>
                      <a:lnTo>
                        <a:pt x="3" y="203"/>
                      </a:lnTo>
                      <a:lnTo>
                        <a:pt x="0" y="209"/>
                      </a:lnTo>
                      <a:lnTo>
                        <a:pt x="5" y="233"/>
                      </a:lnTo>
                      <a:lnTo>
                        <a:pt x="5" y="246"/>
                      </a:lnTo>
                      <a:lnTo>
                        <a:pt x="11" y="267"/>
                      </a:lnTo>
                      <a:lnTo>
                        <a:pt x="7" y="274"/>
                      </a:lnTo>
                      <a:lnTo>
                        <a:pt x="7" y="282"/>
                      </a:lnTo>
                      <a:lnTo>
                        <a:pt x="11" y="289"/>
                      </a:lnTo>
                      <a:lnTo>
                        <a:pt x="17" y="297"/>
                      </a:lnTo>
                      <a:lnTo>
                        <a:pt x="105" y="276"/>
                      </a:lnTo>
                      <a:lnTo>
                        <a:pt x="114" y="265"/>
                      </a:lnTo>
                      <a:lnTo>
                        <a:pt x="118" y="259"/>
                      </a:lnTo>
                      <a:lnTo>
                        <a:pt x="120" y="259"/>
                      </a:lnTo>
                      <a:lnTo>
                        <a:pt x="124" y="252"/>
                      </a:lnTo>
                      <a:lnTo>
                        <a:pt x="131" y="248"/>
                      </a:lnTo>
                      <a:lnTo>
                        <a:pt x="135" y="246"/>
                      </a:lnTo>
                      <a:lnTo>
                        <a:pt x="139" y="246"/>
                      </a:lnTo>
                      <a:lnTo>
                        <a:pt x="139" y="241"/>
                      </a:lnTo>
                      <a:lnTo>
                        <a:pt x="143" y="225"/>
                      </a:lnTo>
                      <a:lnTo>
                        <a:pt x="139" y="224"/>
                      </a:lnTo>
                      <a:lnTo>
                        <a:pt x="135" y="222"/>
                      </a:lnTo>
                      <a:lnTo>
                        <a:pt x="129" y="2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48">
                  <a:extLst>
                    <a:ext uri="{FF2B5EF4-FFF2-40B4-BE49-F238E27FC236}">
                      <a16:creationId xmlns:a16="http://schemas.microsoft.com/office/drawing/2014/main" id="{6E4CB561-EBA6-4DDC-9C0D-6BA192AC7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5739" y="2011767"/>
                  <a:ext cx="43231" cy="69763"/>
                </a:xfrm>
                <a:custGeom>
                  <a:avLst/>
                  <a:gdLst>
                    <a:gd name="T0" fmla="*/ 41 w 45"/>
                    <a:gd name="T1" fmla="*/ 18 h 80"/>
                    <a:gd name="T2" fmla="*/ 39 w 45"/>
                    <a:gd name="T3" fmla="*/ 13 h 80"/>
                    <a:gd name="T4" fmla="*/ 36 w 45"/>
                    <a:gd name="T5" fmla="*/ 11 h 80"/>
                    <a:gd name="T6" fmla="*/ 34 w 45"/>
                    <a:gd name="T7" fmla="*/ 5 h 80"/>
                    <a:gd name="T8" fmla="*/ 26 w 45"/>
                    <a:gd name="T9" fmla="*/ 0 h 80"/>
                    <a:gd name="T10" fmla="*/ 0 w 45"/>
                    <a:gd name="T11" fmla="*/ 7 h 80"/>
                    <a:gd name="T12" fmla="*/ 15 w 45"/>
                    <a:gd name="T13" fmla="*/ 62 h 80"/>
                    <a:gd name="T14" fmla="*/ 17 w 45"/>
                    <a:gd name="T15" fmla="*/ 69 h 80"/>
                    <a:gd name="T16" fmla="*/ 15 w 45"/>
                    <a:gd name="T17" fmla="*/ 75 h 80"/>
                    <a:gd name="T18" fmla="*/ 15 w 45"/>
                    <a:gd name="T19" fmla="*/ 77 h 80"/>
                    <a:gd name="T20" fmla="*/ 17 w 45"/>
                    <a:gd name="T21" fmla="*/ 80 h 80"/>
                    <a:gd name="T22" fmla="*/ 23 w 45"/>
                    <a:gd name="T23" fmla="*/ 77 h 80"/>
                    <a:gd name="T24" fmla="*/ 43 w 45"/>
                    <a:gd name="T25" fmla="*/ 63 h 80"/>
                    <a:gd name="T26" fmla="*/ 43 w 45"/>
                    <a:gd name="T27" fmla="*/ 56 h 80"/>
                    <a:gd name="T28" fmla="*/ 41 w 45"/>
                    <a:gd name="T29" fmla="*/ 48 h 80"/>
                    <a:gd name="T30" fmla="*/ 41 w 45"/>
                    <a:gd name="T31" fmla="*/ 41 h 80"/>
                    <a:gd name="T32" fmla="*/ 36 w 45"/>
                    <a:gd name="T33" fmla="*/ 33 h 80"/>
                    <a:gd name="T34" fmla="*/ 39 w 45"/>
                    <a:gd name="T35" fmla="*/ 28 h 80"/>
                    <a:gd name="T36" fmla="*/ 38 w 45"/>
                    <a:gd name="T37" fmla="*/ 20 h 80"/>
                    <a:gd name="T38" fmla="*/ 43 w 45"/>
                    <a:gd name="T39" fmla="*/ 28 h 80"/>
                    <a:gd name="T40" fmla="*/ 45 w 45"/>
                    <a:gd name="T41" fmla="*/ 24 h 80"/>
                    <a:gd name="T42" fmla="*/ 45 w 45"/>
                    <a:gd name="T43" fmla="*/ 22 h 80"/>
                    <a:gd name="T44" fmla="*/ 41 w 45"/>
                    <a:gd name="T45" fmla="*/ 1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5" h="80">
                      <a:moveTo>
                        <a:pt x="41" y="18"/>
                      </a:moveTo>
                      <a:lnTo>
                        <a:pt x="39" y="13"/>
                      </a:lnTo>
                      <a:lnTo>
                        <a:pt x="36" y="11"/>
                      </a:lnTo>
                      <a:lnTo>
                        <a:pt x="34" y="5"/>
                      </a:lnTo>
                      <a:lnTo>
                        <a:pt x="26" y="0"/>
                      </a:lnTo>
                      <a:lnTo>
                        <a:pt x="0" y="7"/>
                      </a:lnTo>
                      <a:lnTo>
                        <a:pt x="15" y="62"/>
                      </a:lnTo>
                      <a:lnTo>
                        <a:pt x="17" y="69"/>
                      </a:lnTo>
                      <a:lnTo>
                        <a:pt x="15" y="75"/>
                      </a:lnTo>
                      <a:lnTo>
                        <a:pt x="15" y="77"/>
                      </a:lnTo>
                      <a:lnTo>
                        <a:pt x="17" y="80"/>
                      </a:lnTo>
                      <a:lnTo>
                        <a:pt x="23" y="77"/>
                      </a:lnTo>
                      <a:lnTo>
                        <a:pt x="43" y="63"/>
                      </a:lnTo>
                      <a:lnTo>
                        <a:pt x="43" y="56"/>
                      </a:lnTo>
                      <a:lnTo>
                        <a:pt x="41" y="48"/>
                      </a:lnTo>
                      <a:lnTo>
                        <a:pt x="41" y="41"/>
                      </a:lnTo>
                      <a:lnTo>
                        <a:pt x="36" y="33"/>
                      </a:lnTo>
                      <a:lnTo>
                        <a:pt x="39" y="28"/>
                      </a:lnTo>
                      <a:lnTo>
                        <a:pt x="38" y="20"/>
                      </a:lnTo>
                      <a:lnTo>
                        <a:pt x="43" y="28"/>
                      </a:lnTo>
                      <a:lnTo>
                        <a:pt x="45" y="24"/>
                      </a:lnTo>
                      <a:lnTo>
                        <a:pt x="45" y="22"/>
                      </a:lnTo>
                      <a:lnTo>
                        <a:pt x="41" y="1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Freeform 149">
                  <a:extLst>
                    <a:ext uri="{FF2B5EF4-FFF2-40B4-BE49-F238E27FC236}">
                      <a16:creationId xmlns:a16="http://schemas.microsoft.com/office/drawing/2014/main" id="{37B27AA3-F341-4E0F-8BAC-6668AB569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970" y="2032696"/>
                  <a:ext cx="5764" cy="6976"/>
                </a:xfrm>
                <a:custGeom>
                  <a:avLst/>
                  <a:gdLst>
                    <a:gd name="T0" fmla="*/ 2 w 6"/>
                    <a:gd name="T1" fmla="*/ 8 h 8"/>
                    <a:gd name="T2" fmla="*/ 6 w 6"/>
                    <a:gd name="T3" fmla="*/ 4 h 8"/>
                    <a:gd name="T4" fmla="*/ 0 w 6"/>
                    <a:gd name="T5" fmla="*/ 0 h 8"/>
                    <a:gd name="T6" fmla="*/ 2 w 6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8">
                      <a:moveTo>
                        <a:pt x="2" y="8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Freeform 150">
                  <a:extLst>
                    <a:ext uri="{FF2B5EF4-FFF2-40B4-BE49-F238E27FC236}">
                      <a16:creationId xmlns:a16="http://schemas.microsoft.com/office/drawing/2014/main" id="{E9112776-478C-46B7-A98B-DA5024FD6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970" y="2032696"/>
                  <a:ext cx="5764" cy="6976"/>
                </a:xfrm>
                <a:custGeom>
                  <a:avLst/>
                  <a:gdLst>
                    <a:gd name="T0" fmla="*/ 2 w 6"/>
                    <a:gd name="T1" fmla="*/ 8 h 8"/>
                    <a:gd name="T2" fmla="*/ 6 w 6"/>
                    <a:gd name="T3" fmla="*/ 4 h 8"/>
                    <a:gd name="T4" fmla="*/ 0 w 6"/>
                    <a:gd name="T5" fmla="*/ 0 h 8"/>
                    <a:gd name="T6" fmla="*/ 2 w 6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8">
                      <a:moveTo>
                        <a:pt x="2" y="8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Freeform 151">
                  <a:extLst>
                    <a:ext uri="{FF2B5EF4-FFF2-40B4-BE49-F238E27FC236}">
                      <a16:creationId xmlns:a16="http://schemas.microsoft.com/office/drawing/2014/main" id="{CD08E6A8-A0BE-4754-A733-8F9FCA405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4734" y="2025719"/>
                  <a:ext cx="6725" cy="12209"/>
                </a:xfrm>
                <a:custGeom>
                  <a:avLst/>
                  <a:gdLst>
                    <a:gd name="T0" fmla="*/ 7 w 7"/>
                    <a:gd name="T1" fmla="*/ 0 h 14"/>
                    <a:gd name="T2" fmla="*/ 5 w 7"/>
                    <a:gd name="T3" fmla="*/ 6 h 14"/>
                    <a:gd name="T4" fmla="*/ 0 w 7"/>
                    <a:gd name="T5" fmla="*/ 12 h 14"/>
                    <a:gd name="T6" fmla="*/ 5 w 7"/>
                    <a:gd name="T7" fmla="*/ 14 h 14"/>
                    <a:gd name="T8" fmla="*/ 7 w 7"/>
                    <a:gd name="T9" fmla="*/ 8 h 14"/>
                    <a:gd name="T10" fmla="*/ 7 w 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4">
                      <a:moveTo>
                        <a:pt x="7" y="0"/>
                      </a:moveTo>
                      <a:lnTo>
                        <a:pt x="5" y="6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7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152">
                  <a:extLst>
                    <a:ext uri="{FF2B5EF4-FFF2-40B4-BE49-F238E27FC236}">
                      <a16:creationId xmlns:a16="http://schemas.microsoft.com/office/drawing/2014/main" id="{4BD1C993-F683-426E-A940-E0B17B38D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4734" y="2025719"/>
                  <a:ext cx="6725" cy="12209"/>
                </a:xfrm>
                <a:custGeom>
                  <a:avLst/>
                  <a:gdLst>
                    <a:gd name="T0" fmla="*/ 7 w 7"/>
                    <a:gd name="T1" fmla="*/ 0 h 14"/>
                    <a:gd name="T2" fmla="*/ 5 w 7"/>
                    <a:gd name="T3" fmla="*/ 6 h 14"/>
                    <a:gd name="T4" fmla="*/ 0 w 7"/>
                    <a:gd name="T5" fmla="*/ 12 h 14"/>
                    <a:gd name="T6" fmla="*/ 5 w 7"/>
                    <a:gd name="T7" fmla="*/ 14 h 14"/>
                    <a:gd name="T8" fmla="*/ 7 w 7"/>
                    <a:gd name="T9" fmla="*/ 8 h 14"/>
                    <a:gd name="T10" fmla="*/ 7 w 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4">
                      <a:moveTo>
                        <a:pt x="7" y="0"/>
                      </a:moveTo>
                      <a:lnTo>
                        <a:pt x="5" y="6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7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14">
                  <a:extLst>
                    <a:ext uri="{FF2B5EF4-FFF2-40B4-BE49-F238E27FC236}">
                      <a16:creationId xmlns:a16="http://schemas.microsoft.com/office/drawing/2014/main" id="{D51C015C-0C27-4BC4-8CB1-0FBFB6808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" name="Freeform 131">
                  <a:extLst>
                    <a:ext uri="{FF2B5EF4-FFF2-40B4-BE49-F238E27FC236}">
                      <a16:creationId xmlns:a16="http://schemas.microsoft.com/office/drawing/2014/main" id="{FA930CEA-C837-4530-A043-E31D6C71F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C883B366-F062-4735-9154-6E923486A0D5}"/>
                    </a:ext>
                  </a:extLst>
                </p:cNvPr>
                <p:cNvGrpSpPr/>
                <p:nvPr/>
              </p:nvGrpSpPr>
              <p:grpSpPr>
                <a:xfrm>
                  <a:off x="4438189" y="1771956"/>
                  <a:ext cx="613881" cy="415091"/>
                  <a:chOff x="4438189" y="1771956"/>
                  <a:chExt cx="613881" cy="415091"/>
                </a:xfrm>
                <a:grpFill/>
              </p:grpSpPr>
              <p:sp>
                <p:nvSpPr>
                  <p:cNvPr id="145" name="Freeform 326">
                    <a:extLst>
                      <a:ext uri="{FF2B5EF4-FFF2-40B4-BE49-F238E27FC236}">
                        <a16:creationId xmlns:a16="http://schemas.microsoft.com/office/drawing/2014/main" id="{BC0FBF1B-40DC-4B0B-B176-A5C060D65C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38189" y="1771956"/>
                    <a:ext cx="490913" cy="398523"/>
                  </a:xfrm>
                  <a:custGeom>
                    <a:avLst/>
                    <a:gdLst>
                      <a:gd name="T0" fmla="*/ 511 w 511"/>
                      <a:gd name="T1" fmla="*/ 402 h 457"/>
                      <a:gd name="T2" fmla="*/ 505 w 511"/>
                      <a:gd name="T3" fmla="*/ 389 h 457"/>
                      <a:gd name="T4" fmla="*/ 489 w 511"/>
                      <a:gd name="T5" fmla="*/ 307 h 457"/>
                      <a:gd name="T6" fmla="*/ 490 w 511"/>
                      <a:gd name="T7" fmla="*/ 233 h 457"/>
                      <a:gd name="T8" fmla="*/ 487 w 511"/>
                      <a:gd name="T9" fmla="*/ 222 h 457"/>
                      <a:gd name="T10" fmla="*/ 460 w 511"/>
                      <a:gd name="T11" fmla="*/ 143 h 457"/>
                      <a:gd name="T12" fmla="*/ 455 w 511"/>
                      <a:gd name="T13" fmla="*/ 145 h 457"/>
                      <a:gd name="T14" fmla="*/ 453 w 511"/>
                      <a:gd name="T15" fmla="*/ 119 h 457"/>
                      <a:gd name="T16" fmla="*/ 443 w 511"/>
                      <a:gd name="T17" fmla="*/ 98 h 457"/>
                      <a:gd name="T18" fmla="*/ 445 w 511"/>
                      <a:gd name="T19" fmla="*/ 81 h 457"/>
                      <a:gd name="T20" fmla="*/ 443 w 511"/>
                      <a:gd name="T21" fmla="*/ 66 h 457"/>
                      <a:gd name="T22" fmla="*/ 442 w 511"/>
                      <a:gd name="T23" fmla="*/ 53 h 457"/>
                      <a:gd name="T24" fmla="*/ 432 w 511"/>
                      <a:gd name="T25" fmla="*/ 40 h 457"/>
                      <a:gd name="T26" fmla="*/ 427 w 511"/>
                      <a:gd name="T27" fmla="*/ 15 h 457"/>
                      <a:gd name="T28" fmla="*/ 425 w 511"/>
                      <a:gd name="T29" fmla="*/ 4 h 457"/>
                      <a:gd name="T30" fmla="*/ 372 w 511"/>
                      <a:gd name="T31" fmla="*/ 15 h 457"/>
                      <a:gd name="T32" fmla="*/ 317 w 511"/>
                      <a:gd name="T33" fmla="*/ 25 h 457"/>
                      <a:gd name="T34" fmla="*/ 278 w 511"/>
                      <a:gd name="T35" fmla="*/ 58 h 457"/>
                      <a:gd name="T36" fmla="*/ 257 w 511"/>
                      <a:gd name="T37" fmla="*/ 103 h 457"/>
                      <a:gd name="T38" fmla="*/ 244 w 511"/>
                      <a:gd name="T39" fmla="*/ 122 h 457"/>
                      <a:gd name="T40" fmla="*/ 223 w 511"/>
                      <a:gd name="T41" fmla="*/ 143 h 457"/>
                      <a:gd name="T42" fmla="*/ 229 w 511"/>
                      <a:gd name="T43" fmla="*/ 154 h 457"/>
                      <a:gd name="T44" fmla="*/ 229 w 511"/>
                      <a:gd name="T45" fmla="*/ 150 h 457"/>
                      <a:gd name="T46" fmla="*/ 237 w 511"/>
                      <a:gd name="T47" fmla="*/ 158 h 457"/>
                      <a:gd name="T48" fmla="*/ 242 w 511"/>
                      <a:gd name="T49" fmla="*/ 160 h 457"/>
                      <a:gd name="T50" fmla="*/ 235 w 511"/>
                      <a:gd name="T51" fmla="*/ 169 h 457"/>
                      <a:gd name="T52" fmla="*/ 242 w 511"/>
                      <a:gd name="T53" fmla="*/ 188 h 457"/>
                      <a:gd name="T54" fmla="*/ 246 w 511"/>
                      <a:gd name="T55" fmla="*/ 201 h 457"/>
                      <a:gd name="T56" fmla="*/ 233 w 511"/>
                      <a:gd name="T57" fmla="*/ 209 h 457"/>
                      <a:gd name="T58" fmla="*/ 218 w 511"/>
                      <a:gd name="T59" fmla="*/ 222 h 457"/>
                      <a:gd name="T60" fmla="*/ 208 w 511"/>
                      <a:gd name="T61" fmla="*/ 237 h 457"/>
                      <a:gd name="T62" fmla="*/ 197 w 511"/>
                      <a:gd name="T63" fmla="*/ 246 h 457"/>
                      <a:gd name="T64" fmla="*/ 177 w 511"/>
                      <a:gd name="T65" fmla="*/ 246 h 457"/>
                      <a:gd name="T66" fmla="*/ 148 w 511"/>
                      <a:gd name="T67" fmla="*/ 258 h 457"/>
                      <a:gd name="T68" fmla="*/ 103 w 511"/>
                      <a:gd name="T69" fmla="*/ 250 h 457"/>
                      <a:gd name="T70" fmla="*/ 62 w 511"/>
                      <a:gd name="T71" fmla="*/ 261 h 457"/>
                      <a:gd name="T72" fmla="*/ 49 w 511"/>
                      <a:gd name="T73" fmla="*/ 269 h 457"/>
                      <a:gd name="T74" fmla="*/ 36 w 511"/>
                      <a:gd name="T75" fmla="*/ 276 h 457"/>
                      <a:gd name="T76" fmla="*/ 39 w 511"/>
                      <a:gd name="T77" fmla="*/ 290 h 457"/>
                      <a:gd name="T78" fmla="*/ 52 w 511"/>
                      <a:gd name="T79" fmla="*/ 297 h 457"/>
                      <a:gd name="T80" fmla="*/ 51 w 511"/>
                      <a:gd name="T81" fmla="*/ 305 h 457"/>
                      <a:gd name="T82" fmla="*/ 58 w 511"/>
                      <a:gd name="T83" fmla="*/ 327 h 457"/>
                      <a:gd name="T84" fmla="*/ 43 w 511"/>
                      <a:gd name="T85" fmla="*/ 348 h 457"/>
                      <a:gd name="T86" fmla="*/ 30 w 511"/>
                      <a:gd name="T87" fmla="*/ 363 h 457"/>
                      <a:gd name="T88" fmla="*/ 4 w 511"/>
                      <a:gd name="T89" fmla="*/ 393 h 457"/>
                      <a:gd name="T90" fmla="*/ 2 w 511"/>
                      <a:gd name="T91" fmla="*/ 397 h 457"/>
                      <a:gd name="T92" fmla="*/ 69 w 511"/>
                      <a:gd name="T93" fmla="*/ 410 h 457"/>
                      <a:gd name="T94" fmla="*/ 276 w 511"/>
                      <a:gd name="T95" fmla="*/ 369 h 457"/>
                      <a:gd name="T96" fmla="*/ 349 w 511"/>
                      <a:gd name="T97" fmla="*/ 354 h 457"/>
                      <a:gd name="T98" fmla="*/ 361 w 511"/>
                      <a:gd name="T99" fmla="*/ 363 h 457"/>
                      <a:gd name="T100" fmla="*/ 374 w 511"/>
                      <a:gd name="T101" fmla="*/ 367 h 457"/>
                      <a:gd name="T102" fmla="*/ 381 w 511"/>
                      <a:gd name="T103" fmla="*/ 389 h 457"/>
                      <a:gd name="T104" fmla="*/ 400 w 511"/>
                      <a:gd name="T105" fmla="*/ 401 h 457"/>
                      <a:gd name="T106" fmla="*/ 415 w 511"/>
                      <a:gd name="T107" fmla="*/ 406 h 457"/>
                      <a:gd name="T108" fmla="*/ 487 w 511"/>
                      <a:gd name="T109" fmla="*/ 431 h 457"/>
                      <a:gd name="T110" fmla="*/ 475 w 511"/>
                      <a:gd name="T111" fmla="*/ 408 h 457"/>
                      <a:gd name="T112" fmla="*/ 475 w 511"/>
                      <a:gd name="T113" fmla="*/ 399 h 457"/>
                      <a:gd name="T114" fmla="*/ 483 w 511"/>
                      <a:gd name="T115" fmla="*/ 410 h 457"/>
                      <a:gd name="T116" fmla="*/ 489 w 511"/>
                      <a:gd name="T117" fmla="*/ 442 h 457"/>
                      <a:gd name="T118" fmla="*/ 489 w 511"/>
                      <a:gd name="T119" fmla="*/ 457 h 457"/>
                      <a:gd name="T120" fmla="*/ 498 w 511"/>
                      <a:gd name="T121" fmla="*/ 448 h 457"/>
                      <a:gd name="T122" fmla="*/ 505 w 511"/>
                      <a:gd name="T123" fmla="*/ 425 h 457"/>
                      <a:gd name="T124" fmla="*/ 500 w 511"/>
                      <a:gd name="T125" fmla="*/ 414 h 4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11" h="457">
                        <a:moveTo>
                          <a:pt x="500" y="414"/>
                        </a:moveTo>
                        <a:lnTo>
                          <a:pt x="511" y="402"/>
                        </a:lnTo>
                        <a:lnTo>
                          <a:pt x="511" y="397"/>
                        </a:lnTo>
                        <a:lnTo>
                          <a:pt x="505" y="389"/>
                        </a:lnTo>
                        <a:lnTo>
                          <a:pt x="492" y="312"/>
                        </a:lnTo>
                        <a:lnTo>
                          <a:pt x="489" y="307"/>
                        </a:lnTo>
                        <a:lnTo>
                          <a:pt x="490" y="241"/>
                        </a:lnTo>
                        <a:lnTo>
                          <a:pt x="490" y="233"/>
                        </a:lnTo>
                        <a:lnTo>
                          <a:pt x="487" y="228"/>
                        </a:lnTo>
                        <a:lnTo>
                          <a:pt x="487" y="222"/>
                        </a:lnTo>
                        <a:lnTo>
                          <a:pt x="472" y="152"/>
                        </a:lnTo>
                        <a:lnTo>
                          <a:pt x="460" y="143"/>
                        </a:lnTo>
                        <a:lnTo>
                          <a:pt x="458" y="152"/>
                        </a:lnTo>
                        <a:lnTo>
                          <a:pt x="455" y="145"/>
                        </a:lnTo>
                        <a:lnTo>
                          <a:pt x="457" y="132"/>
                        </a:lnTo>
                        <a:lnTo>
                          <a:pt x="453" y="119"/>
                        </a:lnTo>
                        <a:lnTo>
                          <a:pt x="447" y="111"/>
                        </a:lnTo>
                        <a:lnTo>
                          <a:pt x="443" y="98"/>
                        </a:lnTo>
                        <a:lnTo>
                          <a:pt x="443" y="85"/>
                        </a:lnTo>
                        <a:lnTo>
                          <a:pt x="445" y="81"/>
                        </a:lnTo>
                        <a:lnTo>
                          <a:pt x="445" y="73"/>
                        </a:lnTo>
                        <a:lnTo>
                          <a:pt x="443" y="66"/>
                        </a:lnTo>
                        <a:lnTo>
                          <a:pt x="443" y="60"/>
                        </a:lnTo>
                        <a:lnTo>
                          <a:pt x="442" y="53"/>
                        </a:lnTo>
                        <a:lnTo>
                          <a:pt x="434" y="47"/>
                        </a:lnTo>
                        <a:lnTo>
                          <a:pt x="432" y="40"/>
                        </a:lnTo>
                        <a:lnTo>
                          <a:pt x="432" y="23"/>
                        </a:lnTo>
                        <a:lnTo>
                          <a:pt x="427" y="15"/>
                        </a:lnTo>
                        <a:lnTo>
                          <a:pt x="427" y="8"/>
                        </a:lnTo>
                        <a:lnTo>
                          <a:pt x="425" y="4"/>
                        </a:lnTo>
                        <a:lnTo>
                          <a:pt x="425" y="0"/>
                        </a:lnTo>
                        <a:lnTo>
                          <a:pt x="372" y="15"/>
                        </a:lnTo>
                        <a:lnTo>
                          <a:pt x="323" y="25"/>
                        </a:lnTo>
                        <a:lnTo>
                          <a:pt x="317" y="25"/>
                        </a:lnTo>
                        <a:lnTo>
                          <a:pt x="302" y="32"/>
                        </a:lnTo>
                        <a:lnTo>
                          <a:pt x="278" y="58"/>
                        </a:lnTo>
                        <a:lnTo>
                          <a:pt x="257" y="96"/>
                        </a:lnTo>
                        <a:lnTo>
                          <a:pt x="257" y="103"/>
                        </a:lnTo>
                        <a:lnTo>
                          <a:pt x="246" y="119"/>
                        </a:lnTo>
                        <a:lnTo>
                          <a:pt x="244" y="122"/>
                        </a:lnTo>
                        <a:lnTo>
                          <a:pt x="237" y="130"/>
                        </a:lnTo>
                        <a:lnTo>
                          <a:pt x="223" y="143"/>
                        </a:lnTo>
                        <a:lnTo>
                          <a:pt x="223" y="149"/>
                        </a:lnTo>
                        <a:lnTo>
                          <a:pt x="229" y="154"/>
                        </a:lnTo>
                        <a:lnTo>
                          <a:pt x="231" y="158"/>
                        </a:lnTo>
                        <a:lnTo>
                          <a:pt x="229" y="150"/>
                        </a:lnTo>
                        <a:lnTo>
                          <a:pt x="237" y="147"/>
                        </a:lnTo>
                        <a:lnTo>
                          <a:pt x="237" y="158"/>
                        </a:lnTo>
                        <a:lnTo>
                          <a:pt x="246" y="152"/>
                        </a:lnTo>
                        <a:lnTo>
                          <a:pt x="242" y="160"/>
                        </a:lnTo>
                        <a:lnTo>
                          <a:pt x="240" y="166"/>
                        </a:lnTo>
                        <a:lnTo>
                          <a:pt x="235" y="169"/>
                        </a:lnTo>
                        <a:lnTo>
                          <a:pt x="240" y="182"/>
                        </a:lnTo>
                        <a:lnTo>
                          <a:pt x="242" y="188"/>
                        </a:lnTo>
                        <a:lnTo>
                          <a:pt x="244" y="194"/>
                        </a:lnTo>
                        <a:lnTo>
                          <a:pt x="246" y="201"/>
                        </a:lnTo>
                        <a:lnTo>
                          <a:pt x="240" y="209"/>
                        </a:lnTo>
                        <a:lnTo>
                          <a:pt x="233" y="209"/>
                        </a:lnTo>
                        <a:lnTo>
                          <a:pt x="225" y="216"/>
                        </a:lnTo>
                        <a:lnTo>
                          <a:pt x="218" y="222"/>
                        </a:lnTo>
                        <a:lnTo>
                          <a:pt x="214" y="229"/>
                        </a:lnTo>
                        <a:lnTo>
                          <a:pt x="208" y="237"/>
                        </a:lnTo>
                        <a:lnTo>
                          <a:pt x="201" y="241"/>
                        </a:lnTo>
                        <a:lnTo>
                          <a:pt x="197" y="246"/>
                        </a:lnTo>
                        <a:lnTo>
                          <a:pt x="192" y="244"/>
                        </a:lnTo>
                        <a:lnTo>
                          <a:pt x="177" y="246"/>
                        </a:lnTo>
                        <a:lnTo>
                          <a:pt x="163" y="248"/>
                        </a:lnTo>
                        <a:lnTo>
                          <a:pt x="148" y="258"/>
                        </a:lnTo>
                        <a:lnTo>
                          <a:pt x="131" y="250"/>
                        </a:lnTo>
                        <a:lnTo>
                          <a:pt x="103" y="250"/>
                        </a:lnTo>
                        <a:lnTo>
                          <a:pt x="77" y="256"/>
                        </a:lnTo>
                        <a:lnTo>
                          <a:pt x="62" y="261"/>
                        </a:lnTo>
                        <a:lnTo>
                          <a:pt x="56" y="267"/>
                        </a:lnTo>
                        <a:lnTo>
                          <a:pt x="49" y="269"/>
                        </a:lnTo>
                        <a:lnTo>
                          <a:pt x="41" y="273"/>
                        </a:lnTo>
                        <a:lnTo>
                          <a:pt x="36" y="276"/>
                        </a:lnTo>
                        <a:lnTo>
                          <a:pt x="36" y="276"/>
                        </a:lnTo>
                        <a:lnTo>
                          <a:pt x="39" y="290"/>
                        </a:lnTo>
                        <a:lnTo>
                          <a:pt x="37" y="295"/>
                        </a:lnTo>
                        <a:lnTo>
                          <a:pt x="52" y="297"/>
                        </a:lnTo>
                        <a:lnTo>
                          <a:pt x="52" y="301"/>
                        </a:lnTo>
                        <a:lnTo>
                          <a:pt x="51" y="305"/>
                        </a:lnTo>
                        <a:lnTo>
                          <a:pt x="58" y="320"/>
                        </a:lnTo>
                        <a:lnTo>
                          <a:pt x="58" y="327"/>
                        </a:lnTo>
                        <a:lnTo>
                          <a:pt x="47" y="340"/>
                        </a:lnTo>
                        <a:lnTo>
                          <a:pt x="43" y="348"/>
                        </a:lnTo>
                        <a:lnTo>
                          <a:pt x="37" y="354"/>
                        </a:lnTo>
                        <a:lnTo>
                          <a:pt x="30" y="363"/>
                        </a:lnTo>
                        <a:lnTo>
                          <a:pt x="19" y="376"/>
                        </a:lnTo>
                        <a:lnTo>
                          <a:pt x="4" y="393"/>
                        </a:lnTo>
                        <a:lnTo>
                          <a:pt x="0" y="395"/>
                        </a:lnTo>
                        <a:lnTo>
                          <a:pt x="2" y="397"/>
                        </a:lnTo>
                        <a:lnTo>
                          <a:pt x="5" y="421"/>
                        </a:lnTo>
                        <a:lnTo>
                          <a:pt x="69" y="410"/>
                        </a:lnTo>
                        <a:lnTo>
                          <a:pt x="167" y="391"/>
                        </a:lnTo>
                        <a:lnTo>
                          <a:pt x="276" y="369"/>
                        </a:lnTo>
                        <a:lnTo>
                          <a:pt x="349" y="352"/>
                        </a:lnTo>
                        <a:lnTo>
                          <a:pt x="349" y="354"/>
                        </a:lnTo>
                        <a:lnTo>
                          <a:pt x="357" y="355"/>
                        </a:lnTo>
                        <a:lnTo>
                          <a:pt x="361" y="363"/>
                        </a:lnTo>
                        <a:lnTo>
                          <a:pt x="366" y="361"/>
                        </a:lnTo>
                        <a:lnTo>
                          <a:pt x="374" y="367"/>
                        </a:lnTo>
                        <a:lnTo>
                          <a:pt x="380" y="382"/>
                        </a:lnTo>
                        <a:lnTo>
                          <a:pt x="381" y="389"/>
                        </a:lnTo>
                        <a:lnTo>
                          <a:pt x="387" y="397"/>
                        </a:lnTo>
                        <a:lnTo>
                          <a:pt x="400" y="401"/>
                        </a:lnTo>
                        <a:lnTo>
                          <a:pt x="408" y="402"/>
                        </a:lnTo>
                        <a:lnTo>
                          <a:pt x="415" y="406"/>
                        </a:lnTo>
                        <a:lnTo>
                          <a:pt x="415" y="408"/>
                        </a:lnTo>
                        <a:lnTo>
                          <a:pt x="487" y="431"/>
                        </a:lnTo>
                        <a:lnTo>
                          <a:pt x="481" y="414"/>
                        </a:lnTo>
                        <a:lnTo>
                          <a:pt x="475" y="408"/>
                        </a:lnTo>
                        <a:lnTo>
                          <a:pt x="474" y="401"/>
                        </a:lnTo>
                        <a:lnTo>
                          <a:pt x="475" y="399"/>
                        </a:lnTo>
                        <a:lnTo>
                          <a:pt x="477" y="406"/>
                        </a:lnTo>
                        <a:lnTo>
                          <a:pt x="483" y="410"/>
                        </a:lnTo>
                        <a:lnTo>
                          <a:pt x="487" y="421"/>
                        </a:lnTo>
                        <a:lnTo>
                          <a:pt x="489" y="442"/>
                        </a:lnTo>
                        <a:lnTo>
                          <a:pt x="485" y="457"/>
                        </a:lnTo>
                        <a:lnTo>
                          <a:pt x="489" y="457"/>
                        </a:lnTo>
                        <a:lnTo>
                          <a:pt x="490" y="449"/>
                        </a:lnTo>
                        <a:lnTo>
                          <a:pt x="498" y="448"/>
                        </a:lnTo>
                        <a:lnTo>
                          <a:pt x="500" y="440"/>
                        </a:lnTo>
                        <a:lnTo>
                          <a:pt x="505" y="425"/>
                        </a:lnTo>
                        <a:lnTo>
                          <a:pt x="500" y="417"/>
                        </a:lnTo>
                        <a:lnTo>
                          <a:pt x="500" y="414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6" name="Freeform 329">
                    <a:extLst>
                      <a:ext uri="{FF2B5EF4-FFF2-40B4-BE49-F238E27FC236}">
                        <a16:creationId xmlns:a16="http://schemas.microsoft.com/office/drawing/2014/main" id="{4EB72737-1D88-4DCC-A84B-12C55C56D3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06045" y="2105075"/>
                    <a:ext cx="146025" cy="81972"/>
                  </a:xfrm>
                  <a:custGeom>
                    <a:avLst/>
                    <a:gdLst>
                      <a:gd name="T0" fmla="*/ 139 w 152"/>
                      <a:gd name="T1" fmla="*/ 11 h 94"/>
                      <a:gd name="T2" fmla="*/ 135 w 152"/>
                      <a:gd name="T3" fmla="*/ 9 h 94"/>
                      <a:gd name="T4" fmla="*/ 129 w 152"/>
                      <a:gd name="T5" fmla="*/ 11 h 94"/>
                      <a:gd name="T6" fmla="*/ 122 w 152"/>
                      <a:gd name="T7" fmla="*/ 15 h 94"/>
                      <a:gd name="T8" fmla="*/ 112 w 152"/>
                      <a:gd name="T9" fmla="*/ 28 h 94"/>
                      <a:gd name="T10" fmla="*/ 109 w 152"/>
                      <a:gd name="T11" fmla="*/ 30 h 94"/>
                      <a:gd name="T12" fmla="*/ 101 w 152"/>
                      <a:gd name="T13" fmla="*/ 32 h 94"/>
                      <a:gd name="T14" fmla="*/ 107 w 152"/>
                      <a:gd name="T15" fmla="*/ 24 h 94"/>
                      <a:gd name="T16" fmla="*/ 114 w 152"/>
                      <a:gd name="T17" fmla="*/ 19 h 94"/>
                      <a:gd name="T18" fmla="*/ 114 w 152"/>
                      <a:gd name="T19" fmla="*/ 11 h 94"/>
                      <a:gd name="T20" fmla="*/ 120 w 152"/>
                      <a:gd name="T21" fmla="*/ 0 h 94"/>
                      <a:gd name="T22" fmla="*/ 99 w 152"/>
                      <a:gd name="T23" fmla="*/ 24 h 94"/>
                      <a:gd name="T24" fmla="*/ 86 w 152"/>
                      <a:gd name="T25" fmla="*/ 30 h 94"/>
                      <a:gd name="T26" fmla="*/ 65 w 152"/>
                      <a:gd name="T27" fmla="*/ 35 h 94"/>
                      <a:gd name="T28" fmla="*/ 60 w 152"/>
                      <a:gd name="T29" fmla="*/ 37 h 94"/>
                      <a:gd name="T30" fmla="*/ 56 w 152"/>
                      <a:gd name="T31" fmla="*/ 43 h 94"/>
                      <a:gd name="T32" fmla="*/ 49 w 152"/>
                      <a:gd name="T33" fmla="*/ 43 h 94"/>
                      <a:gd name="T34" fmla="*/ 35 w 152"/>
                      <a:gd name="T35" fmla="*/ 50 h 94"/>
                      <a:gd name="T36" fmla="*/ 30 w 152"/>
                      <a:gd name="T37" fmla="*/ 50 h 94"/>
                      <a:gd name="T38" fmla="*/ 22 w 152"/>
                      <a:gd name="T39" fmla="*/ 54 h 94"/>
                      <a:gd name="T40" fmla="*/ 24 w 152"/>
                      <a:gd name="T41" fmla="*/ 62 h 94"/>
                      <a:gd name="T42" fmla="*/ 17 w 152"/>
                      <a:gd name="T43" fmla="*/ 60 h 94"/>
                      <a:gd name="T44" fmla="*/ 15 w 152"/>
                      <a:gd name="T45" fmla="*/ 67 h 94"/>
                      <a:gd name="T46" fmla="*/ 2 w 152"/>
                      <a:gd name="T47" fmla="*/ 75 h 94"/>
                      <a:gd name="T48" fmla="*/ 0 w 152"/>
                      <a:gd name="T49" fmla="*/ 84 h 94"/>
                      <a:gd name="T50" fmla="*/ 0 w 152"/>
                      <a:gd name="T51" fmla="*/ 90 h 94"/>
                      <a:gd name="T52" fmla="*/ 2 w 152"/>
                      <a:gd name="T53" fmla="*/ 92 h 94"/>
                      <a:gd name="T54" fmla="*/ 15 w 152"/>
                      <a:gd name="T55" fmla="*/ 88 h 94"/>
                      <a:gd name="T56" fmla="*/ 7 w 152"/>
                      <a:gd name="T57" fmla="*/ 94 h 94"/>
                      <a:gd name="T58" fmla="*/ 22 w 152"/>
                      <a:gd name="T59" fmla="*/ 88 h 94"/>
                      <a:gd name="T60" fmla="*/ 47 w 152"/>
                      <a:gd name="T61" fmla="*/ 73 h 94"/>
                      <a:gd name="T62" fmla="*/ 49 w 152"/>
                      <a:gd name="T63" fmla="*/ 73 h 94"/>
                      <a:gd name="T64" fmla="*/ 58 w 152"/>
                      <a:gd name="T65" fmla="*/ 67 h 94"/>
                      <a:gd name="T66" fmla="*/ 64 w 152"/>
                      <a:gd name="T67" fmla="*/ 64 h 94"/>
                      <a:gd name="T68" fmla="*/ 79 w 152"/>
                      <a:gd name="T69" fmla="*/ 56 h 94"/>
                      <a:gd name="T70" fmla="*/ 86 w 152"/>
                      <a:gd name="T71" fmla="*/ 52 h 94"/>
                      <a:gd name="T72" fmla="*/ 94 w 152"/>
                      <a:gd name="T73" fmla="*/ 49 h 94"/>
                      <a:gd name="T74" fmla="*/ 99 w 152"/>
                      <a:gd name="T75" fmla="*/ 47 h 94"/>
                      <a:gd name="T76" fmla="*/ 112 w 152"/>
                      <a:gd name="T77" fmla="*/ 37 h 94"/>
                      <a:gd name="T78" fmla="*/ 114 w 152"/>
                      <a:gd name="T79" fmla="*/ 32 h 94"/>
                      <a:gd name="T80" fmla="*/ 122 w 152"/>
                      <a:gd name="T81" fmla="*/ 30 h 94"/>
                      <a:gd name="T82" fmla="*/ 135 w 152"/>
                      <a:gd name="T83" fmla="*/ 19 h 94"/>
                      <a:gd name="T84" fmla="*/ 143 w 152"/>
                      <a:gd name="T85" fmla="*/ 15 h 94"/>
                      <a:gd name="T86" fmla="*/ 152 w 152"/>
                      <a:gd name="T87" fmla="*/ 3 h 94"/>
                      <a:gd name="T88" fmla="*/ 144 w 152"/>
                      <a:gd name="T89" fmla="*/ 7 h 94"/>
                      <a:gd name="T90" fmla="*/ 139 w 152"/>
                      <a:gd name="T91" fmla="*/ 1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52" h="94">
                        <a:moveTo>
                          <a:pt x="139" y="11"/>
                        </a:moveTo>
                        <a:lnTo>
                          <a:pt x="135" y="9"/>
                        </a:lnTo>
                        <a:lnTo>
                          <a:pt x="129" y="11"/>
                        </a:lnTo>
                        <a:lnTo>
                          <a:pt x="122" y="15"/>
                        </a:lnTo>
                        <a:lnTo>
                          <a:pt x="112" y="28"/>
                        </a:lnTo>
                        <a:lnTo>
                          <a:pt x="109" y="30"/>
                        </a:lnTo>
                        <a:lnTo>
                          <a:pt x="101" y="32"/>
                        </a:lnTo>
                        <a:lnTo>
                          <a:pt x="107" y="24"/>
                        </a:lnTo>
                        <a:lnTo>
                          <a:pt x="114" y="19"/>
                        </a:lnTo>
                        <a:lnTo>
                          <a:pt x="114" y="11"/>
                        </a:lnTo>
                        <a:lnTo>
                          <a:pt x="120" y="0"/>
                        </a:lnTo>
                        <a:lnTo>
                          <a:pt x="99" y="24"/>
                        </a:lnTo>
                        <a:lnTo>
                          <a:pt x="86" y="30"/>
                        </a:lnTo>
                        <a:lnTo>
                          <a:pt x="65" y="35"/>
                        </a:lnTo>
                        <a:lnTo>
                          <a:pt x="60" y="37"/>
                        </a:lnTo>
                        <a:lnTo>
                          <a:pt x="56" y="43"/>
                        </a:lnTo>
                        <a:lnTo>
                          <a:pt x="49" y="43"/>
                        </a:lnTo>
                        <a:lnTo>
                          <a:pt x="35" y="50"/>
                        </a:lnTo>
                        <a:lnTo>
                          <a:pt x="30" y="50"/>
                        </a:lnTo>
                        <a:lnTo>
                          <a:pt x="22" y="54"/>
                        </a:lnTo>
                        <a:lnTo>
                          <a:pt x="24" y="62"/>
                        </a:lnTo>
                        <a:lnTo>
                          <a:pt x="17" y="60"/>
                        </a:lnTo>
                        <a:lnTo>
                          <a:pt x="15" y="67"/>
                        </a:lnTo>
                        <a:lnTo>
                          <a:pt x="2" y="75"/>
                        </a:lnTo>
                        <a:lnTo>
                          <a:pt x="0" y="84"/>
                        </a:lnTo>
                        <a:lnTo>
                          <a:pt x="0" y="90"/>
                        </a:lnTo>
                        <a:lnTo>
                          <a:pt x="2" y="92"/>
                        </a:lnTo>
                        <a:lnTo>
                          <a:pt x="15" y="88"/>
                        </a:lnTo>
                        <a:lnTo>
                          <a:pt x="7" y="94"/>
                        </a:lnTo>
                        <a:lnTo>
                          <a:pt x="22" y="88"/>
                        </a:lnTo>
                        <a:lnTo>
                          <a:pt x="47" y="73"/>
                        </a:lnTo>
                        <a:lnTo>
                          <a:pt x="49" y="73"/>
                        </a:lnTo>
                        <a:lnTo>
                          <a:pt x="58" y="67"/>
                        </a:lnTo>
                        <a:lnTo>
                          <a:pt x="64" y="64"/>
                        </a:lnTo>
                        <a:lnTo>
                          <a:pt x="79" y="56"/>
                        </a:lnTo>
                        <a:lnTo>
                          <a:pt x="86" y="52"/>
                        </a:lnTo>
                        <a:lnTo>
                          <a:pt x="94" y="49"/>
                        </a:lnTo>
                        <a:lnTo>
                          <a:pt x="99" y="47"/>
                        </a:lnTo>
                        <a:lnTo>
                          <a:pt x="112" y="37"/>
                        </a:lnTo>
                        <a:lnTo>
                          <a:pt x="114" y="32"/>
                        </a:lnTo>
                        <a:lnTo>
                          <a:pt x="122" y="30"/>
                        </a:lnTo>
                        <a:lnTo>
                          <a:pt x="135" y="19"/>
                        </a:lnTo>
                        <a:lnTo>
                          <a:pt x="143" y="15"/>
                        </a:lnTo>
                        <a:lnTo>
                          <a:pt x="152" y="3"/>
                        </a:lnTo>
                        <a:lnTo>
                          <a:pt x="144" y="7"/>
                        </a:lnTo>
                        <a:lnTo>
                          <a:pt x="139" y="11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8" name="Freeform 144">
                  <a:extLst>
                    <a:ext uri="{FF2B5EF4-FFF2-40B4-BE49-F238E27FC236}">
                      <a16:creationId xmlns:a16="http://schemas.microsoft.com/office/drawing/2014/main" id="{F426A332-4854-40CC-8736-BCEC14B53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147">
                  <a:extLst>
                    <a:ext uri="{FF2B5EF4-FFF2-40B4-BE49-F238E27FC236}">
                      <a16:creationId xmlns:a16="http://schemas.microsoft.com/office/drawing/2014/main" id="{33F820C6-310B-419F-8E1B-EEDE5FDC3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B67D5A34-CC1A-490B-9D08-5EF5EBC1E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1133" y="1348493"/>
                <a:ext cx="47528" cy="80671"/>
              </a:xfrm>
              <a:custGeom>
                <a:avLst/>
                <a:gdLst>
                  <a:gd name="T0" fmla="*/ 46 w 49"/>
                  <a:gd name="T1" fmla="*/ 0 h 84"/>
                  <a:gd name="T2" fmla="*/ 46 w 49"/>
                  <a:gd name="T3" fmla="*/ 0 h 84"/>
                  <a:gd name="T4" fmla="*/ 37 w 49"/>
                  <a:gd name="T5" fmla="*/ 9 h 84"/>
                  <a:gd name="T6" fmla="*/ 30 w 49"/>
                  <a:gd name="T7" fmla="*/ 22 h 84"/>
                  <a:gd name="T8" fmla="*/ 16 w 49"/>
                  <a:gd name="T9" fmla="*/ 30 h 84"/>
                  <a:gd name="T10" fmla="*/ 16 w 49"/>
                  <a:gd name="T11" fmla="*/ 43 h 84"/>
                  <a:gd name="T12" fmla="*/ 7 w 49"/>
                  <a:gd name="T13" fmla="*/ 54 h 84"/>
                  <a:gd name="T14" fmla="*/ 0 w 49"/>
                  <a:gd name="T15" fmla="*/ 70 h 84"/>
                  <a:gd name="T16" fmla="*/ 7 w 49"/>
                  <a:gd name="T17" fmla="*/ 81 h 84"/>
                  <a:gd name="T18" fmla="*/ 19 w 49"/>
                  <a:gd name="T19" fmla="*/ 84 h 84"/>
                  <a:gd name="T20" fmla="*/ 26 w 49"/>
                  <a:gd name="T21" fmla="*/ 73 h 84"/>
                  <a:gd name="T22" fmla="*/ 33 w 49"/>
                  <a:gd name="T23" fmla="*/ 63 h 84"/>
                  <a:gd name="T24" fmla="*/ 33 w 49"/>
                  <a:gd name="T25" fmla="*/ 51 h 84"/>
                  <a:gd name="T26" fmla="*/ 42 w 49"/>
                  <a:gd name="T27" fmla="*/ 36 h 84"/>
                  <a:gd name="T28" fmla="*/ 40 w 49"/>
                  <a:gd name="T29" fmla="*/ 27 h 84"/>
                  <a:gd name="T30" fmla="*/ 49 w 49"/>
                  <a:gd name="T31" fmla="*/ 3 h 84"/>
                  <a:gd name="T32" fmla="*/ 46 w 49"/>
                  <a:gd name="T3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84">
                    <a:moveTo>
                      <a:pt x="46" y="0"/>
                    </a:moveTo>
                    <a:lnTo>
                      <a:pt x="46" y="0"/>
                    </a:lnTo>
                    <a:lnTo>
                      <a:pt x="37" y="9"/>
                    </a:lnTo>
                    <a:lnTo>
                      <a:pt x="30" y="22"/>
                    </a:lnTo>
                    <a:lnTo>
                      <a:pt x="16" y="30"/>
                    </a:lnTo>
                    <a:lnTo>
                      <a:pt x="16" y="43"/>
                    </a:lnTo>
                    <a:lnTo>
                      <a:pt x="7" y="54"/>
                    </a:lnTo>
                    <a:lnTo>
                      <a:pt x="0" y="70"/>
                    </a:lnTo>
                    <a:lnTo>
                      <a:pt x="7" y="81"/>
                    </a:lnTo>
                    <a:lnTo>
                      <a:pt x="19" y="84"/>
                    </a:lnTo>
                    <a:lnTo>
                      <a:pt x="26" y="73"/>
                    </a:lnTo>
                    <a:lnTo>
                      <a:pt x="33" y="63"/>
                    </a:lnTo>
                    <a:lnTo>
                      <a:pt x="33" y="51"/>
                    </a:lnTo>
                    <a:lnTo>
                      <a:pt x="42" y="36"/>
                    </a:lnTo>
                    <a:lnTo>
                      <a:pt x="40" y="27"/>
                    </a:lnTo>
                    <a:lnTo>
                      <a:pt x="49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0D4F0432-EB54-43A3-96C7-AE72DC5A0CC9}"/>
                </a:ext>
              </a:extLst>
            </p:cNvPr>
            <p:cNvGrpSpPr/>
            <p:nvPr/>
          </p:nvGrpSpPr>
          <p:grpSpPr>
            <a:xfrm>
              <a:off x="7158555" y="2709694"/>
              <a:ext cx="101192" cy="101192"/>
              <a:chOff x="5418923" y="1853260"/>
              <a:chExt cx="45719" cy="45719"/>
            </a:xfrm>
          </p:grpSpPr>
          <p:sp>
            <p:nvSpPr>
              <p:cNvPr id="252" name="Teardrop 251">
                <a:extLst>
                  <a:ext uri="{FF2B5EF4-FFF2-40B4-BE49-F238E27FC236}">
                    <a16:creationId xmlns:a16="http://schemas.microsoft.com/office/drawing/2014/main" id="{325B9BFB-AD54-4CD2-8C0A-C883C6D0742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F3A66A0C-DAAD-4659-A7EC-19CFE566035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03CD732-1CAD-4449-AC3C-0786D109BE46}"/>
                </a:ext>
              </a:extLst>
            </p:cNvPr>
            <p:cNvGrpSpPr/>
            <p:nvPr/>
          </p:nvGrpSpPr>
          <p:grpSpPr>
            <a:xfrm>
              <a:off x="7487379" y="2627956"/>
              <a:ext cx="101192" cy="101192"/>
              <a:chOff x="5418923" y="1853260"/>
              <a:chExt cx="45719" cy="45719"/>
            </a:xfrm>
          </p:grpSpPr>
          <p:sp>
            <p:nvSpPr>
              <p:cNvPr id="255" name="Teardrop 254">
                <a:extLst>
                  <a:ext uri="{FF2B5EF4-FFF2-40B4-BE49-F238E27FC236}">
                    <a16:creationId xmlns:a16="http://schemas.microsoft.com/office/drawing/2014/main" id="{08A526BD-2B1A-486F-A0EC-76E8A737927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844E9CA1-228D-4EB6-87FF-906856A804B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2135597" y="3077121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811E8FB-D757-4E00-9461-6A5F6647DD84}"/>
                </a:ext>
              </a:extLst>
            </p:cNvPr>
            <p:cNvGrpSpPr/>
            <p:nvPr/>
          </p:nvGrpSpPr>
          <p:grpSpPr>
            <a:xfrm>
              <a:off x="7872812" y="2564641"/>
              <a:ext cx="101192" cy="101192"/>
              <a:chOff x="5418923" y="1853260"/>
              <a:chExt cx="45719" cy="45719"/>
            </a:xfrm>
          </p:grpSpPr>
          <p:sp>
            <p:nvSpPr>
              <p:cNvPr id="261" name="Teardrop 260">
                <a:extLst>
                  <a:ext uri="{FF2B5EF4-FFF2-40B4-BE49-F238E27FC236}">
                    <a16:creationId xmlns:a16="http://schemas.microsoft.com/office/drawing/2014/main" id="{3820DE01-15FE-475F-A549-2D3831372FF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4FF839D5-5FF5-4549-B36F-1C605A93662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33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missão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13" y="1685832"/>
            <a:ext cx="10228574" cy="1807950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Fornecer soluções de alta tecnologia, promovendo a inovação que atenda os requisitos de nossos clientes.</a:t>
            </a:r>
          </a:p>
          <a:p>
            <a:pPr lvl="2"/>
            <a:r>
              <a:rPr lang="pt-BR" dirty="0"/>
              <a:t>Projetar, fabricar e fornecer sistemas de metrologia da mais alta qualidade e confiabilidade, permitindo medições com base em padrões rastreáveis.</a:t>
            </a:r>
          </a:p>
          <a:p>
            <a:pPr lvl="2"/>
            <a:r>
              <a:rPr lang="pt-BR" dirty="0"/>
              <a:t>Trabalhar para a total satisfação do cliente através do melhor atendimento.</a:t>
            </a:r>
          </a:p>
          <a:p>
            <a:pPr lvl="1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787CA-7891-47C4-AED5-3BEDFAAB62FE}"/>
              </a:ext>
            </a:extLst>
          </p:cNvPr>
          <p:cNvGrpSpPr/>
          <p:nvPr/>
        </p:nvGrpSpPr>
        <p:grpSpPr>
          <a:xfrm>
            <a:off x="1713284" y="3638347"/>
            <a:ext cx="8676079" cy="1875135"/>
            <a:chOff x="1713284" y="3638347"/>
            <a:chExt cx="8676079" cy="1875135"/>
          </a:xfrm>
        </p:grpSpPr>
        <p:pic>
          <p:nvPicPr>
            <p:cNvPr id="12" name="Picture 11" descr="kishan_auto_man_with_eq 3.jpg">
              <a:extLst>
                <a:ext uri="{FF2B5EF4-FFF2-40B4-BE49-F238E27FC236}">
                  <a16:creationId xmlns:a16="http://schemas.microsoft.com/office/drawing/2014/main" id="{DFC05E4E-67D5-4EF8-97B5-A5E9A81BF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3284" y="3638347"/>
              <a:ext cx="2802514" cy="18683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203D6F-A6D6-4675-8BE1-FC159F213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7590" y="3638347"/>
              <a:ext cx="2802512" cy="18683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9374DE-7FD6-4BF0-80B1-0D48C2A91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1894" y="3638347"/>
              <a:ext cx="2807469" cy="187513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FE0B4B-8DF2-45AC-8D20-8144209D3FBC}"/>
              </a:ext>
            </a:extLst>
          </p:cNvPr>
          <p:cNvSpPr txBox="1"/>
          <p:nvPr/>
        </p:nvSpPr>
        <p:spPr bwMode="auto">
          <a:xfrm>
            <a:off x="9692008" y="325375"/>
            <a:ext cx="21411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Versão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metrologia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favor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remova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este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slide se for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apresentar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para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uma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audiencia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350" b="1" kern="0" dirty="0" err="1">
                <a:solidFill>
                  <a:srgbClr val="FF9933"/>
                </a:solidFill>
                <a:latin typeface="+mj-lt"/>
                <a:ea typeface="+mj-ea"/>
                <a:cs typeface="+mj-cs"/>
              </a:rPr>
              <a:t>generalista</a:t>
            </a:r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6133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4B7FBA-04CA-4C1F-A957-AFE5F3628E55}"/>
              </a:ext>
            </a:extLst>
          </p:cNvPr>
          <p:cNvSpPr/>
          <p:nvPr/>
        </p:nvSpPr>
        <p:spPr>
          <a:xfrm>
            <a:off x="5010346" y="0"/>
            <a:ext cx="7269789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 r="-21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filosofia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150" y="1632634"/>
            <a:ext cx="5456845" cy="3661313"/>
          </a:xfrm>
        </p:spPr>
        <p:txBody>
          <a:bodyPr>
            <a:normAutofit lnSpcReduction="10000"/>
          </a:bodyPr>
          <a:lstStyle/>
          <a:p>
            <a:pPr lvl="1"/>
            <a:r>
              <a:rPr lang="pt-BR" sz="2400" dirty="0"/>
              <a:t>"A Renishaw acredita que, por princípio, o sucesso é resultado de produtos e processos patenteados e inovadores, fabricação de alta qualidade e capacidade de fornecer suporte ao cliente em todos os mercados ao redor do globo."</a:t>
            </a:r>
          </a:p>
          <a:p>
            <a:pPr lvl="1"/>
            <a:endParaRPr lang="en-GB" dirty="0"/>
          </a:p>
          <a:p>
            <a:pPr lvl="1"/>
            <a:r>
              <a:rPr lang="en-GB" sz="2400" b="1" dirty="0">
                <a:solidFill>
                  <a:srgbClr val="FF9933"/>
                </a:solidFill>
              </a:rPr>
              <a:t>Sir David </a:t>
            </a:r>
            <a:r>
              <a:rPr lang="en-GB" sz="2400" b="1" dirty="0" err="1">
                <a:solidFill>
                  <a:srgbClr val="FF9933"/>
                </a:solidFill>
              </a:rPr>
              <a:t>McMurtry</a:t>
            </a:r>
            <a:endParaRPr lang="en-GB" sz="2400" b="1" dirty="0">
              <a:solidFill>
                <a:srgbClr val="FF9933"/>
              </a:solidFill>
            </a:endParaRPr>
          </a:p>
          <a:p>
            <a:pPr lvl="1"/>
            <a:r>
              <a:rPr lang="en-GB" dirty="0" err="1"/>
              <a:t>Presidente</a:t>
            </a:r>
            <a:r>
              <a:rPr lang="en-GB" dirty="0"/>
              <a:t> </a:t>
            </a:r>
            <a:r>
              <a:rPr lang="en-GB" dirty="0" err="1"/>
              <a:t>executivo</a:t>
            </a:r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99C048-357A-41ED-852A-F17550260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9665" r="21307"/>
          <a:stretch/>
        </p:blipFill>
        <p:spPr>
          <a:xfrm>
            <a:off x="6300639" y="715617"/>
            <a:ext cx="4583928" cy="54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roup 1840">
            <a:extLst>
              <a:ext uri="{FF2B5EF4-FFF2-40B4-BE49-F238E27FC236}">
                <a16:creationId xmlns:a16="http://schemas.microsoft.com/office/drawing/2014/main" id="{A4FE59C4-F059-462E-BF22-3F10FC2D9A76}"/>
              </a:ext>
            </a:extLst>
          </p:cNvPr>
          <p:cNvGrpSpPr/>
          <p:nvPr/>
        </p:nvGrpSpPr>
        <p:grpSpPr>
          <a:xfrm>
            <a:off x="655060" y="-752301"/>
            <a:ext cx="10670939" cy="6818004"/>
            <a:chOff x="-341709" y="-621042"/>
            <a:chExt cx="9985772" cy="6380228"/>
          </a:xfrm>
          <a:solidFill>
            <a:srgbClr val="F5F5F5"/>
          </a:solidFill>
        </p:grpSpPr>
        <p:sp>
          <p:nvSpPr>
            <p:cNvPr id="1842" name="Freeform 247">
              <a:extLst>
                <a:ext uri="{FF2B5EF4-FFF2-40B4-BE49-F238E27FC236}">
                  <a16:creationId xmlns:a16="http://schemas.microsoft.com/office/drawing/2014/main" id="{6E88ADF5-4E8C-4527-BEA1-962765E94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829" y="3288732"/>
              <a:ext cx="211665" cy="250784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3" name="Freeform 246">
              <a:extLst>
                <a:ext uri="{FF2B5EF4-FFF2-40B4-BE49-F238E27FC236}">
                  <a16:creationId xmlns:a16="http://schemas.microsoft.com/office/drawing/2014/main" id="{2BF91887-DD4E-47AC-957A-D182B5A9C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346" y="3341404"/>
              <a:ext cx="226760" cy="426413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4" name="Freeform 244">
              <a:extLst>
                <a:ext uri="{FF2B5EF4-FFF2-40B4-BE49-F238E27FC236}">
                  <a16:creationId xmlns:a16="http://schemas.microsoft.com/office/drawing/2014/main" id="{E94AF6B5-2799-4757-A25F-4ED7CEE0D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638" y="3109694"/>
              <a:ext cx="88626" cy="53079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5" name="Freeform 242">
              <a:extLst>
                <a:ext uri="{FF2B5EF4-FFF2-40B4-BE49-F238E27FC236}">
                  <a16:creationId xmlns:a16="http://schemas.microsoft.com/office/drawing/2014/main" id="{9A6F091E-9672-4E57-816D-CC308553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287" y="3164152"/>
              <a:ext cx="133102" cy="179201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6" name="Freeform 59">
              <a:extLst>
                <a:ext uri="{FF2B5EF4-FFF2-40B4-BE49-F238E27FC236}">
                  <a16:creationId xmlns:a16="http://schemas.microsoft.com/office/drawing/2014/main" id="{E619210D-BC77-4885-A8CA-C74273736F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1368" y="2179202"/>
              <a:ext cx="1692418" cy="1233948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47" name="Freeform 241">
              <a:extLst>
                <a:ext uri="{FF2B5EF4-FFF2-40B4-BE49-F238E27FC236}">
                  <a16:creationId xmlns:a16="http://schemas.microsoft.com/office/drawing/2014/main" id="{96E79579-2EAB-4830-A57F-9AE736000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500" y="3257892"/>
              <a:ext cx="203062" cy="429821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8" name="Freeform 240">
              <a:extLst>
                <a:ext uri="{FF2B5EF4-FFF2-40B4-BE49-F238E27FC236}">
                  <a16:creationId xmlns:a16="http://schemas.microsoft.com/office/drawing/2014/main" id="{BCAB43CE-84BB-4F60-9120-52698954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55" y="2973428"/>
              <a:ext cx="17126" cy="40904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9" name="Freeform 238">
              <a:extLst>
                <a:ext uri="{FF2B5EF4-FFF2-40B4-BE49-F238E27FC236}">
                  <a16:creationId xmlns:a16="http://schemas.microsoft.com/office/drawing/2014/main" id="{9A79F1EE-F8B1-454C-A74F-601B94695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170" y="2947782"/>
              <a:ext cx="121253" cy="138296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0" name="Freeform 232">
              <a:extLst>
                <a:ext uri="{FF2B5EF4-FFF2-40B4-BE49-F238E27FC236}">
                  <a16:creationId xmlns:a16="http://schemas.microsoft.com/office/drawing/2014/main" id="{AABA797E-FF32-4C85-B87C-24D9CC5AE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150" y="2910367"/>
              <a:ext cx="42690" cy="51293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1" name="Freeform 230">
              <a:extLst>
                <a:ext uri="{FF2B5EF4-FFF2-40B4-BE49-F238E27FC236}">
                  <a16:creationId xmlns:a16="http://schemas.microsoft.com/office/drawing/2014/main" id="{C9614F24-24DA-448B-861D-562EB122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194" y="2814842"/>
              <a:ext cx="180661" cy="170680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2" name="Freeform 228">
              <a:extLst>
                <a:ext uri="{FF2B5EF4-FFF2-40B4-BE49-F238E27FC236}">
                  <a16:creationId xmlns:a16="http://schemas.microsoft.com/office/drawing/2014/main" id="{F9B8C34C-B83A-44D1-ABAC-6AD1CF113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50" y="2811434"/>
              <a:ext cx="279920" cy="276186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3" name="Freeform 226">
              <a:extLst>
                <a:ext uri="{FF2B5EF4-FFF2-40B4-BE49-F238E27FC236}">
                  <a16:creationId xmlns:a16="http://schemas.microsoft.com/office/drawing/2014/main" id="{BDC4E792-EBE2-45AE-A4DC-938B320D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333" y="2726054"/>
              <a:ext cx="539063" cy="484361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4" name="Freeform 22">
              <a:extLst>
                <a:ext uri="{FF2B5EF4-FFF2-40B4-BE49-F238E27FC236}">
                  <a16:creationId xmlns:a16="http://schemas.microsoft.com/office/drawing/2014/main" id="{B92E4B04-8E23-4DB3-AEE5-3B44DD914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029" y="2654715"/>
              <a:ext cx="153392" cy="129530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5" name="Freeform 225">
              <a:extLst>
                <a:ext uri="{FF2B5EF4-FFF2-40B4-BE49-F238E27FC236}">
                  <a16:creationId xmlns:a16="http://schemas.microsoft.com/office/drawing/2014/main" id="{27AFEC5D-533E-4CB6-8B17-1DFC47B1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75" y="2673381"/>
              <a:ext cx="90737" cy="93983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6" name="Freeform 224">
              <a:extLst>
                <a:ext uri="{FF2B5EF4-FFF2-40B4-BE49-F238E27FC236}">
                  <a16:creationId xmlns:a16="http://schemas.microsoft.com/office/drawing/2014/main" id="{F7281580-DE03-42EE-A324-F0CB64D7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875" y="2588083"/>
              <a:ext cx="186370" cy="100369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7" name="Freeform 472">
              <a:extLst>
                <a:ext uri="{FF2B5EF4-FFF2-40B4-BE49-F238E27FC236}">
                  <a16:creationId xmlns:a16="http://schemas.microsoft.com/office/drawing/2014/main" id="{1C264A18-CCB0-4BCC-A69C-0729655E8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77" y="2620465"/>
              <a:ext cx="386888" cy="269695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8" name="Freeform 471">
              <a:extLst>
                <a:ext uri="{FF2B5EF4-FFF2-40B4-BE49-F238E27FC236}">
                  <a16:creationId xmlns:a16="http://schemas.microsoft.com/office/drawing/2014/main" id="{149C03D0-E47F-4140-A2D6-5BD78592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42" y="2770367"/>
              <a:ext cx="402226" cy="314089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9" name="Freeform 470">
              <a:extLst>
                <a:ext uri="{FF2B5EF4-FFF2-40B4-BE49-F238E27FC236}">
                  <a16:creationId xmlns:a16="http://schemas.microsoft.com/office/drawing/2014/main" id="{7C304E3C-30D8-42F5-B20C-A4C588764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525" y="2683526"/>
              <a:ext cx="209636" cy="160697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0" name="Freeform 469">
              <a:extLst>
                <a:ext uri="{FF2B5EF4-FFF2-40B4-BE49-F238E27FC236}">
                  <a16:creationId xmlns:a16="http://schemas.microsoft.com/office/drawing/2014/main" id="{C0F36F93-0A55-44B0-A33E-830EA7A5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82" y="2596686"/>
              <a:ext cx="305405" cy="160697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1" name="Freeform 468">
              <a:extLst>
                <a:ext uri="{FF2B5EF4-FFF2-40B4-BE49-F238E27FC236}">
                  <a16:creationId xmlns:a16="http://schemas.microsoft.com/office/drawing/2014/main" id="{DCFC32AE-807C-4AD3-8564-FF974B02B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35" y="2514959"/>
              <a:ext cx="479248" cy="310355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2" name="Freeform 467">
              <a:extLst>
                <a:ext uri="{FF2B5EF4-FFF2-40B4-BE49-F238E27FC236}">
                  <a16:creationId xmlns:a16="http://schemas.microsoft.com/office/drawing/2014/main" id="{C59B03EF-96A6-4916-B603-3C3762767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311" y="2085382"/>
              <a:ext cx="1137207" cy="620708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3" name="Freeform 466">
              <a:extLst>
                <a:ext uri="{FF2B5EF4-FFF2-40B4-BE49-F238E27FC236}">
                  <a16:creationId xmlns:a16="http://schemas.microsoft.com/office/drawing/2014/main" id="{7B01DFD7-8968-4060-965A-0E9D54E67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469" y="2238609"/>
              <a:ext cx="888209" cy="431770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4" name="Freeform 461">
              <a:extLst>
                <a:ext uri="{FF2B5EF4-FFF2-40B4-BE49-F238E27FC236}">
                  <a16:creationId xmlns:a16="http://schemas.microsoft.com/office/drawing/2014/main" id="{97017A74-87F8-4DEB-8BE2-39CFB5909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835" y="3041358"/>
              <a:ext cx="228708" cy="126367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5" name="Freeform 460">
              <a:extLst>
                <a:ext uri="{FF2B5EF4-FFF2-40B4-BE49-F238E27FC236}">
                  <a16:creationId xmlns:a16="http://schemas.microsoft.com/office/drawing/2014/main" id="{9D028789-D7B0-45B1-9078-3637F5B6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977" y="2871437"/>
              <a:ext cx="813301" cy="827963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866" name="Freeform 459">
              <a:extLst>
                <a:ext uri="{FF2B5EF4-FFF2-40B4-BE49-F238E27FC236}">
                  <a16:creationId xmlns:a16="http://schemas.microsoft.com/office/drawing/2014/main" id="{80C0B6E5-1D6B-413C-93B8-76C3B2140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12" y="3179655"/>
              <a:ext cx="136511" cy="112650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7" name="Freeform 241">
              <a:extLst>
                <a:ext uri="{FF2B5EF4-FFF2-40B4-BE49-F238E27FC236}">
                  <a16:creationId xmlns:a16="http://schemas.microsoft.com/office/drawing/2014/main" id="{B7EAD1A4-CEF9-4B03-92C5-6201A0E3F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3142" y="3167724"/>
              <a:ext cx="214748" cy="291444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68" name="Freeform 458">
              <a:extLst>
                <a:ext uri="{FF2B5EF4-FFF2-40B4-BE49-F238E27FC236}">
                  <a16:creationId xmlns:a16="http://schemas.microsoft.com/office/drawing/2014/main" id="{5B79AA54-4917-4590-B93C-D552DEDCE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377" y="3387503"/>
              <a:ext cx="295097" cy="184151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9" name="Freeform 457">
              <a:extLst>
                <a:ext uri="{FF2B5EF4-FFF2-40B4-BE49-F238E27FC236}">
                  <a16:creationId xmlns:a16="http://schemas.microsoft.com/office/drawing/2014/main" id="{52304771-EBC9-477E-9679-DEE9D6805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648" y="2986899"/>
              <a:ext cx="586541" cy="482657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0" name="Freeform 456">
              <a:extLst>
                <a:ext uri="{FF2B5EF4-FFF2-40B4-BE49-F238E27FC236}">
                  <a16:creationId xmlns:a16="http://schemas.microsoft.com/office/drawing/2014/main" id="{5D6CE75D-04B0-4CE0-B218-EDC0D1EF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516" y="3566541"/>
              <a:ext cx="46099" cy="54621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1" name="Freeform 455">
              <a:extLst>
                <a:ext uri="{FF2B5EF4-FFF2-40B4-BE49-F238E27FC236}">
                  <a16:creationId xmlns:a16="http://schemas.microsoft.com/office/drawing/2014/main" id="{4109BE77-9F22-457A-8C42-B661DEE96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806" y="3604037"/>
              <a:ext cx="184395" cy="100720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2" name="Freeform 454">
              <a:extLst>
                <a:ext uri="{FF2B5EF4-FFF2-40B4-BE49-F238E27FC236}">
                  <a16:creationId xmlns:a16="http://schemas.microsoft.com/office/drawing/2014/main" id="{910AEA8F-B02A-4D8E-AC37-E6C838BE5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748" y="3418263"/>
              <a:ext cx="187560" cy="162158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3" name="Freeform 453">
              <a:extLst>
                <a:ext uri="{FF2B5EF4-FFF2-40B4-BE49-F238E27FC236}">
                  <a16:creationId xmlns:a16="http://schemas.microsoft.com/office/drawing/2014/main" id="{A6588DCA-478F-4173-9A0C-B4FDE687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928" y="3503481"/>
              <a:ext cx="414320" cy="329265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4" name="Freeform 452">
              <a:extLst>
                <a:ext uri="{FF2B5EF4-FFF2-40B4-BE49-F238E27FC236}">
                  <a16:creationId xmlns:a16="http://schemas.microsoft.com/office/drawing/2014/main" id="{58B74B6F-FECB-4B16-AC4E-BECF6A98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16" y="3300663"/>
              <a:ext cx="455061" cy="528511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5" name="Freeform 448">
              <a:extLst>
                <a:ext uri="{FF2B5EF4-FFF2-40B4-BE49-F238E27FC236}">
                  <a16:creationId xmlns:a16="http://schemas.microsoft.com/office/drawing/2014/main" id="{469343A7-6174-424A-B4D1-54F6AE904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758" y="3798169"/>
              <a:ext cx="151769" cy="160372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6" name="Freeform 447">
              <a:extLst>
                <a:ext uri="{FF2B5EF4-FFF2-40B4-BE49-F238E27FC236}">
                  <a16:creationId xmlns:a16="http://schemas.microsoft.com/office/drawing/2014/main" id="{AE9CD2A7-CE9F-4DEA-A39C-DA91AA65A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788" y="3760430"/>
              <a:ext cx="226922" cy="288524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7" name="Freeform 446">
              <a:extLst>
                <a:ext uri="{FF2B5EF4-FFF2-40B4-BE49-F238E27FC236}">
                  <a16:creationId xmlns:a16="http://schemas.microsoft.com/office/drawing/2014/main" id="{03D407F0-66DC-47BF-B2AB-D72D3713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21" y="3948234"/>
              <a:ext cx="51293" cy="54784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8" name="Freeform 445">
              <a:extLst>
                <a:ext uri="{FF2B5EF4-FFF2-40B4-BE49-F238E27FC236}">
                  <a16:creationId xmlns:a16="http://schemas.microsoft.com/office/drawing/2014/main" id="{C14E9F53-1032-42C2-9A2E-8343CD76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67" y="3943039"/>
              <a:ext cx="310517" cy="301996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9" name="Freeform 444">
              <a:extLst>
                <a:ext uri="{FF2B5EF4-FFF2-40B4-BE49-F238E27FC236}">
                  <a16:creationId xmlns:a16="http://schemas.microsoft.com/office/drawing/2014/main" id="{B663EFC3-E274-40FA-841E-11248AAC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976" y="4166228"/>
              <a:ext cx="88789" cy="220105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0" name="Freeform 443">
              <a:extLst>
                <a:ext uri="{FF2B5EF4-FFF2-40B4-BE49-F238E27FC236}">
                  <a16:creationId xmlns:a16="http://schemas.microsoft.com/office/drawing/2014/main" id="{B7A4A1FF-68E9-449D-8999-A9379693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46" y="4202181"/>
              <a:ext cx="300291" cy="484361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1" name="Freeform 439">
              <a:extLst>
                <a:ext uri="{FF2B5EF4-FFF2-40B4-BE49-F238E27FC236}">
                  <a16:creationId xmlns:a16="http://schemas.microsoft.com/office/drawing/2014/main" id="{6258FDC7-3238-44F9-85FE-46C2E777B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634" y="3982403"/>
              <a:ext cx="49508" cy="77223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2" name="Freeform 438">
              <a:extLst>
                <a:ext uri="{FF2B5EF4-FFF2-40B4-BE49-F238E27FC236}">
                  <a16:creationId xmlns:a16="http://schemas.microsoft.com/office/drawing/2014/main" id="{1E21D43A-CE75-4795-892D-CFB7FA1AA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931" y="4145938"/>
              <a:ext cx="325694" cy="276349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3" name="Freeform 437">
              <a:extLst>
                <a:ext uri="{FF2B5EF4-FFF2-40B4-BE49-F238E27FC236}">
                  <a16:creationId xmlns:a16="http://schemas.microsoft.com/office/drawing/2014/main" id="{A367A51A-1D0C-4CEB-8D56-0ADF94A5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113" y="4401264"/>
              <a:ext cx="281952" cy="292258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4" name="Freeform 435">
              <a:extLst>
                <a:ext uri="{FF2B5EF4-FFF2-40B4-BE49-F238E27FC236}">
                  <a16:creationId xmlns:a16="http://schemas.microsoft.com/office/drawing/2014/main" id="{01E670BF-1C5B-4F3A-9C55-1D8DFBFAB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751" y="4341016"/>
              <a:ext cx="214398" cy="214373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5" name="Freeform 351">
              <a:extLst>
                <a:ext uri="{FF2B5EF4-FFF2-40B4-BE49-F238E27FC236}">
                  <a16:creationId xmlns:a16="http://schemas.microsoft.com/office/drawing/2014/main" id="{1D10A46B-0BE5-4FD4-AB2C-354A12D21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325" y="4543296"/>
              <a:ext cx="455061" cy="398818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86" name="Freeform 429">
              <a:extLst>
                <a:ext uri="{FF2B5EF4-FFF2-40B4-BE49-F238E27FC236}">
                  <a16:creationId xmlns:a16="http://schemas.microsoft.com/office/drawing/2014/main" id="{3D0060BD-BB00-4B49-9B0D-AA3AC4214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907" y="4384384"/>
              <a:ext cx="366435" cy="370333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7" name="Freeform 427">
              <a:extLst>
                <a:ext uri="{FF2B5EF4-FFF2-40B4-BE49-F238E27FC236}">
                  <a16:creationId xmlns:a16="http://schemas.microsoft.com/office/drawing/2014/main" id="{48884647-26A0-49E9-8BEC-1313EA841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3776176"/>
              <a:ext cx="530379" cy="514958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8" name="Freeform 8">
              <a:extLst>
                <a:ext uri="{FF2B5EF4-FFF2-40B4-BE49-F238E27FC236}">
                  <a16:creationId xmlns:a16="http://schemas.microsoft.com/office/drawing/2014/main" id="{0485B2CE-E61C-4904-8D40-4EDFE955B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6795" y="4038646"/>
              <a:ext cx="347687" cy="380070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89" name="Freeform 425">
              <a:extLst>
                <a:ext uri="{FF2B5EF4-FFF2-40B4-BE49-F238E27FC236}">
                  <a16:creationId xmlns:a16="http://schemas.microsoft.com/office/drawing/2014/main" id="{6FD66950-C5E5-4FFA-9564-181DBE824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3817080"/>
              <a:ext cx="208094" cy="245589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0" name="Freeform 424">
              <a:extLst>
                <a:ext uri="{FF2B5EF4-FFF2-40B4-BE49-F238E27FC236}">
                  <a16:creationId xmlns:a16="http://schemas.microsoft.com/office/drawing/2014/main" id="{F6860FF2-1F80-4810-AA19-737974795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3857985"/>
              <a:ext cx="57948" cy="39363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1" name="Freeform 423">
              <a:extLst>
                <a:ext uri="{FF2B5EF4-FFF2-40B4-BE49-F238E27FC236}">
                  <a16:creationId xmlns:a16="http://schemas.microsoft.com/office/drawing/2014/main" id="{348932E8-B2FE-4086-A03B-795C0304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099" y="3857984"/>
              <a:ext cx="153392" cy="174089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2" name="Freeform 422">
              <a:extLst>
                <a:ext uri="{FF2B5EF4-FFF2-40B4-BE49-F238E27FC236}">
                  <a16:creationId xmlns:a16="http://schemas.microsoft.com/office/drawing/2014/main" id="{DBC0D79B-5262-4A76-9F59-0BD0129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490" y="3610855"/>
              <a:ext cx="363189" cy="256060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3" name="Freeform 421">
              <a:extLst>
                <a:ext uri="{FF2B5EF4-FFF2-40B4-BE49-F238E27FC236}">
                  <a16:creationId xmlns:a16="http://schemas.microsoft.com/office/drawing/2014/main" id="{E43ADCFD-A964-4277-9550-CFA660C8A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3563133"/>
              <a:ext cx="208094" cy="31376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4" name="Freeform 420">
              <a:extLst>
                <a:ext uri="{FF2B5EF4-FFF2-40B4-BE49-F238E27FC236}">
                  <a16:creationId xmlns:a16="http://schemas.microsoft.com/office/drawing/2014/main" id="{16390CE1-9D78-4DD6-BE26-DD5E6EAEA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367" y="3534159"/>
              <a:ext cx="332592" cy="274727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5" name="Freeform 419">
              <a:extLst>
                <a:ext uri="{FF2B5EF4-FFF2-40B4-BE49-F238E27FC236}">
                  <a16:creationId xmlns:a16="http://schemas.microsoft.com/office/drawing/2014/main" id="{F5803CA1-4681-4324-9E74-548371BD7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533" y="3583585"/>
              <a:ext cx="88789" cy="168731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6" name="Freeform 418">
              <a:extLst>
                <a:ext uri="{FF2B5EF4-FFF2-40B4-BE49-F238E27FC236}">
                  <a16:creationId xmlns:a16="http://schemas.microsoft.com/office/drawing/2014/main" id="{4B2B30DD-8A7D-4818-8659-85ECA86A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672" y="3615967"/>
              <a:ext cx="58193" cy="141461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7" name="Freeform 417">
              <a:extLst>
                <a:ext uri="{FF2B5EF4-FFF2-40B4-BE49-F238E27FC236}">
                  <a16:creationId xmlns:a16="http://schemas.microsoft.com/office/drawing/2014/main" id="{69337C45-CB12-4632-B6E5-3F73903F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046" y="3615967"/>
              <a:ext cx="122795" cy="173843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8" name="Freeform 416">
              <a:extLst>
                <a:ext uri="{FF2B5EF4-FFF2-40B4-BE49-F238E27FC236}">
                  <a16:creationId xmlns:a16="http://schemas.microsoft.com/office/drawing/2014/main" id="{BC1D0F3B-47FE-4B15-889F-F82C15306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394" y="3498368"/>
              <a:ext cx="214993" cy="167515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9" name="Freeform 415">
              <a:extLst>
                <a:ext uri="{FF2B5EF4-FFF2-40B4-BE49-F238E27FC236}">
                  <a16:creationId xmlns:a16="http://schemas.microsoft.com/office/drawing/2014/main" id="{503424C0-6E6A-413D-9AB8-92610D86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976" y="2591654"/>
              <a:ext cx="59979" cy="63062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0" name="Freeform 413">
              <a:extLst>
                <a:ext uri="{FF2B5EF4-FFF2-40B4-BE49-F238E27FC236}">
                  <a16:creationId xmlns:a16="http://schemas.microsoft.com/office/drawing/2014/main" id="{5B055206-1708-4CF3-A962-75B0CE17E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467" y="2489393"/>
              <a:ext cx="119631" cy="149983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1" name="Freeform 411">
              <a:extLst>
                <a:ext uri="{FF2B5EF4-FFF2-40B4-BE49-F238E27FC236}">
                  <a16:creationId xmlns:a16="http://schemas.microsoft.com/office/drawing/2014/main" id="{28A4C102-99E5-47A8-96AB-5C51E5786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07" y="2049672"/>
              <a:ext cx="267827" cy="226679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2" name="Freeform 408">
              <a:extLst>
                <a:ext uri="{FF2B5EF4-FFF2-40B4-BE49-F238E27FC236}">
                  <a16:creationId xmlns:a16="http://schemas.microsoft.com/office/drawing/2014/main" id="{5D6C9F30-A72E-4D5D-A7CD-149019A3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655" y="2395573"/>
              <a:ext cx="95606" cy="122795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3" name="Freeform 406">
              <a:extLst>
                <a:ext uri="{FF2B5EF4-FFF2-40B4-BE49-F238E27FC236}">
                  <a16:creationId xmlns:a16="http://schemas.microsoft.com/office/drawing/2014/main" id="{F6FA5740-D750-4DC9-A960-515E8FBC7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617" y="2405717"/>
              <a:ext cx="259144" cy="18082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4" name="Freeform 404">
              <a:extLst>
                <a:ext uri="{FF2B5EF4-FFF2-40B4-BE49-F238E27FC236}">
                  <a16:creationId xmlns:a16="http://schemas.microsoft.com/office/drawing/2014/main" id="{DD62E794-89EB-4E96-9380-154E62C4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969" y="2114435"/>
              <a:ext cx="279758" cy="262634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5" name="Freeform 402">
              <a:extLst>
                <a:ext uri="{FF2B5EF4-FFF2-40B4-BE49-F238E27FC236}">
                  <a16:creationId xmlns:a16="http://schemas.microsoft.com/office/drawing/2014/main" id="{779DFCD8-800C-4369-88E4-A2C6A49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469" y="2279759"/>
              <a:ext cx="356453" cy="356210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906" name="Freeform 400">
              <a:extLst>
                <a:ext uri="{FF2B5EF4-FFF2-40B4-BE49-F238E27FC236}">
                  <a16:creationId xmlns:a16="http://schemas.microsoft.com/office/drawing/2014/main" id="{CEF21C92-A7C9-453A-8A75-38B4D93A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706" y="2179201"/>
              <a:ext cx="111143" cy="122552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7" name="Freeform 398">
              <a:extLst>
                <a:ext uri="{FF2B5EF4-FFF2-40B4-BE49-F238E27FC236}">
                  <a16:creationId xmlns:a16="http://schemas.microsoft.com/office/drawing/2014/main" id="{DF6E0964-9054-47F0-B713-B20335BDF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403" y="2426332"/>
              <a:ext cx="121010" cy="87249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8" name="Freeform 395">
              <a:extLst>
                <a:ext uri="{FF2B5EF4-FFF2-40B4-BE49-F238E27FC236}">
                  <a16:creationId xmlns:a16="http://schemas.microsoft.com/office/drawing/2014/main" id="{0104D7F8-89ED-421A-87C3-473C82EE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2039283"/>
              <a:ext cx="153392" cy="119468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9" name="Freeform 391">
              <a:extLst>
                <a:ext uri="{FF2B5EF4-FFF2-40B4-BE49-F238E27FC236}">
                  <a16:creationId xmlns:a16="http://schemas.microsoft.com/office/drawing/2014/main" id="{DDABE3E3-4939-43AE-A341-B4821B01C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768" y="2821741"/>
              <a:ext cx="570957" cy="573070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0" name="Freeform 389">
              <a:extLst>
                <a:ext uri="{FF2B5EF4-FFF2-40B4-BE49-F238E27FC236}">
                  <a16:creationId xmlns:a16="http://schemas.microsoft.com/office/drawing/2014/main" id="{CBDA922B-5D81-4F6B-9702-40F6E98D5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647" y="3639828"/>
              <a:ext cx="88789" cy="92035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1" name="Freeform 388">
              <a:extLst>
                <a:ext uri="{FF2B5EF4-FFF2-40B4-BE49-F238E27FC236}">
                  <a16:creationId xmlns:a16="http://schemas.microsoft.com/office/drawing/2014/main" id="{BB532D9A-22E1-4FC5-8639-47B9DF37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812" y="3571654"/>
              <a:ext cx="206390" cy="151850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2" name="Freeform 385">
              <a:extLst>
                <a:ext uri="{FF2B5EF4-FFF2-40B4-BE49-F238E27FC236}">
                  <a16:creationId xmlns:a16="http://schemas.microsoft.com/office/drawing/2014/main" id="{3BAAD05E-96FB-416D-8D67-F4121E37C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757" y="2882086"/>
              <a:ext cx="439967" cy="455388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913" name="Freeform 383">
              <a:extLst>
                <a:ext uri="{FF2B5EF4-FFF2-40B4-BE49-F238E27FC236}">
                  <a16:creationId xmlns:a16="http://schemas.microsoft.com/office/drawing/2014/main" id="{E5920F20-2C26-433B-B3B1-755083A8B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476" y="3212035"/>
              <a:ext cx="462205" cy="431364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4" name="Freeform 378">
              <a:extLst>
                <a:ext uri="{FF2B5EF4-FFF2-40B4-BE49-F238E27FC236}">
                  <a16:creationId xmlns:a16="http://schemas.microsoft.com/office/drawing/2014/main" id="{8E4F9E8D-4A6E-483F-9B22-BB54182B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603" y="3252778"/>
              <a:ext cx="438344" cy="353289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5" name="Freeform 370">
              <a:extLst>
                <a:ext uri="{FF2B5EF4-FFF2-40B4-BE49-F238E27FC236}">
                  <a16:creationId xmlns:a16="http://schemas.microsoft.com/office/drawing/2014/main" id="{50D457D2-8335-457E-B216-4BA9E6A2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59" y="4459619"/>
              <a:ext cx="242869" cy="245426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6" name="Freeform 5">
              <a:extLst>
                <a:ext uri="{FF2B5EF4-FFF2-40B4-BE49-F238E27FC236}">
                  <a16:creationId xmlns:a16="http://schemas.microsoft.com/office/drawing/2014/main" id="{CE9D4DBE-455E-4DB5-844E-5D2EF4C43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360" y="2099098"/>
              <a:ext cx="88626" cy="40904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7" name="Freeform 10">
              <a:extLst>
                <a:ext uri="{FF2B5EF4-FFF2-40B4-BE49-F238E27FC236}">
                  <a16:creationId xmlns:a16="http://schemas.microsoft.com/office/drawing/2014/main" id="{CDBB57F2-5FAF-495C-884E-FE73617AB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543" y="2624037"/>
              <a:ext cx="47722" cy="112487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8" name="Freeform 14">
              <a:extLst>
                <a:ext uri="{FF2B5EF4-FFF2-40B4-BE49-F238E27FC236}">
                  <a16:creationId xmlns:a16="http://schemas.microsoft.com/office/drawing/2014/main" id="{BF9F9724-519D-4027-A524-238F1E332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613" y="4531203"/>
              <a:ext cx="543688" cy="1210087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9" name="Freeform 18">
              <a:extLst>
                <a:ext uri="{FF2B5EF4-FFF2-40B4-BE49-F238E27FC236}">
                  <a16:creationId xmlns:a16="http://schemas.microsoft.com/office/drawing/2014/main" id="{FEE54146-84D4-4F5D-844F-BD6FBADD8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855" y="4215898"/>
              <a:ext cx="1111235" cy="1032835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0" name="Freeform 20">
              <a:extLst>
                <a:ext uri="{FF2B5EF4-FFF2-40B4-BE49-F238E27FC236}">
                  <a16:creationId xmlns:a16="http://schemas.microsoft.com/office/drawing/2014/main" id="{AB0C6E28-3037-4995-859D-0FBEA729C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142" y="2373498"/>
              <a:ext cx="209636" cy="103966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1" name="Freeform 26">
              <a:extLst>
                <a:ext uri="{FF2B5EF4-FFF2-40B4-BE49-F238E27FC236}">
                  <a16:creationId xmlns:a16="http://schemas.microsoft.com/office/drawing/2014/main" id="{A6C162E8-0F9F-44EA-9FFB-65AD37F1C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960" y="2267828"/>
              <a:ext cx="95444" cy="85217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2" name="Freeform 34">
              <a:extLst>
                <a:ext uri="{FF2B5EF4-FFF2-40B4-BE49-F238E27FC236}">
                  <a16:creationId xmlns:a16="http://schemas.microsoft.com/office/drawing/2014/main" id="{3BB91D3F-4F3B-4BF5-A864-D4BC6C65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055" y="2566089"/>
              <a:ext cx="170435" cy="109079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3" name="Freeform 36">
              <a:extLst>
                <a:ext uri="{FF2B5EF4-FFF2-40B4-BE49-F238E27FC236}">
                  <a16:creationId xmlns:a16="http://schemas.microsoft.com/office/drawing/2014/main" id="{2CBB0ACC-EF65-45D9-8E64-FD750B74A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8221" y="3152385"/>
              <a:ext cx="52835" cy="95444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4" name="Freeform 38">
              <a:extLst>
                <a:ext uri="{FF2B5EF4-FFF2-40B4-BE49-F238E27FC236}">
                  <a16:creationId xmlns:a16="http://schemas.microsoft.com/office/drawing/2014/main" id="{8B481701-7293-4DC4-9DF4-AB0AFF7D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86" y="2526890"/>
              <a:ext cx="107375" cy="97148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5" name="Freeform 42">
              <a:extLst>
                <a:ext uri="{FF2B5EF4-FFF2-40B4-BE49-F238E27FC236}">
                  <a16:creationId xmlns:a16="http://schemas.microsoft.com/office/drawing/2014/main" id="{83DF8D23-80C0-4A3A-8E62-354EF221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9" y="3401220"/>
              <a:ext cx="32384" cy="76697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6" name="Freeform 372">
              <a:extLst>
                <a:ext uri="{FF2B5EF4-FFF2-40B4-BE49-F238E27FC236}">
                  <a16:creationId xmlns:a16="http://schemas.microsoft.com/office/drawing/2014/main" id="{4B301253-EAA6-4D38-9551-9A3B3AB28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577" y="4186072"/>
              <a:ext cx="334052" cy="380069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27" name="Freeform 46">
              <a:extLst>
                <a:ext uri="{FF2B5EF4-FFF2-40B4-BE49-F238E27FC236}">
                  <a16:creationId xmlns:a16="http://schemas.microsoft.com/office/drawing/2014/main" id="{D130622F-140A-4264-B22E-FF6A871D2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569" y="3776176"/>
              <a:ext cx="1083965" cy="1126574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8" name="Freeform 53">
              <a:extLst>
                <a:ext uri="{FF2B5EF4-FFF2-40B4-BE49-F238E27FC236}">
                  <a16:creationId xmlns:a16="http://schemas.microsoft.com/office/drawing/2014/main" id="{CEE07601-E8B4-475A-8E11-A8F43883E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352" y="-518781"/>
              <a:ext cx="2438922" cy="3182018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29" name="Freeform 56">
              <a:extLst>
                <a:ext uri="{FF2B5EF4-FFF2-40B4-BE49-F238E27FC236}">
                  <a16:creationId xmlns:a16="http://schemas.microsoft.com/office/drawing/2014/main" id="{1C1CF85E-AE35-4578-8385-452548EC8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2812" y="4407637"/>
              <a:ext cx="238609" cy="1351549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0" name="Freeform 60">
              <a:extLst>
                <a:ext uri="{FF2B5EF4-FFF2-40B4-BE49-F238E27FC236}">
                  <a16:creationId xmlns:a16="http://schemas.microsoft.com/office/drawing/2014/main" id="{651AD3DB-F914-461E-8C29-F52A551A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177" y="3631307"/>
              <a:ext cx="165323" cy="170435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1" name="Freeform 68">
              <a:extLst>
                <a:ext uri="{FF2B5EF4-FFF2-40B4-BE49-F238E27FC236}">
                  <a16:creationId xmlns:a16="http://schemas.microsoft.com/office/drawing/2014/main" id="{A2EBDF4C-D044-437D-B4FB-B2B857CFD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221" y="3575063"/>
              <a:ext cx="334052" cy="460174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2" name="Freeform 70">
              <a:extLst>
                <a:ext uri="{FF2B5EF4-FFF2-40B4-BE49-F238E27FC236}">
                  <a16:creationId xmlns:a16="http://schemas.microsoft.com/office/drawing/2014/main" id="{EC67688D-FB1B-41AB-B336-129F35A80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925" y="3610855"/>
              <a:ext cx="97148" cy="81809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3" name="Freeform 72">
              <a:extLst>
                <a:ext uri="{FF2B5EF4-FFF2-40B4-BE49-F238E27FC236}">
                  <a16:creationId xmlns:a16="http://schemas.microsoft.com/office/drawing/2014/main" id="{2FC04DB9-091B-4282-A297-33FDFFD0B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787" y="3264872"/>
              <a:ext cx="303374" cy="100557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4" name="Freeform 74">
              <a:extLst>
                <a:ext uri="{FF2B5EF4-FFF2-40B4-BE49-F238E27FC236}">
                  <a16:creationId xmlns:a16="http://schemas.microsoft.com/office/drawing/2014/main" id="{475DA3C6-9DD2-4297-A632-A2796368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385" y="2872872"/>
              <a:ext cx="49427" cy="20453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5" name="Freeform 77">
              <a:extLst>
                <a:ext uri="{FF2B5EF4-FFF2-40B4-BE49-F238E27FC236}">
                  <a16:creationId xmlns:a16="http://schemas.microsoft.com/office/drawing/2014/main" id="{055CB9FB-1E04-40B8-B11C-453292221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047" y="2889915"/>
              <a:ext cx="47722" cy="20453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6" name="Freeform 78">
              <a:extLst>
                <a:ext uri="{FF2B5EF4-FFF2-40B4-BE49-F238E27FC236}">
                  <a16:creationId xmlns:a16="http://schemas.microsoft.com/office/drawing/2014/main" id="{4FAF7F08-7667-4ADD-945F-6E4612643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2284872"/>
              <a:ext cx="185774" cy="109079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7" name="Freeform 80">
              <a:extLst>
                <a:ext uri="{FF2B5EF4-FFF2-40B4-BE49-F238E27FC236}">
                  <a16:creationId xmlns:a16="http://schemas.microsoft.com/office/drawing/2014/main" id="{DF57926B-E1DE-4E89-9FD6-902682B42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995" y="2111028"/>
              <a:ext cx="250540" cy="334052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8" name="Freeform 84">
              <a:extLst>
                <a:ext uri="{FF2B5EF4-FFF2-40B4-BE49-F238E27FC236}">
                  <a16:creationId xmlns:a16="http://schemas.microsoft.com/office/drawing/2014/main" id="{861E6083-9434-440C-9814-FE98B91DF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351" y="1972976"/>
              <a:ext cx="124418" cy="146574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9" name="Freeform 86">
              <a:extLst>
                <a:ext uri="{FF2B5EF4-FFF2-40B4-BE49-F238E27FC236}">
                  <a16:creationId xmlns:a16="http://schemas.microsoft.com/office/drawing/2014/main" id="{99038C80-558D-4F27-91C9-3CA90FA71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812" y="3362020"/>
              <a:ext cx="100557" cy="68174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0" name="Freeform 90">
              <a:extLst>
                <a:ext uri="{FF2B5EF4-FFF2-40B4-BE49-F238E27FC236}">
                  <a16:creationId xmlns:a16="http://schemas.microsoft.com/office/drawing/2014/main" id="{7359DE6B-863C-4374-A563-AACCEA9A8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977" y="3881846"/>
              <a:ext cx="160209" cy="173843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1" name="Freeform 92">
              <a:extLst>
                <a:ext uri="{FF2B5EF4-FFF2-40B4-BE49-F238E27FC236}">
                  <a16:creationId xmlns:a16="http://schemas.microsoft.com/office/drawing/2014/main" id="{058BCB5A-DBC8-4AE8-B674-409B21430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20" y="3005811"/>
              <a:ext cx="334052" cy="29485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2" name="Freeform 96">
              <a:extLst>
                <a:ext uri="{FF2B5EF4-FFF2-40B4-BE49-F238E27FC236}">
                  <a16:creationId xmlns:a16="http://schemas.microsoft.com/office/drawing/2014/main" id="{479CEA4F-75A0-4303-8D49-66AE196A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317" y="2583132"/>
              <a:ext cx="342575" cy="277809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3" name="Freeform 98">
              <a:extLst>
                <a:ext uri="{FF2B5EF4-FFF2-40B4-BE49-F238E27FC236}">
                  <a16:creationId xmlns:a16="http://schemas.microsoft.com/office/drawing/2014/main" id="{C074F5AD-C323-41E9-B926-B19215110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621" y="1872420"/>
              <a:ext cx="132939" cy="114192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4" name="Freeform 102">
              <a:extLst>
                <a:ext uri="{FF2B5EF4-FFF2-40B4-BE49-F238E27FC236}">
                  <a16:creationId xmlns:a16="http://schemas.microsoft.com/office/drawing/2014/main" id="{EA35EFCD-C290-4C4E-A576-AEE51B84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34" y="1183863"/>
              <a:ext cx="298262" cy="676627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5" name="Freeform 107">
              <a:extLst>
                <a:ext uri="{FF2B5EF4-FFF2-40B4-BE49-F238E27FC236}">
                  <a16:creationId xmlns:a16="http://schemas.microsoft.com/office/drawing/2014/main" id="{05300B06-3C44-4294-AEE2-F91552D9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073" y="5552107"/>
              <a:ext cx="93740" cy="52835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6" name="Freeform 109">
              <a:extLst>
                <a:ext uri="{FF2B5EF4-FFF2-40B4-BE49-F238E27FC236}">
                  <a16:creationId xmlns:a16="http://schemas.microsoft.com/office/drawing/2014/main" id="{23CDC102-67E6-4CE3-B6F9-1359BB501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438" y="3760838"/>
              <a:ext cx="80105" cy="100557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7" name="Freeform 111">
              <a:extLst>
                <a:ext uri="{FF2B5EF4-FFF2-40B4-BE49-F238E27FC236}">
                  <a16:creationId xmlns:a16="http://schemas.microsoft.com/office/drawing/2014/main" id="{FC701F9C-937D-4EB6-BA7B-09DA25E94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2610402"/>
              <a:ext cx="27269" cy="61357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8" name="Freeform 115">
              <a:extLst>
                <a:ext uri="{FF2B5EF4-FFF2-40B4-BE49-F238E27FC236}">
                  <a16:creationId xmlns:a16="http://schemas.microsoft.com/office/drawing/2014/main" id="{E174BA31-1B12-47E2-B94F-A4460CC8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447" y="1925254"/>
              <a:ext cx="253949" cy="410749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9" name="Freeform 386">
              <a:extLst>
                <a:ext uri="{FF2B5EF4-FFF2-40B4-BE49-F238E27FC236}">
                  <a16:creationId xmlns:a16="http://schemas.microsoft.com/office/drawing/2014/main" id="{1B6D2E29-02C7-4C68-A90F-0A26156E8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090" y="3534159"/>
              <a:ext cx="85217" cy="25810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50" name="Freeform 125">
              <a:extLst>
                <a:ext uri="{FF2B5EF4-FFF2-40B4-BE49-F238E27FC236}">
                  <a16:creationId xmlns:a16="http://schemas.microsoft.com/office/drawing/2014/main" id="{9CC7F30D-03F2-4106-B0A4-A83545FF5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499" y="3571654"/>
              <a:ext cx="85217" cy="44313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1" name="Freeform 129">
              <a:extLst>
                <a:ext uri="{FF2B5EF4-FFF2-40B4-BE49-F238E27FC236}">
                  <a16:creationId xmlns:a16="http://schemas.microsoft.com/office/drawing/2014/main" id="{CF798035-1A21-4C6E-95EB-5B6E6C638A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0290" y="2651144"/>
              <a:ext cx="182366" cy="242018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2" name="Freeform 131">
              <a:extLst>
                <a:ext uri="{FF2B5EF4-FFF2-40B4-BE49-F238E27FC236}">
                  <a16:creationId xmlns:a16="http://schemas.microsoft.com/office/drawing/2014/main" id="{40E24D56-E7D6-4E84-ADC7-DA57761CF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-621042"/>
              <a:ext cx="1685600" cy="2469601"/>
            </a:xfrm>
            <a:custGeom>
              <a:avLst/>
              <a:gdLst>
                <a:gd name="T0" fmla="*/ 849 w 989"/>
                <a:gd name="T1" fmla="*/ 126 h 1449"/>
                <a:gd name="T2" fmla="*/ 669 w 989"/>
                <a:gd name="T3" fmla="*/ 190 h 1449"/>
                <a:gd name="T4" fmla="*/ 783 w 989"/>
                <a:gd name="T5" fmla="*/ 237 h 1449"/>
                <a:gd name="T6" fmla="*/ 811 w 989"/>
                <a:gd name="T7" fmla="*/ 308 h 1449"/>
                <a:gd name="T8" fmla="*/ 979 w 989"/>
                <a:gd name="T9" fmla="*/ 247 h 1449"/>
                <a:gd name="T10" fmla="*/ 913 w 989"/>
                <a:gd name="T11" fmla="*/ 386 h 1449"/>
                <a:gd name="T12" fmla="*/ 880 w 989"/>
                <a:gd name="T13" fmla="*/ 474 h 1449"/>
                <a:gd name="T14" fmla="*/ 887 w 989"/>
                <a:gd name="T15" fmla="*/ 666 h 1449"/>
                <a:gd name="T16" fmla="*/ 863 w 989"/>
                <a:gd name="T17" fmla="*/ 727 h 1449"/>
                <a:gd name="T18" fmla="*/ 873 w 989"/>
                <a:gd name="T19" fmla="*/ 841 h 1449"/>
                <a:gd name="T20" fmla="*/ 849 w 989"/>
                <a:gd name="T21" fmla="*/ 888 h 1449"/>
                <a:gd name="T22" fmla="*/ 826 w 989"/>
                <a:gd name="T23" fmla="*/ 933 h 1449"/>
                <a:gd name="T24" fmla="*/ 785 w 989"/>
                <a:gd name="T25" fmla="*/ 950 h 1449"/>
                <a:gd name="T26" fmla="*/ 835 w 989"/>
                <a:gd name="T27" fmla="*/ 1035 h 1449"/>
                <a:gd name="T28" fmla="*/ 773 w 989"/>
                <a:gd name="T29" fmla="*/ 997 h 1449"/>
                <a:gd name="T30" fmla="*/ 802 w 989"/>
                <a:gd name="T31" fmla="*/ 1059 h 1449"/>
                <a:gd name="T32" fmla="*/ 736 w 989"/>
                <a:gd name="T33" fmla="*/ 1137 h 1449"/>
                <a:gd name="T34" fmla="*/ 655 w 989"/>
                <a:gd name="T35" fmla="*/ 1167 h 1449"/>
                <a:gd name="T36" fmla="*/ 587 w 989"/>
                <a:gd name="T37" fmla="*/ 1241 h 1449"/>
                <a:gd name="T38" fmla="*/ 528 w 989"/>
                <a:gd name="T39" fmla="*/ 1283 h 1449"/>
                <a:gd name="T40" fmla="*/ 492 w 989"/>
                <a:gd name="T41" fmla="*/ 1362 h 1449"/>
                <a:gd name="T42" fmla="*/ 485 w 989"/>
                <a:gd name="T43" fmla="*/ 1449 h 1449"/>
                <a:gd name="T44" fmla="*/ 405 w 989"/>
                <a:gd name="T45" fmla="*/ 1423 h 1449"/>
                <a:gd name="T46" fmla="*/ 350 w 989"/>
                <a:gd name="T47" fmla="*/ 1328 h 1449"/>
                <a:gd name="T48" fmla="*/ 317 w 989"/>
                <a:gd name="T49" fmla="*/ 1234 h 1449"/>
                <a:gd name="T50" fmla="*/ 329 w 989"/>
                <a:gd name="T51" fmla="*/ 1141 h 1449"/>
                <a:gd name="T52" fmla="*/ 362 w 989"/>
                <a:gd name="T53" fmla="*/ 1070 h 1449"/>
                <a:gd name="T54" fmla="*/ 322 w 989"/>
                <a:gd name="T55" fmla="*/ 1099 h 1449"/>
                <a:gd name="T56" fmla="*/ 305 w 989"/>
                <a:gd name="T57" fmla="*/ 1028 h 1449"/>
                <a:gd name="T58" fmla="*/ 326 w 989"/>
                <a:gd name="T59" fmla="*/ 1006 h 1449"/>
                <a:gd name="T60" fmla="*/ 282 w 989"/>
                <a:gd name="T61" fmla="*/ 985 h 1449"/>
                <a:gd name="T62" fmla="*/ 277 w 989"/>
                <a:gd name="T63" fmla="*/ 876 h 1449"/>
                <a:gd name="T64" fmla="*/ 237 w 989"/>
                <a:gd name="T65" fmla="*/ 763 h 1449"/>
                <a:gd name="T66" fmla="*/ 116 w 989"/>
                <a:gd name="T67" fmla="*/ 722 h 1449"/>
                <a:gd name="T68" fmla="*/ 31 w 989"/>
                <a:gd name="T69" fmla="*/ 663 h 1449"/>
                <a:gd name="T70" fmla="*/ 36 w 989"/>
                <a:gd name="T71" fmla="*/ 616 h 1449"/>
                <a:gd name="T72" fmla="*/ 64 w 989"/>
                <a:gd name="T73" fmla="*/ 516 h 1449"/>
                <a:gd name="T74" fmla="*/ 85 w 989"/>
                <a:gd name="T75" fmla="*/ 410 h 1449"/>
                <a:gd name="T76" fmla="*/ 177 w 989"/>
                <a:gd name="T77" fmla="*/ 289 h 1449"/>
                <a:gd name="T78" fmla="*/ 260 w 989"/>
                <a:gd name="T79" fmla="*/ 192 h 1449"/>
                <a:gd name="T80" fmla="*/ 371 w 989"/>
                <a:gd name="T81" fmla="*/ 161 h 1449"/>
                <a:gd name="T82" fmla="*/ 466 w 989"/>
                <a:gd name="T83" fmla="*/ 251 h 1449"/>
                <a:gd name="T84" fmla="*/ 483 w 989"/>
                <a:gd name="T85" fmla="*/ 60 h 1449"/>
                <a:gd name="T86" fmla="*/ 617 w 989"/>
                <a:gd name="T87" fmla="*/ 0 h 1449"/>
                <a:gd name="T88" fmla="*/ 747 w 989"/>
                <a:gd name="T89" fmla="*/ 1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9" h="1449">
                  <a:moveTo>
                    <a:pt x="747" y="19"/>
                  </a:moveTo>
                  <a:lnTo>
                    <a:pt x="747" y="19"/>
                  </a:lnTo>
                  <a:lnTo>
                    <a:pt x="849" y="126"/>
                  </a:lnTo>
                  <a:lnTo>
                    <a:pt x="818" y="173"/>
                  </a:lnTo>
                  <a:lnTo>
                    <a:pt x="757" y="178"/>
                  </a:lnTo>
                  <a:lnTo>
                    <a:pt x="669" y="190"/>
                  </a:lnTo>
                  <a:lnTo>
                    <a:pt x="677" y="211"/>
                  </a:lnTo>
                  <a:lnTo>
                    <a:pt x="736" y="199"/>
                  </a:lnTo>
                  <a:lnTo>
                    <a:pt x="783" y="237"/>
                  </a:lnTo>
                  <a:lnTo>
                    <a:pt x="814" y="204"/>
                  </a:lnTo>
                  <a:lnTo>
                    <a:pt x="828" y="244"/>
                  </a:lnTo>
                  <a:lnTo>
                    <a:pt x="811" y="308"/>
                  </a:lnTo>
                  <a:lnTo>
                    <a:pt x="852" y="268"/>
                  </a:lnTo>
                  <a:lnTo>
                    <a:pt x="930" y="225"/>
                  </a:lnTo>
                  <a:lnTo>
                    <a:pt x="979" y="247"/>
                  </a:lnTo>
                  <a:lnTo>
                    <a:pt x="989" y="292"/>
                  </a:lnTo>
                  <a:lnTo>
                    <a:pt x="923" y="365"/>
                  </a:lnTo>
                  <a:lnTo>
                    <a:pt x="913" y="386"/>
                  </a:lnTo>
                  <a:lnTo>
                    <a:pt x="861" y="403"/>
                  </a:lnTo>
                  <a:lnTo>
                    <a:pt x="899" y="408"/>
                  </a:lnTo>
                  <a:lnTo>
                    <a:pt x="880" y="474"/>
                  </a:lnTo>
                  <a:lnTo>
                    <a:pt x="866" y="528"/>
                  </a:lnTo>
                  <a:lnTo>
                    <a:pt x="868" y="616"/>
                  </a:lnTo>
                  <a:lnTo>
                    <a:pt x="887" y="666"/>
                  </a:lnTo>
                  <a:lnTo>
                    <a:pt x="861" y="668"/>
                  </a:lnTo>
                  <a:lnTo>
                    <a:pt x="835" y="689"/>
                  </a:lnTo>
                  <a:lnTo>
                    <a:pt x="863" y="727"/>
                  </a:lnTo>
                  <a:lnTo>
                    <a:pt x="868" y="782"/>
                  </a:lnTo>
                  <a:lnTo>
                    <a:pt x="852" y="786"/>
                  </a:lnTo>
                  <a:lnTo>
                    <a:pt x="873" y="841"/>
                  </a:lnTo>
                  <a:lnTo>
                    <a:pt x="835" y="843"/>
                  </a:lnTo>
                  <a:lnTo>
                    <a:pt x="856" y="869"/>
                  </a:lnTo>
                  <a:lnTo>
                    <a:pt x="849" y="888"/>
                  </a:lnTo>
                  <a:lnTo>
                    <a:pt x="828" y="895"/>
                  </a:lnTo>
                  <a:lnTo>
                    <a:pt x="804" y="895"/>
                  </a:lnTo>
                  <a:lnTo>
                    <a:pt x="826" y="933"/>
                  </a:lnTo>
                  <a:lnTo>
                    <a:pt x="826" y="957"/>
                  </a:lnTo>
                  <a:lnTo>
                    <a:pt x="792" y="935"/>
                  </a:lnTo>
                  <a:lnTo>
                    <a:pt x="785" y="950"/>
                  </a:lnTo>
                  <a:lnTo>
                    <a:pt x="807" y="964"/>
                  </a:lnTo>
                  <a:lnTo>
                    <a:pt x="828" y="995"/>
                  </a:lnTo>
                  <a:lnTo>
                    <a:pt x="835" y="1035"/>
                  </a:lnTo>
                  <a:lnTo>
                    <a:pt x="804" y="1044"/>
                  </a:lnTo>
                  <a:lnTo>
                    <a:pt x="792" y="1025"/>
                  </a:lnTo>
                  <a:lnTo>
                    <a:pt x="773" y="997"/>
                  </a:lnTo>
                  <a:lnTo>
                    <a:pt x="778" y="1030"/>
                  </a:lnTo>
                  <a:lnTo>
                    <a:pt x="759" y="1056"/>
                  </a:lnTo>
                  <a:lnTo>
                    <a:pt x="802" y="1059"/>
                  </a:lnTo>
                  <a:lnTo>
                    <a:pt x="823" y="1061"/>
                  </a:lnTo>
                  <a:lnTo>
                    <a:pt x="781" y="1101"/>
                  </a:lnTo>
                  <a:lnTo>
                    <a:pt x="736" y="1137"/>
                  </a:lnTo>
                  <a:lnTo>
                    <a:pt x="688" y="1151"/>
                  </a:lnTo>
                  <a:lnTo>
                    <a:pt x="672" y="1151"/>
                  </a:lnTo>
                  <a:lnTo>
                    <a:pt x="655" y="1167"/>
                  </a:lnTo>
                  <a:lnTo>
                    <a:pt x="632" y="1210"/>
                  </a:lnTo>
                  <a:lnTo>
                    <a:pt x="598" y="1238"/>
                  </a:lnTo>
                  <a:lnTo>
                    <a:pt x="587" y="1241"/>
                  </a:lnTo>
                  <a:lnTo>
                    <a:pt x="565" y="1250"/>
                  </a:lnTo>
                  <a:lnTo>
                    <a:pt x="542" y="1260"/>
                  </a:lnTo>
                  <a:lnTo>
                    <a:pt x="528" y="1283"/>
                  </a:lnTo>
                  <a:lnTo>
                    <a:pt x="528" y="1309"/>
                  </a:lnTo>
                  <a:lnTo>
                    <a:pt x="518" y="1333"/>
                  </a:lnTo>
                  <a:lnTo>
                    <a:pt x="492" y="1362"/>
                  </a:lnTo>
                  <a:lnTo>
                    <a:pt x="499" y="1388"/>
                  </a:lnTo>
                  <a:lnTo>
                    <a:pt x="492" y="1416"/>
                  </a:lnTo>
                  <a:lnTo>
                    <a:pt x="485" y="1449"/>
                  </a:lnTo>
                  <a:lnTo>
                    <a:pt x="461" y="1449"/>
                  </a:lnTo>
                  <a:lnTo>
                    <a:pt x="438" y="1423"/>
                  </a:lnTo>
                  <a:lnTo>
                    <a:pt x="405" y="1423"/>
                  </a:lnTo>
                  <a:lnTo>
                    <a:pt x="388" y="1404"/>
                  </a:lnTo>
                  <a:lnTo>
                    <a:pt x="378" y="1373"/>
                  </a:lnTo>
                  <a:lnTo>
                    <a:pt x="350" y="1328"/>
                  </a:lnTo>
                  <a:lnTo>
                    <a:pt x="343" y="1305"/>
                  </a:lnTo>
                  <a:lnTo>
                    <a:pt x="341" y="1272"/>
                  </a:lnTo>
                  <a:lnTo>
                    <a:pt x="317" y="1234"/>
                  </a:lnTo>
                  <a:lnTo>
                    <a:pt x="324" y="1205"/>
                  </a:lnTo>
                  <a:lnTo>
                    <a:pt x="312" y="1189"/>
                  </a:lnTo>
                  <a:lnTo>
                    <a:pt x="329" y="1141"/>
                  </a:lnTo>
                  <a:lnTo>
                    <a:pt x="352" y="1125"/>
                  </a:lnTo>
                  <a:lnTo>
                    <a:pt x="360" y="1106"/>
                  </a:lnTo>
                  <a:lnTo>
                    <a:pt x="362" y="1070"/>
                  </a:lnTo>
                  <a:lnTo>
                    <a:pt x="343" y="1085"/>
                  </a:lnTo>
                  <a:lnTo>
                    <a:pt x="336" y="1092"/>
                  </a:lnTo>
                  <a:lnTo>
                    <a:pt x="322" y="1099"/>
                  </a:lnTo>
                  <a:lnTo>
                    <a:pt x="300" y="1085"/>
                  </a:lnTo>
                  <a:lnTo>
                    <a:pt x="300" y="1051"/>
                  </a:lnTo>
                  <a:lnTo>
                    <a:pt x="305" y="1028"/>
                  </a:lnTo>
                  <a:lnTo>
                    <a:pt x="322" y="1025"/>
                  </a:lnTo>
                  <a:lnTo>
                    <a:pt x="355" y="1040"/>
                  </a:lnTo>
                  <a:lnTo>
                    <a:pt x="326" y="1006"/>
                  </a:lnTo>
                  <a:lnTo>
                    <a:pt x="312" y="990"/>
                  </a:lnTo>
                  <a:lnTo>
                    <a:pt x="296" y="997"/>
                  </a:lnTo>
                  <a:lnTo>
                    <a:pt x="282" y="985"/>
                  </a:lnTo>
                  <a:lnTo>
                    <a:pt x="300" y="935"/>
                  </a:lnTo>
                  <a:lnTo>
                    <a:pt x="291" y="917"/>
                  </a:lnTo>
                  <a:lnTo>
                    <a:pt x="277" y="876"/>
                  </a:lnTo>
                  <a:lnTo>
                    <a:pt x="258" y="815"/>
                  </a:lnTo>
                  <a:lnTo>
                    <a:pt x="237" y="791"/>
                  </a:lnTo>
                  <a:lnTo>
                    <a:pt x="237" y="763"/>
                  </a:lnTo>
                  <a:lnTo>
                    <a:pt x="194" y="725"/>
                  </a:lnTo>
                  <a:lnTo>
                    <a:pt x="161" y="720"/>
                  </a:lnTo>
                  <a:lnTo>
                    <a:pt x="116" y="722"/>
                  </a:lnTo>
                  <a:lnTo>
                    <a:pt x="78" y="730"/>
                  </a:lnTo>
                  <a:lnTo>
                    <a:pt x="59" y="706"/>
                  </a:lnTo>
                  <a:lnTo>
                    <a:pt x="31" y="663"/>
                  </a:lnTo>
                  <a:lnTo>
                    <a:pt x="73" y="640"/>
                  </a:lnTo>
                  <a:lnTo>
                    <a:pt x="104" y="635"/>
                  </a:lnTo>
                  <a:lnTo>
                    <a:pt x="36" y="616"/>
                  </a:lnTo>
                  <a:lnTo>
                    <a:pt x="0" y="585"/>
                  </a:lnTo>
                  <a:lnTo>
                    <a:pt x="2" y="554"/>
                  </a:lnTo>
                  <a:lnTo>
                    <a:pt x="64" y="516"/>
                  </a:lnTo>
                  <a:lnTo>
                    <a:pt x="123" y="474"/>
                  </a:lnTo>
                  <a:lnTo>
                    <a:pt x="128" y="443"/>
                  </a:lnTo>
                  <a:lnTo>
                    <a:pt x="85" y="410"/>
                  </a:lnTo>
                  <a:lnTo>
                    <a:pt x="99" y="372"/>
                  </a:lnTo>
                  <a:lnTo>
                    <a:pt x="154" y="301"/>
                  </a:lnTo>
                  <a:lnTo>
                    <a:pt x="177" y="289"/>
                  </a:lnTo>
                  <a:lnTo>
                    <a:pt x="170" y="240"/>
                  </a:lnTo>
                  <a:lnTo>
                    <a:pt x="211" y="209"/>
                  </a:lnTo>
                  <a:lnTo>
                    <a:pt x="260" y="192"/>
                  </a:lnTo>
                  <a:lnTo>
                    <a:pt x="310" y="190"/>
                  </a:lnTo>
                  <a:lnTo>
                    <a:pt x="329" y="228"/>
                  </a:lnTo>
                  <a:lnTo>
                    <a:pt x="371" y="161"/>
                  </a:lnTo>
                  <a:lnTo>
                    <a:pt x="409" y="206"/>
                  </a:lnTo>
                  <a:lnTo>
                    <a:pt x="433" y="216"/>
                  </a:lnTo>
                  <a:lnTo>
                    <a:pt x="466" y="251"/>
                  </a:lnTo>
                  <a:lnTo>
                    <a:pt x="426" y="190"/>
                  </a:lnTo>
                  <a:lnTo>
                    <a:pt x="428" y="138"/>
                  </a:lnTo>
                  <a:lnTo>
                    <a:pt x="483" y="60"/>
                  </a:lnTo>
                  <a:lnTo>
                    <a:pt x="539" y="67"/>
                  </a:lnTo>
                  <a:lnTo>
                    <a:pt x="561" y="15"/>
                  </a:lnTo>
                  <a:lnTo>
                    <a:pt x="617" y="0"/>
                  </a:lnTo>
                  <a:lnTo>
                    <a:pt x="747" y="19"/>
                  </a:lnTo>
                  <a:lnTo>
                    <a:pt x="747" y="19"/>
                  </a:lnTo>
                  <a:lnTo>
                    <a:pt x="747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3" name="Freeform 132">
              <a:extLst>
                <a:ext uri="{FF2B5EF4-FFF2-40B4-BE49-F238E27FC236}">
                  <a16:creationId xmlns:a16="http://schemas.microsoft.com/office/drawing/2014/main" id="{B02925DE-59E7-4ACF-B490-5EF1CF3B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786" y="3421672"/>
              <a:ext cx="112487" cy="117601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4" name="Freeform 134">
              <a:extLst>
                <a:ext uri="{FF2B5EF4-FFF2-40B4-BE49-F238E27FC236}">
                  <a16:creationId xmlns:a16="http://schemas.microsoft.com/office/drawing/2014/main" id="{5DC8CEA1-1D6F-42D7-81AA-B05B0F14D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256" y="3687550"/>
              <a:ext cx="136348" cy="197705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5" name="Freeform 136">
              <a:extLst>
                <a:ext uri="{FF2B5EF4-FFF2-40B4-BE49-F238E27FC236}">
                  <a16:creationId xmlns:a16="http://schemas.microsoft.com/office/drawing/2014/main" id="{9E43A31E-C98D-4CCE-9A12-89F0897D4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891" y="3474507"/>
              <a:ext cx="168731" cy="85217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6" name="Freeform 138">
              <a:extLst>
                <a:ext uri="{FF2B5EF4-FFF2-40B4-BE49-F238E27FC236}">
                  <a16:creationId xmlns:a16="http://schemas.microsoft.com/office/drawing/2014/main" id="{0C998B89-2D11-4E60-BA80-82BCB826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77463"/>
              <a:ext cx="158505" cy="153392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7" name="Freeform 140">
              <a:extLst>
                <a:ext uri="{FF2B5EF4-FFF2-40B4-BE49-F238E27FC236}">
                  <a16:creationId xmlns:a16="http://schemas.microsoft.com/office/drawing/2014/main" id="{6DE0C85E-FF36-41AA-8C61-1CAD4880E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638" y="3362020"/>
              <a:ext cx="76697" cy="56244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8" name="Freeform 142">
              <a:extLst>
                <a:ext uri="{FF2B5EF4-FFF2-40B4-BE49-F238E27FC236}">
                  <a16:creationId xmlns:a16="http://schemas.microsoft.com/office/drawing/2014/main" id="{9DAD6FA4-1917-41C1-90E6-3F4767BAC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916" y="2388836"/>
              <a:ext cx="180661" cy="117601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9" name="Freeform 144">
              <a:extLst>
                <a:ext uri="{FF2B5EF4-FFF2-40B4-BE49-F238E27FC236}">
                  <a16:creationId xmlns:a16="http://schemas.microsoft.com/office/drawing/2014/main" id="{34E3086E-3503-4CB7-BAB2-E26624F7B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890" y="3769359"/>
              <a:ext cx="1261217" cy="434609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0" name="Freeform 148">
              <a:extLst>
                <a:ext uri="{FF2B5EF4-FFF2-40B4-BE49-F238E27FC236}">
                  <a16:creationId xmlns:a16="http://schemas.microsoft.com/office/drawing/2014/main" id="{0EB6BD3A-9791-476F-8A51-4E611731C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73" y="2102506"/>
              <a:ext cx="109079" cy="158505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1" name="Freeform 154">
              <a:extLst>
                <a:ext uri="{FF2B5EF4-FFF2-40B4-BE49-F238E27FC236}">
                  <a16:creationId xmlns:a16="http://schemas.microsoft.com/office/drawing/2014/main" id="{E58561E7-D806-4EA0-B032-5CE3C16B0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865" y="1453150"/>
              <a:ext cx="294853" cy="197705"/>
            </a:xfrm>
            <a:custGeom>
              <a:avLst/>
              <a:gdLst>
                <a:gd name="T0" fmla="*/ 159 w 173"/>
                <a:gd name="T1" fmla="*/ 2 h 116"/>
                <a:gd name="T2" fmla="*/ 159 w 173"/>
                <a:gd name="T3" fmla="*/ 2 h 116"/>
                <a:gd name="T4" fmla="*/ 157 w 173"/>
                <a:gd name="T5" fmla="*/ 29 h 116"/>
                <a:gd name="T6" fmla="*/ 173 w 173"/>
                <a:gd name="T7" fmla="*/ 55 h 116"/>
                <a:gd name="T8" fmla="*/ 152 w 173"/>
                <a:gd name="T9" fmla="*/ 83 h 116"/>
                <a:gd name="T10" fmla="*/ 107 w 173"/>
                <a:gd name="T11" fmla="*/ 109 h 116"/>
                <a:gd name="T12" fmla="*/ 93 w 173"/>
                <a:gd name="T13" fmla="*/ 116 h 116"/>
                <a:gd name="T14" fmla="*/ 71 w 173"/>
                <a:gd name="T15" fmla="*/ 109 h 116"/>
                <a:gd name="T16" fmla="*/ 26 w 173"/>
                <a:gd name="T17" fmla="*/ 100 h 116"/>
                <a:gd name="T18" fmla="*/ 41 w 173"/>
                <a:gd name="T19" fmla="*/ 83 h 116"/>
                <a:gd name="T20" fmla="*/ 8 w 173"/>
                <a:gd name="T21" fmla="*/ 64 h 116"/>
                <a:gd name="T22" fmla="*/ 36 w 173"/>
                <a:gd name="T23" fmla="*/ 57 h 116"/>
                <a:gd name="T24" fmla="*/ 36 w 173"/>
                <a:gd name="T25" fmla="*/ 45 h 116"/>
                <a:gd name="T26" fmla="*/ 0 w 173"/>
                <a:gd name="T27" fmla="*/ 36 h 116"/>
                <a:gd name="T28" fmla="*/ 12 w 173"/>
                <a:gd name="T29" fmla="*/ 12 h 116"/>
                <a:gd name="T30" fmla="*/ 36 w 173"/>
                <a:gd name="T31" fmla="*/ 5 h 116"/>
                <a:gd name="T32" fmla="*/ 62 w 173"/>
                <a:gd name="T33" fmla="*/ 33 h 116"/>
                <a:gd name="T34" fmla="*/ 86 w 173"/>
                <a:gd name="T35" fmla="*/ 10 h 116"/>
                <a:gd name="T36" fmla="*/ 107 w 173"/>
                <a:gd name="T37" fmla="*/ 21 h 116"/>
                <a:gd name="T38" fmla="*/ 133 w 173"/>
                <a:gd name="T39" fmla="*/ 0 h 116"/>
                <a:gd name="T40" fmla="*/ 159 w 173"/>
                <a:gd name="T4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116">
                  <a:moveTo>
                    <a:pt x="159" y="2"/>
                  </a:moveTo>
                  <a:lnTo>
                    <a:pt x="159" y="2"/>
                  </a:lnTo>
                  <a:lnTo>
                    <a:pt x="157" y="29"/>
                  </a:lnTo>
                  <a:lnTo>
                    <a:pt x="173" y="55"/>
                  </a:lnTo>
                  <a:lnTo>
                    <a:pt x="152" y="83"/>
                  </a:lnTo>
                  <a:lnTo>
                    <a:pt x="107" y="109"/>
                  </a:lnTo>
                  <a:lnTo>
                    <a:pt x="93" y="116"/>
                  </a:lnTo>
                  <a:lnTo>
                    <a:pt x="71" y="109"/>
                  </a:lnTo>
                  <a:lnTo>
                    <a:pt x="26" y="100"/>
                  </a:lnTo>
                  <a:lnTo>
                    <a:pt x="41" y="83"/>
                  </a:lnTo>
                  <a:lnTo>
                    <a:pt x="8" y="64"/>
                  </a:lnTo>
                  <a:lnTo>
                    <a:pt x="36" y="57"/>
                  </a:lnTo>
                  <a:lnTo>
                    <a:pt x="36" y="45"/>
                  </a:lnTo>
                  <a:lnTo>
                    <a:pt x="0" y="36"/>
                  </a:lnTo>
                  <a:lnTo>
                    <a:pt x="12" y="12"/>
                  </a:lnTo>
                  <a:lnTo>
                    <a:pt x="36" y="5"/>
                  </a:lnTo>
                  <a:lnTo>
                    <a:pt x="62" y="33"/>
                  </a:lnTo>
                  <a:lnTo>
                    <a:pt x="86" y="10"/>
                  </a:lnTo>
                  <a:lnTo>
                    <a:pt x="107" y="21"/>
                  </a:lnTo>
                  <a:lnTo>
                    <a:pt x="133" y="0"/>
                  </a:lnTo>
                  <a:lnTo>
                    <a:pt x="159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2" name="Freeform 156">
              <a:extLst>
                <a:ext uri="{FF2B5EF4-FFF2-40B4-BE49-F238E27FC236}">
                  <a16:creationId xmlns:a16="http://schemas.microsoft.com/office/drawing/2014/main" id="{A435792B-6A49-439D-A4A4-4FF11CD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290" y="2954680"/>
              <a:ext cx="44313" cy="115896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3" name="Freeform 158">
              <a:extLst>
                <a:ext uri="{FF2B5EF4-FFF2-40B4-BE49-F238E27FC236}">
                  <a16:creationId xmlns:a16="http://schemas.microsoft.com/office/drawing/2014/main" id="{B3DADFEE-376F-4E6B-9FE5-98CE0EA51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55" y="2453602"/>
              <a:ext cx="322122" cy="386888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4" name="Freeform 160">
              <a:extLst>
                <a:ext uri="{FF2B5EF4-FFF2-40B4-BE49-F238E27FC236}">
                  <a16:creationId xmlns:a16="http://schemas.microsoft.com/office/drawing/2014/main" id="{887D0C89-7F91-4A5D-8689-56E399D39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559" y="3401220"/>
              <a:ext cx="61357" cy="25566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5" name="Freeform 164">
              <a:extLst>
                <a:ext uri="{FF2B5EF4-FFF2-40B4-BE49-F238E27FC236}">
                  <a16:creationId xmlns:a16="http://schemas.microsoft.com/office/drawing/2014/main" id="{6E92CB0C-BAAC-47E7-890B-9C600ED75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446" y="2134889"/>
              <a:ext cx="85217" cy="363027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6" name="Freeform 165">
              <a:extLst>
                <a:ext uri="{FF2B5EF4-FFF2-40B4-BE49-F238E27FC236}">
                  <a16:creationId xmlns:a16="http://schemas.microsoft.com/office/drawing/2014/main" id="{CBFF2C27-8011-4234-A587-9576455020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6985" y="2514959"/>
              <a:ext cx="446539" cy="507896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7" name="Freeform 172">
              <a:extLst>
                <a:ext uri="{FF2B5EF4-FFF2-40B4-BE49-F238E27FC236}">
                  <a16:creationId xmlns:a16="http://schemas.microsoft.com/office/drawing/2014/main" id="{C990CE60-B73A-46E8-99A5-4194A8018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0481" y="3515412"/>
              <a:ext cx="144870" cy="115896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8" name="Freeform 174">
              <a:extLst>
                <a:ext uri="{FF2B5EF4-FFF2-40B4-BE49-F238E27FC236}">
                  <a16:creationId xmlns:a16="http://schemas.microsoft.com/office/drawing/2014/main" id="{EFB2716D-E151-4249-B8F0-4DEFF8370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573" y="2761602"/>
              <a:ext cx="92035" cy="141461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9" name="Freeform 176">
              <a:extLst>
                <a:ext uri="{FF2B5EF4-FFF2-40B4-BE49-F238E27FC236}">
                  <a16:creationId xmlns:a16="http://schemas.microsoft.com/office/drawing/2014/main" id="{F8DC400F-7870-4C43-82C5-883FB7B2E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90" y="2603585"/>
              <a:ext cx="44313" cy="51131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0" name="Freeform 178">
              <a:extLst>
                <a:ext uri="{FF2B5EF4-FFF2-40B4-BE49-F238E27FC236}">
                  <a16:creationId xmlns:a16="http://schemas.microsoft.com/office/drawing/2014/main" id="{5143378A-6E6C-4011-966C-92D7F642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455" y="3055238"/>
              <a:ext cx="51131" cy="47722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71" name="Freeform 184">
              <a:extLst>
                <a:ext uri="{FF2B5EF4-FFF2-40B4-BE49-F238E27FC236}">
                  <a16:creationId xmlns:a16="http://schemas.microsoft.com/office/drawing/2014/main" id="{618CEAEE-77DD-417A-895D-C0844092C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073" y="3684141"/>
              <a:ext cx="107375" cy="117601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2" name="Freeform 186">
              <a:extLst>
                <a:ext uri="{FF2B5EF4-FFF2-40B4-BE49-F238E27FC236}">
                  <a16:creationId xmlns:a16="http://schemas.microsoft.com/office/drawing/2014/main" id="{2791A0F5-A35F-42C5-BC21-B84263EA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2958089"/>
              <a:ext cx="436313" cy="415861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3" name="Freeform 188">
              <a:extLst>
                <a:ext uri="{FF2B5EF4-FFF2-40B4-BE49-F238E27FC236}">
                  <a16:creationId xmlns:a16="http://schemas.microsoft.com/office/drawing/2014/main" id="{050E4123-6A2D-4399-BD79-6D7A81A26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690" y="3648351"/>
              <a:ext cx="56244" cy="109079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4" name="Freeform 193">
              <a:extLst>
                <a:ext uri="{FF2B5EF4-FFF2-40B4-BE49-F238E27FC236}">
                  <a16:creationId xmlns:a16="http://schemas.microsoft.com/office/drawing/2014/main" id="{0C40FFE2-7643-46E7-A24C-4568B1470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473" y="2329185"/>
              <a:ext cx="17044" cy="27269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5" name="Freeform 195">
              <a:extLst>
                <a:ext uri="{FF2B5EF4-FFF2-40B4-BE49-F238E27FC236}">
                  <a16:creationId xmlns:a16="http://schemas.microsoft.com/office/drawing/2014/main" id="{12035C1F-E93A-43AD-8960-FB4BDEEBC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1961046"/>
              <a:ext cx="197705" cy="117601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6" name="Freeform 200">
              <a:extLst>
                <a:ext uri="{FF2B5EF4-FFF2-40B4-BE49-F238E27FC236}">
                  <a16:creationId xmlns:a16="http://schemas.microsoft.com/office/drawing/2014/main" id="{9A82DF7F-0DB7-4D33-AD83-4D364144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238" y="4250698"/>
              <a:ext cx="201113" cy="390296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7" name="Freeform 202">
              <a:extLst>
                <a:ext uri="{FF2B5EF4-FFF2-40B4-BE49-F238E27FC236}">
                  <a16:creationId xmlns:a16="http://schemas.microsoft.com/office/drawing/2014/main" id="{7605FB5B-90A4-426A-8646-1D502875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35" y="2970020"/>
              <a:ext cx="835130" cy="545391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8" name="Freeform 203">
              <a:extLst>
                <a:ext uri="{FF2B5EF4-FFF2-40B4-BE49-F238E27FC236}">
                  <a16:creationId xmlns:a16="http://schemas.microsoft.com/office/drawing/2014/main" id="{82885697-ECD4-4FC0-8C21-672BA1E8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925" y="2639376"/>
              <a:ext cx="68174" cy="52835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9" name="Freeform 208">
              <a:extLst>
                <a:ext uri="{FF2B5EF4-FFF2-40B4-BE49-F238E27FC236}">
                  <a16:creationId xmlns:a16="http://schemas.microsoft.com/office/drawing/2014/main" id="{3D2D26E0-EC1D-4E1D-B6CC-94AB96F84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672" y="3108072"/>
              <a:ext cx="245426" cy="535166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0" name="Freeform 216">
              <a:extLst>
                <a:ext uri="{FF2B5EF4-FFF2-40B4-BE49-F238E27FC236}">
                  <a16:creationId xmlns:a16="http://schemas.microsoft.com/office/drawing/2014/main" id="{C179FEDB-6515-4EF4-B4F2-8F8EE5408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40454"/>
              <a:ext cx="339166" cy="374957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1" name="Freeform 219">
              <a:extLst>
                <a:ext uri="{FF2B5EF4-FFF2-40B4-BE49-F238E27FC236}">
                  <a16:creationId xmlns:a16="http://schemas.microsoft.com/office/drawing/2014/main" id="{1A789560-177C-4608-BBEA-D7D01AF8C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829" y="3728454"/>
              <a:ext cx="528348" cy="168731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2" name="Freeform 224">
              <a:extLst>
                <a:ext uri="{FF2B5EF4-FFF2-40B4-BE49-F238E27FC236}">
                  <a16:creationId xmlns:a16="http://schemas.microsoft.com/office/drawing/2014/main" id="{12EA61E3-64E4-41A6-B6F6-607BB1952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33" y="4483480"/>
              <a:ext cx="80105" cy="68174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3" name="Freeform 230">
              <a:extLst>
                <a:ext uri="{FF2B5EF4-FFF2-40B4-BE49-F238E27FC236}">
                  <a16:creationId xmlns:a16="http://schemas.microsoft.com/office/drawing/2014/main" id="{AC2715D6-EB57-4452-9E27-99338B285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204" y="3503481"/>
              <a:ext cx="124418" cy="121010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4" name="Freeform 234">
              <a:extLst>
                <a:ext uri="{FF2B5EF4-FFF2-40B4-BE49-F238E27FC236}">
                  <a16:creationId xmlns:a16="http://schemas.microsoft.com/office/drawing/2014/main" id="{37803D2C-D540-41A3-87D7-3B8E33BC1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134" y="1106313"/>
              <a:ext cx="726052" cy="855583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5" name="Freeform 238">
              <a:extLst>
                <a:ext uri="{FF2B5EF4-FFF2-40B4-BE49-F238E27FC236}">
                  <a16:creationId xmlns:a16="http://schemas.microsoft.com/office/drawing/2014/main" id="{DD936E3E-E1BD-4917-BC99-5631A2BE3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298" y="4926611"/>
              <a:ext cx="328940" cy="439722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6" name="Freeform 242">
              <a:extLst>
                <a:ext uri="{FF2B5EF4-FFF2-40B4-BE49-F238E27FC236}">
                  <a16:creationId xmlns:a16="http://schemas.microsoft.com/office/drawing/2014/main" id="{DEBC4535-C12C-4FDE-950D-8FDB82935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159" y="2821741"/>
              <a:ext cx="468696" cy="426087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87" name="Freeform 244">
              <a:extLst>
                <a:ext uri="{FF2B5EF4-FFF2-40B4-BE49-F238E27FC236}">
                  <a16:creationId xmlns:a16="http://schemas.microsoft.com/office/drawing/2014/main" id="{B20DD6F6-313D-4DB4-9C50-4C8D80748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734" y="3655167"/>
              <a:ext cx="160209" cy="64766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8" name="Freeform 246">
              <a:extLst>
                <a:ext uri="{FF2B5EF4-FFF2-40B4-BE49-F238E27FC236}">
                  <a16:creationId xmlns:a16="http://schemas.microsoft.com/office/drawing/2014/main" id="{4D86B79C-40F0-4C8E-8F16-C21097354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047" y="3922750"/>
              <a:ext cx="349392" cy="507896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9" name="Freeform 248">
              <a:extLst>
                <a:ext uri="{FF2B5EF4-FFF2-40B4-BE49-F238E27FC236}">
                  <a16:creationId xmlns:a16="http://schemas.microsoft.com/office/drawing/2014/main" id="{CA3AA72F-FA0E-49D2-A18D-2488AFE22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229" y="3401220"/>
              <a:ext cx="259061" cy="368139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0" name="Freeform 250">
              <a:extLst>
                <a:ext uri="{FF2B5EF4-FFF2-40B4-BE49-F238E27FC236}">
                  <a16:creationId xmlns:a16="http://schemas.microsoft.com/office/drawing/2014/main" id="{1D2B9D6D-CFA2-4C66-8E2A-2A520EDE5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9107" y="3987516"/>
              <a:ext cx="415861" cy="228383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1" name="Freeform 254">
              <a:extLst>
                <a:ext uri="{FF2B5EF4-FFF2-40B4-BE49-F238E27FC236}">
                  <a16:creationId xmlns:a16="http://schemas.microsoft.com/office/drawing/2014/main" id="{AC9B4860-6978-4B4F-A786-763AAACB3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342" y="3401220"/>
              <a:ext cx="44313" cy="17044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2" name="Freeform 256">
              <a:extLst>
                <a:ext uri="{FF2B5EF4-FFF2-40B4-BE49-F238E27FC236}">
                  <a16:creationId xmlns:a16="http://schemas.microsoft.com/office/drawing/2014/main" id="{0164E9C5-D6F4-443E-AC4C-1FCBFF3C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5524" y="2610157"/>
              <a:ext cx="180661" cy="189183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3" name="Freeform 258">
              <a:extLst>
                <a:ext uri="{FF2B5EF4-FFF2-40B4-BE49-F238E27FC236}">
                  <a16:creationId xmlns:a16="http://schemas.microsoft.com/office/drawing/2014/main" id="{5B63EE20-1008-44DA-A8AB-85AD55C7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03" y="2639376"/>
              <a:ext cx="88626" cy="194296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4" name="Freeform 264">
              <a:extLst>
                <a:ext uri="{FF2B5EF4-FFF2-40B4-BE49-F238E27FC236}">
                  <a16:creationId xmlns:a16="http://schemas.microsoft.com/office/drawing/2014/main" id="{536AC435-AF39-4E6A-84AB-8BFE2FDDC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351" y="3179655"/>
              <a:ext cx="23861" cy="44313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6" name="Freeform 271">
              <a:extLst>
                <a:ext uri="{FF2B5EF4-FFF2-40B4-BE49-F238E27FC236}">
                  <a16:creationId xmlns:a16="http://schemas.microsoft.com/office/drawing/2014/main" id="{2C4BECB3-4728-4DFA-9318-1DB19A4DA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67" y="3132576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714 w 10000"/>
                <a:gd name="connsiteY12" fmla="*/ 9237 h 10000"/>
                <a:gd name="connsiteX13" fmla="*/ 2929 w 10000"/>
                <a:gd name="connsiteY13" fmla="*/ 8814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714 w 10000"/>
                <a:gd name="connsiteY12" fmla="*/ 9237 h 10000"/>
                <a:gd name="connsiteX13" fmla="*/ 2929 w 10000"/>
                <a:gd name="connsiteY13" fmla="*/ 8149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574 w 10000"/>
                <a:gd name="connsiteY12" fmla="*/ 8683 h 10000"/>
                <a:gd name="connsiteX13" fmla="*/ 2929 w 10000"/>
                <a:gd name="connsiteY13" fmla="*/ 8149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9857" y="424"/>
                  </a:moveTo>
                  <a:lnTo>
                    <a:pt x="9857" y="424"/>
                  </a:lnTo>
                  <a:lnTo>
                    <a:pt x="9857" y="2627"/>
                  </a:lnTo>
                  <a:lnTo>
                    <a:pt x="5929" y="2627"/>
                  </a:lnTo>
                  <a:cubicBezTo>
                    <a:pt x="5976" y="3898"/>
                    <a:pt x="6024" y="5170"/>
                    <a:pt x="6071" y="6441"/>
                  </a:cubicBezTo>
                  <a:lnTo>
                    <a:pt x="5071" y="6610"/>
                  </a:lnTo>
                  <a:lnTo>
                    <a:pt x="4786" y="7203"/>
                  </a:lnTo>
                  <a:cubicBezTo>
                    <a:pt x="4834" y="7938"/>
                    <a:pt x="4881" y="8672"/>
                    <a:pt x="4929" y="9407"/>
                  </a:cubicBezTo>
                  <a:lnTo>
                    <a:pt x="357" y="9407"/>
                  </a:lnTo>
                  <a:lnTo>
                    <a:pt x="0" y="10000"/>
                  </a:lnTo>
                  <a:cubicBezTo>
                    <a:pt x="71" y="9746"/>
                    <a:pt x="143" y="9491"/>
                    <a:pt x="214" y="9237"/>
                  </a:cubicBezTo>
                  <a:cubicBezTo>
                    <a:pt x="230" y="9015"/>
                    <a:pt x="245" y="8794"/>
                    <a:pt x="261" y="8572"/>
                  </a:cubicBezTo>
                  <a:lnTo>
                    <a:pt x="2574" y="8683"/>
                  </a:lnTo>
                  <a:cubicBezTo>
                    <a:pt x="2646" y="8320"/>
                    <a:pt x="2857" y="8512"/>
                    <a:pt x="2929" y="8149"/>
                  </a:cubicBezTo>
                  <a:lnTo>
                    <a:pt x="3429" y="7966"/>
                  </a:lnTo>
                  <a:lnTo>
                    <a:pt x="3714" y="6017"/>
                  </a:lnTo>
                  <a:lnTo>
                    <a:pt x="5429" y="4407"/>
                  </a:lnTo>
                  <a:lnTo>
                    <a:pt x="5929" y="2373"/>
                  </a:lnTo>
                  <a:lnTo>
                    <a:pt x="6286" y="2373"/>
                  </a:lnTo>
                  <a:lnTo>
                    <a:pt x="6786" y="1186"/>
                  </a:lnTo>
                  <a:lnTo>
                    <a:pt x="7643" y="1017"/>
                  </a:lnTo>
                  <a:lnTo>
                    <a:pt x="8143" y="1186"/>
                  </a:lnTo>
                  <a:lnTo>
                    <a:pt x="8643" y="1186"/>
                  </a:lnTo>
                  <a:lnTo>
                    <a:pt x="9000" y="763"/>
                  </a:lnTo>
                  <a:lnTo>
                    <a:pt x="9857" y="763"/>
                  </a:lnTo>
                  <a:cubicBezTo>
                    <a:pt x="9786" y="509"/>
                    <a:pt x="9714" y="254"/>
                    <a:pt x="9643" y="0"/>
                  </a:cubicBezTo>
                  <a:lnTo>
                    <a:pt x="10000" y="0"/>
                  </a:lnTo>
                  <a:lnTo>
                    <a:pt x="10000" y="0"/>
                  </a:lnTo>
                  <a:cubicBezTo>
                    <a:pt x="9952" y="141"/>
                    <a:pt x="9905" y="283"/>
                    <a:pt x="9857" y="424"/>
                  </a:cubicBez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97" name="Freeform 276">
              <a:extLst>
                <a:ext uri="{FF2B5EF4-FFF2-40B4-BE49-F238E27FC236}">
                  <a16:creationId xmlns:a16="http://schemas.microsoft.com/office/drawing/2014/main" id="{D5593885-AFE8-4A0E-8CF4-D85AD1C3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637" y="3459168"/>
              <a:ext cx="170435" cy="121010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1998" name="Group 1997">
              <a:extLst>
                <a:ext uri="{FF2B5EF4-FFF2-40B4-BE49-F238E27FC236}">
                  <a16:creationId xmlns:a16="http://schemas.microsoft.com/office/drawing/2014/main" id="{C17E646C-1CA4-4F18-AF89-A135E8D2ED3F}"/>
                </a:ext>
              </a:extLst>
            </p:cNvPr>
            <p:cNvGrpSpPr/>
            <p:nvPr/>
          </p:nvGrpSpPr>
          <p:grpSpPr>
            <a:xfrm>
              <a:off x="4684412" y="-116555"/>
              <a:ext cx="4959651" cy="2796836"/>
              <a:chOff x="6245882" y="-155406"/>
              <a:chExt cx="6612868" cy="3729114"/>
            </a:xfrm>
            <a:grpFill/>
          </p:grpSpPr>
          <p:sp>
            <p:nvSpPr>
              <p:cNvPr id="2019" name="Freeform 464">
                <a:extLst>
                  <a:ext uri="{FF2B5EF4-FFF2-40B4-BE49-F238E27FC236}">
                    <a16:creationId xmlns:a16="http://schemas.microsoft.com/office/drawing/2014/main" id="{47189BAA-35C3-4C77-968E-4AF25F86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2020" name="Freeform 278">
                <a:extLst>
                  <a:ext uri="{FF2B5EF4-FFF2-40B4-BE49-F238E27FC236}">
                    <a16:creationId xmlns:a16="http://schemas.microsoft.com/office/drawing/2014/main" id="{AC470C2E-7ED2-467B-BD7C-4A528EC9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1" name="Freeform 279">
                <a:extLst>
                  <a:ext uri="{FF2B5EF4-FFF2-40B4-BE49-F238E27FC236}">
                    <a16:creationId xmlns:a16="http://schemas.microsoft.com/office/drawing/2014/main" id="{DF5A879C-FE1E-4A94-B4DB-96A9329CA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2" name="Freeform 280">
                <a:extLst>
                  <a:ext uri="{FF2B5EF4-FFF2-40B4-BE49-F238E27FC236}">
                    <a16:creationId xmlns:a16="http://schemas.microsoft.com/office/drawing/2014/main" id="{D110DAE7-C5C3-4786-84B6-33CA02A6D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0502" y="264999"/>
                <a:ext cx="220430" cy="259061"/>
              </a:xfrm>
              <a:custGeom>
                <a:avLst/>
                <a:gdLst>
                  <a:gd name="T0" fmla="*/ 92 w 97"/>
                  <a:gd name="T1" fmla="*/ 85 h 114"/>
                  <a:gd name="T2" fmla="*/ 97 w 97"/>
                  <a:gd name="T3" fmla="*/ 52 h 114"/>
                  <a:gd name="T4" fmla="*/ 57 w 97"/>
                  <a:gd name="T5" fmla="*/ 5 h 114"/>
                  <a:gd name="T6" fmla="*/ 42 w 97"/>
                  <a:gd name="T7" fmla="*/ 0 h 114"/>
                  <a:gd name="T8" fmla="*/ 31 w 97"/>
                  <a:gd name="T9" fmla="*/ 7 h 114"/>
                  <a:gd name="T10" fmla="*/ 0 w 97"/>
                  <a:gd name="T11" fmla="*/ 114 h 114"/>
                  <a:gd name="T12" fmla="*/ 92 w 97"/>
                  <a:gd name="T13" fmla="*/ 85 h 114"/>
                  <a:gd name="T14" fmla="*/ 92 w 97"/>
                  <a:gd name="T15" fmla="*/ 85 h 114"/>
                  <a:gd name="T16" fmla="*/ 92 w 97"/>
                  <a:gd name="T17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4">
                    <a:moveTo>
                      <a:pt x="92" y="85"/>
                    </a:moveTo>
                    <a:lnTo>
                      <a:pt x="97" y="52"/>
                    </a:lnTo>
                    <a:lnTo>
                      <a:pt x="57" y="5"/>
                    </a:lnTo>
                    <a:lnTo>
                      <a:pt x="42" y="0"/>
                    </a:lnTo>
                    <a:lnTo>
                      <a:pt x="31" y="7"/>
                    </a:lnTo>
                    <a:lnTo>
                      <a:pt x="0" y="114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3" name="Freeform 281">
                <a:extLst>
                  <a:ext uri="{FF2B5EF4-FFF2-40B4-BE49-F238E27FC236}">
                    <a16:creationId xmlns:a16="http://schemas.microsoft.com/office/drawing/2014/main" id="{E4AAB004-B60D-4464-948F-3F8787D5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4" name="Freeform 282">
                <a:extLst>
                  <a:ext uri="{FF2B5EF4-FFF2-40B4-BE49-F238E27FC236}">
                    <a16:creationId xmlns:a16="http://schemas.microsoft.com/office/drawing/2014/main" id="{A4D712BB-6C79-454A-9B46-9B7EB3D2B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8345" y="1421684"/>
                <a:ext cx="134076" cy="86354"/>
              </a:xfrm>
              <a:custGeom>
                <a:avLst/>
                <a:gdLst>
                  <a:gd name="T0" fmla="*/ 21 w 59"/>
                  <a:gd name="T1" fmla="*/ 35 h 38"/>
                  <a:gd name="T2" fmla="*/ 40 w 59"/>
                  <a:gd name="T3" fmla="*/ 33 h 38"/>
                  <a:gd name="T4" fmla="*/ 57 w 59"/>
                  <a:gd name="T5" fmla="*/ 21 h 38"/>
                  <a:gd name="T6" fmla="*/ 59 w 59"/>
                  <a:gd name="T7" fmla="*/ 14 h 38"/>
                  <a:gd name="T8" fmla="*/ 36 w 59"/>
                  <a:gd name="T9" fmla="*/ 0 h 38"/>
                  <a:gd name="T10" fmla="*/ 24 w 59"/>
                  <a:gd name="T11" fmla="*/ 0 h 38"/>
                  <a:gd name="T12" fmla="*/ 21 w 59"/>
                  <a:gd name="T13" fmla="*/ 2 h 38"/>
                  <a:gd name="T14" fmla="*/ 0 w 59"/>
                  <a:gd name="T15" fmla="*/ 24 h 38"/>
                  <a:gd name="T16" fmla="*/ 3 w 59"/>
                  <a:gd name="T17" fmla="*/ 38 h 38"/>
                  <a:gd name="T18" fmla="*/ 21 w 59"/>
                  <a:gd name="T19" fmla="*/ 35 h 38"/>
                  <a:gd name="T20" fmla="*/ 21 w 59"/>
                  <a:gd name="T21" fmla="*/ 35 h 38"/>
                  <a:gd name="T22" fmla="*/ 21 w 59"/>
                  <a:gd name="T2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8">
                    <a:moveTo>
                      <a:pt x="21" y="35"/>
                    </a:moveTo>
                    <a:lnTo>
                      <a:pt x="40" y="33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5" name="Freeform 283">
                <a:extLst>
                  <a:ext uri="{FF2B5EF4-FFF2-40B4-BE49-F238E27FC236}">
                    <a16:creationId xmlns:a16="http://schemas.microsoft.com/office/drawing/2014/main" id="{3F4AA880-D18D-4AC3-9025-5DC68867C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64" y="-155406"/>
                <a:ext cx="334053" cy="534030"/>
              </a:xfrm>
              <a:custGeom>
                <a:avLst/>
                <a:gdLst>
                  <a:gd name="T0" fmla="*/ 33 w 147"/>
                  <a:gd name="T1" fmla="*/ 178 h 235"/>
                  <a:gd name="T2" fmla="*/ 62 w 147"/>
                  <a:gd name="T3" fmla="*/ 209 h 235"/>
                  <a:gd name="T4" fmla="*/ 107 w 147"/>
                  <a:gd name="T5" fmla="*/ 235 h 235"/>
                  <a:gd name="T6" fmla="*/ 142 w 147"/>
                  <a:gd name="T7" fmla="*/ 223 h 235"/>
                  <a:gd name="T8" fmla="*/ 147 w 147"/>
                  <a:gd name="T9" fmla="*/ 145 h 235"/>
                  <a:gd name="T10" fmla="*/ 109 w 147"/>
                  <a:gd name="T11" fmla="*/ 52 h 235"/>
                  <a:gd name="T12" fmla="*/ 76 w 147"/>
                  <a:gd name="T13" fmla="*/ 0 h 235"/>
                  <a:gd name="T14" fmla="*/ 43 w 147"/>
                  <a:gd name="T15" fmla="*/ 24 h 235"/>
                  <a:gd name="T16" fmla="*/ 0 w 147"/>
                  <a:gd name="T17" fmla="*/ 93 h 235"/>
                  <a:gd name="T18" fmla="*/ 22 w 147"/>
                  <a:gd name="T19" fmla="*/ 112 h 235"/>
                  <a:gd name="T20" fmla="*/ 33 w 147"/>
                  <a:gd name="T21" fmla="*/ 178 h 235"/>
                  <a:gd name="T22" fmla="*/ 33 w 147"/>
                  <a:gd name="T23" fmla="*/ 178 h 235"/>
                  <a:gd name="T24" fmla="*/ 33 w 147"/>
                  <a:gd name="T25" fmla="*/ 17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235">
                    <a:moveTo>
                      <a:pt x="33" y="178"/>
                    </a:moveTo>
                    <a:lnTo>
                      <a:pt x="62" y="209"/>
                    </a:lnTo>
                    <a:lnTo>
                      <a:pt x="107" y="235"/>
                    </a:lnTo>
                    <a:lnTo>
                      <a:pt x="142" y="223"/>
                    </a:lnTo>
                    <a:lnTo>
                      <a:pt x="147" y="145"/>
                    </a:lnTo>
                    <a:lnTo>
                      <a:pt x="109" y="52"/>
                    </a:lnTo>
                    <a:lnTo>
                      <a:pt x="76" y="0"/>
                    </a:lnTo>
                    <a:lnTo>
                      <a:pt x="43" y="24"/>
                    </a:lnTo>
                    <a:lnTo>
                      <a:pt x="0" y="93"/>
                    </a:lnTo>
                    <a:lnTo>
                      <a:pt x="22" y="112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7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6" name="Freeform 285">
                <a:extLst>
                  <a:ext uri="{FF2B5EF4-FFF2-40B4-BE49-F238E27FC236}">
                    <a16:creationId xmlns:a16="http://schemas.microsoft.com/office/drawing/2014/main" id="{520E320D-2F17-442D-B88E-CBFF53955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7" name="Freeform 286">
                <a:extLst>
                  <a:ext uri="{FF2B5EF4-FFF2-40B4-BE49-F238E27FC236}">
                    <a16:creationId xmlns:a16="http://schemas.microsoft.com/office/drawing/2014/main" id="{534B0F7B-A0B9-4864-B03A-EA73A0EC7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190" y="-73597"/>
                <a:ext cx="240881" cy="197705"/>
              </a:xfrm>
              <a:custGeom>
                <a:avLst/>
                <a:gdLst>
                  <a:gd name="T0" fmla="*/ 26 w 106"/>
                  <a:gd name="T1" fmla="*/ 66 h 87"/>
                  <a:gd name="T2" fmla="*/ 42 w 106"/>
                  <a:gd name="T3" fmla="*/ 87 h 87"/>
                  <a:gd name="T4" fmla="*/ 61 w 106"/>
                  <a:gd name="T5" fmla="*/ 73 h 87"/>
                  <a:gd name="T6" fmla="*/ 63 w 106"/>
                  <a:gd name="T7" fmla="*/ 57 h 87"/>
                  <a:gd name="T8" fmla="*/ 78 w 106"/>
                  <a:gd name="T9" fmla="*/ 50 h 87"/>
                  <a:gd name="T10" fmla="*/ 99 w 106"/>
                  <a:gd name="T11" fmla="*/ 35 h 87"/>
                  <a:gd name="T12" fmla="*/ 106 w 106"/>
                  <a:gd name="T13" fmla="*/ 21 h 87"/>
                  <a:gd name="T14" fmla="*/ 82 w 106"/>
                  <a:gd name="T15" fmla="*/ 0 h 87"/>
                  <a:gd name="T16" fmla="*/ 66 w 106"/>
                  <a:gd name="T17" fmla="*/ 16 h 87"/>
                  <a:gd name="T18" fmla="*/ 59 w 106"/>
                  <a:gd name="T19" fmla="*/ 40 h 87"/>
                  <a:gd name="T20" fmla="*/ 54 w 106"/>
                  <a:gd name="T21" fmla="*/ 14 h 87"/>
                  <a:gd name="T22" fmla="*/ 30 w 106"/>
                  <a:gd name="T23" fmla="*/ 14 h 87"/>
                  <a:gd name="T24" fmla="*/ 0 w 106"/>
                  <a:gd name="T25" fmla="*/ 31 h 87"/>
                  <a:gd name="T26" fmla="*/ 35 w 106"/>
                  <a:gd name="T27" fmla="*/ 35 h 87"/>
                  <a:gd name="T28" fmla="*/ 26 w 106"/>
                  <a:gd name="T29" fmla="*/ 66 h 87"/>
                  <a:gd name="T30" fmla="*/ 26 w 106"/>
                  <a:gd name="T31" fmla="*/ 66 h 87"/>
                  <a:gd name="T32" fmla="*/ 26 w 106"/>
                  <a:gd name="T3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87">
                    <a:moveTo>
                      <a:pt x="26" y="66"/>
                    </a:moveTo>
                    <a:lnTo>
                      <a:pt x="42" y="87"/>
                    </a:lnTo>
                    <a:lnTo>
                      <a:pt x="61" y="73"/>
                    </a:lnTo>
                    <a:lnTo>
                      <a:pt x="63" y="57"/>
                    </a:lnTo>
                    <a:lnTo>
                      <a:pt x="78" y="50"/>
                    </a:lnTo>
                    <a:lnTo>
                      <a:pt x="99" y="35"/>
                    </a:lnTo>
                    <a:lnTo>
                      <a:pt x="106" y="21"/>
                    </a:lnTo>
                    <a:lnTo>
                      <a:pt x="82" y="0"/>
                    </a:lnTo>
                    <a:lnTo>
                      <a:pt x="66" y="16"/>
                    </a:lnTo>
                    <a:lnTo>
                      <a:pt x="59" y="40"/>
                    </a:lnTo>
                    <a:lnTo>
                      <a:pt x="54" y="14"/>
                    </a:lnTo>
                    <a:lnTo>
                      <a:pt x="30" y="14"/>
                    </a:lnTo>
                    <a:lnTo>
                      <a:pt x="0" y="31"/>
                    </a:lnTo>
                    <a:lnTo>
                      <a:pt x="35" y="35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8" name="Freeform 287">
                <a:extLst>
                  <a:ext uri="{FF2B5EF4-FFF2-40B4-BE49-F238E27FC236}">
                    <a16:creationId xmlns:a16="http://schemas.microsoft.com/office/drawing/2014/main" id="{D68C8D70-263E-48B4-8DDD-DB693085EE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5882" y="-14513"/>
                <a:ext cx="624928" cy="731733"/>
              </a:xfrm>
              <a:custGeom>
                <a:avLst/>
                <a:gdLst>
                  <a:gd name="T0" fmla="*/ 232 w 275"/>
                  <a:gd name="T1" fmla="*/ 244 h 322"/>
                  <a:gd name="T2" fmla="*/ 232 w 275"/>
                  <a:gd name="T3" fmla="*/ 244 h 322"/>
                  <a:gd name="T4" fmla="*/ 197 w 275"/>
                  <a:gd name="T5" fmla="*/ 272 h 322"/>
                  <a:gd name="T6" fmla="*/ 168 w 275"/>
                  <a:gd name="T7" fmla="*/ 256 h 322"/>
                  <a:gd name="T8" fmla="*/ 178 w 275"/>
                  <a:gd name="T9" fmla="*/ 237 h 322"/>
                  <a:gd name="T10" fmla="*/ 168 w 275"/>
                  <a:gd name="T11" fmla="*/ 211 h 322"/>
                  <a:gd name="T12" fmla="*/ 201 w 275"/>
                  <a:gd name="T13" fmla="*/ 196 h 322"/>
                  <a:gd name="T14" fmla="*/ 209 w 275"/>
                  <a:gd name="T15" fmla="*/ 225 h 322"/>
                  <a:gd name="T16" fmla="*/ 232 w 275"/>
                  <a:gd name="T17" fmla="*/ 244 h 322"/>
                  <a:gd name="T18" fmla="*/ 126 w 275"/>
                  <a:gd name="T19" fmla="*/ 90 h 322"/>
                  <a:gd name="T20" fmla="*/ 126 w 275"/>
                  <a:gd name="T21" fmla="*/ 90 h 322"/>
                  <a:gd name="T22" fmla="*/ 180 w 275"/>
                  <a:gd name="T23" fmla="*/ 154 h 322"/>
                  <a:gd name="T24" fmla="*/ 140 w 275"/>
                  <a:gd name="T25" fmla="*/ 187 h 322"/>
                  <a:gd name="T26" fmla="*/ 130 w 275"/>
                  <a:gd name="T27" fmla="*/ 244 h 322"/>
                  <a:gd name="T28" fmla="*/ 116 w 275"/>
                  <a:gd name="T29" fmla="*/ 258 h 322"/>
                  <a:gd name="T30" fmla="*/ 109 w 275"/>
                  <a:gd name="T31" fmla="*/ 319 h 322"/>
                  <a:gd name="T32" fmla="*/ 88 w 275"/>
                  <a:gd name="T33" fmla="*/ 322 h 322"/>
                  <a:gd name="T34" fmla="*/ 55 w 275"/>
                  <a:gd name="T35" fmla="*/ 277 h 322"/>
                  <a:gd name="T36" fmla="*/ 69 w 275"/>
                  <a:gd name="T37" fmla="*/ 251 h 322"/>
                  <a:gd name="T38" fmla="*/ 45 w 275"/>
                  <a:gd name="T39" fmla="*/ 230 h 322"/>
                  <a:gd name="T40" fmla="*/ 12 w 275"/>
                  <a:gd name="T41" fmla="*/ 161 h 322"/>
                  <a:gd name="T42" fmla="*/ 0 w 275"/>
                  <a:gd name="T43" fmla="*/ 95 h 322"/>
                  <a:gd name="T44" fmla="*/ 45 w 275"/>
                  <a:gd name="T45" fmla="*/ 61 h 322"/>
                  <a:gd name="T46" fmla="*/ 52 w 275"/>
                  <a:gd name="T47" fmla="*/ 95 h 322"/>
                  <a:gd name="T48" fmla="*/ 76 w 275"/>
                  <a:gd name="T49" fmla="*/ 92 h 322"/>
                  <a:gd name="T50" fmla="*/ 83 w 275"/>
                  <a:gd name="T51" fmla="*/ 61 h 322"/>
                  <a:gd name="T52" fmla="*/ 107 w 275"/>
                  <a:gd name="T53" fmla="*/ 57 h 322"/>
                  <a:gd name="T54" fmla="*/ 126 w 275"/>
                  <a:gd name="T55" fmla="*/ 90 h 322"/>
                  <a:gd name="T56" fmla="*/ 244 w 275"/>
                  <a:gd name="T57" fmla="*/ 24 h 322"/>
                  <a:gd name="T58" fmla="*/ 244 w 275"/>
                  <a:gd name="T59" fmla="*/ 24 h 322"/>
                  <a:gd name="T60" fmla="*/ 275 w 275"/>
                  <a:gd name="T61" fmla="*/ 57 h 322"/>
                  <a:gd name="T62" fmla="*/ 251 w 275"/>
                  <a:gd name="T63" fmla="*/ 106 h 322"/>
                  <a:gd name="T64" fmla="*/ 204 w 275"/>
                  <a:gd name="T65" fmla="*/ 116 h 322"/>
                  <a:gd name="T66" fmla="*/ 156 w 275"/>
                  <a:gd name="T67" fmla="*/ 102 h 322"/>
                  <a:gd name="T68" fmla="*/ 154 w 275"/>
                  <a:gd name="T69" fmla="*/ 76 h 322"/>
                  <a:gd name="T70" fmla="*/ 130 w 275"/>
                  <a:gd name="T71" fmla="*/ 73 h 322"/>
                  <a:gd name="T72" fmla="*/ 112 w 275"/>
                  <a:gd name="T73" fmla="*/ 31 h 322"/>
                  <a:gd name="T74" fmla="*/ 164 w 275"/>
                  <a:gd name="T75" fmla="*/ 5 h 322"/>
                  <a:gd name="T76" fmla="*/ 187 w 275"/>
                  <a:gd name="T77" fmla="*/ 28 h 322"/>
                  <a:gd name="T78" fmla="*/ 201 w 275"/>
                  <a:gd name="T79" fmla="*/ 0 h 322"/>
                  <a:gd name="T80" fmla="*/ 244 w 275"/>
                  <a:gd name="T81" fmla="*/ 2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322">
                    <a:moveTo>
                      <a:pt x="232" y="244"/>
                    </a:moveTo>
                    <a:lnTo>
                      <a:pt x="232" y="244"/>
                    </a:lnTo>
                    <a:lnTo>
                      <a:pt x="197" y="272"/>
                    </a:lnTo>
                    <a:lnTo>
                      <a:pt x="168" y="256"/>
                    </a:lnTo>
                    <a:lnTo>
                      <a:pt x="178" y="237"/>
                    </a:lnTo>
                    <a:lnTo>
                      <a:pt x="168" y="211"/>
                    </a:lnTo>
                    <a:lnTo>
                      <a:pt x="201" y="196"/>
                    </a:lnTo>
                    <a:lnTo>
                      <a:pt x="209" y="225"/>
                    </a:lnTo>
                    <a:lnTo>
                      <a:pt x="232" y="244"/>
                    </a:lnTo>
                    <a:close/>
                    <a:moveTo>
                      <a:pt x="126" y="90"/>
                    </a:moveTo>
                    <a:lnTo>
                      <a:pt x="126" y="90"/>
                    </a:lnTo>
                    <a:lnTo>
                      <a:pt x="180" y="154"/>
                    </a:lnTo>
                    <a:lnTo>
                      <a:pt x="140" y="187"/>
                    </a:lnTo>
                    <a:lnTo>
                      <a:pt x="130" y="244"/>
                    </a:lnTo>
                    <a:lnTo>
                      <a:pt x="116" y="258"/>
                    </a:lnTo>
                    <a:lnTo>
                      <a:pt x="109" y="319"/>
                    </a:lnTo>
                    <a:lnTo>
                      <a:pt x="88" y="322"/>
                    </a:lnTo>
                    <a:lnTo>
                      <a:pt x="55" y="277"/>
                    </a:lnTo>
                    <a:lnTo>
                      <a:pt x="69" y="251"/>
                    </a:lnTo>
                    <a:lnTo>
                      <a:pt x="45" y="230"/>
                    </a:lnTo>
                    <a:lnTo>
                      <a:pt x="12" y="161"/>
                    </a:lnTo>
                    <a:lnTo>
                      <a:pt x="0" y="95"/>
                    </a:lnTo>
                    <a:lnTo>
                      <a:pt x="45" y="61"/>
                    </a:lnTo>
                    <a:lnTo>
                      <a:pt x="52" y="95"/>
                    </a:lnTo>
                    <a:lnTo>
                      <a:pt x="76" y="92"/>
                    </a:lnTo>
                    <a:lnTo>
                      <a:pt x="83" y="61"/>
                    </a:lnTo>
                    <a:lnTo>
                      <a:pt x="107" y="57"/>
                    </a:lnTo>
                    <a:lnTo>
                      <a:pt x="126" y="90"/>
                    </a:lnTo>
                    <a:close/>
                    <a:moveTo>
                      <a:pt x="244" y="24"/>
                    </a:moveTo>
                    <a:lnTo>
                      <a:pt x="244" y="24"/>
                    </a:lnTo>
                    <a:lnTo>
                      <a:pt x="275" y="57"/>
                    </a:lnTo>
                    <a:lnTo>
                      <a:pt x="251" y="106"/>
                    </a:lnTo>
                    <a:lnTo>
                      <a:pt x="204" y="116"/>
                    </a:lnTo>
                    <a:lnTo>
                      <a:pt x="156" y="102"/>
                    </a:lnTo>
                    <a:lnTo>
                      <a:pt x="154" y="76"/>
                    </a:lnTo>
                    <a:lnTo>
                      <a:pt x="130" y="73"/>
                    </a:lnTo>
                    <a:lnTo>
                      <a:pt x="112" y="31"/>
                    </a:lnTo>
                    <a:lnTo>
                      <a:pt x="164" y="5"/>
                    </a:lnTo>
                    <a:lnTo>
                      <a:pt x="187" y="28"/>
                    </a:lnTo>
                    <a:lnTo>
                      <a:pt x="201" y="0"/>
                    </a:lnTo>
                    <a:lnTo>
                      <a:pt x="244" y="2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1999" name="Freeform 289">
              <a:extLst>
                <a:ext uri="{FF2B5EF4-FFF2-40B4-BE49-F238E27FC236}">
                  <a16:creationId xmlns:a16="http://schemas.microsoft.com/office/drawing/2014/main" id="{E311DE5F-EBF5-4ADC-A6C8-A83BCD820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6898" y="4100002"/>
              <a:ext cx="160209" cy="115896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0" name="Freeform 293">
              <a:extLst>
                <a:ext uri="{FF2B5EF4-FFF2-40B4-BE49-F238E27FC236}">
                  <a16:creationId xmlns:a16="http://schemas.microsoft.com/office/drawing/2014/main" id="{567618BE-1CAB-44EA-9C77-F8996046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439" y="3518819"/>
              <a:ext cx="64766" cy="35792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1" name="Freeform 298">
              <a:extLst>
                <a:ext uri="{FF2B5EF4-FFF2-40B4-BE49-F238E27FC236}">
                  <a16:creationId xmlns:a16="http://schemas.microsoft.com/office/drawing/2014/main" id="{F4D446AD-F425-4A73-AD6B-200BC4CC3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920" y="3586993"/>
              <a:ext cx="281218" cy="380070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2" name="Freeform 301">
              <a:extLst>
                <a:ext uri="{FF2B5EF4-FFF2-40B4-BE49-F238E27FC236}">
                  <a16:creationId xmlns:a16="http://schemas.microsoft.com/office/drawing/2014/main" id="{57A61D8A-FAC5-4840-A38D-CC9439187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291" y="3752316"/>
              <a:ext cx="112487" cy="117601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3" name="Freeform 303">
              <a:extLst>
                <a:ext uri="{FF2B5EF4-FFF2-40B4-BE49-F238E27FC236}">
                  <a16:creationId xmlns:a16="http://schemas.microsoft.com/office/drawing/2014/main" id="{991D3771-E0B0-454F-8E55-A37E7580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64" y="2353045"/>
              <a:ext cx="158505" cy="73288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4" name="Freeform 305">
              <a:extLst>
                <a:ext uri="{FF2B5EF4-FFF2-40B4-BE49-F238E27FC236}">
                  <a16:creationId xmlns:a16="http://schemas.microsoft.com/office/drawing/2014/main" id="{72ECE96D-70C5-4A6B-BA61-3D439051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62123"/>
              <a:ext cx="81809" cy="56244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5" name="Freeform 307">
              <a:extLst>
                <a:ext uri="{FF2B5EF4-FFF2-40B4-BE49-F238E27FC236}">
                  <a16:creationId xmlns:a16="http://schemas.microsoft.com/office/drawing/2014/main" id="{CC681EE4-9B1D-4C34-82D4-E4126697F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1263967"/>
              <a:ext cx="354504" cy="826610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6" name="Freeform 441">
              <a:extLst>
                <a:ext uri="{FF2B5EF4-FFF2-40B4-BE49-F238E27FC236}">
                  <a16:creationId xmlns:a16="http://schemas.microsoft.com/office/drawing/2014/main" id="{B4E112AB-94A4-4A6D-B0EA-D2A19F74E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733" y="4648802"/>
              <a:ext cx="40986" cy="53079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07" name="Freeform 313">
              <a:extLst>
                <a:ext uri="{FF2B5EF4-FFF2-40B4-BE49-F238E27FC236}">
                  <a16:creationId xmlns:a16="http://schemas.microsoft.com/office/drawing/2014/main" id="{66865C11-6703-441A-BEBC-E19A4B0C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629" y="3261463"/>
              <a:ext cx="286331" cy="455062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8" name="Freeform 323">
              <a:extLst>
                <a:ext uri="{FF2B5EF4-FFF2-40B4-BE49-F238E27FC236}">
                  <a16:creationId xmlns:a16="http://schemas.microsoft.com/office/drawing/2014/main" id="{CC04A24D-06B8-4D6E-B1BD-D88A66D6E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977" y="4147724"/>
              <a:ext cx="64766" cy="28975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9" name="Freeform 325">
              <a:extLst>
                <a:ext uri="{FF2B5EF4-FFF2-40B4-BE49-F238E27FC236}">
                  <a16:creationId xmlns:a16="http://schemas.microsoft.com/office/drawing/2014/main" id="{4BE116FC-56F7-490F-8F0E-6A37D072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308" y="2813219"/>
              <a:ext cx="109079" cy="233496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0" name="Freeform 327">
              <a:extLst>
                <a:ext uri="{FF2B5EF4-FFF2-40B4-BE49-F238E27FC236}">
                  <a16:creationId xmlns:a16="http://schemas.microsoft.com/office/drawing/2014/main" id="{DA576C72-9CEB-4742-A8C4-081B43DB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5612" y="2642784"/>
              <a:ext cx="516418" cy="22327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1" name="Freeform 329">
              <a:extLst>
                <a:ext uri="{FF2B5EF4-FFF2-40B4-BE49-F238E27FC236}">
                  <a16:creationId xmlns:a16="http://schemas.microsoft.com/office/drawing/2014/main" id="{2207E7BA-01A0-446D-BE1F-CB609D2EB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038" y="3200106"/>
              <a:ext cx="47722" cy="100557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2" name="Freeform 335">
              <a:extLst>
                <a:ext uri="{FF2B5EF4-FFF2-40B4-BE49-F238E27FC236}">
                  <a16:creationId xmlns:a16="http://schemas.microsoft.com/office/drawing/2014/main" id="{B12EC4F4-EF93-4011-B824-52938797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238" y="2232037"/>
              <a:ext cx="495966" cy="330644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3" name="Freeform 337">
              <a:extLst>
                <a:ext uri="{FF2B5EF4-FFF2-40B4-BE49-F238E27FC236}">
                  <a16:creationId xmlns:a16="http://schemas.microsoft.com/office/drawing/2014/main" id="{6AECFD7F-0454-457B-8977-7B8D08D49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769" y="4785150"/>
              <a:ext cx="141461" cy="158505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4" name="Freeform 339">
              <a:extLst>
                <a:ext uri="{FF2B5EF4-FFF2-40B4-BE49-F238E27FC236}">
                  <a16:creationId xmlns:a16="http://schemas.microsoft.com/office/drawing/2014/main" id="{332B49FD-29A0-4F52-A0A9-DF5C54733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1709" y="1081601"/>
              <a:ext cx="2890574" cy="2312801"/>
            </a:xfrm>
            <a:custGeom>
              <a:avLst/>
              <a:gdLst>
                <a:gd name="T0" fmla="*/ 258 w 1696"/>
                <a:gd name="T1" fmla="*/ 1338 h 1357"/>
                <a:gd name="T2" fmla="*/ 274 w 1696"/>
                <a:gd name="T3" fmla="*/ 1347 h 1357"/>
                <a:gd name="T4" fmla="*/ 246 w 1696"/>
                <a:gd name="T5" fmla="*/ 1323 h 1357"/>
                <a:gd name="T6" fmla="*/ 253 w 1696"/>
                <a:gd name="T7" fmla="*/ 1326 h 1357"/>
                <a:gd name="T8" fmla="*/ 241 w 1696"/>
                <a:gd name="T9" fmla="*/ 1316 h 1357"/>
                <a:gd name="T10" fmla="*/ 222 w 1696"/>
                <a:gd name="T11" fmla="*/ 1307 h 1357"/>
                <a:gd name="T12" fmla="*/ 194 w 1696"/>
                <a:gd name="T13" fmla="*/ 1300 h 1357"/>
                <a:gd name="T14" fmla="*/ 1244 w 1696"/>
                <a:gd name="T15" fmla="*/ 748 h 1357"/>
                <a:gd name="T16" fmla="*/ 1336 w 1696"/>
                <a:gd name="T17" fmla="*/ 784 h 1357"/>
                <a:gd name="T18" fmla="*/ 1410 w 1696"/>
                <a:gd name="T19" fmla="*/ 819 h 1357"/>
                <a:gd name="T20" fmla="*/ 1445 w 1696"/>
                <a:gd name="T21" fmla="*/ 845 h 1357"/>
                <a:gd name="T22" fmla="*/ 1443 w 1696"/>
                <a:gd name="T23" fmla="*/ 926 h 1357"/>
                <a:gd name="T24" fmla="*/ 1507 w 1696"/>
                <a:gd name="T25" fmla="*/ 883 h 1357"/>
                <a:gd name="T26" fmla="*/ 1622 w 1696"/>
                <a:gd name="T27" fmla="*/ 852 h 1357"/>
                <a:gd name="T28" fmla="*/ 1677 w 1696"/>
                <a:gd name="T29" fmla="*/ 798 h 1357"/>
                <a:gd name="T30" fmla="*/ 1637 w 1696"/>
                <a:gd name="T31" fmla="*/ 895 h 1357"/>
                <a:gd name="T32" fmla="*/ 1637 w 1696"/>
                <a:gd name="T33" fmla="*/ 931 h 1357"/>
                <a:gd name="T34" fmla="*/ 1594 w 1696"/>
                <a:gd name="T35" fmla="*/ 950 h 1357"/>
                <a:gd name="T36" fmla="*/ 1563 w 1696"/>
                <a:gd name="T37" fmla="*/ 978 h 1357"/>
                <a:gd name="T38" fmla="*/ 1554 w 1696"/>
                <a:gd name="T39" fmla="*/ 1004 h 1357"/>
                <a:gd name="T40" fmla="*/ 1551 w 1696"/>
                <a:gd name="T41" fmla="*/ 1025 h 1357"/>
                <a:gd name="T42" fmla="*/ 1499 w 1696"/>
                <a:gd name="T43" fmla="*/ 1099 h 1357"/>
                <a:gd name="T44" fmla="*/ 1476 w 1696"/>
                <a:gd name="T45" fmla="*/ 1196 h 1357"/>
                <a:gd name="T46" fmla="*/ 1457 w 1696"/>
                <a:gd name="T47" fmla="*/ 1234 h 1357"/>
                <a:gd name="T48" fmla="*/ 1402 w 1696"/>
                <a:gd name="T49" fmla="*/ 1167 h 1357"/>
                <a:gd name="T50" fmla="*/ 1334 w 1696"/>
                <a:gd name="T51" fmla="*/ 1160 h 1357"/>
                <a:gd name="T52" fmla="*/ 1282 w 1696"/>
                <a:gd name="T53" fmla="*/ 1167 h 1357"/>
                <a:gd name="T54" fmla="*/ 1204 w 1696"/>
                <a:gd name="T55" fmla="*/ 1219 h 1357"/>
                <a:gd name="T56" fmla="*/ 1159 w 1696"/>
                <a:gd name="T57" fmla="*/ 1193 h 1357"/>
                <a:gd name="T58" fmla="*/ 1085 w 1696"/>
                <a:gd name="T59" fmla="*/ 1158 h 1357"/>
                <a:gd name="T60" fmla="*/ 984 w 1696"/>
                <a:gd name="T61" fmla="*/ 1134 h 1357"/>
                <a:gd name="T62" fmla="*/ 863 w 1696"/>
                <a:gd name="T63" fmla="*/ 1087 h 1357"/>
                <a:gd name="T64" fmla="*/ 797 w 1696"/>
                <a:gd name="T65" fmla="*/ 1013 h 1357"/>
                <a:gd name="T66" fmla="*/ 764 w 1696"/>
                <a:gd name="T67" fmla="*/ 902 h 1357"/>
                <a:gd name="T68" fmla="*/ 787 w 1696"/>
                <a:gd name="T69" fmla="*/ 781 h 1357"/>
                <a:gd name="T70" fmla="*/ 951 w 1696"/>
                <a:gd name="T71" fmla="*/ 758 h 1357"/>
                <a:gd name="T72" fmla="*/ 1244 w 1696"/>
                <a:gd name="T73" fmla="*/ 748 h 1357"/>
                <a:gd name="T74" fmla="*/ 291 w 1696"/>
                <a:gd name="T75" fmla="*/ 521 h 1357"/>
                <a:gd name="T76" fmla="*/ 99 w 1696"/>
                <a:gd name="T77" fmla="*/ 455 h 1357"/>
                <a:gd name="T78" fmla="*/ 99 w 1696"/>
                <a:gd name="T79" fmla="*/ 455 h 1357"/>
                <a:gd name="T80" fmla="*/ 35 w 1696"/>
                <a:gd name="T81" fmla="*/ 351 h 1357"/>
                <a:gd name="T82" fmla="*/ 269 w 1696"/>
                <a:gd name="T83" fmla="*/ 12 h 1357"/>
                <a:gd name="T84" fmla="*/ 390 w 1696"/>
                <a:gd name="T85" fmla="*/ 57 h 1357"/>
                <a:gd name="T86" fmla="*/ 497 w 1696"/>
                <a:gd name="T87" fmla="*/ 443 h 1357"/>
                <a:gd name="T88" fmla="*/ 605 w 1696"/>
                <a:gd name="T89" fmla="*/ 488 h 1357"/>
                <a:gd name="T90" fmla="*/ 643 w 1696"/>
                <a:gd name="T91" fmla="*/ 587 h 1357"/>
                <a:gd name="T92" fmla="*/ 499 w 1696"/>
                <a:gd name="T93" fmla="*/ 462 h 1357"/>
                <a:gd name="T94" fmla="*/ 357 w 1696"/>
                <a:gd name="T95" fmla="*/ 462 h 1357"/>
                <a:gd name="T96" fmla="*/ 310 w 1696"/>
                <a:gd name="T97" fmla="*/ 450 h 1357"/>
                <a:gd name="T98" fmla="*/ 215 w 1696"/>
                <a:gd name="T99" fmla="*/ 573 h 1357"/>
                <a:gd name="T100" fmla="*/ 128 w 1696"/>
                <a:gd name="T101" fmla="*/ 602 h 1357"/>
                <a:gd name="T102" fmla="*/ 229 w 1696"/>
                <a:gd name="T103" fmla="*/ 505 h 1357"/>
                <a:gd name="T104" fmla="*/ 168 w 1696"/>
                <a:gd name="T105" fmla="*/ 495 h 1357"/>
                <a:gd name="T106" fmla="*/ 104 w 1696"/>
                <a:gd name="T107" fmla="*/ 417 h 1357"/>
                <a:gd name="T108" fmla="*/ 165 w 1696"/>
                <a:gd name="T109" fmla="*/ 334 h 1357"/>
                <a:gd name="T110" fmla="*/ 132 w 1696"/>
                <a:gd name="T111" fmla="*/ 294 h 1357"/>
                <a:gd name="T112" fmla="*/ 128 w 1696"/>
                <a:gd name="T113" fmla="*/ 235 h 1357"/>
                <a:gd name="T114" fmla="*/ 118 w 1696"/>
                <a:gd name="T115" fmla="*/ 116 h 1357"/>
                <a:gd name="T116" fmla="*/ 269 w 1696"/>
                <a:gd name="T117" fmla="*/ 1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6" h="1357">
                  <a:moveTo>
                    <a:pt x="262" y="1352"/>
                  </a:moveTo>
                  <a:lnTo>
                    <a:pt x="262" y="1352"/>
                  </a:lnTo>
                  <a:lnTo>
                    <a:pt x="260" y="1357"/>
                  </a:lnTo>
                  <a:lnTo>
                    <a:pt x="255" y="1352"/>
                  </a:lnTo>
                  <a:lnTo>
                    <a:pt x="255" y="1347"/>
                  </a:lnTo>
                  <a:lnTo>
                    <a:pt x="253" y="1342"/>
                  </a:lnTo>
                  <a:lnTo>
                    <a:pt x="253" y="1340"/>
                  </a:lnTo>
                  <a:lnTo>
                    <a:pt x="258" y="1338"/>
                  </a:lnTo>
                  <a:lnTo>
                    <a:pt x="255" y="1335"/>
                  </a:lnTo>
                  <a:lnTo>
                    <a:pt x="255" y="1333"/>
                  </a:lnTo>
                  <a:lnTo>
                    <a:pt x="258" y="1333"/>
                  </a:lnTo>
                  <a:lnTo>
                    <a:pt x="265" y="1335"/>
                  </a:lnTo>
                  <a:lnTo>
                    <a:pt x="267" y="1335"/>
                  </a:lnTo>
                  <a:lnTo>
                    <a:pt x="269" y="1340"/>
                  </a:lnTo>
                  <a:lnTo>
                    <a:pt x="274" y="1345"/>
                  </a:lnTo>
                  <a:lnTo>
                    <a:pt x="274" y="1347"/>
                  </a:lnTo>
                  <a:lnTo>
                    <a:pt x="267" y="1350"/>
                  </a:lnTo>
                  <a:lnTo>
                    <a:pt x="262" y="1352"/>
                  </a:lnTo>
                  <a:lnTo>
                    <a:pt x="262" y="1352"/>
                  </a:lnTo>
                  <a:lnTo>
                    <a:pt x="262" y="1352"/>
                  </a:lnTo>
                  <a:close/>
                  <a:moveTo>
                    <a:pt x="253" y="1326"/>
                  </a:moveTo>
                  <a:lnTo>
                    <a:pt x="253" y="1326"/>
                  </a:lnTo>
                  <a:lnTo>
                    <a:pt x="248" y="1328"/>
                  </a:lnTo>
                  <a:lnTo>
                    <a:pt x="246" y="1323"/>
                  </a:lnTo>
                  <a:lnTo>
                    <a:pt x="243" y="1321"/>
                  </a:lnTo>
                  <a:lnTo>
                    <a:pt x="243" y="1321"/>
                  </a:lnTo>
                  <a:lnTo>
                    <a:pt x="243" y="1319"/>
                  </a:lnTo>
                  <a:lnTo>
                    <a:pt x="251" y="1321"/>
                  </a:lnTo>
                  <a:lnTo>
                    <a:pt x="253" y="1323"/>
                  </a:lnTo>
                  <a:lnTo>
                    <a:pt x="253" y="1326"/>
                  </a:lnTo>
                  <a:lnTo>
                    <a:pt x="253" y="1326"/>
                  </a:lnTo>
                  <a:lnTo>
                    <a:pt x="253" y="1326"/>
                  </a:lnTo>
                  <a:close/>
                  <a:moveTo>
                    <a:pt x="241" y="1316"/>
                  </a:moveTo>
                  <a:lnTo>
                    <a:pt x="241" y="1316"/>
                  </a:lnTo>
                  <a:lnTo>
                    <a:pt x="241" y="1319"/>
                  </a:lnTo>
                  <a:lnTo>
                    <a:pt x="234" y="1316"/>
                  </a:lnTo>
                  <a:lnTo>
                    <a:pt x="234" y="1316"/>
                  </a:lnTo>
                  <a:lnTo>
                    <a:pt x="241" y="1316"/>
                  </a:lnTo>
                  <a:lnTo>
                    <a:pt x="241" y="1316"/>
                  </a:lnTo>
                  <a:lnTo>
                    <a:pt x="241" y="1316"/>
                  </a:lnTo>
                  <a:close/>
                  <a:moveTo>
                    <a:pt x="227" y="1314"/>
                  </a:moveTo>
                  <a:lnTo>
                    <a:pt x="227" y="1314"/>
                  </a:lnTo>
                  <a:lnTo>
                    <a:pt x="227" y="1314"/>
                  </a:lnTo>
                  <a:lnTo>
                    <a:pt x="225" y="1314"/>
                  </a:lnTo>
                  <a:lnTo>
                    <a:pt x="220" y="1314"/>
                  </a:lnTo>
                  <a:lnTo>
                    <a:pt x="217" y="1312"/>
                  </a:lnTo>
                  <a:lnTo>
                    <a:pt x="217" y="1309"/>
                  </a:lnTo>
                  <a:lnTo>
                    <a:pt x="222" y="1307"/>
                  </a:lnTo>
                  <a:lnTo>
                    <a:pt x="225" y="1309"/>
                  </a:lnTo>
                  <a:lnTo>
                    <a:pt x="227" y="1314"/>
                  </a:lnTo>
                  <a:lnTo>
                    <a:pt x="227" y="1314"/>
                  </a:lnTo>
                  <a:lnTo>
                    <a:pt x="227" y="1314"/>
                  </a:lnTo>
                  <a:close/>
                  <a:moveTo>
                    <a:pt x="201" y="1302"/>
                  </a:moveTo>
                  <a:lnTo>
                    <a:pt x="201" y="1302"/>
                  </a:lnTo>
                  <a:lnTo>
                    <a:pt x="199" y="1305"/>
                  </a:lnTo>
                  <a:lnTo>
                    <a:pt x="194" y="1300"/>
                  </a:lnTo>
                  <a:lnTo>
                    <a:pt x="194" y="1300"/>
                  </a:lnTo>
                  <a:lnTo>
                    <a:pt x="196" y="1297"/>
                  </a:lnTo>
                  <a:lnTo>
                    <a:pt x="201" y="1297"/>
                  </a:lnTo>
                  <a:lnTo>
                    <a:pt x="201" y="1302"/>
                  </a:lnTo>
                  <a:lnTo>
                    <a:pt x="201" y="1302"/>
                  </a:lnTo>
                  <a:lnTo>
                    <a:pt x="201" y="1302"/>
                  </a:lnTo>
                  <a:close/>
                  <a:moveTo>
                    <a:pt x="1244" y="748"/>
                  </a:moveTo>
                  <a:lnTo>
                    <a:pt x="1244" y="748"/>
                  </a:lnTo>
                  <a:lnTo>
                    <a:pt x="1249" y="763"/>
                  </a:lnTo>
                  <a:lnTo>
                    <a:pt x="1253" y="767"/>
                  </a:lnTo>
                  <a:lnTo>
                    <a:pt x="1265" y="767"/>
                  </a:lnTo>
                  <a:lnTo>
                    <a:pt x="1282" y="772"/>
                  </a:lnTo>
                  <a:lnTo>
                    <a:pt x="1296" y="779"/>
                  </a:lnTo>
                  <a:lnTo>
                    <a:pt x="1310" y="777"/>
                  </a:lnTo>
                  <a:lnTo>
                    <a:pt x="1329" y="784"/>
                  </a:lnTo>
                  <a:lnTo>
                    <a:pt x="1336" y="784"/>
                  </a:lnTo>
                  <a:lnTo>
                    <a:pt x="1350" y="777"/>
                  </a:lnTo>
                  <a:lnTo>
                    <a:pt x="1365" y="784"/>
                  </a:lnTo>
                  <a:lnTo>
                    <a:pt x="1381" y="793"/>
                  </a:lnTo>
                  <a:lnTo>
                    <a:pt x="1393" y="803"/>
                  </a:lnTo>
                  <a:lnTo>
                    <a:pt x="1405" y="810"/>
                  </a:lnTo>
                  <a:lnTo>
                    <a:pt x="1407" y="815"/>
                  </a:lnTo>
                  <a:lnTo>
                    <a:pt x="1412" y="817"/>
                  </a:lnTo>
                  <a:lnTo>
                    <a:pt x="1410" y="819"/>
                  </a:lnTo>
                  <a:lnTo>
                    <a:pt x="1414" y="822"/>
                  </a:lnTo>
                  <a:lnTo>
                    <a:pt x="1419" y="819"/>
                  </a:lnTo>
                  <a:lnTo>
                    <a:pt x="1419" y="824"/>
                  </a:lnTo>
                  <a:lnTo>
                    <a:pt x="1424" y="829"/>
                  </a:lnTo>
                  <a:lnTo>
                    <a:pt x="1426" y="829"/>
                  </a:lnTo>
                  <a:lnTo>
                    <a:pt x="1428" y="831"/>
                  </a:lnTo>
                  <a:lnTo>
                    <a:pt x="1426" y="834"/>
                  </a:lnTo>
                  <a:lnTo>
                    <a:pt x="1445" y="845"/>
                  </a:lnTo>
                  <a:lnTo>
                    <a:pt x="1447" y="867"/>
                  </a:lnTo>
                  <a:lnTo>
                    <a:pt x="1452" y="886"/>
                  </a:lnTo>
                  <a:lnTo>
                    <a:pt x="1445" y="897"/>
                  </a:lnTo>
                  <a:lnTo>
                    <a:pt x="1438" y="912"/>
                  </a:lnTo>
                  <a:lnTo>
                    <a:pt x="1436" y="919"/>
                  </a:lnTo>
                  <a:lnTo>
                    <a:pt x="1436" y="919"/>
                  </a:lnTo>
                  <a:lnTo>
                    <a:pt x="1436" y="923"/>
                  </a:lnTo>
                  <a:lnTo>
                    <a:pt x="1443" y="926"/>
                  </a:lnTo>
                  <a:lnTo>
                    <a:pt x="1445" y="926"/>
                  </a:lnTo>
                  <a:lnTo>
                    <a:pt x="1464" y="914"/>
                  </a:lnTo>
                  <a:lnTo>
                    <a:pt x="1481" y="912"/>
                  </a:lnTo>
                  <a:lnTo>
                    <a:pt x="1502" y="902"/>
                  </a:lnTo>
                  <a:lnTo>
                    <a:pt x="1504" y="900"/>
                  </a:lnTo>
                  <a:lnTo>
                    <a:pt x="1502" y="893"/>
                  </a:lnTo>
                  <a:lnTo>
                    <a:pt x="1499" y="888"/>
                  </a:lnTo>
                  <a:lnTo>
                    <a:pt x="1507" y="883"/>
                  </a:lnTo>
                  <a:lnTo>
                    <a:pt x="1521" y="883"/>
                  </a:lnTo>
                  <a:lnTo>
                    <a:pt x="1537" y="883"/>
                  </a:lnTo>
                  <a:lnTo>
                    <a:pt x="1542" y="874"/>
                  </a:lnTo>
                  <a:lnTo>
                    <a:pt x="1544" y="874"/>
                  </a:lnTo>
                  <a:lnTo>
                    <a:pt x="1561" y="857"/>
                  </a:lnTo>
                  <a:lnTo>
                    <a:pt x="1568" y="852"/>
                  </a:lnTo>
                  <a:lnTo>
                    <a:pt x="1592" y="852"/>
                  </a:lnTo>
                  <a:lnTo>
                    <a:pt x="1622" y="852"/>
                  </a:lnTo>
                  <a:lnTo>
                    <a:pt x="1625" y="848"/>
                  </a:lnTo>
                  <a:lnTo>
                    <a:pt x="1630" y="845"/>
                  </a:lnTo>
                  <a:lnTo>
                    <a:pt x="1637" y="843"/>
                  </a:lnTo>
                  <a:lnTo>
                    <a:pt x="1644" y="831"/>
                  </a:lnTo>
                  <a:lnTo>
                    <a:pt x="1646" y="815"/>
                  </a:lnTo>
                  <a:lnTo>
                    <a:pt x="1660" y="796"/>
                  </a:lnTo>
                  <a:lnTo>
                    <a:pt x="1665" y="803"/>
                  </a:lnTo>
                  <a:lnTo>
                    <a:pt x="1677" y="798"/>
                  </a:lnTo>
                  <a:lnTo>
                    <a:pt x="1682" y="805"/>
                  </a:lnTo>
                  <a:lnTo>
                    <a:pt x="1682" y="838"/>
                  </a:lnTo>
                  <a:lnTo>
                    <a:pt x="1693" y="850"/>
                  </a:lnTo>
                  <a:lnTo>
                    <a:pt x="1696" y="857"/>
                  </a:lnTo>
                  <a:lnTo>
                    <a:pt x="1679" y="869"/>
                  </a:lnTo>
                  <a:lnTo>
                    <a:pt x="1663" y="876"/>
                  </a:lnTo>
                  <a:lnTo>
                    <a:pt x="1646" y="883"/>
                  </a:lnTo>
                  <a:lnTo>
                    <a:pt x="1637" y="895"/>
                  </a:lnTo>
                  <a:lnTo>
                    <a:pt x="1634" y="900"/>
                  </a:lnTo>
                  <a:lnTo>
                    <a:pt x="1634" y="912"/>
                  </a:lnTo>
                  <a:lnTo>
                    <a:pt x="1639" y="923"/>
                  </a:lnTo>
                  <a:lnTo>
                    <a:pt x="1646" y="923"/>
                  </a:lnTo>
                  <a:lnTo>
                    <a:pt x="1644" y="916"/>
                  </a:lnTo>
                  <a:lnTo>
                    <a:pt x="1648" y="921"/>
                  </a:lnTo>
                  <a:lnTo>
                    <a:pt x="1648" y="928"/>
                  </a:lnTo>
                  <a:lnTo>
                    <a:pt x="1637" y="931"/>
                  </a:lnTo>
                  <a:lnTo>
                    <a:pt x="1630" y="931"/>
                  </a:lnTo>
                  <a:lnTo>
                    <a:pt x="1618" y="935"/>
                  </a:lnTo>
                  <a:lnTo>
                    <a:pt x="1611" y="935"/>
                  </a:lnTo>
                  <a:lnTo>
                    <a:pt x="1601" y="935"/>
                  </a:lnTo>
                  <a:lnTo>
                    <a:pt x="1587" y="942"/>
                  </a:lnTo>
                  <a:lnTo>
                    <a:pt x="1611" y="938"/>
                  </a:lnTo>
                  <a:lnTo>
                    <a:pt x="1615" y="942"/>
                  </a:lnTo>
                  <a:lnTo>
                    <a:pt x="1594" y="950"/>
                  </a:lnTo>
                  <a:lnTo>
                    <a:pt x="1582" y="950"/>
                  </a:lnTo>
                  <a:lnTo>
                    <a:pt x="1585" y="947"/>
                  </a:lnTo>
                  <a:lnTo>
                    <a:pt x="1577" y="952"/>
                  </a:lnTo>
                  <a:lnTo>
                    <a:pt x="1585" y="954"/>
                  </a:lnTo>
                  <a:lnTo>
                    <a:pt x="1580" y="968"/>
                  </a:lnTo>
                  <a:lnTo>
                    <a:pt x="1568" y="985"/>
                  </a:lnTo>
                  <a:lnTo>
                    <a:pt x="1566" y="978"/>
                  </a:lnTo>
                  <a:lnTo>
                    <a:pt x="1563" y="978"/>
                  </a:lnTo>
                  <a:lnTo>
                    <a:pt x="1559" y="973"/>
                  </a:lnTo>
                  <a:lnTo>
                    <a:pt x="1561" y="983"/>
                  </a:lnTo>
                  <a:lnTo>
                    <a:pt x="1566" y="987"/>
                  </a:lnTo>
                  <a:lnTo>
                    <a:pt x="1566" y="997"/>
                  </a:lnTo>
                  <a:lnTo>
                    <a:pt x="1561" y="1004"/>
                  </a:lnTo>
                  <a:lnTo>
                    <a:pt x="1551" y="1021"/>
                  </a:lnTo>
                  <a:lnTo>
                    <a:pt x="1549" y="1018"/>
                  </a:lnTo>
                  <a:lnTo>
                    <a:pt x="1554" y="1004"/>
                  </a:lnTo>
                  <a:lnTo>
                    <a:pt x="1547" y="997"/>
                  </a:lnTo>
                  <a:lnTo>
                    <a:pt x="1544" y="980"/>
                  </a:lnTo>
                  <a:lnTo>
                    <a:pt x="1542" y="990"/>
                  </a:lnTo>
                  <a:lnTo>
                    <a:pt x="1544" y="1002"/>
                  </a:lnTo>
                  <a:lnTo>
                    <a:pt x="1533" y="999"/>
                  </a:lnTo>
                  <a:lnTo>
                    <a:pt x="1544" y="1006"/>
                  </a:lnTo>
                  <a:lnTo>
                    <a:pt x="1547" y="1025"/>
                  </a:lnTo>
                  <a:lnTo>
                    <a:pt x="1551" y="1025"/>
                  </a:lnTo>
                  <a:lnTo>
                    <a:pt x="1551" y="1032"/>
                  </a:lnTo>
                  <a:lnTo>
                    <a:pt x="1554" y="1054"/>
                  </a:lnTo>
                  <a:lnTo>
                    <a:pt x="1544" y="1068"/>
                  </a:lnTo>
                  <a:lnTo>
                    <a:pt x="1528" y="1073"/>
                  </a:lnTo>
                  <a:lnTo>
                    <a:pt x="1516" y="1084"/>
                  </a:lnTo>
                  <a:lnTo>
                    <a:pt x="1509" y="1084"/>
                  </a:lnTo>
                  <a:lnTo>
                    <a:pt x="1502" y="1094"/>
                  </a:lnTo>
                  <a:lnTo>
                    <a:pt x="1499" y="1099"/>
                  </a:lnTo>
                  <a:lnTo>
                    <a:pt x="1481" y="1113"/>
                  </a:lnTo>
                  <a:lnTo>
                    <a:pt x="1471" y="1120"/>
                  </a:lnTo>
                  <a:lnTo>
                    <a:pt x="1464" y="1132"/>
                  </a:lnTo>
                  <a:lnTo>
                    <a:pt x="1462" y="1146"/>
                  </a:lnTo>
                  <a:lnTo>
                    <a:pt x="1464" y="1158"/>
                  </a:lnTo>
                  <a:lnTo>
                    <a:pt x="1469" y="1174"/>
                  </a:lnTo>
                  <a:lnTo>
                    <a:pt x="1476" y="1189"/>
                  </a:lnTo>
                  <a:lnTo>
                    <a:pt x="1476" y="1196"/>
                  </a:lnTo>
                  <a:lnTo>
                    <a:pt x="1485" y="1217"/>
                  </a:lnTo>
                  <a:lnTo>
                    <a:pt x="1483" y="1229"/>
                  </a:lnTo>
                  <a:lnTo>
                    <a:pt x="1483" y="1236"/>
                  </a:lnTo>
                  <a:lnTo>
                    <a:pt x="1478" y="1245"/>
                  </a:lnTo>
                  <a:lnTo>
                    <a:pt x="1473" y="1248"/>
                  </a:lnTo>
                  <a:lnTo>
                    <a:pt x="1466" y="1245"/>
                  </a:lnTo>
                  <a:lnTo>
                    <a:pt x="1464" y="1238"/>
                  </a:lnTo>
                  <a:lnTo>
                    <a:pt x="1457" y="1234"/>
                  </a:lnTo>
                  <a:lnTo>
                    <a:pt x="1450" y="1219"/>
                  </a:lnTo>
                  <a:lnTo>
                    <a:pt x="1440" y="1205"/>
                  </a:lnTo>
                  <a:lnTo>
                    <a:pt x="1438" y="1198"/>
                  </a:lnTo>
                  <a:lnTo>
                    <a:pt x="1443" y="1186"/>
                  </a:lnTo>
                  <a:lnTo>
                    <a:pt x="1438" y="1177"/>
                  </a:lnTo>
                  <a:lnTo>
                    <a:pt x="1424" y="1160"/>
                  </a:lnTo>
                  <a:lnTo>
                    <a:pt x="1419" y="1158"/>
                  </a:lnTo>
                  <a:lnTo>
                    <a:pt x="1402" y="1167"/>
                  </a:lnTo>
                  <a:lnTo>
                    <a:pt x="1400" y="1165"/>
                  </a:lnTo>
                  <a:lnTo>
                    <a:pt x="1393" y="1155"/>
                  </a:lnTo>
                  <a:lnTo>
                    <a:pt x="1381" y="1151"/>
                  </a:lnTo>
                  <a:lnTo>
                    <a:pt x="1362" y="1153"/>
                  </a:lnTo>
                  <a:lnTo>
                    <a:pt x="1348" y="1151"/>
                  </a:lnTo>
                  <a:lnTo>
                    <a:pt x="1336" y="1153"/>
                  </a:lnTo>
                  <a:lnTo>
                    <a:pt x="1329" y="1155"/>
                  </a:lnTo>
                  <a:lnTo>
                    <a:pt x="1334" y="1160"/>
                  </a:lnTo>
                  <a:lnTo>
                    <a:pt x="1331" y="1167"/>
                  </a:lnTo>
                  <a:lnTo>
                    <a:pt x="1336" y="1172"/>
                  </a:lnTo>
                  <a:lnTo>
                    <a:pt x="1334" y="1174"/>
                  </a:lnTo>
                  <a:lnTo>
                    <a:pt x="1327" y="1172"/>
                  </a:lnTo>
                  <a:lnTo>
                    <a:pt x="1320" y="1174"/>
                  </a:lnTo>
                  <a:lnTo>
                    <a:pt x="1310" y="1174"/>
                  </a:lnTo>
                  <a:lnTo>
                    <a:pt x="1296" y="1165"/>
                  </a:lnTo>
                  <a:lnTo>
                    <a:pt x="1282" y="1167"/>
                  </a:lnTo>
                  <a:lnTo>
                    <a:pt x="1270" y="1163"/>
                  </a:lnTo>
                  <a:lnTo>
                    <a:pt x="1261" y="1165"/>
                  </a:lnTo>
                  <a:lnTo>
                    <a:pt x="1246" y="1167"/>
                  </a:lnTo>
                  <a:lnTo>
                    <a:pt x="1232" y="1181"/>
                  </a:lnTo>
                  <a:lnTo>
                    <a:pt x="1216" y="1191"/>
                  </a:lnTo>
                  <a:lnTo>
                    <a:pt x="1208" y="1198"/>
                  </a:lnTo>
                  <a:lnTo>
                    <a:pt x="1204" y="1208"/>
                  </a:lnTo>
                  <a:lnTo>
                    <a:pt x="1204" y="1219"/>
                  </a:lnTo>
                  <a:lnTo>
                    <a:pt x="1204" y="1229"/>
                  </a:lnTo>
                  <a:lnTo>
                    <a:pt x="1208" y="1234"/>
                  </a:lnTo>
                  <a:lnTo>
                    <a:pt x="1201" y="1234"/>
                  </a:lnTo>
                  <a:lnTo>
                    <a:pt x="1190" y="1231"/>
                  </a:lnTo>
                  <a:lnTo>
                    <a:pt x="1178" y="1226"/>
                  </a:lnTo>
                  <a:lnTo>
                    <a:pt x="1173" y="1217"/>
                  </a:lnTo>
                  <a:lnTo>
                    <a:pt x="1168" y="1205"/>
                  </a:lnTo>
                  <a:lnTo>
                    <a:pt x="1159" y="1193"/>
                  </a:lnTo>
                  <a:lnTo>
                    <a:pt x="1154" y="1184"/>
                  </a:lnTo>
                  <a:lnTo>
                    <a:pt x="1147" y="1170"/>
                  </a:lnTo>
                  <a:lnTo>
                    <a:pt x="1135" y="1163"/>
                  </a:lnTo>
                  <a:lnTo>
                    <a:pt x="1121" y="1165"/>
                  </a:lnTo>
                  <a:lnTo>
                    <a:pt x="1112" y="1179"/>
                  </a:lnTo>
                  <a:lnTo>
                    <a:pt x="1097" y="1172"/>
                  </a:lnTo>
                  <a:lnTo>
                    <a:pt x="1090" y="1167"/>
                  </a:lnTo>
                  <a:lnTo>
                    <a:pt x="1085" y="1158"/>
                  </a:lnTo>
                  <a:lnTo>
                    <a:pt x="1081" y="1146"/>
                  </a:lnTo>
                  <a:lnTo>
                    <a:pt x="1069" y="1139"/>
                  </a:lnTo>
                  <a:lnTo>
                    <a:pt x="1062" y="1132"/>
                  </a:lnTo>
                  <a:lnTo>
                    <a:pt x="1055" y="1127"/>
                  </a:lnTo>
                  <a:lnTo>
                    <a:pt x="1029" y="1127"/>
                  </a:lnTo>
                  <a:lnTo>
                    <a:pt x="1029" y="1134"/>
                  </a:lnTo>
                  <a:lnTo>
                    <a:pt x="1015" y="1134"/>
                  </a:lnTo>
                  <a:lnTo>
                    <a:pt x="984" y="1134"/>
                  </a:lnTo>
                  <a:lnTo>
                    <a:pt x="946" y="1120"/>
                  </a:lnTo>
                  <a:lnTo>
                    <a:pt x="922" y="1110"/>
                  </a:lnTo>
                  <a:lnTo>
                    <a:pt x="922" y="1108"/>
                  </a:lnTo>
                  <a:lnTo>
                    <a:pt x="903" y="1110"/>
                  </a:lnTo>
                  <a:lnTo>
                    <a:pt x="884" y="1110"/>
                  </a:lnTo>
                  <a:lnTo>
                    <a:pt x="882" y="1101"/>
                  </a:lnTo>
                  <a:lnTo>
                    <a:pt x="870" y="1089"/>
                  </a:lnTo>
                  <a:lnTo>
                    <a:pt x="863" y="1087"/>
                  </a:lnTo>
                  <a:lnTo>
                    <a:pt x="861" y="1082"/>
                  </a:lnTo>
                  <a:lnTo>
                    <a:pt x="851" y="1082"/>
                  </a:lnTo>
                  <a:lnTo>
                    <a:pt x="847" y="1077"/>
                  </a:lnTo>
                  <a:lnTo>
                    <a:pt x="832" y="1075"/>
                  </a:lnTo>
                  <a:lnTo>
                    <a:pt x="828" y="1073"/>
                  </a:lnTo>
                  <a:lnTo>
                    <a:pt x="825" y="1061"/>
                  </a:lnTo>
                  <a:lnTo>
                    <a:pt x="809" y="1042"/>
                  </a:lnTo>
                  <a:lnTo>
                    <a:pt x="797" y="1013"/>
                  </a:lnTo>
                  <a:lnTo>
                    <a:pt x="797" y="1009"/>
                  </a:lnTo>
                  <a:lnTo>
                    <a:pt x="790" y="1002"/>
                  </a:lnTo>
                  <a:lnTo>
                    <a:pt x="776" y="985"/>
                  </a:lnTo>
                  <a:lnTo>
                    <a:pt x="773" y="966"/>
                  </a:lnTo>
                  <a:lnTo>
                    <a:pt x="766" y="957"/>
                  </a:lnTo>
                  <a:lnTo>
                    <a:pt x="769" y="938"/>
                  </a:lnTo>
                  <a:lnTo>
                    <a:pt x="769" y="919"/>
                  </a:lnTo>
                  <a:lnTo>
                    <a:pt x="764" y="902"/>
                  </a:lnTo>
                  <a:lnTo>
                    <a:pt x="771" y="883"/>
                  </a:lnTo>
                  <a:lnTo>
                    <a:pt x="771" y="862"/>
                  </a:lnTo>
                  <a:lnTo>
                    <a:pt x="773" y="841"/>
                  </a:lnTo>
                  <a:lnTo>
                    <a:pt x="771" y="810"/>
                  </a:lnTo>
                  <a:lnTo>
                    <a:pt x="766" y="789"/>
                  </a:lnTo>
                  <a:lnTo>
                    <a:pt x="761" y="779"/>
                  </a:lnTo>
                  <a:lnTo>
                    <a:pt x="764" y="774"/>
                  </a:lnTo>
                  <a:lnTo>
                    <a:pt x="787" y="781"/>
                  </a:lnTo>
                  <a:lnTo>
                    <a:pt x="795" y="805"/>
                  </a:lnTo>
                  <a:lnTo>
                    <a:pt x="799" y="798"/>
                  </a:lnTo>
                  <a:lnTo>
                    <a:pt x="797" y="779"/>
                  </a:lnTo>
                  <a:lnTo>
                    <a:pt x="792" y="758"/>
                  </a:lnTo>
                  <a:lnTo>
                    <a:pt x="837" y="758"/>
                  </a:lnTo>
                  <a:lnTo>
                    <a:pt x="884" y="758"/>
                  </a:lnTo>
                  <a:lnTo>
                    <a:pt x="901" y="758"/>
                  </a:lnTo>
                  <a:lnTo>
                    <a:pt x="951" y="758"/>
                  </a:lnTo>
                  <a:lnTo>
                    <a:pt x="998" y="758"/>
                  </a:lnTo>
                  <a:lnTo>
                    <a:pt x="1048" y="758"/>
                  </a:lnTo>
                  <a:lnTo>
                    <a:pt x="1097" y="758"/>
                  </a:lnTo>
                  <a:lnTo>
                    <a:pt x="1152" y="758"/>
                  </a:lnTo>
                  <a:lnTo>
                    <a:pt x="1206" y="758"/>
                  </a:lnTo>
                  <a:lnTo>
                    <a:pt x="1239" y="758"/>
                  </a:lnTo>
                  <a:lnTo>
                    <a:pt x="1239" y="748"/>
                  </a:lnTo>
                  <a:lnTo>
                    <a:pt x="1244" y="748"/>
                  </a:lnTo>
                  <a:lnTo>
                    <a:pt x="1244" y="748"/>
                  </a:lnTo>
                  <a:lnTo>
                    <a:pt x="1244" y="748"/>
                  </a:lnTo>
                  <a:close/>
                  <a:moveTo>
                    <a:pt x="303" y="540"/>
                  </a:moveTo>
                  <a:lnTo>
                    <a:pt x="303" y="540"/>
                  </a:lnTo>
                  <a:lnTo>
                    <a:pt x="286" y="552"/>
                  </a:lnTo>
                  <a:lnTo>
                    <a:pt x="279" y="545"/>
                  </a:lnTo>
                  <a:lnTo>
                    <a:pt x="277" y="531"/>
                  </a:lnTo>
                  <a:lnTo>
                    <a:pt x="291" y="521"/>
                  </a:lnTo>
                  <a:lnTo>
                    <a:pt x="300" y="516"/>
                  </a:lnTo>
                  <a:lnTo>
                    <a:pt x="310" y="516"/>
                  </a:lnTo>
                  <a:lnTo>
                    <a:pt x="317" y="526"/>
                  </a:lnTo>
                  <a:lnTo>
                    <a:pt x="303" y="540"/>
                  </a:lnTo>
                  <a:lnTo>
                    <a:pt x="303" y="540"/>
                  </a:lnTo>
                  <a:lnTo>
                    <a:pt x="303" y="540"/>
                  </a:lnTo>
                  <a:close/>
                  <a:moveTo>
                    <a:pt x="99" y="455"/>
                  </a:moveTo>
                  <a:lnTo>
                    <a:pt x="99" y="455"/>
                  </a:lnTo>
                  <a:lnTo>
                    <a:pt x="90" y="460"/>
                  </a:lnTo>
                  <a:lnTo>
                    <a:pt x="78" y="455"/>
                  </a:lnTo>
                  <a:lnTo>
                    <a:pt x="68" y="445"/>
                  </a:lnTo>
                  <a:lnTo>
                    <a:pt x="85" y="441"/>
                  </a:lnTo>
                  <a:lnTo>
                    <a:pt x="97" y="443"/>
                  </a:lnTo>
                  <a:lnTo>
                    <a:pt x="99" y="455"/>
                  </a:lnTo>
                  <a:lnTo>
                    <a:pt x="99" y="455"/>
                  </a:lnTo>
                  <a:lnTo>
                    <a:pt x="99" y="455"/>
                  </a:lnTo>
                  <a:close/>
                  <a:moveTo>
                    <a:pt x="0" y="322"/>
                  </a:moveTo>
                  <a:lnTo>
                    <a:pt x="0" y="322"/>
                  </a:lnTo>
                  <a:lnTo>
                    <a:pt x="9" y="329"/>
                  </a:lnTo>
                  <a:lnTo>
                    <a:pt x="19" y="327"/>
                  </a:lnTo>
                  <a:lnTo>
                    <a:pt x="33" y="336"/>
                  </a:lnTo>
                  <a:lnTo>
                    <a:pt x="49" y="341"/>
                  </a:lnTo>
                  <a:lnTo>
                    <a:pt x="47" y="344"/>
                  </a:lnTo>
                  <a:lnTo>
                    <a:pt x="35" y="351"/>
                  </a:lnTo>
                  <a:lnTo>
                    <a:pt x="23" y="344"/>
                  </a:lnTo>
                  <a:lnTo>
                    <a:pt x="16" y="339"/>
                  </a:lnTo>
                  <a:lnTo>
                    <a:pt x="2" y="341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  <a:moveTo>
                    <a:pt x="269" y="12"/>
                  </a:moveTo>
                  <a:lnTo>
                    <a:pt x="269" y="12"/>
                  </a:lnTo>
                  <a:lnTo>
                    <a:pt x="281" y="33"/>
                  </a:lnTo>
                  <a:lnTo>
                    <a:pt x="288" y="24"/>
                  </a:lnTo>
                  <a:lnTo>
                    <a:pt x="317" y="26"/>
                  </a:lnTo>
                  <a:lnTo>
                    <a:pt x="314" y="38"/>
                  </a:lnTo>
                  <a:lnTo>
                    <a:pt x="340" y="48"/>
                  </a:lnTo>
                  <a:lnTo>
                    <a:pt x="357" y="41"/>
                  </a:lnTo>
                  <a:lnTo>
                    <a:pt x="390" y="57"/>
                  </a:lnTo>
                  <a:lnTo>
                    <a:pt x="421" y="62"/>
                  </a:lnTo>
                  <a:lnTo>
                    <a:pt x="433" y="67"/>
                  </a:lnTo>
                  <a:lnTo>
                    <a:pt x="456" y="60"/>
                  </a:lnTo>
                  <a:lnTo>
                    <a:pt x="480" y="74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239"/>
                  </a:lnTo>
                  <a:lnTo>
                    <a:pt x="497" y="443"/>
                  </a:lnTo>
                  <a:lnTo>
                    <a:pt x="513" y="443"/>
                  </a:lnTo>
                  <a:lnTo>
                    <a:pt x="530" y="452"/>
                  </a:lnTo>
                  <a:lnTo>
                    <a:pt x="541" y="467"/>
                  </a:lnTo>
                  <a:lnTo>
                    <a:pt x="556" y="488"/>
                  </a:lnTo>
                  <a:lnTo>
                    <a:pt x="570" y="469"/>
                  </a:lnTo>
                  <a:lnTo>
                    <a:pt x="586" y="460"/>
                  </a:lnTo>
                  <a:lnTo>
                    <a:pt x="596" y="474"/>
                  </a:lnTo>
                  <a:lnTo>
                    <a:pt x="605" y="488"/>
                  </a:lnTo>
                  <a:lnTo>
                    <a:pt x="622" y="502"/>
                  </a:lnTo>
                  <a:lnTo>
                    <a:pt x="631" y="523"/>
                  </a:lnTo>
                  <a:lnTo>
                    <a:pt x="648" y="559"/>
                  </a:lnTo>
                  <a:lnTo>
                    <a:pt x="676" y="576"/>
                  </a:lnTo>
                  <a:lnTo>
                    <a:pt x="676" y="594"/>
                  </a:lnTo>
                  <a:lnTo>
                    <a:pt x="667" y="606"/>
                  </a:lnTo>
                  <a:lnTo>
                    <a:pt x="657" y="597"/>
                  </a:lnTo>
                  <a:lnTo>
                    <a:pt x="643" y="587"/>
                  </a:lnTo>
                  <a:lnTo>
                    <a:pt x="638" y="564"/>
                  </a:lnTo>
                  <a:lnTo>
                    <a:pt x="617" y="538"/>
                  </a:lnTo>
                  <a:lnTo>
                    <a:pt x="608" y="512"/>
                  </a:lnTo>
                  <a:lnTo>
                    <a:pt x="594" y="509"/>
                  </a:lnTo>
                  <a:lnTo>
                    <a:pt x="567" y="509"/>
                  </a:lnTo>
                  <a:lnTo>
                    <a:pt x="549" y="500"/>
                  </a:lnTo>
                  <a:lnTo>
                    <a:pt x="515" y="467"/>
                  </a:lnTo>
                  <a:lnTo>
                    <a:pt x="499" y="462"/>
                  </a:lnTo>
                  <a:lnTo>
                    <a:pt x="471" y="450"/>
                  </a:lnTo>
                  <a:lnTo>
                    <a:pt x="449" y="452"/>
                  </a:lnTo>
                  <a:lnTo>
                    <a:pt x="416" y="438"/>
                  </a:lnTo>
                  <a:lnTo>
                    <a:pt x="400" y="424"/>
                  </a:lnTo>
                  <a:lnTo>
                    <a:pt x="381" y="431"/>
                  </a:lnTo>
                  <a:lnTo>
                    <a:pt x="385" y="452"/>
                  </a:lnTo>
                  <a:lnTo>
                    <a:pt x="374" y="455"/>
                  </a:lnTo>
                  <a:lnTo>
                    <a:pt x="357" y="462"/>
                  </a:lnTo>
                  <a:lnTo>
                    <a:pt x="340" y="474"/>
                  </a:lnTo>
                  <a:lnTo>
                    <a:pt x="324" y="478"/>
                  </a:lnTo>
                  <a:lnTo>
                    <a:pt x="322" y="460"/>
                  </a:lnTo>
                  <a:lnTo>
                    <a:pt x="329" y="429"/>
                  </a:lnTo>
                  <a:lnTo>
                    <a:pt x="345" y="417"/>
                  </a:lnTo>
                  <a:lnTo>
                    <a:pt x="340" y="410"/>
                  </a:lnTo>
                  <a:lnTo>
                    <a:pt x="322" y="429"/>
                  </a:lnTo>
                  <a:lnTo>
                    <a:pt x="310" y="450"/>
                  </a:lnTo>
                  <a:lnTo>
                    <a:pt x="286" y="474"/>
                  </a:lnTo>
                  <a:lnTo>
                    <a:pt x="298" y="488"/>
                  </a:lnTo>
                  <a:lnTo>
                    <a:pt x="284" y="509"/>
                  </a:lnTo>
                  <a:lnTo>
                    <a:pt x="265" y="523"/>
                  </a:lnTo>
                  <a:lnTo>
                    <a:pt x="251" y="533"/>
                  </a:lnTo>
                  <a:lnTo>
                    <a:pt x="246" y="545"/>
                  </a:lnTo>
                  <a:lnTo>
                    <a:pt x="220" y="559"/>
                  </a:lnTo>
                  <a:lnTo>
                    <a:pt x="215" y="573"/>
                  </a:lnTo>
                  <a:lnTo>
                    <a:pt x="196" y="585"/>
                  </a:lnTo>
                  <a:lnTo>
                    <a:pt x="184" y="583"/>
                  </a:lnTo>
                  <a:lnTo>
                    <a:pt x="170" y="592"/>
                  </a:lnTo>
                  <a:lnTo>
                    <a:pt x="154" y="602"/>
                  </a:lnTo>
                  <a:lnTo>
                    <a:pt x="139" y="611"/>
                  </a:lnTo>
                  <a:lnTo>
                    <a:pt x="113" y="618"/>
                  </a:lnTo>
                  <a:lnTo>
                    <a:pt x="109" y="613"/>
                  </a:lnTo>
                  <a:lnTo>
                    <a:pt x="128" y="602"/>
                  </a:lnTo>
                  <a:lnTo>
                    <a:pt x="142" y="592"/>
                  </a:lnTo>
                  <a:lnTo>
                    <a:pt x="161" y="578"/>
                  </a:lnTo>
                  <a:lnTo>
                    <a:pt x="180" y="573"/>
                  </a:lnTo>
                  <a:lnTo>
                    <a:pt x="189" y="561"/>
                  </a:lnTo>
                  <a:lnTo>
                    <a:pt x="210" y="545"/>
                  </a:lnTo>
                  <a:lnTo>
                    <a:pt x="215" y="538"/>
                  </a:lnTo>
                  <a:lnTo>
                    <a:pt x="227" y="528"/>
                  </a:lnTo>
                  <a:lnTo>
                    <a:pt x="229" y="505"/>
                  </a:lnTo>
                  <a:lnTo>
                    <a:pt x="236" y="486"/>
                  </a:lnTo>
                  <a:lnTo>
                    <a:pt x="220" y="495"/>
                  </a:lnTo>
                  <a:lnTo>
                    <a:pt x="213" y="490"/>
                  </a:lnTo>
                  <a:lnTo>
                    <a:pt x="206" y="502"/>
                  </a:lnTo>
                  <a:lnTo>
                    <a:pt x="194" y="486"/>
                  </a:lnTo>
                  <a:lnTo>
                    <a:pt x="189" y="497"/>
                  </a:lnTo>
                  <a:lnTo>
                    <a:pt x="184" y="481"/>
                  </a:lnTo>
                  <a:lnTo>
                    <a:pt x="168" y="495"/>
                  </a:lnTo>
                  <a:lnTo>
                    <a:pt x="158" y="495"/>
                  </a:lnTo>
                  <a:lnTo>
                    <a:pt x="156" y="474"/>
                  </a:lnTo>
                  <a:lnTo>
                    <a:pt x="158" y="464"/>
                  </a:lnTo>
                  <a:lnTo>
                    <a:pt x="149" y="452"/>
                  </a:lnTo>
                  <a:lnTo>
                    <a:pt x="128" y="460"/>
                  </a:lnTo>
                  <a:lnTo>
                    <a:pt x="113" y="443"/>
                  </a:lnTo>
                  <a:lnTo>
                    <a:pt x="104" y="436"/>
                  </a:lnTo>
                  <a:lnTo>
                    <a:pt x="104" y="417"/>
                  </a:lnTo>
                  <a:lnTo>
                    <a:pt x="90" y="403"/>
                  </a:lnTo>
                  <a:lnTo>
                    <a:pt x="97" y="384"/>
                  </a:lnTo>
                  <a:lnTo>
                    <a:pt x="111" y="365"/>
                  </a:lnTo>
                  <a:lnTo>
                    <a:pt x="116" y="346"/>
                  </a:lnTo>
                  <a:lnTo>
                    <a:pt x="130" y="344"/>
                  </a:lnTo>
                  <a:lnTo>
                    <a:pt x="139" y="348"/>
                  </a:lnTo>
                  <a:lnTo>
                    <a:pt x="154" y="332"/>
                  </a:lnTo>
                  <a:lnTo>
                    <a:pt x="165" y="334"/>
                  </a:lnTo>
                  <a:lnTo>
                    <a:pt x="177" y="325"/>
                  </a:lnTo>
                  <a:lnTo>
                    <a:pt x="175" y="306"/>
                  </a:lnTo>
                  <a:lnTo>
                    <a:pt x="165" y="301"/>
                  </a:lnTo>
                  <a:lnTo>
                    <a:pt x="177" y="284"/>
                  </a:lnTo>
                  <a:lnTo>
                    <a:pt x="168" y="287"/>
                  </a:lnTo>
                  <a:lnTo>
                    <a:pt x="149" y="294"/>
                  </a:lnTo>
                  <a:lnTo>
                    <a:pt x="144" y="303"/>
                  </a:lnTo>
                  <a:lnTo>
                    <a:pt x="132" y="294"/>
                  </a:lnTo>
                  <a:lnTo>
                    <a:pt x="109" y="299"/>
                  </a:lnTo>
                  <a:lnTo>
                    <a:pt x="85" y="289"/>
                  </a:lnTo>
                  <a:lnTo>
                    <a:pt x="78" y="275"/>
                  </a:lnTo>
                  <a:lnTo>
                    <a:pt x="59" y="251"/>
                  </a:lnTo>
                  <a:lnTo>
                    <a:pt x="80" y="235"/>
                  </a:lnTo>
                  <a:lnTo>
                    <a:pt x="118" y="216"/>
                  </a:lnTo>
                  <a:lnTo>
                    <a:pt x="130" y="216"/>
                  </a:lnTo>
                  <a:lnTo>
                    <a:pt x="128" y="235"/>
                  </a:lnTo>
                  <a:lnTo>
                    <a:pt x="163" y="235"/>
                  </a:lnTo>
                  <a:lnTo>
                    <a:pt x="149" y="209"/>
                  </a:lnTo>
                  <a:lnTo>
                    <a:pt x="130" y="194"/>
                  </a:lnTo>
                  <a:lnTo>
                    <a:pt x="118" y="173"/>
                  </a:lnTo>
                  <a:lnTo>
                    <a:pt x="102" y="154"/>
                  </a:lnTo>
                  <a:lnTo>
                    <a:pt x="80" y="140"/>
                  </a:lnTo>
                  <a:lnTo>
                    <a:pt x="87" y="119"/>
                  </a:lnTo>
                  <a:lnTo>
                    <a:pt x="118" y="116"/>
                  </a:lnTo>
                  <a:lnTo>
                    <a:pt x="139" y="95"/>
                  </a:lnTo>
                  <a:lnTo>
                    <a:pt x="142" y="74"/>
                  </a:lnTo>
                  <a:lnTo>
                    <a:pt x="158" y="52"/>
                  </a:lnTo>
                  <a:lnTo>
                    <a:pt x="175" y="45"/>
                  </a:lnTo>
                  <a:lnTo>
                    <a:pt x="206" y="24"/>
                  </a:lnTo>
                  <a:lnTo>
                    <a:pt x="220" y="26"/>
                  </a:lnTo>
                  <a:lnTo>
                    <a:pt x="246" y="0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9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5" name="Freeform 342">
              <a:extLst>
                <a:ext uri="{FF2B5EF4-FFF2-40B4-BE49-F238E27FC236}">
                  <a16:creationId xmlns:a16="http://schemas.microsoft.com/office/drawing/2014/main" id="{5AE79D74-21C3-483A-81A0-E759E4C0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3583584"/>
              <a:ext cx="371548" cy="318713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6" name="Freeform 346">
              <a:extLst>
                <a:ext uri="{FF2B5EF4-FFF2-40B4-BE49-F238E27FC236}">
                  <a16:creationId xmlns:a16="http://schemas.microsoft.com/office/drawing/2014/main" id="{F623616C-3B9D-420C-B1B8-A08A39463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7" name="Freeform 347">
              <a:extLst>
                <a:ext uri="{FF2B5EF4-FFF2-40B4-BE49-F238E27FC236}">
                  <a16:creationId xmlns:a16="http://schemas.microsoft.com/office/drawing/2014/main" id="{A830C709-AAEE-469D-B09F-AC518B746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8" name="Freeform 434">
              <a:extLst>
                <a:ext uri="{FF2B5EF4-FFF2-40B4-BE49-F238E27FC236}">
                  <a16:creationId xmlns:a16="http://schemas.microsoft.com/office/drawing/2014/main" id="{C81A768C-C072-4A0D-8207-15E5D8282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804" y="4740837"/>
              <a:ext cx="68006" cy="68500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264A697-A11D-4501-8C41-CAE620830D32}"/>
              </a:ext>
            </a:extLst>
          </p:cNvPr>
          <p:cNvGrpSpPr/>
          <p:nvPr/>
        </p:nvGrpSpPr>
        <p:grpSpPr>
          <a:xfrm>
            <a:off x="3325277" y="2530941"/>
            <a:ext cx="101192" cy="101192"/>
            <a:chOff x="5418923" y="1853260"/>
            <a:chExt cx="45719" cy="45719"/>
          </a:xfrm>
        </p:grpSpPr>
        <p:sp>
          <p:nvSpPr>
            <p:cNvPr id="296" name="Teardrop 295">
              <a:extLst>
                <a:ext uri="{FF2B5EF4-FFF2-40B4-BE49-F238E27FC236}">
                  <a16:creationId xmlns:a16="http://schemas.microsoft.com/office/drawing/2014/main" id="{3324C051-60CA-439F-991E-DDC58D6462F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D34A4C2-8004-454B-8925-D499BD0444F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A47B71FE-A954-48D6-9EA8-7A99216133D8}"/>
              </a:ext>
            </a:extLst>
          </p:cNvPr>
          <p:cNvGrpSpPr/>
          <p:nvPr/>
        </p:nvGrpSpPr>
        <p:grpSpPr>
          <a:xfrm>
            <a:off x="3371034" y="2540394"/>
            <a:ext cx="101192" cy="101192"/>
            <a:chOff x="5418923" y="1853260"/>
            <a:chExt cx="45719" cy="45719"/>
          </a:xfrm>
        </p:grpSpPr>
        <p:sp>
          <p:nvSpPr>
            <p:cNvPr id="338" name="Teardrop 337">
              <a:extLst>
                <a:ext uri="{FF2B5EF4-FFF2-40B4-BE49-F238E27FC236}">
                  <a16:creationId xmlns:a16="http://schemas.microsoft.com/office/drawing/2014/main" id="{BC084DA6-4560-4DDF-86C9-FCBB6220E79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C8F3B84A-AD5F-4AE6-9CA4-CEAFC7EAFD7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BE1FCF05-CB8C-4310-828F-3B3EB4ED6B04}"/>
              </a:ext>
            </a:extLst>
          </p:cNvPr>
          <p:cNvGrpSpPr/>
          <p:nvPr/>
        </p:nvGrpSpPr>
        <p:grpSpPr>
          <a:xfrm>
            <a:off x="3093854" y="2692560"/>
            <a:ext cx="101192" cy="101192"/>
            <a:chOff x="5418923" y="1853260"/>
            <a:chExt cx="45719" cy="45719"/>
          </a:xfrm>
        </p:grpSpPr>
        <p:sp>
          <p:nvSpPr>
            <p:cNvPr id="350" name="Teardrop 349">
              <a:extLst>
                <a:ext uri="{FF2B5EF4-FFF2-40B4-BE49-F238E27FC236}">
                  <a16:creationId xmlns:a16="http://schemas.microsoft.com/office/drawing/2014/main" id="{ABA7AA69-2539-44BC-AB30-E1E0B481BA4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B8262578-2271-4471-B12C-99CBA6F075E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FB40CBE4-6FAF-4C74-8443-4DA89A963261}"/>
              </a:ext>
            </a:extLst>
          </p:cNvPr>
          <p:cNvGrpSpPr/>
          <p:nvPr/>
        </p:nvGrpSpPr>
        <p:grpSpPr>
          <a:xfrm>
            <a:off x="2715357" y="3229014"/>
            <a:ext cx="101192" cy="101192"/>
            <a:chOff x="5418923" y="1853260"/>
            <a:chExt cx="45719" cy="45719"/>
          </a:xfrm>
        </p:grpSpPr>
        <p:sp>
          <p:nvSpPr>
            <p:cNvPr id="353" name="Teardrop 352">
              <a:extLst>
                <a:ext uri="{FF2B5EF4-FFF2-40B4-BE49-F238E27FC236}">
                  <a16:creationId xmlns:a16="http://schemas.microsoft.com/office/drawing/2014/main" id="{D3903925-5E12-44E8-AF98-2BD795C0B6B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5722A12E-DDCA-4D6F-9C36-FE6D1441D6B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9866F2E4-10E2-472F-8636-567EC9F677F9}"/>
              </a:ext>
            </a:extLst>
          </p:cNvPr>
          <p:cNvGrpSpPr/>
          <p:nvPr/>
        </p:nvGrpSpPr>
        <p:grpSpPr>
          <a:xfrm>
            <a:off x="4258059" y="4706737"/>
            <a:ext cx="101192" cy="101192"/>
            <a:chOff x="5418923" y="1853260"/>
            <a:chExt cx="45719" cy="45719"/>
          </a:xfrm>
        </p:grpSpPr>
        <p:sp>
          <p:nvSpPr>
            <p:cNvPr id="356" name="Teardrop 355">
              <a:extLst>
                <a:ext uri="{FF2B5EF4-FFF2-40B4-BE49-F238E27FC236}">
                  <a16:creationId xmlns:a16="http://schemas.microsoft.com/office/drawing/2014/main" id="{6679D364-FCC1-44AC-BBB2-DC14BBA46BC2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2E84AAA7-D627-45F0-A6F7-FBD593808F78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540F31B0-CD8F-4EB1-A046-2F84A316B33C}"/>
              </a:ext>
            </a:extLst>
          </p:cNvPr>
          <p:cNvGrpSpPr/>
          <p:nvPr/>
        </p:nvGrpSpPr>
        <p:grpSpPr>
          <a:xfrm>
            <a:off x="4303816" y="4686420"/>
            <a:ext cx="101192" cy="101192"/>
            <a:chOff x="5418923" y="1853260"/>
            <a:chExt cx="45719" cy="45719"/>
          </a:xfrm>
        </p:grpSpPr>
        <p:sp>
          <p:nvSpPr>
            <p:cNvPr id="359" name="Teardrop 358">
              <a:extLst>
                <a:ext uri="{FF2B5EF4-FFF2-40B4-BE49-F238E27FC236}">
                  <a16:creationId xmlns:a16="http://schemas.microsoft.com/office/drawing/2014/main" id="{FB5DCFDB-35AF-449B-8BCC-A82E7ABEDAF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63EEDE1-A45E-4A13-8049-90B8D01180F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C568AAD4-6426-447C-BA9C-205387488457}"/>
              </a:ext>
            </a:extLst>
          </p:cNvPr>
          <p:cNvGrpSpPr/>
          <p:nvPr/>
        </p:nvGrpSpPr>
        <p:grpSpPr>
          <a:xfrm>
            <a:off x="4142248" y="4934521"/>
            <a:ext cx="101192" cy="101192"/>
            <a:chOff x="5418923" y="1853260"/>
            <a:chExt cx="45719" cy="45719"/>
          </a:xfrm>
        </p:grpSpPr>
        <p:sp>
          <p:nvSpPr>
            <p:cNvPr id="362" name="Teardrop 361">
              <a:extLst>
                <a:ext uri="{FF2B5EF4-FFF2-40B4-BE49-F238E27FC236}">
                  <a16:creationId xmlns:a16="http://schemas.microsoft.com/office/drawing/2014/main" id="{2832715C-1876-40CC-AC35-B1A3ACFBFAC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619A872-F85D-4591-8312-A8913A53B36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365" name="Rectangle 364">
            <a:extLst>
              <a:ext uri="{FF2B5EF4-FFF2-40B4-BE49-F238E27FC236}">
                <a16:creationId xmlns:a16="http://schemas.microsoft.com/office/drawing/2014/main" id="{E483E164-51DB-4518-8104-75BA7AC9A3A2}"/>
              </a:ext>
            </a:extLst>
          </p:cNvPr>
          <p:cNvSpPr/>
          <p:nvPr/>
        </p:nvSpPr>
        <p:spPr>
          <a:xfrm>
            <a:off x="-120536" y="-147602"/>
            <a:ext cx="12402591" cy="1915025"/>
          </a:xfrm>
          <a:prstGeom prst="rect">
            <a:avLst/>
          </a:prstGeom>
          <a:gradFill>
            <a:gsLst>
              <a:gs pos="0">
                <a:schemeClr val="bg1"/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B3DD3E0-EAF8-4811-8D40-1008838E5F29}"/>
              </a:ext>
            </a:extLst>
          </p:cNvPr>
          <p:cNvGrpSpPr/>
          <p:nvPr/>
        </p:nvGrpSpPr>
        <p:grpSpPr>
          <a:xfrm>
            <a:off x="5594919" y="2146362"/>
            <a:ext cx="101192" cy="101192"/>
            <a:chOff x="5418923" y="1853260"/>
            <a:chExt cx="45719" cy="45719"/>
          </a:xfrm>
        </p:grpSpPr>
        <p:sp>
          <p:nvSpPr>
            <p:cNvPr id="385" name="Teardrop 384">
              <a:extLst>
                <a:ext uri="{FF2B5EF4-FFF2-40B4-BE49-F238E27FC236}">
                  <a16:creationId xmlns:a16="http://schemas.microsoft.com/office/drawing/2014/main" id="{16B8448C-F0D0-4757-8A4D-B4D34C860FF9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3AB669E0-E6C2-4FF9-A9C4-6BAF15F7056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B05D59A4-56B8-44C8-87C5-34DB37A5E4C7}"/>
              </a:ext>
            </a:extLst>
          </p:cNvPr>
          <p:cNvGrpSpPr/>
          <p:nvPr/>
        </p:nvGrpSpPr>
        <p:grpSpPr>
          <a:xfrm>
            <a:off x="5640676" y="2155815"/>
            <a:ext cx="101192" cy="101192"/>
            <a:chOff x="5418923" y="1853260"/>
            <a:chExt cx="45719" cy="45719"/>
          </a:xfrm>
        </p:grpSpPr>
        <p:sp>
          <p:nvSpPr>
            <p:cNvPr id="388" name="Teardrop 387">
              <a:extLst>
                <a:ext uri="{FF2B5EF4-FFF2-40B4-BE49-F238E27FC236}">
                  <a16:creationId xmlns:a16="http://schemas.microsoft.com/office/drawing/2014/main" id="{D02EA416-BCC4-4A6C-98D0-C2B628C2CEB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CA4B8CE-BFE0-429C-847B-2FFB9BD9D96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Destaques</a:t>
            </a:r>
            <a:endParaRPr lang="en-GB" dirty="0"/>
          </a:p>
        </p:txBody>
      </p:sp>
      <p:sp>
        <p:nvSpPr>
          <p:cNvPr id="2029" name="Oval 2028">
            <a:extLst>
              <a:ext uri="{FF2B5EF4-FFF2-40B4-BE49-F238E27FC236}">
                <a16:creationId xmlns:a16="http://schemas.microsoft.com/office/drawing/2014/main" id="{D8511F28-2CEC-4CBE-AB4E-C0EA5508D062}"/>
              </a:ext>
            </a:extLst>
          </p:cNvPr>
          <p:cNvSpPr/>
          <p:nvPr/>
        </p:nvSpPr>
        <p:spPr>
          <a:xfrm>
            <a:off x="3060118" y="3441829"/>
            <a:ext cx="1212024" cy="1212024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35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países</a:t>
            </a:r>
            <a:r>
              <a:rPr lang="en-US" sz="1000" dirty="0">
                <a:solidFill>
                  <a:schemeClr val="bg1"/>
                </a:solidFill>
              </a:rPr>
              <a:t> com 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escritórios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locais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30" name="Oval 2029">
            <a:extLst>
              <a:ext uri="{FF2B5EF4-FFF2-40B4-BE49-F238E27FC236}">
                <a16:creationId xmlns:a16="http://schemas.microsoft.com/office/drawing/2014/main" id="{95264FCC-ED77-463F-8701-4D480EBB5065}"/>
              </a:ext>
            </a:extLst>
          </p:cNvPr>
          <p:cNvSpPr/>
          <p:nvPr/>
        </p:nvSpPr>
        <p:spPr>
          <a:xfrm>
            <a:off x="5534380" y="3228912"/>
            <a:ext cx="1135877" cy="1135877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4350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colaboradores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31" name="Oval 2030">
            <a:extLst>
              <a:ext uri="{FF2B5EF4-FFF2-40B4-BE49-F238E27FC236}">
                <a16:creationId xmlns:a16="http://schemas.microsoft.com/office/drawing/2014/main" id="{568A6037-B974-48A7-A633-3CD54585BA31}"/>
              </a:ext>
            </a:extLst>
          </p:cNvPr>
          <p:cNvSpPr/>
          <p:nvPr/>
        </p:nvSpPr>
        <p:spPr>
          <a:xfrm>
            <a:off x="8158678" y="1048607"/>
            <a:ext cx="1278896" cy="1278896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15%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pt-BR" sz="1000" dirty="0">
                <a:solidFill>
                  <a:schemeClr val="bg1"/>
                </a:solidFill>
              </a:rPr>
              <a:t>da receita investidos </a:t>
            </a:r>
          </a:p>
          <a:p>
            <a:pPr algn="ctr"/>
            <a:r>
              <a:rPr lang="pt-BR" sz="1000" dirty="0">
                <a:solidFill>
                  <a:schemeClr val="bg1"/>
                </a:solidFill>
              </a:rPr>
              <a:t>em engenharia, </a:t>
            </a:r>
          </a:p>
          <a:p>
            <a:pPr algn="ctr"/>
            <a:r>
              <a:rPr lang="pt-BR" sz="1000" dirty="0">
                <a:solidFill>
                  <a:schemeClr val="bg1"/>
                </a:solidFill>
              </a:rPr>
              <a:t>incluindo P&amp;D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32" name="Oval 2031">
            <a:extLst>
              <a:ext uri="{FF2B5EF4-FFF2-40B4-BE49-F238E27FC236}">
                <a16:creationId xmlns:a16="http://schemas.microsoft.com/office/drawing/2014/main" id="{19398239-4232-49C5-ADD0-AC7E45CABC7C}"/>
              </a:ext>
            </a:extLst>
          </p:cNvPr>
          <p:cNvSpPr/>
          <p:nvPr/>
        </p:nvSpPr>
        <p:spPr>
          <a:xfrm>
            <a:off x="1688288" y="1702423"/>
            <a:ext cx="1198807" cy="1198807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£536,8 </a:t>
            </a:r>
          </a:p>
          <a:p>
            <a:pPr algn="ctr"/>
            <a:r>
              <a:rPr lang="en-US" b="1" dirty="0" err="1">
                <a:solidFill>
                  <a:schemeClr val="bg1"/>
                </a:solidFill>
              </a:rPr>
              <a:t>milhões</a:t>
            </a:r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em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vendas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em</a:t>
            </a:r>
            <a:r>
              <a:rPr lang="en-US" sz="1000" dirty="0">
                <a:solidFill>
                  <a:schemeClr val="bg1"/>
                </a:solidFill>
              </a:rPr>
              <a:t> 2017</a:t>
            </a: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22FACF36-391D-43D1-B46A-94A77CA311CD}"/>
              </a:ext>
            </a:extLst>
          </p:cNvPr>
          <p:cNvGrpSpPr/>
          <p:nvPr/>
        </p:nvGrpSpPr>
        <p:grpSpPr>
          <a:xfrm>
            <a:off x="5575961" y="1962573"/>
            <a:ext cx="101192" cy="101192"/>
            <a:chOff x="5418923" y="1853260"/>
            <a:chExt cx="45719" cy="45719"/>
          </a:xfrm>
        </p:grpSpPr>
        <p:sp>
          <p:nvSpPr>
            <p:cNvPr id="379" name="Teardrop 378">
              <a:extLst>
                <a:ext uri="{FF2B5EF4-FFF2-40B4-BE49-F238E27FC236}">
                  <a16:creationId xmlns:a16="http://schemas.microsoft.com/office/drawing/2014/main" id="{E2E4C2DD-99FE-4E10-97FD-C6A5F07BA04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2A84FC2D-9B7E-4F8D-AE90-AE429DBAEE0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39C19BE7-079C-4C8E-8B6C-10BB8E96014D}"/>
              </a:ext>
            </a:extLst>
          </p:cNvPr>
          <p:cNvGrpSpPr/>
          <p:nvPr/>
        </p:nvGrpSpPr>
        <p:grpSpPr>
          <a:xfrm>
            <a:off x="5602804" y="2028349"/>
            <a:ext cx="101192" cy="101192"/>
            <a:chOff x="5418923" y="1853260"/>
            <a:chExt cx="45719" cy="45719"/>
          </a:xfrm>
        </p:grpSpPr>
        <p:sp>
          <p:nvSpPr>
            <p:cNvPr id="382" name="Teardrop 381">
              <a:extLst>
                <a:ext uri="{FF2B5EF4-FFF2-40B4-BE49-F238E27FC236}">
                  <a16:creationId xmlns:a16="http://schemas.microsoft.com/office/drawing/2014/main" id="{032F5CB0-D8E0-49B6-80CA-844C53A4D98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823D2D09-B59D-4BDA-B9C0-D8976454E24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8889DF80-BC2E-4EB1-979B-4F3BF5E5BB68}"/>
              </a:ext>
            </a:extLst>
          </p:cNvPr>
          <p:cNvGrpSpPr/>
          <p:nvPr/>
        </p:nvGrpSpPr>
        <p:grpSpPr>
          <a:xfrm>
            <a:off x="5543838" y="2210531"/>
            <a:ext cx="101192" cy="101192"/>
            <a:chOff x="5418923" y="1853260"/>
            <a:chExt cx="45719" cy="45719"/>
          </a:xfrm>
        </p:grpSpPr>
        <p:sp>
          <p:nvSpPr>
            <p:cNvPr id="367" name="Teardrop 366">
              <a:extLst>
                <a:ext uri="{FF2B5EF4-FFF2-40B4-BE49-F238E27FC236}">
                  <a16:creationId xmlns:a16="http://schemas.microsoft.com/office/drawing/2014/main" id="{CE66F840-C4C3-4569-8A5D-A4742CAE4DF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480F6F79-EDF2-4188-95B5-B5A0BCBFBBD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268B9A2C-EF93-41D3-BB92-FBCB6D7A7056}"/>
              </a:ext>
            </a:extLst>
          </p:cNvPr>
          <p:cNvGrpSpPr/>
          <p:nvPr/>
        </p:nvGrpSpPr>
        <p:grpSpPr>
          <a:xfrm>
            <a:off x="5596400" y="2233594"/>
            <a:ext cx="101192" cy="101192"/>
            <a:chOff x="5418923" y="1853260"/>
            <a:chExt cx="45719" cy="45719"/>
          </a:xfrm>
        </p:grpSpPr>
        <p:sp>
          <p:nvSpPr>
            <p:cNvPr id="370" name="Teardrop 369">
              <a:extLst>
                <a:ext uri="{FF2B5EF4-FFF2-40B4-BE49-F238E27FC236}">
                  <a16:creationId xmlns:a16="http://schemas.microsoft.com/office/drawing/2014/main" id="{0D2619C6-2FD2-4B45-945F-46C5F3E98EA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9ABC7CD2-8956-468A-AB39-4E42F763D3E6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0F2CA67-E694-4BE5-8EE6-C843564B626B}"/>
              </a:ext>
            </a:extLst>
          </p:cNvPr>
          <p:cNvGrpSpPr/>
          <p:nvPr/>
        </p:nvGrpSpPr>
        <p:grpSpPr>
          <a:xfrm>
            <a:off x="5557564" y="2251153"/>
            <a:ext cx="101192" cy="101192"/>
            <a:chOff x="5418923" y="1853260"/>
            <a:chExt cx="45719" cy="45719"/>
          </a:xfrm>
        </p:grpSpPr>
        <p:sp>
          <p:nvSpPr>
            <p:cNvPr id="376" name="Teardrop 375">
              <a:extLst>
                <a:ext uri="{FF2B5EF4-FFF2-40B4-BE49-F238E27FC236}">
                  <a16:creationId xmlns:a16="http://schemas.microsoft.com/office/drawing/2014/main" id="{E305780E-91FC-4B39-A489-1F484446C7A9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C8CD70B-FC0C-426D-A629-82E08C5331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1391FE47-F9D1-46FD-8F74-5C22C57410F7}"/>
              </a:ext>
            </a:extLst>
          </p:cNvPr>
          <p:cNvGrpSpPr/>
          <p:nvPr/>
        </p:nvGrpSpPr>
        <p:grpSpPr>
          <a:xfrm>
            <a:off x="5803089" y="2209501"/>
            <a:ext cx="101192" cy="101192"/>
            <a:chOff x="5418923" y="1853260"/>
            <a:chExt cx="45719" cy="45719"/>
          </a:xfrm>
        </p:grpSpPr>
        <p:sp>
          <p:nvSpPr>
            <p:cNvPr id="397" name="Teardrop 396">
              <a:extLst>
                <a:ext uri="{FF2B5EF4-FFF2-40B4-BE49-F238E27FC236}">
                  <a16:creationId xmlns:a16="http://schemas.microsoft.com/office/drawing/2014/main" id="{C0F6D260-05C8-4581-907A-FB6AE2FE026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A48963DB-A367-474D-A82B-BBBE3259185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BD07C3A0-64E6-4425-AD33-DD78F78D4F79}"/>
              </a:ext>
            </a:extLst>
          </p:cNvPr>
          <p:cNvGrpSpPr/>
          <p:nvPr/>
        </p:nvGrpSpPr>
        <p:grpSpPr>
          <a:xfrm>
            <a:off x="5676733" y="2377967"/>
            <a:ext cx="101192" cy="101192"/>
            <a:chOff x="5418923" y="1853260"/>
            <a:chExt cx="45719" cy="45719"/>
          </a:xfrm>
        </p:grpSpPr>
        <p:sp>
          <p:nvSpPr>
            <p:cNvPr id="400" name="Teardrop 399">
              <a:extLst>
                <a:ext uri="{FF2B5EF4-FFF2-40B4-BE49-F238E27FC236}">
                  <a16:creationId xmlns:a16="http://schemas.microsoft.com/office/drawing/2014/main" id="{983E4268-D032-42E2-A53F-9103B1C1D91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1C6C15CC-387F-47CB-AEFD-8FB1D054AE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55792D26-9371-411A-8C7D-BD08534D9C61}"/>
              </a:ext>
            </a:extLst>
          </p:cNvPr>
          <p:cNvGrpSpPr/>
          <p:nvPr/>
        </p:nvGrpSpPr>
        <p:grpSpPr>
          <a:xfrm>
            <a:off x="5712227" y="2643214"/>
            <a:ext cx="101192" cy="101192"/>
            <a:chOff x="5418923" y="1853260"/>
            <a:chExt cx="45719" cy="45719"/>
          </a:xfrm>
        </p:grpSpPr>
        <p:sp>
          <p:nvSpPr>
            <p:cNvPr id="403" name="Teardrop 402">
              <a:extLst>
                <a:ext uri="{FF2B5EF4-FFF2-40B4-BE49-F238E27FC236}">
                  <a16:creationId xmlns:a16="http://schemas.microsoft.com/office/drawing/2014/main" id="{61CE1756-A446-4AAF-92C9-C1F917D15CF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6FDB76A-8DBE-475D-89F5-044FBF3651C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F121B9DD-582F-42A4-BD20-3713DF93A9BA}"/>
              </a:ext>
            </a:extLst>
          </p:cNvPr>
          <p:cNvGrpSpPr/>
          <p:nvPr/>
        </p:nvGrpSpPr>
        <p:grpSpPr>
          <a:xfrm>
            <a:off x="5778272" y="2503344"/>
            <a:ext cx="101192" cy="101192"/>
            <a:chOff x="5418923" y="1853260"/>
            <a:chExt cx="45719" cy="45719"/>
          </a:xfrm>
        </p:grpSpPr>
        <p:sp>
          <p:nvSpPr>
            <p:cNvPr id="406" name="Teardrop 405">
              <a:extLst>
                <a:ext uri="{FF2B5EF4-FFF2-40B4-BE49-F238E27FC236}">
                  <a16:creationId xmlns:a16="http://schemas.microsoft.com/office/drawing/2014/main" id="{AC6F3BD9-6A5F-44B8-BD85-04613F64C4E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6CE31E8-F9A8-4CC9-9533-93C21A5825F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BA27FCC5-630D-4540-A30E-1233F428CBEF}"/>
              </a:ext>
            </a:extLst>
          </p:cNvPr>
          <p:cNvGrpSpPr/>
          <p:nvPr/>
        </p:nvGrpSpPr>
        <p:grpSpPr>
          <a:xfrm>
            <a:off x="5926512" y="2366248"/>
            <a:ext cx="101192" cy="101192"/>
            <a:chOff x="5418923" y="1853260"/>
            <a:chExt cx="45719" cy="45719"/>
          </a:xfrm>
        </p:grpSpPr>
        <p:sp>
          <p:nvSpPr>
            <p:cNvPr id="424" name="Teardrop 423">
              <a:extLst>
                <a:ext uri="{FF2B5EF4-FFF2-40B4-BE49-F238E27FC236}">
                  <a16:creationId xmlns:a16="http://schemas.microsoft.com/office/drawing/2014/main" id="{61D9B66D-3DF7-4A6A-8F0E-CDB58A2191E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8B34AB9C-3089-4671-AE03-DC1BFCA9C8D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EB97D92D-E1FE-40FF-A418-6CD5A4135614}"/>
              </a:ext>
            </a:extLst>
          </p:cNvPr>
          <p:cNvGrpSpPr/>
          <p:nvPr/>
        </p:nvGrpSpPr>
        <p:grpSpPr>
          <a:xfrm>
            <a:off x="5877934" y="2437603"/>
            <a:ext cx="101192" cy="101192"/>
            <a:chOff x="5418923" y="1853260"/>
            <a:chExt cx="45719" cy="45719"/>
          </a:xfrm>
        </p:grpSpPr>
        <p:sp>
          <p:nvSpPr>
            <p:cNvPr id="415" name="Teardrop 414">
              <a:extLst>
                <a:ext uri="{FF2B5EF4-FFF2-40B4-BE49-F238E27FC236}">
                  <a16:creationId xmlns:a16="http://schemas.microsoft.com/office/drawing/2014/main" id="{0B8C5BAB-6D96-40E8-A307-6D24EBBC2E7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F0EB99D3-C95E-41D8-B1A5-C3DC07908BD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C923A18F-5827-421A-8F52-5CCFD47EC3B2}"/>
              </a:ext>
            </a:extLst>
          </p:cNvPr>
          <p:cNvGrpSpPr/>
          <p:nvPr/>
        </p:nvGrpSpPr>
        <p:grpSpPr>
          <a:xfrm>
            <a:off x="5925052" y="2440251"/>
            <a:ext cx="101192" cy="101192"/>
            <a:chOff x="5418923" y="1853260"/>
            <a:chExt cx="45719" cy="45719"/>
          </a:xfrm>
        </p:grpSpPr>
        <p:sp>
          <p:nvSpPr>
            <p:cNvPr id="418" name="Teardrop 417">
              <a:extLst>
                <a:ext uri="{FF2B5EF4-FFF2-40B4-BE49-F238E27FC236}">
                  <a16:creationId xmlns:a16="http://schemas.microsoft.com/office/drawing/2014/main" id="{1A91DF4B-2C97-464E-AD4D-D87703AD1B9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551F3975-9928-4CB5-A95A-CDCA191292D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9BE912D2-F0DF-4BEB-9BD4-92C8959F13DE}"/>
              </a:ext>
            </a:extLst>
          </p:cNvPr>
          <p:cNvGrpSpPr/>
          <p:nvPr/>
        </p:nvGrpSpPr>
        <p:grpSpPr>
          <a:xfrm>
            <a:off x="5906976" y="2516820"/>
            <a:ext cx="101192" cy="101192"/>
            <a:chOff x="5418923" y="1853260"/>
            <a:chExt cx="45719" cy="45719"/>
          </a:xfrm>
        </p:grpSpPr>
        <p:sp>
          <p:nvSpPr>
            <p:cNvPr id="421" name="Teardrop 420">
              <a:extLst>
                <a:ext uri="{FF2B5EF4-FFF2-40B4-BE49-F238E27FC236}">
                  <a16:creationId xmlns:a16="http://schemas.microsoft.com/office/drawing/2014/main" id="{854DFDBA-C342-42F6-839B-FD78F72C1A22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B203F001-2A1E-40B4-A233-0D8A361BC43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DA309FFB-ACA6-4978-905A-FB7B2F80F962}"/>
              </a:ext>
            </a:extLst>
          </p:cNvPr>
          <p:cNvGrpSpPr/>
          <p:nvPr/>
        </p:nvGrpSpPr>
        <p:grpSpPr>
          <a:xfrm>
            <a:off x="6079666" y="2327202"/>
            <a:ext cx="101192" cy="101192"/>
            <a:chOff x="5418923" y="1853260"/>
            <a:chExt cx="45719" cy="45719"/>
          </a:xfrm>
        </p:grpSpPr>
        <p:sp>
          <p:nvSpPr>
            <p:cNvPr id="433" name="Teardrop 432">
              <a:extLst>
                <a:ext uri="{FF2B5EF4-FFF2-40B4-BE49-F238E27FC236}">
                  <a16:creationId xmlns:a16="http://schemas.microsoft.com/office/drawing/2014/main" id="{B1D29D2E-1F1A-4D64-A63D-F41C9D6DC2A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B71C9A0A-163A-4F6A-A1EF-CCAAF8A887C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F06339D1-45A1-4D19-B697-CF6E592BBC24}"/>
              </a:ext>
            </a:extLst>
          </p:cNvPr>
          <p:cNvGrpSpPr/>
          <p:nvPr/>
        </p:nvGrpSpPr>
        <p:grpSpPr>
          <a:xfrm>
            <a:off x="6124062" y="2336655"/>
            <a:ext cx="101192" cy="101192"/>
            <a:chOff x="5418923" y="1853260"/>
            <a:chExt cx="45719" cy="45719"/>
          </a:xfrm>
        </p:grpSpPr>
        <p:sp>
          <p:nvSpPr>
            <p:cNvPr id="436" name="Teardrop 435">
              <a:extLst>
                <a:ext uri="{FF2B5EF4-FFF2-40B4-BE49-F238E27FC236}">
                  <a16:creationId xmlns:a16="http://schemas.microsoft.com/office/drawing/2014/main" id="{3A123074-E45A-45DA-851A-B0CB7BF0923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1A9F4B5A-29A8-43C8-AA76-AFDF2083ACC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209BF795-7165-4D17-BF52-56D03840D140}"/>
              </a:ext>
            </a:extLst>
          </p:cNvPr>
          <p:cNvGrpSpPr/>
          <p:nvPr/>
        </p:nvGrpSpPr>
        <p:grpSpPr>
          <a:xfrm>
            <a:off x="6104598" y="2420839"/>
            <a:ext cx="101192" cy="101192"/>
            <a:chOff x="5418923" y="1853260"/>
            <a:chExt cx="45719" cy="45719"/>
          </a:xfrm>
        </p:grpSpPr>
        <p:sp>
          <p:nvSpPr>
            <p:cNvPr id="427" name="Teardrop 426">
              <a:extLst>
                <a:ext uri="{FF2B5EF4-FFF2-40B4-BE49-F238E27FC236}">
                  <a16:creationId xmlns:a16="http://schemas.microsoft.com/office/drawing/2014/main" id="{F9E597E2-B9E5-420D-82AF-F393748DF16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38B8E8A8-7675-48B7-A51A-EFEB9CC6CEC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181AA8CA-3A09-4EAD-B2B9-D1F8251C9950}"/>
              </a:ext>
            </a:extLst>
          </p:cNvPr>
          <p:cNvGrpSpPr/>
          <p:nvPr/>
        </p:nvGrpSpPr>
        <p:grpSpPr>
          <a:xfrm>
            <a:off x="6087941" y="2468203"/>
            <a:ext cx="101192" cy="101192"/>
            <a:chOff x="5418923" y="1853260"/>
            <a:chExt cx="45719" cy="45719"/>
          </a:xfrm>
        </p:grpSpPr>
        <p:sp>
          <p:nvSpPr>
            <p:cNvPr id="430" name="Teardrop 429">
              <a:extLst>
                <a:ext uri="{FF2B5EF4-FFF2-40B4-BE49-F238E27FC236}">
                  <a16:creationId xmlns:a16="http://schemas.microsoft.com/office/drawing/2014/main" id="{E141CB17-0ABE-4D51-86D5-6C27666C9DE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25663966-D1A5-475F-B5C6-9B5D581F4E5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6E7DD148-7C53-4039-93CD-C721FCF97B97}"/>
              </a:ext>
            </a:extLst>
          </p:cNvPr>
          <p:cNvGrpSpPr/>
          <p:nvPr/>
        </p:nvGrpSpPr>
        <p:grpSpPr>
          <a:xfrm>
            <a:off x="6020295" y="2024876"/>
            <a:ext cx="101192" cy="101192"/>
            <a:chOff x="5418923" y="1853260"/>
            <a:chExt cx="45719" cy="45719"/>
          </a:xfrm>
        </p:grpSpPr>
        <p:sp>
          <p:nvSpPr>
            <p:cNvPr id="335" name="Teardrop 334">
              <a:extLst>
                <a:ext uri="{FF2B5EF4-FFF2-40B4-BE49-F238E27FC236}">
                  <a16:creationId xmlns:a16="http://schemas.microsoft.com/office/drawing/2014/main" id="{A6AD3822-8C86-4CCC-B14F-56924422DF7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23D64E0-E750-4741-AD7D-49E6CBCC5678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5A36183-B95B-4CB8-A35F-9826704E2BDF}"/>
              </a:ext>
            </a:extLst>
          </p:cNvPr>
          <p:cNvGrpSpPr/>
          <p:nvPr/>
        </p:nvGrpSpPr>
        <p:grpSpPr>
          <a:xfrm>
            <a:off x="6166575" y="1834481"/>
            <a:ext cx="101192" cy="101192"/>
            <a:chOff x="5418923" y="1853260"/>
            <a:chExt cx="45719" cy="45719"/>
          </a:xfrm>
        </p:grpSpPr>
        <p:sp>
          <p:nvSpPr>
            <p:cNvPr id="341" name="Teardrop 340">
              <a:extLst>
                <a:ext uri="{FF2B5EF4-FFF2-40B4-BE49-F238E27FC236}">
                  <a16:creationId xmlns:a16="http://schemas.microsoft.com/office/drawing/2014/main" id="{1C59B8F3-510E-44FF-8C0F-CEFF00B6096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15DC5F0A-9734-4E4D-AD24-86D08B31BA1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6E403319-FD61-4C01-BD55-7A31F6B506C7}"/>
              </a:ext>
            </a:extLst>
          </p:cNvPr>
          <p:cNvGrpSpPr/>
          <p:nvPr/>
        </p:nvGrpSpPr>
        <p:grpSpPr>
          <a:xfrm>
            <a:off x="6385639" y="1751078"/>
            <a:ext cx="101192" cy="101192"/>
            <a:chOff x="5418923" y="1853260"/>
            <a:chExt cx="45719" cy="45719"/>
          </a:xfrm>
        </p:grpSpPr>
        <p:sp>
          <p:nvSpPr>
            <p:cNvPr id="344" name="Teardrop 343">
              <a:extLst>
                <a:ext uri="{FF2B5EF4-FFF2-40B4-BE49-F238E27FC236}">
                  <a16:creationId xmlns:a16="http://schemas.microsoft.com/office/drawing/2014/main" id="{D670F287-EAA2-43DE-9BB9-81885E51B6E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02A261F-DE63-4E1C-A86C-86C9F7E00E8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3C7B64E2-4260-48DD-A23D-622231A246EC}"/>
              </a:ext>
            </a:extLst>
          </p:cNvPr>
          <p:cNvGrpSpPr/>
          <p:nvPr/>
        </p:nvGrpSpPr>
        <p:grpSpPr>
          <a:xfrm>
            <a:off x="6275060" y="2193882"/>
            <a:ext cx="101192" cy="101192"/>
            <a:chOff x="5418923" y="1853260"/>
            <a:chExt cx="45719" cy="45719"/>
          </a:xfrm>
        </p:grpSpPr>
        <p:sp>
          <p:nvSpPr>
            <p:cNvPr id="347" name="Teardrop 346">
              <a:extLst>
                <a:ext uri="{FF2B5EF4-FFF2-40B4-BE49-F238E27FC236}">
                  <a16:creationId xmlns:a16="http://schemas.microsoft.com/office/drawing/2014/main" id="{273C46A9-28F3-4A0C-8F7D-CD0A2E5DFE0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BD07713B-0B5E-47A7-B0E0-C4B002C3601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36BF406D-C6ED-4273-8C17-FCD35DE2EC84}"/>
              </a:ext>
            </a:extLst>
          </p:cNvPr>
          <p:cNvGrpSpPr/>
          <p:nvPr/>
        </p:nvGrpSpPr>
        <p:grpSpPr>
          <a:xfrm>
            <a:off x="6219735" y="2348592"/>
            <a:ext cx="101192" cy="101192"/>
            <a:chOff x="5418923" y="1853260"/>
            <a:chExt cx="45719" cy="45719"/>
          </a:xfrm>
        </p:grpSpPr>
        <p:sp>
          <p:nvSpPr>
            <p:cNvPr id="372" name="Teardrop 371">
              <a:extLst>
                <a:ext uri="{FF2B5EF4-FFF2-40B4-BE49-F238E27FC236}">
                  <a16:creationId xmlns:a16="http://schemas.microsoft.com/office/drawing/2014/main" id="{0FCB97A7-9E7B-45FC-A9DD-4B609B14227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91F6761D-C0A9-42D5-8117-43D24886A42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81980FF5-3E14-41E7-B395-8372F6BA3EBC}"/>
              </a:ext>
            </a:extLst>
          </p:cNvPr>
          <p:cNvGrpSpPr/>
          <p:nvPr/>
        </p:nvGrpSpPr>
        <p:grpSpPr>
          <a:xfrm>
            <a:off x="6249564" y="2417463"/>
            <a:ext cx="101192" cy="101192"/>
            <a:chOff x="5418923" y="1853260"/>
            <a:chExt cx="45719" cy="45719"/>
          </a:xfrm>
        </p:grpSpPr>
        <p:sp>
          <p:nvSpPr>
            <p:cNvPr id="390" name="Teardrop 389">
              <a:extLst>
                <a:ext uri="{FF2B5EF4-FFF2-40B4-BE49-F238E27FC236}">
                  <a16:creationId xmlns:a16="http://schemas.microsoft.com/office/drawing/2014/main" id="{52A593BE-A77F-4AD0-9D3A-867889FC263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63FDF1BD-6319-4236-8AE5-619C4470211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FB38C51-82B8-446C-9751-58D8DFFE9171}"/>
              </a:ext>
            </a:extLst>
          </p:cNvPr>
          <p:cNvGrpSpPr/>
          <p:nvPr/>
        </p:nvGrpSpPr>
        <p:grpSpPr>
          <a:xfrm>
            <a:off x="6486767" y="2642525"/>
            <a:ext cx="101192" cy="101192"/>
            <a:chOff x="5418923" y="1853260"/>
            <a:chExt cx="45719" cy="45719"/>
          </a:xfrm>
        </p:grpSpPr>
        <p:sp>
          <p:nvSpPr>
            <p:cNvPr id="393" name="Teardrop 392">
              <a:extLst>
                <a:ext uri="{FF2B5EF4-FFF2-40B4-BE49-F238E27FC236}">
                  <a16:creationId xmlns:a16="http://schemas.microsoft.com/office/drawing/2014/main" id="{92C6E5AA-D3C6-4A0E-924D-CFA58DA25C24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7B67445F-B0A2-49A8-95AE-12AA9BAA833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203A536C-8324-4AC2-95A6-1488150D3682}"/>
              </a:ext>
            </a:extLst>
          </p:cNvPr>
          <p:cNvGrpSpPr/>
          <p:nvPr/>
        </p:nvGrpSpPr>
        <p:grpSpPr>
          <a:xfrm>
            <a:off x="6772594" y="2064976"/>
            <a:ext cx="101192" cy="101192"/>
            <a:chOff x="5418923" y="1853260"/>
            <a:chExt cx="45719" cy="45719"/>
          </a:xfrm>
        </p:grpSpPr>
        <p:sp>
          <p:nvSpPr>
            <p:cNvPr id="408" name="Teardrop 407">
              <a:extLst>
                <a:ext uri="{FF2B5EF4-FFF2-40B4-BE49-F238E27FC236}">
                  <a16:creationId xmlns:a16="http://schemas.microsoft.com/office/drawing/2014/main" id="{8FFEE4DB-18E2-4876-834D-68BC77D390A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8982C85E-5472-469B-A07D-5DE639E1543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FF9B4774-81CE-40A8-8802-92F05EFEE721}"/>
              </a:ext>
            </a:extLst>
          </p:cNvPr>
          <p:cNvGrpSpPr/>
          <p:nvPr/>
        </p:nvGrpSpPr>
        <p:grpSpPr>
          <a:xfrm>
            <a:off x="7309643" y="1789383"/>
            <a:ext cx="101192" cy="101192"/>
            <a:chOff x="5418923" y="1853260"/>
            <a:chExt cx="45719" cy="45719"/>
          </a:xfrm>
        </p:grpSpPr>
        <p:sp>
          <p:nvSpPr>
            <p:cNvPr id="411" name="Teardrop 410">
              <a:extLst>
                <a:ext uri="{FF2B5EF4-FFF2-40B4-BE49-F238E27FC236}">
                  <a16:creationId xmlns:a16="http://schemas.microsoft.com/office/drawing/2014/main" id="{124FBF25-43E1-40B8-B336-DE8AB961784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D8FB481F-98BA-43CF-BA69-1938AA5B3AD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BDC67F10-7793-453D-AA98-308F69B43AE0}"/>
              </a:ext>
            </a:extLst>
          </p:cNvPr>
          <p:cNvGrpSpPr/>
          <p:nvPr/>
        </p:nvGrpSpPr>
        <p:grpSpPr>
          <a:xfrm>
            <a:off x="6698655" y="3016439"/>
            <a:ext cx="101192" cy="101192"/>
            <a:chOff x="5418923" y="1853260"/>
            <a:chExt cx="45719" cy="45719"/>
          </a:xfrm>
        </p:grpSpPr>
        <p:sp>
          <p:nvSpPr>
            <p:cNvPr id="441" name="Teardrop 440">
              <a:extLst>
                <a:ext uri="{FF2B5EF4-FFF2-40B4-BE49-F238E27FC236}">
                  <a16:creationId xmlns:a16="http://schemas.microsoft.com/office/drawing/2014/main" id="{08C432EF-7206-46AB-88FA-447B0B3473F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A194324F-9C21-4D0D-81EC-50D22518E72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D6652875-36A7-4781-AA33-B0A3391F2D4F}"/>
              </a:ext>
            </a:extLst>
          </p:cNvPr>
          <p:cNvGrpSpPr/>
          <p:nvPr/>
        </p:nvGrpSpPr>
        <p:grpSpPr>
          <a:xfrm>
            <a:off x="6867052" y="3173771"/>
            <a:ext cx="101192" cy="101192"/>
            <a:chOff x="5418923" y="1853260"/>
            <a:chExt cx="45719" cy="45719"/>
          </a:xfrm>
        </p:grpSpPr>
        <p:sp>
          <p:nvSpPr>
            <p:cNvPr id="444" name="Teardrop 443">
              <a:extLst>
                <a:ext uri="{FF2B5EF4-FFF2-40B4-BE49-F238E27FC236}">
                  <a16:creationId xmlns:a16="http://schemas.microsoft.com/office/drawing/2014/main" id="{E966379A-A592-4CE5-BDB1-0D55C53739C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956C575C-5046-40D1-8E3B-D543EA45F96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9A0EB4B4-2D28-4B84-8AD2-AE165B5D6F19}"/>
              </a:ext>
            </a:extLst>
          </p:cNvPr>
          <p:cNvGrpSpPr/>
          <p:nvPr/>
        </p:nvGrpSpPr>
        <p:grpSpPr>
          <a:xfrm>
            <a:off x="7936976" y="3091423"/>
            <a:ext cx="101192" cy="101192"/>
            <a:chOff x="5418923" y="1853260"/>
            <a:chExt cx="45719" cy="45719"/>
          </a:xfrm>
        </p:grpSpPr>
        <p:sp>
          <p:nvSpPr>
            <p:cNvPr id="450" name="Teardrop 449">
              <a:extLst>
                <a:ext uri="{FF2B5EF4-FFF2-40B4-BE49-F238E27FC236}">
                  <a16:creationId xmlns:a16="http://schemas.microsoft.com/office/drawing/2014/main" id="{A2F16B8B-7F62-4F75-9A10-62B07230C10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69778296-5A74-4E07-A5B1-00F2289C502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6A71CF94-F129-497A-97A4-45EB70DBA1FF}"/>
              </a:ext>
            </a:extLst>
          </p:cNvPr>
          <p:cNvGrpSpPr/>
          <p:nvPr/>
        </p:nvGrpSpPr>
        <p:grpSpPr>
          <a:xfrm>
            <a:off x="7849410" y="3459225"/>
            <a:ext cx="101192" cy="101192"/>
            <a:chOff x="5418923" y="1853260"/>
            <a:chExt cx="45719" cy="45719"/>
          </a:xfrm>
        </p:grpSpPr>
        <p:sp>
          <p:nvSpPr>
            <p:cNvPr id="453" name="Teardrop 452">
              <a:extLst>
                <a:ext uri="{FF2B5EF4-FFF2-40B4-BE49-F238E27FC236}">
                  <a16:creationId xmlns:a16="http://schemas.microsoft.com/office/drawing/2014/main" id="{02812861-B561-4DFE-9B42-DB2B9D5EF07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96A20F83-C72E-42E6-9498-99A2D4A3CCD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71B994B6-7C11-461A-A76A-C6CF6EA843CF}"/>
              </a:ext>
            </a:extLst>
          </p:cNvPr>
          <p:cNvGrpSpPr/>
          <p:nvPr/>
        </p:nvGrpSpPr>
        <p:grpSpPr>
          <a:xfrm>
            <a:off x="7878663" y="3464255"/>
            <a:ext cx="101192" cy="101192"/>
            <a:chOff x="5418923" y="1853260"/>
            <a:chExt cx="45719" cy="45719"/>
          </a:xfrm>
        </p:grpSpPr>
        <p:sp>
          <p:nvSpPr>
            <p:cNvPr id="456" name="Teardrop 455">
              <a:extLst>
                <a:ext uri="{FF2B5EF4-FFF2-40B4-BE49-F238E27FC236}">
                  <a16:creationId xmlns:a16="http://schemas.microsoft.com/office/drawing/2014/main" id="{63214854-4FAD-4EB0-A645-1C2F68A2B94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594E-B285-43D7-A06E-B65B2A18A06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1D311D33-A4C2-4DB8-B2DA-2330676D6E21}"/>
              </a:ext>
            </a:extLst>
          </p:cNvPr>
          <p:cNvGrpSpPr/>
          <p:nvPr/>
        </p:nvGrpSpPr>
        <p:grpSpPr>
          <a:xfrm>
            <a:off x="7984813" y="3568733"/>
            <a:ext cx="101192" cy="101192"/>
            <a:chOff x="5418923" y="1853260"/>
            <a:chExt cx="45719" cy="45719"/>
          </a:xfrm>
        </p:grpSpPr>
        <p:sp>
          <p:nvSpPr>
            <p:cNvPr id="459" name="Teardrop 458">
              <a:extLst>
                <a:ext uri="{FF2B5EF4-FFF2-40B4-BE49-F238E27FC236}">
                  <a16:creationId xmlns:a16="http://schemas.microsoft.com/office/drawing/2014/main" id="{85435A07-0381-4737-8417-8A0D1E2BD07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0A1D7CD5-6680-43FE-AFED-A0EA2485DF1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9E7D26CB-70F0-4F98-A71D-ABA25BB7B4E7}"/>
              </a:ext>
            </a:extLst>
          </p:cNvPr>
          <p:cNvGrpSpPr/>
          <p:nvPr/>
        </p:nvGrpSpPr>
        <p:grpSpPr>
          <a:xfrm>
            <a:off x="8014066" y="3560662"/>
            <a:ext cx="101192" cy="101192"/>
            <a:chOff x="5418923" y="1853260"/>
            <a:chExt cx="45719" cy="45719"/>
          </a:xfrm>
        </p:grpSpPr>
        <p:sp>
          <p:nvSpPr>
            <p:cNvPr id="462" name="Teardrop 461">
              <a:extLst>
                <a:ext uri="{FF2B5EF4-FFF2-40B4-BE49-F238E27FC236}">
                  <a16:creationId xmlns:a16="http://schemas.microsoft.com/office/drawing/2014/main" id="{B5A5DF5A-17B7-41AA-AB98-E6BBD7A8E66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BD02152D-117E-4509-AB9E-C9E4A2557AF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5CA55A6C-A376-4D53-BF17-355BF385CF08}"/>
              </a:ext>
            </a:extLst>
          </p:cNvPr>
          <p:cNvGrpSpPr/>
          <p:nvPr/>
        </p:nvGrpSpPr>
        <p:grpSpPr>
          <a:xfrm>
            <a:off x="8638858" y="3572763"/>
            <a:ext cx="101192" cy="101192"/>
            <a:chOff x="5418923" y="1853260"/>
            <a:chExt cx="45719" cy="45719"/>
          </a:xfrm>
        </p:grpSpPr>
        <p:sp>
          <p:nvSpPr>
            <p:cNvPr id="465" name="Teardrop 464">
              <a:extLst>
                <a:ext uri="{FF2B5EF4-FFF2-40B4-BE49-F238E27FC236}">
                  <a16:creationId xmlns:a16="http://schemas.microsoft.com/office/drawing/2014/main" id="{FA55392D-4FC8-43FE-B838-B601DFCCFA6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FFF61CF1-E278-4055-A547-48539E9C5F46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F16CE6D9-46BA-46F2-9632-1C92CF0CB6CE}"/>
              </a:ext>
            </a:extLst>
          </p:cNvPr>
          <p:cNvGrpSpPr/>
          <p:nvPr/>
        </p:nvGrpSpPr>
        <p:grpSpPr>
          <a:xfrm>
            <a:off x="8705869" y="3913849"/>
            <a:ext cx="101192" cy="101192"/>
            <a:chOff x="5418923" y="1853260"/>
            <a:chExt cx="45719" cy="45719"/>
          </a:xfrm>
        </p:grpSpPr>
        <p:sp>
          <p:nvSpPr>
            <p:cNvPr id="468" name="Teardrop 467">
              <a:extLst>
                <a:ext uri="{FF2B5EF4-FFF2-40B4-BE49-F238E27FC236}">
                  <a16:creationId xmlns:a16="http://schemas.microsoft.com/office/drawing/2014/main" id="{B7D3282E-5F81-47D0-B469-61E963D747A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015E7D1-302D-48FF-8535-23145C4F16F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453196E6-89FB-4403-B959-F0887C596314}"/>
              </a:ext>
            </a:extLst>
          </p:cNvPr>
          <p:cNvGrpSpPr/>
          <p:nvPr/>
        </p:nvGrpSpPr>
        <p:grpSpPr>
          <a:xfrm>
            <a:off x="8829923" y="4191486"/>
            <a:ext cx="101192" cy="101192"/>
            <a:chOff x="5418923" y="1853260"/>
            <a:chExt cx="45719" cy="45719"/>
          </a:xfrm>
        </p:grpSpPr>
        <p:sp>
          <p:nvSpPr>
            <p:cNvPr id="474" name="Teardrop 473">
              <a:extLst>
                <a:ext uri="{FF2B5EF4-FFF2-40B4-BE49-F238E27FC236}">
                  <a16:creationId xmlns:a16="http://schemas.microsoft.com/office/drawing/2014/main" id="{3F667A2E-EABC-4FA5-8BFE-804171C82CB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478B5948-5319-4496-A83E-8F235C1D1AE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CCE15199-3BEB-4588-A897-1C6AE5C898C2}"/>
              </a:ext>
            </a:extLst>
          </p:cNvPr>
          <p:cNvGrpSpPr/>
          <p:nvPr/>
        </p:nvGrpSpPr>
        <p:grpSpPr>
          <a:xfrm>
            <a:off x="8859176" y="4183415"/>
            <a:ext cx="101192" cy="101192"/>
            <a:chOff x="5418923" y="1853260"/>
            <a:chExt cx="45719" cy="45719"/>
          </a:xfrm>
        </p:grpSpPr>
        <p:sp>
          <p:nvSpPr>
            <p:cNvPr id="477" name="Teardrop 476">
              <a:extLst>
                <a:ext uri="{FF2B5EF4-FFF2-40B4-BE49-F238E27FC236}">
                  <a16:creationId xmlns:a16="http://schemas.microsoft.com/office/drawing/2014/main" id="{FCD194D5-31EE-4AE0-B84F-02AF9B46208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5A018C6-7BC0-4CF5-89D7-54EA9672AA3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DCFA6330-7AE5-4C19-B557-A3458C956481}"/>
              </a:ext>
            </a:extLst>
          </p:cNvPr>
          <p:cNvGrpSpPr/>
          <p:nvPr/>
        </p:nvGrpSpPr>
        <p:grpSpPr>
          <a:xfrm>
            <a:off x="8773452" y="3368079"/>
            <a:ext cx="101192" cy="101192"/>
            <a:chOff x="5418923" y="1853260"/>
            <a:chExt cx="45719" cy="45719"/>
          </a:xfrm>
        </p:grpSpPr>
        <p:sp>
          <p:nvSpPr>
            <p:cNvPr id="480" name="Teardrop 479">
              <a:extLst>
                <a:ext uri="{FF2B5EF4-FFF2-40B4-BE49-F238E27FC236}">
                  <a16:creationId xmlns:a16="http://schemas.microsoft.com/office/drawing/2014/main" id="{99870D76-78A4-4767-9126-46E8EF28FF1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CDD9F536-5405-43C5-852B-5850AE8EE89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7B2E36E5-EE64-4447-B450-0BD0C687D6BF}"/>
              </a:ext>
            </a:extLst>
          </p:cNvPr>
          <p:cNvGrpSpPr/>
          <p:nvPr/>
        </p:nvGrpSpPr>
        <p:grpSpPr>
          <a:xfrm>
            <a:off x="8926761" y="3298163"/>
            <a:ext cx="101192" cy="101192"/>
            <a:chOff x="5418923" y="1853260"/>
            <a:chExt cx="45719" cy="45719"/>
          </a:xfrm>
        </p:grpSpPr>
        <p:sp>
          <p:nvSpPr>
            <p:cNvPr id="483" name="Teardrop 482">
              <a:extLst>
                <a:ext uri="{FF2B5EF4-FFF2-40B4-BE49-F238E27FC236}">
                  <a16:creationId xmlns:a16="http://schemas.microsoft.com/office/drawing/2014/main" id="{6873F04B-4C1B-4FE7-ADD7-B67538942634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C40A735E-74A4-460E-AE91-EEF0B0AE60F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3567E6D6-B928-4F4A-B18F-E61F968457AB}"/>
              </a:ext>
            </a:extLst>
          </p:cNvPr>
          <p:cNvGrpSpPr/>
          <p:nvPr/>
        </p:nvGrpSpPr>
        <p:grpSpPr>
          <a:xfrm>
            <a:off x="8966010" y="3295408"/>
            <a:ext cx="101192" cy="101192"/>
            <a:chOff x="5418923" y="1853260"/>
            <a:chExt cx="45719" cy="45719"/>
          </a:xfrm>
        </p:grpSpPr>
        <p:sp>
          <p:nvSpPr>
            <p:cNvPr id="486" name="Teardrop 485">
              <a:extLst>
                <a:ext uri="{FF2B5EF4-FFF2-40B4-BE49-F238E27FC236}">
                  <a16:creationId xmlns:a16="http://schemas.microsoft.com/office/drawing/2014/main" id="{8A62BCD2-7325-4E04-9EA4-E1DE5DCB4BF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1AB3BC4F-9B9F-4A64-BE4D-435641B86CD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144BA463-CB5E-4D65-8435-4A5190097C74}"/>
              </a:ext>
            </a:extLst>
          </p:cNvPr>
          <p:cNvGrpSpPr/>
          <p:nvPr/>
        </p:nvGrpSpPr>
        <p:grpSpPr>
          <a:xfrm>
            <a:off x="9001915" y="3291138"/>
            <a:ext cx="101192" cy="101192"/>
            <a:chOff x="5418923" y="1853260"/>
            <a:chExt cx="45719" cy="45719"/>
          </a:xfrm>
        </p:grpSpPr>
        <p:sp>
          <p:nvSpPr>
            <p:cNvPr id="489" name="Teardrop 488">
              <a:extLst>
                <a:ext uri="{FF2B5EF4-FFF2-40B4-BE49-F238E27FC236}">
                  <a16:creationId xmlns:a16="http://schemas.microsoft.com/office/drawing/2014/main" id="{522BE590-4991-409D-AFF3-432427DB4F57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A7362030-0073-45A1-B205-0F1DF6EB6EA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9336115E-BF89-485F-BF95-E2630CE4339E}"/>
              </a:ext>
            </a:extLst>
          </p:cNvPr>
          <p:cNvGrpSpPr/>
          <p:nvPr/>
        </p:nvGrpSpPr>
        <p:grpSpPr>
          <a:xfrm>
            <a:off x="8778968" y="3006397"/>
            <a:ext cx="101192" cy="101192"/>
            <a:chOff x="5418923" y="1853260"/>
            <a:chExt cx="45719" cy="45719"/>
          </a:xfrm>
        </p:grpSpPr>
        <p:sp>
          <p:nvSpPr>
            <p:cNvPr id="498" name="Teardrop 497">
              <a:extLst>
                <a:ext uri="{FF2B5EF4-FFF2-40B4-BE49-F238E27FC236}">
                  <a16:creationId xmlns:a16="http://schemas.microsoft.com/office/drawing/2014/main" id="{5D89F053-8A95-4FA9-893C-A1D0D5DC912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6BD2888E-688B-4DC0-AB4D-6F81FF38C11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FF974F3E-87C1-47AD-90DE-8A6F7C286596}"/>
              </a:ext>
            </a:extLst>
          </p:cNvPr>
          <p:cNvGrpSpPr/>
          <p:nvPr/>
        </p:nvGrpSpPr>
        <p:grpSpPr>
          <a:xfrm>
            <a:off x="8720538" y="3103446"/>
            <a:ext cx="101192" cy="101192"/>
            <a:chOff x="5418923" y="1853260"/>
            <a:chExt cx="45719" cy="45719"/>
          </a:xfrm>
        </p:grpSpPr>
        <p:sp>
          <p:nvSpPr>
            <p:cNvPr id="492" name="Teardrop 491">
              <a:extLst>
                <a:ext uri="{FF2B5EF4-FFF2-40B4-BE49-F238E27FC236}">
                  <a16:creationId xmlns:a16="http://schemas.microsoft.com/office/drawing/2014/main" id="{0EAA73B7-2B73-4C06-A9C5-86E4CC18E3C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8F5D2EB2-E29E-4736-A5BF-8CC1783A510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D330C07A-C399-4D49-B09C-CB3CE9531B02}"/>
              </a:ext>
            </a:extLst>
          </p:cNvPr>
          <p:cNvGrpSpPr/>
          <p:nvPr/>
        </p:nvGrpSpPr>
        <p:grpSpPr>
          <a:xfrm>
            <a:off x="8755343" y="3110471"/>
            <a:ext cx="101192" cy="101192"/>
            <a:chOff x="5418923" y="1853260"/>
            <a:chExt cx="45719" cy="45719"/>
          </a:xfrm>
        </p:grpSpPr>
        <p:sp>
          <p:nvSpPr>
            <p:cNvPr id="495" name="Teardrop 494">
              <a:extLst>
                <a:ext uri="{FF2B5EF4-FFF2-40B4-BE49-F238E27FC236}">
                  <a16:creationId xmlns:a16="http://schemas.microsoft.com/office/drawing/2014/main" id="{9A9C0CF3-8CA7-4C0B-BD6B-D047FD3A21BC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793F687-AB61-4253-AD71-3F6EACE7280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31D1AADF-9CDF-4807-9725-A78232A0FB45}"/>
              </a:ext>
            </a:extLst>
          </p:cNvPr>
          <p:cNvGrpSpPr/>
          <p:nvPr/>
        </p:nvGrpSpPr>
        <p:grpSpPr>
          <a:xfrm>
            <a:off x="8902320" y="3094261"/>
            <a:ext cx="101192" cy="101192"/>
            <a:chOff x="5418923" y="1853260"/>
            <a:chExt cx="45719" cy="45719"/>
          </a:xfrm>
        </p:grpSpPr>
        <p:sp>
          <p:nvSpPr>
            <p:cNvPr id="501" name="Teardrop 500">
              <a:extLst>
                <a:ext uri="{FF2B5EF4-FFF2-40B4-BE49-F238E27FC236}">
                  <a16:creationId xmlns:a16="http://schemas.microsoft.com/office/drawing/2014/main" id="{409EF2C9-E58B-41C9-B08F-F75D781DF7A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039FDE30-AF85-489A-83A8-4AD69D735F4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DBE9D8AB-C9A3-4C8D-978A-BCC1F06DAFEB}"/>
              </a:ext>
            </a:extLst>
          </p:cNvPr>
          <p:cNvGrpSpPr/>
          <p:nvPr/>
        </p:nvGrpSpPr>
        <p:grpSpPr>
          <a:xfrm>
            <a:off x="9236374" y="3263204"/>
            <a:ext cx="101192" cy="101192"/>
            <a:chOff x="5418923" y="1853260"/>
            <a:chExt cx="45719" cy="45719"/>
          </a:xfrm>
        </p:grpSpPr>
        <p:sp>
          <p:nvSpPr>
            <p:cNvPr id="504" name="Teardrop 503">
              <a:extLst>
                <a:ext uri="{FF2B5EF4-FFF2-40B4-BE49-F238E27FC236}">
                  <a16:creationId xmlns:a16="http://schemas.microsoft.com/office/drawing/2014/main" id="{B498EB11-C9C1-47FC-89EA-515D60DB96C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214386B-3671-47B0-8EC6-0384DDBBC98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78B4C106-76F0-451F-8657-E0F5AA2D0D63}"/>
              </a:ext>
            </a:extLst>
          </p:cNvPr>
          <p:cNvGrpSpPr/>
          <p:nvPr/>
        </p:nvGrpSpPr>
        <p:grpSpPr>
          <a:xfrm>
            <a:off x="9172387" y="3022713"/>
            <a:ext cx="101192" cy="101192"/>
            <a:chOff x="5418923" y="1853260"/>
            <a:chExt cx="45719" cy="45719"/>
          </a:xfrm>
        </p:grpSpPr>
        <p:sp>
          <p:nvSpPr>
            <p:cNvPr id="507" name="Teardrop 506">
              <a:extLst>
                <a:ext uri="{FF2B5EF4-FFF2-40B4-BE49-F238E27FC236}">
                  <a16:creationId xmlns:a16="http://schemas.microsoft.com/office/drawing/2014/main" id="{643CCCC2-4B61-416E-9E1C-15BA9E15A10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7BF725E9-1E5C-426D-9280-ED03E56FBE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7150D476-0E4A-4C89-AC21-18CC05F6D23D}"/>
              </a:ext>
            </a:extLst>
          </p:cNvPr>
          <p:cNvGrpSpPr/>
          <p:nvPr/>
        </p:nvGrpSpPr>
        <p:grpSpPr>
          <a:xfrm>
            <a:off x="9217433" y="3030112"/>
            <a:ext cx="101192" cy="101192"/>
            <a:chOff x="5418923" y="1853260"/>
            <a:chExt cx="45719" cy="45719"/>
          </a:xfrm>
        </p:grpSpPr>
        <p:sp>
          <p:nvSpPr>
            <p:cNvPr id="510" name="Teardrop 509">
              <a:extLst>
                <a:ext uri="{FF2B5EF4-FFF2-40B4-BE49-F238E27FC236}">
                  <a16:creationId xmlns:a16="http://schemas.microsoft.com/office/drawing/2014/main" id="{4DFCA2BC-C989-4C68-98E2-08DE45D0F03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299EC11A-989F-40A6-BAEB-841609F0EA8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60C4A9B8-FAB7-487A-B4FF-248013C65A01}"/>
              </a:ext>
            </a:extLst>
          </p:cNvPr>
          <p:cNvGrpSpPr/>
          <p:nvPr/>
        </p:nvGrpSpPr>
        <p:grpSpPr>
          <a:xfrm>
            <a:off x="8930395" y="2766434"/>
            <a:ext cx="101192" cy="101192"/>
            <a:chOff x="5418923" y="1853260"/>
            <a:chExt cx="45719" cy="45719"/>
          </a:xfrm>
        </p:grpSpPr>
        <p:sp>
          <p:nvSpPr>
            <p:cNvPr id="513" name="Teardrop 512">
              <a:extLst>
                <a:ext uri="{FF2B5EF4-FFF2-40B4-BE49-F238E27FC236}">
                  <a16:creationId xmlns:a16="http://schemas.microsoft.com/office/drawing/2014/main" id="{935CAC66-D615-4845-94B9-3666C79369E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89D512A3-EFDD-4A33-AF5F-16A84C78916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1CD6A470-2592-4CB4-801B-C15AA4DFC105}"/>
              </a:ext>
            </a:extLst>
          </p:cNvPr>
          <p:cNvGrpSpPr/>
          <p:nvPr/>
        </p:nvGrpSpPr>
        <p:grpSpPr>
          <a:xfrm>
            <a:off x="9303520" y="2670305"/>
            <a:ext cx="101192" cy="101192"/>
            <a:chOff x="5418923" y="1853260"/>
            <a:chExt cx="45719" cy="45719"/>
          </a:xfrm>
        </p:grpSpPr>
        <p:sp>
          <p:nvSpPr>
            <p:cNvPr id="516" name="Teardrop 515">
              <a:extLst>
                <a:ext uri="{FF2B5EF4-FFF2-40B4-BE49-F238E27FC236}">
                  <a16:creationId xmlns:a16="http://schemas.microsoft.com/office/drawing/2014/main" id="{4594B048-1E95-4DFB-AEAE-D01A45AC3A6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AA1F7419-92D6-4637-B7DE-A3BB075DCFB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2779028A-86E8-40D5-8B6B-19CED75BCCAA}"/>
              </a:ext>
            </a:extLst>
          </p:cNvPr>
          <p:cNvGrpSpPr/>
          <p:nvPr/>
        </p:nvGrpSpPr>
        <p:grpSpPr>
          <a:xfrm>
            <a:off x="9173634" y="2851026"/>
            <a:ext cx="101192" cy="101192"/>
            <a:chOff x="5418923" y="1853260"/>
            <a:chExt cx="45719" cy="45719"/>
          </a:xfrm>
        </p:grpSpPr>
        <p:sp>
          <p:nvSpPr>
            <p:cNvPr id="519" name="Teardrop 518">
              <a:extLst>
                <a:ext uri="{FF2B5EF4-FFF2-40B4-BE49-F238E27FC236}">
                  <a16:creationId xmlns:a16="http://schemas.microsoft.com/office/drawing/2014/main" id="{75DEE260-2557-4768-B0F7-76AA42017AC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ABE5BC0B-D7B8-4ECD-A1C2-446F975E2FD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496E54B3-EAC1-4CB0-85AE-A4637E9E5552}"/>
              </a:ext>
            </a:extLst>
          </p:cNvPr>
          <p:cNvGrpSpPr/>
          <p:nvPr/>
        </p:nvGrpSpPr>
        <p:grpSpPr>
          <a:xfrm>
            <a:off x="9686751" y="2895076"/>
            <a:ext cx="101192" cy="101192"/>
            <a:chOff x="5418923" y="1853260"/>
            <a:chExt cx="45719" cy="45719"/>
          </a:xfrm>
        </p:grpSpPr>
        <p:sp>
          <p:nvSpPr>
            <p:cNvPr id="522" name="Teardrop 521">
              <a:extLst>
                <a:ext uri="{FF2B5EF4-FFF2-40B4-BE49-F238E27FC236}">
                  <a16:creationId xmlns:a16="http://schemas.microsoft.com/office/drawing/2014/main" id="{07DAE8F0-0ABA-4145-9762-A32B1936AD7C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8883D6AA-13BD-4323-8BC4-7B48592C895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CA5D6-3833-4F94-9468-0A0415F53D38}"/>
              </a:ext>
            </a:extLst>
          </p:cNvPr>
          <p:cNvGrpSpPr/>
          <p:nvPr/>
        </p:nvGrpSpPr>
        <p:grpSpPr>
          <a:xfrm>
            <a:off x="9774649" y="2822732"/>
            <a:ext cx="101192" cy="101192"/>
            <a:chOff x="5418923" y="1853260"/>
            <a:chExt cx="45719" cy="45719"/>
          </a:xfrm>
        </p:grpSpPr>
        <p:sp>
          <p:nvSpPr>
            <p:cNvPr id="525" name="Teardrop 524">
              <a:extLst>
                <a:ext uri="{FF2B5EF4-FFF2-40B4-BE49-F238E27FC236}">
                  <a16:creationId xmlns:a16="http://schemas.microsoft.com/office/drawing/2014/main" id="{34F2FCE6-C1D5-43B4-8051-3FECE401046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F08C2ECC-A4F5-41CA-A6C7-E6434194A9A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14A4778C-863E-4B94-9527-DD4BA26F87A2}"/>
              </a:ext>
            </a:extLst>
          </p:cNvPr>
          <p:cNvGrpSpPr/>
          <p:nvPr/>
        </p:nvGrpSpPr>
        <p:grpSpPr>
          <a:xfrm>
            <a:off x="9967236" y="5192568"/>
            <a:ext cx="101192" cy="101192"/>
            <a:chOff x="5418923" y="1853260"/>
            <a:chExt cx="45719" cy="45719"/>
          </a:xfrm>
        </p:grpSpPr>
        <p:sp>
          <p:nvSpPr>
            <p:cNvPr id="528" name="Teardrop 527">
              <a:extLst>
                <a:ext uri="{FF2B5EF4-FFF2-40B4-BE49-F238E27FC236}">
                  <a16:creationId xmlns:a16="http://schemas.microsoft.com/office/drawing/2014/main" id="{3E487545-95B0-49AB-B173-5A22680799D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0CBB9092-A152-44DE-A4DD-05F2C5C9E3D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71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555"/>
            <a:ext cx="11473200" cy="415498"/>
          </a:xfrm>
        </p:spPr>
        <p:txBody>
          <a:bodyPr/>
          <a:lstStyle/>
          <a:p>
            <a:r>
              <a:rPr lang="pt-BR" dirty="0"/>
              <a:t>Assegurando o crescimento para o longo prazo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8283" y="1894126"/>
            <a:ext cx="5532582" cy="907863"/>
          </a:xfrm>
        </p:spPr>
        <p:txBody>
          <a:bodyPr>
            <a:normAutofit/>
          </a:bodyPr>
          <a:lstStyle/>
          <a:p>
            <a:pPr lvl="1"/>
            <a:r>
              <a:rPr lang="pt-BR" dirty="0"/>
              <a:t>Para assegurar nosso êxito, executamos a maioria das atividades essenciais, como projeto, fabricação, vendas e suporte.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8979" y="1628725"/>
            <a:ext cx="4358416" cy="4149212"/>
            <a:chOff x="3448138" y="1587440"/>
            <a:chExt cx="5197284" cy="4947813"/>
          </a:xfrm>
          <a:noFill/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138" y="1587440"/>
              <a:ext cx="5197284" cy="4947813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 bwMode="auto">
            <a:xfrm>
              <a:off x="5277680" y="1856986"/>
              <a:ext cx="1272958" cy="90836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pt-BR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Capacidade para </a:t>
              </a:r>
            </a:p>
            <a:p>
              <a:pPr algn="ctr" defTabSz="685800"/>
              <a:r>
                <a:rPr lang="pt-BR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fornecer </a:t>
              </a:r>
            </a:p>
            <a:p>
              <a:pPr algn="ctr" defTabSz="685800"/>
              <a:r>
                <a:rPr lang="pt-BR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suporte em todos </a:t>
              </a:r>
            </a:p>
            <a:p>
              <a:pPr algn="ctr" defTabSz="685800"/>
              <a:r>
                <a:rPr lang="pt-BR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os nossos mercados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579284" y="4867083"/>
              <a:ext cx="1183571" cy="68815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>
                <a:buSzPct val="100000"/>
              </a:pPr>
              <a:r>
                <a:rPr lang="en-GB" altLang="en-US" sz="1100" dirty="0" err="1">
                  <a:solidFill>
                    <a:srgbClr val="FFFFFF"/>
                  </a:solidFill>
                </a:rPr>
                <a:t>Produtos</a:t>
              </a:r>
              <a:r>
                <a:rPr lang="en-GB" altLang="en-US" sz="1100" dirty="0">
                  <a:solidFill>
                    <a:srgbClr val="FFFFFF"/>
                  </a:solidFill>
                </a:rPr>
                <a:t> e </a:t>
              </a:r>
            </a:p>
            <a:p>
              <a:pPr algn="ctr">
                <a:buSzPct val="100000"/>
              </a:pPr>
              <a:r>
                <a:rPr lang="en-GB" altLang="en-US" sz="1100" dirty="0" err="1">
                  <a:solidFill>
                    <a:srgbClr val="FFFFFF"/>
                  </a:solidFill>
                </a:rPr>
                <a:t>processos</a:t>
              </a:r>
              <a:r>
                <a:rPr lang="en-GB" altLang="en-US" sz="1100" dirty="0">
                  <a:solidFill>
                    <a:srgbClr val="FFFFFF"/>
                  </a:solidFill>
                </a:rPr>
                <a:t> </a:t>
              </a:r>
            </a:p>
            <a:p>
              <a:pPr algn="ctr">
                <a:buSzPct val="100000"/>
              </a:pPr>
              <a:r>
                <a:rPr lang="en-GB" altLang="en-US" sz="1100" dirty="0" err="1">
                  <a:solidFill>
                    <a:srgbClr val="FFFFFF"/>
                  </a:solidFill>
                </a:rPr>
                <a:t>inovadores</a:t>
              </a:r>
              <a:endParaRPr lang="en-GB" altLang="en-US" sz="11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980681" y="4907562"/>
              <a:ext cx="1304177" cy="7070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pt-BR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Fabricação </a:t>
              </a:r>
            </a:p>
            <a:p>
              <a:pPr algn="ctr" defTabSz="685800"/>
              <a:r>
                <a:rPr lang="pt-BR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eficiente de </a:t>
              </a:r>
            </a:p>
            <a:p>
              <a:pPr algn="ctr" defTabSz="685800"/>
              <a:r>
                <a:rPr lang="pt-BR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alta qualidade</a:t>
              </a: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10103" y="3666391"/>
              <a:ext cx="1801190" cy="111021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GB" sz="28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Nossas</a:t>
              </a:r>
              <a:endParaRPr lang="en-GB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  <a:p>
              <a:pPr algn="ctr" defTabSz="685800"/>
              <a:r>
                <a:rPr lang="en-GB" sz="28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pessoas</a:t>
              </a:r>
              <a:endParaRPr lang="en-GB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BC8D2BF-A046-45FB-BF8A-3647371CC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23" y="3175043"/>
            <a:ext cx="2383490" cy="2349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4B674-2739-41D4-9487-1A1AB0F712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781" y="3175042"/>
            <a:ext cx="3528592" cy="23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Nossa</a:t>
            </a:r>
            <a:r>
              <a:rPr lang="en-GB" dirty="0"/>
              <a:t> </a:t>
            </a:r>
            <a:r>
              <a:rPr lang="en-GB" dirty="0" err="1"/>
              <a:t>estratégia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1084995" y="1236212"/>
            <a:ext cx="10022011" cy="4335561"/>
            <a:chOff x="1084995" y="1144772"/>
            <a:chExt cx="10022011" cy="4335561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3825203" y="2258386"/>
              <a:ext cx="2681529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pt-BR" sz="1600" dirty="0"/>
                <a:t>Produção eficiente de alta qualidade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597" y="1217632"/>
              <a:ext cx="925830" cy="9486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6565411" y="2253135"/>
              <a:ext cx="2239701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pt-BR" sz="1600" dirty="0"/>
                <a:t>Presença forte no mercado e foco nos mercados emergentes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748" y="1205523"/>
              <a:ext cx="786384" cy="9555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084995" y="2253135"/>
              <a:ext cx="2681529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pt-BR" sz="1600" dirty="0"/>
                <a:t>Pesquisa contínua, criando posições fortes no mercado com produtos inovadores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8010" y="1144772"/>
              <a:ext cx="555498" cy="9829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8863792" y="2248880"/>
              <a:ext cx="2243214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pt-BR" sz="1600" dirty="0"/>
                <a:t>Desenvolvendo os negócios através de aquisições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18" y="1177757"/>
              <a:ext cx="838962" cy="94183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3972479" y="4949837"/>
              <a:ext cx="2239701" cy="5304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 err="1"/>
                <a:t>Desenvolvimento</a:t>
              </a:r>
              <a:r>
                <a:rPr lang="en-GB" sz="1600" dirty="0"/>
                <a:t> </a:t>
              </a:r>
              <a:r>
                <a:rPr lang="en-GB" sz="1600" dirty="0" err="1"/>
                <a:t>consistente</a:t>
              </a:r>
              <a:endParaRPr lang="en-GB" sz="16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2927" y="3703603"/>
              <a:ext cx="784098" cy="11224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6418135" y="4949837"/>
              <a:ext cx="2239701" cy="399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 err="1"/>
                <a:t>Colaboradores</a:t>
              </a:r>
              <a:endParaRPr lang="en-GB" sz="16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6268" y="3824761"/>
              <a:ext cx="1124712" cy="8801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8863792" y="4949837"/>
              <a:ext cx="2243214" cy="530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pt-BR" sz="1600" dirty="0"/>
                <a:t>Foco para se tornar um fornecedor de soluções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625" y="3604864"/>
              <a:ext cx="955548" cy="115900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 bwMode="auto">
            <a:xfrm>
              <a:off x="1084995" y="4949837"/>
              <a:ext cx="2681529" cy="3992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 err="1"/>
                <a:t>Suporte</a:t>
              </a:r>
              <a:r>
                <a:rPr lang="en-GB" sz="1600" dirty="0"/>
                <a:t> </a:t>
              </a:r>
              <a:r>
                <a:rPr lang="en-GB" sz="1600" dirty="0" err="1"/>
                <a:t>ao</a:t>
              </a:r>
              <a:r>
                <a:rPr lang="en-GB" sz="1600" dirty="0"/>
                <a:t> </a:t>
              </a:r>
              <a:r>
                <a:rPr lang="en-GB" sz="1600" dirty="0" err="1"/>
                <a:t>cliente</a:t>
              </a:r>
              <a:endParaRPr lang="en-GB" sz="16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583" y="3887426"/>
              <a:ext cx="530352" cy="89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fidential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Pale Red">
      <a:srgbClr val="FFCCCC"/>
    </a:custClr>
    <a:custClr name="Pale Green">
      <a:srgbClr val="B5FFB5"/>
    </a:custClr>
    <a:custClr name="Pale Purple">
      <a:srgbClr val="F2CCFF"/>
    </a:custClr>
    <a:custClr name="Pale Blue">
      <a:srgbClr val="CCCCFF"/>
    </a:custClr>
  </a:custClrLst>
  <a:extLst>
    <a:ext uri="{05A4C25C-085E-4340-85A3-A5531E510DB2}">
      <thm15:themeFamily xmlns:thm15="http://schemas.microsoft.com/office/thememl/2012/main" name="1123_REN_PPT_TEMP_8-17" id="{8D31AB8E-493E-481E-B53A-CF9A6230574A}" vid="{74B72D32-2125-4D98-B1B2-6EA7518CCE33}"/>
    </a:ext>
  </a:extLst>
</a:theme>
</file>

<file path=ppt/theme/theme2.xml><?xml version="1.0" encoding="utf-8"?>
<a:theme xmlns:a="http://schemas.openxmlformats.org/drawingml/2006/main" name="Public Content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123_REN_PPT_TEMP_8-17" id="{8D31AB8E-493E-481E-B53A-CF9A6230574A}" vid="{BC38121E-F230-492A-8114-8E38C1B195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1123_REN_PPT_TEMP_8-17</Template>
  <TotalTime>4588</TotalTime>
  <Words>4622</Words>
  <Application>Microsoft Office PowerPoint</Application>
  <PresentationFormat>Widescreen</PresentationFormat>
  <Paragraphs>658</Paragraphs>
  <Slides>48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Symbol</vt:lpstr>
      <vt:lpstr>Confidential</vt:lpstr>
      <vt:lpstr>Public Content</vt:lpstr>
      <vt:lpstr>PowerPoint Presentation</vt:lpstr>
      <vt:lpstr>Sobre a Renishaw</vt:lpstr>
      <vt:lpstr>Sobre a Renishaw</vt:lpstr>
      <vt:lpstr>Nossa missão</vt:lpstr>
      <vt:lpstr>Nossa missão</vt:lpstr>
      <vt:lpstr>Nossa filosofia</vt:lpstr>
      <vt:lpstr>Destaques</vt:lpstr>
      <vt:lpstr>Assegurando o crescimento para o longo prazo</vt:lpstr>
      <vt:lpstr>Nossa estratégia</vt:lpstr>
      <vt:lpstr>Nossos clientes</vt:lpstr>
      <vt:lpstr>Nossa especialidade – Controle do processo de produção</vt:lpstr>
      <vt:lpstr>Nossa especialidade</vt:lpstr>
      <vt:lpstr>Nossa especialidade </vt:lpstr>
      <vt:lpstr>Nossa especialidade</vt:lpstr>
      <vt:lpstr>Nossa especialidade</vt:lpstr>
      <vt:lpstr>Nosso serviço, sua solução</vt:lpstr>
      <vt:lpstr>Ajudando nossos clientes a serem bem-sucedidos</vt:lpstr>
      <vt:lpstr>Ajudando nossos clientes a serem bem-sucedidos</vt:lpstr>
      <vt:lpstr>Ajudando nossos clientes a serem bem-sucedidos</vt:lpstr>
      <vt:lpstr>Ajudando nossos clientes a serem bem-sucedidos</vt:lpstr>
      <vt:lpstr>Nosso compromisso com a inovação</vt:lpstr>
      <vt:lpstr>PowerPoint Presentation</vt:lpstr>
      <vt:lpstr>Mais de 40 anos de inovações</vt:lpstr>
      <vt:lpstr>Mais de 40 anos de inovações</vt:lpstr>
      <vt:lpstr>Mais de 40 anos de inovações</vt:lpstr>
      <vt:lpstr>Mais de 40 anos de inovações</vt:lpstr>
      <vt:lpstr>Mais de 40 anos de inovações</vt:lpstr>
      <vt:lpstr>Mais de 40 anos de inovações</vt:lpstr>
      <vt:lpstr>Visão</vt:lpstr>
      <vt:lpstr>Nosso percurso até o agora...</vt:lpstr>
      <vt:lpstr>Nosso percurso até o agora...</vt:lpstr>
      <vt:lpstr>Nosso percurso até o agora...</vt:lpstr>
      <vt:lpstr>Nosso percurso até o agora...</vt:lpstr>
      <vt:lpstr>Nosso percurso até o agora...</vt:lpstr>
      <vt:lpstr>Nosso percurso até o agora...</vt:lpstr>
      <vt:lpstr>Nosso percurso até o agora...</vt:lpstr>
      <vt:lpstr>Nosso percurso até o agora...</vt:lpstr>
      <vt:lpstr>Nosso percurso até o agora...</vt:lpstr>
      <vt:lpstr>O nosso desempenho em 2017</vt:lpstr>
      <vt:lpstr>Fornecedor de soluções globais</vt:lpstr>
      <vt:lpstr>PowerPoint Presentation</vt:lpstr>
      <vt:lpstr>Localizações</vt:lpstr>
      <vt:lpstr>Renishaw na Europa</vt:lpstr>
      <vt:lpstr>Renishaw no extremo oriente</vt:lpstr>
      <vt:lpstr>Renishaw nas Américas</vt:lpstr>
      <vt:lpstr>Renishaw em outras regiões</vt:lpstr>
      <vt:lpstr>Renishaw no Reino Unido</vt:lpstr>
      <vt:lpstr>Renishaw nos EUA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Pash</dc:creator>
  <cp:lastModifiedBy>Laura Pash</cp:lastModifiedBy>
  <cp:revision>202</cp:revision>
  <cp:lastPrinted>2017-12-05T14:37:35Z</cp:lastPrinted>
  <dcterms:created xsi:type="dcterms:W3CDTF">2017-09-21T09:17:09Z</dcterms:created>
  <dcterms:modified xsi:type="dcterms:W3CDTF">2018-02-27T11:11:26Z</dcterms:modified>
</cp:coreProperties>
</file>